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6A1757-6C5D-4DB9-B97D-66AF9AEFAE96}" v="604" dt="2023-03-21T17:59:00.673"/>
    <p1510:client id="{B71E93C2-B836-418A-8386-C1C203959141}" v="45" dt="2023-03-21T17:22:51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3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65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4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2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6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0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3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2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43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7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1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1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3" y="502278"/>
            <a:ext cx="5549599" cy="379193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z="3600" b="1" u="sng" dirty="0" err="1">
                <a:ea typeface="+mn-lt"/>
                <a:cs typeface="+mn-lt"/>
              </a:rPr>
              <a:t>ESCOPO</a:t>
            </a:r>
            <a:r>
              <a:rPr lang="de-DE" sz="3600" b="1" u="sng" dirty="0">
                <a:ea typeface="+mn-lt"/>
                <a:cs typeface="+mn-lt"/>
              </a:rPr>
              <a:t> - </a:t>
            </a:r>
            <a:r>
              <a:rPr lang="de-DE" sz="3600" b="1" u="sng" dirty="0" err="1">
                <a:ea typeface="+mn-lt"/>
                <a:cs typeface="+mn-lt"/>
              </a:rPr>
              <a:t>SOCIAL</a:t>
            </a:r>
            <a:r>
              <a:rPr lang="de-DE" sz="3600" b="1" u="sng" dirty="0">
                <a:ea typeface="+mn-lt"/>
                <a:cs typeface="+mn-lt"/>
              </a:rPr>
              <a:t> NETWORK</a:t>
            </a:r>
            <a:br>
              <a:rPr lang="de-DE" sz="3600" b="1" u="sng" dirty="0">
                <a:ea typeface="+mn-lt"/>
                <a:cs typeface="+mn-lt"/>
              </a:rPr>
            </a:br>
            <a:endParaRPr lang="de-DE" sz="3600" b="1" u="sng">
              <a:ea typeface="+mn-lt"/>
              <a:cs typeface="Calibri"/>
            </a:endParaRPr>
          </a:p>
          <a:p>
            <a:r>
              <a:rPr lang="de-DE" sz="3000" b="1" dirty="0">
                <a:ea typeface="+mn-lt"/>
                <a:cs typeface="+mn-lt"/>
              </a:rPr>
              <a:t>Nome</a:t>
            </a:r>
            <a:r>
              <a:rPr lang="de-DE" sz="3000" dirty="0">
                <a:ea typeface="+mn-lt"/>
                <a:cs typeface="+mn-lt"/>
              </a:rPr>
              <a:t> - QA: </a:t>
            </a:r>
            <a:r>
              <a:rPr lang="de-DE" sz="3000" dirty="0" err="1">
                <a:ea typeface="+mn-lt"/>
                <a:cs typeface="+mn-lt"/>
              </a:rPr>
              <a:t>Qualidade</a:t>
            </a:r>
            <a:r>
              <a:rPr lang="de-DE" sz="3000" dirty="0">
                <a:ea typeface="+mn-lt"/>
                <a:cs typeface="+mn-lt"/>
              </a:rPr>
              <a:t> de </a:t>
            </a:r>
            <a:r>
              <a:rPr lang="de-DE" sz="3000" dirty="0" err="1">
                <a:ea typeface="+mn-lt"/>
                <a:cs typeface="+mn-lt"/>
              </a:rPr>
              <a:t>Ações</a:t>
            </a:r>
            <a:endParaRPr lang="de-DE" sz="3000">
              <a:cs typeface="Calibri" panose="020F0502020204030204"/>
            </a:endParaRPr>
          </a:p>
          <a:p>
            <a:endParaRPr lang="en-US" sz="2800" i="1" dirty="0">
              <a:cs typeface="Calibri"/>
            </a:endParaRPr>
          </a:p>
          <a:p>
            <a:endParaRPr lang="en-US" sz="2800" i="1" dirty="0">
              <a:ea typeface="+mn-lt"/>
              <a:cs typeface="+mn-lt"/>
            </a:endParaRPr>
          </a:p>
          <a:p>
            <a:endParaRPr lang="de-DE" sz="2800" i="1" dirty="0">
              <a:cs typeface="Calibri" panose="020F0502020204030204"/>
            </a:endParaRPr>
          </a:p>
          <a:p>
            <a:pPr algn="l"/>
            <a:endParaRPr lang="de-DE" sz="1100" b="1" u="sng">
              <a:ea typeface="+mn-lt"/>
              <a:cs typeface="+mn-lt"/>
            </a:endParaRPr>
          </a:p>
          <a:p>
            <a:pPr algn="l"/>
            <a:endParaRPr lang="de-DE" sz="1100" b="1" u="sng">
              <a:ea typeface="+mn-lt"/>
              <a:cs typeface="+mn-lt"/>
            </a:endParaRPr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F8CA9372-9340-0F3A-5636-82A93CC19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971" y="1770892"/>
            <a:ext cx="5847240" cy="307501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7856140-02AA-C760-F653-5E7AAA424375}"/>
              </a:ext>
            </a:extLst>
          </p:cNvPr>
          <p:cNvSpPr txBox="1"/>
          <p:nvPr/>
        </p:nvSpPr>
        <p:spPr>
          <a:xfrm>
            <a:off x="370267" y="3981719"/>
            <a:ext cx="503081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800" i="1" dirty="0">
                <a:cs typeface="Calibri" panose="020F0502020204030204"/>
              </a:rPr>
              <a:t>"A sua</a:t>
            </a:r>
            <a:r>
              <a:rPr lang="de-DE" sz="2800" b="1" i="1" dirty="0">
                <a:cs typeface="Calibri" panose="020F0502020204030204"/>
              </a:rPr>
              <a:t> </a:t>
            </a:r>
            <a:r>
              <a:rPr lang="de-DE" sz="2800" b="1" i="1" dirty="0" err="1">
                <a:cs typeface="Calibri" panose="020F0502020204030204"/>
              </a:rPr>
              <a:t>qualidade</a:t>
            </a:r>
            <a:r>
              <a:rPr lang="de-DE" sz="2800" b="1" i="1" dirty="0">
                <a:cs typeface="Calibri" panose="020F0502020204030204"/>
              </a:rPr>
              <a:t> de </a:t>
            </a:r>
            <a:r>
              <a:rPr lang="de-DE" sz="2800" b="1" i="1" dirty="0" err="1">
                <a:cs typeface="Calibri" panose="020F0502020204030204"/>
              </a:rPr>
              <a:t>vida</a:t>
            </a:r>
            <a:r>
              <a:rPr lang="de-DE" sz="2800" b="1" i="1" dirty="0">
                <a:cs typeface="Calibri" panose="020F0502020204030204"/>
              </a:rPr>
              <a:t> </a:t>
            </a:r>
            <a:r>
              <a:rPr lang="de-DE" sz="2800" i="1" dirty="0">
                <a:cs typeface="Calibri" panose="020F0502020204030204"/>
              </a:rPr>
              <a:t>é </a:t>
            </a:r>
            <a:r>
              <a:rPr lang="de-DE" sz="2800" i="1" dirty="0" err="1">
                <a:cs typeface="Calibri" panose="020F0502020204030204"/>
              </a:rPr>
              <a:t>como</a:t>
            </a:r>
            <a:r>
              <a:rPr lang="de-DE" sz="2800" i="1" dirty="0">
                <a:cs typeface="Calibri" panose="020F0502020204030204"/>
              </a:rPr>
              <a:t> um </a:t>
            </a:r>
            <a:r>
              <a:rPr lang="de-DE" sz="2800" i="1" dirty="0" err="1">
                <a:cs typeface="Calibri" panose="020F0502020204030204"/>
              </a:rPr>
              <a:t>bumerangue</a:t>
            </a:r>
            <a:r>
              <a:rPr lang="de-DE" sz="2800" i="1" dirty="0">
                <a:cs typeface="Calibri" panose="020F0502020204030204"/>
              </a:rPr>
              <a:t>, </a:t>
            </a:r>
            <a:r>
              <a:rPr lang="de-DE" sz="2800" i="1" dirty="0" err="1">
                <a:cs typeface="Calibri" panose="020F0502020204030204"/>
              </a:rPr>
              <a:t>precisa</a:t>
            </a:r>
            <a:r>
              <a:rPr lang="de-DE" sz="2800" i="1" dirty="0">
                <a:cs typeface="Calibri" panose="020F0502020204030204"/>
              </a:rPr>
              <a:t> </a:t>
            </a:r>
            <a:r>
              <a:rPr lang="de-DE" sz="2800" i="1" dirty="0" err="1">
                <a:cs typeface="Calibri" panose="020F0502020204030204"/>
              </a:rPr>
              <a:t>ter</a:t>
            </a:r>
            <a:r>
              <a:rPr lang="de-DE" sz="2800" b="1" i="1" dirty="0">
                <a:cs typeface="Calibri" panose="020F0502020204030204"/>
              </a:rPr>
              <a:t> </a:t>
            </a:r>
            <a:r>
              <a:rPr lang="de-DE" sz="2800" b="1" i="1" dirty="0" err="1">
                <a:cs typeface="Calibri" panose="020F0502020204030204"/>
              </a:rPr>
              <a:t>movimento</a:t>
            </a:r>
            <a:r>
              <a:rPr lang="de-DE" sz="2800" i="1" dirty="0">
                <a:cs typeface="Calibri" panose="020F0502020204030204"/>
              </a:rPr>
              <a:t>. </a:t>
            </a:r>
            <a:r>
              <a:rPr lang="de-DE" sz="2800" i="1" dirty="0" err="1">
                <a:cs typeface="Calibri" panose="020F0502020204030204"/>
              </a:rPr>
              <a:t>Todas</a:t>
            </a:r>
            <a:r>
              <a:rPr lang="de-DE" sz="2800" i="1" dirty="0">
                <a:cs typeface="Calibri" panose="020F0502020204030204"/>
              </a:rPr>
              <a:t> </a:t>
            </a:r>
            <a:r>
              <a:rPr lang="de-DE" sz="2800" i="1" dirty="0" err="1">
                <a:cs typeface="Calibri" panose="020F0502020204030204"/>
              </a:rPr>
              <a:t>as</a:t>
            </a:r>
            <a:r>
              <a:rPr lang="de-DE" sz="2800" i="1" dirty="0">
                <a:cs typeface="Calibri" panose="020F0502020204030204"/>
              </a:rPr>
              <a:t> </a:t>
            </a:r>
            <a:r>
              <a:rPr lang="de-DE" sz="2800" b="1" i="1" dirty="0" err="1">
                <a:cs typeface="Calibri" panose="020F0502020204030204"/>
              </a:rPr>
              <a:t>ações</a:t>
            </a:r>
            <a:r>
              <a:rPr lang="de-DE" sz="2800" b="1" i="1" dirty="0">
                <a:cs typeface="Calibri" panose="020F0502020204030204"/>
              </a:rPr>
              <a:t> </a:t>
            </a:r>
            <a:r>
              <a:rPr lang="de-DE" sz="2800" i="1" dirty="0" err="1">
                <a:cs typeface="Calibri" panose="020F0502020204030204"/>
              </a:rPr>
              <a:t>que</a:t>
            </a:r>
            <a:r>
              <a:rPr lang="de-DE" sz="2800" i="1" dirty="0">
                <a:cs typeface="Calibri" panose="020F0502020204030204"/>
              </a:rPr>
              <a:t> </a:t>
            </a:r>
            <a:r>
              <a:rPr lang="de-DE" sz="2800" i="1" dirty="0" err="1">
                <a:cs typeface="Calibri" panose="020F0502020204030204"/>
              </a:rPr>
              <a:t>você</a:t>
            </a:r>
            <a:r>
              <a:rPr lang="de-DE" sz="2800" i="1" dirty="0">
                <a:cs typeface="Calibri" panose="020F0502020204030204"/>
              </a:rPr>
              <a:t> </a:t>
            </a:r>
            <a:r>
              <a:rPr lang="de-DE" sz="2800" i="1" dirty="0" err="1">
                <a:cs typeface="Calibri" panose="020F0502020204030204"/>
              </a:rPr>
              <a:t>lançar</a:t>
            </a:r>
            <a:r>
              <a:rPr lang="de-DE" sz="2800" i="1" dirty="0">
                <a:cs typeface="Calibri" panose="020F0502020204030204"/>
              </a:rPr>
              <a:t>, </a:t>
            </a:r>
            <a:r>
              <a:rPr lang="de-DE" sz="2800" b="1" i="1" dirty="0" err="1">
                <a:cs typeface="Calibri" panose="020F0502020204030204"/>
              </a:rPr>
              <a:t>voltarão</a:t>
            </a:r>
            <a:r>
              <a:rPr lang="de-DE" sz="2800" i="1" dirty="0">
                <a:cs typeface="Calibri" panose="020F0502020204030204"/>
              </a:rPr>
              <a:t> </a:t>
            </a:r>
            <a:r>
              <a:rPr lang="de-DE" sz="2800" i="1" dirty="0" err="1">
                <a:cs typeface="Calibri" panose="020F0502020204030204"/>
              </a:rPr>
              <a:t>em</a:t>
            </a:r>
            <a:r>
              <a:rPr lang="de-DE" sz="2800" i="1" dirty="0">
                <a:cs typeface="Calibri" panose="020F0502020204030204"/>
              </a:rPr>
              <a:t> sua </a:t>
            </a:r>
            <a:r>
              <a:rPr lang="de-DE" sz="2800" i="1" dirty="0" err="1">
                <a:cs typeface="Calibri" panose="020F0502020204030204"/>
              </a:rPr>
              <a:t>direção</a:t>
            </a:r>
            <a:r>
              <a:rPr lang="de-DE" sz="2800" i="1" dirty="0">
                <a:cs typeface="Calibri" panose="020F0502020204030204"/>
              </a:rPr>
              <a:t> </a:t>
            </a:r>
            <a:r>
              <a:rPr lang="de-DE" sz="2800" i="1" dirty="0" err="1">
                <a:cs typeface="Calibri" panose="020F0502020204030204"/>
              </a:rPr>
              <a:t>ainda</a:t>
            </a:r>
            <a:r>
              <a:rPr lang="de-DE" sz="2800" i="1" dirty="0">
                <a:cs typeface="Calibri" panose="020F0502020204030204"/>
              </a:rPr>
              <a:t> </a:t>
            </a:r>
            <a:r>
              <a:rPr lang="de-DE" sz="2800" i="1" dirty="0" err="1">
                <a:cs typeface="Calibri" panose="020F0502020204030204"/>
              </a:rPr>
              <a:t>mais</a:t>
            </a:r>
            <a:r>
              <a:rPr lang="de-DE" sz="2800" i="1" dirty="0">
                <a:cs typeface="Calibri" panose="020F0502020204030204"/>
              </a:rPr>
              <a:t> </a:t>
            </a:r>
            <a:r>
              <a:rPr lang="de-DE" sz="2800" i="1" dirty="0" err="1">
                <a:cs typeface="Calibri" panose="020F0502020204030204"/>
              </a:rPr>
              <a:t>fortes</a:t>
            </a:r>
            <a:r>
              <a:rPr lang="de-DE" sz="2800" i="1" dirty="0">
                <a:cs typeface="Calibri" panose="020F0502020204030204"/>
              </a:rPr>
              <a:t>."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953A822-D6A7-00FF-4BE7-4BB922A68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832" y="1970715"/>
            <a:ext cx="11709040" cy="51008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pt-BR" b="1" dirty="0">
                <a:ea typeface="+mn-lt"/>
                <a:cs typeface="+mn-lt"/>
              </a:rPr>
              <a:t>Objetivo principal</a:t>
            </a:r>
            <a:endParaRPr lang="pt-BR">
              <a:cs typeface="Calibri" panose="020F0502020204030204"/>
            </a:endParaRPr>
          </a:p>
          <a:p>
            <a:pPr marL="285750" indent="-285750" algn="l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Proporcionar a melhoria da qualidade de vida, através do aumento de bem-estar físico.</a:t>
            </a:r>
            <a:endParaRPr lang="pt-BR">
              <a:cs typeface="Calibri" panose="020F0502020204030204"/>
            </a:endParaRPr>
          </a:p>
          <a:p>
            <a:pPr algn="l"/>
            <a:br>
              <a:rPr lang="en-US" dirty="0"/>
            </a:br>
            <a:endParaRPr lang="en-US">
              <a:cs typeface="Calibri" panose="020F0502020204030204"/>
            </a:endParaRPr>
          </a:p>
          <a:p>
            <a:pPr algn="l"/>
            <a:r>
              <a:rPr lang="pt-BR" b="1" dirty="0">
                <a:ea typeface="+mn-lt"/>
                <a:cs typeface="+mn-lt"/>
              </a:rPr>
              <a:t>Objetivo secundários:</a:t>
            </a:r>
            <a:endParaRPr lang="pt-BR">
              <a:cs typeface="Calibri" panose="020F0502020204030204"/>
            </a:endParaRPr>
          </a:p>
          <a:p>
            <a:pPr marL="285750" indent="-285750" algn="l">
              <a:buFont typeface="Arial"/>
              <a:buChar char="•"/>
            </a:pPr>
            <a:r>
              <a:rPr lang="pt-BR" dirty="0">
                <a:latin typeface="Calibri"/>
                <a:cs typeface="Arial"/>
              </a:rPr>
              <a:t>Despertar para a importância da ação, do movimento. </a:t>
            </a:r>
          </a:p>
          <a:p>
            <a:pPr marL="285750" indent="-285750" algn="l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Incentivar a prática de atividade física, com foco no bem-estar físico.</a:t>
            </a:r>
            <a:endParaRPr lang="pt-BR">
              <a:cs typeface="Calibri" panose="020F0502020204030204"/>
            </a:endParaRPr>
          </a:p>
          <a:p>
            <a:pPr marL="285750" indent="-285750" algn="l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Compartilhar conhecimento sobre os pilares da qualidade de vida.</a:t>
            </a:r>
            <a:endParaRPr lang="pt-BR">
              <a:cs typeface="Calibri" panose="020F0502020204030204"/>
            </a:endParaRPr>
          </a:p>
          <a:p>
            <a:pPr marL="285750" indent="-285750" algn="l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Garantir a compreensão de que a melhoria do bem estar-físico gera consequentemente a melhoria dos outros pilares.</a:t>
            </a:r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</p:txBody>
      </p:sp>
      <p:pic>
        <p:nvPicPr>
          <p:cNvPr id="7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90C7DFC3-5CD6-C4B1-A741-8C402C7B6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097" y="47"/>
            <a:ext cx="3282199" cy="171199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7DFCC94-E4A4-350C-83DA-071A65D8A5D9}"/>
              </a:ext>
            </a:extLst>
          </p:cNvPr>
          <p:cNvSpPr txBox="1"/>
          <p:nvPr/>
        </p:nvSpPr>
        <p:spPr>
          <a:xfrm>
            <a:off x="1440287" y="485104"/>
            <a:ext cx="48145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 b="1" dirty="0">
                <a:cs typeface="Calibri"/>
              </a:rPr>
              <a:t>OBJETIVOS DO PROJETO</a:t>
            </a:r>
          </a:p>
        </p:txBody>
      </p:sp>
    </p:spTree>
    <p:extLst>
      <p:ext uri="{BB962C8B-B14F-4D97-AF65-F5344CB8AC3E}">
        <p14:creationId xmlns:p14="http://schemas.microsoft.com/office/powerpoint/2010/main" val="263577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953A822-D6A7-00FF-4BE7-4BB922A68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902" y="285729"/>
            <a:ext cx="7856112" cy="37593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pt-BR" b="1" dirty="0">
                <a:ea typeface="+mn-lt"/>
                <a:cs typeface="+mn-lt"/>
              </a:rPr>
              <a:t>Público-alvo: </a:t>
            </a:r>
            <a:r>
              <a:rPr lang="pt-BR" dirty="0">
                <a:ea typeface="+mn-lt"/>
                <a:cs typeface="+mn-lt"/>
              </a:rPr>
              <a:t>Iniciantes (ou interessados a iniciar) a prática de atividade física. </a:t>
            </a:r>
            <a:br>
              <a:rPr lang="en-US" dirty="0"/>
            </a:br>
            <a:endParaRPr lang="en-US">
              <a:cs typeface="Calibri"/>
            </a:endParaRPr>
          </a:p>
          <a:p>
            <a:pPr algn="just"/>
            <a:r>
              <a:rPr lang="pt-BR" dirty="0">
                <a:ea typeface="+mn-lt"/>
                <a:cs typeface="+mn-lt"/>
              </a:rPr>
              <a:t>A nossa rede social foi criada com o objetivo de proporcionar a melhoria da qualidade de vida, através do aumento de bem-estar físico. Nela, para ser possível a interação do usuário, é necessário que o mesmo esteja realmente interessado em aprimorar a qualidade das suas ações.</a:t>
            </a:r>
          </a:p>
          <a:p>
            <a:pPr algn="l"/>
            <a:br>
              <a:rPr lang="en-US" dirty="0"/>
            </a:br>
            <a:endParaRPr lang="en-US" dirty="0"/>
          </a:p>
          <a:p>
            <a:endParaRPr lang="pt-BR" dirty="0">
              <a:cs typeface="Calibri"/>
            </a:endParaRPr>
          </a:p>
        </p:txBody>
      </p:sp>
      <p:pic>
        <p:nvPicPr>
          <p:cNvPr id="7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90C7DFC3-5CD6-C4B1-A741-8C402C7B6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097" y="47"/>
            <a:ext cx="3282199" cy="1711998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A048AEAF-6BA9-11FA-9B67-BF08D5056168}"/>
              </a:ext>
            </a:extLst>
          </p:cNvPr>
          <p:cNvSpPr txBox="1">
            <a:spLocks/>
          </p:cNvSpPr>
          <p:nvPr/>
        </p:nvSpPr>
        <p:spPr>
          <a:xfrm>
            <a:off x="560601" y="3814763"/>
            <a:ext cx="11271051" cy="54672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dirty="0">
                <a:ea typeface="+mn-lt"/>
                <a:cs typeface="+mn-lt"/>
              </a:rPr>
              <a:t>Como </a:t>
            </a:r>
            <a:r>
              <a:rPr lang="en-US" sz="2800" b="1" dirty="0" err="1">
                <a:ea typeface="+mn-lt"/>
                <a:cs typeface="+mn-lt"/>
              </a:rPr>
              <a:t>assim</a:t>
            </a:r>
            <a:r>
              <a:rPr lang="en-US" sz="2800" b="1" dirty="0">
                <a:ea typeface="+mn-lt"/>
                <a:cs typeface="+mn-lt"/>
              </a:rPr>
              <a:t>?</a:t>
            </a:r>
            <a:r>
              <a:rPr lang="en-US" sz="2800" dirty="0">
                <a:ea typeface="+mn-lt"/>
                <a:cs typeface="+mn-lt"/>
              </a:rPr>
              <a:t> É simples, </a:t>
            </a:r>
            <a:r>
              <a:rPr lang="en-US" sz="2800" dirty="0" err="1">
                <a:ea typeface="+mn-lt"/>
                <a:cs typeface="+mn-lt"/>
              </a:rPr>
              <a:t>esta</a:t>
            </a:r>
            <a:r>
              <a:rPr lang="en-US" sz="2800" dirty="0">
                <a:ea typeface="+mn-lt"/>
                <a:cs typeface="+mn-lt"/>
              </a:rPr>
              <a:t> rede social </a:t>
            </a:r>
            <a:r>
              <a:rPr lang="en-US" sz="2800" dirty="0" err="1">
                <a:ea typeface="+mn-lt"/>
                <a:cs typeface="+mn-lt"/>
              </a:rPr>
              <a:t>vai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além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dirty="0" err="1">
                <a:ea typeface="+mn-lt"/>
                <a:cs typeface="+mn-lt"/>
              </a:rPr>
              <a:t>conectar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usuários</a:t>
            </a:r>
            <a:r>
              <a:rPr lang="en-US" sz="2800" dirty="0">
                <a:ea typeface="+mn-lt"/>
                <a:cs typeface="+mn-lt"/>
              </a:rPr>
              <a:t> que </a:t>
            </a:r>
            <a:r>
              <a:rPr lang="en-US" sz="2800" dirty="0" err="1">
                <a:ea typeface="+mn-lt"/>
                <a:cs typeface="+mn-lt"/>
              </a:rPr>
              <a:t>sejam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realmente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iniciantes</a:t>
            </a:r>
            <a:r>
              <a:rPr lang="en-US" sz="2800" dirty="0">
                <a:ea typeface="+mn-lt"/>
                <a:cs typeface="+mn-lt"/>
              </a:rPr>
              <a:t> da </a:t>
            </a:r>
            <a:r>
              <a:rPr lang="en-US" sz="2800" dirty="0" err="1">
                <a:ea typeface="+mn-lt"/>
                <a:cs typeface="+mn-lt"/>
              </a:rPr>
              <a:t>prática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dirty="0" err="1">
                <a:ea typeface="+mn-lt"/>
                <a:cs typeface="+mn-lt"/>
              </a:rPr>
              <a:t>algum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tipo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dirty="0" err="1">
                <a:ea typeface="+mn-lt"/>
                <a:cs typeface="+mn-lt"/>
              </a:rPr>
              <a:t>atividade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física</a:t>
            </a:r>
            <a:r>
              <a:rPr lang="en-US" sz="2800" dirty="0">
                <a:ea typeface="+mn-lt"/>
                <a:cs typeface="+mn-lt"/>
              </a:rPr>
              <a:t> e que </a:t>
            </a:r>
            <a:r>
              <a:rPr lang="en-US" sz="2800" dirty="0" err="1">
                <a:ea typeface="+mn-lt"/>
                <a:cs typeface="+mn-lt"/>
              </a:rPr>
              <a:t>compartilham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os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objetivos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acima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principalmente</a:t>
            </a:r>
            <a:r>
              <a:rPr lang="en-US" sz="2800" dirty="0">
                <a:ea typeface="+mn-lt"/>
                <a:cs typeface="+mn-lt"/>
              </a:rPr>
              <a:t> o de </a:t>
            </a:r>
            <a:r>
              <a:rPr lang="en-US" sz="2800" dirty="0" err="1">
                <a:ea typeface="+mn-lt"/>
                <a:cs typeface="+mn-lt"/>
              </a:rPr>
              <a:t>melhorar</a:t>
            </a:r>
            <a:r>
              <a:rPr lang="en-US" sz="2800" dirty="0">
                <a:ea typeface="+mn-lt"/>
                <a:cs typeface="+mn-lt"/>
              </a:rPr>
              <a:t> a </a:t>
            </a:r>
            <a:r>
              <a:rPr lang="en-US" sz="2800" dirty="0" err="1">
                <a:ea typeface="+mn-lt"/>
                <a:cs typeface="+mn-lt"/>
              </a:rPr>
              <a:t>qualidade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dirty="0" err="1">
                <a:ea typeface="+mn-lt"/>
                <a:cs typeface="+mn-lt"/>
              </a:rPr>
              <a:t>vida</a:t>
            </a:r>
            <a:r>
              <a:rPr lang="en-US" sz="2800" dirty="0">
                <a:ea typeface="+mn-lt"/>
                <a:cs typeface="+mn-lt"/>
              </a:rPr>
              <a:t>. Para ser um </a:t>
            </a:r>
            <a:r>
              <a:rPr lang="en-US" sz="2800" dirty="0" err="1">
                <a:ea typeface="+mn-lt"/>
                <a:cs typeface="+mn-lt"/>
              </a:rPr>
              <a:t>usuário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ativo</a:t>
            </a:r>
            <a:r>
              <a:rPr lang="en-US" sz="2800" dirty="0">
                <a:ea typeface="+mn-lt"/>
                <a:cs typeface="+mn-lt"/>
              </a:rPr>
              <a:t> que </a:t>
            </a:r>
            <a:r>
              <a:rPr lang="en-US" sz="2800" dirty="0" err="1">
                <a:ea typeface="+mn-lt"/>
                <a:cs typeface="+mn-lt"/>
              </a:rPr>
              <a:t>pode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interagir</a:t>
            </a:r>
            <a:r>
              <a:rPr lang="en-US" sz="2800" dirty="0">
                <a:ea typeface="+mn-lt"/>
                <a:cs typeface="+mn-lt"/>
              </a:rPr>
              <a:t> com </a:t>
            </a:r>
            <a:r>
              <a:rPr lang="en-US" sz="2800" dirty="0" err="1">
                <a:ea typeface="+mn-lt"/>
                <a:cs typeface="+mn-lt"/>
              </a:rPr>
              <a:t>os</a:t>
            </a:r>
            <a:r>
              <a:rPr lang="en-US" sz="2800" dirty="0">
                <a:ea typeface="+mn-lt"/>
                <a:cs typeface="+mn-lt"/>
              </a:rPr>
              <a:t> outros </a:t>
            </a:r>
            <a:r>
              <a:rPr lang="en-US" sz="2800" dirty="0" err="1">
                <a:ea typeface="+mn-lt"/>
                <a:cs typeface="+mn-lt"/>
              </a:rPr>
              <a:t>usuários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pulicar</a:t>
            </a:r>
            <a:r>
              <a:rPr lang="en-US" sz="2800" dirty="0">
                <a:ea typeface="+mn-lt"/>
                <a:cs typeface="+mn-lt"/>
              </a:rPr>
              <a:t> e </a:t>
            </a:r>
            <a:r>
              <a:rPr lang="en-US" sz="2800" dirty="0" err="1">
                <a:ea typeface="+mn-lt"/>
                <a:cs typeface="+mn-lt"/>
              </a:rPr>
              <a:t>editar</a:t>
            </a:r>
            <a:r>
              <a:rPr lang="en-US" sz="2800" dirty="0">
                <a:ea typeface="+mn-lt"/>
                <a:cs typeface="+mn-lt"/>
              </a:rPr>
              <a:t> posts, </a:t>
            </a:r>
            <a:r>
              <a:rPr lang="en-US" sz="2800" dirty="0" err="1">
                <a:ea typeface="+mn-lt"/>
                <a:cs typeface="+mn-lt"/>
              </a:rPr>
              <a:t>dar</a:t>
            </a:r>
            <a:r>
              <a:rPr lang="en-US" sz="2800" dirty="0">
                <a:ea typeface="+mn-lt"/>
                <a:cs typeface="+mn-lt"/>
              </a:rPr>
              <a:t> e remover likes, é INDISPENSÁVEL que </a:t>
            </a:r>
            <a:r>
              <a:rPr lang="en-US" sz="2800" dirty="0" err="1">
                <a:ea typeface="+mn-lt"/>
                <a:cs typeface="+mn-lt"/>
              </a:rPr>
              <a:t>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mesmo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disponha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b="1" dirty="0">
                <a:ea typeface="+mn-lt"/>
                <a:cs typeface="+mn-lt"/>
              </a:rPr>
              <a:t>AÇÃO</a:t>
            </a:r>
            <a:r>
              <a:rPr lang="en-US" sz="2800" dirty="0">
                <a:ea typeface="+mn-lt"/>
                <a:cs typeface="+mn-lt"/>
              </a:rPr>
              <a:t>, de </a:t>
            </a:r>
            <a:r>
              <a:rPr lang="en-US" sz="2800" dirty="0" err="1">
                <a:ea typeface="+mn-lt"/>
                <a:cs typeface="+mn-lt"/>
              </a:rPr>
              <a:t>movimento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b="1" dirty="0">
                <a:ea typeface="+mn-lt"/>
                <a:cs typeface="+mn-lt"/>
              </a:rPr>
              <a:t>fora do </a:t>
            </a:r>
            <a:r>
              <a:rPr lang="en-US" sz="2800" b="1" dirty="0" err="1">
                <a:ea typeface="+mn-lt"/>
                <a:cs typeface="+mn-lt"/>
              </a:rPr>
              <a:t>ambiente</a:t>
            </a:r>
            <a:r>
              <a:rPr lang="en-US" sz="2800" b="1" dirty="0">
                <a:ea typeface="+mn-lt"/>
                <a:cs typeface="+mn-lt"/>
              </a:rPr>
              <a:t> virtual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pt-BR" dirty="0"/>
          </a:p>
          <a:p>
            <a:pPr algn="l"/>
            <a:br>
              <a:rPr lang="en-US" dirty="0"/>
            </a:br>
            <a:endParaRPr lang="en-US" dirty="0"/>
          </a:p>
          <a:p>
            <a:pPr algn="l"/>
            <a:endParaRPr lang="en-US" dirty="0">
              <a:ea typeface="+mn-lt"/>
              <a:cs typeface="+mn-lt"/>
            </a:endParaRPr>
          </a:p>
          <a:p>
            <a:pPr algn="l"/>
            <a:endParaRPr lang="en-US" dirty="0"/>
          </a:p>
          <a:p>
            <a:pPr algn="l"/>
            <a:br>
              <a:rPr lang="en-US" dirty="0"/>
            </a:br>
            <a:endParaRPr lang="en-US" dirty="0"/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50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953A822-D6A7-00FF-4BE7-4BB922A68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902" y="154350"/>
            <a:ext cx="8604974" cy="82130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dirty="0">
                <a:ea typeface="+mn-lt"/>
                <a:cs typeface="+mn-lt"/>
              </a:rPr>
              <a:t>E </a:t>
            </a:r>
            <a:r>
              <a:rPr lang="en-US" sz="3600" b="1" dirty="0" err="1">
                <a:ea typeface="+mn-lt"/>
                <a:cs typeface="+mn-lt"/>
              </a:rPr>
              <a:t>como</a:t>
            </a:r>
            <a:r>
              <a:rPr lang="en-US" sz="3600" b="1" dirty="0">
                <a:ea typeface="+mn-lt"/>
                <a:cs typeface="+mn-lt"/>
              </a:rPr>
              <a:t> </a:t>
            </a:r>
            <a:r>
              <a:rPr lang="en-US" sz="3600" b="1" dirty="0" err="1">
                <a:ea typeface="+mn-lt"/>
                <a:cs typeface="+mn-lt"/>
              </a:rPr>
              <a:t>faremos</a:t>
            </a:r>
            <a:r>
              <a:rPr lang="en-US" sz="3600" b="1" dirty="0">
                <a:ea typeface="+mn-lt"/>
                <a:cs typeface="+mn-lt"/>
              </a:rPr>
              <a:t> </a:t>
            </a:r>
            <a:r>
              <a:rPr lang="en-US" sz="3600" b="1" dirty="0" err="1">
                <a:ea typeface="+mn-lt"/>
                <a:cs typeface="+mn-lt"/>
              </a:rPr>
              <a:t>isso</a:t>
            </a:r>
            <a:r>
              <a:rPr lang="en-US" sz="3600" b="1" dirty="0">
                <a:ea typeface="+mn-lt"/>
                <a:cs typeface="+mn-lt"/>
              </a:rPr>
              <a:t>? </a:t>
            </a:r>
            <a:endParaRPr lang="en-US" sz="3600" b="1">
              <a:cs typeface="Calibri"/>
            </a:endParaRPr>
          </a:p>
          <a:p>
            <a:pPr algn="l"/>
            <a:endParaRPr lang="en-US" b="1" dirty="0">
              <a:ea typeface="+mn-lt"/>
              <a:cs typeface="+mn-lt"/>
            </a:endParaRPr>
          </a:p>
          <a:p>
            <a:pPr algn="l"/>
            <a:r>
              <a:rPr lang="en-US" sz="2800" dirty="0" err="1">
                <a:ea typeface="+mn-lt"/>
                <a:cs typeface="+mn-lt"/>
              </a:rPr>
              <a:t>Primeiro</a:t>
            </a:r>
            <a:r>
              <a:rPr lang="en-US" sz="2800" dirty="0">
                <a:ea typeface="+mn-lt"/>
                <a:cs typeface="+mn-lt"/>
              </a:rPr>
              <a:t>, é </a:t>
            </a:r>
            <a:r>
              <a:rPr lang="en-US" sz="2800" dirty="0" err="1">
                <a:ea typeface="+mn-lt"/>
                <a:cs typeface="+mn-lt"/>
              </a:rPr>
              <a:t>necessário</a:t>
            </a:r>
            <a:r>
              <a:rPr lang="en-US" sz="2800" dirty="0">
                <a:ea typeface="+mn-lt"/>
                <a:cs typeface="+mn-lt"/>
              </a:rPr>
              <a:t> o interesse de </a:t>
            </a:r>
            <a:r>
              <a:rPr lang="en-US" sz="2800" dirty="0" err="1">
                <a:ea typeface="+mn-lt"/>
                <a:cs typeface="+mn-lt"/>
              </a:rPr>
              <a:t>melhorar</a:t>
            </a:r>
            <a:r>
              <a:rPr lang="en-US" sz="2800" dirty="0">
                <a:ea typeface="+mn-lt"/>
                <a:cs typeface="+mn-lt"/>
              </a:rPr>
              <a:t> a </a:t>
            </a:r>
            <a:r>
              <a:rPr lang="en-US" sz="2800" dirty="0" err="1">
                <a:ea typeface="+mn-lt"/>
                <a:cs typeface="+mn-lt"/>
              </a:rPr>
              <a:t>qualidade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dirty="0" err="1">
                <a:ea typeface="+mn-lt"/>
                <a:cs typeface="+mn-lt"/>
              </a:rPr>
              <a:t>vida</a:t>
            </a:r>
            <a:r>
              <a:rPr lang="en-US" sz="2800" dirty="0">
                <a:ea typeface="+mn-lt"/>
                <a:cs typeface="+mn-lt"/>
              </a:rPr>
              <a:t>. </a:t>
            </a:r>
          </a:p>
          <a:p>
            <a:pPr algn="l"/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ea typeface="+mn-lt"/>
              <a:cs typeface="+mn-lt"/>
            </a:endParaRPr>
          </a:p>
          <a:p>
            <a:pPr algn="l"/>
            <a:endParaRPr lang="en-US">
              <a:cs typeface="Calibri"/>
            </a:endParaRPr>
          </a:p>
          <a:p>
            <a:pPr algn="l"/>
            <a:br>
              <a:rPr lang="en-US" dirty="0"/>
            </a:br>
            <a:endParaRPr lang="en-US" dirty="0"/>
          </a:p>
          <a:p>
            <a:endParaRPr lang="pt-BR" dirty="0">
              <a:cs typeface="Calibri"/>
            </a:endParaRPr>
          </a:p>
        </p:txBody>
      </p:sp>
      <p:pic>
        <p:nvPicPr>
          <p:cNvPr id="7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90C7DFC3-5CD6-C4B1-A741-8C402C7B6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097" y="47"/>
            <a:ext cx="3282199" cy="1711998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5BF119C3-3921-18A4-2E8F-15410EF7307B}"/>
              </a:ext>
            </a:extLst>
          </p:cNvPr>
          <p:cNvSpPr txBox="1">
            <a:spLocks/>
          </p:cNvSpPr>
          <p:nvPr/>
        </p:nvSpPr>
        <p:spPr>
          <a:xfrm>
            <a:off x="359646" y="1712509"/>
            <a:ext cx="11613560" cy="79371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600" b="1" dirty="0">
              <a:ea typeface="+mn-lt"/>
              <a:cs typeface="+mn-lt"/>
            </a:endParaRPr>
          </a:p>
          <a:p>
            <a:pPr algn="l"/>
            <a:endParaRPr lang="en-US" dirty="0">
              <a:ea typeface="+mn-lt"/>
              <a:cs typeface="+mn-lt"/>
            </a:endParaRPr>
          </a:p>
          <a:p>
            <a:pPr algn="l"/>
            <a:r>
              <a:rPr lang="en-US" sz="2800" dirty="0">
                <a:ea typeface="+mn-lt"/>
                <a:cs typeface="+mn-lt"/>
              </a:rPr>
              <a:t>Segundo, </a:t>
            </a:r>
            <a:r>
              <a:rPr lang="en-US" sz="2800" dirty="0" err="1">
                <a:ea typeface="+mn-lt"/>
                <a:cs typeface="+mn-lt"/>
              </a:rPr>
              <a:t>precisa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ter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iniciado</a:t>
            </a:r>
            <a:r>
              <a:rPr lang="en-US" sz="2800" dirty="0">
                <a:ea typeface="+mn-lt"/>
                <a:cs typeface="+mn-lt"/>
              </a:rPr>
              <a:t> a </a:t>
            </a:r>
            <a:r>
              <a:rPr lang="en-US" sz="2800" dirty="0" err="1">
                <a:ea typeface="+mn-lt"/>
                <a:cs typeface="+mn-lt"/>
              </a:rPr>
              <a:t>pouco</a:t>
            </a:r>
            <a:r>
              <a:rPr lang="en-US" sz="2800" dirty="0">
                <a:ea typeface="+mn-lt"/>
                <a:cs typeface="+mn-lt"/>
              </a:rPr>
              <a:t> tempo, </a:t>
            </a:r>
            <a:r>
              <a:rPr lang="en-US" sz="2800" dirty="0" err="1">
                <a:ea typeface="+mn-lt"/>
                <a:cs typeface="+mn-lt"/>
              </a:rPr>
              <a:t>ou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pretenda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iniciar</a:t>
            </a:r>
            <a:r>
              <a:rPr lang="en-US" sz="2800" dirty="0">
                <a:ea typeface="+mn-lt"/>
                <a:cs typeface="+mn-lt"/>
              </a:rPr>
              <a:t> a </a:t>
            </a:r>
            <a:r>
              <a:rPr lang="en-US" sz="2800" dirty="0" err="1">
                <a:ea typeface="+mn-lt"/>
                <a:cs typeface="+mn-lt"/>
              </a:rPr>
              <a:t>prática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dirty="0" err="1">
                <a:ea typeface="+mn-lt"/>
                <a:cs typeface="+mn-lt"/>
              </a:rPr>
              <a:t>atividade</a:t>
            </a:r>
            <a:r>
              <a:rPr lang="en-US" sz="2800" dirty="0">
                <a:ea typeface="+mn-lt"/>
                <a:cs typeface="+mn-lt"/>
              </a:rPr>
              <a:t> (</a:t>
            </a:r>
            <a:r>
              <a:rPr lang="en-US" sz="2800" dirty="0" err="1">
                <a:ea typeface="+mn-lt"/>
                <a:cs typeface="+mn-lt"/>
              </a:rPr>
              <a:t>independente</a:t>
            </a:r>
            <a:r>
              <a:rPr lang="en-US" sz="2800" dirty="0">
                <a:ea typeface="+mn-lt"/>
                <a:cs typeface="+mn-lt"/>
              </a:rPr>
              <a:t> de qual). </a:t>
            </a:r>
          </a:p>
          <a:p>
            <a:pPr algn="l"/>
            <a:endParaRPr lang="en-US" sz="2800" dirty="0">
              <a:ea typeface="+mn-lt"/>
              <a:cs typeface="+mn-lt"/>
            </a:endParaRPr>
          </a:p>
          <a:p>
            <a:pPr algn="just"/>
            <a:r>
              <a:rPr lang="en-US" sz="2800" dirty="0">
                <a:ea typeface="+mn-lt"/>
                <a:cs typeface="+mn-lt"/>
              </a:rPr>
              <a:t>E </a:t>
            </a:r>
            <a:r>
              <a:rPr lang="en-US" sz="2800" dirty="0" err="1">
                <a:ea typeface="+mn-lt"/>
                <a:cs typeface="+mn-lt"/>
              </a:rPr>
              <a:t>terceiro</a:t>
            </a:r>
            <a:r>
              <a:rPr lang="en-US" sz="2800" dirty="0">
                <a:ea typeface="+mn-lt"/>
                <a:cs typeface="+mn-lt"/>
              </a:rPr>
              <a:t>, e </a:t>
            </a:r>
            <a:r>
              <a:rPr lang="en-US" sz="2800" dirty="0" err="1">
                <a:ea typeface="+mn-lt"/>
                <a:cs typeface="+mn-lt"/>
              </a:rPr>
              <a:t>mais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importante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todas</a:t>
            </a:r>
            <a:r>
              <a:rPr lang="en-US" sz="2800" dirty="0">
                <a:ea typeface="+mn-lt"/>
                <a:cs typeface="+mn-lt"/>
              </a:rPr>
              <a:t> as </a:t>
            </a:r>
            <a:r>
              <a:rPr lang="en-US" sz="2800" dirty="0" err="1">
                <a:ea typeface="+mn-lt"/>
                <a:cs typeface="+mn-lt"/>
              </a:rPr>
              <a:t>publicações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devem</a:t>
            </a:r>
            <a:r>
              <a:rPr lang="en-US" sz="2800" dirty="0">
                <a:ea typeface="+mn-lt"/>
                <a:cs typeface="+mn-lt"/>
              </a:rPr>
              <a:t> ser </a:t>
            </a:r>
            <a:r>
              <a:rPr lang="en-US" sz="2800" dirty="0" err="1">
                <a:ea typeface="+mn-lt"/>
                <a:cs typeface="+mn-lt"/>
              </a:rPr>
              <a:t>realizadas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somente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após</a:t>
            </a:r>
            <a:r>
              <a:rPr lang="en-US" sz="2800" dirty="0">
                <a:ea typeface="+mn-lt"/>
                <a:cs typeface="+mn-lt"/>
              </a:rPr>
              <a:t> o </a:t>
            </a:r>
            <a:r>
              <a:rPr lang="en-US" sz="2800" dirty="0" err="1">
                <a:ea typeface="+mn-lt"/>
                <a:cs typeface="+mn-lt"/>
              </a:rPr>
              <a:t>movimento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ter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sido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feito</a:t>
            </a:r>
            <a:r>
              <a:rPr lang="en-US" sz="2800" dirty="0">
                <a:ea typeface="+mn-lt"/>
                <a:cs typeface="+mn-lt"/>
              </a:rPr>
              <a:t>. Ou </a:t>
            </a:r>
            <a:r>
              <a:rPr lang="en-US" sz="2800" dirty="0" err="1">
                <a:ea typeface="+mn-lt"/>
                <a:cs typeface="+mn-lt"/>
              </a:rPr>
              <a:t>seja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somente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após</a:t>
            </a:r>
            <a:r>
              <a:rPr lang="en-US" sz="2800" dirty="0">
                <a:ea typeface="+mn-lt"/>
                <a:cs typeface="+mn-lt"/>
              </a:rPr>
              <a:t> o </a:t>
            </a:r>
            <a:r>
              <a:rPr lang="en-US" sz="2800" dirty="0" err="1">
                <a:ea typeface="+mn-lt"/>
                <a:cs typeface="+mn-lt"/>
              </a:rPr>
              <a:t>usuário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ter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realizado</a:t>
            </a:r>
            <a:r>
              <a:rPr lang="en-US" sz="2800" dirty="0">
                <a:ea typeface="+mn-lt"/>
                <a:cs typeface="+mn-lt"/>
              </a:rPr>
              <a:t> o </a:t>
            </a:r>
            <a:r>
              <a:rPr lang="en-US" sz="2800" dirty="0" err="1">
                <a:ea typeface="+mn-lt"/>
                <a:cs typeface="+mn-lt"/>
              </a:rPr>
              <a:t>aprimoramento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na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qualidade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dirty="0" err="1">
                <a:ea typeface="+mn-lt"/>
                <a:cs typeface="+mn-lt"/>
              </a:rPr>
              <a:t>suas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ações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diárias</a:t>
            </a:r>
            <a:r>
              <a:rPr lang="en-US" sz="2800" dirty="0">
                <a:ea typeface="+mn-lt"/>
                <a:cs typeface="+mn-lt"/>
              </a:rPr>
              <a:t>, é que </a:t>
            </a:r>
            <a:r>
              <a:rPr lang="en-US" sz="2800" dirty="0" err="1">
                <a:ea typeface="+mn-lt"/>
                <a:cs typeface="+mn-lt"/>
              </a:rPr>
              <a:t>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mesmo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deverá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publicar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na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sua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linha</a:t>
            </a:r>
            <a:r>
              <a:rPr lang="en-US" sz="2800" dirty="0">
                <a:ea typeface="+mn-lt"/>
                <a:cs typeface="+mn-lt"/>
              </a:rPr>
              <a:t> do tempo, e </a:t>
            </a:r>
            <a:r>
              <a:rPr lang="en-US" sz="2800" dirty="0" err="1">
                <a:ea typeface="+mn-lt"/>
                <a:cs typeface="+mn-lt"/>
              </a:rPr>
              <a:t>visualizar</a:t>
            </a:r>
            <a:r>
              <a:rPr lang="en-US" sz="2800" dirty="0">
                <a:ea typeface="+mn-lt"/>
                <a:cs typeface="+mn-lt"/>
              </a:rPr>
              <a:t> e </a:t>
            </a:r>
            <a:r>
              <a:rPr lang="en-US" sz="2800" dirty="0" err="1">
                <a:ea typeface="+mn-lt"/>
                <a:cs typeface="+mn-lt"/>
              </a:rPr>
              <a:t>interargir</a:t>
            </a:r>
            <a:r>
              <a:rPr lang="en-US" sz="2800" dirty="0">
                <a:ea typeface="+mn-lt"/>
                <a:cs typeface="+mn-lt"/>
              </a:rPr>
              <a:t> com as </a:t>
            </a:r>
            <a:r>
              <a:rPr lang="en-US" sz="2800" dirty="0" err="1">
                <a:ea typeface="+mn-lt"/>
                <a:cs typeface="+mn-lt"/>
              </a:rPr>
              <a:t>publicações</a:t>
            </a:r>
            <a:r>
              <a:rPr lang="en-US" sz="2800" dirty="0">
                <a:ea typeface="+mn-lt"/>
                <a:cs typeface="+mn-lt"/>
              </a:rPr>
              <a:t> de outros </a:t>
            </a:r>
            <a:r>
              <a:rPr lang="en-US" sz="2800" dirty="0" err="1">
                <a:ea typeface="+mn-lt"/>
                <a:cs typeface="+mn-lt"/>
              </a:rPr>
              <a:t>usuários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>
              <a:cs typeface="Calibri"/>
            </a:endParaRPr>
          </a:p>
          <a:p>
            <a:pPr algn="l"/>
            <a:br>
              <a:rPr lang="en-US" dirty="0"/>
            </a:br>
            <a:endParaRPr lang="en-US" dirty="0"/>
          </a:p>
          <a:p>
            <a:pPr algn="l"/>
            <a:br>
              <a:rPr lang="en-US" dirty="0"/>
            </a:br>
            <a:endParaRPr lang="en-US" dirty="0"/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911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953A822-D6A7-00FF-4BE7-4BB922A68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902" y="285729"/>
            <a:ext cx="8263387" cy="82393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dirty="0">
                <a:ea typeface="+mn-lt"/>
                <a:cs typeface="+mn-lt"/>
              </a:rPr>
              <a:t>De que forma </a:t>
            </a:r>
            <a:r>
              <a:rPr lang="en-US" sz="3600" b="1" dirty="0" err="1">
                <a:ea typeface="+mn-lt"/>
                <a:cs typeface="+mn-lt"/>
              </a:rPr>
              <a:t>poderá</a:t>
            </a:r>
            <a:r>
              <a:rPr lang="en-US" sz="3600" b="1" dirty="0">
                <a:ea typeface="+mn-lt"/>
                <a:cs typeface="+mn-lt"/>
              </a:rPr>
              <a:t> ser </a:t>
            </a:r>
            <a:r>
              <a:rPr lang="en-US" sz="3600" b="1" dirty="0" err="1">
                <a:ea typeface="+mn-lt"/>
                <a:cs typeface="+mn-lt"/>
              </a:rPr>
              <a:t>feito</a:t>
            </a:r>
            <a:r>
              <a:rPr lang="en-US" sz="3600" b="1" dirty="0">
                <a:ea typeface="+mn-lt"/>
                <a:cs typeface="+mn-lt"/>
              </a:rPr>
              <a:t>?</a:t>
            </a:r>
            <a:r>
              <a:rPr lang="en-US" sz="3600" dirty="0">
                <a:ea typeface="+mn-lt"/>
                <a:cs typeface="+mn-lt"/>
              </a:rPr>
              <a:t> </a:t>
            </a:r>
          </a:p>
          <a:p>
            <a:pPr algn="l"/>
            <a:endParaRPr lang="en-US" sz="2800" dirty="0">
              <a:ea typeface="+mn-lt"/>
              <a:cs typeface="+mn-lt"/>
            </a:endParaRPr>
          </a:p>
          <a:p>
            <a:pPr algn="l"/>
            <a:r>
              <a:rPr lang="en-US" sz="2800" dirty="0">
                <a:ea typeface="+mn-lt"/>
                <a:cs typeface="+mn-lt"/>
              </a:rPr>
              <a:t>O </a:t>
            </a:r>
            <a:r>
              <a:rPr lang="en-US" sz="2800" dirty="0" err="1">
                <a:ea typeface="+mn-lt"/>
                <a:cs typeface="+mn-lt"/>
              </a:rPr>
              <a:t>usuário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poderá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realizar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publicações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sobre</a:t>
            </a:r>
            <a:r>
              <a:rPr lang="en-US" sz="2800" dirty="0">
                <a:ea typeface="+mn-lt"/>
                <a:cs typeface="+mn-lt"/>
              </a:rPr>
              <a:t> a </a:t>
            </a:r>
            <a:r>
              <a:rPr lang="en-US" sz="2800" dirty="0" err="1">
                <a:ea typeface="+mn-lt"/>
                <a:cs typeface="+mn-lt"/>
              </a:rPr>
              <a:t>ação</a:t>
            </a:r>
            <a:r>
              <a:rPr lang="en-US" sz="2800" dirty="0">
                <a:ea typeface="+mn-lt"/>
                <a:cs typeface="+mn-lt"/>
              </a:rPr>
              <a:t> que </a:t>
            </a:r>
            <a:r>
              <a:rPr lang="en-US" sz="2800" dirty="0" err="1">
                <a:ea typeface="+mn-lt"/>
                <a:cs typeface="+mn-lt"/>
              </a:rPr>
              <a:t>realizou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naquele</a:t>
            </a:r>
            <a:r>
              <a:rPr lang="en-US" sz="2800" dirty="0">
                <a:ea typeface="+mn-lt"/>
                <a:cs typeface="+mn-lt"/>
              </a:rPr>
              <a:t> dia. </a:t>
            </a:r>
            <a:endParaRPr lang="pt-BR" sz="2800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  <a:p>
            <a:pPr algn="l"/>
            <a:endParaRPr lang="en-US" dirty="0"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endParaRPr lang="en-US" dirty="0"/>
          </a:p>
          <a:p>
            <a:pPr algn="l"/>
            <a:endParaRPr lang="en-US" dirty="0">
              <a:cs typeface="Calibri"/>
            </a:endParaRPr>
          </a:p>
          <a:p>
            <a:pPr algn="l"/>
            <a:br>
              <a:rPr lang="en-US" dirty="0"/>
            </a:br>
            <a:endParaRPr lang="en-US" dirty="0"/>
          </a:p>
          <a:p>
            <a:endParaRPr lang="pt-BR" dirty="0">
              <a:cs typeface="Calibri"/>
            </a:endParaRPr>
          </a:p>
        </p:txBody>
      </p:sp>
      <p:pic>
        <p:nvPicPr>
          <p:cNvPr id="7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90C7DFC3-5CD6-C4B1-A741-8C402C7B6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097" y="47"/>
            <a:ext cx="3282199" cy="1711998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3BC1F5C5-D93D-FE87-8C63-DE8AF838392C}"/>
              </a:ext>
            </a:extLst>
          </p:cNvPr>
          <p:cNvSpPr txBox="1">
            <a:spLocks/>
          </p:cNvSpPr>
          <p:nvPr/>
        </p:nvSpPr>
        <p:spPr>
          <a:xfrm>
            <a:off x="359647" y="1646817"/>
            <a:ext cx="11285110" cy="8160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600" dirty="0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  <a:p>
            <a:pPr algn="l"/>
            <a:endParaRPr lang="en-US" dirty="0"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Qual </a:t>
            </a:r>
            <a:r>
              <a:rPr lang="en-US" sz="2800" dirty="0" err="1">
                <a:ea typeface="+mn-lt"/>
                <a:cs typeface="+mn-lt"/>
              </a:rPr>
              <a:t>foi</a:t>
            </a:r>
            <a:r>
              <a:rPr lang="en-US" sz="2800" dirty="0">
                <a:ea typeface="+mn-lt"/>
                <a:cs typeface="+mn-lt"/>
              </a:rPr>
              <a:t> a </a:t>
            </a:r>
            <a:r>
              <a:rPr lang="en-US" sz="2800" dirty="0" err="1">
                <a:ea typeface="+mn-lt"/>
                <a:cs typeface="+mn-lt"/>
              </a:rPr>
              <a:t>atividade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física</a:t>
            </a:r>
            <a:endParaRPr lang="en-US" sz="2800" dirty="0"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As </a:t>
            </a:r>
            <a:r>
              <a:rPr lang="en-US" sz="2800" dirty="0" err="1">
                <a:ea typeface="+mn-lt"/>
                <a:cs typeface="+mn-lt"/>
              </a:rPr>
              <a:t>características</a:t>
            </a:r>
            <a:r>
              <a:rPr lang="en-US" sz="2800" dirty="0">
                <a:ea typeface="+mn-lt"/>
                <a:cs typeface="+mn-lt"/>
              </a:rPr>
              <a:t> da </a:t>
            </a:r>
            <a:r>
              <a:rPr lang="en-US" sz="2800" dirty="0" err="1">
                <a:ea typeface="+mn-lt"/>
                <a:cs typeface="+mn-lt"/>
              </a:rPr>
              <a:t>atividade</a:t>
            </a:r>
            <a:r>
              <a:rPr lang="en-US" sz="2800" dirty="0">
                <a:ea typeface="+mn-lt"/>
                <a:cs typeface="+mn-lt"/>
              </a:rPr>
              <a:t> (local, </a:t>
            </a:r>
            <a:r>
              <a:rPr lang="en-US" sz="2800" dirty="0" err="1">
                <a:ea typeface="+mn-lt"/>
                <a:cs typeface="+mn-lt"/>
              </a:rPr>
              <a:t>duração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intensidade</a:t>
            </a:r>
            <a:r>
              <a:rPr lang="en-US" sz="2800" dirty="0">
                <a:ea typeface="+mn-lt"/>
                <a:cs typeface="+mn-lt"/>
              </a:rPr>
              <a:t>)</a:t>
            </a:r>
            <a:endParaRPr lang="en-US" sz="2800"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Quais </a:t>
            </a:r>
            <a:r>
              <a:rPr lang="en-US" sz="2800" dirty="0" err="1">
                <a:ea typeface="+mn-lt"/>
                <a:cs typeface="+mn-lt"/>
              </a:rPr>
              <a:t>melhorias</a:t>
            </a:r>
            <a:r>
              <a:rPr lang="en-US" sz="2800" dirty="0">
                <a:ea typeface="+mn-lt"/>
                <a:cs typeface="+mn-lt"/>
              </a:rPr>
              <a:t> a </a:t>
            </a:r>
            <a:r>
              <a:rPr lang="en-US" sz="2800" dirty="0" err="1">
                <a:ea typeface="+mn-lt"/>
                <a:cs typeface="+mn-lt"/>
              </a:rPr>
              <a:t>prática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trouxe</a:t>
            </a:r>
            <a:r>
              <a:rPr lang="en-US" sz="2800" dirty="0">
                <a:ea typeface="+mn-lt"/>
                <a:cs typeface="+mn-lt"/>
              </a:rPr>
              <a:t> para </a:t>
            </a:r>
            <a:r>
              <a:rPr lang="en-US" sz="2800" dirty="0" err="1">
                <a:ea typeface="+mn-lt"/>
                <a:cs typeface="+mn-lt"/>
              </a:rPr>
              <a:t>seu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bem-estar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físico</a:t>
            </a:r>
            <a:endParaRPr lang="en-US" sz="2800"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Quais </a:t>
            </a:r>
            <a:r>
              <a:rPr lang="en-US" sz="2800" dirty="0" err="1">
                <a:ea typeface="+mn-lt"/>
                <a:cs typeface="+mn-lt"/>
              </a:rPr>
              <a:t>melhorias</a:t>
            </a:r>
            <a:r>
              <a:rPr lang="en-US" sz="2800" dirty="0">
                <a:ea typeface="+mn-lt"/>
                <a:cs typeface="+mn-lt"/>
              </a:rPr>
              <a:t> a </a:t>
            </a:r>
            <a:r>
              <a:rPr lang="en-US" sz="2800" dirty="0" err="1">
                <a:ea typeface="+mn-lt"/>
                <a:cs typeface="+mn-lt"/>
              </a:rPr>
              <a:t>prática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trouxe</a:t>
            </a:r>
            <a:r>
              <a:rPr lang="en-US" sz="2800" dirty="0">
                <a:ea typeface="+mn-lt"/>
                <a:cs typeface="+mn-lt"/>
              </a:rPr>
              <a:t> para </a:t>
            </a:r>
            <a:r>
              <a:rPr lang="en-US" sz="2800" dirty="0" err="1">
                <a:ea typeface="+mn-lt"/>
                <a:cs typeface="+mn-lt"/>
              </a:rPr>
              <a:t>os</a:t>
            </a:r>
            <a:r>
              <a:rPr lang="en-US" sz="2800" dirty="0">
                <a:ea typeface="+mn-lt"/>
                <a:cs typeface="+mn-lt"/>
              </a:rPr>
              <a:t> outros </a:t>
            </a:r>
            <a:r>
              <a:rPr lang="en-US" sz="2800" dirty="0" err="1">
                <a:ea typeface="+mn-lt"/>
                <a:cs typeface="+mn-lt"/>
              </a:rPr>
              <a:t>pilares</a:t>
            </a:r>
            <a:r>
              <a:rPr lang="en-US" sz="2800" dirty="0">
                <a:ea typeface="+mn-lt"/>
                <a:cs typeface="+mn-lt"/>
              </a:rPr>
              <a:t> da </a:t>
            </a:r>
            <a:r>
              <a:rPr lang="en-US" sz="2800" dirty="0" err="1">
                <a:ea typeface="+mn-lt"/>
                <a:cs typeface="+mn-lt"/>
              </a:rPr>
              <a:t>vida</a:t>
            </a:r>
            <a:r>
              <a:rPr lang="en-US" sz="2800" dirty="0">
                <a:ea typeface="+mn-lt"/>
                <a:cs typeface="+mn-lt"/>
              </a:rPr>
              <a:t> (</a:t>
            </a:r>
            <a:r>
              <a:rPr lang="en-US" sz="2800" dirty="0" err="1">
                <a:ea typeface="+mn-lt"/>
                <a:cs typeface="+mn-lt"/>
              </a:rPr>
              <a:t>sono</a:t>
            </a:r>
            <a:r>
              <a:rPr lang="en-US" sz="2800" dirty="0">
                <a:ea typeface="+mn-lt"/>
                <a:cs typeface="+mn-lt"/>
              </a:rPr>
              <a:t>, humor, </a:t>
            </a:r>
            <a:r>
              <a:rPr lang="en-US" sz="2800" dirty="0" err="1">
                <a:ea typeface="+mn-lt"/>
                <a:cs typeface="+mn-lt"/>
              </a:rPr>
              <a:t>saúde</a:t>
            </a:r>
            <a:r>
              <a:rPr lang="en-US" sz="2800" dirty="0">
                <a:ea typeface="+mn-lt"/>
                <a:cs typeface="+mn-lt"/>
              </a:rPr>
              <a:t> mental, </a:t>
            </a:r>
            <a:r>
              <a:rPr lang="en-US" sz="2800" dirty="0" err="1">
                <a:ea typeface="+mn-lt"/>
                <a:cs typeface="+mn-lt"/>
              </a:rPr>
              <a:t>relacionamentos</a:t>
            </a:r>
            <a:r>
              <a:rPr lang="en-US" sz="2800" dirty="0">
                <a:ea typeface="+mn-lt"/>
                <a:cs typeface="+mn-lt"/>
              </a:rPr>
              <a:t> social /familiar / </a:t>
            </a:r>
            <a:r>
              <a:rPr lang="en-US" sz="2800" dirty="0" err="1">
                <a:ea typeface="+mn-lt"/>
                <a:cs typeface="+mn-lt"/>
              </a:rPr>
              <a:t>profissional</a:t>
            </a:r>
            <a:r>
              <a:rPr lang="en-US" sz="2800" dirty="0">
                <a:ea typeface="+mn-lt"/>
                <a:cs typeface="+mn-lt"/>
              </a:rPr>
              <a:t>)</a:t>
            </a:r>
            <a:endParaRPr lang="en-US" sz="2800" dirty="0"/>
          </a:p>
          <a:p>
            <a:pPr algn="l"/>
            <a:endParaRPr lang="en-US" dirty="0">
              <a:cs typeface="Calibri"/>
            </a:endParaRPr>
          </a:p>
          <a:p>
            <a:pPr algn="l"/>
            <a:br>
              <a:rPr lang="en-US" dirty="0"/>
            </a:br>
            <a:endParaRPr lang="en-US" dirty="0"/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957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953A822-D6A7-00FF-4BE7-4BB922A68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902" y="285729"/>
            <a:ext cx="8460456" cy="823934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l"/>
            <a:r>
              <a:rPr lang="en-US" sz="3600" b="1" dirty="0">
                <a:ea typeface="+mn-lt"/>
                <a:cs typeface="+mn-lt"/>
              </a:rPr>
              <a:t>De que forma </a:t>
            </a:r>
            <a:r>
              <a:rPr lang="en-US" sz="3600" b="1" dirty="0" err="1">
                <a:ea typeface="+mn-lt"/>
                <a:cs typeface="+mn-lt"/>
              </a:rPr>
              <a:t>acontecem</a:t>
            </a:r>
            <a:r>
              <a:rPr lang="en-US" sz="3600" b="1" dirty="0">
                <a:ea typeface="+mn-lt"/>
                <a:cs typeface="+mn-lt"/>
              </a:rPr>
              <a:t> as </a:t>
            </a:r>
            <a:r>
              <a:rPr lang="en-US" sz="3600" b="1" dirty="0" err="1">
                <a:ea typeface="+mn-lt"/>
                <a:cs typeface="+mn-lt"/>
              </a:rPr>
              <a:t>interações</a:t>
            </a:r>
            <a:r>
              <a:rPr lang="en-US" sz="3600" b="1" dirty="0">
                <a:ea typeface="+mn-lt"/>
                <a:cs typeface="+mn-lt"/>
              </a:rPr>
              <a:t>?</a:t>
            </a:r>
            <a:r>
              <a:rPr lang="en-US" sz="3600" dirty="0">
                <a:ea typeface="+mn-lt"/>
                <a:cs typeface="+mn-lt"/>
              </a:rPr>
              <a:t> O </a:t>
            </a:r>
            <a:r>
              <a:rPr lang="en-US" sz="3600" dirty="0" err="1">
                <a:ea typeface="+mn-lt"/>
                <a:cs typeface="+mn-lt"/>
              </a:rPr>
              <a:t>usuário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poderá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visualizar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outras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publicações</a:t>
            </a:r>
            <a:r>
              <a:rPr lang="en-US" sz="3600" dirty="0">
                <a:ea typeface="+mn-lt"/>
                <a:cs typeface="+mn-lt"/>
              </a:rPr>
              <a:t> e </a:t>
            </a:r>
            <a:r>
              <a:rPr lang="en-US" sz="3600" dirty="0" err="1">
                <a:ea typeface="+mn-lt"/>
                <a:cs typeface="+mn-lt"/>
              </a:rPr>
              <a:t>reagir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sobre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elas</a:t>
            </a:r>
            <a:r>
              <a:rPr lang="en-US" sz="3600" dirty="0">
                <a:ea typeface="+mn-lt"/>
                <a:cs typeface="+mn-lt"/>
              </a:rPr>
              <a:t>. </a:t>
            </a:r>
            <a:br>
              <a:rPr lang="en-US" sz="3600" dirty="0">
                <a:ea typeface="+mn-lt"/>
                <a:cs typeface="+mn-lt"/>
              </a:rPr>
            </a:br>
            <a:endParaRPr lang="en-US" sz="3600" dirty="0"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3600" dirty="0" err="1">
                <a:ea typeface="+mn-lt"/>
                <a:cs typeface="+mn-lt"/>
              </a:rPr>
              <a:t>Poderá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curtir</a:t>
            </a:r>
            <a:r>
              <a:rPr lang="en-US" sz="3600" dirty="0">
                <a:ea typeface="+mn-lt"/>
                <a:cs typeface="+mn-lt"/>
              </a:rPr>
              <a:t> a </a:t>
            </a:r>
            <a:r>
              <a:rPr lang="en-US" sz="3600" dirty="0" err="1">
                <a:ea typeface="+mn-lt"/>
                <a:cs typeface="+mn-lt"/>
              </a:rPr>
              <a:t>prática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realizada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por</a:t>
            </a:r>
            <a:r>
              <a:rPr lang="en-US" sz="3600" dirty="0">
                <a:ea typeface="+mn-lt"/>
                <a:cs typeface="+mn-lt"/>
              </a:rPr>
              <a:t> outro </a:t>
            </a:r>
            <a:r>
              <a:rPr lang="en-US" sz="3600" dirty="0" err="1">
                <a:ea typeface="+mn-lt"/>
                <a:cs typeface="+mn-lt"/>
              </a:rPr>
              <a:t>usuário</a:t>
            </a:r>
            <a:r>
              <a:rPr lang="en-US" sz="3600" dirty="0">
                <a:ea typeface="+mn-lt"/>
                <a:cs typeface="+mn-lt"/>
              </a:rPr>
              <a:t> (💛)</a:t>
            </a:r>
            <a:br>
              <a:rPr lang="en-US" dirty="0"/>
            </a:br>
            <a:endParaRPr lang="en-US" dirty="0">
              <a:cs typeface="Calibri" panose="020F0502020204030204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3600" dirty="0" err="1">
                <a:ea typeface="+mn-lt"/>
                <a:cs typeface="+mn-lt"/>
              </a:rPr>
              <a:t>Poderá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reagir</a:t>
            </a:r>
            <a:r>
              <a:rPr lang="en-US" sz="3600" dirty="0">
                <a:ea typeface="+mn-lt"/>
                <a:cs typeface="+mn-lt"/>
              </a:rPr>
              <a:t> se a </a:t>
            </a:r>
            <a:r>
              <a:rPr lang="en-US" sz="3600" dirty="0" err="1">
                <a:ea typeface="+mn-lt"/>
                <a:cs typeface="+mn-lt"/>
              </a:rPr>
              <a:t>prática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realizada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foi</a:t>
            </a:r>
            <a:r>
              <a:rPr lang="en-US" sz="3600" dirty="0">
                <a:ea typeface="+mn-lt"/>
                <a:cs typeface="+mn-lt"/>
              </a:rPr>
              <a:t> a </a:t>
            </a:r>
            <a:r>
              <a:rPr lang="en-US" sz="3600" dirty="0" err="1">
                <a:ea typeface="+mn-lt"/>
                <a:cs typeface="+mn-lt"/>
              </a:rPr>
              <a:t>mesma</a:t>
            </a:r>
            <a:r>
              <a:rPr lang="en-US" sz="3600" dirty="0">
                <a:ea typeface="+mn-lt"/>
                <a:cs typeface="+mn-lt"/>
              </a:rPr>
              <a:t> que a </a:t>
            </a:r>
            <a:r>
              <a:rPr lang="en-US" sz="3600" dirty="0" err="1">
                <a:ea typeface="+mn-lt"/>
                <a:cs typeface="+mn-lt"/>
              </a:rPr>
              <a:t>dele</a:t>
            </a:r>
            <a:r>
              <a:rPr lang="en-US" sz="3600" dirty="0">
                <a:ea typeface="+mn-lt"/>
                <a:cs typeface="+mn-lt"/>
              </a:rPr>
              <a:t> (🤝) </a:t>
            </a:r>
            <a:br>
              <a:rPr lang="en-US" dirty="0"/>
            </a:br>
            <a:endParaRPr lang="en-US" dirty="0">
              <a:cs typeface="Calibri" panose="020F0502020204030204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3600" dirty="0" err="1">
                <a:ea typeface="+mn-lt"/>
                <a:cs typeface="+mn-lt"/>
              </a:rPr>
              <a:t>Poderá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reagir</a:t>
            </a:r>
            <a:r>
              <a:rPr lang="en-US" sz="3600" dirty="0">
                <a:ea typeface="+mn-lt"/>
                <a:cs typeface="+mn-lt"/>
              </a:rPr>
              <a:t> se a </a:t>
            </a:r>
            <a:r>
              <a:rPr lang="en-US" sz="3600" dirty="0" err="1">
                <a:ea typeface="+mn-lt"/>
                <a:cs typeface="+mn-lt"/>
              </a:rPr>
              <a:t>melhoria</a:t>
            </a:r>
            <a:r>
              <a:rPr lang="en-US" sz="3600" dirty="0">
                <a:ea typeface="+mn-lt"/>
                <a:cs typeface="+mn-lt"/>
              </a:rPr>
              <a:t> do </a:t>
            </a:r>
            <a:r>
              <a:rPr lang="en-US" sz="3600" dirty="0" err="1">
                <a:ea typeface="+mn-lt"/>
                <a:cs typeface="+mn-lt"/>
              </a:rPr>
              <a:t>bem-estar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físico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dirty="0" err="1">
                <a:ea typeface="+mn-lt"/>
                <a:cs typeface="+mn-lt"/>
              </a:rPr>
              <a:t>foi</a:t>
            </a:r>
            <a:r>
              <a:rPr lang="en-US" sz="3600" dirty="0">
                <a:ea typeface="+mn-lt"/>
                <a:cs typeface="+mn-lt"/>
              </a:rPr>
              <a:t> a </a:t>
            </a:r>
            <a:r>
              <a:rPr lang="en-US" sz="3600" dirty="0" err="1">
                <a:ea typeface="+mn-lt"/>
                <a:cs typeface="+mn-lt"/>
              </a:rPr>
              <a:t>mesma</a:t>
            </a:r>
            <a:r>
              <a:rPr lang="en-US" sz="3600" dirty="0">
                <a:ea typeface="+mn-lt"/>
                <a:cs typeface="+mn-lt"/>
              </a:rPr>
              <a:t> que a </a:t>
            </a:r>
            <a:r>
              <a:rPr lang="en-US" sz="3600" dirty="0" err="1">
                <a:ea typeface="+mn-lt"/>
                <a:cs typeface="+mn-lt"/>
              </a:rPr>
              <a:t>dele</a:t>
            </a:r>
            <a:r>
              <a:rPr lang="en-US" sz="3600" dirty="0">
                <a:ea typeface="+mn-lt"/>
                <a:cs typeface="+mn-lt"/>
              </a:rPr>
              <a:t>  (😉)</a:t>
            </a:r>
            <a:br>
              <a:rPr lang="en-US" dirty="0"/>
            </a:br>
            <a:endParaRPr lang="en-US" dirty="0">
              <a:cs typeface="Calibri" panose="020F0502020204030204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3600" err="1">
                <a:ea typeface="+mn-lt"/>
                <a:cs typeface="+mn-lt"/>
              </a:rPr>
              <a:t>Poderá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err="1">
                <a:ea typeface="+mn-lt"/>
                <a:cs typeface="+mn-lt"/>
              </a:rPr>
              <a:t>reagir</a:t>
            </a:r>
            <a:r>
              <a:rPr lang="en-US" sz="3600" dirty="0">
                <a:ea typeface="+mn-lt"/>
                <a:cs typeface="+mn-lt"/>
              </a:rPr>
              <a:t> se a </a:t>
            </a:r>
            <a:r>
              <a:rPr lang="en-US" sz="3600" err="1">
                <a:ea typeface="+mn-lt"/>
                <a:cs typeface="+mn-lt"/>
              </a:rPr>
              <a:t>melhoria</a:t>
            </a:r>
            <a:r>
              <a:rPr lang="en-US" sz="3600" dirty="0">
                <a:ea typeface="+mn-lt"/>
                <a:cs typeface="+mn-lt"/>
              </a:rPr>
              <a:t> dos outros </a:t>
            </a:r>
            <a:r>
              <a:rPr lang="en-US" sz="3600" err="1">
                <a:ea typeface="+mn-lt"/>
                <a:cs typeface="+mn-lt"/>
              </a:rPr>
              <a:t>pilares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err="1">
                <a:ea typeface="+mn-lt"/>
                <a:cs typeface="+mn-lt"/>
              </a:rPr>
              <a:t>foi</a:t>
            </a:r>
            <a:r>
              <a:rPr lang="en-US" sz="3600" dirty="0">
                <a:ea typeface="+mn-lt"/>
                <a:cs typeface="+mn-lt"/>
              </a:rPr>
              <a:t> a </a:t>
            </a:r>
            <a:r>
              <a:rPr lang="en-US" sz="3600" err="1">
                <a:ea typeface="+mn-lt"/>
                <a:cs typeface="+mn-lt"/>
              </a:rPr>
              <a:t>mesma</a:t>
            </a:r>
            <a:r>
              <a:rPr lang="en-US" sz="3600" dirty="0">
                <a:ea typeface="+mn-lt"/>
                <a:cs typeface="+mn-lt"/>
              </a:rPr>
              <a:t> que a </a:t>
            </a:r>
            <a:r>
              <a:rPr lang="en-US" sz="3600" err="1">
                <a:ea typeface="+mn-lt"/>
                <a:cs typeface="+mn-lt"/>
              </a:rPr>
              <a:t>dele</a:t>
            </a:r>
            <a:r>
              <a:rPr lang="en-US" sz="3600" dirty="0">
                <a:ea typeface="+mn-lt"/>
                <a:cs typeface="+mn-lt"/>
              </a:rPr>
              <a:t>, </a:t>
            </a:r>
            <a:r>
              <a:rPr lang="en-US" sz="3600" err="1">
                <a:ea typeface="+mn-lt"/>
                <a:cs typeface="+mn-lt"/>
              </a:rPr>
              <a:t>sendo</a:t>
            </a:r>
            <a:r>
              <a:rPr lang="en-US" sz="3600" dirty="0">
                <a:ea typeface="+mn-lt"/>
                <a:cs typeface="+mn-lt"/>
              </a:rPr>
              <a:t>:</a:t>
            </a:r>
            <a:endParaRPr lang="en-US" dirty="0"/>
          </a:p>
          <a:p>
            <a:pPr marL="1657350" lvl="3" indent="-285750" algn="l">
              <a:buFont typeface="Arial"/>
              <a:buChar char="•"/>
            </a:pPr>
            <a:r>
              <a:rPr lang="en-US" sz="3600" dirty="0" err="1">
                <a:ea typeface="+mn-lt"/>
                <a:cs typeface="+mn-lt"/>
              </a:rPr>
              <a:t>Melhoria</a:t>
            </a:r>
            <a:r>
              <a:rPr lang="en-US" sz="3600" dirty="0">
                <a:ea typeface="+mn-lt"/>
                <a:cs typeface="+mn-lt"/>
              </a:rPr>
              <a:t> do </a:t>
            </a:r>
            <a:r>
              <a:rPr lang="en-US" sz="3600" dirty="0" err="1">
                <a:ea typeface="+mn-lt"/>
                <a:cs typeface="+mn-lt"/>
              </a:rPr>
              <a:t>sono</a:t>
            </a:r>
            <a:r>
              <a:rPr lang="en-US" sz="3600" dirty="0">
                <a:ea typeface="+mn-lt"/>
                <a:cs typeface="+mn-lt"/>
              </a:rPr>
              <a:t> (😴)</a:t>
            </a:r>
            <a:endParaRPr lang="en-US" dirty="0"/>
          </a:p>
          <a:p>
            <a:pPr marL="1657350" lvl="3" indent="-285750" algn="l">
              <a:buFont typeface="Arial"/>
              <a:buChar char="•"/>
            </a:pPr>
            <a:r>
              <a:rPr lang="en-US" sz="3600" dirty="0" err="1">
                <a:ea typeface="+mn-lt"/>
                <a:cs typeface="+mn-lt"/>
              </a:rPr>
              <a:t>Melhoria</a:t>
            </a:r>
            <a:r>
              <a:rPr lang="en-US" sz="3600" dirty="0">
                <a:ea typeface="+mn-lt"/>
                <a:cs typeface="+mn-lt"/>
              </a:rPr>
              <a:t> do humor (😁)</a:t>
            </a:r>
            <a:endParaRPr lang="en-US" dirty="0"/>
          </a:p>
          <a:p>
            <a:pPr marL="1657350" lvl="3" indent="-285750" algn="l">
              <a:buFont typeface="Arial"/>
              <a:buChar char="•"/>
            </a:pPr>
            <a:r>
              <a:rPr lang="en-US" sz="3600" dirty="0" err="1">
                <a:ea typeface="+mn-lt"/>
                <a:cs typeface="+mn-lt"/>
              </a:rPr>
              <a:t>Melhoria</a:t>
            </a:r>
            <a:r>
              <a:rPr lang="en-US" sz="3600" dirty="0">
                <a:ea typeface="+mn-lt"/>
                <a:cs typeface="+mn-lt"/>
              </a:rPr>
              <a:t> da </a:t>
            </a:r>
            <a:r>
              <a:rPr lang="en-US" sz="3600" dirty="0" err="1">
                <a:ea typeface="+mn-lt"/>
                <a:cs typeface="+mn-lt"/>
              </a:rPr>
              <a:t>saúde</a:t>
            </a:r>
            <a:r>
              <a:rPr lang="en-US" sz="3600" dirty="0">
                <a:ea typeface="+mn-lt"/>
                <a:cs typeface="+mn-lt"/>
              </a:rPr>
              <a:t> mental (💆) </a:t>
            </a:r>
            <a:endParaRPr lang="en-US" dirty="0"/>
          </a:p>
          <a:p>
            <a:pPr algn="l"/>
            <a:endParaRPr lang="en-US" sz="3600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  <a:p>
            <a:pPr algn="l"/>
            <a:br>
              <a:rPr lang="en-US" dirty="0"/>
            </a:br>
            <a:endParaRPr lang="en-US" dirty="0"/>
          </a:p>
          <a:p>
            <a:endParaRPr lang="pt-BR" dirty="0">
              <a:cs typeface="Calibri"/>
            </a:endParaRPr>
          </a:p>
        </p:txBody>
      </p:sp>
      <p:pic>
        <p:nvPicPr>
          <p:cNvPr id="7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90C7DFC3-5CD6-C4B1-A741-8C402C7B6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097" y="47"/>
            <a:ext cx="3282199" cy="171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8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953A822-D6A7-00FF-4BE7-4BB922A68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902" y="285729"/>
            <a:ext cx="8263387" cy="55592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u="sng" dirty="0">
                <a:ea typeface="+mn-lt"/>
                <a:cs typeface="+mn-lt"/>
              </a:rPr>
              <a:t>HISTÓRIA DOS USUÁRIOS</a:t>
            </a:r>
            <a:br>
              <a:rPr lang="en-US" sz="3600" b="1" u="sng" dirty="0">
                <a:ea typeface="+mn-lt"/>
                <a:cs typeface="+mn-lt"/>
              </a:rPr>
            </a:br>
            <a:endParaRPr lang="en-US" sz="3600" b="1" u="sng" dirty="0">
              <a:ea typeface="+mn-lt"/>
              <a:cs typeface="+mn-lt"/>
            </a:endParaRPr>
          </a:p>
          <a:p>
            <a:pPr algn="l"/>
            <a:endParaRPr lang="en-US" sz="2800" dirty="0">
              <a:ea typeface="+mn-lt"/>
              <a:cs typeface="+mn-lt"/>
            </a:endParaRPr>
          </a:p>
          <a:p>
            <a:pPr algn="l"/>
            <a:endParaRPr lang="en-US" sz="2800" dirty="0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  <a:p>
            <a:pPr algn="l"/>
            <a:endParaRPr lang="en-US" dirty="0"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endParaRPr lang="en-US" dirty="0"/>
          </a:p>
          <a:p>
            <a:pPr algn="l"/>
            <a:endParaRPr lang="en-US" dirty="0">
              <a:cs typeface="Calibri"/>
            </a:endParaRPr>
          </a:p>
          <a:p>
            <a:pPr algn="l"/>
            <a:br>
              <a:rPr lang="en-US" dirty="0"/>
            </a:br>
            <a:endParaRPr lang="en-US" dirty="0"/>
          </a:p>
          <a:p>
            <a:endParaRPr lang="pt-BR" dirty="0">
              <a:cs typeface="Calibri"/>
            </a:endParaRPr>
          </a:p>
        </p:txBody>
      </p:sp>
      <p:pic>
        <p:nvPicPr>
          <p:cNvPr id="7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90C7DFC3-5CD6-C4B1-A741-8C402C7B6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097" y="47"/>
            <a:ext cx="3282199" cy="1711998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3BC1F5C5-D93D-FE87-8C63-DE8AF838392C}"/>
              </a:ext>
            </a:extLst>
          </p:cNvPr>
          <p:cNvSpPr txBox="1">
            <a:spLocks/>
          </p:cNvSpPr>
          <p:nvPr/>
        </p:nvSpPr>
        <p:spPr>
          <a:xfrm>
            <a:off x="188854" y="2290575"/>
            <a:ext cx="12007696" cy="65051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a typeface="+mn-lt"/>
                <a:cs typeface="+mn-lt"/>
              </a:rPr>
              <a:t>HU1 - </a:t>
            </a:r>
            <a:r>
              <a:rPr lang="en-US" sz="2000" dirty="0">
                <a:ea typeface="+mn-lt"/>
                <a:cs typeface="+mn-lt"/>
              </a:rPr>
              <a:t>Eu </a:t>
            </a:r>
            <a:r>
              <a:rPr lang="en-US" sz="2000" b="1" err="1">
                <a:ea typeface="+mn-lt"/>
                <a:cs typeface="+mn-lt"/>
              </a:rPr>
              <a:t>como</a:t>
            </a: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iniciante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musculação</a:t>
            </a:r>
            <a:r>
              <a:rPr lang="en-US" sz="2000" dirty="0">
                <a:ea typeface="+mn-lt"/>
                <a:cs typeface="+mn-lt"/>
              </a:rPr>
              <a:t>, com o </a:t>
            </a:r>
            <a:r>
              <a:rPr lang="en-US" sz="2000" b="1" err="1">
                <a:ea typeface="+mn-lt"/>
                <a:cs typeface="+mn-lt"/>
              </a:rPr>
              <a:t>objetivo</a:t>
            </a: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2000" dirty="0">
                <a:ea typeface="+mn-lt"/>
                <a:cs typeface="+mn-lt"/>
              </a:rPr>
              <a:t>de </a:t>
            </a:r>
            <a:r>
              <a:rPr lang="en-US" sz="2000" err="1">
                <a:ea typeface="+mn-lt"/>
                <a:cs typeface="+mn-lt"/>
              </a:rPr>
              <a:t>emagrecer</a:t>
            </a:r>
            <a:r>
              <a:rPr lang="en-US" sz="2000" dirty="0">
                <a:ea typeface="+mn-lt"/>
                <a:cs typeface="+mn-lt"/>
              </a:rPr>
              <a:t>, </a:t>
            </a:r>
            <a:r>
              <a:rPr lang="en-US" sz="2000" b="1" err="1">
                <a:ea typeface="+mn-lt"/>
                <a:cs typeface="+mn-lt"/>
              </a:rPr>
              <a:t>quero</a:t>
            </a: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fazer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parte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uma</a:t>
            </a:r>
            <a:r>
              <a:rPr lang="en-US" sz="2000" dirty="0">
                <a:ea typeface="+mn-lt"/>
                <a:cs typeface="+mn-lt"/>
              </a:rPr>
              <a:t> rede social, </a:t>
            </a:r>
            <a:r>
              <a:rPr lang="en-US" sz="2000" err="1">
                <a:ea typeface="+mn-lt"/>
                <a:cs typeface="+mn-lt"/>
              </a:rPr>
              <a:t>onde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possa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b="1" err="1">
                <a:ea typeface="+mn-lt"/>
                <a:cs typeface="+mn-lt"/>
              </a:rPr>
              <a:t>compartilhar</a:t>
            </a: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2000" dirty="0">
                <a:ea typeface="+mn-lt"/>
                <a:cs typeface="+mn-lt"/>
              </a:rPr>
              <a:t>meus </a:t>
            </a:r>
            <a:r>
              <a:rPr lang="en-US" sz="2000" err="1">
                <a:ea typeface="+mn-lt"/>
                <a:cs typeface="+mn-lt"/>
              </a:rPr>
              <a:t>avanços</a:t>
            </a:r>
            <a:r>
              <a:rPr lang="en-US" sz="2000" dirty="0">
                <a:ea typeface="+mn-lt"/>
                <a:cs typeface="+mn-lt"/>
              </a:rPr>
              <a:t>.</a:t>
            </a:r>
            <a:br>
              <a:rPr lang="en-US" sz="2000" dirty="0"/>
            </a:br>
            <a:endParaRPr lang="en-US" sz="2000">
              <a:cs typeface="Calibri"/>
            </a:endParaRPr>
          </a:p>
          <a:p>
            <a:pPr algn="l"/>
            <a:r>
              <a:rPr lang="en-US" sz="2000" b="1" dirty="0">
                <a:ea typeface="+mn-lt"/>
                <a:cs typeface="+mn-lt"/>
              </a:rPr>
              <a:t>HU2 </a:t>
            </a:r>
            <a:r>
              <a:rPr lang="en-US" sz="2000" dirty="0">
                <a:ea typeface="+mn-lt"/>
                <a:cs typeface="+mn-lt"/>
              </a:rPr>
              <a:t>- Eu </a:t>
            </a:r>
            <a:r>
              <a:rPr lang="en-US" sz="2000" b="1" err="1">
                <a:ea typeface="+mn-lt"/>
                <a:cs typeface="+mn-lt"/>
              </a:rPr>
              <a:t>como</a:t>
            </a: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iniciante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alongamento</a:t>
            </a:r>
            <a:r>
              <a:rPr lang="en-US" sz="2000" dirty="0">
                <a:ea typeface="+mn-lt"/>
                <a:cs typeface="+mn-lt"/>
              </a:rPr>
              <a:t> e yoga, com o </a:t>
            </a:r>
            <a:r>
              <a:rPr lang="en-US" sz="2000" b="1" err="1">
                <a:ea typeface="+mn-lt"/>
                <a:cs typeface="+mn-lt"/>
              </a:rPr>
              <a:t>objetivo</a:t>
            </a: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2000" dirty="0">
                <a:ea typeface="+mn-lt"/>
                <a:cs typeface="+mn-lt"/>
              </a:rPr>
              <a:t>de </a:t>
            </a:r>
            <a:r>
              <a:rPr lang="en-US" sz="2000" err="1">
                <a:ea typeface="+mn-lt"/>
                <a:cs typeface="+mn-lt"/>
              </a:rPr>
              <a:t>reduzir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ansiedade</a:t>
            </a:r>
            <a:r>
              <a:rPr lang="en-US" sz="2000" dirty="0">
                <a:ea typeface="+mn-lt"/>
                <a:cs typeface="+mn-lt"/>
              </a:rPr>
              <a:t>, </a:t>
            </a:r>
            <a:r>
              <a:rPr lang="en-US" sz="2000" b="1" err="1">
                <a:ea typeface="+mn-lt"/>
                <a:cs typeface="+mn-lt"/>
              </a:rPr>
              <a:t>quero</a:t>
            </a: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fazer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parte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uma</a:t>
            </a:r>
            <a:r>
              <a:rPr lang="en-US" sz="2000" dirty="0">
                <a:ea typeface="+mn-lt"/>
                <a:cs typeface="+mn-lt"/>
              </a:rPr>
              <a:t> rede social, </a:t>
            </a:r>
            <a:r>
              <a:rPr lang="en-US" sz="2000" err="1">
                <a:ea typeface="+mn-lt"/>
                <a:cs typeface="+mn-lt"/>
              </a:rPr>
              <a:t>onde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possa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b="1" err="1">
                <a:ea typeface="+mn-lt"/>
                <a:cs typeface="+mn-lt"/>
              </a:rPr>
              <a:t>visualizar</a:t>
            </a: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pessoas</a:t>
            </a:r>
            <a:r>
              <a:rPr lang="en-US" sz="2000" dirty="0">
                <a:ea typeface="+mn-lt"/>
                <a:cs typeface="+mn-lt"/>
              </a:rPr>
              <a:t> que </a:t>
            </a:r>
            <a:r>
              <a:rPr lang="en-US" sz="2000" err="1">
                <a:ea typeface="+mn-lt"/>
                <a:cs typeface="+mn-lt"/>
              </a:rPr>
              <a:t>estão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melhorando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sua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saúde</a:t>
            </a:r>
            <a:r>
              <a:rPr lang="en-US" sz="2000" dirty="0">
                <a:ea typeface="+mn-lt"/>
                <a:cs typeface="+mn-lt"/>
              </a:rPr>
              <a:t> mental.</a:t>
            </a:r>
            <a:br>
              <a:rPr lang="en-US" sz="2000" dirty="0"/>
            </a:br>
            <a:endParaRPr lang="en-US" sz="2000">
              <a:cs typeface="Calibri" panose="020F0502020204030204"/>
            </a:endParaRPr>
          </a:p>
          <a:p>
            <a:pPr algn="l"/>
            <a:r>
              <a:rPr lang="en-US" sz="2000" b="1" dirty="0">
                <a:ea typeface="+mn-lt"/>
                <a:cs typeface="+mn-lt"/>
              </a:rPr>
              <a:t>HU3</a:t>
            </a:r>
            <a:r>
              <a:rPr lang="en-US" sz="2000" dirty="0">
                <a:ea typeface="+mn-lt"/>
                <a:cs typeface="+mn-lt"/>
              </a:rPr>
              <a:t> - Eu </a:t>
            </a:r>
            <a:r>
              <a:rPr lang="en-US" sz="2000" b="1" err="1">
                <a:ea typeface="+mn-lt"/>
                <a:cs typeface="+mn-lt"/>
              </a:rPr>
              <a:t>como</a:t>
            </a: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iniciante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caminhada</a:t>
            </a:r>
            <a:r>
              <a:rPr lang="en-US" sz="2000" dirty="0">
                <a:ea typeface="+mn-lt"/>
                <a:cs typeface="+mn-lt"/>
              </a:rPr>
              <a:t>, com o </a:t>
            </a:r>
            <a:r>
              <a:rPr lang="en-US" sz="2000" b="1" err="1">
                <a:ea typeface="+mn-lt"/>
                <a:cs typeface="+mn-lt"/>
              </a:rPr>
              <a:t>objetivo</a:t>
            </a: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2000" dirty="0">
                <a:ea typeface="+mn-lt"/>
                <a:cs typeface="+mn-lt"/>
              </a:rPr>
              <a:t>de </a:t>
            </a:r>
            <a:r>
              <a:rPr lang="en-US" sz="2000" err="1">
                <a:ea typeface="+mn-lt"/>
                <a:cs typeface="+mn-lt"/>
              </a:rPr>
              <a:t>diminuir</a:t>
            </a:r>
            <a:r>
              <a:rPr lang="en-US" sz="2000" dirty="0">
                <a:ea typeface="+mn-lt"/>
                <a:cs typeface="+mn-lt"/>
              </a:rPr>
              <a:t> o </a:t>
            </a:r>
            <a:r>
              <a:rPr lang="en-US" sz="2000" err="1">
                <a:ea typeface="+mn-lt"/>
                <a:cs typeface="+mn-lt"/>
              </a:rPr>
              <a:t>estresse</a:t>
            </a:r>
            <a:r>
              <a:rPr lang="en-US" sz="2000" dirty="0">
                <a:ea typeface="+mn-lt"/>
                <a:cs typeface="+mn-lt"/>
              </a:rPr>
              <a:t>, </a:t>
            </a:r>
            <a:r>
              <a:rPr lang="en-US" sz="2000" b="1" err="1">
                <a:ea typeface="+mn-lt"/>
                <a:cs typeface="+mn-lt"/>
              </a:rPr>
              <a:t>quero</a:t>
            </a: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fazer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parte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uma</a:t>
            </a:r>
            <a:r>
              <a:rPr lang="en-US" sz="2000" dirty="0">
                <a:ea typeface="+mn-lt"/>
                <a:cs typeface="+mn-lt"/>
              </a:rPr>
              <a:t> rede social, </a:t>
            </a:r>
            <a:r>
              <a:rPr lang="en-US" sz="2000" err="1">
                <a:ea typeface="+mn-lt"/>
                <a:cs typeface="+mn-lt"/>
              </a:rPr>
              <a:t>onde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possa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b="1" err="1">
                <a:ea typeface="+mn-lt"/>
                <a:cs typeface="+mn-lt"/>
              </a:rPr>
              <a:t>ter</a:t>
            </a: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algum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tipo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incentivo</a:t>
            </a:r>
            <a:r>
              <a:rPr lang="en-US" sz="2000" dirty="0">
                <a:ea typeface="+mn-lt"/>
                <a:cs typeface="+mn-lt"/>
              </a:rPr>
              <a:t> para </a:t>
            </a:r>
            <a:r>
              <a:rPr lang="en-US" sz="2000" err="1">
                <a:ea typeface="+mn-lt"/>
                <a:cs typeface="+mn-lt"/>
              </a:rPr>
              <a:t>não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desistir</a:t>
            </a:r>
            <a:r>
              <a:rPr lang="en-US" sz="2000" dirty="0">
                <a:ea typeface="+mn-lt"/>
                <a:cs typeface="+mn-lt"/>
              </a:rPr>
              <a:t>.</a:t>
            </a:r>
            <a:br>
              <a:rPr lang="en-US" sz="2000" dirty="0"/>
            </a:br>
            <a:endParaRPr lang="en-US" sz="2000">
              <a:cs typeface="Calibri" panose="020F0502020204030204"/>
            </a:endParaRPr>
          </a:p>
          <a:p>
            <a:pPr algn="l"/>
            <a:r>
              <a:rPr lang="en-US" sz="2000" b="1" dirty="0">
                <a:ea typeface="+mn-lt"/>
                <a:cs typeface="+mn-lt"/>
              </a:rPr>
              <a:t>HU4</a:t>
            </a:r>
            <a:r>
              <a:rPr lang="en-US" sz="2000" dirty="0">
                <a:ea typeface="+mn-lt"/>
                <a:cs typeface="+mn-lt"/>
              </a:rPr>
              <a:t> - Eu </a:t>
            </a:r>
            <a:r>
              <a:rPr lang="en-US" sz="2000" b="1" err="1">
                <a:ea typeface="+mn-lt"/>
                <a:cs typeface="+mn-lt"/>
              </a:rPr>
              <a:t>como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iniciante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dança</a:t>
            </a:r>
            <a:r>
              <a:rPr lang="en-US" sz="2000" dirty="0">
                <a:ea typeface="+mn-lt"/>
                <a:cs typeface="+mn-lt"/>
              </a:rPr>
              <a:t>, com o </a:t>
            </a:r>
            <a:r>
              <a:rPr lang="en-US" sz="2000" b="1" err="1">
                <a:ea typeface="+mn-lt"/>
                <a:cs typeface="+mn-lt"/>
              </a:rPr>
              <a:t>objetivo</a:t>
            </a: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2000" dirty="0">
                <a:ea typeface="+mn-lt"/>
                <a:cs typeface="+mn-lt"/>
              </a:rPr>
              <a:t>de </a:t>
            </a:r>
            <a:r>
              <a:rPr lang="en-US" sz="2000" err="1">
                <a:ea typeface="+mn-lt"/>
                <a:cs typeface="+mn-lt"/>
              </a:rPr>
              <a:t>melhorar</a:t>
            </a:r>
            <a:r>
              <a:rPr lang="en-US" sz="2000" dirty="0">
                <a:ea typeface="+mn-lt"/>
                <a:cs typeface="+mn-lt"/>
              </a:rPr>
              <a:t> meu humor, </a:t>
            </a:r>
            <a:r>
              <a:rPr lang="en-US" sz="2000" b="1" err="1">
                <a:ea typeface="+mn-lt"/>
                <a:cs typeface="+mn-lt"/>
              </a:rPr>
              <a:t>quero</a:t>
            </a: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fazer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parte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uma</a:t>
            </a:r>
            <a:r>
              <a:rPr lang="en-US" sz="2000" dirty="0">
                <a:ea typeface="+mn-lt"/>
                <a:cs typeface="+mn-lt"/>
              </a:rPr>
              <a:t> rede social, </a:t>
            </a:r>
            <a:r>
              <a:rPr lang="en-US" sz="2000" err="1">
                <a:ea typeface="+mn-lt"/>
                <a:cs typeface="+mn-lt"/>
              </a:rPr>
              <a:t>onde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possa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b="1" err="1">
                <a:ea typeface="+mn-lt"/>
                <a:cs typeface="+mn-lt"/>
              </a:rPr>
              <a:t>compartilhar</a:t>
            </a: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benefícios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dançar</a:t>
            </a:r>
            <a:r>
              <a:rPr lang="en-US" sz="2000" dirty="0">
                <a:ea typeface="+mn-lt"/>
                <a:cs typeface="+mn-lt"/>
              </a:rPr>
              <a:t>.</a:t>
            </a:r>
            <a:br>
              <a:rPr lang="en-US" sz="2000" dirty="0"/>
            </a:br>
            <a:endParaRPr lang="en-US" sz="2000">
              <a:cs typeface="Calibri" panose="020F0502020204030204"/>
            </a:endParaRPr>
          </a:p>
          <a:p>
            <a:pPr algn="l"/>
            <a:r>
              <a:rPr lang="en-US" sz="2000" b="1" dirty="0">
                <a:ea typeface="+mn-lt"/>
                <a:cs typeface="+mn-lt"/>
              </a:rPr>
              <a:t>HU5</a:t>
            </a:r>
            <a:r>
              <a:rPr lang="en-US" sz="2000" dirty="0">
                <a:ea typeface="+mn-lt"/>
                <a:cs typeface="+mn-lt"/>
              </a:rPr>
              <a:t> - Eu </a:t>
            </a:r>
            <a:r>
              <a:rPr lang="en-US" sz="2000" b="1" err="1">
                <a:ea typeface="+mn-lt"/>
                <a:cs typeface="+mn-lt"/>
              </a:rPr>
              <a:t>como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iniciante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natação</a:t>
            </a:r>
            <a:r>
              <a:rPr lang="en-US" sz="2000" dirty="0">
                <a:ea typeface="+mn-lt"/>
                <a:cs typeface="+mn-lt"/>
              </a:rPr>
              <a:t>, com o </a:t>
            </a:r>
            <a:r>
              <a:rPr lang="en-US" sz="2000" b="1" err="1">
                <a:ea typeface="+mn-lt"/>
                <a:cs typeface="+mn-lt"/>
              </a:rPr>
              <a:t>objetivo</a:t>
            </a: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2000" dirty="0">
                <a:ea typeface="+mn-lt"/>
                <a:cs typeface="+mn-lt"/>
              </a:rPr>
              <a:t>de </a:t>
            </a:r>
            <a:r>
              <a:rPr lang="en-US" sz="2000" err="1">
                <a:ea typeface="+mn-lt"/>
                <a:cs typeface="+mn-lt"/>
              </a:rPr>
              <a:t>eliminar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insônia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crônica</a:t>
            </a:r>
            <a:r>
              <a:rPr lang="en-US" sz="2000" dirty="0">
                <a:ea typeface="+mn-lt"/>
                <a:cs typeface="+mn-lt"/>
              </a:rPr>
              <a:t>, </a:t>
            </a:r>
            <a:r>
              <a:rPr lang="en-US" sz="2000" b="1" err="1">
                <a:ea typeface="+mn-lt"/>
                <a:cs typeface="+mn-lt"/>
              </a:rPr>
              <a:t>quero</a:t>
            </a: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fazer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parte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uma</a:t>
            </a:r>
            <a:r>
              <a:rPr lang="en-US" sz="2000" dirty="0">
                <a:ea typeface="+mn-lt"/>
                <a:cs typeface="+mn-lt"/>
              </a:rPr>
              <a:t> rede social, </a:t>
            </a:r>
            <a:r>
              <a:rPr lang="en-US" sz="2000" err="1">
                <a:ea typeface="+mn-lt"/>
                <a:cs typeface="+mn-lt"/>
              </a:rPr>
              <a:t>onde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possa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b="1" err="1">
                <a:ea typeface="+mn-lt"/>
                <a:cs typeface="+mn-lt"/>
              </a:rPr>
              <a:t>visualizar</a:t>
            </a: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pessoas</a:t>
            </a:r>
            <a:r>
              <a:rPr lang="en-US" sz="2000" dirty="0">
                <a:ea typeface="+mn-lt"/>
                <a:cs typeface="+mn-lt"/>
              </a:rPr>
              <a:t> que </a:t>
            </a:r>
            <a:r>
              <a:rPr lang="en-US" sz="2000" err="1">
                <a:ea typeface="+mn-lt"/>
                <a:cs typeface="+mn-lt"/>
              </a:rPr>
              <a:t>estão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melhorando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seu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sono</a:t>
            </a:r>
            <a:r>
              <a:rPr lang="en-US" sz="2000" dirty="0">
                <a:ea typeface="+mn-lt"/>
                <a:cs typeface="+mn-lt"/>
              </a:rPr>
              <a:t>.</a:t>
            </a:r>
            <a:br>
              <a:rPr lang="en-US" sz="2000" dirty="0"/>
            </a:br>
            <a:endParaRPr lang="en-US" sz="2000">
              <a:cs typeface="Calibri" panose="020F0502020204030204"/>
            </a:endParaRPr>
          </a:p>
          <a:p>
            <a:pPr algn="l"/>
            <a:r>
              <a:rPr lang="en-US" sz="2000" b="1" dirty="0">
                <a:ea typeface="+mn-lt"/>
                <a:cs typeface="+mn-lt"/>
              </a:rPr>
              <a:t>HU6</a:t>
            </a:r>
            <a:r>
              <a:rPr lang="en-US" sz="2000" dirty="0">
                <a:ea typeface="+mn-lt"/>
                <a:cs typeface="+mn-lt"/>
              </a:rPr>
              <a:t> - Eu </a:t>
            </a:r>
            <a:r>
              <a:rPr lang="en-US" sz="2000" b="1" err="1">
                <a:ea typeface="+mn-lt"/>
                <a:cs typeface="+mn-lt"/>
              </a:rPr>
              <a:t>como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iniciante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pilates</a:t>
            </a:r>
            <a:r>
              <a:rPr lang="en-US" sz="2000" dirty="0">
                <a:ea typeface="+mn-lt"/>
                <a:cs typeface="+mn-lt"/>
              </a:rPr>
              <a:t>, com o </a:t>
            </a:r>
            <a:r>
              <a:rPr lang="en-US" sz="2000" b="1" err="1">
                <a:ea typeface="+mn-lt"/>
                <a:cs typeface="+mn-lt"/>
              </a:rPr>
              <a:t>objetivo</a:t>
            </a: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2000" dirty="0">
                <a:ea typeface="+mn-lt"/>
                <a:cs typeface="+mn-lt"/>
              </a:rPr>
              <a:t>de </a:t>
            </a:r>
            <a:r>
              <a:rPr lang="en-US" sz="2000" err="1">
                <a:ea typeface="+mn-lt"/>
                <a:cs typeface="+mn-lt"/>
              </a:rPr>
              <a:t>sair</a:t>
            </a:r>
            <a:r>
              <a:rPr lang="en-US" sz="2000" dirty="0">
                <a:ea typeface="+mn-lt"/>
                <a:cs typeface="+mn-lt"/>
              </a:rPr>
              <a:t> do </a:t>
            </a:r>
            <a:r>
              <a:rPr lang="en-US" sz="2000" err="1">
                <a:ea typeface="+mn-lt"/>
                <a:cs typeface="+mn-lt"/>
              </a:rPr>
              <a:t>sedentarismo</a:t>
            </a:r>
            <a:r>
              <a:rPr lang="en-US" sz="2000" dirty="0">
                <a:ea typeface="+mn-lt"/>
                <a:cs typeface="+mn-lt"/>
              </a:rPr>
              <a:t>, </a:t>
            </a:r>
            <a:r>
              <a:rPr lang="en-US" sz="2000" b="1" err="1">
                <a:ea typeface="+mn-lt"/>
                <a:cs typeface="+mn-lt"/>
              </a:rPr>
              <a:t>quero</a:t>
            </a: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fazer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parte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uma</a:t>
            </a:r>
            <a:r>
              <a:rPr lang="en-US" sz="2000" dirty="0">
                <a:ea typeface="+mn-lt"/>
                <a:cs typeface="+mn-lt"/>
              </a:rPr>
              <a:t> rede social, </a:t>
            </a:r>
            <a:r>
              <a:rPr lang="en-US" sz="2000" err="1">
                <a:ea typeface="+mn-lt"/>
                <a:cs typeface="+mn-lt"/>
              </a:rPr>
              <a:t>onde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possa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b="1" err="1">
                <a:ea typeface="+mn-lt"/>
                <a:cs typeface="+mn-lt"/>
              </a:rPr>
              <a:t>compartilhar</a:t>
            </a: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benefícios</a:t>
            </a:r>
            <a:r>
              <a:rPr lang="en-US" sz="2000" dirty="0">
                <a:ea typeface="+mn-lt"/>
                <a:cs typeface="+mn-lt"/>
              </a:rPr>
              <a:t> do </a:t>
            </a:r>
            <a:r>
              <a:rPr lang="en-US" sz="2000" err="1">
                <a:ea typeface="+mn-lt"/>
                <a:cs typeface="+mn-lt"/>
              </a:rPr>
              <a:t>esporte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qualidade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vida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>
              <a:cs typeface="Calibri" panose="020F0502020204030204"/>
            </a:endParaRPr>
          </a:p>
          <a:p>
            <a:pPr algn="l"/>
            <a:endParaRPr lang="en-US" sz="3600" dirty="0"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algn="l"/>
            <a:endParaRPr lang="en-US" dirty="0">
              <a:ea typeface="+mn-lt"/>
              <a:cs typeface="+mn-lt"/>
            </a:endParaRPr>
          </a:p>
          <a:p>
            <a:pPr algn="l"/>
            <a:br>
              <a:rPr lang="en-US" dirty="0"/>
            </a:br>
            <a:endParaRPr lang="en-US" dirty="0"/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8920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Escopo - Social Network </dc:title>
  <dc:creator/>
  <cp:lastModifiedBy/>
  <cp:revision>226</cp:revision>
  <dcterms:created xsi:type="dcterms:W3CDTF">2012-07-30T23:50:35Z</dcterms:created>
  <dcterms:modified xsi:type="dcterms:W3CDTF">2023-03-21T17:59:32Z</dcterms:modified>
</cp:coreProperties>
</file>