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15748000" cx="24384000"/>
  <p:notesSz cx="6858000" cy="9144000"/>
  <p:embeddedFontLst>
    <p:embeddedFont>
      <p:font typeface="Libre Baskerville"/>
      <p:regular r:id="rId15"/>
      <p:bold r:id="rId16"/>
      <p:italic r:id="rId17"/>
    </p:embeddedFont>
    <p:embeddedFont>
      <p:font typeface="Helvetica Neue"/>
      <p:regular r:id="rId18"/>
      <p:bold r:id="rId19"/>
      <p:italic r:id="rId20"/>
      <p:boldItalic r:id="rId21"/>
    </p:embeddedFont>
    <p:embeddedFont>
      <p:font typeface="Helvetica Neue Ligh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960">
          <p15:clr>
            <a:srgbClr val="A4A3A4"/>
          </p15:clr>
        </p15:guide>
        <p15:guide id="2" pos="7680">
          <p15:clr>
            <a:srgbClr val="A4A3A4"/>
          </p15:clr>
        </p15:guide>
      </p15:sldGuideLst>
    </p:ext>
    <p:ext uri="http://customooxmlschemas.google.com/">
      <go:slidesCustomData xmlns:go="http://customooxmlschemas.google.com/" r:id="rId26" roundtripDataSignature="AMtx7mjlkfBxIcVvyjSeliULFLOQz376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960" orient="horz"/>
        <p:guide pos="76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italic.fntdata"/><Relationship Id="rId22" Type="http://schemas.openxmlformats.org/officeDocument/2006/relationships/font" Target="fonts/HelveticaNeueLight-regular.fntdata"/><Relationship Id="rId21" Type="http://schemas.openxmlformats.org/officeDocument/2006/relationships/font" Target="fonts/HelveticaNeue-boldItalic.fntdata"/><Relationship Id="rId24" Type="http://schemas.openxmlformats.org/officeDocument/2006/relationships/font" Target="fonts/HelveticaNeueLight-italic.fntdata"/><Relationship Id="rId23" Type="http://schemas.openxmlformats.org/officeDocument/2006/relationships/font" Target="fonts/HelveticaNeueLigh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HelveticaNeueLigh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LibreBaskerville-regular.fntdata"/><Relationship Id="rId14" Type="http://schemas.openxmlformats.org/officeDocument/2006/relationships/slide" Target="slides/slide9.xml"/><Relationship Id="rId17" Type="http://schemas.openxmlformats.org/officeDocument/2006/relationships/font" Target="fonts/LibreBaskerville-italic.fntdata"/><Relationship Id="rId16" Type="http://schemas.openxmlformats.org/officeDocument/2006/relationships/font" Target="fonts/LibreBaskerville-bold.fntdata"/><Relationship Id="rId19" Type="http://schemas.openxmlformats.org/officeDocument/2006/relationships/font" Target="fonts/HelveticaNeue-bold.fntdata"/><Relationship Id="rId18" Type="http://schemas.openxmlformats.org/officeDocument/2006/relationships/font" Target="fonts/HelveticaNeu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57" name="Google Shape;5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65" name="Google Shape;6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Clr>
                <a:schemeClr val="dk1"/>
              </a:buClr>
              <a:buSzPts val="1100"/>
              <a:buFont typeface="Arial"/>
              <a:buNone/>
            </a:pPr>
            <a:r>
              <a:rPr lang="es-CO"/>
              <a:t>Older adults have several problems, which are:</a:t>
            </a:r>
            <a:endParaRPr/>
          </a:p>
          <a:p>
            <a:pPr indent="0" lvl="0" marL="0" rtl="0" algn="l">
              <a:lnSpc>
                <a:spcPct val="117999"/>
              </a:lnSpc>
              <a:spcBef>
                <a:spcPts val="0"/>
              </a:spcBef>
              <a:spcAft>
                <a:spcPts val="0"/>
              </a:spcAft>
              <a:buClr>
                <a:schemeClr val="dk1"/>
              </a:buClr>
              <a:buSzPts val="1100"/>
              <a:buFont typeface="Arial"/>
              <a:buNone/>
            </a:pPr>
            <a:r>
              <a:rPr lang="es-CO"/>
              <a:t>Health problems due to mismanagement of medications.</a:t>
            </a:r>
            <a:endParaRPr/>
          </a:p>
          <a:p>
            <a:pPr indent="0" lvl="0" marL="0" rtl="0" algn="l">
              <a:lnSpc>
                <a:spcPct val="117999"/>
              </a:lnSpc>
              <a:spcBef>
                <a:spcPts val="0"/>
              </a:spcBef>
              <a:spcAft>
                <a:spcPts val="0"/>
              </a:spcAft>
              <a:buClr>
                <a:schemeClr val="dk1"/>
              </a:buClr>
              <a:buSzPts val="1100"/>
              <a:buFont typeface="Arial"/>
              <a:buNone/>
            </a:pPr>
            <a:r>
              <a:rPr lang="es-CO"/>
              <a:t>Depression.</a:t>
            </a:r>
            <a:endParaRPr/>
          </a:p>
          <a:p>
            <a:pPr indent="0" lvl="0" marL="0" rtl="0" algn="l">
              <a:lnSpc>
                <a:spcPct val="117999"/>
              </a:lnSpc>
              <a:spcBef>
                <a:spcPts val="0"/>
              </a:spcBef>
              <a:spcAft>
                <a:spcPts val="0"/>
              </a:spcAft>
              <a:buClr>
                <a:schemeClr val="dk1"/>
              </a:buClr>
              <a:buSzPts val="1100"/>
              <a:buFont typeface="Arial"/>
              <a:buNone/>
            </a:pPr>
            <a:r>
              <a:rPr lang="es-CO"/>
              <a:t>Boredom and social distancing.</a:t>
            </a:r>
            <a:endParaRPr/>
          </a:p>
          <a:p>
            <a:pPr indent="0" lvl="0" marL="0" rtl="0" algn="l">
              <a:lnSpc>
                <a:spcPct val="117999"/>
              </a:lnSpc>
              <a:spcBef>
                <a:spcPts val="0"/>
              </a:spcBef>
              <a:spcAft>
                <a:spcPts val="0"/>
              </a:spcAft>
              <a:buClr>
                <a:schemeClr val="dk1"/>
              </a:buClr>
              <a:buSzPts val="1100"/>
              <a:buFont typeface="Arial"/>
              <a:buNone/>
            </a:pPr>
            <a:r>
              <a:rPr lang="es-CO"/>
              <a:t>Abandonment by their relatives.</a:t>
            </a:r>
            <a:endParaRPr/>
          </a:p>
          <a:p>
            <a:pPr indent="0" lvl="0" marL="0" rtl="0" algn="l">
              <a:lnSpc>
                <a:spcPct val="117999"/>
              </a:lnSpc>
              <a:spcBef>
                <a:spcPts val="0"/>
              </a:spcBef>
              <a:spcAft>
                <a:spcPts val="0"/>
              </a:spcAft>
              <a:buClr>
                <a:schemeClr val="dk1"/>
              </a:buClr>
              <a:buSzPts val="1100"/>
              <a:buFont typeface="Arial"/>
              <a:buNone/>
            </a:pPr>
            <a:r>
              <a:rPr lang="es-CO"/>
              <a:t>Absence in the use of mobile applications due to lack of accompaniment and teaching. </a:t>
            </a:r>
            <a:endParaRPr/>
          </a:p>
          <a:p>
            <a:pPr indent="0" lvl="0" marL="0" rtl="0" algn="l">
              <a:lnSpc>
                <a:spcPct val="117999"/>
              </a:lnSpc>
              <a:spcBef>
                <a:spcPts val="0"/>
              </a:spcBef>
              <a:spcAft>
                <a:spcPts val="0"/>
              </a:spcAft>
              <a:buClr>
                <a:schemeClr val="dk1"/>
              </a:buClr>
              <a:buSzPts val="1100"/>
              <a:buFont typeface="Arial"/>
              <a:buNone/>
            </a:pPr>
            <a:r>
              <a:rPr lang="es-CO"/>
              <a:t>In conclusion, the elderly are being excluded because they are unable to adapt to technology, which is why most applications and platforms are not designed for them.</a:t>
            </a:r>
            <a:endParaRPr/>
          </a:p>
          <a:p>
            <a:pPr indent="0" lvl="0" marL="0" rtl="0" algn="l">
              <a:lnSpc>
                <a:spcPct val="117999"/>
              </a:lnSpc>
              <a:spcBef>
                <a:spcPts val="0"/>
              </a:spcBef>
              <a:spcAft>
                <a:spcPts val="0"/>
              </a:spcAft>
              <a:buClr>
                <a:schemeClr val="dk1"/>
              </a:buClr>
              <a:buSzPts val="1100"/>
              <a:buFont typeface="Arial"/>
              <a:buNone/>
            </a:pPr>
            <a:r>
              <a:t/>
            </a:r>
            <a:endParaRPr/>
          </a:p>
          <a:p>
            <a:pPr indent="0" lvl="0" marL="0" rtl="0" algn="l">
              <a:lnSpc>
                <a:spcPct val="117999"/>
              </a:lnSpc>
              <a:spcBef>
                <a:spcPts val="0"/>
              </a:spcBef>
              <a:spcAft>
                <a:spcPts val="0"/>
              </a:spcAft>
              <a:buClr>
                <a:schemeClr val="dk1"/>
              </a:buClr>
              <a:buSzPts val="1100"/>
              <a:buFont typeface="Arial"/>
              <a:buNone/>
            </a:pPr>
            <a:r>
              <a:t/>
            </a:r>
            <a:endParaRPr/>
          </a:p>
          <a:p>
            <a:pPr indent="0" lvl="0" marL="0" rtl="0" algn="l">
              <a:lnSpc>
                <a:spcPct val="117999"/>
              </a:lnSpc>
              <a:spcBef>
                <a:spcPts val="0"/>
              </a:spcBef>
              <a:spcAft>
                <a:spcPts val="0"/>
              </a:spcAft>
              <a:buSzPts val="1400"/>
              <a:buNone/>
            </a:pPr>
            <a:r>
              <a:t/>
            </a:r>
            <a:endParaRPr/>
          </a:p>
        </p:txBody>
      </p:sp>
      <p:sp>
        <p:nvSpPr>
          <p:cNvPr id="73" name="Google Shape;7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Clr>
                <a:schemeClr val="dk1"/>
              </a:buClr>
              <a:buSzPts val="1100"/>
              <a:buFont typeface="Arial"/>
              <a:buNone/>
            </a:pPr>
            <a:r>
              <a:rPr lang="es-CO"/>
              <a:t>This onlyfifty+ app is created to help adults better regulate their medicines by reminding them when to take them and when to go to a doctor's appointment.</a:t>
            </a:r>
            <a:endParaRPr/>
          </a:p>
          <a:p>
            <a:pPr indent="0" lvl="0" marL="0" rtl="0" algn="l">
              <a:lnSpc>
                <a:spcPct val="117999"/>
              </a:lnSpc>
              <a:spcBef>
                <a:spcPts val="0"/>
              </a:spcBef>
              <a:spcAft>
                <a:spcPts val="0"/>
              </a:spcAft>
              <a:buClr>
                <a:schemeClr val="dk1"/>
              </a:buClr>
              <a:buSzPts val="1100"/>
              <a:buFont typeface="Arial"/>
              <a:buNone/>
            </a:pPr>
            <a:r>
              <a:rPr lang="es-CO"/>
              <a:t>Entertainment, music, communication (video calls) and games to reinforce their memory.</a:t>
            </a:r>
            <a:endParaRPr/>
          </a:p>
          <a:p>
            <a:pPr indent="0" lvl="0" marL="0" rtl="0" algn="l">
              <a:lnSpc>
                <a:spcPct val="117999"/>
              </a:lnSpc>
              <a:spcBef>
                <a:spcPts val="0"/>
              </a:spcBef>
              <a:spcAft>
                <a:spcPts val="0"/>
              </a:spcAft>
              <a:buClr>
                <a:schemeClr val="dk1"/>
              </a:buClr>
              <a:buSzPts val="1100"/>
              <a:buFont typeface="Arial"/>
              <a:buNone/>
            </a:pPr>
            <a:r>
              <a:t/>
            </a:r>
            <a:endParaRPr/>
          </a:p>
          <a:p>
            <a:pPr indent="0" lvl="0" marL="0" rtl="0" algn="l">
              <a:lnSpc>
                <a:spcPct val="117999"/>
              </a:lnSpc>
              <a:spcBef>
                <a:spcPts val="0"/>
              </a:spcBef>
              <a:spcAft>
                <a:spcPts val="0"/>
              </a:spcAft>
              <a:buSzPts val="1400"/>
              <a:buNone/>
            </a:pPr>
            <a:r>
              <a:t/>
            </a:r>
            <a:endParaRPr/>
          </a:p>
        </p:txBody>
      </p:sp>
      <p:sp>
        <p:nvSpPr>
          <p:cNvPr id="80" name="Google Shape;8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Clr>
                <a:schemeClr val="dk1"/>
              </a:buClr>
              <a:buSzPts val="1100"/>
              <a:buFont typeface="Arial"/>
              <a:buNone/>
            </a:pPr>
            <a:r>
              <a:rPr lang="es-CO"/>
              <a:t>GENERAL OBJECTIVE:</a:t>
            </a:r>
            <a:endParaRPr/>
          </a:p>
          <a:p>
            <a:pPr indent="0" lvl="0" marL="0" rtl="0" algn="l">
              <a:lnSpc>
                <a:spcPct val="117999"/>
              </a:lnSpc>
              <a:spcBef>
                <a:spcPts val="0"/>
              </a:spcBef>
              <a:spcAft>
                <a:spcPts val="0"/>
              </a:spcAft>
              <a:buClr>
                <a:schemeClr val="dk1"/>
              </a:buClr>
              <a:buSzPts val="1100"/>
              <a:buFont typeface="Arial"/>
              <a:buNone/>
            </a:pPr>
            <a:r>
              <a:rPr lang="es-CO"/>
              <a:t>Orient older adults in the new age of technology by solving their some of their needs.</a:t>
            </a:r>
            <a:endParaRPr/>
          </a:p>
          <a:p>
            <a:pPr indent="0" lvl="0" marL="0" rtl="0" algn="l">
              <a:lnSpc>
                <a:spcPct val="117999"/>
              </a:lnSpc>
              <a:spcBef>
                <a:spcPts val="0"/>
              </a:spcBef>
              <a:spcAft>
                <a:spcPts val="0"/>
              </a:spcAft>
              <a:buClr>
                <a:schemeClr val="dk1"/>
              </a:buClr>
              <a:buSzPts val="1100"/>
              <a:buFont typeface="Arial"/>
              <a:buNone/>
            </a:pPr>
            <a:r>
              <a:t/>
            </a:r>
            <a:endParaRPr/>
          </a:p>
          <a:p>
            <a:pPr indent="0" lvl="0" marL="0" rtl="0" algn="l">
              <a:lnSpc>
                <a:spcPct val="117999"/>
              </a:lnSpc>
              <a:spcBef>
                <a:spcPts val="0"/>
              </a:spcBef>
              <a:spcAft>
                <a:spcPts val="0"/>
              </a:spcAft>
              <a:buClr>
                <a:schemeClr val="dk1"/>
              </a:buClr>
              <a:buSzPts val="1100"/>
              <a:buFont typeface="Arial"/>
              <a:buNone/>
            </a:pPr>
            <a:r>
              <a:rPr lang="es-CO"/>
              <a:t>SPECIFIC OBJECTIVES:</a:t>
            </a:r>
            <a:endParaRPr/>
          </a:p>
          <a:p>
            <a:pPr indent="0" lvl="0" marL="0" rtl="0" algn="l">
              <a:lnSpc>
                <a:spcPct val="117999"/>
              </a:lnSpc>
              <a:spcBef>
                <a:spcPts val="0"/>
              </a:spcBef>
              <a:spcAft>
                <a:spcPts val="0"/>
              </a:spcAft>
              <a:buClr>
                <a:schemeClr val="dk1"/>
              </a:buClr>
              <a:buSzPts val="1100"/>
              <a:buFont typeface="Arial"/>
              <a:buNone/>
            </a:pPr>
            <a:r>
              <a:rPr lang="es-CO"/>
              <a:t>To consider having a space to entertain our users with music that they used to listen to a lot on the radio stations and that over time have gone off the air.</a:t>
            </a:r>
            <a:endParaRPr/>
          </a:p>
          <a:p>
            <a:pPr indent="0" lvl="0" marL="0" rtl="0" algn="l">
              <a:lnSpc>
                <a:spcPct val="117999"/>
              </a:lnSpc>
              <a:spcBef>
                <a:spcPts val="0"/>
              </a:spcBef>
              <a:spcAft>
                <a:spcPts val="0"/>
              </a:spcAft>
              <a:buClr>
                <a:schemeClr val="dk1"/>
              </a:buClr>
              <a:buSzPts val="1100"/>
              <a:buFont typeface="Arial"/>
              <a:buNone/>
            </a:pPr>
            <a:r>
              <a:rPr lang="es-CO"/>
              <a:t>To provide ease of use to the application for users with hearing and/or visual difficulties.</a:t>
            </a:r>
            <a:endParaRPr/>
          </a:p>
          <a:p>
            <a:pPr indent="0" lvl="0" marL="0" rtl="0" algn="l">
              <a:lnSpc>
                <a:spcPct val="117999"/>
              </a:lnSpc>
              <a:spcBef>
                <a:spcPts val="0"/>
              </a:spcBef>
              <a:spcAft>
                <a:spcPts val="0"/>
              </a:spcAft>
              <a:buClr>
                <a:schemeClr val="dk1"/>
              </a:buClr>
              <a:buSzPts val="1100"/>
              <a:buFont typeface="Arial"/>
              <a:buNone/>
            </a:pPr>
            <a:r>
              <a:rPr lang="es-CO"/>
              <a:t>Show families and the elderly a space where they can easily make video calls and get closer to each other, this in order to take care of COVID 19 or simply in case they are far away from their families and their meetings are difficult.</a:t>
            </a:r>
            <a:endParaRPr/>
          </a:p>
          <a:p>
            <a:pPr indent="0" lvl="0" marL="0" rtl="0" algn="l">
              <a:lnSpc>
                <a:spcPct val="117999"/>
              </a:lnSpc>
              <a:spcBef>
                <a:spcPts val="0"/>
              </a:spcBef>
              <a:spcAft>
                <a:spcPts val="0"/>
              </a:spcAft>
              <a:buClr>
                <a:schemeClr val="dk1"/>
              </a:buClr>
              <a:buSzPts val="1100"/>
              <a:buFont typeface="Arial"/>
              <a:buNone/>
            </a:pPr>
            <a:r>
              <a:rPr lang="es-CO"/>
              <a:t>Systematize the taking of medications specifying which ones and at what times, as well as their medical appointments for people over 50 years old.</a:t>
            </a:r>
            <a:endParaRPr/>
          </a:p>
          <a:p>
            <a:pPr indent="0" lvl="0" marL="0" rtl="0" algn="l">
              <a:lnSpc>
                <a:spcPct val="117999"/>
              </a:lnSpc>
              <a:spcBef>
                <a:spcPts val="0"/>
              </a:spcBef>
              <a:spcAft>
                <a:spcPts val="0"/>
              </a:spcAft>
              <a:buClr>
                <a:schemeClr val="dk1"/>
              </a:buClr>
              <a:buSzPts val="1100"/>
              <a:buFont typeface="Arial"/>
              <a:buNone/>
            </a:pPr>
            <a:r>
              <a:t/>
            </a:r>
            <a:endParaRPr/>
          </a:p>
          <a:p>
            <a:pPr indent="0" lvl="0" marL="0" rtl="0" algn="l">
              <a:lnSpc>
                <a:spcPct val="117999"/>
              </a:lnSpc>
              <a:spcBef>
                <a:spcPts val="0"/>
              </a:spcBef>
              <a:spcAft>
                <a:spcPts val="0"/>
              </a:spcAft>
              <a:buSzPts val="1400"/>
              <a:buNone/>
            </a:pPr>
            <a:r>
              <a:t/>
            </a:r>
            <a:endParaRPr/>
          </a:p>
        </p:txBody>
      </p:sp>
      <p:sp>
        <p:nvSpPr>
          <p:cNvPr id="87" name="Google Shape;8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5" name="Google Shape;9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27198e9f2_1_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08" name="Google Shape;108;gf27198e9f2_1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41a1ab5dd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8" name="Google Shape;118;ge41a1ab5dd_1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41a1ab5dd_3_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28954" rtl="0" algn="l">
              <a:lnSpc>
                <a:spcPct val="120000"/>
              </a:lnSpc>
              <a:spcBef>
                <a:spcPts val="0"/>
              </a:spcBef>
              <a:spcAft>
                <a:spcPts val="0"/>
              </a:spcAft>
              <a:buClr>
                <a:schemeClr val="dk2"/>
              </a:buClr>
              <a:buSzPts val="8800"/>
              <a:buFont typeface="Libre Baskerville"/>
              <a:buNone/>
            </a:pPr>
            <a:r>
              <a:rPr b="1" lang="es-CO" sz="4300">
                <a:solidFill>
                  <a:schemeClr val="dk1"/>
                </a:solidFill>
                <a:latin typeface="Libre Baskerville"/>
                <a:ea typeface="Libre Baskerville"/>
                <a:cs typeface="Libre Baskerville"/>
                <a:sym typeface="Libre Baskerville"/>
              </a:rPr>
              <a:t>Thank you for your attention</a:t>
            </a:r>
            <a:endParaRPr b="1" sz="4300">
              <a:solidFill>
                <a:schemeClr val="dk1"/>
              </a:solidFill>
              <a:latin typeface="Libre Baskerville"/>
              <a:ea typeface="Libre Baskerville"/>
              <a:cs typeface="Libre Baskerville"/>
              <a:sym typeface="Libre Baskerville"/>
            </a:endParaRPr>
          </a:p>
          <a:p>
            <a:pPr indent="0" lvl="0" marL="0" rtl="0" algn="l">
              <a:lnSpc>
                <a:spcPct val="117999"/>
              </a:lnSpc>
              <a:spcBef>
                <a:spcPts val="0"/>
              </a:spcBef>
              <a:spcAft>
                <a:spcPts val="0"/>
              </a:spcAft>
              <a:buClr>
                <a:schemeClr val="dk1"/>
              </a:buClr>
              <a:buSzPts val="1100"/>
              <a:buFont typeface="Arial"/>
              <a:buNone/>
            </a:pPr>
            <a:r>
              <a:t/>
            </a:r>
            <a:endParaRPr/>
          </a:p>
          <a:p>
            <a:pPr indent="0" lvl="0" marL="0" rtl="0" algn="l">
              <a:lnSpc>
                <a:spcPct val="117999"/>
              </a:lnSpc>
              <a:spcBef>
                <a:spcPts val="0"/>
              </a:spcBef>
              <a:spcAft>
                <a:spcPts val="0"/>
              </a:spcAft>
              <a:buClr>
                <a:schemeClr val="dk1"/>
              </a:buClr>
              <a:buSzPts val="1100"/>
              <a:buFont typeface="Arial"/>
              <a:buNone/>
            </a:pPr>
            <a:r>
              <a:t/>
            </a:r>
            <a:endParaRPr/>
          </a:p>
          <a:p>
            <a:pPr indent="0" lvl="0" marL="0" rtl="0" algn="l">
              <a:lnSpc>
                <a:spcPct val="117999"/>
              </a:lnSpc>
              <a:spcBef>
                <a:spcPts val="0"/>
              </a:spcBef>
              <a:spcAft>
                <a:spcPts val="0"/>
              </a:spcAft>
              <a:buSzPts val="1400"/>
              <a:buNone/>
            </a:pPr>
            <a:r>
              <a:t/>
            </a:r>
            <a:endParaRPr/>
          </a:p>
        </p:txBody>
      </p:sp>
      <p:sp>
        <p:nvSpPr>
          <p:cNvPr id="128" name="Google Shape;128;ge41a1ab5dd_3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subtítulo" type="title">
  <p:cSld name="TITLE">
    <p:spTree>
      <p:nvGrpSpPr>
        <p:cNvPr id="9" name="Shape 9"/>
        <p:cNvGrpSpPr/>
        <p:nvPr/>
      </p:nvGrpSpPr>
      <p:grpSpPr>
        <a:xfrm>
          <a:off x="0" y="0"/>
          <a:ext cx="0" cy="0"/>
          <a:chOff x="0" y="0"/>
          <a:chExt cx="0" cy="0"/>
        </a:xfrm>
      </p:grpSpPr>
      <p:sp>
        <p:nvSpPr>
          <p:cNvPr id="10" name="Google Shape;10;p10"/>
          <p:cNvSpPr txBox="1"/>
          <p:nvPr>
            <p:ph type="title"/>
          </p:nvPr>
        </p:nvSpPr>
        <p:spPr>
          <a:xfrm>
            <a:off x="4833937" y="3319859"/>
            <a:ext cx="14716126" cy="4643438"/>
          </a:xfrm>
          <a:prstGeom prst="rect">
            <a:avLst/>
          </a:prstGeom>
          <a:noFill/>
          <a:ln>
            <a:noFill/>
          </a:ln>
        </p:spPr>
        <p:txBody>
          <a:bodyPr anchorCtr="0" anchor="b" bIns="71425" lIns="71425" spcFirstLastPara="1" rIns="71425" wrap="square" tIns="71425">
            <a:norm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11" name="Google Shape;11;p10"/>
          <p:cNvSpPr txBox="1"/>
          <p:nvPr>
            <p:ph idx="1" type="body"/>
          </p:nvPr>
        </p:nvSpPr>
        <p:spPr>
          <a:xfrm>
            <a:off x="4833937" y="8088312"/>
            <a:ext cx="14716126" cy="1589485"/>
          </a:xfrm>
          <a:prstGeom prst="rect">
            <a:avLst/>
          </a:prstGeom>
          <a:noFill/>
          <a:ln>
            <a:noFill/>
          </a:ln>
        </p:spPr>
        <p:txBody>
          <a:bodyPr anchorCtr="0" anchor="t" bIns="71425" lIns="71425" spcFirstLastPara="1" rIns="71425" wrap="square" tIns="71425">
            <a:normAutofit/>
          </a:bodyPr>
          <a:lstStyle>
            <a:lvl1pPr indent="-228600" lvl="0" marL="457200" algn="ctr">
              <a:lnSpc>
                <a:spcPct val="100000"/>
              </a:lnSpc>
              <a:spcBef>
                <a:spcPts val="0"/>
              </a:spcBef>
              <a:spcAft>
                <a:spcPts val="0"/>
              </a:spcAft>
              <a:buClr>
                <a:srgbClr val="FFFFFF"/>
              </a:buClr>
              <a:buSzPts val="5800"/>
              <a:buFont typeface="Helvetica Neue"/>
              <a:buNone/>
              <a:defRPr sz="5800"/>
            </a:lvl1pPr>
            <a:lvl2pPr indent="-228600" lvl="1" marL="914400" algn="ctr">
              <a:lnSpc>
                <a:spcPct val="100000"/>
              </a:lnSpc>
              <a:spcBef>
                <a:spcPts val="0"/>
              </a:spcBef>
              <a:spcAft>
                <a:spcPts val="0"/>
              </a:spcAft>
              <a:buClr>
                <a:srgbClr val="FFFFFF"/>
              </a:buClr>
              <a:buSzPts val="5800"/>
              <a:buFont typeface="Helvetica Neue"/>
              <a:buNone/>
              <a:defRPr sz="5800"/>
            </a:lvl2pPr>
            <a:lvl3pPr indent="-228600" lvl="2" marL="1371600" algn="ctr">
              <a:lnSpc>
                <a:spcPct val="100000"/>
              </a:lnSpc>
              <a:spcBef>
                <a:spcPts val="0"/>
              </a:spcBef>
              <a:spcAft>
                <a:spcPts val="0"/>
              </a:spcAft>
              <a:buClr>
                <a:srgbClr val="FFFFFF"/>
              </a:buClr>
              <a:buSzPts val="5800"/>
              <a:buFont typeface="Helvetica Neue"/>
              <a:buNone/>
              <a:defRPr sz="5800"/>
            </a:lvl3pPr>
            <a:lvl4pPr indent="-228600" lvl="3" marL="1828800" algn="ctr">
              <a:lnSpc>
                <a:spcPct val="100000"/>
              </a:lnSpc>
              <a:spcBef>
                <a:spcPts val="0"/>
              </a:spcBef>
              <a:spcAft>
                <a:spcPts val="0"/>
              </a:spcAft>
              <a:buClr>
                <a:srgbClr val="FFFFFF"/>
              </a:buClr>
              <a:buSzPts val="5800"/>
              <a:buFont typeface="Helvetica Neue"/>
              <a:buNone/>
              <a:defRPr sz="5800"/>
            </a:lvl4pPr>
            <a:lvl5pPr indent="-228600" lvl="4" marL="2286000" algn="ctr">
              <a:lnSpc>
                <a:spcPct val="100000"/>
              </a:lnSpc>
              <a:spcBef>
                <a:spcPts val="0"/>
              </a:spcBef>
              <a:spcAft>
                <a:spcPts val="0"/>
              </a:spcAft>
              <a:buClr>
                <a:srgbClr val="FFFFFF"/>
              </a:buClr>
              <a:buSzPts val="5800"/>
              <a:buFont typeface="Helvetica Neue"/>
              <a:buNone/>
              <a:defRPr sz="5800"/>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12" name="Google Shape;12;p10"/>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spAutoFit/>
          </a:bodyPr>
          <a:lstStyle>
            <a:lvl1pPr indent="0" lvl="0"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p:cSld name="Cita">
    <p:spTree>
      <p:nvGrpSpPr>
        <p:cNvPr id="46" name="Shape 46"/>
        <p:cNvGrpSpPr/>
        <p:nvPr/>
      </p:nvGrpSpPr>
      <p:grpSpPr>
        <a:xfrm>
          <a:off x="0" y="0"/>
          <a:ext cx="0" cy="0"/>
          <a:chOff x="0" y="0"/>
          <a:chExt cx="0" cy="0"/>
        </a:xfrm>
      </p:grpSpPr>
      <p:sp>
        <p:nvSpPr>
          <p:cNvPr id="47" name="Google Shape;47;p19"/>
          <p:cNvSpPr txBox="1"/>
          <p:nvPr>
            <p:ph idx="1" type="body"/>
          </p:nvPr>
        </p:nvSpPr>
        <p:spPr>
          <a:xfrm>
            <a:off x="4833937" y="9963546"/>
            <a:ext cx="14716126" cy="676175"/>
          </a:xfrm>
          <a:prstGeom prst="rect">
            <a:avLst/>
          </a:prstGeom>
          <a:noFill/>
          <a:ln>
            <a:noFill/>
          </a:ln>
        </p:spPr>
        <p:txBody>
          <a:bodyPr anchorCtr="0" anchor="t" bIns="71425" lIns="71425" spcFirstLastPara="1" rIns="71425" wrap="square" tIns="71425">
            <a:spAutoFit/>
          </a:bodyPr>
          <a:lstStyle>
            <a:lvl1pPr indent="-228600" lvl="0" marL="457200" algn="ctr">
              <a:lnSpc>
                <a:spcPct val="100000"/>
              </a:lnSpc>
              <a:spcBef>
                <a:spcPts val="0"/>
              </a:spcBef>
              <a:spcAft>
                <a:spcPts val="0"/>
              </a:spcAft>
              <a:buClr>
                <a:srgbClr val="FFFFFF"/>
              </a:buClr>
              <a:buSzPts val="3600"/>
              <a:buFont typeface="Helvetica Neue"/>
              <a:buNone/>
              <a:defRPr i="1" sz="3600"/>
            </a:lvl1pPr>
            <a:lvl2pPr indent="-394335" lvl="1" marL="914400" algn="l">
              <a:lnSpc>
                <a:spcPct val="100000"/>
              </a:lnSpc>
              <a:spcBef>
                <a:spcPts val="6700"/>
              </a:spcBef>
              <a:spcAft>
                <a:spcPts val="0"/>
              </a:spcAft>
              <a:buClr>
                <a:srgbClr val="FFFFFF"/>
              </a:buClr>
              <a:buSzPts val="2610"/>
              <a:buChar char="•"/>
              <a:defRPr/>
            </a:lvl2pPr>
            <a:lvl3pPr indent="-394335" lvl="2" marL="1371600" algn="l">
              <a:lnSpc>
                <a:spcPct val="100000"/>
              </a:lnSpc>
              <a:spcBef>
                <a:spcPts val="6700"/>
              </a:spcBef>
              <a:spcAft>
                <a:spcPts val="0"/>
              </a:spcAft>
              <a:buClr>
                <a:srgbClr val="FFFFFF"/>
              </a:buClr>
              <a:buSzPts val="2610"/>
              <a:buChar char="•"/>
              <a:defRPr/>
            </a:lvl3pPr>
            <a:lvl4pPr indent="-394335" lvl="3" marL="1828800" algn="l">
              <a:lnSpc>
                <a:spcPct val="100000"/>
              </a:lnSpc>
              <a:spcBef>
                <a:spcPts val="6700"/>
              </a:spcBef>
              <a:spcAft>
                <a:spcPts val="0"/>
              </a:spcAft>
              <a:buClr>
                <a:srgbClr val="FFFFFF"/>
              </a:buClr>
              <a:buSzPts val="2610"/>
              <a:buChar char="•"/>
              <a:defRPr/>
            </a:lvl4pPr>
            <a:lvl5pPr indent="-394335" lvl="4" marL="2286000" algn="l">
              <a:lnSpc>
                <a:spcPct val="100000"/>
              </a:lnSpc>
              <a:spcBef>
                <a:spcPts val="6700"/>
              </a:spcBef>
              <a:spcAft>
                <a:spcPts val="0"/>
              </a:spcAft>
              <a:buClr>
                <a:srgbClr val="FFFFFF"/>
              </a:buClr>
              <a:buSzPts val="2610"/>
              <a:buChar char="•"/>
              <a:defRPr/>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48" name="Google Shape;48;p19"/>
          <p:cNvSpPr txBox="1"/>
          <p:nvPr>
            <p:ph idx="2" type="body"/>
          </p:nvPr>
        </p:nvSpPr>
        <p:spPr>
          <a:xfrm>
            <a:off x="4833937" y="7035456"/>
            <a:ext cx="14716126" cy="936520"/>
          </a:xfrm>
          <a:prstGeom prst="rect">
            <a:avLst/>
          </a:prstGeom>
          <a:noFill/>
          <a:ln>
            <a:noFill/>
          </a:ln>
        </p:spPr>
        <p:txBody>
          <a:bodyPr anchorCtr="0" anchor="ctr" bIns="71425" lIns="71425" spcFirstLastPara="1" rIns="71425" wrap="square" tIns="71425">
            <a:spAutoFit/>
          </a:bodyPr>
          <a:lstStyle>
            <a:lvl1pPr indent="-228600" lvl="0" marL="457200" algn="ctr">
              <a:lnSpc>
                <a:spcPct val="100000"/>
              </a:lnSpc>
              <a:spcBef>
                <a:spcPts val="0"/>
              </a:spcBef>
              <a:spcAft>
                <a:spcPts val="0"/>
              </a:spcAft>
              <a:buClr>
                <a:srgbClr val="FFFFFF"/>
              </a:buClr>
              <a:buSzPts val="5200"/>
              <a:buFont typeface="Helvetica Neue"/>
              <a:buNone/>
              <a:defRPr sz="5200">
                <a:latin typeface="Helvetica Neue"/>
                <a:ea typeface="Helvetica Neue"/>
                <a:cs typeface="Helvetica Neue"/>
                <a:sym typeface="Helvetica Neue"/>
              </a:defRPr>
            </a:lvl1pPr>
            <a:lvl2pPr indent="-394335" lvl="1" marL="914400" algn="l">
              <a:lnSpc>
                <a:spcPct val="100000"/>
              </a:lnSpc>
              <a:spcBef>
                <a:spcPts val="6700"/>
              </a:spcBef>
              <a:spcAft>
                <a:spcPts val="0"/>
              </a:spcAft>
              <a:buClr>
                <a:srgbClr val="FFFFFF"/>
              </a:buClr>
              <a:buSzPts val="2610"/>
              <a:buChar char="•"/>
              <a:defRPr/>
            </a:lvl2pPr>
            <a:lvl3pPr indent="-394335" lvl="2" marL="1371600" algn="l">
              <a:lnSpc>
                <a:spcPct val="100000"/>
              </a:lnSpc>
              <a:spcBef>
                <a:spcPts val="6700"/>
              </a:spcBef>
              <a:spcAft>
                <a:spcPts val="0"/>
              </a:spcAft>
              <a:buClr>
                <a:srgbClr val="FFFFFF"/>
              </a:buClr>
              <a:buSzPts val="2610"/>
              <a:buChar char="•"/>
              <a:defRPr/>
            </a:lvl3pPr>
            <a:lvl4pPr indent="-394335" lvl="3" marL="1828800" algn="l">
              <a:lnSpc>
                <a:spcPct val="100000"/>
              </a:lnSpc>
              <a:spcBef>
                <a:spcPts val="6700"/>
              </a:spcBef>
              <a:spcAft>
                <a:spcPts val="0"/>
              </a:spcAft>
              <a:buClr>
                <a:srgbClr val="FFFFFF"/>
              </a:buClr>
              <a:buSzPts val="2610"/>
              <a:buChar char="•"/>
              <a:defRPr/>
            </a:lvl4pPr>
            <a:lvl5pPr indent="-394335" lvl="4" marL="2286000" algn="l">
              <a:lnSpc>
                <a:spcPct val="100000"/>
              </a:lnSpc>
              <a:spcBef>
                <a:spcPts val="6700"/>
              </a:spcBef>
              <a:spcAft>
                <a:spcPts val="0"/>
              </a:spcAft>
              <a:buClr>
                <a:srgbClr val="FFFFFF"/>
              </a:buClr>
              <a:buSzPts val="2610"/>
              <a:buChar char="•"/>
              <a:defRPr/>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49" name="Google Shape;49;p19"/>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spAutoFit/>
          </a:bodyPr>
          <a:lstStyle>
            <a:lvl1pPr indent="0" lvl="0"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to">
  <p:cSld name="Foto">
    <p:spTree>
      <p:nvGrpSpPr>
        <p:cNvPr id="50" name="Shape 50"/>
        <p:cNvGrpSpPr/>
        <p:nvPr/>
      </p:nvGrpSpPr>
      <p:grpSpPr>
        <a:xfrm>
          <a:off x="0" y="0"/>
          <a:ext cx="0" cy="0"/>
          <a:chOff x="0" y="0"/>
          <a:chExt cx="0" cy="0"/>
        </a:xfrm>
      </p:grpSpPr>
      <p:sp>
        <p:nvSpPr>
          <p:cNvPr id="51" name="Google Shape;51;p20"/>
          <p:cNvSpPr/>
          <p:nvPr>
            <p:ph idx="2" type="pic"/>
          </p:nvPr>
        </p:nvSpPr>
        <p:spPr>
          <a:xfrm>
            <a:off x="3048000" y="1016000"/>
            <a:ext cx="18288001" cy="13716000"/>
          </a:xfrm>
          <a:prstGeom prst="rect">
            <a:avLst/>
          </a:prstGeom>
          <a:noFill/>
          <a:ln>
            <a:noFill/>
          </a:ln>
        </p:spPr>
      </p:sp>
      <p:sp>
        <p:nvSpPr>
          <p:cNvPr id="52" name="Google Shape;52;p20"/>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spAutoFit/>
          </a:bodyPr>
          <a:lstStyle>
            <a:lvl1pPr indent="0" lvl="0"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p:cSld name="En blanco">
    <p:spTree>
      <p:nvGrpSpPr>
        <p:cNvPr id="53" name="Shape 53"/>
        <p:cNvGrpSpPr/>
        <p:nvPr/>
      </p:nvGrpSpPr>
      <p:grpSpPr>
        <a:xfrm>
          <a:off x="0" y="0"/>
          <a:ext cx="0" cy="0"/>
          <a:chOff x="0" y="0"/>
          <a:chExt cx="0" cy="0"/>
        </a:xfrm>
      </p:grpSpPr>
      <p:sp>
        <p:nvSpPr>
          <p:cNvPr id="54" name="Google Shape;54;p21"/>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spAutoFit/>
          </a:bodyPr>
          <a:lstStyle>
            <a:lvl1pPr indent="0" lvl="0"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to (horizontal)" type="tx">
  <p:cSld name="TITLE_AND_BODY">
    <p:spTree>
      <p:nvGrpSpPr>
        <p:cNvPr id="13" name="Shape 13"/>
        <p:cNvGrpSpPr/>
        <p:nvPr/>
      </p:nvGrpSpPr>
      <p:grpSpPr>
        <a:xfrm>
          <a:off x="0" y="0"/>
          <a:ext cx="0" cy="0"/>
          <a:chOff x="0" y="0"/>
          <a:chExt cx="0" cy="0"/>
        </a:xfrm>
      </p:grpSpPr>
      <p:sp>
        <p:nvSpPr>
          <p:cNvPr id="14" name="Google Shape;14;p11"/>
          <p:cNvSpPr/>
          <p:nvPr>
            <p:ph idx="2" type="pic"/>
          </p:nvPr>
        </p:nvSpPr>
        <p:spPr>
          <a:xfrm>
            <a:off x="5325070" y="1962546"/>
            <a:ext cx="13722210" cy="8304611"/>
          </a:xfrm>
          <a:prstGeom prst="rect">
            <a:avLst/>
          </a:prstGeom>
          <a:noFill/>
          <a:ln>
            <a:noFill/>
          </a:ln>
        </p:spPr>
      </p:sp>
      <p:sp>
        <p:nvSpPr>
          <p:cNvPr id="15" name="Google Shape;15;p11"/>
          <p:cNvSpPr txBox="1"/>
          <p:nvPr>
            <p:ph type="title"/>
          </p:nvPr>
        </p:nvSpPr>
        <p:spPr>
          <a:xfrm>
            <a:off x="4833937" y="10463609"/>
            <a:ext cx="14716126" cy="2000251"/>
          </a:xfrm>
          <a:prstGeom prst="rect">
            <a:avLst/>
          </a:prstGeom>
          <a:noFill/>
          <a:ln>
            <a:noFill/>
          </a:ln>
        </p:spPr>
        <p:txBody>
          <a:bodyPr anchorCtr="0" anchor="ctr" bIns="71425" lIns="71425" spcFirstLastPara="1" rIns="71425" wrap="square" tIns="71425">
            <a:norm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16" name="Google Shape;16;p11"/>
          <p:cNvSpPr txBox="1"/>
          <p:nvPr>
            <p:ph idx="1" type="body"/>
          </p:nvPr>
        </p:nvSpPr>
        <p:spPr>
          <a:xfrm>
            <a:off x="4833937" y="12481718"/>
            <a:ext cx="14716126" cy="1589486"/>
          </a:xfrm>
          <a:prstGeom prst="rect">
            <a:avLst/>
          </a:prstGeom>
          <a:noFill/>
          <a:ln>
            <a:noFill/>
          </a:ln>
        </p:spPr>
        <p:txBody>
          <a:bodyPr anchorCtr="0" anchor="t" bIns="71425" lIns="71425" spcFirstLastPara="1" rIns="71425" wrap="square" tIns="71425">
            <a:normAutofit/>
          </a:bodyPr>
          <a:lstStyle>
            <a:lvl1pPr indent="-228600" lvl="0" marL="457200" algn="ctr">
              <a:lnSpc>
                <a:spcPct val="100000"/>
              </a:lnSpc>
              <a:spcBef>
                <a:spcPts val="0"/>
              </a:spcBef>
              <a:spcAft>
                <a:spcPts val="0"/>
              </a:spcAft>
              <a:buClr>
                <a:srgbClr val="FFFFFF"/>
              </a:buClr>
              <a:buSzPts val="5800"/>
              <a:buFont typeface="Helvetica Neue"/>
              <a:buNone/>
              <a:defRPr sz="5800"/>
            </a:lvl1pPr>
            <a:lvl2pPr indent="-228600" lvl="1" marL="914400" algn="ctr">
              <a:lnSpc>
                <a:spcPct val="100000"/>
              </a:lnSpc>
              <a:spcBef>
                <a:spcPts val="0"/>
              </a:spcBef>
              <a:spcAft>
                <a:spcPts val="0"/>
              </a:spcAft>
              <a:buClr>
                <a:srgbClr val="FFFFFF"/>
              </a:buClr>
              <a:buSzPts val="5800"/>
              <a:buFont typeface="Helvetica Neue"/>
              <a:buNone/>
              <a:defRPr sz="5800"/>
            </a:lvl2pPr>
            <a:lvl3pPr indent="-228600" lvl="2" marL="1371600" algn="ctr">
              <a:lnSpc>
                <a:spcPct val="100000"/>
              </a:lnSpc>
              <a:spcBef>
                <a:spcPts val="0"/>
              </a:spcBef>
              <a:spcAft>
                <a:spcPts val="0"/>
              </a:spcAft>
              <a:buClr>
                <a:srgbClr val="FFFFFF"/>
              </a:buClr>
              <a:buSzPts val="5800"/>
              <a:buFont typeface="Helvetica Neue"/>
              <a:buNone/>
              <a:defRPr sz="5800"/>
            </a:lvl3pPr>
            <a:lvl4pPr indent="-228600" lvl="3" marL="1828800" algn="ctr">
              <a:lnSpc>
                <a:spcPct val="100000"/>
              </a:lnSpc>
              <a:spcBef>
                <a:spcPts val="0"/>
              </a:spcBef>
              <a:spcAft>
                <a:spcPts val="0"/>
              </a:spcAft>
              <a:buClr>
                <a:srgbClr val="FFFFFF"/>
              </a:buClr>
              <a:buSzPts val="5800"/>
              <a:buFont typeface="Helvetica Neue"/>
              <a:buNone/>
              <a:defRPr sz="5800"/>
            </a:lvl4pPr>
            <a:lvl5pPr indent="-228600" lvl="4" marL="2286000" algn="ctr">
              <a:lnSpc>
                <a:spcPct val="100000"/>
              </a:lnSpc>
              <a:spcBef>
                <a:spcPts val="0"/>
              </a:spcBef>
              <a:spcAft>
                <a:spcPts val="0"/>
              </a:spcAft>
              <a:buClr>
                <a:srgbClr val="FFFFFF"/>
              </a:buClr>
              <a:buSzPts val="5800"/>
              <a:buFont typeface="Helvetica Neue"/>
              <a:buNone/>
              <a:defRPr sz="5800"/>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17" name="Google Shape;17;p11"/>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spAutoFit/>
          </a:bodyPr>
          <a:lstStyle>
            <a:lvl1pPr indent="0" lvl="0"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centro)">
  <p:cSld name="Título (centro)">
    <p:spTree>
      <p:nvGrpSpPr>
        <p:cNvPr id="18" name="Shape 18"/>
        <p:cNvGrpSpPr/>
        <p:nvPr/>
      </p:nvGrpSpPr>
      <p:grpSpPr>
        <a:xfrm>
          <a:off x="0" y="0"/>
          <a:ext cx="0" cy="0"/>
          <a:chOff x="0" y="0"/>
          <a:chExt cx="0" cy="0"/>
        </a:xfrm>
      </p:grpSpPr>
      <p:sp>
        <p:nvSpPr>
          <p:cNvPr id="19" name="Google Shape;19;p12"/>
          <p:cNvSpPr txBox="1"/>
          <p:nvPr>
            <p:ph type="title"/>
          </p:nvPr>
        </p:nvSpPr>
        <p:spPr>
          <a:xfrm>
            <a:off x="4833937" y="5552281"/>
            <a:ext cx="14716126" cy="4643438"/>
          </a:xfrm>
          <a:prstGeom prst="rect">
            <a:avLst/>
          </a:prstGeom>
          <a:noFill/>
          <a:ln>
            <a:noFill/>
          </a:ln>
        </p:spPr>
        <p:txBody>
          <a:bodyPr anchorCtr="0" anchor="ctr" bIns="71425" lIns="71425" spcFirstLastPara="1" rIns="71425" wrap="square" tIns="71425">
            <a:norm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20" name="Google Shape;20;p12"/>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spAutoFit/>
          </a:bodyPr>
          <a:lstStyle>
            <a:lvl1pPr indent="0" lvl="0"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to (vertical)">
  <p:cSld name="Foto (vertical)">
    <p:spTree>
      <p:nvGrpSpPr>
        <p:cNvPr id="21" name="Shape 21"/>
        <p:cNvGrpSpPr/>
        <p:nvPr/>
      </p:nvGrpSpPr>
      <p:grpSpPr>
        <a:xfrm>
          <a:off x="0" y="0"/>
          <a:ext cx="0" cy="0"/>
          <a:chOff x="0" y="0"/>
          <a:chExt cx="0" cy="0"/>
        </a:xfrm>
      </p:grpSpPr>
      <p:sp>
        <p:nvSpPr>
          <p:cNvPr id="22" name="Google Shape;22;p13"/>
          <p:cNvSpPr/>
          <p:nvPr>
            <p:ph idx="2" type="pic"/>
          </p:nvPr>
        </p:nvSpPr>
        <p:spPr>
          <a:xfrm>
            <a:off x="12495609" y="1914481"/>
            <a:ext cx="7500939" cy="11555016"/>
          </a:xfrm>
          <a:prstGeom prst="rect">
            <a:avLst/>
          </a:prstGeom>
          <a:noFill/>
          <a:ln>
            <a:noFill/>
          </a:ln>
        </p:spPr>
      </p:sp>
      <p:sp>
        <p:nvSpPr>
          <p:cNvPr id="23" name="Google Shape;23;p13"/>
          <p:cNvSpPr txBox="1"/>
          <p:nvPr>
            <p:ph type="title"/>
          </p:nvPr>
        </p:nvSpPr>
        <p:spPr>
          <a:xfrm>
            <a:off x="4387453" y="1908968"/>
            <a:ext cx="7500938" cy="5607845"/>
          </a:xfrm>
          <a:prstGeom prst="rect">
            <a:avLst/>
          </a:prstGeom>
          <a:noFill/>
          <a:ln>
            <a:noFill/>
          </a:ln>
        </p:spPr>
        <p:txBody>
          <a:bodyPr anchorCtr="0" anchor="b" bIns="71425" lIns="71425" spcFirstLastPara="1" rIns="71425" wrap="square" tIns="71425">
            <a:normAutofit/>
          </a:bodyPr>
          <a:lstStyle>
            <a:lvl1pPr lvl="0" algn="ctr">
              <a:lnSpc>
                <a:spcPct val="100000"/>
              </a:lnSpc>
              <a:spcBef>
                <a:spcPts val="0"/>
              </a:spcBef>
              <a:spcAft>
                <a:spcPts val="0"/>
              </a:spcAft>
              <a:buClr>
                <a:srgbClr val="FFFFFF"/>
              </a:buClr>
              <a:buSzPts val="9600"/>
              <a:buFont typeface="Helvetica Neue"/>
              <a:buNone/>
              <a:defRPr sz="9600"/>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24" name="Google Shape;24;p13"/>
          <p:cNvSpPr txBox="1"/>
          <p:nvPr>
            <p:ph idx="1" type="body"/>
          </p:nvPr>
        </p:nvSpPr>
        <p:spPr>
          <a:xfrm>
            <a:off x="4387453" y="7659687"/>
            <a:ext cx="7500938" cy="5786438"/>
          </a:xfrm>
          <a:prstGeom prst="rect">
            <a:avLst/>
          </a:prstGeom>
          <a:noFill/>
          <a:ln>
            <a:noFill/>
          </a:ln>
        </p:spPr>
        <p:txBody>
          <a:bodyPr anchorCtr="0" anchor="t" bIns="71425" lIns="71425" spcFirstLastPara="1" rIns="71425" wrap="square" tIns="71425">
            <a:normAutofit/>
          </a:bodyPr>
          <a:lstStyle>
            <a:lvl1pPr indent="-228600" lvl="0" marL="457200" algn="ctr">
              <a:lnSpc>
                <a:spcPct val="100000"/>
              </a:lnSpc>
              <a:spcBef>
                <a:spcPts val="0"/>
              </a:spcBef>
              <a:spcAft>
                <a:spcPts val="0"/>
              </a:spcAft>
              <a:buClr>
                <a:srgbClr val="FFFFFF"/>
              </a:buClr>
              <a:buSzPts val="5800"/>
              <a:buFont typeface="Helvetica Neue"/>
              <a:buNone/>
              <a:defRPr sz="5800"/>
            </a:lvl1pPr>
            <a:lvl2pPr indent="-228600" lvl="1" marL="914400" algn="ctr">
              <a:lnSpc>
                <a:spcPct val="100000"/>
              </a:lnSpc>
              <a:spcBef>
                <a:spcPts val="0"/>
              </a:spcBef>
              <a:spcAft>
                <a:spcPts val="0"/>
              </a:spcAft>
              <a:buClr>
                <a:srgbClr val="FFFFFF"/>
              </a:buClr>
              <a:buSzPts val="5800"/>
              <a:buFont typeface="Helvetica Neue"/>
              <a:buNone/>
              <a:defRPr sz="5800"/>
            </a:lvl2pPr>
            <a:lvl3pPr indent="-228600" lvl="2" marL="1371600" algn="ctr">
              <a:lnSpc>
                <a:spcPct val="100000"/>
              </a:lnSpc>
              <a:spcBef>
                <a:spcPts val="0"/>
              </a:spcBef>
              <a:spcAft>
                <a:spcPts val="0"/>
              </a:spcAft>
              <a:buClr>
                <a:srgbClr val="FFFFFF"/>
              </a:buClr>
              <a:buSzPts val="5800"/>
              <a:buFont typeface="Helvetica Neue"/>
              <a:buNone/>
              <a:defRPr sz="5800"/>
            </a:lvl3pPr>
            <a:lvl4pPr indent="-228600" lvl="3" marL="1828800" algn="ctr">
              <a:lnSpc>
                <a:spcPct val="100000"/>
              </a:lnSpc>
              <a:spcBef>
                <a:spcPts val="0"/>
              </a:spcBef>
              <a:spcAft>
                <a:spcPts val="0"/>
              </a:spcAft>
              <a:buClr>
                <a:srgbClr val="FFFFFF"/>
              </a:buClr>
              <a:buSzPts val="5800"/>
              <a:buFont typeface="Helvetica Neue"/>
              <a:buNone/>
              <a:defRPr sz="5800"/>
            </a:lvl4pPr>
            <a:lvl5pPr indent="-228600" lvl="4" marL="2286000" algn="ctr">
              <a:lnSpc>
                <a:spcPct val="100000"/>
              </a:lnSpc>
              <a:spcBef>
                <a:spcPts val="0"/>
              </a:spcBef>
              <a:spcAft>
                <a:spcPts val="0"/>
              </a:spcAft>
              <a:buClr>
                <a:srgbClr val="FFFFFF"/>
              </a:buClr>
              <a:buSzPts val="5800"/>
              <a:buFont typeface="Helvetica Neue"/>
              <a:buNone/>
              <a:defRPr sz="5800"/>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25" name="Google Shape;25;p13"/>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spAutoFit/>
          </a:bodyPr>
          <a:lstStyle>
            <a:lvl1pPr indent="0" lvl="0"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arriba)">
  <p:cSld name="Título (arriba)">
    <p:spTree>
      <p:nvGrpSpPr>
        <p:cNvPr id="26" name="Shape 26"/>
        <p:cNvGrpSpPr/>
        <p:nvPr/>
      </p:nvGrpSpPr>
      <p:grpSpPr>
        <a:xfrm>
          <a:off x="0" y="0"/>
          <a:ext cx="0" cy="0"/>
          <a:chOff x="0" y="0"/>
          <a:chExt cx="0" cy="0"/>
        </a:xfrm>
      </p:grpSpPr>
      <p:sp>
        <p:nvSpPr>
          <p:cNvPr id="27" name="Google Shape;27;p14"/>
          <p:cNvSpPr txBox="1"/>
          <p:nvPr>
            <p:ph type="title"/>
          </p:nvPr>
        </p:nvSpPr>
        <p:spPr>
          <a:xfrm>
            <a:off x="4387453" y="1373187"/>
            <a:ext cx="15609095" cy="3036095"/>
          </a:xfrm>
          <a:prstGeom prst="rect">
            <a:avLst/>
          </a:prstGeom>
          <a:noFill/>
          <a:ln>
            <a:noFill/>
          </a:ln>
        </p:spPr>
        <p:txBody>
          <a:bodyPr anchorCtr="0" anchor="ctr" bIns="71425" lIns="71425" spcFirstLastPara="1" rIns="71425" wrap="square" tIns="71425">
            <a:norm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28" name="Google Shape;28;p14"/>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spAutoFit/>
          </a:bodyPr>
          <a:lstStyle>
            <a:lvl1pPr indent="0" lvl="0"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viñetas">
  <p:cSld name="Título y viñetas">
    <p:spTree>
      <p:nvGrpSpPr>
        <p:cNvPr id="29" name="Shape 29"/>
        <p:cNvGrpSpPr/>
        <p:nvPr/>
      </p:nvGrpSpPr>
      <p:grpSpPr>
        <a:xfrm>
          <a:off x="0" y="0"/>
          <a:ext cx="0" cy="0"/>
          <a:chOff x="0" y="0"/>
          <a:chExt cx="0" cy="0"/>
        </a:xfrm>
      </p:grpSpPr>
      <p:sp>
        <p:nvSpPr>
          <p:cNvPr id="30" name="Google Shape;30;p15"/>
          <p:cNvSpPr txBox="1"/>
          <p:nvPr>
            <p:ph type="title"/>
          </p:nvPr>
        </p:nvSpPr>
        <p:spPr>
          <a:xfrm>
            <a:off x="4387453" y="1373187"/>
            <a:ext cx="15609095" cy="3036095"/>
          </a:xfrm>
          <a:prstGeom prst="rect">
            <a:avLst/>
          </a:prstGeom>
          <a:noFill/>
          <a:ln>
            <a:noFill/>
          </a:ln>
        </p:spPr>
        <p:txBody>
          <a:bodyPr anchorCtr="0" anchor="ctr" bIns="71425" lIns="71425" spcFirstLastPara="1" rIns="71425" wrap="square" tIns="71425">
            <a:norm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31" name="Google Shape;31;p15"/>
          <p:cNvSpPr txBox="1"/>
          <p:nvPr>
            <p:ph idx="1" type="body"/>
          </p:nvPr>
        </p:nvSpPr>
        <p:spPr>
          <a:xfrm>
            <a:off x="4387453" y="4659312"/>
            <a:ext cx="15609095" cy="8840392"/>
          </a:xfrm>
          <a:prstGeom prst="rect">
            <a:avLst/>
          </a:prstGeom>
          <a:noFill/>
          <a:ln>
            <a:noFill/>
          </a:ln>
        </p:spPr>
        <p:txBody>
          <a:bodyPr anchorCtr="0" anchor="ctr" bIns="71425" lIns="71425" spcFirstLastPara="1" rIns="71425" wrap="square" tIns="71425">
            <a:normAutofit/>
          </a:bodyPr>
          <a:lstStyle>
            <a:lvl1pPr indent="-394335" lvl="0" marL="457200" algn="l">
              <a:lnSpc>
                <a:spcPct val="100000"/>
              </a:lnSpc>
              <a:spcBef>
                <a:spcPts val="6700"/>
              </a:spcBef>
              <a:spcAft>
                <a:spcPts val="0"/>
              </a:spcAft>
              <a:buClr>
                <a:srgbClr val="FFFFFF"/>
              </a:buClr>
              <a:buSzPts val="2610"/>
              <a:buChar char="•"/>
              <a:defRPr/>
            </a:lvl1pPr>
            <a:lvl2pPr indent="-394335" lvl="1" marL="914400" algn="l">
              <a:lnSpc>
                <a:spcPct val="100000"/>
              </a:lnSpc>
              <a:spcBef>
                <a:spcPts val="6700"/>
              </a:spcBef>
              <a:spcAft>
                <a:spcPts val="0"/>
              </a:spcAft>
              <a:buClr>
                <a:srgbClr val="FFFFFF"/>
              </a:buClr>
              <a:buSzPts val="2610"/>
              <a:buChar char="•"/>
              <a:defRPr/>
            </a:lvl2pPr>
            <a:lvl3pPr indent="-394335" lvl="2" marL="1371600" algn="l">
              <a:lnSpc>
                <a:spcPct val="100000"/>
              </a:lnSpc>
              <a:spcBef>
                <a:spcPts val="6700"/>
              </a:spcBef>
              <a:spcAft>
                <a:spcPts val="0"/>
              </a:spcAft>
              <a:buClr>
                <a:srgbClr val="FFFFFF"/>
              </a:buClr>
              <a:buSzPts val="2610"/>
              <a:buChar char="•"/>
              <a:defRPr/>
            </a:lvl3pPr>
            <a:lvl4pPr indent="-394335" lvl="3" marL="1828800" algn="l">
              <a:lnSpc>
                <a:spcPct val="100000"/>
              </a:lnSpc>
              <a:spcBef>
                <a:spcPts val="6700"/>
              </a:spcBef>
              <a:spcAft>
                <a:spcPts val="0"/>
              </a:spcAft>
              <a:buClr>
                <a:srgbClr val="FFFFFF"/>
              </a:buClr>
              <a:buSzPts val="2610"/>
              <a:buChar char="•"/>
              <a:defRPr/>
            </a:lvl4pPr>
            <a:lvl5pPr indent="-394335" lvl="4" marL="2286000" algn="l">
              <a:lnSpc>
                <a:spcPct val="100000"/>
              </a:lnSpc>
              <a:spcBef>
                <a:spcPts val="6700"/>
              </a:spcBef>
              <a:spcAft>
                <a:spcPts val="0"/>
              </a:spcAft>
              <a:buClr>
                <a:srgbClr val="FFFFFF"/>
              </a:buClr>
              <a:buSzPts val="2610"/>
              <a:buChar char="•"/>
              <a:defRPr/>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32" name="Google Shape;32;p15"/>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spAutoFit/>
          </a:bodyPr>
          <a:lstStyle>
            <a:lvl1pPr indent="0" lvl="0"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iñetas y foto">
  <p:cSld name="Título, viñetas y foto">
    <p:spTree>
      <p:nvGrpSpPr>
        <p:cNvPr id="33" name="Shape 33"/>
        <p:cNvGrpSpPr/>
        <p:nvPr/>
      </p:nvGrpSpPr>
      <p:grpSpPr>
        <a:xfrm>
          <a:off x="0" y="0"/>
          <a:ext cx="0" cy="0"/>
          <a:chOff x="0" y="0"/>
          <a:chExt cx="0" cy="0"/>
        </a:xfrm>
      </p:grpSpPr>
      <p:sp>
        <p:nvSpPr>
          <p:cNvPr id="34" name="Google Shape;34;p16"/>
          <p:cNvSpPr/>
          <p:nvPr>
            <p:ph idx="2" type="pic"/>
          </p:nvPr>
        </p:nvSpPr>
        <p:spPr>
          <a:xfrm>
            <a:off x="12495609" y="4659312"/>
            <a:ext cx="7500938" cy="8840392"/>
          </a:xfrm>
          <a:prstGeom prst="rect">
            <a:avLst/>
          </a:prstGeom>
          <a:noFill/>
          <a:ln>
            <a:noFill/>
          </a:ln>
        </p:spPr>
      </p:sp>
      <p:sp>
        <p:nvSpPr>
          <p:cNvPr id="35" name="Google Shape;35;p16"/>
          <p:cNvSpPr txBox="1"/>
          <p:nvPr>
            <p:ph type="title"/>
          </p:nvPr>
        </p:nvSpPr>
        <p:spPr>
          <a:xfrm>
            <a:off x="4387453" y="1373187"/>
            <a:ext cx="15609095" cy="3036095"/>
          </a:xfrm>
          <a:prstGeom prst="rect">
            <a:avLst/>
          </a:prstGeom>
          <a:noFill/>
          <a:ln>
            <a:noFill/>
          </a:ln>
        </p:spPr>
        <p:txBody>
          <a:bodyPr anchorCtr="0" anchor="ctr" bIns="71425" lIns="71425" spcFirstLastPara="1" rIns="71425" wrap="square" tIns="71425">
            <a:norm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36" name="Google Shape;36;p16"/>
          <p:cNvSpPr txBox="1"/>
          <p:nvPr>
            <p:ph idx="1" type="body"/>
          </p:nvPr>
        </p:nvSpPr>
        <p:spPr>
          <a:xfrm>
            <a:off x="4387453" y="4659312"/>
            <a:ext cx="7500938" cy="8840392"/>
          </a:xfrm>
          <a:prstGeom prst="rect">
            <a:avLst/>
          </a:prstGeom>
          <a:noFill/>
          <a:ln>
            <a:noFill/>
          </a:ln>
        </p:spPr>
        <p:txBody>
          <a:bodyPr anchorCtr="0" anchor="ctr" bIns="71425" lIns="71425" spcFirstLastPara="1" rIns="71425" wrap="square" tIns="71425">
            <a:normAutofit/>
          </a:bodyPr>
          <a:lstStyle>
            <a:lvl1pPr indent="-615315" lvl="0" marL="457200" algn="l">
              <a:lnSpc>
                <a:spcPct val="100000"/>
              </a:lnSpc>
              <a:spcBef>
                <a:spcPts val="5100"/>
              </a:spcBef>
              <a:spcAft>
                <a:spcPts val="0"/>
              </a:spcAft>
              <a:buClr>
                <a:srgbClr val="FFFFFF"/>
              </a:buClr>
              <a:buSzPts val="6090"/>
              <a:buFont typeface="Helvetica Neue"/>
              <a:buChar char="•"/>
              <a:defRPr sz="4200"/>
            </a:lvl1pPr>
            <a:lvl2pPr indent="-615315" lvl="1" marL="914400" algn="l">
              <a:lnSpc>
                <a:spcPct val="100000"/>
              </a:lnSpc>
              <a:spcBef>
                <a:spcPts val="5100"/>
              </a:spcBef>
              <a:spcAft>
                <a:spcPts val="0"/>
              </a:spcAft>
              <a:buClr>
                <a:srgbClr val="FFFFFF"/>
              </a:buClr>
              <a:buSzPts val="6090"/>
              <a:buFont typeface="Helvetica Neue"/>
              <a:buChar char="•"/>
              <a:defRPr sz="4200"/>
            </a:lvl2pPr>
            <a:lvl3pPr indent="-615315" lvl="2" marL="1371600" algn="l">
              <a:lnSpc>
                <a:spcPct val="100000"/>
              </a:lnSpc>
              <a:spcBef>
                <a:spcPts val="5100"/>
              </a:spcBef>
              <a:spcAft>
                <a:spcPts val="0"/>
              </a:spcAft>
              <a:buClr>
                <a:srgbClr val="FFFFFF"/>
              </a:buClr>
              <a:buSzPts val="6090"/>
              <a:buFont typeface="Helvetica Neue"/>
              <a:buChar char="•"/>
              <a:defRPr sz="4200"/>
            </a:lvl3pPr>
            <a:lvl4pPr indent="-615314" lvl="3" marL="1828800" algn="l">
              <a:lnSpc>
                <a:spcPct val="100000"/>
              </a:lnSpc>
              <a:spcBef>
                <a:spcPts val="5100"/>
              </a:spcBef>
              <a:spcAft>
                <a:spcPts val="0"/>
              </a:spcAft>
              <a:buClr>
                <a:srgbClr val="FFFFFF"/>
              </a:buClr>
              <a:buSzPts val="6090"/>
              <a:buFont typeface="Helvetica Neue"/>
              <a:buChar char="•"/>
              <a:defRPr sz="4200"/>
            </a:lvl4pPr>
            <a:lvl5pPr indent="-615314" lvl="4" marL="2286000" algn="l">
              <a:lnSpc>
                <a:spcPct val="100000"/>
              </a:lnSpc>
              <a:spcBef>
                <a:spcPts val="5100"/>
              </a:spcBef>
              <a:spcAft>
                <a:spcPts val="0"/>
              </a:spcAft>
              <a:buClr>
                <a:srgbClr val="FFFFFF"/>
              </a:buClr>
              <a:buSzPts val="6090"/>
              <a:buFont typeface="Helvetica Neue"/>
              <a:buChar char="•"/>
              <a:defRPr sz="4200"/>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37" name="Google Shape;37;p16"/>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spAutoFit/>
          </a:bodyPr>
          <a:lstStyle>
            <a:lvl1pPr indent="0" lvl="0"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ñetas">
  <p:cSld name="Viñetas">
    <p:spTree>
      <p:nvGrpSpPr>
        <p:cNvPr id="38" name="Shape 38"/>
        <p:cNvGrpSpPr/>
        <p:nvPr/>
      </p:nvGrpSpPr>
      <p:grpSpPr>
        <a:xfrm>
          <a:off x="0" y="0"/>
          <a:ext cx="0" cy="0"/>
          <a:chOff x="0" y="0"/>
          <a:chExt cx="0" cy="0"/>
        </a:xfrm>
      </p:grpSpPr>
      <p:sp>
        <p:nvSpPr>
          <p:cNvPr id="39" name="Google Shape;39;p17"/>
          <p:cNvSpPr txBox="1"/>
          <p:nvPr>
            <p:ph idx="1" type="body"/>
          </p:nvPr>
        </p:nvSpPr>
        <p:spPr>
          <a:xfrm>
            <a:off x="4387453" y="2801937"/>
            <a:ext cx="15609095" cy="10144126"/>
          </a:xfrm>
          <a:prstGeom prst="rect">
            <a:avLst/>
          </a:prstGeom>
          <a:noFill/>
          <a:ln>
            <a:noFill/>
          </a:ln>
        </p:spPr>
        <p:txBody>
          <a:bodyPr anchorCtr="0" anchor="ctr" bIns="71425" lIns="71425" spcFirstLastPara="1" rIns="71425" wrap="square" tIns="71425">
            <a:normAutofit/>
          </a:bodyPr>
          <a:lstStyle>
            <a:lvl1pPr indent="-394335" lvl="0" marL="457200" algn="l">
              <a:lnSpc>
                <a:spcPct val="100000"/>
              </a:lnSpc>
              <a:spcBef>
                <a:spcPts val="6700"/>
              </a:spcBef>
              <a:spcAft>
                <a:spcPts val="0"/>
              </a:spcAft>
              <a:buClr>
                <a:srgbClr val="FFFFFF"/>
              </a:buClr>
              <a:buSzPts val="2610"/>
              <a:buChar char="•"/>
              <a:defRPr/>
            </a:lvl1pPr>
            <a:lvl2pPr indent="-394335" lvl="1" marL="914400" algn="l">
              <a:lnSpc>
                <a:spcPct val="100000"/>
              </a:lnSpc>
              <a:spcBef>
                <a:spcPts val="6700"/>
              </a:spcBef>
              <a:spcAft>
                <a:spcPts val="0"/>
              </a:spcAft>
              <a:buClr>
                <a:srgbClr val="FFFFFF"/>
              </a:buClr>
              <a:buSzPts val="2610"/>
              <a:buChar char="•"/>
              <a:defRPr/>
            </a:lvl2pPr>
            <a:lvl3pPr indent="-394335" lvl="2" marL="1371600" algn="l">
              <a:lnSpc>
                <a:spcPct val="100000"/>
              </a:lnSpc>
              <a:spcBef>
                <a:spcPts val="6700"/>
              </a:spcBef>
              <a:spcAft>
                <a:spcPts val="0"/>
              </a:spcAft>
              <a:buClr>
                <a:srgbClr val="FFFFFF"/>
              </a:buClr>
              <a:buSzPts val="2610"/>
              <a:buChar char="•"/>
              <a:defRPr/>
            </a:lvl3pPr>
            <a:lvl4pPr indent="-394335" lvl="3" marL="1828800" algn="l">
              <a:lnSpc>
                <a:spcPct val="100000"/>
              </a:lnSpc>
              <a:spcBef>
                <a:spcPts val="6700"/>
              </a:spcBef>
              <a:spcAft>
                <a:spcPts val="0"/>
              </a:spcAft>
              <a:buClr>
                <a:srgbClr val="FFFFFF"/>
              </a:buClr>
              <a:buSzPts val="2610"/>
              <a:buChar char="•"/>
              <a:defRPr/>
            </a:lvl4pPr>
            <a:lvl5pPr indent="-394335" lvl="4" marL="2286000" algn="l">
              <a:lnSpc>
                <a:spcPct val="100000"/>
              </a:lnSpc>
              <a:spcBef>
                <a:spcPts val="6700"/>
              </a:spcBef>
              <a:spcAft>
                <a:spcPts val="0"/>
              </a:spcAft>
              <a:buClr>
                <a:srgbClr val="FFFFFF"/>
              </a:buClr>
              <a:buSzPts val="2610"/>
              <a:buChar char="•"/>
              <a:defRPr/>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40" name="Google Shape;40;p17"/>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spAutoFit/>
          </a:bodyPr>
          <a:lstStyle>
            <a:lvl1pPr indent="0" lvl="0"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fotos">
  <p:cSld name="3 fotos">
    <p:spTree>
      <p:nvGrpSpPr>
        <p:cNvPr id="41" name="Shape 41"/>
        <p:cNvGrpSpPr/>
        <p:nvPr/>
      </p:nvGrpSpPr>
      <p:grpSpPr>
        <a:xfrm>
          <a:off x="0" y="0"/>
          <a:ext cx="0" cy="0"/>
          <a:chOff x="0" y="0"/>
          <a:chExt cx="0" cy="0"/>
        </a:xfrm>
      </p:grpSpPr>
      <p:sp>
        <p:nvSpPr>
          <p:cNvPr id="42" name="Google Shape;42;p18"/>
          <p:cNvSpPr/>
          <p:nvPr>
            <p:ph idx="2" type="pic"/>
          </p:nvPr>
        </p:nvSpPr>
        <p:spPr>
          <a:xfrm>
            <a:off x="12513468" y="7999015"/>
            <a:ext cx="7500939" cy="5482829"/>
          </a:xfrm>
          <a:prstGeom prst="rect">
            <a:avLst/>
          </a:prstGeom>
          <a:noFill/>
          <a:ln>
            <a:noFill/>
          </a:ln>
        </p:spPr>
      </p:sp>
      <p:sp>
        <p:nvSpPr>
          <p:cNvPr id="43" name="Google Shape;43;p18"/>
          <p:cNvSpPr/>
          <p:nvPr>
            <p:ph idx="3" type="pic"/>
          </p:nvPr>
        </p:nvSpPr>
        <p:spPr>
          <a:xfrm>
            <a:off x="12513468" y="1908968"/>
            <a:ext cx="7500939" cy="5482829"/>
          </a:xfrm>
          <a:prstGeom prst="rect">
            <a:avLst/>
          </a:prstGeom>
          <a:noFill/>
          <a:ln>
            <a:noFill/>
          </a:ln>
        </p:spPr>
      </p:sp>
      <p:sp>
        <p:nvSpPr>
          <p:cNvPr id="44" name="Google Shape;44;p18"/>
          <p:cNvSpPr/>
          <p:nvPr>
            <p:ph idx="4" type="pic"/>
          </p:nvPr>
        </p:nvSpPr>
        <p:spPr>
          <a:xfrm>
            <a:off x="4387453" y="1908968"/>
            <a:ext cx="7500938" cy="11572876"/>
          </a:xfrm>
          <a:prstGeom prst="rect">
            <a:avLst/>
          </a:prstGeom>
          <a:noFill/>
          <a:ln>
            <a:noFill/>
          </a:ln>
        </p:spPr>
      </p:sp>
      <p:sp>
        <p:nvSpPr>
          <p:cNvPr id="45" name="Google Shape;45;p18"/>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spAutoFit/>
          </a:bodyPr>
          <a:lstStyle>
            <a:lvl1pPr indent="0" lvl="0"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 name="Shape 5"/>
        <p:cNvGrpSpPr/>
        <p:nvPr/>
      </p:nvGrpSpPr>
      <p:grpSpPr>
        <a:xfrm>
          <a:off x="0" y="0"/>
          <a:ext cx="0" cy="0"/>
          <a:chOff x="0" y="0"/>
          <a:chExt cx="0" cy="0"/>
        </a:xfrm>
      </p:grpSpPr>
      <p:sp>
        <p:nvSpPr>
          <p:cNvPr id="6" name="Google Shape;6;p9"/>
          <p:cNvSpPr txBox="1"/>
          <p:nvPr>
            <p:ph idx="1" type="body"/>
          </p:nvPr>
        </p:nvSpPr>
        <p:spPr>
          <a:xfrm>
            <a:off x="4387453" y="2801937"/>
            <a:ext cx="15609095" cy="10144126"/>
          </a:xfrm>
          <a:prstGeom prst="rect">
            <a:avLst/>
          </a:prstGeom>
          <a:noFill/>
          <a:ln>
            <a:noFill/>
          </a:ln>
        </p:spPr>
        <p:txBody>
          <a:bodyPr anchorCtr="0" anchor="ctr" bIns="71425" lIns="71425" spcFirstLastPara="1" rIns="71425" wrap="square" tIns="71425">
            <a:normAutofit/>
          </a:bodyPr>
          <a:lstStyle>
            <a:lvl1pPr indent="-688975" lvl="0" marL="4572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1pPr>
            <a:lvl2pPr indent="-688975" lvl="1" marL="9144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2pPr>
            <a:lvl3pPr indent="-688975" lvl="2" marL="13716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3pPr>
            <a:lvl4pPr indent="-688975" lvl="3" marL="18288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4pPr>
            <a:lvl5pPr indent="-688975" lvl="4" marL="22860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5pPr>
            <a:lvl6pPr indent="-688975" lvl="5" marL="27432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6pPr>
            <a:lvl7pPr indent="-688975" lvl="6" marL="32004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7pPr>
            <a:lvl8pPr indent="-688975" lvl="7" marL="36576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8pPr>
            <a:lvl9pPr indent="-688975" lvl="8" marL="41148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9pPr>
          </a:lstStyle>
          <a:p/>
        </p:txBody>
      </p:sp>
      <p:sp>
        <p:nvSpPr>
          <p:cNvPr id="7" name="Google Shape;7;p9"/>
          <p:cNvSpPr txBox="1"/>
          <p:nvPr>
            <p:ph type="title"/>
          </p:nvPr>
        </p:nvSpPr>
        <p:spPr>
          <a:xfrm>
            <a:off x="4387453" y="1373187"/>
            <a:ext cx="15609095" cy="3036095"/>
          </a:xfrm>
          <a:prstGeom prst="rect">
            <a:avLst/>
          </a:prstGeom>
          <a:noFill/>
          <a:ln>
            <a:noFill/>
          </a:ln>
        </p:spPr>
        <p:txBody>
          <a:bodyPr anchorCtr="0" anchor="ctr" bIns="71425" lIns="71425" spcFirstLastPara="1" rIns="71425" wrap="square" tIns="71425">
            <a:normAutofit/>
          </a:bodyPr>
          <a:lstStyle>
            <a:lvl1pPr lvl="0"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9pPr>
          </a:lstStyle>
          <a:p/>
        </p:txBody>
      </p:sp>
      <p:sp>
        <p:nvSpPr>
          <p:cNvPr id="8" name="Google Shape;8;p9"/>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spAutoFit/>
          </a:bodyPr>
          <a:lstStyle>
            <a:lvl1pPr indent="0" lvl="0"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mc:Choice Requires="p14">
      <p:transition spd="slow" p14:dur="1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s://lucid.app/documents/view/1cdd6c2c-cce9-43ca-948a-8c680761c922" TargetMode="External"/><Relationship Id="rId6" Type="http://schemas.openxmlformats.org/officeDocument/2006/relationships/hyperlink" Target="https://lucid.app/documents/view/a40277b2-d877-4256-ac3d-f38077bacaf5" TargetMode="External"/><Relationship Id="rId7" Type="http://schemas.openxmlformats.org/officeDocument/2006/relationships/hyperlink" Target="https://lucid.app/documents/view/f165cedb-c202-4696-b9a5-eebc80356ec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hyperlink" Target="https://marvelapp.com/prototype/5agha08"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
          <p:cNvSpPr/>
          <p:nvPr/>
        </p:nvSpPr>
        <p:spPr>
          <a:xfrm flipH="1" rot="10800000">
            <a:off x="6376435" y="8552883"/>
            <a:ext cx="10546200" cy="45600"/>
          </a:xfrm>
          <a:prstGeom prst="rect">
            <a:avLst/>
          </a:prstGeom>
          <a:solidFill>
            <a:srgbClr val="FC672D"/>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Helvetica Neue"/>
              <a:ea typeface="Helvetica Neue"/>
              <a:cs typeface="Helvetica Neue"/>
              <a:sym typeface="Helvetica Neue"/>
            </a:endParaRPr>
          </a:p>
        </p:txBody>
      </p:sp>
      <p:sp>
        <p:nvSpPr>
          <p:cNvPr id="60" name="Google Shape;60;p1"/>
          <p:cNvSpPr txBox="1"/>
          <p:nvPr/>
        </p:nvSpPr>
        <p:spPr>
          <a:xfrm>
            <a:off x="15230725" y="11466150"/>
            <a:ext cx="10079700" cy="3663300"/>
          </a:xfrm>
          <a:prstGeom prst="rect">
            <a:avLst/>
          </a:prstGeom>
          <a:noFill/>
          <a:ln>
            <a:noFill/>
          </a:ln>
        </p:spPr>
        <p:txBody>
          <a:bodyPr anchorCtr="0" anchor="ctr" bIns="71425" lIns="71425" spcFirstLastPara="1" rIns="71425" wrap="square" tIns="71425">
            <a:spAutoFit/>
          </a:bodyPr>
          <a:lstStyle/>
          <a:p>
            <a:pPr indent="0" lvl="0" marL="0" marR="0" rtl="0" algn="l">
              <a:lnSpc>
                <a:spcPct val="127500"/>
              </a:lnSpc>
              <a:spcBef>
                <a:spcPts val="0"/>
              </a:spcBef>
              <a:spcAft>
                <a:spcPts val="0"/>
              </a:spcAft>
              <a:buClr>
                <a:srgbClr val="3F3F3F"/>
              </a:buClr>
              <a:buSzPts val="4000"/>
              <a:buFont typeface="Libre Baskerville"/>
              <a:buNone/>
            </a:pPr>
            <a:r>
              <a:rPr b="0" i="0" lang="es-CO" sz="3100" u="none" cap="none" strike="noStrike">
                <a:solidFill>
                  <a:schemeClr val="dk1"/>
                </a:solidFill>
                <a:latin typeface="Libre Baskerville"/>
                <a:ea typeface="Libre Baskerville"/>
                <a:cs typeface="Libre Baskerville"/>
                <a:sym typeface="Libre Baskerville"/>
              </a:rPr>
              <a:t>Juan Esteban López David</a:t>
            </a:r>
            <a:endParaRPr b="0" i="0" sz="3100" u="none" cap="none" strike="noStrike">
              <a:solidFill>
                <a:schemeClr val="dk1"/>
              </a:solidFill>
              <a:latin typeface="Arial"/>
              <a:ea typeface="Arial"/>
              <a:cs typeface="Arial"/>
              <a:sym typeface="Arial"/>
            </a:endParaRPr>
          </a:p>
          <a:p>
            <a:pPr indent="0" lvl="0" marL="0" marR="0" rtl="0" algn="l">
              <a:lnSpc>
                <a:spcPct val="127500"/>
              </a:lnSpc>
              <a:spcBef>
                <a:spcPts val="0"/>
              </a:spcBef>
              <a:spcAft>
                <a:spcPts val="0"/>
              </a:spcAft>
              <a:buClr>
                <a:srgbClr val="3F3F3F"/>
              </a:buClr>
              <a:buSzPts val="4000"/>
              <a:buFont typeface="Libre Baskerville"/>
              <a:buNone/>
            </a:pPr>
            <a:r>
              <a:rPr b="0" i="0" lang="es-CO" sz="3100" u="none" cap="none" strike="noStrike">
                <a:solidFill>
                  <a:schemeClr val="dk1"/>
                </a:solidFill>
                <a:latin typeface="Libre Baskerville"/>
                <a:ea typeface="Libre Baskerville"/>
                <a:cs typeface="Libre Baskerville"/>
                <a:sym typeface="Libre Baskerville"/>
              </a:rPr>
              <a:t>Pamela Villa Parra</a:t>
            </a:r>
            <a:endParaRPr b="0" i="0" sz="3100" u="none" cap="none" strike="noStrike">
              <a:solidFill>
                <a:schemeClr val="dk1"/>
              </a:solidFill>
              <a:latin typeface="Arial"/>
              <a:ea typeface="Arial"/>
              <a:cs typeface="Arial"/>
              <a:sym typeface="Arial"/>
            </a:endParaRPr>
          </a:p>
          <a:p>
            <a:pPr indent="0" lvl="0" marL="0" marR="0" rtl="0" algn="l">
              <a:lnSpc>
                <a:spcPct val="127500"/>
              </a:lnSpc>
              <a:spcBef>
                <a:spcPts val="0"/>
              </a:spcBef>
              <a:spcAft>
                <a:spcPts val="0"/>
              </a:spcAft>
              <a:buClr>
                <a:srgbClr val="3F3F3F"/>
              </a:buClr>
              <a:buSzPts val="4000"/>
              <a:buFont typeface="Libre Baskerville"/>
              <a:buNone/>
            </a:pPr>
            <a:r>
              <a:rPr b="0" i="0" lang="es-CO" sz="3100" u="none" cap="none" strike="noStrike">
                <a:solidFill>
                  <a:schemeClr val="dk1"/>
                </a:solidFill>
                <a:latin typeface="Libre Baskerville"/>
                <a:ea typeface="Libre Baskerville"/>
                <a:cs typeface="Libre Baskerville"/>
                <a:sym typeface="Libre Baskerville"/>
              </a:rPr>
              <a:t>Sirley Vanessa Rengifo Piedrahita</a:t>
            </a:r>
            <a:endParaRPr b="0" i="0" sz="3100" u="none" cap="none" strike="noStrike">
              <a:solidFill>
                <a:schemeClr val="dk1"/>
              </a:solidFill>
              <a:latin typeface="Arial"/>
              <a:ea typeface="Arial"/>
              <a:cs typeface="Arial"/>
              <a:sym typeface="Arial"/>
            </a:endParaRPr>
          </a:p>
          <a:p>
            <a:pPr indent="0" lvl="0" marL="0" marR="0" rtl="0" algn="l">
              <a:lnSpc>
                <a:spcPct val="127500"/>
              </a:lnSpc>
              <a:spcBef>
                <a:spcPts val="0"/>
              </a:spcBef>
              <a:spcAft>
                <a:spcPts val="0"/>
              </a:spcAft>
              <a:buClr>
                <a:srgbClr val="FFFFFF"/>
              </a:buClr>
              <a:buSzPts val="4000"/>
              <a:buFont typeface="Helvetica Neue"/>
              <a:buNone/>
            </a:pPr>
            <a:r>
              <a:t/>
            </a:r>
            <a:endParaRPr b="0" i="0" sz="3100" u="none" cap="none" strike="noStrike">
              <a:solidFill>
                <a:schemeClr val="dk1"/>
              </a:solidFill>
              <a:latin typeface="Libre Baskerville"/>
              <a:ea typeface="Libre Baskerville"/>
              <a:cs typeface="Libre Baskerville"/>
              <a:sym typeface="Libre Baskerville"/>
            </a:endParaRPr>
          </a:p>
          <a:p>
            <a:pPr indent="0" lvl="0" marL="0" marR="0" rtl="0" algn="l">
              <a:lnSpc>
                <a:spcPct val="127500"/>
              </a:lnSpc>
              <a:spcBef>
                <a:spcPts val="0"/>
              </a:spcBef>
              <a:spcAft>
                <a:spcPts val="0"/>
              </a:spcAft>
              <a:buClr>
                <a:srgbClr val="3F3F3F"/>
              </a:buClr>
              <a:buSzPts val="4000"/>
              <a:buFont typeface="Libre Baskerville"/>
              <a:buNone/>
            </a:pPr>
            <a:r>
              <a:rPr b="0" i="0" lang="es-CO" sz="3100" u="none" cap="none" strike="noStrike">
                <a:solidFill>
                  <a:schemeClr val="dk1"/>
                </a:solidFill>
                <a:latin typeface="Libre Baskerville"/>
                <a:ea typeface="Libre Baskerville"/>
                <a:cs typeface="Libre Baskerville"/>
                <a:sym typeface="Libre Baskerville"/>
              </a:rPr>
              <a:t>Ficha: 2252327</a:t>
            </a:r>
            <a:endParaRPr b="0" i="0" sz="3100" u="none" cap="none" strike="noStrike">
              <a:solidFill>
                <a:schemeClr val="dk1"/>
              </a:solidFill>
              <a:latin typeface="Arial"/>
              <a:ea typeface="Arial"/>
              <a:cs typeface="Arial"/>
              <a:sym typeface="Arial"/>
            </a:endParaRPr>
          </a:p>
          <a:p>
            <a:pPr indent="0" lvl="0" marL="0" marR="0" rtl="0" algn="l">
              <a:lnSpc>
                <a:spcPct val="127500"/>
              </a:lnSpc>
              <a:spcBef>
                <a:spcPts val="0"/>
              </a:spcBef>
              <a:spcAft>
                <a:spcPts val="0"/>
              </a:spcAft>
              <a:buClr>
                <a:srgbClr val="3F3F3F"/>
              </a:buClr>
              <a:buSzPts val="4000"/>
              <a:buFont typeface="Libre Baskerville"/>
              <a:buNone/>
            </a:pPr>
            <a:r>
              <a:rPr b="0" i="0" lang="es-CO" sz="3100" u="none" cap="none" strike="noStrike">
                <a:solidFill>
                  <a:schemeClr val="dk1"/>
                </a:solidFill>
                <a:latin typeface="Libre Baskerville"/>
                <a:ea typeface="Libre Baskerville"/>
                <a:cs typeface="Libre Baskerville"/>
                <a:sym typeface="Libre Baskerville"/>
              </a:rPr>
              <a:t>ADSI.</a:t>
            </a:r>
            <a:endParaRPr b="0" i="0" sz="3100" u="none" cap="none" strike="noStrike">
              <a:solidFill>
                <a:schemeClr val="dk1"/>
              </a:solidFill>
              <a:latin typeface="Arial"/>
              <a:ea typeface="Arial"/>
              <a:cs typeface="Arial"/>
              <a:sym typeface="Arial"/>
            </a:endParaRPr>
          </a:p>
        </p:txBody>
      </p:sp>
      <p:sp>
        <p:nvSpPr>
          <p:cNvPr id="61" name="Google Shape;61;p1"/>
          <p:cNvSpPr txBox="1"/>
          <p:nvPr/>
        </p:nvSpPr>
        <p:spPr>
          <a:xfrm>
            <a:off x="2956325" y="9052241"/>
            <a:ext cx="17616300" cy="1264800"/>
          </a:xfrm>
          <a:prstGeom prst="rect">
            <a:avLst/>
          </a:prstGeom>
          <a:noFill/>
          <a:ln>
            <a:noFill/>
          </a:ln>
        </p:spPr>
        <p:txBody>
          <a:bodyPr anchorCtr="0" anchor="ctr" bIns="71425" lIns="71425" spcFirstLastPara="1" rIns="71425" wrap="square" tIns="71425">
            <a:spAutoFit/>
          </a:bodyPr>
          <a:lstStyle/>
          <a:p>
            <a:pPr indent="0" lvl="0" marL="0" marR="0" rtl="0" algn="ctr">
              <a:lnSpc>
                <a:spcPct val="127500"/>
              </a:lnSpc>
              <a:spcBef>
                <a:spcPts val="0"/>
              </a:spcBef>
              <a:spcAft>
                <a:spcPts val="0"/>
              </a:spcAft>
              <a:buClr>
                <a:srgbClr val="6C6C6C"/>
              </a:buClr>
              <a:buSzPts val="4000"/>
              <a:buFont typeface="Libre Baskerville"/>
              <a:buNone/>
            </a:pPr>
            <a:r>
              <a:rPr b="0" i="0" lang="es-CO" sz="3200" u="none" cap="none" strike="noStrike">
                <a:solidFill>
                  <a:schemeClr val="dk1"/>
                </a:solidFill>
                <a:latin typeface="Libre Baskerville"/>
                <a:ea typeface="Libre Baskerville"/>
                <a:cs typeface="Libre Baskerville"/>
                <a:sym typeface="Libre Baskerville"/>
              </a:rPr>
              <a:t>DESARROLLO E IMPLEMENTACIÓN DE UNA APLICACIÓN</a:t>
            </a:r>
            <a:endParaRPr b="0" i="0" sz="600" u="none" cap="none" strike="noStrike">
              <a:solidFill>
                <a:schemeClr val="dk1"/>
              </a:solidFill>
              <a:latin typeface="Libre Baskerville"/>
              <a:ea typeface="Libre Baskerville"/>
              <a:cs typeface="Libre Baskerville"/>
              <a:sym typeface="Libre Baskerville"/>
            </a:endParaRPr>
          </a:p>
          <a:p>
            <a:pPr indent="0" lvl="0" marL="0" marR="0" rtl="0" algn="ctr">
              <a:lnSpc>
                <a:spcPct val="127500"/>
              </a:lnSpc>
              <a:spcBef>
                <a:spcPts val="0"/>
              </a:spcBef>
              <a:spcAft>
                <a:spcPts val="0"/>
              </a:spcAft>
              <a:buClr>
                <a:srgbClr val="6C6C6C"/>
              </a:buClr>
              <a:buSzPts val="4000"/>
              <a:buFont typeface="Libre Baskerville"/>
              <a:buNone/>
            </a:pPr>
            <a:r>
              <a:rPr b="0" i="0" lang="es-CO" sz="3200" u="none" cap="none" strike="noStrike">
                <a:solidFill>
                  <a:schemeClr val="dk1"/>
                </a:solidFill>
                <a:latin typeface="Libre Baskerville"/>
                <a:ea typeface="Libre Baskerville"/>
                <a:cs typeface="Libre Baskerville"/>
                <a:sym typeface="Libre Baskerville"/>
              </a:rPr>
              <a:t>MÓVIL PARA CUBRIR LAS NECESIDADES DE LOS ADULTOS MAYORES.</a:t>
            </a:r>
            <a:endParaRPr b="1" i="0" sz="2800" u="none" cap="none" strike="noStrike">
              <a:solidFill>
                <a:schemeClr val="dk1"/>
              </a:solidFill>
              <a:latin typeface="Libre Baskerville"/>
              <a:ea typeface="Libre Baskerville"/>
              <a:cs typeface="Libre Baskerville"/>
              <a:sym typeface="Libre Baskerville"/>
            </a:endParaRPr>
          </a:p>
        </p:txBody>
      </p:sp>
      <p:pic>
        <p:nvPicPr>
          <p:cNvPr id="62" name="Google Shape;62;p1"/>
          <p:cNvPicPr preferRelativeResize="0"/>
          <p:nvPr/>
        </p:nvPicPr>
        <p:blipFill rotWithShape="1">
          <a:blip r:embed="rId4">
            <a:alphaModFix/>
          </a:blip>
          <a:srcRect b="0" l="0" r="0" t="0"/>
          <a:stretch/>
        </p:blipFill>
        <p:spPr>
          <a:xfrm>
            <a:off x="5277150" y="1365400"/>
            <a:ext cx="13829700" cy="6963600"/>
          </a:xfrm>
          <a:prstGeom prst="roundRect">
            <a:avLst>
              <a:gd fmla="val 8594" name="adj"/>
            </a:avLst>
          </a:prstGeom>
          <a:solidFill>
            <a:srgbClr val="ECECEC"/>
          </a:solidFill>
          <a:ln>
            <a:noFill/>
          </a:ln>
          <a:effectLst>
            <a:reflection blurRad="0" dir="5400000" dist="5000" endA="0" endPos="28000" fadeDir="5400012" kx="0" rotWithShape="0" algn="bl" stA="38000" stPos="0" sy="-100000" ky="0"/>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2"/>
          <p:cNvSpPr txBox="1"/>
          <p:nvPr/>
        </p:nvSpPr>
        <p:spPr>
          <a:xfrm>
            <a:off x="-1280161" y="1005840"/>
            <a:ext cx="14538960" cy="1918678"/>
          </a:xfrm>
          <a:prstGeom prst="rect">
            <a:avLst/>
          </a:prstGeom>
          <a:noFill/>
          <a:ln cap="flat" cmpd="sng" w="9525">
            <a:solidFill>
              <a:schemeClr val="lt1"/>
            </a:solidFill>
            <a:prstDash val="solid"/>
            <a:round/>
            <a:headEnd len="sm" w="sm" type="none"/>
            <a:tailEnd len="sm" w="sm" type="none"/>
          </a:ln>
        </p:spPr>
        <p:txBody>
          <a:bodyPr anchorCtr="0" anchor="b" bIns="71425" lIns="71425" spcFirstLastPara="1" rIns="71425" wrap="square" tIns="71425">
            <a:normAutofit/>
          </a:bodyPr>
          <a:lstStyle/>
          <a:p>
            <a:pPr indent="9651" lvl="0" marL="28955" marR="28955" rtl="0" algn="ctr">
              <a:lnSpc>
                <a:spcPct val="80000"/>
              </a:lnSpc>
              <a:spcBef>
                <a:spcPts val="0"/>
              </a:spcBef>
              <a:spcAft>
                <a:spcPts val="0"/>
              </a:spcAft>
              <a:buClr>
                <a:srgbClr val="434343"/>
              </a:buClr>
              <a:buSzPts val="11700"/>
              <a:buFont typeface="Libre Baskerville"/>
              <a:buNone/>
            </a:pPr>
            <a:r>
              <a:rPr b="1" i="0" lang="es-CO" sz="11700" u="none" cap="none" strike="noStrike">
                <a:solidFill>
                  <a:schemeClr val="dk1"/>
                </a:solidFill>
                <a:latin typeface="Libre Baskerville"/>
                <a:ea typeface="Libre Baskerville"/>
                <a:cs typeface="Libre Baskerville"/>
                <a:sym typeface="Libre Baskerville"/>
              </a:rPr>
              <a:t>CONTENIDO</a:t>
            </a:r>
            <a:endParaRPr b="1" i="0" sz="11700" u="none" cap="none" strike="noStrike">
              <a:solidFill>
                <a:schemeClr val="dk1"/>
              </a:solidFill>
              <a:latin typeface="Libre Baskerville"/>
              <a:ea typeface="Libre Baskerville"/>
              <a:cs typeface="Libre Baskerville"/>
              <a:sym typeface="Libre Baskerville"/>
            </a:endParaRPr>
          </a:p>
        </p:txBody>
      </p:sp>
      <p:sp>
        <p:nvSpPr>
          <p:cNvPr id="68" name="Google Shape;68;p2"/>
          <p:cNvSpPr/>
          <p:nvPr/>
        </p:nvSpPr>
        <p:spPr>
          <a:xfrm flipH="1" rot="10800000">
            <a:off x="1341120" y="2878799"/>
            <a:ext cx="10546080" cy="45719"/>
          </a:xfrm>
          <a:prstGeom prst="rect">
            <a:avLst/>
          </a:prstGeom>
          <a:solidFill>
            <a:srgbClr val="FC672D"/>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Helvetica Neue"/>
              <a:ea typeface="Helvetica Neue"/>
              <a:cs typeface="Helvetica Neue"/>
              <a:sym typeface="Helvetica Neue"/>
            </a:endParaRPr>
          </a:p>
        </p:txBody>
      </p:sp>
      <p:pic>
        <p:nvPicPr>
          <p:cNvPr id="69" name="Google Shape;69;p2"/>
          <p:cNvPicPr preferRelativeResize="0"/>
          <p:nvPr/>
        </p:nvPicPr>
        <p:blipFill rotWithShape="1">
          <a:blip r:embed="rId4">
            <a:alphaModFix/>
          </a:blip>
          <a:srcRect b="41403" l="26891" r="30230" t="0"/>
          <a:stretch/>
        </p:blipFill>
        <p:spPr>
          <a:xfrm>
            <a:off x="19024050" y="632225"/>
            <a:ext cx="2631300" cy="1810500"/>
          </a:xfrm>
          <a:prstGeom prst="roundRect">
            <a:avLst>
              <a:gd fmla="val 8594" name="adj"/>
            </a:avLst>
          </a:prstGeom>
          <a:solidFill>
            <a:srgbClr val="ECECEC"/>
          </a:solidFill>
          <a:ln>
            <a:noFill/>
          </a:ln>
          <a:effectLst>
            <a:reflection blurRad="0" dir="5400000" dist="5000" endA="0" endPos="28000" fadeDir="5400012" kx="0" rotWithShape="0" algn="bl" stA="38000" stPos="0" sy="-100000" ky="0"/>
          </a:effectLst>
        </p:spPr>
      </p:pic>
      <p:pic>
        <p:nvPicPr>
          <p:cNvPr id="70" name="Google Shape;70;p2"/>
          <p:cNvPicPr preferRelativeResize="0"/>
          <p:nvPr/>
        </p:nvPicPr>
        <p:blipFill>
          <a:blip r:embed="rId5">
            <a:alphaModFix/>
          </a:blip>
          <a:stretch>
            <a:fillRect/>
          </a:stretch>
        </p:blipFill>
        <p:spPr>
          <a:xfrm>
            <a:off x="1735476" y="3486000"/>
            <a:ext cx="21245175" cy="11280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4" name="Shape 74"/>
        <p:cNvGrpSpPr/>
        <p:nvPr/>
      </p:nvGrpSpPr>
      <p:grpSpPr>
        <a:xfrm>
          <a:off x="0" y="0"/>
          <a:ext cx="0" cy="0"/>
          <a:chOff x="0" y="0"/>
          <a:chExt cx="0" cy="0"/>
        </a:xfrm>
      </p:grpSpPr>
      <p:sp>
        <p:nvSpPr>
          <p:cNvPr id="75" name="Google Shape;75;p4"/>
          <p:cNvSpPr txBox="1"/>
          <p:nvPr/>
        </p:nvSpPr>
        <p:spPr>
          <a:xfrm>
            <a:off x="1447800" y="1264450"/>
            <a:ext cx="21488400" cy="13822500"/>
          </a:xfrm>
          <a:prstGeom prst="rect">
            <a:avLst/>
          </a:prstGeom>
          <a:noFill/>
          <a:ln>
            <a:noFill/>
          </a:ln>
        </p:spPr>
        <p:txBody>
          <a:bodyPr anchorCtr="0" anchor="ctr" bIns="71425" lIns="71425" spcFirstLastPara="1" rIns="71425" wrap="square" tIns="71425">
            <a:noAutofit/>
          </a:bodyPr>
          <a:lstStyle/>
          <a:p>
            <a:pPr indent="0" lvl="0" marL="0" marR="28954" rtl="0" algn="ctr">
              <a:lnSpc>
                <a:spcPct val="120000"/>
              </a:lnSpc>
              <a:spcBef>
                <a:spcPts val="0"/>
              </a:spcBef>
              <a:spcAft>
                <a:spcPts val="0"/>
              </a:spcAft>
              <a:buClr>
                <a:srgbClr val="000000"/>
              </a:buClr>
              <a:buSzPts val="7500"/>
              <a:buFont typeface="Arial"/>
              <a:buNone/>
            </a:pPr>
            <a:r>
              <a:rPr b="1" i="0" lang="es-CO" sz="7500" u="none" cap="none" strike="noStrike">
                <a:solidFill>
                  <a:schemeClr val="dk1"/>
                </a:solidFill>
                <a:latin typeface="Libre Baskerville"/>
                <a:ea typeface="Libre Baskerville"/>
                <a:cs typeface="Libre Baskerville"/>
                <a:sym typeface="Libre Baskerville"/>
              </a:rPr>
              <a:t>PLANTEAMIENTO DEL PROBLEMA:</a:t>
            </a:r>
            <a:endParaRPr b="1" i="0" sz="7500" u="none" cap="none" strike="noStrike">
              <a:solidFill>
                <a:schemeClr val="dk1"/>
              </a:solidFill>
              <a:latin typeface="Libre Baskerville"/>
              <a:ea typeface="Libre Baskerville"/>
              <a:cs typeface="Libre Baskerville"/>
              <a:sym typeface="Libre Baskerville"/>
            </a:endParaRPr>
          </a:p>
          <a:p>
            <a:pPr indent="0" lvl="0" marL="0" marR="28955" rtl="0" algn="l">
              <a:lnSpc>
                <a:spcPct val="120000"/>
              </a:lnSpc>
              <a:spcBef>
                <a:spcPts val="0"/>
              </a:spcBef>
              <a:spcAft>
                <a:spcPts val="0"/>
              </a:spcAft>
              <a:buClr>
                <a:srgbClr val="000000"/>
              </a:buClr>
              <a:buSzPts val="3900"/>
              <a:buFont typeface="Arial"/>
              <a:buNone/>
            </a:pPr>
            <a:r>
              <a:t/>
            </a:r>
            <a:endParaRPr b="1" i="0" sz="3900" u="none" cap="none" strike="noStrike">
              <a:solidFill>
                <a:schemeClr val="dk1"/>
              </a:solidFill>
              <a:latin typeface="Libre Baskerville"/>
              <a:ea typeface="Libre Baskerville"/>
              <a:cs typeface="Libre Baskerville"/>
              <a:sym typeface="Libre Baskerville"/>
            </a:endParaRPr>
          </a:p>
          <a:p>
            <a:pPr indent="0" lvl="0" marL="0" marR="28955" rtl="0" algn="l">
              <a:lnSpc>
                <a:spcPct val="120000"/>
              </a:lnSpc>
              <a:spcBef>
                <a:spcPts val="0"/>
              </a:spcBef>
              <a:spcAft>
                <a:spcPts val="0"/>
              </a:spcAft>
              <a:buClr>
                <a:srgbClr val="000000"/>
              </a:buClr>
              <a:buSzPts val="3900"/>
              <a:buFont typeface="Arial"/>
              <a:buNone/>
            </a:pPr>
            <a:r>
              <a:rPr b="0" i="0" lang="es-CO" sz="3900" u="none" cap="none" strike="noStrike">
                <a:solidFill>
                  <a:schemeClr val="dk2"/>
                </a:solidFill>
                <a:latin typeface="Libre Baskerville"/>
                <a:ea typeface="Libre Baskerville"/>
                <a:cs typeface="Libre Baskerville"/>
                <a:sym typeface="Libre Baskerville"/>
              </a:rPr>
              <a:t>Las personas adultas mayores poseen varios problemas, los cuales son:</a:t>
            </a:r>
            <a:endParaRPr b="0" i="0" sz="3900" u="none" cap="none" strike="noStrike">
              <a:solidFill>
                <a:schemeClr val="dk2"/>
              </a:solidFill>
              <a:latin typeface="Libre Baskerville"/>
              <a:ea typeface="Libre Baskerville"/>
              <a:cs typeface="Libre Baskerville"/>
              <a:sym typeface="Libre Baskerville"/>
            </a:endParaRPr>
          </a:p>
          <a:p>
            <a:pPr indent="0" lvl="0" marL="0" marR="28955" rtl="0" algn="l">
              <a:lnSpc>
                <a:spcPct val="120000"/>
              </a:lnSpc>
              <a:spcBef>
                <a:spcPts val="0"/>
              </a:spcBef>
              <a:spcAft>
                <a:spcPts val="0"/>
              </a:spcAft>
              <a:buClr>
                <a:srgbClr val="000000"/>
              </a:buClr>
              <a:buSzPts val="3900"/>
              <a:buFont typeface="Arial"/>
              <a:buNone/>
            </a:pPr>
            <a:r>
              <a:rPr b="0" i="0" lang="es-CO" sz="3900" u="none" cap="none" strike="noStrike">
                <a:solidFill>
                  <a:schemeClr val="dk2"/>
                </a:solidFill>
                <a:latin typeface="Libre Baskerville"/>
                <a:ea typeface="Libre Baskerville"/>
                <a:cs typeface="Libre Baskerville"/>
                <a:sym typeface="Libre Baskerville"/>
              </a:rPr>
              <a:t>Problemas de salud a causa de mala administración de los medicamentos.</a:t>
            </a:r>
            <a:endParaRPr b="0" i="0" sz="3900" u="none" cap="none" strike="noStrike">
              <a:solidFill>
                <a:schemeClr val="dk2"/>
              </a:solidFill>
              <a:latin typeface="Libre Baskerville"/>
              <a:ea typeface="Libre Baskerville"/>
              <a:cs typeface="Libre Baskerville"/>
              <a:sym typeface="Libre Baskerville"/>
            </a:endParaRPr>
          </a:p>
          <a:p>
            <a:pPr indent="0" lvl="0" marL="0" marR="28955" rtl="0" algn="l">
              <a:lnSpc>
                <a:spcPct val="120000"/>
              </a:lnSpc>
              <a:spcBef>
                <a:spcPts val="0"/>
              </a:spcBef>
              <a:spcAft>
                <a:spcPts val="0"/>
              </a:spcAft>
              <a:buClr>
                <a:srgbClr val="000000"/>
              </a:buClr>
              <a:buSzPts val="3900"/>
              <a:buFont typeface="Arial"/>
              <a:buNone/>
            </a:pPr>
            <a:r>
              <a:rPr b="0" i="0" lang="es-CO" sz="3900" u="none" cap="none" strike="noStrike">
                <a:solidFill>
                  <a:schemeClr val="dk2"/>
                </a:solidFill>
                <a:latin typeface="Libre Baskerville"/>
                <a:ea typeface="Libre Baskerville"/>
                <a:cs typeface="Libre Baskerville"/>
                <a:sym typeface="Libre Baskerville"/>
              </a:rPr>
              <a:t>Depresión.</a:t>
            </a:r>
            <a:endParaRPr b="0" i="0" sz="3900" u="none" cap="none" strike="noStrike">
              <a:solidFill>
                <a:schemeClr val="dk2"/>
              </a:solidFill>
              <a:latin typeface="Libre Baskerville"/>
              <a:ea typeface="Libre Baskerville"/>
              <a:cs typeface="Libre Baskerville"/>
              <a:sym typeface="Libre Baskerville"/>
            </a:endParaRPr>
          </a:p>
          <a:p>
            <a:pPr indent="0" lvl="0" marL="0" marR="28955" rtl="0" algn="l">
              <a:lnSpc>
                <a:spcPct val="120000"/>
              </a:lnSpc>
              <a:spcBef>
                <a:spcPts val="0"/>
              </a:spcBef>
              <a:spcAft>
                <a:spcPts val="0"/>
              </a:spcAft>
              <a:buClr>
                <a:srgbClr val="000000"/>
              </a:buClr>
              <a:buSzPts val="3900"/>
              <a:buFont typeface="Arial"/>
              <a:buNone/>
            </a:pPr>
            <a:r>
              <a:rPr b="0" i="0" lang="es-CO" sz="3900" u="none" cap="none" strike="noStrike">
                <a:solidFill>
                  <a:schemeClr val="dk2"/>
                </a:solidFill>
                <a:latin typeface="Libre Baskerville"/>
                <a:ea typeface="Libre Baskerville"/>
                <a:cs typeface="Libre Baskerville"/>
                <a:sym typeface="Libre Baskerville"/>
              </a:rPr>
              <a:t>Aburrimiento y distanciamiento social.</a:t>
            </a:r>
            <a:endParaRPr b="0" i="0" sz="3900" u="none" cap="none" strike="noStrike">
              <a:solidFill>
                <a:schemeClr val="dk2"/>
              </a:solidFill>
              <a:latin typeface="Libre Baskerville"/>
              <a:ea typeface="Libre Baskerville"/>
              <a:cs typeface="Libre Baskerville"/>
              <a:sym typeface="Libre Baskerville"/>
            </a:endParaRPr>
          </a:p>
          <a:p>
            <a:pPr indent="0" lvl="0" marL="0" marR="28955" rtl="0" algn="l">
              <a:lnSpc>
                <a:spcPct val="120000"/>
              </a:lnSpc>
              <a:spcBef>
                <a:spcPts val="0"/>
              </a:spcBef>
              <a:spcAft>
                <a:spcPts val="0"/>
              </a:spcAft>
              <a:buClr>
                <a:srgbClr val="000000"/>
              </a:buClr>
              <a:buSzPts val="3900"/>
              <a:buFont typeface="Arial"/>
              <a:buNone/>
            </a:pPr>
            <a:r>
              <a:rPr b="0" i="0" lang="es-CO" sz="3900" u="none" cap="none" strike="noStrike">
                <a:solidFill>
                  <a:schemeClr val="dk2"/>
                </a:solidFill>
                <a:latin typeface="Libre Baskerville"/>
                <a:ea typeface="Libre Baskerville"/>
                <a:cs typeface="Libre Baskerville"/>
                <a:sym typeface="Libre Baskerville"/>
              </a:rPr>
              <a:t>Abandono por parte de sus familiares.</a:t>
            </a:r>
            <a:endParaRPr b="0" i="0" sz="3900" u="none" cap="none" strike="noStrike">
              <a:solidFill>
                <a:schemeClr val="dk2"/>
              </a:solidFill>
              <a:latin typeface="Libre Baskerville"/>
              <a:ea typeface="Libre Baskerville"/>
              <a:cs typeface="Libre Baskerville"/>
              <a:sym typeface="Libre Baskerville"/>
            </a:endParaRPr>
          </a:p>
          <a:p>
            <a:pPr indent="0" lvl="0" marL="0" marR="28955" rtl="0" algn="l">
              <a:lnSpc>
                <a:spcPct val="120000"/>
              </a:lnSpc>
              <a:spcBef>
                <a:spcPts val="0"/>
              </a:spcBef>
              <a:spcAft>
                <a:spcPts val="0"/>
              </a:spcAft>
              <a:buClr>
                <a:srgbClr val="000000"/>
              </a:buClr>
              <a:buSzPts val="3900"/>
              <a:buFont typeface="Arial"/>
              <a:buNone/>
            </a:pPr>
            <a:r>
              <a:rPr b="0" i="0" lang="es-CO" sz="3900" u="none" cap="none" strike="noStrike">
                <a:solidFill>
                  <a:schemeClr val="dk2"/>
                </a:solidFill>
                <a:latin typeface="Libre Baskerville"/>
                <a:ea typeface="Libre Baskerville"/>
                <a:cs typeface="Libre Baskerville"/>
                <a:sym typeface="Libre Baskerville"/>
              </a:rPr>
              <a:t>Ausencia en utilización de aplicaciones móviles por falta de acompañamiento y enseñanza. </a:t>
            </a:r>
            <a:endParaRPr b="0" i="0" sz="3900" u="none" cap="none" strike="noStrike">
              <a:solidFill>
                <a:schemeClr val="dk2"/>
              </a:solidFill>
              <a:latin typeface="Libre Baskerville"/>
              <a:ea typeface="Libre Baskerville"/>
              <a:cs typeface="Libre Baskerville"/>
              <a:sym typeface="Libre Baskerville"/>
            </a:endParaRPr>
          </a:p>
          <a:p>
            <a:pPr indent="0" lvl="0" marL="0" marR="28955" rtl="0" algn="l">
              <a:lnSpc>
                <a:spcPct val="120000"/>
              </a:lnSpc>
              <a:spcBef>
                <a:spcPts val="0"/>
              </a:spcBef>
              <a:spcAft>
                <a:spcPts val="0"/>
              </a:spcAft>
              <a:buClr>
                <a:srgbClr val="000000"/>
              </a:buClr>
              <a:buSzPts val="3900"/>
              <a:buFont typeface="Arial"/>
              <a:buNone/>
            </a:pPr>
            <a:r>
              <a:rPr b="0" i="0" lang="es-CO" sz="3900" u="none" cap="none" strike="noStrike">
                <a:solidFill>
                  <a:schemeClr val="dk2"/>
                </a:solidFill>
                <a:latin typeface="Libre Baskerville"/>
                <a:ea typeface="Libre Baskerville"/>
                <a:cs typeface="Libre Baskerville"/>
                <a:sym typeface="Libre Baskerville"/>
              </a:rPr>
              <a:t>En conclusión, las personas mayores están quedando excluidas por no lograr adaptarse a la tecnología, es por ello que la mayoría de las aplicaciones y plataformas no están destinados para ellos.</a:t>
            </a:r>
            <a:endParaRPr b="0" i="0" sz="3900" u="none" cap="none" strike="noStrike">
              <a:solidFill>
                <a:schemeClr val="dk2"/>
              </a:solidFill>
              <a:latin typeface="Libre Baskerville"/>
              <a:ea typeface="Libre Baskerville"/>
              <a:cs typeface="Libre Baskerville"/>
              <a:sym typeface="Libre Baskerville"/>
            </a:endParaRPr>
          </a:p>
          <a:p>
            <a:pPr indent="9651" lvl="0" marL="28955" marR="28955" rtl="0" algn="l">
              <a:lnSpc>
                <a:spcPct val="120000"/>
              </a:lnSpc>
              <a:spcBef>
                <a:spcPts val="0"/>
              </a:spcBef>
              <a:spcAft>
                <a:spcPts val="0"/>
              </a:spcAft>
              <a:buClr>
                <a:srgbClr val="434343"/>
              </a:buClr>
              <a:buSzPts val="11500"/>
              <a:buFont typeface="Calibri"/>
              <a:buNone/>
            </a:pPr>
            <a:r>
              <a:t/>
            </a:r>
            <a:endParaRPr b="1" i="0" sz="3900" u="none" cap="none" strike="noStrike">
              <a:solidFill>
                <a:srgbClr val="434343"/>
              </a:solidFill>
              <a:latin typeface="Libre Baskerville"/>
              <a:ea typeface="Libre Baskerville"/>
              <a:cs typeface="Libre Baskerville"/>
              <a:sym typeface="Libre Baskerville"/>
            </a:endParaRPr>
          </a:p>
        </p:txBody>
      </p:sp>
      <p:sp>
        <p:nvSpPr>
          <p:cNvPr id="76" name="Google Shape;76;p4"/>
          <p:cNvSpPr/>
          <p:nvPr/>
        </p:nvSpPr>
        <p:spPr>
          <a:xfrm>
            <a:off x="3108895" y="4451491"/>
            <a:ext cx="18166200" cy="45600"/>
          </a:xfrm>
          <a:prstGeom prst="rect">
            <a:avLst/>
          </a:prstGeom>
          <a:solidFill>
            <a:srgbClr val="FC672D"/>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Helvetica Neue"/>
              <a:ea typeface="Helvetica Neue"/>
              <a:cs typeface="Helvetica Neue"/>
              <a:sym typeface="Helvetica Neue"/>
            </a:endParaRPr>
          </a:p>
        </p:txBody>
      </p:sp>
      <p:pic>
        <p:nvPicPr>
          <p:cNvPr id="77" name="Google Shape;77;p4"/>
          <p:cNvPicPr preferRelativeResize="0"/>
          <p:nvPr/>
        </p:nvPicPr>
        <p:blipFill rotWithShape="1">
          <a:blip r:embed="rId4">
            <a:alphaModFix/>
          </a:blip>
          <a:srcRect b="41403" l="26891" r="30230" t="0"/>
          <a:stretch/>
        </p:blipFill>
        <p:spPr>
          <a:xfrm>
            <a:off x="19024050" y="632225"/>
            <a:ext cx="2631300" cy="1810500"/>
          </a:xfrm>
          <a:prstGeom prst="roundRect">
            <a:avLst>
              <a:gd fmla="val 8594" name="adj"/>
            </a:avLst>
          </a:prstGeom>
          <a:solidFill>
            <a:srgbClr val="ECECEC"/>
          </a:solidFill>
          <a:ln>
            <a:noFill/>
          </a:ln>
          <a:effectLst>
            <a:reflection blurRad="0" dir="5400000" dist="5000" endA="0" endPos="28000" fadeDir="5400012" kx="0" rotWithShape="0" algn="bl" stA="38000" stPos="0" sy="-100000" ky="0"/>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1" name="Shape 81"/>
        <p:cNvGrpSpPr/>
        <p:nvPr/>
      </p:nvGrpSpPr>
      <p:grpSpPr>
        <a:xfrm>
          <a:off x="0" y="0"/>
          <a:ext cx="0" cy="0"/>
          <a:chOff x="0" y="0"/>
          <a:chExt cx="0" cy="0"/>
        </a:xfrm>
      </p:grpSpPr>
      <p:sp>
        <p:nvSpPr>
          <p:cNvPr id="82" name="Google Shape;82;p5"/>
          <p:cNvSpPr txBox="1"/>
          <p:nvPr/>
        </p:nvSpPr>
        <p:spPr>
          <a:xfrm>
            <a:off x="1884900" y="531650"/>
            <a:ext cx="20614200" cy="14684700"/>
          </a:xfrm>
          <a:prstGeom prst="rect">
            <a:avLst/>
          </a:prstGeom>
          <a:noFill/>
          <a:ln cap="flat" cmpd="sng" w="9525">
            <a:solidFill>
              <a:schemeClr val="lt1"/>
            </a:solidFill>
            <a:prstDash val="solid"/>
            <a:round/>
            <a:headEnd len="sm" w="sm" type="none"/>
            <a:tailEnd len="sm" w="sm" type="none"/>
          </a:ln>
        </p:spPr>
        <p:txBody>
          <a:bodyPr anchorCtr="0" anchor="ctr" bIns="71425" lIns="71425" spcFirstLastPara="1" rIns="71425" wrap="square" tIns="71425">
            <a:noAutofit/>
          </a:bodyPr>
          <a:lstStyle/>
          <a:p>
            <a:pPr indent="9649" lvl="0" marL="28954" marR="28954" rtl="0" algn="ctr">
              <a:lnSpc>
                <a:spcPct val="120000"/>
              </a:lnSpc>
              <a:spcBef>
                <a:spcPts val="0"/>
              </a:spcBef>
              <a:spcAft>
                <a:spcPts val="0"/>
              </a:spcAft>
              <a:buClr>
                <a:srgbClr val="434343"/>
              </a:buClr>
              <a:buSzPts val="8800"/>
              <a:buFont typeface="Libre Baskerville"/>
              <a:buNone/>
            </a:pPr>
            <a:r>
              <a:rPr b="1" i="0" lang="es-CO" sz="8800" u="none" cap="none" strike="noStrike">
                <a:solidFill>
                  <a:schemeClr val="dk1"/>
                </a:solidFill>
                <a:latin typeface="Libre Baskerville"/>
                <a:ea typeface="Libre Baskerville"/>
                <a:cs typeface="Libre Baskerville"/>
                <a:sym typeface="Libre Baskerville"/>
              </a:rPr>
              <a:t>JUSTIFICACIÓN</a:t>
            </a:r>
            <a:r>
              <a:rPr b="1" i="0" lang="es-CO" sz="8800" u="none" cap="none" strike="noStrike">
                <a:solidFill>
                  <a:srgbClr val="434343"/>
                </a:solidFill>
                <a:latin typeface="Libre Baskerville"/>
                <a:ea typeface="Libre Baskerville"/>
                <a:cs typeface="Libre Baskerville"/>
                <a:sym typeface="Libre Baskerville"/>
              </a:rPr>
              <a:t>:</a:t>
            </a:r>
            <a:endParaRPr b="1" i="0" sz="8800" u="none" cap="none" strike="noStrike">
              <a:solidFill>
                <a:srgbClr val="434343"/>
              </a:solidFill>
              <a:latin typeface="Libre Baskerville"/>
              <a:ea typeface="Libre Baskerville"/>
              <a:cs typeface="Libre Baskerville"/>
              <a:sym typeface="Libre Baskerville"/>
            </a:endParaRPr>
          </a:p>
          <a:p>
            <a:pPr indent="9651" lvl="0" marL="28955" marR="28955" rtl="0" algn="l">
              <a:lnSpc>
                <a:spcPct val="120000"/>
              </a:lnSpc>
              <a:spcBef>
                <a:spcPts val="0"/>
              </a:spcBef>
              <a:spcAft>
                <a:spcPts val="0"/>
              </a:spcAft>
              <a:buClr>
                <a:srgbClr val="434343"/>
              </a:buClr>
              <a:buSzPts val="5400"/>
              <a:buFont typeface="Libre Baskerville"/>
              <a:buNone/>
            </a:pPr>
            <a:r>
              <a:rPr b="0" i="0" lang="es-CO" sz="3900" u="none" cap="none" strike="noStrike">
                <a:solidFill>
                  <a:schemeClr val="dk2"/>
                </a:solidFill>
                <a:latin typeface="Libre Baskerville"/>
                <a:ea typeface="Libre Baskerville"/>
                <a:cs typeface="Libre Baskerville"/>
                <a:sym typeface="Libre Baskerville"/>
              </a:rPr>
              <a:t>Se crea una aplicación llamada OnlyFifty+ que ayudara a las personas mayores de edad para que tengan una mejor administración de sus medicamentos, es decir, se les recuerde la toma de los mismos y cuando tengan una cita medica. </a:t>
            </a:r>
            <a:endParaRPr b="0" i="0" sz="3900" u="none" cap="none" strike="noStrike">
              <a:solidFill>
                <a:schemeClr val="dk2"/>
              </a:solidFill>
              <a:latin typeface="Libre Baskerville"/>
              <a:ea typeface="Libre Baskerville"/>
              <a:cs typeface="Libre Baskerville"/>
              <a:sym typeface="Libre Baskerville"/>
            </a:endParaRPr>
          </a:p>
          <a:p>
            <a:pPr indent="9651" lvl="0" marL="28955" marR="28955" rtl="0" algn="l">
              <a:lnSpc>
                <a:spcPct val="120000"/>
              </a:lnSpc>
              <a:spcBef>
                <a:spcPts val="0"/>
              </a:spcBef>
              <a:spcAft>
                <a:spcPts val="0"/>
              </a:spcAft>
              <a:buClr>
                <a:srgbClr val="434343"/>
              </a:buClr>
              <a:buSzPts val="5400"/>
              <a:buFont typeface="Libre Baskerville"/>
              <a:buNone/>
            </a:pPr>
            <a:r>
              <a:rPr b="0" i="0" lang="es-CO" sz="3900" u="none" cap="none" strike="noStrike">
                <a:solidFill>
                  <a:schemeClr val="dk2"/>
                </a:solidFill>
                <a:latin typeface="Libre Baskerville"/>
                <a:ea typeface="Libre Baskerville"/>
                <a:cs typeface="Libre Baskerville"/>
                <a:sym typeface="Libre Baskerville"/>
              </a:rPr>
              <a:t>También les ayudará en la parte de entretenimiento para que puedan distraerse y fortalecer su mente, ya que es frecuente la perdida de memoria y afecciones neurológicas, se contará con un espacio donde se puedan comunicar a través de videollamadas con el fin de que los adultos mayores no sean olvidados completamente y para que tengan una guía de como poder manejar las aplicaciones de su Smartphone con facilidad.</a:t>
            </a:r>
            <a:endParaRPr b="0" i="0" sz="3900" u="none" cap="none" strike="noStrike">
              <a:solidFill>
                <a:schemeClr val="dk2"/>
              </a:solidFill>
              <a:latin typeface="Libre Baskerville"/>
              <a:ea typeface="Libre Baskerville"/>
              <a:cs typeface="Libre Baskerville"/>
              <a:sym typeface="Libre Baskerville"/>
            </a:endParaRPr>
          </a:p>
        </p:txBody>
      </p:sp>
      <p:sp>
        <p:nvSpPr>
          <p:cNvPr id="83" name="Google Shape;83;p5"/>
          <p:cNvSpPr/>
          <p:nvPr/>
        </p:nvSpPr>
        <p:spPr>
          <a:xfrm>
            <a:off x="7375951" y="5143986"/>
            <a:ext cx="11303100" cy="86100"/>
          </a:xfrm>
          <a:prstGeom prst="rect">
            <a:avLst/>
          </a:prstGeom>
          <a:solidFill>
            <a:srgbClr val="FC672D"/>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Helvetica Neue"/>
              <a:ea typeface="Helvetica Neue"/>
              <a:cs typeface="Helvetica Neue"/>
              <a:sym typeface="Helvetica Neue"/>
            </a:endParaRPr>
          </a:p>
        </p:txBody>
      </p:sp>
      <p:pic>
        <p:nvPicPr>
          <p:cNvPr id="84" name="Google Shape;84;p5"/>
          <p:cNvPicPr preferRelativeResize="0"/>
          <p:nvPr/>
        </p:nvPicPr>
        <p:blipFill rotWithShape="1">
          <a:blip r:embed="rId4">
            <a:alphaModFix/>
          </a:blip>
          <a:srcRect b="41403" l="26891" r="30230" t="0"/>
          <a:stretch/>
        </p:blipFill>
        <p:spPr>
          <a:xfrm>
            <a:off x="19024050" y="632225"/>
            <a:ext cx="2631300" cy="1810500"/>
          </a:xfrm>
          <a:prstGeom prst="roundRect">
            <a:avLst>
              <a:gd fmla="val 8594" name="adj"/>
            </a:avLst>
          </a:prstGeom>
          <a:solidFill>
            <a:srgbClr val="ECECEC"/>
          </a:solidFill>
          <a:ln>
            <a:noFill/>
          </a:ln>
          <a:effectLst>
            <a:reflection blurRad="0" dir="5400000" dist="5000" endA="0" endPos="28000" fadeDir="5400012" kx="0" rotWithShape="0" algn="bl" stA="38000" stPos="0" sy="-100000" ky="0"/>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6"/>
          <p:cNvSpPr txBox="1"/>
          <p:nvPr/>
        </p:nvSpPr>
        <p:spPr>
          <a:xfrm>
            <a:off x="1109475" y="896025"/>
            <a:ext cx="22524601" cy="14248499"/>
          </a:xfrm>
          <a:prstGeom prst="rect">
            <a:avLst/>
          </a:prstGeom>
          <a:noFill/>
          <a:ln>
            <a:noFill/>
          </a:ln>
        </p:spPr>
        <p:txBody>
          <a:bodyPr anchorCtr="0" anchor="ctr" bIns="71425" lIns="71425" spcFirstLastPara="1" rIns="71425" wrap="square" tIns="71425">
            <a:noAutofit/>
          </a:bodyPr>
          <a:lstStyle/>
          <a:p>
            <a:pPr indent="9649" lvl="0" marL="28954" marR="28954" rtl="0" algn="ctr">
              <a:lnSpc>
                <a:spcPct val="120000"/>
              </a:lnSpc>
              <a:spcBef>
                <a:spcPts val="0"/>
              </a:spcBef>
              <a:spcAft>
                <a:spcPts val="0"/>
              </a:spcAft>
              <a:buClr>
                <a:srgbClr val="434343"/>
              </a:buClr>
              <a:buSzPts val="8000"/>
              <a:buFont typeface="Libre Baskerville"/>
              <a:buNone/>
            </a:pPr>
            <a:r>
              <a:rPr b="1" i="0" lang="es-CO" sz="7000" u="none" cap="none" strike="noStrike">
                <a:solidFill>
                  <a:schemeClr val="dk1"/>
                </a:solidFill>
                <a:latin typeface="Libre Baskerville"/>
                <a:ea typeface="Libre Baskerville"/>
                <a:cs typeface="Libre Baskerville"/>
                <a:sym typeface="Libre Baskerville"/>
              </a:rPr>
              <a:t>OBJETIVO GENERAL:</a:t>
            </a:r>
            <a:endParaRPr b="0" i="0" sz="7000" u="none" cap="none" strike="noStrike">
              <a:solidFill>
                <a:schemeClr val="dk1"/>
              </a:solidFill>
              <a:latin typeface="Arial"/>
              <a:ea typeface="Arial"/>
              <a:cs typeface="Arial"/>
              <a:sym typeface="Arial"/>
            </a:endParaRPr>
          </a:p>
          <a:p>
            <a:pPr indent="9649" lvl="0" marL="28954" marR="28954" rtl="0" algn="l">
              <a:lnSpc>
                <a:spcPct val="120000"/>
              </a:lnSpc>
              <a:spcBef>
                <a:spcPts val="0"/>
              </a:spcBef>
              <a:spcAft>
                <a:spcPts val="0"/>
              </a:spcAft>
              <a:buClr>
                <a:srgbClr val="434343"/>
              </a:buClr>
              <a:buSzPts val="4800"/>
              <a:buFont typeface="Libre Baskerville"/>
              <a:buNone/>
            </a:pPr>
            <a:r>
              <a:rPr b="0" i="0" lang="es-CO" sz="3900" u="none" cap="none" strike="noStrike">
                <a:solidFill>
                  <a:srgbClr val="434343"/>
                </a:solidFill>
                <a:latin typeface="Libre Baskerville"/>
                <a:ea typeface="Libre Baskerville"/>
                <a:cs typeface="Libre Baskerville"/>
                <a:sym typeface="Libre Baskerville"/>
              </a:rPr>
              <a:t>Orientar a los adultos mayores en la nueva era de la tecnología resolviendo sus algunas de sus necesidades.</a:t>
            </a:r>
            <a:endParaRPr b="0" i="0" sz="3900" u="none" cap="none" strike="noStrike">
              <a:solidFill>
                <a:srgbClr val="434343"/>
              </a:solidFill>
              <a:latin typeface="Libre Baskerville"/>
              <a:ea typeface="Libre Baskerville"/>
              <a:cs typeface="Libre Baskerville"/>
              <a:sym typeface="Libre Baskerville"/>
            </a:endParaRPr>
          </a:p>
          <a:p>
            <a:pPr indent="9651" lvl="0" marL="28955" marR="28955" rtl="0" algn="l">
              <a:lnSpc>
                <a:spcPct val="120000"/>
              </a:lnSpc>
              <a:spcBef>
                <a:spcPts val="0"/>
              </a:spcBef>
              <a:spcAft>
                <a:spcPts val="0"/>
              </a:spcAft>
              <a:buClr>
                <a:srgbClr val="434343"/>
              </a:buClr>
              <a:buSzPts val="4800"/>
              <a:buFont typeface="Libre Baskerville"/>
              <a:buNone/>
            </a:pPr>
            <a:r>
              <a:t/>
            </a:r>
            <a:endParaRPr b="0" i="0" sz="7000" u="none" cap="none" strike="noStrike">
              <a:solidFill>
                <a:srgbClr val="434343"/>
              </a:solidFill>
              <a:latin typeface="Libre Baskerville"/>
              <a:ea typeface="Libre Baskerville"/>
              <a:cs typeface="Libre Baskerville"/>
              <a:sym typeface="Libre Baskerville"/>
            </a:endParaRPr>
          </a:p>
          <a:p>
            <a:pPr indent="9651" lvl="0" marL="28955" marR="28955" rtl="0" algn="ctr">
              <a:lnSpc>
                <a:spcPct val="120000"/>
              </a:lnSpc>
              <a:spcBef>
                <a:spcPts val="0"/>
              </a:spcBef>
              <a:spcAft>
                <a:spcPts val="0"/>
              </a:spcAft>
              <a:buClr>
                <a:srgbClr val="434343"/>
              </a:buClr>
              <a:buSzPts val="8000"/>
              <a:buFont typeface="Libre Baskerville"/>
              <a:buNone/>
            </a:pPr>
            <a:r>
              <a:rPr b="1" i="0" lang="es-CO" sz="7000" u="none" cap="none" strike="noStrike">
                <a:solidFill>
                  <a:schemeClr val="dk1"/>
                </a:solidFill>
                <a:latin typeface="Libre Baskerville"/>
                <a:ea typeface="Libre Baskerville"/>
                <a:cs typeface="Libre Baskerville"/>
                <a:sym typeface="Libre Baskerville"/>
              </a:rPr>
              <a:t>OBJETIVOS ESPECÍFICOS:</a:t>
            </a:r>
            <a:endParaRPr b="0" i="0" sz="7000" u="none" cap="none" strike="noStrike">
              <a:solidFill>
                <a:schemeClr val="dk1"/>
              </a:solidFill>
              <a:latin typeface="Arial"/>
              <a:ea typeface="Arial"/>
              <a:cs typeface="Arial"/>
              <a:sym typeface="Arial"/>
            </a:endParaRPr>
          </a:p>
          <a:p>
            <a:pPr indent="-628650" lvl="0" marL="714755" marR="28955" rtl="0" algn="l">
              <a:lnSpc>
                <a:spcPct val="120000"/>
              </a:lnSpc>
              <a:spcBef>
                <a:spcPts val="0"/>
              </a:spcBef>
              <a:spcAft>
                <a:spcPts val="0"/>
              </a:spcAft>
              <a:buClr>
                <a:srgbClr val="434343"/>
              </a:buClr>
              <a:buSzPts val="3900"/>
              <a:buFont typeface="Arial"/>
              <a:buChar char="•"/>
            </a:pPr>
            <a:r>
              <a:rPr b="0" i="0" lang="es-CO" sz="3900" u="none" cap="none" strike="noStrike">
                <a:solidFill>
                  <a:srgbClr val="434343"/>
                </a:solidFill>
                <a:latin typeface="Libre Baskerville"/>
                <a:ea typeface="Libre Baskerville"/>
                <a:cs typeface="Libre Baskerville"/>
                <a:sym typeface="Libre Baskerville"/>
              </a:rPr>
              <a:t>Considerar tener un espacio de entretenimiento nuestros usuarios con música que solían escuchar mucho en las emisoras y que con el tiempo han salido del aire.</a:t>
            </a:r>
            <a:endParaRPr b="0" i="0" sz="3900" u="none" cap="none" strike="noStrike">
              <a:solidFill>
                <a:srgbClr val="000000"/>
              </a:solidFill>
              <a:latin typeface="Arial"/>
              <a:ea typeface="Arial"/>
              <a:cs typeface="Arial"/>
              <a:sym typeface="Arial"/>
            </a:endParaRPr>
          </a:p>
          <a:p>
            <a:pPr indent="-628650" lvl="0" marL="714755" marR="28955" rtl="0" algn="l">
              <a:lnSpc>
                <a:spcPct val="120000"/>
              </a:lnSpc>
              <a:spcBef>
                <a:spcPts val="0"/>
              </a:spcBef>
              <a:spcAft>
                <a:spcPts val="0"/>
              </a:spcAft>
              <a:buClr>
                <a:srgbClr val="434343"/>
              </a:buClr>
              <a:buSzPts val="3900"/>
              <a:buFont typeface="Arial"/>
              <a:buChar char="•"/>
            </a:pPr>
            <a:r>
              <a:rPr b="0" i="0" lang="es-CO" sz="3900" u="none" cap="none" strike="noStrike">
                <a:solidFill>
                  <a:srgbClr val="434343"/>
                </a:solidFill>
                <a:latin typeface="Libre Baskerville"/>
                <a:ea typeface="Libre Baskerville"/>
                <a:cs typeface="Libre Baskerville"/>
                <a:sym typeface="Libre Baskerville"/>
              </a:rPr>
              <a:t>Brindar facilidad de uso a la aplicación para los usuarios con dificultades auditivas y/o visuales.</a:t>
            </a:r>
            <a:endParaRPr b="0" i="0" sz="3900" u="none" cap="none" strike="noStrike">
              <a:solidFill>
                <a:srgbClr val="000000"/>
              </a:solidFill>
              <a:latin typeface="Arial"/>
              <a:ea typeface="Arial"/>
              <a:cs typeface="Arial"/>
              <a:sym typeface="Arial"/>
            </a:endParaRPr>
          </a:p>
          <a:p>
            <a:pPr indent="-628650" lvl="0" marL="714755" marR="28955" rtl="0" algn="l">
              <a:lnSpc>
                <a:spcPct val="120000"/>
              </a:lnSpc>
              <a:spcBef>
                <a:spcPts val="0"/>
              </a:spcBef>
              <a:spcAft>
                <a:spcPts val="0"/>
              </a:spcAft>
              <a:buClr>
                <a:srgbClr val="434343"/>
              </a:buClr>
              <a:buSzPts val="3900"/>
              <a:buFont typeface="Arial"/>
              <a:buChar char="•"/>
            </a:pPr>
            <a:r>
              <a:rPr b="0" i="0" lang="es-CO" sz="3900" u="none" cap="none" strike="noStrike">
                <a:solidFill>
                  <a:srgbClr val="434343"/>
                </a:solidFill>
                <a:latin typeface="Libre Baskerville"/>
                <a:ea typeface="Libre Baskerville"/>
                <a:cs typeface="Libre Baskerville"/>
                <a:sym typeface="Libre Baskerville"/>
              </a:rPr>
              <a:t>Mostrar a las familias y a  ancianos  un espacio donde puedan hacer videollamadas fácilmente y acercarse unos a otros, esto con el fin de cuidarse del COVID 19 o simplemente por si están muy lejos de sus familias y se dificulten sus reuniones.</a:t>
            </a:r>
            <a:endParaRPr b="0" i="0" sz="3900" u="none" cap="none" strike="noStrike">
              <a:solidFill>
                <a:srgbClr val="000000"/>
              </a:solidFill>
              <a:latin typeface="Arial"/>
              <a:ea typeface="Arial"/>
              <a:cs typeface="Arial"/>
              <a:sym typeface="Arial"/>
            </a:endParaRPr>
          </a:p>
          <a:p>
            <a:pPr indent="-628650" lvl="0" marL="714755" marR="28955" rtl="0" algn="l">
              <a:lnSpc>
                <a:spcPct val="120000"/>
              </a:lnSpc>
              <a:spcBef>
                <a:spcPts val="0"/>
              </a:spcBef>
              <a:spcAft>
                <a:spcPts val="0"/>
              </a:spcAft>
              <a:buClr>
                <a:srgbClr val="434343"/>
              </a:buClr>
              <a:buSzPts val="3900"/>
              <a:buFont typeface="Arial"/>
              <a:buChar char="•"/>
            </a:pPr>
            <a:r>
              <a:rPr b="0" i="0" lang="es-CO" sz="3900" u="none" cap="none" strike="noStrike">
                <a:solidFill>
                  <a:srgbClr val="434343"/>
                </a:solidFill>
                <a:latin typeface="Libre Baskerville"/>
                <a:ea typeface="Libre Baskerville"/>
                <a:cs typeface="Libre Baskerville"/>
                <a:sym typeface="Libre Baskerville"/>
              </a:rPr>
              <a:t>Sistematizar la toman de medicamentos especificando cuales y a que horas, al igual que sus citas medicas a las personas mayores de 50 años.</a:t>
            </a:r>
            <a:endParaRPr b="0" i="0" sz="3900" u="none" cap="none" strike="noStrike">
              <a:solidFill>
                <a:srgbClr val="434343"/>
              </a:solidFill>
              <a:latin typeface="Libre Baskerville"/>
              <a:ea typeface="Libre Baskerville"/>
              <a:cs typeface="Libre Baskerville"/>
              <a:sym typeface="Libre Baskerville"/>
            </a:endParaRPr>
          </a:p>
        </p:txBody>
      </p:sp>
      <p:sp>
        <p:nvSpPr>
          <p:cNvPr id="90" name="Google Shape;90;p6"/>
          <p:cNvSpPr/>
          <p:nvPr/>
        </p:nvSpPr>
        <p:spPr>
          <a:xfrm>
            <a:off x="5955665" y="3228791"/>
            <a:ext cx="12832200" cy="45600"/>
          </a:xfrm>
          <a:prstGeom prst="rect">
            <a:avLst/>
          </a:prstGeom>
          <a:solidFill>
            <a:srgbClr val="FC672D"/>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Helvetica Neue"/>
              <a:ea typeface="Helvetica Neue"/>
              <a:cs typeface="Helvetica Neue"/>
              <a:sym typeface="Helvetica Neue"/>
            </a:endParaRPr>
          </a:p>
        </p:txBody>
      </p:sp>
      <p:sp>
        <p:nvSpPr>
          <p:cNvPr id="91" name="Google Shape;91;p6"/>
          <p:cNvSpPr/>
          <p:nvPr/>
        </p:nvSpPr>
        <p:spPr>
          <a:xfrm flipH="1" rot="10800000">
            <a:off x="5721374" y="7166546"/>
            <a:ext cx="13618800" cy="45600"/>
          </a:xfrm>
          <a:prstGeom prst="rect">
            <a:avLst/>
          </a:prstGeom>
          <a:solidFill>
            <a:srgbClr val="FC672D"/>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Helvetica Neue"/>
              <a:ea typeface="Helvetica Neue"/>
              <a:cs typeface="Helvetica Neue"/>
              <a:sym typeface="Helvetica Neue"/>
            </a:endParaRPr>
          </a:p>
        </p:txBody>
      </p:sp>
      <p:pic>
        <p:nvPicPr>
          <p:cNvPr id="92" name="Google Shape;92;p6"/>
          <p:cNvPicPr preferRelativeResize="0"/>
          <p:nvPr/>
        </p:nvPicPr>
        <p:blipFill rotWithShape="1">
          <a:blip r:embed="rId4">
            <a:alphaModFix/>
          </a:blip>
          <a:srcRect b="41403" l="26891" r="30230" t="0"/>
          <a:stretch/>
        </p:blipFill>
        <p:spPr>
          <a:xfrm>
            <a:off x="19024050" y="632225"/>
            <a:ext cx="2631300" cy="1810500"/>
          </a:xfrm>
          <a:prstGeom prst="roundRect">
            <a:avLst>
              <a:gd fmla="val 8594" name="adj"/>
            </a:avLst>
          </a:prstGeom>
          <a:solidFill>
            <a:srgbClr val="ECECEC"/>
          </a:solidFill>
          <a:ln>
            <a:noFill/>
          </a:ln>
          <a:effectLst>
            <a:reflection blurRad="0" dir="5400000" dist="5000" endA="0" endPos="28000" fadeDir="5400012" kx="0" rotWithShape="0" algn="bl" stA="38000" stPos="0" sy="-100000" ky="0"/>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 name="Shape 96"/>
        <p:cNvGrpSpPr/>
        <p:nvPr/>
      </p:nvGrpSpPr>
      <p:grpSpPr>
        <a:xfrm>
          <a:off x="0" y="0"/>
          <a:ext cx="0" cy="0"/>
          <a:chOff x="0" y="0"/>
          <a:chExt cx="0" cy="0"/>
        </a:xfrm>
      </p:grpSpPr>
      <p:pic>
        <p:nvPicPr>
          <p:cNvPr id="97" name="Google Shape;97;p7"/>
          <p:cNvPicPr preferRelativeResize="0"/>
          <p:nvPr/>
        </p:nvPicPr>
        <p:blipFill rotWithShape="1">
          <a:blip r:embed="rId4">
            <a:alphaModFix/>
          </a:blip>
          <a:srcRect b="41403" l="26891" r="30230" t="0"/>
          <a:stretch/>
        </p:blipFill>
        <p:spPr>
          <a:xfrm>
            <a:off x="18819525" y="623550"/>
            <a:ext cx="2631300" cy="1810500"/>
          </a:xfrm>
          <a:prstGeom prst="roundRect">
            <a:avLst>
              <a:gd fmla="val 8594" name="adj"/>
            </a:avLst>
          </a:prstGeom>
          <a:solidFill>
            <a:srgbClr val="ECECEC"/>
          </a:solidFill>
          <a:ln>
            <a:noFill/>
          </a:ln>
          <a:effectLst>
            <a:reflection blurRad="0" dir="5400000" dist="5000" endA="0" endPos="28000" fadeDir="5400012" kx="0" rotWithShape="0" algn="bl" stA="38000" stPos="0" sy="-100000" ky="0"/>
          </a:effectLst>
        </p:spPr>
      </p:pic>
      <p:sp>
        <p:nvSpPr>
          <p:cNvPr id="98" name="Google Shape;98;p7"/>
          <p:cNvSpPr txBox="1"/>
          <p:nvPr/>
        </p:nvSpPr>
        <p:spPr>
          <a:xfrm>
            <a:off x="-6237925" y="-1507600"/>
            <a:ext cx="17016000" cy="3103200"/>
          </a:xfrm>
          <a:prstGeom prst="rect">
            <a:avLst/>
          </a:prstGeom>
          <a:noFill/>
          <a:ln>
            <a:noFill/>
          </a:ln>
        </p:spPr>
        <p:txBody>
          <a:bodyPr anchorCtr="0" anchor="t" bIns="91425" lIns="91425" spcFirstLastPara="1" rIns="91425" wrap="square" tIns="91425">
            <a:spAutoFit/>
          </a:bodyPr>
          <a:lstStyle/>
          <a:p>
            <a:pPr indent="9649" lvl="0" marL="28954" marR="28954" rtl="0" algn="ctr">
              <a:lnSpc>
                <a:spcPct val="120000"/>
              </a:lnSpc>
              <a:spcBef>
                <a:spcPts val="0"/>
              </a:spcBef>
              <a:spcAft>
                <a:spcPts val="0"/>
              </a:spcAft>
              <a:buClr>
                <a:srgbClr val="000000"/>
              </a:buClr>
              <a:buSzPts val="8800"/>
              <a:buFont typeface="Arial"/>
              <a:buNone/>
            </a:pPr>
            <a:r>
              <a:t/>
            </a:r>
            <a:endParaRPr b="1" i="0" sz="8800" u="none" cap="none" strike="noStrike">
              <a:solidFill>
                <a:schemeClr val="dk1"/>
              </a:solidFill>
              <a:latin typeface="Libre Baskerville"/>
              <a:ea typeface="Libre Baskerville"/>
              <a:cs typeface="Libre Baskerville"/>
              <a:sym typeface="Libre Baskerville"/>
            </a:endParaRPr>
          </a:p>
          <a:p>
            <a:pPr indent="9649" lvl="0" marL="28954" marR="28954" rtl="0" algn="ctr">
              <a:lnSpc>
                <a:spcPct val="120000"/>
              </a:lnSpc>
              <a:spcBef>
                <a:spcPts val="0"/>
              </a:spcBef>
              <a:spcAft>
                <a:spcPts val="0"/>
              </a:spcAft>
              <a:buClr>
                <a:srgbClr val="000000"/>
              </a:buClr>
              <a:buSzPts val="8800"/>
              <a:buFont typeface="Arial"/>
              <a:buNone/>
            </a:pPr>
            <a:r>
              <a:rPr b="1" lang="es-CO" sz="8400">
                <a:solidFill>
                  <a:schemeClr val="dk1"/>
                </a:solidFill>
                <a:latin typeface="Libre Baskerville"/>
                <a:ea typeface="Libre Baskerville"/>
                <a:cs typeface="Libre Baskerville"/>
                <a:sym typeface="Libre Baskerville"/>
              </a:rPr>
              <a:t>UML</a:t>
            </a:r>
            <a:r>
              <a:rPr b="1" i="0" lang="es-CO" sz="8400" u="none" cap="none" strike="noStrike">
                <a:solidFill>
                  <a:schemeClr val="dk1"/>
                </a:solidFill>
                <a:latin typeface="Libre Baskerville"/>
                <a:ea typeface="Libre Baskerville"/>
                <a:cs typeface="Libre Baskerville"/>
                <a:sym typeface="Libre Baskerville"/>
              </a:rPr>
              <a:t>:</a:t>
            </a:r>
            <a:endParaRPr b="0" i="0" sz="8400" u="none" cap="none" strike="noStrike">
              <a:solidFill>
                <a:srgbClr val="000000"/>
              </a:solidFill>
              <a:latin typeface="Arial"/>
              <a:ea typeface="Arial"/>
              <a:cs typeface="Arial"/>
              <a:sym typeface="Arial"/>
            </a:endParaRPr>
          </a:p>
        </p:txBody>
      </p:sp>
      <p:sp>
        <p:nvSpPr>
          <p:cNvPr id="99" name="Google Shape;99;p7"/>
          <p:cNvSpPr txBox="1"/>
          <p:nvPr/>
        </p:nvSpPr>
        <p:spPr>
          <a:xfrm>
            <a:off x="1206000" y="2434038"/>
            <a:ext cx="21679200" cy="1262100"/>
          </a:xfrm>
          <a:prstGeom prst="rect">
            <a:avLst/>
          </a:prstGeom>
          <a:noFill/>
          <a:ln>
            <a:noFill/>
          </a:ln>
        </p:spPr>
        <p:txBody>
          <a:bodyPr anchorCtr="0" anchor="t" bIns="91425" lIns="91425" spcFirstLastPara="1" rIns="91425" wrap="square" tIns="91425">
            <a:spAutoFit/>
          </a:bodyPr>
          <a:lstStyle/>
          <a:p>
            <a:pPr indent="9650" lvl="0" marL="28953" marR="28953" rtl="0" algn="ctr">
              <a:lnSpc>
                <a:spcPct val="120000"/>
              </a:lnSpc>
              <a:spcBef>
                <a:spcPts val="0"/>
              </a:spcBef>
              <a:spcAft>
                <a:spcPts val="0"/>
              </a:spcAft>
              <a:buClr>
                <a:srgbClr val="000000"/>
              </a:buClr>
              <a:buSzPts val="7000"/>
              <a:buFont typeface="Arial"/>
              <a:buNone/>
            </a:pPr>
            <a:r>
              <a:rPr b="1" lang="es-CO" sz="7000">
                <a:solidFill>
                  <a:srgbClr val="666666"/>
                </a:solidFill>
                <a:latin typeface="Libre Baskerville"/>
                <a:ea typeface="Libre Baskerville"/>
                <a:cs typeface="Libre Baskerville"/>
                <a:sym typeface="Libre Baskerville"/>
              </a:rPr>
              <a:t>Casos de Uso</a:t>
            </a:r>
            <a:endParaRPr b="0" i="0" sz="1400" u="none" cap="none" strike="noStrike">
              <a:solidFill>
                <a:srgbClr val="FC672D"/>
              </a:solidFill>
              <a:latin typeface="Arial"/>
              <a:ea typeface="Arial"/>
              <a:cs typeface="Arial"/>
              <a:sym typeface="Arial"/>
            </a:endParaRPr>
          </a:p>
        </p:txBody>
      </p:sp>
      <p:sp>
        <p:nvSpPr>
          <p:cNvPr id="100" name="Google Shape;100;p7"/>
          <p:cNvSpPr txBox="1"/>
          <p:nvPr/>
        </p:nvSpPr>
        <p:spPr>
          <a:xfrm>
            <a:off x="1206000" y="6503263"/>
            <a:ext cx="21679200" cy="1262100"/>
          </a:xfrm>
          <a:prstGeom prst="rect">
            <a:avLst/>
          </a:prstGeom>
          <a:noFill/>
          <a:ln>
            <a:noFill/>
          </a:ln>
        </p:spPr>
        <p:txBody>
          <a:bodyPr anchorCtr="0" anchor="t" bIns="91425" lIns="91425" spcFirstLastPara="1" rIns="91425" wrap="square" tIns="91425">
            <a:spAutoFit/>
          </a:bodyPr>
          <a:lstStyle/>
          <a:p>
            <a:pPr indent="9650" lvl="0" marL="28953" marR="28953" rtl="0" algn="ctr">
              <a:lnSpc>
                <a:spcPct val="120000"/>
              </a:lnSpc>
              <a:spcBef>
                <a:spcPts val="0"/>
              </a:spcBef>
              <a:spcAft>
                <a:spcPts val="0"/>
              </a:spcAft>
              <a:buClr>
                <a:srgbClr val="000000"/>
              </a:buClr>
              <a:buSzPts val="7000"/>
              <a:buFont typeface="Arial"/>
              <a:buNone/>
            </a:pPr>
            <a:r>
              <a:rPr b="1" lang="es-CO" sz="7000">
                <a:solidFill>
                  <a:srgbClr val="666666"/>
                </a:solidFill>
                <a:latin typeface="Libre Baskerville"/>
                <a:ea typeface="Libre Baskerville"/>
                <a:cs typeface="Libre Baskerville"/>
                <a:sym typeface="Libre Baskerville"/>
              </a:rPr>
              <a:t>Diagrama de Actividades</a:t>
            </a:r>
            <a:endParaRPr b="0" i="0" sz="1400" u="none" cap="none" strike="noStrike">
              <a:solidFill>
                <a:srgbClr val="FC672D"/>
              </a:solidFill>
              <a:latin typeface="Arial"/>
              <a:ea typeface="Arial"/>
              <a:cs typeface="Arial"/>
              <a:sym typeface="Arial"/>
            </a:endParaRPr>
          </a:p>
        </p:txBody>
      </p:sp>
      <p:sp>
        <p:nvSpPr>
          <p:cNvPr id="101" name="Google Shape;101;p7"/>
          <p:cNvSpPr txBox="1"/>
          <p:nvPr/>
        </p:nvSpPr>
        <p:spPr>
          <a:xfrm>
            <a:off x="1206000" y="9993625"/>
            <a:ext cx="21679200" cy="1262100"/>
          </a:xfrm>
          <a:prstGeom prst="rect">
            <a:avLst/>
          </a:prstGeom>
          <a:noFill/>
          <a:ln>
            <a:noFill/>
          </a:ln>
        </p:spPr>
        <p:txBody>
          <a:bodyPr anchorCtr="0" anchor="t" bIns="91425" lIns="91425" spcFirstLastPara="1" rIns="91425" wrap="square" tIns="91425">
            <a:spAutoFit/>
          </a:bodyPr>
          <a:lstStyle/>
          <a:p>
            <a:pPr indent="9650" lvl="0" marL="28953" marR="28953" rtl="0" algn="ctr">
              <a:lnSpc>
                <a:spcPct val="120000"/>
              </a:lnSpc>
              <a:spcBef>
                <a:spcPts val="0"/>
              </a:spcBef>
              <a:spcAft>
                <a:spcPts val="0"/>
              </a:spcAft>
              <a:buClr>
                <a:srgbClr val="000000"/>
              </a:buClr>
              <a:buSzPts val="7000"/>
              <a:buFont typeface="Arial"/>
              <a:buNone/>
            </a:pPr>
            <a:r>
              <a:rPr b="1" lang="es-CO" sz="7000">
                <a:solidFill>
                  <a:srgbClr val="666666"/>
                </a:solidFill>
                <a:latin typeface="Libre Baskerville"/>
                <a:ea typeface="Libre Baskerville"/>
                <a:cs typeface="Libre Baskerville"/>
                <a:sym typeface="Libre Baskerville"/>
              </a:rPr>
              <a:t>Diagrama de Clases</a:t>
            </a:r>
            <a:endParaRPr b="0" i="0" sz="1400" u="none" cap="none" strike="noStrike">
              <a:solidFill>
                <a:srgbClr val="FC672D"/>
              </a:solidFill>
              <a:latin typeface="Arial"/>
              <a:ea typeface="Arial"/>
              <a:cs typeface="Arial"/>
              <a:sym typeface="Arial"/>
            </a:endParaRPr>
          </a:p>
        </p:txBody>
      </p:sp>
      <p:sp>
        <p:nvSpPr>
          <p:cNvPr id="102" name="Google Shape;102;p7"/>
          <p:cNvSpPr txBox="1"/>
          <p:nvPr/>
        </p:nvSpPr>
        <p:spPr>
          <a:xfrm>
            <a:off x="964950" y="13703200"/>
            <a:ext cx="22454100" cy="1185300"/>
          </a:xfrm>
          <a:prstGeom prst="rect">
            <a:avLst/>
          </a:prstGeom>
          <a:noFill/>
          <a:ln>
            <a:noFill/>
          </a:ln>
        </p:spPr>
        <p:txBody>
          <a:bodyPr anchorCtr="0" anchor="t" bIns="91425" lIns="91425" spcFirstLastPara="1" rIns="91425" wrap="square" tIns="91425">
            <a:spAutoFit/>
          </a:bodyPr>
          <a:lstStyle/>
          <a:p>
            <a:pPr indent="0" lvl="0" marL="457200" marR="28953" rtl="0" algn="ctr">
              <a:lnSpc>
                <a:spcPct val="120000"/>
              </a:lnSpc>
              <a:spcBef>
                <a:spcPts val="0"/>
              </a:spcBef>
              <a:spcAft>
                <a:spcPts val="0"/>
              </a:spcAft>
              <a:buNone/>
            </a:pPr>
            <a:r>
              <a:rPr b="1" i="0" lang="es-CO" sz="6500" u="none" cap="none" strike="noStrike">
                <a:solidFill>
                  <a:srgbClr val="666666"/>
                </a:solidFill>
                <a:latin typeface="Libre Baskerville"/>
                <a:ea typeface="Libre Baskerville"/>
                <a:cs typeface="Libre Baskerville"/>
                <a:sym typeface="Libre Baskerville"/>
              </a:rPr>
              <a:t>Historias de usuario</a:t>
            </a:r>
            <a:endParaRPr b="0" i="0" sz="900" u="none" cap="none" strike="noStrike">
              <a:solidFill>
                <a:srgbClr val="666666"/>
              </a:solidFill>
              <a:latin typeface="Arial"/>
              <a:ea typeface="Arial"/>
              <a:cs typeface="Arial"/>
              <a:sym typeface="Arial"/>
            </a:endParaRPr>
          </a:p>
        </p:txBody>
      </p:sp>
      <p:sp>
        <p:nvSpPr>
          <p:cNvPr id="103" name="Google Shape;103;p7"/>
          <p:cNvSpPr txBox="1"/>
          <p:nvPr/>
        </p:nvSpPr>
        <p:spPr>
          <a:xfrm>
            <a:off x="2887350" y="2783869"/>
            <a:ext cx="19756800" cy="3977400"/>
          </a:xfrm>
          <a:prstGeom prst="rect">
            <a:avLst/>
          </a:prstGeom>
          <a:noFill/>
          <a:ln>
            <a:noFill/>
          </a:ln>
        </p:spPr>
        <p:txBody>
          <a:bodyPr anchorCtr="0" anchor="t" bIns="91425" lIns="91425" spcFirstLastPara="1" rIns="91425" wrap="square" tIns="91425">
            <a:spAutoFit/>
          </a:bodyPr>
          <a:lstStyle/>
          <a:p>
            <a:pPr indent="0" lvl="0" marL="457200" marR="28953" rtl="0" algn="ctr">
              <a:lnSpc>
                <a:spcPct val="120000"/>
              </a:lnSpc>
              <a:spcBef>
                <a:spcPts val="0"/>
              </a:spcBef>
              <a:spcAft>
                <a:spcPts val="0"/>
              </a:spcAft>
              <a:buNone/>
            </a:pPr>
            <a:r>
              <a:t/>
            </a:r>
            <a:endParaRPr b="1" i="0" sz="6500" u="none" cap="none" strike="noStrike">
              <a:solidFill>
                <a:srgbClr val="666666"/>
              </a:solidFill>
              <a:latin typeface="Libre Baskerville"/>
              <a:ea typeface="Libre Baskerville"/>
              <a:cs typeface="Libre Baskerville"/>
              <a:sym typeface="Libre Baskerville"/>
            </a:endParaRPr>
          </a:p>
          <a:p>
            <a:pPr indent="9650" lvl="0" marL="28953" marR="28953" rtl="0" algn="ctr">
              <a:lnSpc>
                <a:spcPct val="120000"/>
              </a:lnSpc>
              <a:spcBef>
                <a:spcPts val="0"/>
              </a:spcBef>
              <a:spcAft>
                <a:spcPts val="0"/>
              </a:spcAft>
              <a:buClr>
                <a:srgbClr val="000000"/>
              </a:buClr>
              <a:buSzPts val="5800"/>
              <a:buFont typeface="Arial"/>
              <a:buNone/>
            </a:pPr>
            <a:r>
              <a:rPr b="1" lang="es-CO" sz="4100" u="sng">
                <a:solidFill>
                  <a:schemeClr val="hlink"/>
                </a:solidFill>
                <a:latin typeface="Libre Baskerville"/>
                <a:ea typeface="Libre Baskerville"/>
                <a:cs typeface="Libre Baskerville"/>
                <a:sym typeface="Libre Baskerville"/>
                <a:hlinkClick r:id="rId5"/>
              </a:rPr>
              <a:t>https://lucid.app/documents/view/1cdd6c2c-cce9-43ca-948a-8c680761c922</a:t>
            </a:r>
            <a:endParaRPr b="1" i="0" sz="4800" u="none" cap="none" strike="noStrike">
              <a:solidFill>
                <a:srgbClr val="FC672D"/>
              </a:solidFill>
              <a:latin typeface="Libre Baskerville"/>
              <a:ea typeface="Libre Baskerville"/>
              <a:cs typeface="Libre Baskerville"/>
              <a:sym typeface="Libre Baskerville"/>
            </a:endParaRPr>
          </a:p>
          <a:p>
            <a:pPr indent="9650" lvl="0" marL="28953" marR="28953" rtl="0" algn="ctr">
              <a:lnSpc>
                <a:spcPct val="120000"/>
              </a:lnSpc>
              <a:spcBef>
                <a:spcPts val="0"/>
              </a:spcBef>
              <a:spcAft>
                <a:spcPts val="0"/>
              </a:spcAft>
              <a:buClr>
                <a:srgbClr val="000000"/>
              </a:buClr>
              <a:buSzPts val="7000"/>
              <a:buFont typeface="Arial"/>
              <a:buNone/>
            </a:pPr>
            <a:r>
              <a:t/>
            </a:r>
            <a:endParaRPr b="1" i="0" sz="7000" u="none" cap="none" strike="noStrike">
              <a:solidFill>
                <a:srgbClr val="666666"/>
              </a:solidFill>
              <a:latin typeface="Libre Baskerville"/>
              <a:ea typeface="Libre Baskerville"/>
              <a:cs typeface="Libre Baskerville"/>
              <a:sym typeface="Libre Baskerville"/>
            </a:endParaRPr>
          </a:p>
        </p:txBody>
      </p:sp>
      <p:sp>
        <p:nvSpPr>
          <p:cNvPr id="104" name="Google Shape;104;p7"/>
          <p:cNvSpPr txBox="1"/>
          <p:nvPr/>
        </p:nvSpPr>
        <p:spPr>
          <a:xfrm>
            <a:off x="2887350" y="6503275"/>
            <a:ext cx="19756800" cy="3977400"/>
          </a:xfrm>
          <a:prstGeom prst="rect">
            <a:avLst/>
          </a:prstGeom>
          <a:noFill/>
          <a:ln>
            <a:noFill/>
          </a:ln>
        </p:spPr>
        <p:txBody>
          <a:bodyPr anchorCtr="0" anchor="t" bIns="91425" lIns="91425" spcFirstLastPara="1" rIns="91425" wrap="square" tIns="91425">
            <a:spAutoFit/>
          </a:bodyPr>
          <a:lstStyle/>
          <a:p>
            <a:pPr indent="0" lvl="0" marL="457200" marR="28953" rtl="0" algn="ctr">
              <a:lnSpc>
                <a:spcPct val="120000"/>
              </a:lnSpc>
              <a:spcBef>
                <a:spcPts val="0"/>
              </a:spcBef>
              <a:spcAft>
                <a:spcPts val="0"/>
              </a:spcAft>
              <a:buNone/>
            </a:pPr>
            <a:r>
              <a:t/>
            </a:r>
            <a:endParaRPr b="1" i="0" sz="6500" u="none" cap="none" strike="noStrike">
              <a:solidFill>
                <a:srgbClr val="666666"/>
              </a:solidFill>
              <a:latin typeface="Libre Baskerville"/>
              <a:ea typeface="Libre Baskerville"/>
              <a:cs typeface="Libre Baskerville"/>
              <a:sym typeface="Libre Baskerville"/>
            </a:endParaRPr>
          </a:p>
          <a:p>
            <a:pPr indent="9650" lvl="0" marL="28953" marR="28953" rtl="0" algn="ctr">
              <a:lnSpc>
                <a:spcPct val="120000"/>
              </a:lnSpc>
              <a:spcBef>
                <a:spcPts val="0"/>
              </a:spcBef>
              <a:spcAft>
                <a:spcPts val="0"/>
              </a:spcAft>
              <a:buClr>
                <a:srgbClr val="000000"/>
              </a:buClr>
              <a:buSzPts val="5800"/>
              <a:buFont typeface="Arial"/>
              <a:buNone/>
            </a:pPr>
            <a:r>
              <a:rPr b="1" lang="es-CO" sz="4100" u="sng">
                <a:solidFill>
                  <a:schemeClr val="hlink"/>
                </a:solidFill>
                <a:latin typeface="Libre Baskerville"/>
                <a:ea typeface="Libre Baskerville"/>
                <a:cs typeface="Libre Baskerville"/>
                <a:sym typeface="Libre Baskerville"/>
                <a:hlinkClick r:id="rId6"/>
              </a:rPr>
              <a:t>https://lucid.app/documents/view/a40277b2-d877-4256-ac3d-f38077bacaf5</a:t>
            </a:r>
            <a:endParaRPr b="1" i="0" sz="4800" u="none" cap="none" strike="noStrike">
              <a:solidFill>
                <a:srgbClr val="FC672D"/>
              </a:solidFill>
              <a:latin typeface="Libre Baskerville"/>
              <a:ea typeface="Libre Baskerville"/>
              <a:cs typeface="Libre Baskerville"/>
              <a:sym typeface="Libre Baskerville"/>
            </a:endParaRPr>
          </a:p>
          <a:p>
            <a:pPr indent="9650" lvl="0" marL="28953" marR="28953" rtl="0" algn="ctr">
              <a:lnSpc>
                <a:spcPct val="120000"/>
              </a:lnSpc>
              <a:spcBef>
                <a:spcPts val="0"/>
              </a:spcBef>
              <a:spcAft>
                <a:spcPts val="0"/>
              </a:spcAft>
              <a:buClr>
                <a:srgbClr val="000000"/>
              </a:buClr>
              <a:buSzPts val="7000"/>
              <a:buFont typeface="Arial"/>
              <a:buNone/>
            </a:pPr>
            <a:r>
              <a:t/>
            </a:r>
            <a:endParaRPr b="1" i="0" sz="7000" u="none" cap="none" strike="noStrike">
              <a:solidFill>
                <a:srgbClr val="666666"/>
              </a:solidFill>
              <a:latin typeface="Libre Baskerville"/>
              <a:ea typeface="Libre Baskerville"/>
              <a:cs typeface="Libre Baskerville"/>
              <a:sym typeface="Libre Baskerville"/>
            </a:endParaRPr>
          </a:p>
        </p:txBody>
      </p:sp>
      <p:sp>
        <p:nvSpPr>
          <p:cNvPr id="105" name="Google Shape;105;p7"/>
          <p:cNvSpPr txBox="1"/>
          <p:nvPr/>
        </p:nvSpPr>
        <p:spPr>
          <a:xfrm>
            <a:off x="2887350" y="9725799"/>
            <a:ext cx="19756800" cy="3977400"/>
          </a:xfrm>
          <a:prstGeom prst="rect">
            <a:avLst/>
          </a:prstGeom>
          <a:noFill/>
          <a:ln>
            <a:noFill/>
          </a:ln>
        </p:spPr>
        <p:txBody>
          <a:bodyPr anchorCtr="0" anchor="t" bIns="91425" lIns="91425" spcFirstLastPara="1" rIns="91425" wrap="square" tIns="91425">
            <a:spAutoFit/>
          </a:bodyPr>
          <a:lstStyle/>
          <a:p>
            <a:pPr indent="0" lvl="0" marL="457200" marR="28953" rtl="0" algn="ctr">
              <a:lnSpc>
                <a:spcPct val="120000"/>
              </a:lnSpc>
              <a:spcBef>
                <a:spcPts val="0"/>
              </a:spcBef>
              <a:spcAft>
                <a:spcPts val="0"/>
              </a:spcAft>
              <a:buNone/>
            </a:pPr>
            <a:r>
              <a:t/>
            </a:r>
            <a:endParaRPr b="1" i="0" sz="6500" u="none" cap="none" strike="noStrike">
              <a:solidFill>
                <a:srgbClr val="666666"/>
              </a:solidFill>
              <a:latin typeface="Libre Baskerville"/>
              <a:ea typeface="Libre Baskerville"/>
              <a:cs typeface="Libre Baskerville"/>
              <a:sym typeface="Libre Baskerville"/>
            </a:endParaRPr>
          </a:p>
          <a:p>
            <a:pPr indent="9650" lvl="0" marL="28953" marR="28953" rtl="0" algn="ctr">
              <a:lnSpc>
                <a:spcPct val="120000"/>
              </a:lnSpc>
              <a:spcBef>
                <a:spcPts val="0"/>
              </a:spcBef>
              <a:spcAft>
                <a:spcPts val="0"/>
              </a:spcAft>
              <a:buClr>
                <a:srgbClr val="000000"/>
              </a:buClr>
              <a:buSzPts val="5800"/>
              <a:buFont typeface="Arial"/>
              <a:buNone/>
            </a:pPr>
            <a:r>
              <a:rPr b="1" lang="es-CO" sz="4100" u="sng">
                <a:solidFill>
                  <a:schemeClr val="hlink"/>
                </a:solidFill>
                <a:latin typeface="Libre Baskerville"/>
                <a:ea typeface="Libre Baskerville"/>
                <a:cs typeface="Libre Baskerville"/>
                <a:sym typeface="Libre Baskerville"/>
                <a:hlinkClick r:id="rId7"/>
              </a:rPr>
              <a:t>https://lucid.app/documents/view/f165cedb-c202-4696-b9a5-eebc80356ec8</a:t>
            </a:r>
            <a:endParaRPr b="1" i="0" sz="4800" u="none" cap="none" strike="noStrike">
              <a:solidFill>
                <a:srgbClr val="FC672D"/>
              </a:solidFill>
              <a:latin typeface="Libre Baskerville"/>
              <a:ea typeface="Libre Baskerville"/>
              <a:cs typeface="Libre Baskerville"/>
              <a:sym typeface="Libre Baskerville"/>
            </a:endParaRPr>
          </a:p>
          <a:p>
            <a:pPr indent="9650" lvl="0" marL="28953" marR="28953" rtl="0" algn="ctr">
              <a:lnSpc>
                <a:spcPct val="120000"/>
              </a:lnSpc>
              <a:spcBef>
                <a:spcPts val="0"/>
              </a:spcBef>
              <a:spcAft>
                <a:spcPts val="0"/>
              </a:spcAft>
              <a:buClr>
                <a:srgbClr val="000000"/>
              </a:buClr>
              <a:buSzPts val="7000"/>
              <a:buFont typeface="Arial"/>
              <a:buNone/>
            </a:pPr>
            <a:r>
              <a:t/>
            </a:r>
            <a:endParaRPr b="1" i="0" sz="7000" u="none" cap="none" strike="noStrike">
              <a:solidFill>
                <a:srgbClr val="666666"/>
              </a:solidFill>
              <a:latin typeface="Libre Baskerville"/>
              <a:ea typeface="Libre Baskerville"/>
              <a:cs typeface="Libre Baskerville"/>
              <a:sym typeface="Libre Baskervill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9" name="Shape 109"/>
        <p:cNvGrpSpPr/>
        <p:nvPr/>
      </p:nvGrpSpPr>
      <p:grpSpPr>
        <a:xfrm>
          <a:off x="0" y="0"/>
          <a:ext cx="0" cy="0"/>
          <a:chOff x="0" y="0"/>
          <a:chExt cx="0" cy="0"/>
        </a:xfrm>
      </p:grpSpPr>
      <p:pic>
        <p:nvPicPr>
          <p:cNvPr id="110" name="Google Shape;110;gf27198e9f2_1_13"/>
          <p:cNvPicPr preferRelativeResize="0"/>
          <p:nvPr/>
        </p:nvPicPr>
        <p:blipFill rotWithShape="1">
          <a:blip r:embed="rId4">
            <a:alphaModFix/>
          </a:blip>
          <a:srcRect b="41403" l="26893" r="30228" t="0"/>
          <a:stretch/>
        </p:blipFill>
        <p:spPr>
          <a:xfrm>
            <a:off x="18819525" y="623550"/>
            <a:ext cx="2631300" cy="1810500"/>
          </a:xfrm>
          <a:prstGeom prst="roundRect">
            <a:avLst>
              <a:gd fmla="val 8594" name="adj"/>
            </a:avLst>
          </a:prstGeom>
          <a:solidFill>
            <a:srgbClr val="ECECEC"/>
          </a:solidFill>
          <a:ln>
            <a:noFill/>
          </a:ln>
          <a:effectLst>
            <a:reflection blurRad="0" dir="5400000" dist="5000" endA="0" endPos="28000" fadeDir="5400012" kx="0" rotWithShape="0" algn="bl" stA="38000" stPos="0" sy="-100000" ky="0"/>
          </a:effectLst>
        </p:spPr>
      </p:pic>
      <p:sp>
        <p:nvSpPr>
          <p:cNvPr id="111" name="Google Shape;111;gf27198e9f2_1_13"/>
          <p:cNvSpPr txBox="1"/>
          <p:nvPr/>
        </p:nvSpPr>
        <p:spPr>
          <a:xfrm>
            <a:off x="3135875" y="0"/>
            <a:ext cx="17016000" cy="4790100"/>
          </a:xfrm>
          <a:prstGeom prst="rect">
            <a:avLst/>
          </a:prstGeom>
          <a:noFill/>
          <a:ln>
            <a:noFill/>
          </a:ln>
        </p:spPr>
        <p:txBody>
          <a:bodyPr anchorCtr="0" anchor="t" bIns="91425" lIns="91425" spcFirstLastPara="1" rIns="91425" wrap="square" tIns="91425">
            <a:spAutoFit/>
          </a:bodyPr>
          <a:lstStyle/>
          <a:p>
            <a:pPr indent="9650" lvl="0" marL="28953" marR="28953" rtl="0" algn="ctr">
              <a:lnSpc>
                <a:spcPct val="120000"/>
              </a:lnSpc>
              <a:spcBef>
                <a:spcPts val="0"/>
              </a:spcBef>
              <a:spcAft>
                <a:spcPts val="0"/>
              </a:spcAft>
              <a:buClr>
                <a:srgbClr val="000000"/>
              </a:buClr>
              <a:buSzPts val="8800"/>
              <a:buFont typeface="Arial"/>
              <a:buNone/>
            </a:pPr>
            <a:r>
              <a:t/>
            </a:r>
            <a:endParaRPr b="1" i="0" sz="8800" u="none" cap="none" strike="noStrike">
              <a:solidFill>
                <a:schemeClr val="dk1"/>
              </a:solidFill>
              <a:latin typeface="Libre Baskerville"/>
              <a:ea typeface="Libre Baskerville"/>
              <a:cs typeface="Libre Baskerville"/>
              <a:sym typeface="Libre Baskerville"/>
            </a:endParaRPr>
          </a:p>
          <a:p>
            <a:pPr indent="9650" lvl="0" marL="28953" marR="28953" rtl="0" algn="ctr">
              <a:lnSpc>
                <a:spcPct val="120000"/>
              </a:lnSpc>
              <a:spcBef>
                <a:spcPts val="0"/>
              </a:spcBef>
              <a:spcAft>
                <a:spcPts val="0"/>
              </a:spcAft>
              <a:buClr>
                <a:srgbClr val="000000"/>
              </a:buClr>
              <a:buSzPts val="8800"/>
              <a:buFont typeface="Arial"/>
              <a:buNone/>
            </a:pPr>
            <a:r>
              <a:rPr b="1" i="0" lang="es-CO" sz="8800" u="none" cap="none" strike="noStrike">
                <a:solidFill>
                  <a:schemeClr val="dk1"/>
                </a:solidFill>
                <a:latin typeface="Libre Baskerville"/>
                <a:ea typeface="Libre Baskerville"/>
                <a:cs typeface="Libre Baskerville"/>
                <a:sym typeface="Libre Baskerville"/>
              </a:rPr>
              <a:t>BD</a:t>
            </a:r>
            <a:endParaRPr b="1" i="0" sz="8800" u="none" cap="none" strike="noStrike">
              <a:solidFill>
                <a:schemeClr val="dk1"/>
              </a:solidFill>
              <a:latin typeface="Libre Baskerville"/>
              <a:ea typeface="Libre Baskerville"/>
              <a:cs typeface="Libre Baskerville"/>
              <a:sym typeface="Libre Baskerville"/>
            </a:endParaRPr>
          </a:p>
          <a:p>
            <a:pPr indent="9650" lvl="0" marL="28953" marR="28953" rtl="0" algn="ctr">
              <a:lnSpc>
                <a:spcPct val="120000"/>
              </a:lnSpc>
              <a:spcBef>
                <a:spcPts val="0"/>
              </a:spcBef>
              <a:spcAft>
                <a:spcPts val="0"/>
              </a:spcAft>
              <a:buClr>
                <a:srgbClr val="000000"/>
              </a:buClr>
              <a:buSzPts val="8800"/>
              <a:buFont typeface="Arial"/>
              <a:buNone/>
            </a:pPr>
            <a:r>
              <a:rPr b="1" i="0" lang="es-CO" sz="8800" u="none" cap="none" strike="noStrike">
                <a:solidFill>
                  <a:schemeClr val="dk1"/>
                </a:solidFill>
                <a:latin typeface="Libre Baskerville"/>
                <a:ea typeface="Libre Baskerville"/>
                <a:cs typeface="Libre Baskerville"/>
                <a:sym typeface="Libre Baskerville"/>
              </a:rPr>
              <a:t>MODELADOS DE DATOS:</a:t>
            </a:r>
            <a:endParaRPr b="0" i="0" sz="1400" u="none" cap="none" strike="noStrike">
              <a:solidFill>
                <a:srgbClr val="000000"/>
              </a:solidFill>
              <a:latin typeface="Arial"/>
              <a:ea typeface="Arial"/>
              <a:cs typeface="Arial"/>
              <a:sym typeface="Arial"/>
            </a:endParaRPr>
          </a:p>
        </p:txBody>
      </p:sp>
      <p:sp>
        <p:nvSpPr>
          <p:cNvPr id="112" name="Google Shape;112;gf27198e9f2_1_13"/>
          <p:cNvSpPr txBox="1"/>
          <p:nvPr/>
        </p:nvSpPr>
        <p:spPr>
          <a:xfrm>
            <a:off x="7402500" y="6323025"/>
            <a:ext cx="9579000" cy="1262100"/>
          </a:xfrm>
          <a:prstGeom prst="rect">
            <a:avLst/>
          </a:prstGeom>
          <a:noFill/>
          <a:ln>
            <a:noFill/>
          </a:ln>
        </p:spPr>
        <p:txBody>
          <a:bodyPr anchorCtr="0" anchor="t" bIns="91425" lIns="91425" spcFirstLastPara="1" rIns="91425" wrap="square" tIns="91425">
            <a:spAutoFit/>
          </a:bodyPr>
          <a:lstStyle/>
          <a:p>
            <a:pPr indent="9650" lvl="0" marL="28953" marR="28953" rtl="0" algn="ctr">
              <a:lnSpc>
                <a:spcPct val="120000"/>
              </a:lnSpc>
              <a:spcBef>
                <a:spcPts val="0"/>
              </a:spcBef>
              <a:spcAft>
                <a:spcPts val="0"/>
              </a:spcAft>
              <a:buClr>
                <a:schemeClr val="dk1"/>
              </a:buClr>
              <a:buSzPts val="1100"/>
              <a:buFont typeface="Arial"/>
              <a:buNone/>
            </a:pPr>
            <a:r>
              <a:rPr b="1" i="0" lang="es-CO" sz="7000" u="none" cap="none" strike="noStrike">
                <a:solidFill>
                  <a:srgbClr val="666666"/>
                </a:solidFill>
                <a:latin typeface="Libre Baskerville"/>
                <a:ea typeface="Libre Baskerville"/>
                <a:cs typeface="Libre Baskerville"/>
                <a:sym typeface="Libre Baskerville"/>
              </a:rPr>
              <a:t>E-R</a:t>
            </a:r>
            <a:endParaRPr b="0" i="0" sz="1400" u="none" cap="none" strike="noStrike">
              <a:solidFill>
                <a:srgbClr val="666666"/>
              </a:solidFill>
              <a:latin typeface="Arial"/>
              <a:ea typeface="Arial"/>
              <a:cs typeface="Arial"/>
              <a:sym typeface="Arial"/>
            </a:endParaRPr>
          </a:p>
        </p:txBody>
      </p:sp>
      <p:sp>
        <p:nvSpPr>
          <p:cNvPr id="113" name="Google Shape;113;gf27198e9f2_1_13"/>
          <p:cNvSpPr txBox="1"/>
          <p:nvPr/>
        </p:nvSpPr>
        <p:spPr>
          <a:xfrm>
            <a:off x="7402500" y="8165388"/>
            <a:ext cx="9579000" cy="1262100"/>
          </a:xfrm>
          <a:prstGeom prst="rect">
            <a:avLst/>
          </a:prstGeom>
          <a:noFill/>
          <a:ln>
            <a:noFill/>
          </a:ln>
        </p:spPr>
        <p:txBody>
          <a:bodyPr anchorCtr="0" anchor="t" bIns="91425" lIns="91425" spcFirstLastPara="1" rIns="91425" wrap="square" tIns="91425">
            <a:spAutoFit/>
          </a:bodyPr>
          <a:lstStyle/>
          <a:p>
            <a:pPr indent="9650" lvl="0" marL="28953" marR="28953" rtl="0" algn="ctr">
              <a:lnSpc>
                <a:spcPct val="120000"/>
              </a:lnSpc>
              <a:spcBef>
                <a:spcPts val="0"/>
              </a:spcBef>
              <a:spcAft>
                <a:spcPts val="0"/>
              </a:spcAft>
              <a:buClr>
                <a:srgbClr val="000000"/>
              </a:buClr>
              <a:buSzPts val="7000"/>
              <a:buFont typeface="Arial"/>
              <a:buNone/>
            </a:pPr>
            <a:r>
              <a:rPr b="1" i="0" lang="es-CO" sz="7000" u="none" cap="none" strike="noStrike">
                <a:solidFill>
                  <a:srgbClr val="666666"/>
                </a:solidFill>
                <a:latin typeface="Libre Baskerville"/>
                <a:ea typeface="Libre Baskerville"/>
                <a:cs typeface="Libre Baskerville"/>
                <a:sym typeface="Libre Baskerville"/>
              </a:rPr>
              <a:t>M-R</a:t>
            </a:r>
            <a:endParaRPr b="0" i="0" sz="100" u="none" cap="none" strike="noStrike">
              <a:solidFill>
                <a:srgbClr val="666666"/>
              </a:solidFill>
              <a:latin typeface="Arial"/>
              <a:ea typeface="Arial"/>
              <a:cs typeface="Arial"/>
              <a:sym typeface="Arial"/>
            </a:endParaRPr>
          </a:p>
        </p:txBody>
      </p:sp>
      <p:sp>
        <p:nvSpPr>
          <p:cNvPr id="114" name="Google Shape;114;gf27198e9f2_1_13"/>
          <p:cNvSpPr txBox="1"/>
          <p:nvPr/>
        </p:nvSpPr>
        <p:spPr>
          <a:xfrm>
            <a:off x="1352400" y="11475200"/>
            <a:ext cx="21679200" cy="1262100"/>
          </a:xfrm>
          <a:prstGeom prst="rect">
            <a:avLst/>
          </a:prstGeom>
          <a:noFill/>
          <a:ln>
            <a:noFill/>
          </a:ln>
        </p:spPr>
        <p:txBody>
          <a:bodyPr anchorCtr="0" anchor="t" bIns="91425" lIns="91425" spcFirstLastPara="1" rIns="91425" wrap="square" tIns="91425">
            <a:spAutoFit/>
          </a:bodyPr>
          <a:lstStyle/>
          <a:p>
            <a:pPr indent="9650" lvl="0" marL="28953" marR="28953" rtl="0" algn="ctr">
              <a:lnSpc>
                <a:spcPct val="120000"/>
              </a:lnSpc>
              <a:spcBef>
                <a:spcPts val="0"/>
              </a:spcBef>
              <a:spcAft>
                <a:spcPts val="0"/>
              </a:spcAft>
              <a:buClr>
                <a:srgbClr val="000000"/>
              </a:buClr>
              <a:buSzPts val="7000"/>
              <a:buFont typeface="Arial"/>
              <a:buNone/>
            </a:pPr>
            <a:r>
              <a:rPr b="1" i="0" lang="es-CO" sz="7000" u="none" cap="none" strike="noStrike">
                <a:solidFill>
                  <a:srgbClr val="666666"/>
                </a:solidFill>
                <a:latin typeface="Libre Baskerville"/>
                <a:ea typeface="Libre Baskerville"/>
                <a:cs typeface="Libre Baskerville"/>
                <a:sym typeface="Libre Baskerville"/>
              </a:rPr>
              <a:t>Diccionario de datos</a:t>
            </a:r>
            <a:endParaRPr b="0" i="0" sz="1400" u="none" cap="none" strike="noStrike">
              <a:solidFill>
                <a:srgbClr val="FC672D"/>
              </a:solidFill>
              <a:latin typeface="Arial"/>
              <a:ea typeface="Arial"/>
              <a:cs typeface="Arial"/>
              <a:sym typeface="Arial"/>
            </a:endParaRPr>
          </a:p>
        </p:txBody>
      </p:sp>
      <p:sp>
        <p:nvSpPr>
          <p:cNvPr id="115" name="Google Shape;115;gf27198e9f2_1_13"/>
          <p:cNvSpPr txBox="1"/>
          <p:nvPr/>
        </p:nvSpPr>
        <p:spPr>
          <a:xfrm>
            <a:off x="7402500" y="9820300"/>
            <a:ext cx="9579000" cy="1262100"/>
          </a:xfrm>
          <a:prstGeom prst="rect">
            <a:avLst/>
          </a:prstGeom>
          <a:noFill/>
          <a:ln>
            <a:noFill/>
          </a:ln>
        </p:spPr>
        <p:txBody>
          <a:bodyPr anchorCtr="0" anchor="t" bIns="91425" lIns="91425" spcFirstLastPara="1" rIns="91425" wrap="square" tIns="91425">
            <a:spAutoFit/>
          </a:bodyPr>
          <a:lstStyle/>
          <a:p>
            <a:pPr indent="9650" lvl="0" marL="28953" marR="28953" rtl="0" algn="ctr">
              <a:lnSpc>
                <a:spcPct val="120000"/>
              </a:lnSpc>
              <a:spcBef>
                <a:spcPts val="0"/>
              </a:spcBef>
              <a:spcAft>
                <a:spcPts val="0"/>
              </a:spcAft>
              <a:buClr>
                <a:srgbClr val="000000"/>
              </a:buClr>
              <a:buSzPts val="7000"/>
              <a:buFont typeface="Arial"/>
              <a:buNone/>
            </a:pPr>
            <a:r>
              <a:rPr b="1" i="0" lang="es-CO" sz="7000" u="none" cap="none" strike="noStrike">
                <a:solidFill>
                  <a:srgbClr val="666666"/>
                </a:solidFill>
                <a:latin typeface="Libre Baskerville"/>
                <a:ea typeface="Libre Baskerville"/>
                <a:cs typeface="Libre Baskerville"/>
                <a:sym typeface="Libre Baskerville"/>
              </a:rPr>
              <a:t>Script BD</a:t>
            </a:r>
            <a:endParaRPr b="0" i="0" sz="100" u="none" cap="none" strike="noStrike">
              <a:solidFill>
                <a:srgbClr val="666666"/>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e41a1ab5dd_1_0"/>
          <p:cNvSpPr txBox="1"/>
          <p:nvPr>
            <p:ph type="title"/>
          </p:nvPr>
        </p:nvSpPr>
        <p:spPr>
          <a:xfrm>
            <a:off x="4833937" y="3319859"/>
            <a:ext cx="14716199" cy="4643400"/>
          </a:xfrm>
          <a:prstGeom prst="rect">
            <a:avLst/>
          </a:prstGeom>
          <a:noFill/>
          <a:ln>
            <a:noFill/>
          </a:ln>
        </p:spPr>
        <p:txBody>
          <a:bodyPr anchorCtr="0" anchor="b" bIns="71425" lIns="71425" spcFirstLastPara="1" rIns="71425" wrap="square" tIns="71425">
            <a:normAutofit/>
          </a:bodyPr>
          <a:lstStyle/>
          <a:p>
            <a:pPr indent="0" lvl="0" marL="0" rtl="0" algn="ctr">
              <a:lnSpc>
                <a:spcPct val="100000"/>
              </a:lnSpc>
              <a:spcBef>
                <a:spcPts val="0"/>
              </a:spcBef>
              <a:spcAft>
                <a:spcPts val="0"/>
              </a:spcAft>
              <a:buSzPts val="1800"/>
              <a:buNone/>
            </a:pPr>
            <a:r>
              <a:t/>
            </a:r>
            <a:endParaRPr/>
          </a:p>
        </p:txBody>
      </p:sp>
      <p:sp>
        <p:nvSpPr>
          <p:cNvPr id="121" name="Google Shape;121;ge41a1ab5dd_1_0"/>
          <p:cNvSpPr txBox="1"/>
          <p:nvPr>
            <p:ph idx="1" type="body"/>
          </p:nvPr>
        </p:nvSpPr>
        <p:spPr>
          <a:xfrm>
            <a:off x="4833937" y="8088312"/>
            <a:ext cx="14716199" cy="1589400"/>
          </a:xfrm>
          <a:prstGeom prst="rect">
            <a:avLst/>
          </a:prstGeom>
          <a:noFill/>
          <a:ln>
            <a:noFill/>
          </a:ln>
        </p:spPr>
        <p:txBody>
          <a:bodyPr anchorCtr="0" anchor="t" bIns="71425" lIns="71425" spcFirstLastPara="1" rIns="71425" wrap="square" tIns="71425">
            <a:normAutofit/>
          </a:bodyPr>
          <a:lstStyle/>
          <a:p>
            <a:pPr indent="0" lvl="0" marL="0" rtl="0" algn="ctr">
              <a:lnSpc>
                <a:spcPct val="100000"/>
              </a:lnSpc>
              <a:spcBef>
                <a:spcPts val="0"/>
              </a:spcBef>
              <a:spcAft>
                <a:spcPts val="0"/>
              </a:spcAft>
              <a:buSzPts val="5800"/>
              <a:buNone/>
            </a:pPr>
            <a:r>
              <a:t/>
            </a:r>
            <a:endParaRPr/>
          </a:p>
        </p:txBody>
      </p:sp>
      <p:pic>
        <p:nvPicPr>
          <p:cNvPr id="122" name="Google Shape;122;ge41a1ab5dd_1_0"/>
          <p:cNvPicPr preferRelativeResize="0"/>
          <p:nvPr/>
        </p:nvPicPr>
        <p:blipFill rotWithShape="1">
          <a:blip r:embed="rId3">
            <a:alphaModFix/>
          </a:blip>
          <a:srcRect b="0" l="0" r="0" t="0"/>
          <a:stretch/>
        </p:blipFill>
        <p:spPr>
          <a:xfrm>
            <a:off x="0" y="-8926"/>
            <a:ext cx="24383999" cy="15765869"/>
          </a:xfrm>
          <a:prstGeom prst="rect">
            <a:avLst/>
          </a:prstGeom>
          <a:noFill/>
          <a:ln>
            <a:noFill/>
          </a:ln>
        </p:spPr>
      </p:pic>
      <p:sp>
        <p:nvSpPr>
          <p:cNvPr id="123" name="Google Shape;123;ge41a1ab5dd_1_0"/>
          <p:cNvSpPr txBox="1"/>
          <p:nvPr/>
        </p:nvSpPr>
        <p:spPr>
          <a:xfrm>
            <a:off x="3396275" y="2601400"/>
            <a:ext cx="17016000" cy="1539300"/>
          </a:xfrm>
          <a:prstGeom prst="rect">
            <a:avLst/>
          </a:prstGeom>
          <a:noFill/>
          <a:ln>
            <a:noFill/>
          </a:ln>
        </p:spPr>
        <p:txBody>
          <a:bodyPr anchorCtr="0" anchor="t" bIns="91425" lIns="91425" spcFirstLastPara="1" rIns="91425" wrap="square" tIns="91425">
            <a:spAutoFit/>
          </a:bodyPr>
          <a:lstStyle/>
          <a:p>
            <a:pPr indent="9649" lvl="0" marL="28954" marR="28954" rtl="0" algn="ctr">
              <a:lnSpc>
                <a:spcPct val="120000"/>
              </a:lnSpc>
              <a:spcBef>
                <a:spcPts val="0"/>
              </a:spcBef>
              <a:spcAft>
                <a:spcPts val="0"/>
              </a:spcAft>
              <a:buClr>
                <a:srgbClr val="000000"/>
              </a:buClr>
              <a:buSzPts val="8800"/>
              <a:buFont typeface="Arial"/>
              <a:buNone/>
            </a:pPr>
            <a:r>
              <a:rPr b="1" i="0" lang="es-CO" sz="8800" u="none" cap="none" strike="noStrike">
                <a:solidFill>
                  <a:schemeClr val="dk1"/>
                </a:solidFill>
                <a:latin typeface="Libre Baskerville"/>
                <a:ea typeface="Libre Baskerville"/>
                <a:cs typeface="Libre Baskerville"/>
                <a:sym typeface="Libre Baskerville"/>
              </a:rPr>
              <a:t>DISEÑO:</a:t>
            </a:r>
            <a:endParaRPr b="0" i="0" sz="1400" u="none" cap="none" strike="noStrike">
              <a:solidFill>
                <a:srgbClr val="000000"/>
              </a:solidFill>
              <a:latin typeface="Arial"/>
              <a:ea typeface="Arial"/>
              <a:cs typeface="Arial"/>
              <a:sym typeface="Arial"/>
            </a:endParaRPr>
          </a:p>
        </p:txBody>
      </p:sp>
      <p:sp>
        <p:nvSpPr>
          <p:cNvPr id="124" name="Google Shape;124;ge41a1ab5dd_1_0"/>
          <p:cNvSpPr txBox="1"/>
          <p:nvPr/>
        </p:nvSpPr>
        <p:spPr>
          <a:xfrm>
            <a:off x="677225" y="9516625"/>
            <a:ext cx="22454100" cy="3534000"/>
          </a:xfrm>
          <a:prstGeom prst="rect">
            <a:avLst/>
          </a:prstGeom>
          <a:noFill/>
          <a:ln>
            <a:noFill/>
          </a:ln>
        </p:spPr>
        <p:txBody>
          <a:bodyPr anchorCtr="0" anchor="t" bIns="91425" lIns="91425" spcFirstLastPara="1" rIns="91425" wrap="square" tIns="91425">
            <a:spAutoFit/>
          </a:bodyPr>
          <a:lstStyle/>
          <a:p>
            <a:pPr indent="0" lvl="0" marL="457200" marR="28954" rtl="0" algn="ctr">
              <a:lnSpc>
                <a:spcPct val="120000"/>
              </a:lnSpc>
              <a:spcBef>
                <a:spcPts val="0"/>
              </a:spcBef>
              <a:spcAft>
                <a:spcPts val="0"/>
              </a:spcAft>
              <a:buNone/>
            </a:pPr>
            <a:r>
              <a:rPr b="1" lang="es-CO" sz="6500">
                <a:solidFill>
                  <a:srgbClr val="666666"/>
                </a:solidFill>
                <a:latin typeface="Libre Baskerville"/>
                <a:ea typeface="Libre Baskerville"/>
                <a:cs typeface="Libre Baskerville"/>
                <a:sym typeface="Libre Baskerville"/>
              </a:rPr>
              <a:t>Prototipo App</a:t>
            </a:r>
            <a:endParaRPr b="1" i="0" sz="6500" u="none" cap="none" strike="noStrike">
              <a:solidFill>
                <a:srgbClr val="666666"/>
              </a:solidFill>
              <a:latin typeface="Libre Baskerville"/>
              <a:ea typeface="Libre Baskerville"/>
              <a:cs typeface="Libre Baskerville"/>
              <a:sym typeface="Libre Baskerville"/>
            </a:endParaRPr>
          </a:p>
          <a:p>
            <a:pPr indent="9649" lvl="0" marL="28954" marR="28954" rtl="0" algn="ctr">
              <a:lnSpc>
                <a:spcPct val="120000"/>
              </a:lnSpc>
              <a:spcBef>
                <a:spcPts val="0"/>
              </a:spcBef>
              <a:spcAft>
                <a:spcPts val="0"/>
              </a:spcAft>
              <a:buClr>
                <a:srgbClr val="000000"/>
              </a:buClr>
              <a:buSzPts val="5800"/>
              <a:buFont typeface="Arial"/>
              <a:buNone/>
            </a:pPr>
            <a:r>
              <a:rPr b="1" lang="es-CO" sz="5800" u="sng">
                <a:solidFill>
                  <a:schemeClr val="hlink"/>
                </a:solidFill>
                <a:latin typeface="Libre Baskerville"/>
                <a:ea typeface="Libre Baskerville"/>
                <a:cs typeface="Libre Baskerville"/>
                <a:sym typeface="Libre Baskerville"/>
                <a:hlinkClick r:id="rId4"/>
              </a:rPr>
              <a:t>https://marvelapp.com/prototype/5agha08</a:t>
            </a:r>
            <a:endParaRPr b="1" i="0" sz="6500" u="none" cap="none" strike="noStrike">
              <a:solidFill>
                <a:srgbClr val="FC672D"/>
              </a:solidFill>
              <a:latin typeface="Libre Baskerville"/>
              <a:ea typeface="Libre Baskerville"/>
              <a:cs typeface="Libre Baskerville"/>
              <a:sym typeface="Libre Baskerville"/>
            </a:endParaRPr>
          </a:p>
          <a:p>
            <a:pPr indent="9649" lvl="0" marL="28954" marR="28954" rtl="0" algn="ctr">
              <a:lnSpc>
                <a:spcPct val="120000"/>
              </a:lnSpc>
              <a:spcBef>
                <a:spcPts val="0"/>
              </a:spcBef>
              <a:spcAft>
                <a:spcPts val="0"/>
              </a:spcAft>
              <a:buClr>
                <a:srgbClr val="000000"/>
              </a:buClr>
              <a:buSzPts val="7000"/>
              <a:buFont typeface="Arial"/>
              <a:buNone/>
            </a:pPr>
            <a:r>
              <a:t/>
            </a:r>
            <a:endParaRPr b="1" i="0" sz="7000" u="none" cap="none" strike="noStrike">
              <a:solidFill>
                <a:srgbClr val="666666"/>
              </a:solidFill>
              <a:latin typeface="Libre Baskerville"/>
              <a:ea typeface="Libre Baskerville"/>
              <a:cs typeface="Libre Baskerville"/>
              <a:sym typeface="Libre Baskerville"/>
            </a:endParaRPr>
          </a:p>
        </p:txBody>
      </p:sp>
      <p:sp>
        <p:nvSpPr>
          <p:cNvPr id="125" name="Google Shape;125;ge41a1ab5dd_1_0"/>
          <p:cNvSpPr txBox="1"/>
          <p:nvPr/>
        </p:nvSpPr>
        <p:spPr>
          <a:xfrm>
            <a:off x="964950" y="6000500"/>
            <a:ext cx="22454100" cy="2462700"/>
          </a:xfrm>
          <a:prstGeom prst="rect">
            <a:avLst/>
          </a:prstGeom>
          <a:noFill/>
          <a:ln>
            <a:noFill/>
          </a:ln>
        </p:spPr>
        <p:txBody>
          <a:bodyPr anchorCtr="0" anchor="t" bIns="91425" lIns="91425" spcFirstLastPara="1" rIns="91425" wrap="square" tIns="91425">
            <a:spAutoFit/>
          </a:bodyPr>
          <a:lstStyle/>
          <a:p>
            <a:pPr indent="0" lvl="0" marL="457200" marR="28953" rtl="0" algn="ctr">
              <a:lnSpc>
                <a:spcPct val="120000"/>
              </a:lnSpc>
              <a:spcBef>
                <a:spcPts val="0"/>
              </a:spcBef>
              <a:spcAft>
                <a:spcPts val="0"/>
              </a:spcAft>
              <a:buNone/>
            </a:pPr>
            <a:r>
              <a:rPr b="1" lang="es-CO" sz="6500">
                <a:solidFill>
                  <a:srgbClr val="666666"/>
                </a:solidFill>
                <a:latin typeface="Libre Baskerville"/>
                <a:ea typeface="Libre Baskerville"/>
                <a:cs typeface="Libre Baskerville"/>
                <a:sym typeface="Libre Baskerville"/>
              </a:rPr>
              <a:t>Index</a:t>
            </a:r>
            <a:endParaRPr b="1" i="0" sz="6500" u="none" cap="none" strike="noStrike">
              <a:solidFill>
                <a:srgbClr val="666666"/>
              </a:solidFill>
              <a:latin typeface="Libre Baskerville"/>
              <a:ea typeface="Libre Baskerville"/>
              <a:cs typeface="Libre Baskerville"/>
              <a:sym typeface="Libre Baskerville"/>
            </a:endParaRPr>
          </a:p>
          <a:p>
            <a:pPr indent="9650" lvl="0" marL="28953" marR="28953" rtl="0" algn="ctr">
              <a:lnSpc>
                <a:spcPct val="120000"/>
              </a:lnSpc>
              <a:spcBef>
                <a:spcPts val="0"/>
              </a:spcBef>
              <a:spcAft>
                <a:spcPts val="0"/>
              </a:spcAft>
              <a:buClr>
                <a:srgbClr val="000000"/>
              </a:buClr>
              <a:buSzPts val="7000"/>
              <a:buFont typeface="Arial"/>
              <a:buNone/>
            </a:pPr>
            <a:r>
              <a:t/>
            </a:r>
            <a:endParaRPr b="1" i="0" sz="7000" u="none" cap="none" strike="noStrike">
              <a:solidFill>
                <a:srgbClr val="666666"/>
              </a:solidFill>
              <a:latin typeface="Libre Baskerville"/>
              <a:ea typeface="Libre Baskerville"/>
              <a:cs typeface="Libre Baskerville"/>
              <a:sym typeface="Libre Baskervill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ge41a1ab5dd_3_18"/>
          <p:cNvSpPr txBox="1"/>
          <p:nvPr/>
        </p:nvSpPr>
        <p:spPr>
          <a:xfrm>
            <a:off x="574750" y="8218850"/>
            <a:ext cx="23622000" cy="6192900"/>
          </a:xfrm>
          <a:prstGeom prst="rect">
            <a:avLst/>
          </a:prstGeom>
          <a:noFill/>
          <a:ln cap="flat" cmpd="sng" w="9525">
            <a:solidFill>
              <a:schemeClr val="lt1"/>
            </a:solidFill>
            <a:prstDash val="solid"/>
            <a:round/>
            <a:headEnd len="sm" w="sm" type="none"/>
            <a:tailEnd len="sm" w="sm" type="none"/>
          </a:ln>
        </p:spPr>
        <p:txBody>
          <a:bodyPr anchorCtr="0" anchor="ctr" bIns="71425" lIns="71425" spcFirstLastPara="1" rIns="71425" wrap="square" tIns="71425">
            <a:noAutofit/>
          </a:bodyPr>
          <a:lstStyle/>
          <a:p>
            <a:pPr indent="0" lvl="0" marL="0" marR="28954" rtl="0" algn="ctr">
              <a:lnSpc>
                <a:spcPct val="120000"/>
              </a:lnSpc>
              <a:spcBef>
                <a:spcPts val="0"/>
              </a:spcBef>
              <a:spcAft>
                <a:spcPts val="0"/>
              </a:spcAft>
              <a:buClr>
                <a:srgbClr val="434343"/>
              </a:buClr>
              <a:buSzPts val="8800"/>
              <a:buFont typeface="Libre Baskerville"/>
              <a:buNone/>
            </a:pPr>
            <a:r>
              <a:rPr b="1" i="0" lang="es-CO" sz="11700" u="none" cap="none" strike="noStrike">
                <a:solidFill>
                  <a:schemeClr val="dk1"/>
                </a:solidFill>
                <a:latin typeface="Libre Baskerville"/>
                <a:ea typeface="Libre Baskerville"/>
                <a:cs typeface="Libre Baskerville"/>
                <a:sym typeface="Libre Baskerville"/>
              </a:rPr>
              <a:t>¡Gracias por su atención!</a:t>
            </a:r>
            <a:endParaRPr b="0" i="0" sz="6400" u="none" cap="none" strike="noStrike">
              <a:solidFill>
                <a:schemeClr val="dk2"/>
              </a:solidFill>
              <a:latin typeface="Libre Baskerville"/>
              <a:ea typeface="Libre Baskerville"/>
              <a:cs typeface="Libre Baskerville"/>
              <a:sym typeface="Libre Baskerville"/>
            </a:endParaRPr>
          </a:p>
        </p:txBody>
      </p:sp>
      <p:pic>
        <p:nvPicPr>
          <p:cNvPr id="131" name="Google Shape;131;ge41a1ab5dd_3_18"/>
          <p:cNvPicPr preferRelativeResize="0"/>
          <p:nvPr/>
        </p:nvPicPr>
        <p:blipFill rotWithShape="1">
          <a:blip r:embed="rId4">
            <a:alphaModFix/>
          </a:blip>
          <a:srcRect b="45249" l="29201" r="31809" t="5183"/>
          <a:stretch/>
        </p:blipFill>
        <p:spPr>
          <a:xfrm>
            <a:off x="8875050" y="4422600"/>
            <a:ext cx="7141800" cy="4572000"/>
          </a:xfrm>
          <a:prstGeom prst="roundRect">
            <a:avLst>
              <a:gd fmla="val 8594" name="adj"/>
            </a:avLst>
          </a:prstGeom>
          <a:solidFill>
            <a:srgbClr val="ECECEC"/>
          </a:solidFill>
          <a:ln>
            <a:noFill/>
          </a:ln>
          <a:effectLst>
            <a:reflection blurRad="0" dir="5400000" dist="5000" endA="0" endPos="28000" fadeDir="5400012" kx="0" rotWithShape="0" algn="bl" stA="38000" stPos="0" sy="-100000" ky="0"/>
          </a:effectLst>
        </p:spPr>
      </p:pic>
    </p:spTree>
  </p:cSld>
  <p:clrMapOvr>
    <a:masterClrMapping/>
  </p:clrMapOvr>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Alicia Mercedes Rico Atencio</dc:creator>
</cp:coreProperties>
</file>