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49"/>
  </p:notesMasterIdLst>
  <p:sldIdLst>
    <p:sldId id="297" r:id="rId4"/>
    <p:sldId id="298" r:id="rId5"/>
    <p:sldId id="299" r:id="rId6"/>
    <p:sldId id="300" r:id="rId7"/>
    <p:sldId id="256" r:id="rId8"/>
    <p:sldId id="289" r:id="rId9"/>
    <p:sldId id="257" r:id="rId10"/>
    <p:sldId id="291" r:id="rId11"/>
    <p:sldId id="292" r:id="rId12"/>
    <p:sldId id="293" r:id="rId13"/>
    <p:sldId id="294" r:id="rId14"/>
    <p:sldId id="295" r:id="rId15"/>
    <p:sldId id="296" r:id="rId16"/>
    <p:sldId id="290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Fira Sans Extra Condensed" panose="020F0502020204030204" pitchFamily="34" charset="0"/>
      <p:regular r:id="rId54"/>
      <p:bold r:id="rId55"/>
      <p:italic r:id="rId56"/>
      <p:boldItalic r:id="rId57"/>
    </p:embeddedFont>
    <p:embeddedFont>
      <p:font typeface="Fira Sans Extra Condensed Medium" panose="020B0603050000020004" pitchFamily="34" charset="0"/>
      <p:regular r:id="rId58"/>
      <p:bold r:id="rId59"/>
      <p:italic r:id="rId60"/>
      <p:boldItalic r:id="rId61"/>
    </p:embeddedFont>
    <p:embeddedFont>
      <p:font typeface="Proxima Nova" panose="02000506030000020004" pitchFamily="2" charset="0"/>
      <p:regular r:id="rId62"/>
      <p:bold r:id="rId63"/>
      <p:italic r:id="rId64"/>
      <p:boldItalic r:id="rId65"/>
    </p:embeddedFont>
    <p:embeddedFont>
      <p:font typeface="Proxima Nova Semibold" panose="02000506030000020004" pitchFamily="2" charset="0"/>
      <p:regular r:id="rId66"/>
      <p:bold r:id="rId67"/>
      <p:italic r:id="rId68"/>
      <p:boldItalic r:id="rId69"/>
    </p:embeddedFont>
    <p:embeddedFont>
      <p:font typeface="Roboto" panose="02000000000000000000" pitchFamily="2" charset="0"/>
      <p:regular r:id="rId70"/>
      <p:bold r:id="rId71"/>
      <p:italic r:id="rId72"/>
      <p:boldItalic r:id="rId73"/>
    </p:embeddedFont>
    <p:embeddedFont>
      <p:font typeface="Roboto Black" panose="020F0502020204030204" pitchFamily="34" charset="0"/>
      <p:bold r:id="rId74"/>
      <p:italic r:id="rId75"/>
      <p:boldItalic r:id="rId76"/>
    </p:embeddedFont>
    <p:embeddedFont>
      <p:font typeface="Ubuntu Mono" panose="020B0509030602030204" pitchFamily="49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13B5B-9927-471B-A2E7-4D07FD033049}">
  <a:tblStyle styleId="{D2413B5B-9927-471B-A2E7-4D07FD03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270" autoAdjust="0"/>
  </p:normalViewPr>
  <p:slideViewPr>
    <p:cSldViewPr snapToGrid="0">
      <p:cViewPr>
        <p:scale>
          <a:sx n="97" d="100"/>
          <a:sy n="97" d="100"/>
        </p:scale>
        <p:origin x="20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74" Type="http://schemas.openxmlformats.org/officeDocument/2006/relationships/font" Target="fonts/font25.fntdata"/><Relationship Id="rId79" Type="http://schemas.openxmlformats.org/officeDocument/2006/relationships/font" Target="fonts/font30.fntdata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77" Type="http://schemas.openxmlformats.org/officeDocument/2006/relationships/font" Target="fonts/font28.fntdata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72" Type="http://schemas.openxmlformats.org/officeDocument/2006/relationships/font" Target="fonts/font23.fntdata"/><Relationship Id="rId80" Type="http://schemas.openxmlformats.org/officeDocument/2006/relationships/font" Target="fonts/font3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font" Target="fonts/font21.fntdata"/><Relationship Id="rId75" Type="http://schemas.openxmlformats.org/officeDocument/2006/relationships/font" Target="fonts/font2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font" Target="fonts/font24.fntdata"/><Relationship Id="rId78" Type="http://schemas.openxmlformats.org/officeDocument/2006/relationships/font" Target="fonts/font29.fntdata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6" Type="http://schemas.openxmlformats.org/officeDocument/2006/relationships/font" Target="fonts/font27.fntdata"/><Relationship Id="rId7" Type="http://schemas.openxmlformats.org/officeDocument/2006/relationships/slide" Target="slides/slide4.xml"/><Relationship Id="rId71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161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envia uma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solicitação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para o servidor e 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solicitar um recurso ao servidor		*página HTML ou Imagem. com uma mensagem.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enviar dados do cliente para o servidor	*informações do formulário no HTML.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atualizar um recurso existente no servidor.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excluir um recurso existente no servidor.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Temos também: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(File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Protocol),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Protocolo)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41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permite adicionar ou remover facilmente recursos informáticos do sistema;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 desempenho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executa tarefas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mais rapidamente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 que os sistemas centralizados, porque as tarefas podem ser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distribuídas por vários computadores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executadas em paralelo;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Disponibilidade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Se um computador falhar, outros computadores podem assumir as tarefa;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Flexibilidade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Criar sistemas flexíveis que podem ser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adaptados às necessidades específicas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diferentes utilizadores ou aplicações;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Relação custo-eficácia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mais rentável do que os sistemas centralizados porque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a partilha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utilização mais eficiente dos recursos informáticos;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Resiliência a falhas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Se falhar, pode ser assegurado por outro computador.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26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79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38e2e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dc0e1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dc0e1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9295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0dc0e16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0dc0e16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dc0e16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dc0e16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0dc0e16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a0dc0e16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a0dc0e16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0dc0e16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0dc0e16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0dc0e16b1_0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0dc0e16b1_0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a0dc0e16b1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a0dc0e16b1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a0dc0e16b1_0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a0dc0e16b1_0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824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a0dc0e16b1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a0dc0e16b1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a0dc0e16b1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a0dc0e16b1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a0dc0e16b1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a0dc0e16b1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a0dc0e16b1_0_1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a0dc0e16b1_0_1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9cf8dc31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9cf8dc31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9cf8dc31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9cf8dc31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a377f5a3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a377f5a3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a377f5a3e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a377f5a3e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4763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77f5a3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77f5a3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SLIDES_API165686717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SLIDES_API165686717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SLIDES_API1656867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SLIDES_API1656867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a377f5a3ea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a377f5a3ea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Two-Phase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Locking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(2PL) numa base de dados: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de crescimento, cada processo solicita um bloqueio, naquilo que está a fazer (X-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 primeiro a solicitar, obtém o bloqueio.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que o primeiro conclui, atualiza e liberta para o segundo. O segundo obtém o bloqueio.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(Atomicidade, Consistência, Isolamento e Durabilidade), ou todo o trabalho é feito, ou nada feito: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cada nó do sistema tem um ID único e um com o ID mais alto é considerado como o nó mais poderoso.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1: ID = 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2: ID = 50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3: ID = 200 (o mais poderoso do sistema)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4: ID = 150 (caso o 3 falhe, este será o novo eleito para garantir a tarefa que o servidor anterior estava a executar)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(Network Time Protocol) : faz a comparação entre o tempo do relógio do dispositivo com o tempo do relógio do servidor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sicroniza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6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TCP</a:t>
            </a:r>
            <a:r>
              <a:rPr lang="pt-PT" dirty="0"/>
              <a:t>: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garante que os dados são entregues e sem erros.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“quero iniciar sessão” (sincronização)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– “estou pronto” (sincronização e reconhecimento)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“ligação está ok” (reconhecimento)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 pode trocar dados de forma confiável.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incluí mecanismos para controlar o fluxo de dados e deteção /correção de erros na transmissão.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4668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“quero terminar a ligação” (finalizar)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– “recebido” &amp;&amp; “estou pronto para terminar”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“terminado”</a:t>
            </a:r>
          </a:p>
        </p:txBody>
      </p:sp>
    </p:spTree>
    <p:extLst>
      <p:ext uri="{BB962C8B-B14F-4D97-AF65-F5344CB8AC3E}">
        <p14:creationId xmlns:p14="http://schemas.microsoft.com/office/powerpoint/2010/main" val="170924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A96B-8CBC-737B-1080-9B49AF574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O que é a Computação na Nuvem?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6347C-F01E-0F2C-D5CD-7F38A5011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Qual a sua importância?</a:t>
            </a:r>
          </a:p>
        </p:txBody>
      </p:sp>
      <p:sp>
        <p:nvSpPr>
          <p:cNvPr id="4" name="Google Shape;1582;p34">
            <a:extLst>
              <a:ext uri="{FF2B5EF4-FFF2-40B4-BE49-F238E27FC236}">
                <a16:creationId xmlns:a16="http://schemas.microsoft.com/office/drawing/2014/main" id="{11A6DE87-FB8A-0413-3079-4B8FB111954E}"/>
              </a:ext>
            </a:extLst>
          </p:cNvPr>
          <p:cNvSpPr/>
          <p:nvPr/>
        </p:nvSpPr>
        <p:spPr>
          <a:xfrm>
            <a:off x="7373598" y="3822461"/>
            <a:ext cx="3248050" cy="1912748"/>
          </a:xfrm>
          <a:custGeom>
            <a:avLst/>
            <a:gdLst/>
            <a:ahLst/>
            <a:cxnLst/>
            <a:rect l="l" t="t" r="r" b="b"/>
            <a:pathLst>
              <a:path w="86708" h="51057" extrusionOk="0">
                <a:moveTo>
                  <a:pt x="53403" y="1"/>
                </a:moveTo>
                <a:cubicBezTo>
                  <a:pt x="49450" y="1"/>
                  <a:pt x="45823" y="2483"/>
                  <a:pt x="45823" y="7140"/>
                </a:cubicBezTo>
                <a:cubicBezTo>
                  <a:pt x="43221" y="3540"/>
                  <a:pt x="39770" y="1949"/>
                  <a:pt x="36514" y="1949"/>
                </a:cubicBezTo>
                <a:cubicBezTo>
                  <a:pt x="31338" y="1949"/>
                  <a:pt x="26653" y="5968"/>
                  <a:pt x="26653" y="12326"/>
                </a:cubicBezTo>
                <a:cubicBezTo>
                  <a:pt x="23294" y="10210"/>
                  <a:pt x="20383" y="9349"/>
                  <a:pt x="17999" y="9349"/>
                </a:cubicBezTo>
                <a:cubicBezTo>
                  <a:pt x="10463" y="9349"/>
                  <a:pt x="8201" y="17957"/>
                  <a:pt x="13707" y="22685"/>
                </a:cubicBezTo>
                <a:cubicBezTo>
                  <a:pt x="0" y="26332"/>
                  <a:pt x="6841" y="40053"/>
                  <a:pt x="15392" y="40053"/>
                </a:cubicBezTo>
                <a:cubicBezTo>
                  <a:pt x="16539" y="40053"/>
                  <a:pt x="17717" y="39806"/>
                  <a:pt x="18880" y="39255"/>
                </a:cubicBezTo>
                <a:lnTo>
                  <a:pt x="18880" y="39255"/>
                </a:lnTo>
                <a:cubicBezTo>
                  <a:pt x="17269" y="46374"/>
                  <a:pt x="22114" y="51057"/>
                  <a:pt x="27616" y="51057"/>
                </a:cubicBezTo>
                <a:cubicBezTo>
                  <a:pt x="28923" y="51057"/>
                  <a:pt x="30267" y="50792"/>
                  <a:pt x="31570" y="50234"/>
                </a:cubicBezTo>
                <a:lnTo>
                  <a:pt x="60183" y="25164"/>
                </a:lnTo>
                <a:lnTo>
                  <a:pt x="86707" y="3759"/>
                </a:lnTo>
                <a:cubicBezTo>
                  <a:pt x="83464" y="1563"/>
                  <a:pt x="79118" y="290"/>
                  <a:pt x="74882" y="290"/>
                </a:cubicBezTo>
                <a:cubicBezTo>
                  <a:pt x="69917" y="290"/>
                  <a:pt x="65103" y="2039"/>
                  <a:pt x="62392" y="6103"/>
                </a:cubicBezTo>
                <a:cubicBezTo>
                  <a:pt x="60687" y="1963"/>
                  <a:pt x="56917" y="1"/>
                  <a:pt x="53403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83;p34">
            <a:extLst>
              <a:ext uri="{FF2B5EF4-FFF2-40B4-BE49-F238E27FC236}">
                <a16:creationId xmlns:a16="http://schemas.microsoft.com/office/drawing/2014/main" id="{03A897F2-A2EA-A9DE-D5DB-8C6602A21AC5}"/>
              </a:ext>
            </a:extLst>
          </p:cNvPr>
          <p:cNvSpPr/>
          <p:nvPr/>
        </p:nvSpPr>
        <p:spPr>
          <a:xfrm>
            <a:off x="-1024378" y="-1237085"/>
            <a:ext cx="3554087" cy="2539672"/>
          </a:xfrm>
          <a:custGeom>
            <a:avLst/>
            <a:gdLst/>
            <a:ahLst/>
            <a:cxnLst/>
            <a:rect l="l" t="t" r="r" b="b"/>
            <a:pathLst>
              <a:path w="79675" h="56934" extrusionOk="0">
                <a:moveTo>
                  <a:pt x="55138" y="0"/>
                </a:moveTo>
                <a:lnTo>
                  <a:pt x="26026" y="24019"/>
                </a:lnTo>
                <a:cubicBezTo>
                  <a:pt x="26026" y="24019"/>
                  <a:pt x="189" y="46018"/>
                  <a:pt x="0" y="46462"/>
                </a:cubicBezTo>
                <a:cubicBezTo>
                  <a:pt x="2125" y="54021"/>
                  <a:pt x="8392" y="56934"/>
                  <a:pt x="14879" y="56934"/>
                </a:cubicBezTo>
                <a:cubicBezTo>
                  <a:pt x="22622" y="56934"/>
                  <a:pt x="30678" y="52783"/>
                  <a:pt x="32371" y="47432"/>
                </a:cubicBezTo>
                <a:cubicBezTo>
                  <a:pt x="35089" y="51966"/>
                  <a:pt x="39396" y="53819"/>
                  <a:pt x="43555" y="53819"/>
                </a:cubicBezTo>
                <a:cubicBezTo>
                  <a:pt x="48899" y="53819"/>
                  <a:pt x="53998" y="50759"/>
                  <a:pt x="55164" y="46395"/>
                </a:cubicBezTo>
                <a:cubicBezTo>
                  <a:pt x="57543" y="47393"/>
                  <a:pt x="59785" y="47834"/>
                  <a:pt x="61849" y="47834"/>
                </a:cubicBezTo>
                <a:cubicBezTo>
                  <a:pt x="73715" y="47834"/>
                  <a:pt x="79675" y="33257"/>
                  <a:pt x="71734" y="26188"/>
                </a:cubicBezTo>
                <a:cubicBezTo>
                  <a:pt x="74893" y="22583"/>
                  <a:pt x="71366" y="10305"/>
                  <a:pt x="62171" y="10305"/>
                </a:cubicBezTo>
                <a:cubicBezTo>
                  <a:pt x="60819" y="10305"/>
                  <a:pt x="59345" y="10570"/>
                  <a:pt x="57751" y="11168"/>
                </a:cubicBezTo>
                <a:cubicBezTo>
                  <a:pt x="57751" y="7679"/>
                  <a:pt x="58249" y="2102"/>
                  <a:pt x="55138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7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45"/>
          <p:cNvSpPr txBox="1">
            <a:spLocks noGrp="1"/>
          </p:cNvSpPr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Protocolo HTML</a:t>
            </a:r>
            <a:endParaRPr dirty="0"/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97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avLst/>
            <a:gdLst/>
            <a:ahLst/>
            <a:cxnLst/>
            <a:rect l="l" t="t" r="r" b="b"/>
            <a:pathLst>
              <a:path w="30100" h="30100" extrusionOk="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avLst/>
            <a:gdLst/>
            <a:ahLst/>
            <a:cxnLst/>
            <a:rect l="l" t="t" r="r" b="b"/>
            <a:pathLst>
              <a:path w="30088" h="30087" extrusionOk="0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avLst/>
            <a:gdLst/>
            <a:ahLst/>
            <a:cxnLst/>
            <a:rect l="l" t="t" r="r" b="b"/>
            <a:pathLst>
              <a:path w="27350" h="27349" extrusionOk="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sz="11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avLst/>
            <a:gdLst/>
            <a:ahLst/>
            <a:cxnLst/>
            <a:rect l="l" t="t" r="r" b="b"/>
            <a:pathLst>
              <a:path w="93494" h="58845" extrusionOk="0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avLst/>
              <a:gdLst/>
              <a:ahLst/>
              <a:cxnLst/>
              <a:rect l="l" t="t" r="r" b="b"/>
              <a:pathLst>
                <a:path w="5616" h="5639" extrusionOk="0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avLst/>
              <a:gdLst/>
              <a:ahLst/>
              <a:cxnLst/>
              <a:rect l="l" t="t" r="r" b="b"/>
              <a:pathLst>
                <a:path w="34102" h="9337" extrusionOk="0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avLst/>
              <a:gdLst/>
              <a:ahLst/>
              <a:cxnLst/>
              <a:rect l="l" t="t" r="r" b="b"/>
              <a:pathLst>
                <a:path w="24516" h="7351" extrusionOk="0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avLst/>
              <a:gdLst/>
              <a:ahLst/>
              <a:cxnLst/>
              <a:rect l="l" t="t" r="r" b="b"/>
              <a:pathLst>
                <a:path w="14426" h="5251" extrusionOk="0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avLst/>
            <a:gdLst/>
            <a:ahLst/>
            <a:cxnLst/>
            <a:rect l="l" t="t" r="r" b="b"/>
            <a:pathLst>
              <a:path w="8560" h="13490" extrusionOk="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 de texto 1">
            <a:extLst>
              <a:ext uri="{FF2B5EF4-FFF2-40B4-BE49-F238E27FC236}">
                <a16:creationId xmlns:a16="http://schemas.microsoft.com/office/drawing/2014/main" id="{85D93968-E553-57D0-8D95-A44B66801113}"/>
              </a:ext>
            </a:extLst>
          </p:cNvPr>
          <p:cNvSpPr txBox="1"/>
          <p:nvPr/>
        </p:nvSpPr>
        <p:spPr>
          <a:xfrm>
            <a:off x="193732" y="1490301"/>
            <a:ext cx="223278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>
                <a:solidFill>
                  <a:srgbClr val="DF3079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</a:t>
            </a:r>
            <a:r>
              <a:rPr lang="pt-PT" sz="900" dirty="0">
                <a:solidFill>
                  <a:srgbClr val="DF3079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 de texto 1">
            <a:extLst>
              <a:ext uri="{FF2B5EF4-FFF2-40B4-BE49-F238E27FC236}">
                <a16:creationId xmlns:a16="http://schemas.microsoft.com/office/drawing/2014/main" id="{6372544D-01B8-0DC1-9F2A-93C273F9F447}"/>
              </a:ext>
            </a:extLst>
          </p:cNvPr>
          <p:cNvSpPr txBox="1"/>
          <p:nvPr/>
        </p:nvSpPr>
        <p:spPr>
          <a:xfrm>
            <a:off x="6912150" y="769959"/>
            <a:ext cx="2038117" cy="18827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-Type: 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"Novo 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900" dirty="0">
                <a:solidFill>
                  <a:srgbClr val="00A67D"/>
                </a:solidFill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onteúdo do </a:t>
            </a:r>
            <a:r>
              <a:rPr lang="pt-PT" sz="900" dirty="0" err="1">
                <a:solidFill>
                  <a:srgbClr val="00A67D"/>
                </a:solidFill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"João"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 de texto 1">
            <a:extLst>
              <a:ext uri="{FF2B5EF4-FFF2-40B4-BE49-F238E27FC236}">
                <a16:creationId xmlns:a16="http://schemas.microsoft.com/office/drawing/2014/main" id="{6A6F9B77-0FD8-08FD-E636-2F988E4E4382}"/>
              </a:ext>
            </a:extLst>
          </p:cNvPr>
          <p:cNvSpPr txBox="1"/>
          <p:nvPr/>
        </p:nvSpPr>
        <p:spPr>
          <a:xfrm>
            <a:off x="194943" y="2942027"/>
            <a:ext cx="2233004" cy="152837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-Type: 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“Titulo do PUT"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“Conteúdo do PUT"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"status"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 andamento"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 de texto 1">
            <a:extLst>
              <a:ext uri="{FF2B5EF4-FFF2-40B4-BE49-F238E27FC236}">
                <a16:creationId xmlns:a16="http://schemas.microsoft.com/office/drawing/2014/main" id="{107D34CB-AABD-F2D4-BAEA-5384FD86F140}"/>
              </a:ext>
            </a:extLst>
          </p:cNvPr>
          <p:cNvSpPr txBox="1"/>
          <p:nvPr/>
        </p:nvSpPr>
        <p:spPr>
          <a:xfrm>
            <a:off x="6912150" y="3304253"/>
            <a:ext cx="203690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2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 da computação distribuída</a:t>
            </a:r>
            <a:endParaRPr dirty="0"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Flexibilidade</a:t>
            </a:r>
            <a:endParaRPr sz="1200" dirty="0"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Resiliência a falhas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custo-eficácia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 desempenho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Disponibilidade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Escalabilidade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9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9281-A4AE-A4E6-425E-994F6295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3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212A-FED5-AB6D-48B8-DD5CCB8F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51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/>
          <p:nvPr/>
        </p:nvCxnSpPr>
        <p:spPr>
          <a:xfrm>
            <a:off x="2527750" y="1402087"/>
            <a:ext cx="2106300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4894575" y="1186600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844825" y="1259638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/>
          <p:nvPr/>
        </p:nvCxnSpPr>
        <p:spPr>
          <a:xfrm>
            <a:off x="3426250" y="2902250"/>
            <a:ext cx="1207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4894575" y="2633237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844834" y="27472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/>
          <p:nvPr/>
        </p:nvCxnSpPr>
        <p:spPr>
          <a:xfrm>
            <a:off x="3102850" y="3637062"/>
            <a:ext cx="1531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4894575" y="3377396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44816" y="3490971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/>
          <p:nvPr/>
        </p:nvCxnSpPr>
        <p:spPr>
          <a:xfrm>
            <a:off x="3081550" y="2148713"/>
            <a:ext cx="1552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4894575" y="1889075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844829" y="2003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18150" y="4371140"/>
            <a:ext cx="211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4894575" y="4111491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44816" y="423475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258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5720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41" name="Google Shape;141;p19"/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65462" y="3349425"/>
              <a:ext cx="366813" cy="306555"/>
            </a:xfrm>
            <a:custGeom>
              <a:avLst/>
              <a:gdLst/>
              <a:ahLst/>
              <a:cxnLst/>
              <a:rect l="l" t="t" r="r" b="b"/>
              <a:pathLst>
                <a:path w="10452" h="8735" extrusionOk="0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44" name="Google Shape;144;p19"/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536953" y="3345249"/>
              <a:ext cx="306547" cy="306582"/>
            </a:xfrm>
            <a:custGeom>
              <a:avLst/>
              <a:gdLst/>
              <a:ahLst/>
              <a:cxnLst/>
              <a:rect l="l" t="t" r="r" b="b"/>
              <a:pathLst>
                <a:path w="8741" h="8742" extrusionOk="0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156" name="Google Shape;156;p19"/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275832" y="2096270"/>
              <a:ext cx="50877" cy="70964"/>
            </a:xfrm>
            <a:custGeom>
              <a:avLst/>
              <a:gdLst/>
              <a:ahLst/>
              <a:cxnLst/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344402" y="2045427"/>
              <a:ext cx="50877" cy="121807"/>
            </a:xfrm>
            <a:custGeom>
              <a:avLst/>
              <a:gdLst/>
              <a:ahLst/>
              <a:cxnLst/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446080" y="1840935"/>
              <a:ext cx="156064" cy="326300"/>
            </a:xfrm>
            <a:custGeom>
              <a:avLst/>
              <a:gdLst/>
              <a:ahLst/>
              <a:cxnLst/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11777" y="1994621"/>
              <a:ext cx="50877" cy="172613"/>
            </a:xfrm>
            <a:custGeom>
              <a:avLst/>
              <a:gdLst/>
              <a:ahLst/>
              <a:cxnLst/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57200" y="1619825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57200" y="30814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200" y="34537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93555" y="1605725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09355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93550" y="30809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93550" y="34532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33400" y="1307012"/>
            <a:ext cx="2764665" cy="2249018"/>
            <a:chOff x="562500" y="1294312"/>
            <a:chExt cx="2764665" cy="2249018"/>
          </a:xfrm>
        </p:grpSpPr>
        <p:sp>
          <p:nvSpPr>
            <p:cNvPr id="174" name="Google Shape;174;p20"/>
            <p:cNvSpPr/>
            <p:nvPr/>
          </p:nvSpPr>
          <p:spPr>
            <a:xfrm>
              <a:off x="562500" y="1294312"/>
              <a:ext cx="2748242" cy="2233037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39287" y="1475209"/>
              <a:ext cx="2387877" cy="206812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1373300" y="2408174"/>
            <a:ext cx="2238366" cy="1820879"/>
            <a:chOff x="1462225" y="2192274"/>
            <a:chExt cx="2238366" cy="1820879"/>
          </a:xfrm>
        </p:grpSpPr>
        <p:sp>
          <p:nvSpPr>
            <p:cNvPr id="177" name="Google Shape;177;p20"/>
            <p:cNvSpPr/>
            <p:nvPr/>
          </p:nvSpPr>
          <p:spPr>
            <a:xfrm>
              <a:off x="1462225" y="2192274"/>
              <a:ext cx="2225066" cy="1807940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767288" y="2338734"/>
              <a:ext cx="1933303" cy="167441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2169100" y="3421970"/>
            <a:ext cx="1455272" cy="1183828"/>
            <a:chOff x="2357175" y="3046370"/>
            <a:chExt cx="1455272" cy="1183828"/>
          </a:xfrm>
        </p:grpSpPr>
        <p:sp>
          <p:nvSpPr>
            <p:cNvPr id="180" name="Google Shape;180;p20"/>
            <p:cNvSpPr/>
            <p:nvPr/>
          </p:nvSpPr>
          <p:spPr>
            <a:xfrm>
              <a:off x="2357175" y="3046370"/>
              <a:ext cx="1446585" cy="1175398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555547" y="3141607"/>
              <a:ext cx="1256901" cy="108859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 flipH="1">
            <a:off x="4162110" y="1608138"/>
            <a:ext cx="364188" cy="368792"/>
            <a:chOff x="6665701" y="1263473"/>
            <a:chExt cx="364188" cy="368755"/>
          </a:xfrm>
        </p:grpSpPr>
        <p:sp>
          <p:nvSpPr>
            <p:cNvPr id="183" name="Google Shape;183;p20"/>
            <p:cNvSpPr/>
            <p:nvPr/>
          </p:nvSpPr>
          <p:spPr>
            <a:xfrm>
              <a:off x="6665701" y="1417286"/>
              <a:ext cx="97292" cy="214928"/>
            </a:xfrm>
            <a:custGeom>
              <a:avLst/>
              <a:gdLst/>
              <a:ahLst/>
              <a:cxnLst/>
              <a:rect l="l" t="t" r="r" b="b"/>
              <a:pathLst>
                <a:path w="4304" h="9508" extrusionOk="0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799149" y="1340391"/>
              <a:ext cx="97292" cy="291831"/>
            </a:xfrm>
            <a:custGeom>
              <a:avLst/>
              <a:gdLst/>
              <a:ahLst/>
              <a:cxnLst/>
              <a:rect l="l" t="t" r="r" b="b"/>
              <a:pathLst>
                <a:path w="4304" h="12910" extrusionOk="0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932597" y="1263473"/>
              <a:ext cx="97292" cy="368755"/>
            </a:xfrm>
            <a:custGeom>
              <a:avLst/>
              <a:gdLst/>
              <a:ahLst/>
              <a:cxnLst/>
              <a:rect l="l" t="t" r="r" b="b"/>
              <a:pathLst>
                <a:path w="4304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 flipH="1">
            <a:off x="4195090" y="2745097"/>
            <a:ext cx="364958" cy="364980"/>
          </a:xfrm>
          <a:custGeom>
            <a:avLst/>
            <a:gdLst/>
            <a:ahLst/>
            <a:cxnLst/>
            <a:rect l="l" t="t" r="r" b="b"/>
            <a:pathLst>
              <a:path w="16145" h="16146" extrusionOk="0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 flipH="1">
            <a:off x="4195101" y="3906565"/>
            <a:ext cx="364980" cy="312183"/>
            <a:chOff x="6666447" y="2894320"/>
            <a:chExt cx="364980" cy="312183"/>
          </a:xfrm>
        </p:grpSpPr>
        <p:sp>
          <p:nvSpPr>
            <p:cNvPr id="188" name="Google Shape;188;p20"/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>
            <a:off x="5273050" y="2547488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our Solar System—it’s only a bit larger than the Moon. It’s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5273075" y="3682556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and its atmosphere is extremely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5253575" y="1412434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full of iron oxide dust, which gives this beautiful planet its reddish cast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>
            <a:off x="4991100" y="1449634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4991075" y="2584688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4991100" y="3719756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04050" y="1612901"/>
            <a:ext cx="4153449" cy="2201979"/>
          </a:xfrm>
          <a:custGeom>
            <a:avLst/>
            <a:gdLst/>
            <a:ahLst/>
            <a:cxnLst/>
            <a:rect l="l" t="t" r="r" b="b"/>
            <a:pathLst>
              <a:path w="116392" h="61706" extrusionOk="0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63564" y="2809983"/>
            <a:ext cx="484667" cy="551449"/>
            <a:chOff x="1529350" y="258825"/>
            <a:chExt cx="423475" cy="481825"/>
          </a:xfrm>
        </p:grpSpPr>
        <p:sp>
          <p:nvSpPr>
            <p:cNvPr id="203" name="Google Shape;203;p2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456383" y="3575265"/>
            <a:ext cx="370895" cy="430800"/>
            <a:chOff x="4492800" y="2027925"/>
            <a:chExt cx="414825" cy="481825"/>
          </a:xfrm>
        </p:grpSpPr>
        <p:sp>
          <p:nvSpPr>
            <p:cNvPr id="206" name="Google Shape;206;p21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512919" y="2010760"/>
            <a:ext cx="413808" cy="363659"/>
            <a:chOff x="2085450" y="2057100"/>
            <a:chExt cx="481900" cy="423500"/>
          </a:xfrm>
        </p:grpSpPr>
        <p:sp>
          <p:nvSpPr>
            <p:cNvPr id="209" name="Google Shape;209;p21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7195800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77825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62525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8547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7782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39889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195800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39889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56229" y="2029410"/>
            <a:ext cx="478772" cy="478772"/>
            <a:chOff x="-63250675" y="4110200"/>
            <a:chExt cx="317425" cy="317425"/>
          </a:xfrm>
        </p:grpSpPr>
        <p:sp>
          <p:nvSpPr>
            <p:cNvPr id="221" name="Google Shape;221;p21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2775689" y="3526100"/>
            <a:ext cx="1110806" cy="634882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664889" y="1893400"/>
            <a:ext cx="1110806" cy="634882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158325" y="1693800"/>
            <a:ext cx="2637833" cy="2750116"/>
          </a:xfrm>
          <a:custGeom>
            <a:avLst/>
            <a:gdLst/>
            <a:ahLst/>
            <a:cxnLst/>
            <a:rect l="l" t="t" r="r" b="b"/>
            <a:pathLst>
              <a:path w="98749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231300" y="1693800"/>
            <a:ext cx="2637165" cy="2750116"/>
          </a:xfrm>
          <a:custGeom>
            <a:avLst/>
            <a:gdLst/>
            <a:ahLst/>
            <a:cxnLst/>
            <a:rect l="l" t="t" r="r" b="b"/>
            <a:pathLst>
              <a:path w="98724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303608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375915" y="1693800"/>
            <a:ext cx="2637806" cy="2750116"/>
          </a:xfrm>
          <a:custGeom>
            <a:avLst/>
            <a:gdLst/>
            <a:ahLst/>
            <a:cxnLst/>
            <a:rect l="l" t="t" r="r" b="b"/>
            <a:pathLst>
              <a:path w="98748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448891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515829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191108" y="1251450"/>
            <a:ext cx="1506289" cy="860921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57200" y="3936751"/>
            <a:ext cx="1415357" cy="808599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274550" y="1251438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5274550" y="22220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274550" y="319151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4961400" y="125044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961400" y="2219814"/>
            <a:ext cx="547291" cy="546616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4961400" y="318871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274550" y="41609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by diameter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961400" y="416098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avLst/>
            <a:gdLst/>
            <a:ahLst/>
            <a:cxnLst/>
            <a:rect l="l" t="t" r="r" b="b"/>
            <a:pathLst>
              <a:path w="54533" h="59330" extrusionOk="0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avLst/>
            <a:gdLst/>
            <a:ahLst/>
            <a:cxnLst/>
            <a:rect l="l" t="t" r="r" b="b"/>
            <a:pathLst>
              <a:path w="82518" h="46925" extrusionOk="0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9650" y="1111125"/>
            <a:ext cx="836400" cy="824000"/>
          </a:xfrm>
          <a:custGeom>
            <a:avLst/>
            <a:gdLst/>
            <a:ahLst/>
            <a:cxnLst/>
            <a:rect l="l" t="t" r="r" b="b"/>
            <a:pathLst>
              <a:path w="33456" h="32960" extrusionOk="0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avLst/>
            <a:gdLst/>
            <a:ahLst/>
            <a:cxnLst/>
            <a:rect l="l" t="t" r="r" b="b"/>
            <a:pathLst>
              <a:path w="124831" h="22381" extrusionOk="0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avLst/>
            <a:gdLst/>
            <a:ahLst/>
            <a:cxnLst/>
            <a:rect l="l" t="t" r="r" b="b"/>
            <a:pathLst>
              <a:path w="179766" h="2178" extrusionOk="0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avLst/>
            <a:gdLst/>
            <a:ahLst/>
            <a:cxnLst/>
            <a:rect l="l" t="t" r="r" b="b"/>
            <a:pathLst>
              <a:path w="33456" h="32946" extrusionOk="0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avLst/>
            <a:gdLst/>
            <a:ahLst/>
            <a:cxnLst/>
            <a:rect l="l" t="t" r="r" b="b"/>
            <a:pathLst>
              <a:path w="25082" h="24707" extrusionOk="0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avLst/>
            <a:gdLst/>
            <a:ahLst/>
            <a:cxnLst/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avLst/>
            <a:gdLst/>
            <a:ahLst/>
            <a:cxnLst/>
            <a:rect l="l" t="t" r="r" b="b"/>
            <a:pathLst>
              <a:path w="31978" h="31494" extrusionOk="0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/>
          <p:nvPr/>
        </p:nvSpPr>
        <p:spPr>
          <a:xfrm flipH="1">
            <a:off x="6087100" y="1114800"/>
            <a:ext cx="2121000" cy="7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 flipH="1">
            <a:off x="6087100" y="2923233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 flipH="1">
            <a:off x="6083219" y="3827450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6087100" y="2019017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208900" y="1111113"/>
            <a:ext cx="4779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208900" y="2019038"/>
            <a:ext cx="4779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208900" y="2923225"/>
            <a:ext cx="4779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8208900" y="3827400"/>
            <a:ext cx="4779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280" name="Google Shape;280;p23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284" name="Google Shape;284;p23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289" name="Google Shape;289;p23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293" name="Google Shape;293;p23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AC1656D-25BF-368D-B477-1663810D3299}"/>
              </a:ext>
            </a:extLst>
          </p:cNvPr>
          <p:cNvGrpSpPr/>
          <p:nvPr/>
        </p:nvGrpSpPr>
        <p:grpSpPr>
          <a:xfrm>
            <a:off x="5205049" y="0"/>
            <a:ext cx="5326173" cy="4337738"/>
            <a:chOff x="4915118" y="375757"/>
            <a:chExt cx="5326173" cy="4337738"/>
          </a:xfrm>
        </p:grpSpPr>
        <p:sp>
          <p:nvSpPr>
            <p:cNvPr id="33" name="Google Shape;262;p23">
              <a:extLst>
                <a:ext uri="{FF2B5EF4-FFF2-40B4-BE49-F238E27FC236}">
                  <a16:creationId xmlns:a16="http://schemas.microsoft.com/office/drawing/2014/main" id="{F2D6C52C-D015-E5FE-97AD-AA262E867DDD}"/>
                </a:ext>
              </a:extLst>
            </p:cNvPr>
            <p:cNvSpPr/>
            <p:nvPr/>
          </p:nvSpPr>
          <p:spPr>
            <a:xfrm rot="8052698">
              <a:off x="7218174" y="2280161"/>
              <a:ext cx="1363325" cy="1483250"/>
            </a:xfrm>
            <a:custGeom>
              <a:avLst/>
              <a:gdLst/>
              <a:ahLst/>
              <a:cxnLst/>
              <a:rect l="l" t="t" r="r" b="b"/>
              <a:pathLst>
                <a:path w="54533" h="59330" extrusionOk="0">
                  <a:moveTo>
                    <a:pt x="43479" y="0"/>
                  </a:moveTo>
                  <a:cubicBezTo>
                    <a:pt x="42162" y="0"/>
                    <a:pt x="38405" y="644"/>
                    <a:pt x="34344" y="7204"/>
                  </a:cubicBezTo>
                  <a:lnTo>
                    <a:pt x="1" y="58240"/>
                  </a:lnTo>
                  <a:lnTo>
                    <a:pt x="2219" y="59329"/>
                  </a:lnTo>
                  <a:lnTo>
                    <a:pt x="36602" y="8252"/>
                  </a:lnTo>
                  <a:cubicBezTo>
                    <a:pt x="40244" y="2351"/>
                    <a:pt x="43175" y="2190"/>
                    <a:pt x="43497" y="2190"/>
                  </a:cubicBezTo>
                  <a:lnTo>
                    <a:pt x="43645" y="2217"/>
                  </a:lnTo>
                  <a:lnTo>
                    <a:pt x="43699" y="2204"/>
                  </a:lnTo>
                  <a:lnTo>
                    <a:pt x="54533" y="2204"/>
                  </a:lnTo>
                  <a:lnTo>
                    <a:pt x="54533" y="13"/>
                  </a:lnTo>
                  <a:lnTo>
                    <a:pt x="43779" y="13"/>
                  </a:lnTo>
                  <a:cubicBezTo>
                    <a:pt x="43701" y="6"/>
                    <a:pt x="43601" y="0"/>
                    <a:pt x="434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3;p23">
              <a:extLst>
                <a:ext uri="{FF2B5EF4-FFF2-40B4-BE49-F238E27FC236}">
                  <a16:creationId xmlns:a16="http://schemas.microsoft.com/office/drawing/2014/main" id="{91A18075-0728-FF97-BAE5-73E16F017D5E}"/>
                </a:ext>
              </a:extLst>
            </p:cNvPr>
            <p:cNvSpPr/>
            <p:nvPr/>
          </p:nvSpPr>
          <p:spPr>
            <a:xfrm rot="8052698">
              <a:off x="5871280" y="1465361"/>
              <a:ext cx="2062950" cy="1024725"/>
            </a:xfrm>
            <a:custGeom>
              <a:avLst/>
              <a:gdLst/>
              <a:ahLst/>
              <a:cxnLst/>
              <a:rect l="l" t="t" r="r" b="b"/>
              <a:pathLst>
                <a:path w="82518" h="46925" extrusionOk="0">
                  <a:moveTo>
                    <a:pt x="2219" y="0"/>
                  </a:moveTo>
                  <a:lnTo>
                    <a:pt x="1" y="1089"/>
                  </a:lnTo>
                  <a:lnTo>
                    <a:pt x="27529" y="41493"/>
                  </a:lnTo>
                  <a:cubicBezTo>
                    <a:pt x="30917" y="46678"/>
                    <a:pt x="36756" y="46925"/>
                    <a:pt x="37721" y="46925"/>
                  </a:cubicBezTo>
                  <a:cubicBezTo>
                    <a:pt x="37767" y="46925"/>
                    <a:pt x="37802" y="46924"/>
                    <a:pt x="37825" y="46924"/>
                  </a:cubicBezTo>
                  <a:lnTo>
                    <a:pt x="82517" y="46924"/>
                  </a:lnTo>
                  <a:lnTo>
                    <a:pt x="82517" y="44733"/>
                  </a:lnTo>
                  <a:lnTo>
                    <a:pt x="37771" y="44733"/>
                  </a:lnTo>
                  <a:cubicBezTo>
                    <a:pt x="37767" y="44733"/>
                    <a:pt x="37762" y="44733"/>
                    <a:pt x="37755" y="44733"/>
                  </a:cubicBezTo>
                  <a:cubicBezTo>
                    <a:pt x="37390" y="44733"/>
                    <a:pt x="32558" y="44694"/>
                    <a:pt x="29760" y="40405"/>
                  </a:cubicBezTo>
                  <a:lnTo>
                    <a:pt x="22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4;p23">
              <a:extLst>
                <a:ext uri="{FF2B5EF4-FFF2-40B4-BE49-F238E27FC236}">
                  <a16:creationId xmlns:a16="http://schemas.microsoft.com/office/drawing/2014/main" id="{92B8DDBC-67C1-9894-974B-E8CEB6F3082B}"/>
                </a:ext>
              </a:extLst>
            </p:cNvPr>
            <p:cNvSpPr/>
            <p:nvPr/>
          </p:nvSpPr>
          <p:spPr>
            <a:xfrm rot="8052698">
              <a:off x="7213375" y="3883295"/>
              <a:ext cx="836400" cy="824000"/>
            </a:xfrm>
            <a:custGeom>
              <a:avLst/>
              <a:gdLst/>
              <a:ahLst/>
              <a:cxnLst/>
              <a:rect l="l" t="t" r="r" b="b"/>
              <a:pathLst>
                <a:path w="33456" h="32960" extrusionOk="0">
                  <a:moveTo>
                    <a:pt x="16721" y="1"/>
                  </a:moveTo>
                  <a:cubicBezTo>
                    <a:pt x="7487" y="1"/>
                    <a:pt x="0" y="7380"/>
                    <a:pt x="0" y="16480"/>
                  </a:cubicBezTo>
                  <a:cubicBezTo>
                    <a:pt x="0" y="25580"/>
                    <a:pt x="7487" y="32959"/>
                    <a:pt x="16721" y="32959"/>
                  </a:cubicBezTo>
                  <a:cubicBezTo>
                    <a:pt x="25969" y="32959"/>
                    <a:pt x="33456" y="25580"/>
                    <a:pt x="33456" y="16480"/>
                  </a:cubicBezTo>
                  <a:cubicBezTo>
                    <a:pt x="33456" y="7380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5;p23">
              <a:extLst>
                <a:ext uri="{FF2B5EF4-FFF2-40B4-BE49-F238E27FC236}">
                  <a16:creationId xmlns:a16="http://schemas.microsoft.com/office/drawing/2014/main" id="{6FE664A2-7CDC-4AE2-3658-6682F9B3FAB8}"/>
                </a:ext>
              </a:extLst>
            </p:cNvPr>
            <p:cNvSpPr/>
            <p:nvPr/>
          </p:nvSpPr>
          <p:spPr>
            <a:xfrm rot="8052698">
              <a:off x="5965268" y="2463330"/>
              <a:ext cx="3120775" cy="559525"/>
            </a:xfrm>
            <a:custGeom>
              <a:avLst/>
              <a:gdLst/>
              <a:ahLst/>
              <a:cxnLst/>
              <a:rect l="l" t="t" r="r" b="b"/>
              <a:pathLst>
                <a:path w="124831" h="22381" extrusionOk="0">
                  <a:moveTo>
                    <a:pt x="111053" y="0"/>
                  </a:moveTo>
                  <a:cubicBezTo>
                    <a:pt x="110878" y="0"/>
                    <a:pt x="106523" y="14"/>
                    <a:pt x="104077" y="3643"/>
                  </a:cubicBezTo>
                  <a:lnTo>
                    <a:pt x="94977" y="17232"/>
                  </a:lnTo>
                  <a:lnTo>
                    <a:pt x="94950" y="17326"/>
                  </a:lnTo>
                  <a:cubicBezTo>
                    <a:pt x="94896" y="17434"/>
                    <a:pt x="93579" y="20350"/>
                    <a:pt x="87651" y="20431"/>
                  </a:cubicBezTo>
                  <a:lnTo>
                    <a:pt x="0" y="20431"/>
                  </a:lnTo>
                  <a:lnTo>
                    <a:pt x="0" y="22380"/>
                  </a:lnTo>
                  <a:lnTo>
                    <a:pt x="87665" y="22380"/>
                  </a:lnTo>
                  <a:cubicBezTo>
                    <a:pt x="94708" y="22273"/>
                    <a:pt x="96738" y="18737"/>
                    <a:pt x="97060" y="18065"/>
                  </a:cubicBezTo>
                  <a:lnTo>
                    <a:pt x="106053" y="4611"/>
                  </a:lnTo>
                  <a:cubicBezTo>
                    <a:pt x="107827" y="1990"/>
                    <a:pt x="110918" y="1949"/>
                    <a:pt x="111053" y="1949"/>
                  </a:cubicBezTo>
                  <a:lnTo>
                    <a:pt x="124830" y="1949"/>
                  </a:lnTo>
                  <a:lnTo>
                    <a:pt x="12483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6;p23">
              <a:extLst>
                <a:ext uri="{FF2B5EF4-FFF2-40B4-BE49-F238E27FC236}">
                  <a16:creationId xmlns:a16="http://schemas.microsoft.com/office/drawing/2014/main" id="{4E0FFD71-DDE1-544B-8ED5-8C5C24E7DB9E}"/>
                </a:ext>
              </a:extLst>
            </p:cNvPr>
            <p:cNvSpPr/>
            <p:nvPr/>
          </p:nvSpPr>
          <p:spPr>
            <a:xfrm rot="8052698">
              <a:off x="5041394" y="2599218"/>
              <a:ext cx="3814185" cy="54450"/>
            </a:xfrm>
            <a:custGeom>
              <a:avLst/>
              <a:gdLst/>
              <a:ahLst/>
              <a:cxnLst/>
              <a:rect l="l" t="t" r="r" b="b"/>
              <a:pathLst>
                <a:path w="179766" h="2178" extrusionOk="0">
                  <a:moveTo>
                    <a:pt x="0" y="0"/>
                  </a:moveTo>
                  <a:lnTo>
                    <a:pt x="0" y="2178"/>
                  </a:lnTo>
                  <a:lnTo>
                    <a:pt x="179765" y="2178"/>
                  </a:lnTo>
                  <a:lnTo>
                    <a:pt x="1797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7;p23">
              <a:extLst>
                <a:ext uri="{FF2B5EF4-FFF2-40B4-BE49-F238E27FC236}">
                  <a16:creationId xmlns:a16="http://schemas.microsoft.com/office/drawing/2014/main" id="{C5A0EB5F-BC78-4692-0893-798EC39EC7E7}"/>
                </a:ext>
              </a:extLst>
            </p:cNvPr>
            <p:cNvSpPr/>
            <p:nvPr/>
          </p:nvSpPr>
          <p:spPr>
            <a:xfrm rot="8052698">
              <a:off x="5450366" y="1991122"/>
              <a:ext cx="836400" cy="823650"/>
            </a:xfrm>
            <a:custGeom>
              <a:avLst/>
              <a:gdLst/>
              <a:ahLst/>
              <a:cxnLst/>
              <a:rect l="l" t="t" r="r" b="b"/>
              <a:pathLst>
                <a:path w="33456" h="32946" extrusionOk="0">
                  <a:moveTo>
                    <a:pt x="16721" y="1"/>
                  </a:moveTo>
                  <a:cubicBezTo>
                    <a:pt x="7487" y="1"/>
                    <a:pt x="0" y="7367"/>
                    <a:pt x="0" y="16466"/>
                  </a:cubicBezTo>
                  <a:cubicBezTo>
                    <a:pt x="0" y="25580"/>
                    <a:pt x="7487" y="32946"/>
                    <a:pt x="16721" y="32946"/>
                  </a:cubicBezTo>
                  <a:cubicBezTo>
                    <a:pt x="25969" y="32946"/>
                    <a:pt x="33456" y="25580"/>
                    <a:pt x="33456" y="16466"/>
                  </a:cubicBezTo>
                  <a:cubicBezTo>
                    <a:pt x="33456" y="7367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;p23">
              <a:extLst>
                <a:ext uri="{FF2B5EF4-FFF2-40B4-BE49-F238E27FC236}">
                  <a16:creationId xmlns:a16="http://schemas.microsoft.com/office/drawing/2014/main" id="{F9C74AD2-EC36-2823-26FA-D246760C6028}"/>
                </a:ext>
              </a:extLst>
            </p:cNvPr>
            <p:cNvSpPr/>
            <p:nvPr/>
          </p:nvSpPr>
          <p:spPr>
            <a:xfrm rot="8052698">
              <a:off x="6083829" y="3774200"/>
              <a:ext cx="836422" cy="823917"/>
            </a:xfrm>
            <a:custGeom>
              <a:avLst/>
              <a:gdLst/>
              <a:ahLst/>
              <a:cxnLst/>
              <a:rect l="l" t="t" r="r" b="b"/>
              <a:pathLst>
                <a:path w="25082" h="24707" extrusionOk="0">
                  <a:moveTo>
                    <a:pt x="12541" y="1"/>
                  </a:moveTo>
                  <a:cubicBezTo>
                    <a:pt x="5619" y="1"/>
                    <a:pt x="0" y="5525"/>
                    <a:pt x="0" y="12353"/>
                  </a:cubicBezTo>
                  <a:cubicBezTo>
                    <a:pt x="0" y="19182"/>
                    <a:pt x="5619" y="24706"/>
                    <a:pt x="12541" y="24706"/>
                  </a:cubicBezTo>
                  <a:cubicBezTo>
                    <a:pt x="19463" y="24706"/>
                    <a:pt x="25082" y="19182"/>
                    <a:pt x="25082" y="12353"/>
                  </a:cubicBezTo>
                  <a:cubicBezTo>
                    <a:pt x="25082" y="5525"/>
                    <a:pt x="19463" y="1"/>
                    <a:pt x="125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9;p23">
              <a:extLst>
                <a:ext uri="{FF2B5EF4-FFF2-40B4-BE49-F238E27FC236}">
                  <a16:creationId xmlns:a16="http://schemas.microsoft.com/office/drawing/2014/main" id="{F25BBB54-4C0F-88FA-AEB0-2A513DA16666}"/>
                </a:ext>
              </a:extLst>
            </p:cNvPr>
            <p:cNvSpPr/>
            <p:nvPr/>
          </p:nvSpPr>
          <p:spPr>
            <a:xfrm rot="8052698">
              <a:off x="7641852" y="-426145"/>
              <a:ext cx="1797537" cy="3401341"/>
            </a:xfrm>
            <a:custGeom>
              <a:avLst/>
              <a:gdLst/>
              <a:ahLst/>
              <a:cxnLst/>
              <a:rect l="l" t="t" r="r" b="b"/>
              <a:pathLst>
                <a:path w="57489" h="108782" extrusionOk="0">
                  <a:moveTo>
                    <a:pt x="15176" y="1"/>
                  </a:moveTo>
                  <a:cubicBezTo>
                    <a:pt x="6788" y="1"/>
                    <a:pt x="0" y="7098"/>
                    <a:pt x="0" y="15862"/>
                  </a:cubicBezTo>
                  <a:lnTo>
                    <a:pt x="0" y="92907"/>
                  </a:lnTo>
                  <a:cubicBezTo>
                    <a:pt x="0" y="101671"/>
                    <a:pt x="6788" y="108781"/>
                    <a:pt x="15176" y="108781"/>
                  </a:cubicBezTo>
                  <a:cubicBezTo>
                    <a:pt x="23563" y="108781"/>
                    <a:pt x="30351" y="101671"/>
                    <a:pt x="30351" y="92907"/>
                  </a:cubicBezTo>
                  <a:cubicBezTo>
                    <a:pt x="30351" y="92141"/>
                    <a:pt x="30297" y="91388"/>
                    <a:pt x="30190" y="90649"/>
                  </a:cubicBezTo>
                  <a:cubicBezTo>
                    <a:pt x="33147" y="89628"/>
                    <a:pt x="35687" y="87692"/>
                    <a:pt x="37529" y="85165"/>
                  </a:cubicBezTo>
                  <a:cubicBezTo>
                    <a:pt x="38711" y="85447"/>
                    <a:pt x="39948" y="85609"/>
                    <a:pt x="41211" y="85609"/>
                  </a:cubicBezTo>
                  <a:cubicBezTo>
                    <a:pt x="50204" y="85609"/>
                    <a:pt x="57489" y="77987"/>
                    <a:pt x="57489" y="68605"/>
                  </a:cubicBezTo>
                  <a:cubicBezTo>
                    <a:pt x="57489" y="62248"/>
                    <a:pt x="54142" y="56710"/>
                    <a:pt x="49182" y="53793"/>
                  </a:cubicBezTo>
                  <a:cubicBezTo>
                    <a:pt x="49223" y="53296"/>
                    <a:pt x="49249" y="52785"/>
                    <a:pt x="49249" y="52274"/>
                  </a:cubicBezTo>
                  <a:cubicBezTo>
                    <a:pt x="49249" y="45083"/>
                    <a:pt x="44679" y="39021"/>
                    <a:pt x="38416" y="37072"/>
                  </a:cubicBezTo>
                  <a:cubicBezTo>
                    <a:pt x="39773" y="35083"/>
                    <a:pt x="40566" y="32690"/>
                    <a:pt x="40566" y="30109"/>
                  </a:cubicBezTo>
                  <a:cubicBezTo>
                    <a:pt x="40566" y="23967"/>
                    <a:pt x="36077" y="18872"/>
                    <a:pt x="30203" y="17932"/>
                  </a:cubicBezTo>
                  <a:cubicBezTo>
                    <a:pt x="30297" y="17260"/>
                    <a:pt x="30351" y="16561"/>
                    <a:pt x="30351" y="15862"/>
                  </a:cubicBezTo>
                  <a:cubicBezTo>
                    <a:pt x="30351" y="7098"/>
                    <a:pt x="23563" y="1"/>
                    <a:pt x="15176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;p23">
              <a:extLst>
                <a:ext uri="{FF2B5EF4-FFF2-40B4-BE49-F238E27FC236}">
                  <a16:creationId xmlns:a16="http://schemas.microsoft.com/office/drawing/2014/main" id="{67DA5E67-60BC-BED1-12EE-518B46A094E5}"/>
                </a:ext>
              </a:extLst>
            </p:cNvPr>
            <p:cNvSpPr/>
            <p:nvPr/>
          </p:nvSpPr>
          <p:spPr>
            <a:xfrm rot="8052698">
              <a:off x="4908787" y="3881255"/>
              <a:ext cx="836465" cy="823804"/>
            </a:xfrm>
            <a:custGeom>
              <a:avLst/>
              <a:gdLst/>
              <a:ahLst/>
              <a:cxnLst/>
              <a:rect l="l" t="t" r="r" b="b"/>
              <a:pathLst>
                <a:path w="31978" h="31494" extrusionOk="0">
                  <a:moveTo>
                    <a:pt x="15982" y="1"/>
                  </a:moveTo>
                  <a:cubicBezTo>
                    <a:pt x="7164" y="1"/>
                    <a:pt x="0" y="7044"/>
                    <a:pt x="0" y="15741"/>
                  </a:cubicBezTo>
                  <a:cubicBezTo>
                    <a:pt x="0" y="24437"/>
                    <a:pt x="7164" y="31494"/>
                    <a:pt x="15982" y="31494"/>
                  </a:cubicBezTo>
                  <a:cubicBezTo>
                    <a:pt x="24813" y="31494"/>
                    <a:pt x="31977" y="24437"/>
                    <a:pt x="31977" y="15741"/>
                  </a:cubicBezTo>
                  <a:cubicBezTo>
                    <a:pt x="31977" y="7044"/>
                    <a:pt x="24813" y="1"/>
                    <a:pt x="1598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79;p23">
              <a:extLst>
                <a:ext uri="{FF2B5EF4-FFF2-40B4-BE49-F238E27FC236}">
                  <a16:creationId xmlns:a16="http://schemas.microsoft.com/office/drawing/2014/main" id="{2E4B2AA6-15E0-0031-92D5-EF619C8A9F70}"/>
                </a:ext>
              </a:extLst>
            </p:cNvPr>
            <p:cNvGrpSpPr/>
            <p:nvPr/>
          </p:nvGrpSpPr>
          <p:grpSpPr>
            <a:xfrm>
              <a:off x="7512309" y="4125663"/>
              <a:ext cx="238531" cy="339253"/>
              <a:chOff x="3342725" y="2620775"/>
              <a:chExt cx="338775" cy="481825"/>
            </a:xfrm>
          </p:grpSpPr>
          <p:sp>
            <p:nvSpPr>
              <p:cNvPr id="43" name="Google Shape;280;p23">
                <a:extLst>
                  <a:ext uri="{FF2B5EF4-FFF2-40B4-BE49-F238E27FC236}">
                    <a16:creationId xmlns:a16="http://schemas.microsoft.com/office/drawing/2014/main" id="{16E898D7-3DA1-CB96-891D-0692EA5F0866}"/>
                  </a:ext>
                </a:extLst>
              </p:cNvPr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2259" extrusionOk="0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" name="Google Shape;281;p23">
                <a:extLst>
                  <a:ext uri="{FF2B5EF4-FFF2-40B4-BE49-F238E27FC236}">
                    <a16:creationId xmlns:a16="http://schemas.microsoft.com/office/drawing/2014/main" id="{C93F9409-A01B-19B7-BA20-AD274840965B}"/>
                  </a:ext>
                </a:extLst>
              </p:cNvPr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11369" extrusionOk="0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" name="Google Shape;282;p23">
                <a:extLst>
                  <a:ext uri="{FF2B5EF4-FFF2-40B4-BE49-F238E27FC236}">
                    <a16:creationId xmlns:a16="http://schemas.microsoft.com/office/drawing/2014/main" id="{20B98F7A-A42B-0D39-06DD-E78A407874B8}"/>
                  </a:ext>
                </a:extLst>
              </p:cNvPr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3389" extrusionOk="0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6" name="Google Shape;283;p23">
              <a:extLst>
                <a:ext uri="{FF2B5EF4-FFF2-40B4-BE49-F238E27FC236}">
                  <a16:creationId xmlns:a16="http://schemas.microsoft.com/office/drawing/2014/main" id="{96C1D8AF-BDCF-FCB8-3C00-6AE97E9E728A}"/>
                </a:ext>
              </a:extLst>
            </p:cNvPr>
            <p:cNvGrpSpPr/>
            <p:nvPr/>
          </p:nvGrpSpPr>
          <p:grpSpPr>
            <a:xfrm>
              <a:off x="6365881" y="4019430"/>
              <a:ext cx="278296" cy="339253"/>
              <a:chOff x="3907325" y="2620775"/>
              <a:chExt cx="395250" cy="481825"/>
            </a:xfrm>
          </p:grpSpPr>
          <p:sp>
            <p:nvSpPr>
              <p:cNvPr id="47" name="Google Shape;284;p23">
                <a:extLst>
                  <a:ext uri="{FF2B5EF4-FFF2-40B4-BE49-F238E27FC236}">
                    <a16:creationId xmlns:a16="http://schemas.microsoft.com/office/drawing/2014/main" id="{12E1FB2B-0AAA-756D-63A7-6CC9BE0AF4CC}"/>
                  </a:ext>
                </a:extLst>
              </p:cNvPr>
              <p:cNvSpPr/>
              <p:nvPr/>
            </p:nvSpPr>
            <p:spPr>
              <a:xfrm>
                <a:off x="3907325" y="3016975"/>
                <a:ext cx="7455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259" extrusionOk="0">
                    <a:moveTo>
                      <a:pt x="1" y="0"/>
                    </a:moveTo>
                    <a:lnTo>
                      <a:pt x="1" y="563"/>
                    </a:lnTo>
                    <a:cubicBezTo>
                      <a:pt x="1" y="1500"/>
                      <a:pt x="756" y="2256"/>
                      <a:pt x="1693" y="2259"/>
                    </a:cubicBezTo>
                    <a:lnTo>
                      <a:pt x="2982" y="2259"/>
                    </a:lnTo>
                    <a:cubicBezTo>
                      <a:pt x="2711" y="1527"/>
                      <a:pt x="2515" y="768"/>
                      <a:pt x="2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285;p23">
                <a:extLst>
                  <a:ext uri="{FF2B5EF4-FFF2-40B4-BE49-F238E27FC236}">
                    <a16:creationId xmlns:a16="http://schemas.microsoft.com/office/drawing/2014/main" id="{825BD312-DF03-7DEC-A006-798F6ADA2FC7}"/>
                  </a:ext>
                </a:extLst>
              </p:cNvPr>
              <p:cNvSpPr/>
              <p:nvPr/>
            </p:nvSpPr>
            <p:spPr>
              <a:xfrm>
                <a:off x="3907325" y="2705450"/>
                <a:ext cx="282325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333" extrusionOk="0">
                    <a:moveTo>
                      <a:pt x="1" y="1"/>
                    </a:moveTo>
                    <a:lnTo>
                      <a:pt x="1" y="11332"/>
                    </a:lnTo>
                    <a:lnTo>
                      <a:pt x="2283" y="11332"/>
                    </a:lnTo>
                    <a:cubicBezTo>
                      <a:pt x="2274" y="11142"/>
                      <a:pt x="2259" y="10956"/>
                      <a:pt x="2259" y="10766"/>
                    </a:cubicBezTo>
                    <a:lnTo>
                      <a:pt x="2259" y="9637"/>
                    </a:lnTo>
                    <a:cubicBezTo>
                      <a:pt x="2259" y="8396"/>
                      <a:pt x="2834" y="7249"/>
                      <a:pt x="3834" y="6490"/>
                    </a:cubicBezTo>
                    <a:lnTo>
                      <a:pt x="4517" y="5975"/>
                    </a:lnTo>
                    <a:lnTo>
                      <a:pt x="4517" y="3145"/>
                    </a:lnTo>
                    <a:cubicBezTo>
                      <a:pt x="4517" y="2051"/>
                      <a:pt x="5400" y="1169"/>
                      <a:pt x="6493" y="1169"/>
                    </a:cubicBezTo>
                    <a:cubicBezTo>
                      <a:pt x="7583" y="1169"/>
                      <a:pt x="8468" y="2051"/>
                      <a:pt x="8468" y="3145"/>
                    </a:cubicBezTo>
                    <a:lnTo>
                      <a:pt x="8468" y="3617"/>
                    </a:lnTo>
                    <a:cubicBezTo>
                      <a:pt x="8743" y="3487"/>
                      <a:pt x="9031" y="3426"/>
                      <a:pt x="9314" y="3426"/>
                    </a:cubicBezTo>
                    <a:cubicBezTo>
                      <a:pt x="10141" y="3426"/>
                      <a:pt x="10923" y="3949"/>
                      <a:pt x="11196" y="4795"/>
                    </a:cubicBezTo>
                    <a:cubicBezTo>
                      <a:pt x="11226" y="4780"/>
                      <a:pt x="11260" y="4771"/>
                      <a:pt x="11293" y="4759"/>
                    </a:cubicBezTo>
                    <a:lnTo>
                      <a:pt x="11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286;p23">
                <a:extLst>
                  <a:ext uri="{FF2B5EF4-FFF2-40B4-BE49-F238E27FC236}">
                    <a16:creationId xmlns:a16="http://schemas.microsoft.com/office/drawing/2014/main" id="{09AD2237-CFD7-7FC9-168A-EF47C348CC91}"/>
                  </a:ext>
                </a:extLst>
              </p:cNvPr>
              <p:cNvSpPr/>
              <p:nvPr/>
            </p:nvSpPr>
            <p:spPr>
              <a:xfrm>
                <a:off x="3907325" y="2620775"/>
                <a:ext cx="2823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2259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5"/>
                    </a:cubicBezTo>
                    <a:lnTo>
                      <a:pt x="1" y="2259"/>
                    </a:lnTo>
                    <a:lnTo>
                      <a:pt x="11293" y="2259"/>
                    </a:lnTo>
                    <a:lnTo>
                      <a:pt x="11293" y="1695"/>
                    </a:lnTo>
                    <a:cubicBezTo>
                      <a:pt x="11290" y="759"/>
                      <a:pt x="10534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" name="Google Shape;287;p23">
                <a:extLst>
                  <a:ext uri="{FF2B5EF4-FFF2-40B4-BE49-F238E27FC236}">
                    <a16:creationId xmlns:a16="http://schemas.microsoft.com/office/drawing/2014/main" id="{CC1D79C0-9C2D-E5A2-BC28-5149708F267B}"/>
                  </a:ext>
                </a:extLst>
              </p:cNvPr>
              <p:cNvSpPr/>
              <p:nvPr/>
            </p:nvSpPr>
            <p:spPr>
              <a:xfrm>
                <a:off x="3992025" y="2762900"/>
                <a:ext cx="310550" cy="33970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3588" extrusionOk="0">
                    <a:moveTo>
                      <a:pt x="3105" y="0"/>
                    </a:moveTo>
                    <a:cubicBezTo>
                      <a:pt x="2635" y="0"/>
                      <a:pt x="2259" y="377"/>
                      <a:pt x="2259" y="847"/>
                    </a:cubicBezTo>
                    <a:lnTo>
                      <a:pt x="2259" y="8468"/>
                    </a:lnTo>
                    <a:cubicBezTo>
                      <a:pt x="2259" y="8781"/>
                      <a:pt x="2006" y="9031"/>
                      <a:pt x="1693" y="9031"/>
                    </a:cubicBezTo>
                    <a:cubicBezTo>
                      <a:pt x="1379" y="9031"/>
                      <a:pt x="1129" y="8781"/>
                      <a:pt x="1129" y="8468"/>
                    </a:cubicBezTo>
                    <a:lnTo>
                      <a:pt x="1129" y="5095"/>
                    </a:lnTo>
                    <a:cubicBezTo>
                      <a:pt x="419" y="5622"/>
                      <a:pt x="0" y="6453"/>
                      <a:pt x="0" y="7339"/>
                    </a:cubicBezTo>
                    <a:lnTo>
                      <a:pt x="0" y="8468"/>
                    </a:lnTo>
                    <a:cubicBezTo>
                      <a:pt x="0" y="10052"/>
                      <a:pt x="368" y="11615"/>
                      <a:pt x="1069" y="13036"/>
                    </a:cubicBezTo>
                    <a:cubicBezTo>
                      <a:pt x="1223" y="13346"/>
                      <a:pt x="1322" y="13587"/>
                      <a:pt x="1693" y="13587"/>
                    </a:cubicBezTo>
                    <a:lnTo>
                      <a:pt x="10726" y="13587"/>
                    </a:lnTo>
                    <a:cubicBezTo>
                      <a:pt x="11097" y="13587"/>
                      <a:pt x="11196" y="13346"/>
                      <a:pt x="11350" y="13036"/>
                    </a:cubicBezTo>
                    <a:cubicBezTo>
                      <a:pt x="12051" y="11615"/>
                      <a:pt x="12419" y="10052"/>
                      <a:pt x="12422" y="8468"/>
                    </a:cubicBezTo>
                    <a:lnTo>
                      <a:pt x="12422" y="5363"/>
                    </a:lnTo>
                    <a:cubicBezTo>
                      <a:pt x="12422" y="4894"/>
                      <a:pt x="12042" y="4517"/>
                      <a:pt x="11572" y="4517"/>
                    </a:cubicBezTo>
                    <a:cubicBezTo>
                      <a:pt x="11106" y="4517"/>
                      <a:pt x="10726" y="4894"/>
                      <a:pt x="10726" y="5363"/>
                    </a:cubicBezTo>
                    <a:lnTo>
                      <a:pt x="10726" y="7339"/>
                    </a:lnTo>
                    <a:cubicBezTo>
                      <a:pt x="10726" y="7652"/>
                      <a:pt x="10473" y="7902"/>
                      <a:pt x="10163" y="7902"/>
                    </a:cubicBezTo>
                    <a:cubicBezTo>
                      <a:pt x="9850" y="7902"/>
                      <a:pt x="9597" y="7652"/>
                      <a:pt x="9597" y="7339"/>
                    </a:cubicBezTo>
                    <a:lnTo>
                      <a:pt x="9597" y="6297"/>
                    </a:lnTo>
                    <a:lnTo>
                      <a:pt x="9597" y="4234"/>
                    </a:lnTo>
                    <a:cubicBezTo>
                      <a:pt x="9597" y="3764"/>
                      <a:pt x="9218" y="3388"/>
                      <a:pt x="8751" y="3388"/>
                    </a:cubicBezTo>
                    <a:cubicBezTo>
                      <a:pt x="8281" y="3388"/>
                      <a:pt x="7905" y="3764"/>
                      <a:pt x="7905" y="4234"/>
                    </a:cubicBezTo>
                    <a:lnTo>
                      <a:pt x="7905" y="6210"/>
                    </a:lnTo>
                    <a:cubicBezTo>
                      <a:pt x="7905" y="6523"/>
                      <a:pt x="7652" y="6773"/>
                      <a:pt x="7339" y="6773"/>
                    </a:cubicBezTo>
                    <a:cubicBezTo>
                      <a:pt x="7025" y="6773"/>
                      <a:pt x="6776" y="6523"/>
                      <a:pt x="6776" y="6210"/>
                    </a:cubicBezTo>
                    <a:lnTo>
                      <a:pt x="6776" y="3105"/>
                    </a:lnTo>
                    <a:cubicBezTo>
                      <a:pt x="6776" y="2635"/>
                      <a:pt x="6396" y="2259"/>
                      <a:pt x="5926" y="2259"/>
                    </a:cubicBezTo>
                    <a:cubicBezTo>
                      <a:pt x="5460" y="2259"/>
                      <a:pt x="5080" y="2635"/>
                      <a:pt x="5080" y="3105"/>
                    </a:cubicBezTo>
                    <a:lnTo>
                      <a:pt x="5080" y="6210"/>
                    </a:lnTo>
                    <a:cubicBezTo>
                      <a:pt x="5080" y="6523"/>
                      <a:pt x="4827" y="6773"/>
                      <a:pt x="4517" y="6773"/>
                    </a:cubicBezTo>
                    <a:cubicBezTo>
                      <a:pt x="4204" y="6773"/>
                      <a:pt x="3951" y="6523"/>
                      <a:pt x="3951" y="6210"/>
                    </a:cubicBezTo>
                    <a:lnTo>
                      <a:pt x="3951" y="847"/>
                    </a:lnTo>
                    <a:cubicBezTo>
                      <a:pt x="3951" y="377"/>
                      <a:pt x="3572" y="0"/>
                      <a:pt x="3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1" name="Google Shape;288;p23">
              <a:extLst>
                <a:ext uri="{FF2B5EF4-FFF2-40B4-BE49-F238E27FC236}">
                  <a16:creationId xmlns:a16="http://schemas.microsoft.com/office/drawing/2014/main" id="{15479ED0-2760-644A-C401-1245BD2E7646}"/>
                </a:ext>
              </a:extLst>
            </p:cNvPr>
            <p:cNvGrpSpPr/>
            <p:nvPr/>
          </p:nvGrpSpPr>
          <p:grpSpPr>
            <a:xfrm>
              <a:off x="5157401" y="4134140"/>
              <a:ext cx="339253" cy="318042"/>
              <a:chOff x="5049725" y="2635825"/>
              <a:chExt cx="481825" cy="451700"/>
            </a:xfrm>
          </p:grpSpPr>
          <p:sp>
            <p:nvSpPr>
              <p:cNvPr id="52" name="Google Shape;289;p23">
                <a:extLst>
                  <a:ext uri="{FF2B5EF4-FFF2-40B4-BE49-F238E27FC236}">
                    <a16:creationId xmlns:a16="http://schemas.microsoft.com/office/drawing/2014/main" id="{3D159AE3-FF36-BB45-DB05-F3A41FD34176}"/>
                  </a:ext>
                </a:extLst>
              </p:cNvPr>
              <p:cNvSpPr/>
              <p:nvPr/>
            </p:nvSpPr>
            <p:spPr>
              <a:xfrm>
                <a:off x="5135325" y="3031050"/>
                <a:ext cx="31055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2259" extrusionOk="0">
                    <a:moveTo>
                      <a:pt x="2791" y="0"/>
                    </a:moveTo>
                    <a:lnTo>
                      <a:pt x="2415" y="1130"/>
                    </a:lnTo>
                    <a:lnTo>
                      <a:pt x="566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6" y="2259"/>
                    </a:cubicBezTo>
                    <a:lnTo>
                      <a:pt x="11858" y="2259"/>
                    </a:lnTo>
                    <a:cubicBezTo>
                      <a:pt x="12169" y="2259"/>
                      <a:pt x="12421" y="2006"/>
                      <a:pt x="12421" y="1696"/>
                    </a:cubicBezTo>
                    <a:cubicBezTo>
                      <a:pt x="12421" y="1383"/>
                      <a:pt x="12169" y="1130"/>
                      <a:pt x="11858" y="1130"/>
                    </a:cubicBezTo>
                    <a:lnTo>
                      <a:pt x="10006" y="1130"/>
                    </a:lnTo>
                    <a:lnTo>
                      <a:pt x="96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" name="Google Shape;290;p23">
                <a:extLst>
                  <a:ext uri="{FF2B5EF4-FFF2-40B4-BE49-F238E27FC236}">
                    <a16:creationId xmlns:a16="http://schemas.microsoft.com/office/drawing/2014/main" id="{2A72AF36-039F-F330-532B-F23791385929}"/>
                  </a:ext>
                </a:extLst>
              </p:cNvPr>
              <p:cNvSpPr/>
              <p:nvPr/>
            </p:nvSpPr>
            <p:spPr>
              <a:xfrm>
                <a:off x="5049725" y="2946350"/>
                <a:ext cx="4818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2260" extrusionOk="0">
                    <a:moveTo>
                      <a:pt x="0" y="1"/>
                    </a:moveTo>
                    <a:lnTo>
                      <a:pt x="0" y="567"/>
                    </a:lnTo>
                    <a:cubicBezTo>
                      <a:pt x="0" y="1500"/>
                      <a:pt x="756" y="2259"/>
                      <a:pt x="1693" y="2259"/>
                    </a:cubicBezTo>
                    <a:lnTo>
                      <a:pt x="17577" y="2259"/>
                    </a:lnTo>
                    <a:cubicBezTo>
                      <a:pt x="18513" y="2259"/>
                      <a:pt x="19269" y="1500"/>
                      <a:pt x="19272" y="567"/>
                    </a:cubicBezTo>
                    <a:lnTo>
                      <a:pt x="192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" name="Google Shape;291;p23">
                <a:extLst>
                  <a:ext uri="{FF2B5EF4-FFF2-40B4-BE49-F238E27FC236}">
                    <a16:creationId xmlns:a16="http://schemas.microsoft.com/office/drawing/2014/main" id="{1B65D03B-0265-5E95-4C33-2DB23B667298}"/>
                  </a:ext>
                </a:extLst>
              </p:cNvPr>
              <p:cNvSpPr/>
              <p:nvPr/>
            </p:nvSpPr>
            <p:spPr>
              <a:xfrm>
                <a:off x="504972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0" y="759"/>
                      <a:pt x="0" y="1696"/>
                    </a:cubicBezTo>
                    <a:lnTo>
                      <a:pt x="0" y="11293"/>
                    </a:lnTo>
                    <a:lnTo>
                      <a:pt x="19272" y="11293"/>
                    </a:lnTo>
                    <a:lnTo>
                      <a:pt x="19272" y="1696"/>
                    </a:lnTo>
                    <a:cubicBezTo>
                      <a:pt x="19269" y="759"/>
                      <a:pt x="18513" y="0"/>
                      <a:pt x="1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5" name="Google Shape;292;p23">
              <a:extLst>
                <a:ext uri="{FF2B5EF4-FFF2-40B4-BE49-F238E27FC236}">
                  <a16:creationId xmlns:a16="http://schemas.microsoft.com/office/drawing/2014/main" id="{0626C340-CAB5-F88D-E851-78DA52247215}"/>
                </a:ext>
              </a:extLst>
            </p:cNvPr>
            <p:cNvGrpSpPr/>
            <p:nvPr/>
          </p:nvGrpSpPr>
          <p:grpSpPr>
            <a:xfrm>
              <a:off x="5698924" y="2243936"/>
              <a:ext cx="339253" cy="318042"/>
              <a:chOff x="4456875" y="2635825"/>
              <a:chExt cx="481825" cy="451700"/>
            </a:xfrm>
          </p:grpSpPr>
          <p:sp>
            <p:nvSpPr>
              <p:cNvPr id="56" name="Google Shape;293;p23">
                <a:extLst>
                  <a:ext uri="{FF2B5EF4-FFF2-40B4-BE49-F238E27FC236}">
                    <a16:creationId xmlns:a16="http://schemas.microsoft.com/office/drawing/2014/main" id="{04CF0026-7F60-1FA9-438F-96CC2EB3D78B}"/>
                  </a:ext>
                </a:extLst>
              </p:cNvPr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294;p23">
                <a:extLst>
                  <a:ext uri="{FF2B5EF4-FFF2-40B4-BE49-F238E27FC236}">
                    <a16:creationId xmlns:a16="http://schemas.microsoft.com/office/drawing/2014/main" id="{0BA30BCC-DD08-C96B-BD58-14FCE3C65B9F}"/>
                  </a:ext>
                </a:extLst>
              </p:cNvPr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295;p23">
                <a:extLst>
                  <a:ext uri="{FF2B5EF4-FFF2-40B4-BE49-F238E27FC236}">
                    <a16:creationId xmlns:a16="http://schemas.microsoft.com/office/drawing/2014/main" id="{8320D74A-8565-7DAE-55BC-6CAD4C5A57E9}"/>
                  </a:ext>
                </a:extLst>
              </p:cNvPr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296;p23">
                <a:extLst>
                  <a:ext uri="{FF2B5EF4-FFF2-40B4-BE49-F238E27FC236}">
                    <a16:creationId xmlns:a16="http://schemas.microsoft.com/office/drawing/2014/main" id="{3C8A5236-8403-534D-8247-DCABB93A33EF}"/>
                  </a:ext>
                </a:extLst>
              </p:cNvPr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297;p23">
                <a:extLst>
                  <a:ext uri="{FF2B5EF4-FFF2-40B4-BE49-F238E27FC236}">
                    <a16:creationId xmlns:a16="http://schemas.microsoft.com/office/drawing/2014/main" id="{53F95352-2F9E-EFF5-4886-8FE1A52291B4}"/>
                  </a:ext>
                </a:extLst>
              </p:cNvPr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298;p23">
                <a:extLst>
                  <a:ext uri="{FF2B5EF4-FFF2-40B4-BE49-F238E27FC236}">
                    <a16:creationId xmlns:a16="http://schemas.microsoft.com/office/drawing/2014/main" id="{A3D7CDD6-7B61-B7F6-AADD-783661FF877E}"/>
                  </a:ext>
                </a:extLst>
              </p:cNvPr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8290D2-C988-6B08-0A18-A0632843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Arquiteturas de sistemas distribuídos</a:t>
            </a:r>
            <a:r>
              <a:rPr lang="pt-PT" sz="4800" dirty="0">
                <a:effectLst/>
                <a:latin typeface="+mj-lt"/>
              </a:rPr>
              <a:t> </a:t>
            </a:r>
            <a:endParaRPr lang="pt-PT" sz="4800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E5ABDD-2F1E-6B0D-B899-A54671A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200" y="2356242"/>
            <a:ext cx="8520600" cy="1419275"/>
          </a:xfrm>
        </p:spPr>
        <p:txBody>
          <a:bodyPr/>
          <a:lstStyle/>
          <a:p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As arquiteturas de sistemas distribuídos podem ser classificadas de acordo com a forma como os componentes são organizados e como as comunicações entre eles são realizadas. 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45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4"/>
          <p:cNvCxnSpPr/>
          <p:nvPr/>
        </p:nvCxnSpPr>
        <p:spPr>
          <a:xfrm rot="10800000">
            <a:off x="7299675" y="1853475"/>
            <a:ext cx="0" cy="47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691875" y="1845595"/>
            <a:ext cx="0" cy="473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avLst/>
            <a:gdLst/>
            <a:ahLst/>
            <a:cxnLst/>
            <a:rect l="l" t="t" r="r" b="b"/>
            <a:pathLst>
              <a:path w="58146" h="68353" extrusionOk="0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avLst/>
            <a:gdLst/>
            <a:ahLst/>
            <a:cxnLst/>
            <a:rect l="l" t="t" r="r" b="b"/>
            <a:pathLst>
              <a:path w="48973" h="61889" extrusionOk="0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avLst/>
            <a:gdLst/>
            <a:ahLst/>
            <a:cxnLst/>
            <a:rect l="l" t="t" r="r" b="b"/>
            <a:pathLst>
              <a:path w="58172" h="68364" extrusionOk="0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avLst/>
            <a:gdLst/>
            <a:ahLst/>
            <a:cxnLst/>
            <a:rect l="l" t="t" r="r" b="b"/>
            <a:pathLst>
              <a:path w="58147" h="68364" extrusionOk="0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avLst/>
              <a:gdLst/>
              <a:ahLst/>
              <a:cxnLst/>
              <a:rect l="l" t="t" r="r" b="b"/>
              <a:pathLst>
                <a:path w="19048" h="37018" extrusionOk="0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avLst/>
              <a:gdLst/>
              <a:ahLst/>
              <a:cxnLst/>
              <a:rect l="l" t="t" r="r" b="b"/>
              <a:pathLst>
                <a:path w="15239" h="34723" extrusionOk="0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avLst/>
            <a:gdLst/>
            <a:ahLst/>
            <a:cxnLst/>
            <a:rect l="l" t="t" r="r" b="b"/>
            <a:pathLst>
              <a:path w="13660" h="37420" extrusionOk="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avLst/>
            <a:gdLst/>
            <a:ahLst/>
            <a:cxnLst/>
            <a:rect l="l" t="t" r="r" b="b"/>
            <a:pathLst>
              <a:path w="9073" h="34788" extrusionOk="0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avLst/>
              <a:gdLst/>
              <a:ahLst/>
              <a:cxnLst/>
              <a:rect l="l" t="t" r="r" b="b"/>
              <a:pathLst>
                <a:path w="19499" h="39618" extrusionOk="0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avLst/>
              <a:gdLst/>
              <a:ahLst/>
              <a:cxnLst/>
              <a:rect l="l" t="t" r="r" b="b"/>
              <a:pathLst>
                <a:path w="15239" h="37326" extrusionOk="0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80525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>
            <a:off x="4495775" y="1853450"/>
            <a:ext cx="0" cy="448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1039675" y="4175550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732000" y="4169241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885838" y="4170687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601175" y="127612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97250" y="131199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405088" y="1276137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978716" y="1203038"/>
            <a:ext cx="1568463" cy="1120981"/>
          </a:xfrm>
          <a:custGeom>
            <a:avLst/>
            <a:gdLst/>
            <a:ahLst/>
            <a:cxnLst/>
            <a:rect l="l" t="t" r="r" b="b"/>
            <a:pathLst>
              <a:path w="84360" h="60284" extrusionOk="0">
                <a:moveTo>
                  <a:pt x="42180" y="0"/>
                </a:moveTo>
                <a:cubicBezTo>
                  <a:pt x="32226" y="0"/>
                  <a:pt x="23527" y="5424"/>
                  <a:pt x="18903" y="13480"/>
                </a:cubicBezTo>
                <a:cubicBezTo>
                  <a:pt x="18480" y="13449"/>
                  <a:pt x="18073" y="13417"/>
                  <a:pt x="17634" y="13417"/>
                </a:cubicBezTo>
                <a:cubicBezTo>
                  <a:pt x="7900" y="13417"/>
                  <a:pt x="0" y="21317"/>
                  <a:pt x="0" y="31051"/>
                </a:cubicBezTo>
                <a:cubicBezTo>
                  <a:pt x="0" y="40801"/>
                  <a:pt x="7900" y="48700"/>
                  <a:pt x="17634" y="48700"/>
                </a:cubicBezTo>
                <a:cubicBezTo>
                  <a:pt x="20157" y="48700"/>
                  <a:pt x="22540" y="48152"/>
                  <a:pt x="24718" y="47211"/>
                </a:cubicBezTo>
                <a:cubicBezTo>
                  <a:pt x="26599" y="48826"/>
                  <a:pt x="28715" y="50189"/>
                  <a:pt x="30988" y="51240"/>
                </a:cubicBezTo>
                <a:cubicBezTo>
                  <a:pt x="33041" y="56459"/>
                  <a:pt x="39562" y="60284"/>
                  <a:pt x="47289" y="60284"/>
                </a:cubicBezTo>
                <a:cubicBezTo>
                  <a:pt x="56318" y="60284"/>
                  <a:pt x="63669" y="55064"/>
                  <a:pt x="64202" y="48497"/>
                </a:cubicBezTo>
                <a:cubicBezTo>
                  <a:pt x="65033" y="48606"/>
                  <a:pt x="65864" y="48700"/>
                  <a:pt x="66710" y="48700"/>
                </a:cubicBezTo>
                <a:cubicBezTo>
                  <a:pt x="76459" y="48700"/>
                  <a:pt x="84359" y="40801"/>
                  <a:pt x="84359" y="31051"/>
                </a:cubicBezTo>
                <a:cubicBezTo>
                  <a:pt x="84359" y="21317"/>
                  <a:pt x="76459" y="13417"/>
                  <a:pt x="66710" y="13417"/>
                </a:cubicBezTo>
                <a:cubicBezTo>
                  <a:pt x="66287" y="13417"/>
                  <a:pt x="65879" y="13449"/>
                  <a:pt x="65456" y="13480"/>
                </a:cubicBezTo>
                <a:cubicBezTo>
                  <a:pt x="60816" y="5424"/>
                  <a:pt x="52133" y="0"/>
                  <a:pt x="42180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761625" y="2612550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457194" y="1662626"/>
            <a:ext cx="1297828" cy="927792"/>
          </a:xfrm>
          <a:custGeom>
            <a:avLst/>
            <a:gdLst/>
            <a:ahLst/>
            <a:cxnLst/>
            <a:rect l="l" t="t" r="r" b="b"/>
            <a:pathLst>
              <a:path w="60238" h="43058" extrusionOk="0">
                <a:moveTo>
                  <a:pt x="30111" y="0"/>
                </a:moveTo>
                <a:cubicBezTo>
                  <a:pt x="23011" y="0"/>
                  <a:pt x="16804" y="3872"/>
                  <a:pt x="13496" y="9624"/>
                </a:cubicBezTo>
                <a:cubicBezTo>
                  <a:pt x="13198" y="9609"/>
                  <a:pt x="12901" y="9577"/>
                  <a:pt x="12587" y="9577"/>
                </a:cubicBezTo>
                <a:cubicBezTo>
                  <a:pt x="5643" y="9577"/>
                  <a:pt x="1" y="15220"/>
                  <a:pt x="1" y="22179"/>
                </a:cubicBezTo>
                <a:cubicBezTo>
                  <a:pt x="1" y="29139"/>
                  <a:pt x="5643" y="34782"/>
                  <a:pt x="12587" y="34782"/>
                </a:cubicBezTo>
                <a:cubicBezTo>
                  <a:pt x="13198" y="34782"/>
                  <a:pt x="13794" y="34719"/>
                  <a:pt x="14390" y="34641"/>
                </a:cubicBezTo>
                <a:cubicBezTo>
                  <a:pt x="14766" y="39327"/>
                  <a:pt x="20017" y="43058"/>
                  <a:pt x="26475" y="43058"/>
                </a:cubicBezTo>
                <a:cubicBezTo>
                  <a:pt x="31992" y="43058"/>
                  <a:pt x="36632" y="40330"/>
                  <a:pt x="38105" y="36600"/>
                </a:cubicBezTo>
                <a:cubicBezTo>
                  <a:pt x="39735" y="35847"/>
                  <a:pt x="41240" y="34876"/>
                  <a:pt x="42588" y="33716"/>
                </a:cubicBezTo>
                <a:cubicBezTo>
                  <a:pt x="44140" y="34390"/>
                  <a:pt x="45848" y="34782"/>
                  <a:pt x="47635" y="34782"/>
                </a:cubicBezTo>
                <a:cubicBezTo>
                  <a:pt x="54594" y="34782"/>
                  <a:pt x="60237" y="29139"/>
                  <a:pt x="60237" y="22179"/>
                </a:cubicBezTo>
                <a:cubicBezTo>
                  <a:pt x="60237" y="15220"/>
                  <a:pt x="54594" y="9577"/>
                  <a:pt x="47635" y="9577"/>
                </a:cubicBezTo>
                <a:cubicBezTo>
                  <a:pt x="47337" y="9577"/>
                  <a:pt x="47039" y="9609"/>
                  <a:pt x="46742" y="9624"/>
                </a:cubicBezTo>
                <a:cubicBezTo>
                  <a:pt x="43434" y="3872"/>
                  <a:pt x="37227" y="0"/>
                  <a:pt x="3011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2707675" y="2481168"/>
            <a:ext cx="1176864" cy="841279"/>
          </a:xfrm>
          <a:custGeom>
            <a:avLst/>
            <a:gdLst/>
            <a:ahLst/>
            <a:cxnLst/>
            <a:rect l="l" t="t" r="r" b="b"/>
            <a:pathLst>
              <a:path w="51930" h="37118" extrusionOk="0">
                <a:moveTo>
                  <a:pt x="25957" y="0"/>
                </a:moveTo>
                <a:cubicBezTo>
                  <a:pt x="19829" y="0"/>
                  <a:pt x="14484" y="3355"/>
                  <a:pt x="11631" y="8308"/>
                </a:cubicBezTo>
                <a:cubicBezTo>
                  <a:pt x="11380" y="8292"/>
                  <a:pt x="11129" y="8261"/>
                  <a:pt x="10863" y="8261"/>
                </a:cubicBezTo>
                <a:cubicBezTo>
                  <a:pt x="4860" y="8261"/>
                  <a:pt x="1" y="13120"/>
                  <a:pt x="1" y="19123"/>
                </a:cubicBezTo>
                <a:cubicBezTo>
                  <a:pt x="1" y="25111"/>
                  <a:pt x="4860" y="29985"/>
                  <a:pt x="10863" y="29985"/>
                </a:cubicBezTo>
                <a:cubicBezTo>
                  <a:pt x="11380" y="29985"/>
                  <a:pt x="11897" y="29923"/>
                  <a:pt x="12399" y="29860"/>
                </a:cubicBezTo>
                <a:cubicBezTo>
                  <a:pt x="12728" y="33904"/>
                  <a:pt x="17258" y="37117"/>
                  <a:pt x="22822" y="37117"/>
                </a:cubicBezTo>
                <a:cubicBezTo>
                  <a:pt x="27572" y="37117"/>
                  <a:pt x="31584" y="34766"/>
                  <a:pt x="32854" y="31537"/>
                </a:cubicBezTo>
                <a:cubicBezTo>
                  <a:pt x="34249" y="30894"/>
                  <a:pt x="35550" y="30064"/>
                  <a:pt x="36710" y="29061"/>
                </a:cubicBezTo>
                <a:cubicBezTo>
                  <a:pt x="38042" y="29656"/>
                  <a:pt x="39516" y="29985"/>
                  <a:pt x="41067" y="29985"/>
                </a:cubicBezTo>
                <a:cubicBezTo>
                  <a:pt x="47071" y="29985"/>
                  <a:pt x="51930" y="25111"/>
                  <a:pt x="51930" y="19123"/>
                </a:cubicBezTo>
                <a:cubicBezTo>
                  <a:pt x="51930" y="13120"/>
                  <a:pt x="47071" y="8261"/>
                  <a:pt x="41067" y="8261"/>
                </a:cubicBezTo>
                <a:cubicBezTo>
                  <a:pt x="40801" y="8261"/>
                  <a:pt x="40550" y="8292"/>
                  <a:pt x="40284" y="8308"/>
                </a:cubicBezTo>
                <a:cubicBezTo>
                  <a:pt x="37447" y="3355"/>
                  <a:pt x="32086" y="0"/>
                  <a:pt x="2595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 flipH="1">
            <a:off x="457211" y="3701100"/>
            <a:ext cx="1176839" cy="841187"/>
          </a:xfrm>
          <a:custGeom>
            <a:avLst/>
            <a:gdLst/>
            <a:ahLst/>
            <a:cxnLst/>
            <a:rect l="l" t="t" r="r" b="b"/>
            <a:pathLst>
              <a:path w="63450" h="45347" extrusionOk="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2074251" y="3477725"/>
            <a:ext cx="1492050" cy="1065958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4235225" y="1252250"/>
            <a:ext cx="468900" cy="4689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837200" y="125225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4235225" y="1815025"/>
            <a:ext cx="468900" cy="4689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4837200" y="181502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4235225" y="2377800"/>
            <a:ext cx="468900" cy="4689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4837200" y="237780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4235225" y="2940575"/>
            <a:ext cx="468900" cy="468900"/>
          </a:xfrm>
          <a:prstGeom prst="ellipse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4837200" y="294057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4235225" y="3503350"/>
            <a:ext cx="468900" cy="468900"/>
          </a:xfrm>
          <a:prstGeom prst="ellipse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4837200" y="350335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235225" y="4066125"/>
            <a:ext cx="468900" cy="4689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4837200" y="406612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4339464" y="1352625"/>
            <a:ext cx="260422" cy="268127"/>
          </a:xfrm>
          <a:custGeom>
            <a:avLst/>
            <a:gdLst/>
            <a:ahLst/>
            <a:cxnLst/>
            <a:rect l="l" t="t" r="r" b="b"/>
            <a:pathLst>
              <a:path w="19312" h="19876" extrusionOk="0">
                <a:moveTo>
                  <a:pt x="10706" y="6928"/>
                </a:moveTo>
                <a:cubicBezTo>
                  <a:pt x="11082" y="6928"/>
                  <a:pt x="11364" y="6991"/>
                  <a:pt x="11600" y="7054"/>
                </a:cubicBezTo>
                <a:lnTo>
                  <a:pt x="11192" y="9765"/>
                </a:lnTo>
                <a:cubicBezTo>
                  <a:pt x="10941" y="11411"/>
                  <a:pt x="9828" y="12759"/>
                  <a:pt x="8763" y="12759"/>
                </a:cubicBezTo>
                <a:cubicBezTo>
                  <a:pt x="7822" y="12759"/>
                  <a:pt x="7336" y="12069"/>
                  <a:pt x="7336" y="10988"/>
                </a:cubicBezTo>
                <a:cubicBezTo>
                  <a:pt x="7336" y="8793"/>
                  <a:pt x="8825" y="6928"/>
                  <a:pt x="10706" y="6928"/>
                </a:cubicBezTo>
                <a:close/>
                <a:moveTo>
                  <a:pt x="10690" y="0"/>
                </a:moveTo>
                <a:cubicBezTo>
                  <a:pt x="4233" y="0"/>
                  <a:pt x="1" y="5047"/>
                  <a:pt x="1" y="10878"/>
                </a:cubicBezTo>
                <a:cubicBezTo>
                  <a:pt x="1" y="16474"/>
                  <a:pt x="4170" y="19875"/>
                  <a:pt x="8919" y="19875"/>
                </a:cubicBezTo>
                <a:cubicBezTo>
                  <a:pt x="10941" y="19875"/>
                  <a:pt x="12430" y="19609"/>
                  <a:pt x="14139" y="18841"/>
                </a:cubicBezTo>
                <a:lnTo>
                  <a:pt x="13622" y="17179"/>
                </a:lnTo>
                <a:cubicBezTo>
                  <a:pt x="12477" y="17791"/>
                  <a:pt x="10941" y="18104"/>
                  <a:pt x="9484" y="18104"/>
                </a:cubicBezTo>
                <a:cubicBezTo>
                  <a:pt x="5236" y="18104"/>
                  <a:pt x="2179" y="15392"/>
                  <a:pt x="2179" y="10612"/>
                </a:cubicBezTo>
                <a:cubicBezTo>
                  <a:pt x="2179" y="5157"/>
                  <a:pt x="6004" y="1740"/>
                  <a:pt x="10361" y="1740"/>
                </a:cubicBezTo>
                <a:cubicBezTo>
                  <a:pt x="14797" y="1740"/>
                  <a:pt x="17195" y="4624"/>
                  <a:pt x="17195" y="8339"/>
                </a:cubicBezTo>
                <a:cubicBezTo>
                  <a:pt x="17195" y="11599"/>
                  <a:pt x="15674" y="13167"/>
                  <a:pt x="14439" y="13167"/>
                </a:cubicBezTo>
                <a:cubicBezTo>
                  <a:pt x="14433" y="13167"/>
                  <a:pt x="14427" y="13167"/>
                  <a:pt x="14421" y="13167"/>
                </a:cubicBezTo>
                <a:cubicBezTo>
                  <a:pt x="13622" y="13135"/>
                  <a:pt x="13418" y="12352"/>
                  <a:pt x="13716" y="10674"/>
                </a:cubicBezTo>
                <a:lnTo>
                  <a:pt x="14562" y="5392"/>
                </a:lnTo>
                <a:cubicBezTo>
                  <a:pt x="13857" y="4985"/>
                  <a:pt x="12430" y="4671"/>
                  <a:pt x="11161" y="4671"/>
                </a:cubicBezTo>
                <a:cubicBezTo>
                  <a:pt x="7054" y="4671"/>
                  <a:pt x="4483" y="7853"/>
                  <a:pt x="4483" y="11333"/>
                </a:cubicBezTo>
                <a:cubicBezTo>
                  <a:pt x="4483" y="13668"/>
                  <a:pt x="5831" y="15048"/>
                  <a:pt x="7681" y="15048"/>
                </a:cubicBezTo>
                <a:cubicBezTo>
                  <a:pt x="9201" y="15048"/>
                  <a:pt x="10487" y="14295"/>
                  <a:pt x="11364" y="12837"/>
                </a:cubicBezTo>
                <a:lnTo>
                  <a:pt x="11427" y="12837"/>
                </a:lnTo>
                <a:cubicBezTo>
                  <a:pt x="11568" y="14358"/>
                  <a:pt x="12540" y="15048"/>
                  <a:pt x="13888" y="15048"/>
                </a:cubicBezTo>
                <a:cubicBezTo>
                  <a:pt x="16960" y="15048"/>
                  <a:pt x="19311" y="12414"/>
                  <a:pt x="19311" y="8245"/>
                </a:cubicBezTo>
                <a:cubicBezTo>
                  <a:pt x="19311" y="3449"/>
                  <a:pt x="15706" y="0"/>
                  <a:pt x="10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4338612" y="1954257"/>
            <a:ext cx="262118" cy="190425"/>
            <a:chOff x="1089254" y="2025596"/>
            <a:chExt cx="438031" cy="318170"/>
          </a:xfrm>
        </p:grpSpPr>
        <p:sp>
          <p:nvSpPr>
            <p:cNvPr id="355" name="Google Shape;355;p25"/>
            <p:cNvSpPr/>
            <p:nvPr/>
          </p:nvSpPr>
          <p:spPr>
            <a:xfrm>
              <a:off x="1101427" y="2025596"/>
              <a:ext cx="414030" cy="185115"/>
            </a:xfrm>
            <a:custGeom>
              <a:avLst/>
              <a:gdLst/>
              <a:ahLst/>
              <a:cxnLst/>
              <a:rect l="l" t="t" r="r" b="b"/>
              <a:pathLst>
                <a:path w="19217" h="8591" extrusionOk="0">
                  <a:moveTo>
                    <a:pt x="925" y="1"/>
                  </a:moveTo>
                  <a:cubicBezTo>
                    <a:pt x="580" y="1"/>
                    <a:pt x="251" y="126"/>
                    <a:pt x="0" y="299"/>
                  </a:cubicBezTo>
                  <a:lnTo>
                    <a:pt x="7352" y="7650"/>
                  </a:lnTo>
                  <a:cubicBezTo>
                    <a:pt x="7971" y="8277"/>
                    <a:pt x="8786" y="8590"/>
                    <a:pt x="9603" y="8590"/>
                  </a:cubicBezTo>
                  <a:cubicBezTo>
                    <a:pt x="10420" y="8590"/>
                    <a:pt x="11239" y="8277"/>
                    <a:pt x="11866" y="7650"/>
                  </a:cubicBezTo>
                  <a:lnTo>
                    <a:pt x="19217" y="299"/>
                  </a:lnTo>
                  <a:cubicBezTo>
                    <a:pt x="18951" y="126"/>
                    <a:pt x="18637" y="1"/>
                    <a:pt x="18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89254" y="2054642"/>
              <a:ext cx="438031" cy="289124"/>
            </a:xfrm>
            <a:custGeom>
              <a:avLst/>
              <a:gdLst/>
              <a:ahLst/>
              <a:cxnLst/>
              <a:rect l="l" t="t" r="r" b="b"/>
              <a:pathLst>
                <a:path w="20331" h="13418" extrusionOk="0">
                  <a:moveTo>
                    <a:pt x="1" y="1"/>
                  </a:moveTo>
                  <a:lnTo>
                    <a:pt x="1" y="12070"/>
                  </a:lnTo>
                  <a:cubicBezTo>
                    <a:pt x="1" y="12807"/>
                    <a:pt x="675" y="13418"/>
                    <a:pt x="1490" y="13418"/>
                  </a:cubicBezTo>
                  <a:lnTo>
                    <a:pt x="18857" y="13418"/>
                  </a:lnTo>
                  <a:cubicBezTo>
                    <a:pt x="19672" y="13418"/>
                    <a:pt x="20331" y="12807"/>
                    <a:pt x="20331" y="12070"/>
                  </a:cubicBezTo>
                  <a:lnTo>
                    <a:pt x="20331" y="1"/>
                  </a:lnTo>
                  <a:lnTo>
                    <a:pt x="12697" y="7634"/>
                  </a:lnTo>
                  <a:cubicBezTo>
                    <a:pt x="12000" y="8332"/>
                    <a:pt x="11087" y="8680"/>
                    <a:pt x="10174" y="8680"/>
                  </a:cubicBezTo>
                  <a:cubicBezTo>
                    <a:pt x="9261" y="8680"/>
                    <a:pt x="8348" y="8332"/>
                    <a:pt x="7650" y="7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5"/>
          <p:cNvGrpSpPr/>
          <p:nvPr/>
        </p:nvGrpSpPr>
        <p:grpSpPr>
          <a:xfrm>
            <a:off x="4338614" y="2481173"/>
            <a:ext cx="262120" cy="262150"/>
            <a:chOff x="2404619" y="2631167"/>
            <a:chExt cx="369130" cy="369173"/>
          </a:xfrm>
        </p:grpSpPr>
        <p:sp>
          <p:nvSpPr>
            <p:cNvPr id="358" name="Google Shape;358;p25"/>
            <p:cNvSpPr/>
            <p:nvPr/>
          </p:nvSpPr>
          <p:spPr>
            <a:xfrm>
              <a:off x="2441418" y="2730135"/>
              <a:ext cx="233375" cy="233403"/>
            </a:xfrm>
            <a:custGeom>
              <a:avLst/>
              <a:gdLst/>
              <a:ahLst/>
              <a:cxnLst/>
              <a:rect l="l" t="t" r="r" b="b"/>
              <a:pathLst>
                <a:path w="10832" h="10832" extrusionOk="0">
                  <a:moveTo>
                    <a:pt x="1" y="0"/>
                  </a:moveTo>
                  <a:lnTo>
                    <a:pt x="1" y="2116"/>
                  </a:lnTo>
                  <a:cubicBezTo>
                    <a:pt x="4813" y="2116"/>
                    <a:pt x="8716" y="6019"/>
                    <a:pt x="8716" y="10831"/>
                  </a:cubicBezTo>
                  <a:lnTo>
                    <a:pt x="10832" y="10831"/>
                  </a:lnTo>
                  <a:cubicBezTo>
                    <a:pt x="10832" y="4844"/>
                    <a:pt x="597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41418" y="2631167"/>
              <a:ext cx="332332" cy="332370"/>
            </a:xfrm>
            <a:custGeom>
              <a:avLst/>
              <a:gdLst/>
              <a:ahLst/>
              <a:cxnLst/>
              <a:rect l="l" t="t" r="r" b="b"/>
              <a:pathLst>
                <a:path w="15425" h="15425" extrusionOk="0">
                  <a:moveTo>
                    <a:pt x="1" y="1"/>
                  </a:moveTo>
                  <a:lnTo>
                    <a:pt x="1" y="3026"/>
                  </a:lnTo>
                  <a:cubicBezTo>
                    <a:pt x="6851" y="3026"/>
                    <a:pt x="12399" y="8575"/>
                    <a:pt x="12399" y="15424"/>
                  </a:cubicBezTo>
                  <a:lnTo>
                    <a:pt x="15425" y="15424"/>
                  </a:lnTo>
                  <a:cubicBezTo>
                    <a:pt x="15425" y="6913"/>
                    <a:pt x="851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404619" y="2893271"/>
              <a:ext cx="107079" cy="107070"/>
            </a:xfrm>
            <a:custGeom>
              <a:avLst/>
              <a:gdLst/>
              <a:ahLst/>
              <a:cxnLst/>
              <a:rect l="l" t="t" r="r" b="b"/>
              <a:pathLst>
                <a:path w="4970" h="4969" extrusionOk="0">
                  <a:moveTo>
                    <a:pt x="2477" y="0"/>
                  </a:moveTo>
                  <a:cubicBezTo>
                    <a:pt x="1113" y="0"/>
                    <a:pt x="0" y="1113"/>
                    <a:pt x="0" y="2492"/>
                  </a:cubicBezTo>
                  <a:cubicBezTo>
                    <a:pt x="0" y="3856"/>
                    <a:pt x="1113" y="4969"/>
                    <a:pt x="2477" y="4969"/>
                  </a:cubicBezTo>
                  <a:cubicBezTo>
                    <a:pt x="3856" y="4969"/>
                    <a:pt x="4969" y="3856"/>
                    <a:pt x="4969" y="2492"/>
                  </a:cubicBezTo>
                  <a:cubicBezTo>
                    <a:pt x="4969" y="1113"/>
                    <a:pt x="385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41418" y="2818954"/>
              <a:ext cx="144567" cy="144584"/>
            </a:xfrm>
            <a:custGeom>
              <a:avLst/>
              <a:gdLst/>
              <a:ahLst/>
              <a:cxnLst/>
              <a:rect l="l" t="t" r="r" b="b"/>
              <a:pathLst>
                <a:path w="6710" h="6710" extrusionOk="0">
                  <a:moveTo>
                    <a:pt x="1" y="1"/>
                  </a:moveTo>
                  <a:lnTo>
                    <a:pt x="1" y="1537"/>
                  </a:lnTo>
                  <a:cubicBezTo>
                    <a:pt x="2854" y="1537"/>
                    <a:pt x="5174" y="3857"/>
                    <a:pt x="5174" y="6709"/>
                  </a:cubicBezTo>
                  <a:lnTo>
                    <a:pt x="6710" y="6709"/>
                  </a:lnTo>
                  <a:cubicBezTo>
                    <a:pt x="6710" y="3010"/>
                    <a:pt x="37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4325872" y="3056318"/>
            <a:ext cx="287625" cy="237412"/>
            <a:chOff x="1489776" y="2570382"/>
            <a:chExt cx="407631" cy="336421"/>
          </a:xfrm>
        </p:grpSpPr>
        <p:sp>
          <p:nvSpPr>
            <p:cNvPr id="363" name="Google Shape;363;p25"/>
            <p:cNvSpPr/>
            <p:nvPr/>
          </p:nvSpPr>
          <p:spPr>
            <a:xfrm>
              <a:off x="1489776" y="2725739"/>
              <a:ext cx="407631" cy="181064"/>
            </a:xfrm>
            <a:custGeom>
              <a:avLst/>
              <a:gdLst/>
              <a:ahLst/>
              <a:cxnLst/>
              <a:rect l="l" t="t" r="r" b="b"/>
              <a:pathLst>
                <a:path w="18920" h="8403" extrusionOk="0">
                  <a:moveTo>
                    <a:pt x="1" y="1"/>
                  </a:moveTo>
                  <a:lnTo>
                    <a:pt x="1" y="6835"/>
                  </a:lnTo>
                  <a:cubicBezTo>
                    <a:pt x="1" y="7697"/>
                    <a:pt x="706" y="8402"/>
                    <a:pt x="1568" y="8402"/>
                  </a:cubicBezTo>
                  <a:lnTo>
                    <a:pt x="17352" y="8402"/>
                  </a:lnTo>
                  <a:cubicBezTo>
                    <a:pt x="18230" y="8402"/>
                    <a:pt x="18920" y="7697"/>
                    <a:pt x="18920" y="6835"/>
                  </a:cubicBezTo>
                  <a:lnTo>
                    <a:pt x="18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489776" y="2639614"/>
              <a:ext cx="407631" cy="55743"/>
            </a:xfrm>
            <a:custGeom>
              <a:avLst/>
              <a:gdLst/>
              <a:ahLst/>
              <a:cxnLst/>
              <a:rect l="l" t="t" r="r" b="b"/>
              <a:pathLst>
                <a:path w="18920" h="2587" extrusionOk="0">
                  <a:moveTo>
                    <a:pt x="1568" y="1"/>
                  </a:moveTo>
                  <a:cubicBezTo>
                    <a:pt x="706" y="1"/>
                    <a:pt x="1" y="706"/>
                    <a:pt x="1" y="1584"/>
                  </a:cubicBezTo>
                  <a:lnTo>
                    <a:pt x="1" y="2587"/>
                  </a:lnTo>
                  <a:lnTo>
                    <a:pt x="18920" y="2587"/>
                  </a:lnTo>
                  <a:lnTo>
                    <a:pt x="18920" y="1584"/>
                  </a:lnTo>
                  <a:cubicBezTo>
                    <a:pt x="18920" y="706"/>
                    <a:pt x="18230" y="1"/>
                    <a:pt x="17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603576" y="2570382"/>
              <a:ext cx="183068" cy="122282"/>
            </a:xfrm>
            <a:custGeom>
              <a:avLst/>
              <a:gdLst/>
              <a:ahLst/>
              <a:cxnLst/>
              <a:rect l="l" t="t" r="r" b="b"/>
              <a:pathLst>
                <a:path w="8497" h="5675" extrusionOk="0">
                  <a:moveTo>
                    <a:pt x="5471" y="768"/>
                  </a:moveTo>
                  <a:cubicBezTo>
                    <a:pt x="6490" y="768"/>
                    <a:pt x="7337" y="1693"/>
                    <a:pt x="7337" y="2837"/>
                  </a:cubicBezTo>
                  <a:cubicBezTo>
                    <a:pt x="7337" y="3982"/>
                    <a:pt x="6490" y="4891"/>
                    <a:pt x="5471" y="4891"/>
                  </a:cubicBezTo>
                  <a:lnTo>
                    <a:pt x="3010" y="4891"/>
                  </a:lnTo>
                  <a:cubicBezTo>
                    <a:pt x="1992" y="4891"/>
                    <a:pt x="1161" y="3982"/>
                    <a:pt x="1161" y="2837"/>
                  </a:cubicBezTo>
                  <a:cubicBezTo>
                    <a:pt x="1161" y="1693"/>
                    <a:pt x="1992" y="768"/>
                    <a:pt x="3010" y="768"/>
                  </a:cubicBezTo>
                  <a:close/>
                  <a:moveTo>
                    <a:pt x="2556" y="0"/>
                  </a:moveTo>
                  <a:cubicBezTo>
                    <a:pt x="1145" y="0"/>
                    <a:pt x="1" y="1270"/>
                    <a:pt x="1" y="2837"/>
                  </a:cubicBezTo>
                  <a:cubicBezTo>
                    <a:pt x="1" y="4405"/>
                    <a:pt x="1145" y="5675"/>
                    <a:pt x="2556" y="5675"/>
                  </a:cubicBezTo>
                  <a:lnTo>
                    <a:pt x="5926" y="5675"/>
                  </a:lnTo>
                  <a:cubicBezTo>
                    <a:pt x="7337" y="5675"/>
                    <a:pt x="8496" y="4405"/>
                    <a:pt x="8496" y="2837"/>
                  </a:cubicBezTo>
                  <a:cubicBezTo>
                    <a:pt x="8496" y="1270"/>
                    <a:pt x="7337" y="0"/>
                    <a:pt x="5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5"/>
          <p:cNvGrpSpPr/>
          <p:nvPr/>
        </p:nvGrpSpPr>
        <p:grpSpPr>
          <a:xfrm>
            <a:off x="4343712" y="3641847"/>
            <a:ext cx="251959" cy="191917"/>
            <a:chOff x="1832880" y="3170889"/>
            <a:chExt cx="594383" cy="453596"/>
          </a:xfrm>
        </p:grpSpPr>
        <p:sp>
          <p:nvSpPr>
            <p:cNvPr id="367" name="Google Shape;367;p25"/>
            <p:cNvSpPr/>
            <p:nvPr/>
          </p:nvSpPr>
          <p:spPr>
            <a:xfrm>
              <a:off x="1832880" y="3170889"/>
              <a:ext cx="405283" cy="453596"/>
            </a:xfrm>
            <a:custGeom>
              <a:avLst/>
              <a:gdLst/>
              <a:ahLst/>
              <a:cxnLst/>
              <a:rect l="l" t="t" r="r" b="b"/>
              <a:pathLst>
                <a:path w="18811" h="21051" extrusionOk="0">
                  <a:moveTo>
                    <a:pt x="9468" y="0"/>
                  </a:moveTo>
                  <a:cubicBezTo>
                    <a:pt x="6459" y="0"/>
                    <a:pt x="3998" y="2446"/>
                    <a:pt x="3998" y="5471"/>
                  </a:cubicBezTo>
                  <a:cubicBezTo>
                    <a:pt x="3998" y="6960"/>
                    <a:pt x="4609" y="8323"/>
                    <a:pt x="5581" y="9311"/>
                  </a:cubicBezTo>
                  <a:cubicBezTo>
                    <a:pt x="2289" y="11302"/>
                    <a:pt x="1" y="15816"/>
                    <a:pt x="1" y="21051"/>
                  </a:cubicBezTo>
                  <a:lnTo>
                    <a:pt x="18810" y="21051"/>
                  </a:lnTo>
                  <a:cubicBezTo>
                    <a:pt x="18810" y="15863"/>
                    <a:pt x="16553" y="11396"/>
                    <a:pt x="13308" y="9358"/>
                  </a:cubicBezTo>
                  <a:cubicBezTo>
                    <a:pt x="14327" y="8370"/>
                    <a:pt x="14938" y="6991"/>
                    <a:pt x="14938" y="5471"/>
                  </a:cubicBezTo>
                  <a:cubicBezTo>
                    <a:pt x="14938" y="2446"/>
                    <a:pt x="12493" y="0"/>
                    <a:pt x="9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091915" y="3249236"/>
              <a:ext cx="335348" cy="375250"/>
            </a:xfrm>
            <a:custGeom>
              <a:avLst/>
              <a:gdLst/>
              <a:ahLst/>
              <a:cxnLst/>
              <a:rect l="l" t="t" r="r" b="b"/>
              <a:pathLst>
                <a:path w="15565" h="17415" extrusionOk="0">
                  <a:moveTo>
                    <a:pt x="7837" y="1"/>
                  </a:moveTo>
                  <a:cubicBezTo>
                    <a:pt x="5345" y="1"/>
                    <a:pt x="3323" y="2038"/>
                    <a:pt x="3323" y="4531"/>
                  </a:cubicBezTo>
                  <a:cubicBezTo>
                    <a:pt x="3323" y="5769"/>
                    <a:pt x="3825" y="6882"/>
                    <a:pt x="4624" y="7713"/>
                  </a:cubicBezTo>
                  <a:cubicBezTo>
                    <a:pt x="1897" y="9358"/>
                    <a:pt x="0" y="13089"/>
                    <a:pt x="0" y="17415"/>
                  </a:cubicBezTo>
                  <a:lnTo>
                    <a:pt x="15565" y="17415"/>
                  </a:lnTo>
                  <a:cubicBezTo>
                    <a:pt x="15565" y="13120"/>
                    <a:pt x="13699" y="9421"/>
                    <a:pt x="11019" y="7744"/>
                  </a:cubicBezTo>
                  <a:cubicBezTo>
                    <a:pt x="11850" y="6929"/>
                    <a:pt x="12367" y="5785"/>
                    <a:pt x="12367" y="4531"/>
                  </a:cubicBezTo>
                  <a:cubicBezTo>
                    <a:pt x="12367" y="2038"/>
                    <a:pt x="10345" y="1"/>
                    <a:pt x="7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5"/>
          <p:cNvSpPr/>
          <p:nvPr/>
        </p:nvSpPr>
        <p:spPr>
          <a:xfrm>
            <a:off x="4325846" y="4181874"/>
            <a:ext cx="287638" cy="225689"/>
          </a:xfrm>
          <a:custGeom>
            <a:avLst/>
            <a:gdLst/>
            <a:ahLst/>
            <a:cxnLst/>
            <a:rect l="l" t="t" r="r" b="b"/>
            <a:pathLst>
              <a:path w="21766" h="17075" extrusionOk="0">
                <a:moveTo>
                  <a:pt x="25" y="6754"/>
                </a:moveTo>
                <a:cubicBezTo>
                  <a:pt x="1" y="7056"/>
                  <a:pt x="19" y="7345"/>
                  <a:pt x="70" y="7619"/>
                </a:cubicBezTo>
                <a:lnTo>
                  <a:pt x="70" y="7619"/>
                </a:lnTo>
                <a:cubicBezTo>
                  <a:pt x="20" y="7081"/>
                  <a:pt x="25" y="6755"/>
                  <a:pt x="25" y="6754"/>
                </a:cubicBezTo>
                <a:close/>
                <a:moveTo>
                  <a:pt x="16583" y="1"/>
                </a:moveTo>
                <a:cubicBezTo>
                  <a:pt x="16358" y="1"/>
                  <a:pt x="16126" y="15"/>
                  <a:pt x="15888" y="46"/>
                </a:cubicBezTo>
                <a:cubicBezTo>
                  <a:pt x="12126" y="532"/>
                  <a:pt x="11138" y="2507"/>
                  <a:pt x="10167" y="5438"/>
                </a:cubicBezTo>
                <a:cubicBezTo>
                  <a:pt x="9887" y="6273"/>
                  <a:pt x="9146" y="6635"/>
                  <a:pt x="8267" y="6635"/>
                </a:cubicBezTo>
                <a:cubicBezTo>
                  <a:pt x="6046" y="6635"/>
                  <a:pt x="2937" y="4326"/>
                  <a:pt x="4116" y="1519"/>
                </a:cubicBezTo>
                <a:lnTo>
                  <a:pt x="4116" y="1519"/>
                </a:lnTo>
                <a:cubicBezTo>
                  <a:pt x="4116" y="1520"/>
                  <a:pt x="25" y="6096"/>
                  <a:pt x="1812" y="10344"/>
                </a:cubicBezTo>
                <a:cubicBezTo>
                  <a:pt x="1812" y="10344"/>
                  <a:pt x="372" y="9261"/>
                  <a:pt x="70" y="7619"/>
                </a:cubicBezTo>
                <a:lnTo>
                  <a:pt x="70" y="7619"/>
                </a:lnTo>
                <a:cubicBezTo>
                  <a:pt x="295" y="10025"/>
                  <a:pt x="1644" y="16655"/>
                  <a:pt x="9665" y="17052"/>
                </a:cubicBezTo>
                <a:cubicBezTo>
                  <a:pt x="9969" y="17067"/>
                  <a:pt x="10266" y="17075"/>
                  <a:pt x="10556" y="17075"/>
                </a:cubicBezTo>
                <a:cubicBezTo>
                  <a:pt x="19615" y="17075"/>
                  <a:pt x="21715" y="9863"/>
                  <a:pt x="20135" y="4623"/>
                </a:cubicBezTo>
                <a:cubicBezTo>
                  <a:pt x="20135" y="4623"/>
                  <a:pt x="20135" y="3109"/>
                  <a:pt x="21390" y="3109"/>
                </a:cubicBezTo>
                <a:cubicBezTo>
                  <a:pt x="21504" y="3109"/>
                  <a:pt x="21629" y="3122"/>
                  <a:pt x="21766" y="3149"/>
                </a:cubicBezTo>
                <a:cubicBezTo>
                  <a:pt x="21766" y="3149"/>
                  <a:pt x="19909" y="1"/>
                  <a:pt x="165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4837200" y="12522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4837200" y="18150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4837200" y="237780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4837200" y="294057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4796375" y="35033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4837200" y="40661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763664" y="19354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600"/>
          </a:p>
        </p:txBody>
      </p:sp>
      <p:sp>
        <p:nvSpPr>
          <p:cNvPr id="377" name="Google Shape;377;p25"/>
          <p:cNvSpPr txBox="1"/>
          <p:nvPr/>
        </p:nvSpPr>
        <p:spPr>
          <a:xfrm>
            <a:off x="2420489" y="157243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600"/>
          </a:p>
        </p:txBody>
      </p:sp>
      <p:sp>
        <p:nvSpPr>
          <p:cNvPr id="378" name="Google Shape;378;p25"/>
          <p:cNvSpPr txBox="1"/>
          <p:nvPr/>
        </p:nvSpPr>
        <p:spPr>
          <a:xfrm>
            <a:off x="2477789" y="381961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600"/>
          </a:p>
        </p:txBody>
      </p:sp>
      <p:sp>
        <p:nvSpPr>
          <p:cNvPr id="379" name="Google Shape;379;p25"/>
          <p:cNvSpPr txBox="1"/>
          <p:nvPr/>
        </p:nvSpPr>
        <p:spPr>
          <a:xfrm>
            <a:off x="1165164" y="295466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600"/>
          </a:p>
        </p:txBody>
      </p:sp>
      <p:sp>
        <p:nvSpPr>
          <p:cNvPr id="380" name="Google Shape;380;p25"/>
          <p:cNvSpPr txBox="1"/>
          <p:nvPr/>
        </p:nvSpPr>
        <p:spPr>
          <a:xfrm>
            <a:off x="3001189" y="26960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  <p:sp>
        <p:nvSpPr>
          <p:cNvPr id="381" name="Google Shape;381;p25"/>
          <p:cNvSpPr txBox="1"/>
          <p:nvPr/>
        </p:nvSpPr>
        <p:spPr>
          <a:xfrm>
            <a:off x="720364" y="393058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hottest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5040897" y="1999855"/>
            <a:ext cx="721188" cy="1161571"/>
          </a:xfrm>
          <a:custGeom>
            <a:avLst/>
            <a:gdLst/>
            <a:ahLst/>
            <a:cxnLst/>
            <a:rect l="l" t="t" r="r" b="b"/>
            <a:pathLst>
              <a:path w="27419" h="44162" extrusionOk="0">
                <a:moveTo>
                  <a:pt x="15639" y="1"/>
                </a:moveTo>
                <a:cubicBezTo>
                  <a:pt x="17770" y="2256"/>
                  <a:pt x="19499" y="4688"/>
                  <a:pt x="20877" y="7344"/>
                </a:cubicBezTo>
                <a:cubicBezTo>
                  <a:pt x="22431" y="10302"/>
                  <a:pt x="23785" y="13334"/>
                  <a:pt x="24737" y="16567"/>
                </a:cubicBezTo>
                <a:cubicBezTo>
                  <a:pt x="27293" y="25214"/>
                  <a:pt x="27419" y="33861"/>
                  <a:pt x="25038" y="42557"/>
                </a:cubicBezTo>
                <a:cubicBezTo>
                  <a:pt x="24687" y="43760"/>
                  <a:pt x="24010" y="44161"/>
                  <a:pt x="22757" y="43811"/>
                </a:cubicBezTo>
                <a:cubicBezTo>
                  <a:pt x="18145" y="42557"/>
                  <a:pt x="13534" y="41329"/>
                  <a:pt x="8947" y="39976"/>
                </a:cubicBezTo>
                <a:cubicBezTo>
                  <a:pt x="7143" y="39450"/>
                  <a:pt x="5439" y="38648"/>
                  <a:pt x="3684" y="37921"/>
                </a:cubicBezTo>
                <a:cubicBezTo>
                  <a:pt x="3133" y="37695"/>
                  <a:pt x="2857" y="37169"/>
                  <a:pt x="2882" y="36592"/>
                </a:cubicBezTo>
                <a:cubicBezTo>
                  <a:pt x="2907" y="36041"/>
                  <a:pt x="3008" y="35490"/>
                  <a:pt x="3133" y="34938"/>
                </a:cubicBezTo>
                <a:cubicBezTo>
                  <a:pt x="3434" y="33760"/>
                  <a:pt x="3709" y="32557"/>
                  <a:pt x="4035" y="31379"/>
                </a:cubicBezTo>
                <a:cubicBezTo>
                  <a:pt x="4536" y="29625"/>
                  <a:pt x="4486" y="27871"/>
                  <a:pt x="4035" y="26116"/>
                </a:cubicBezTo>
                <a:cubicBezTo>
                  <a:pt x="3509" y="24061"/>
                  <a:pt x="2882" y="22056"/>
                  <a:pt x="1729" y="20252"/>
                </a:cubicBezTo>
                <a:cubicBezTo>
                  <a:pt x="1479" y="19876"/>
                  <a:pt x="1303" y="19450"/>
                  <a:pt x="1078" y="19074"/>
                </a:cubicBezTo>
                <a:cubicBezTo>
                  <a:pt x="0" y="17495"/>
                  <a:pt x="50" y="16517"/>
                  <a:pt x="1454" y="14938"/>
                </a:cubicBezTo>
                <a:cubicBezTo>
                  <a:pt x="3810" y="12282"/>
                  <a:pt x="5915" y="9399"/>
                  <a:pt x="8296" y="6743"/>
                </a:cubicBezTo>
                <a:cubicBezTo>
                  <a:pt x="10301" y="4512"/>
                  <a:pt x="12506" y="2507"/>
                  <a:pt x="14662" y="402"/>
                </a:cubicBezTo>
                <a:cubicBezTo>
                  <a:pt x="14812" y="251"/>
                  <a:pt x="15063" y="226"/>
                  <a:pt x="15639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048783" y="1585888"/>
            <a:ext cx="1304604" cy="806908"/>
          </a:xfrm>
          <a:custGeom>
            <a:avLst/>
            <a:gdLst/>
            <a:ahLst/>
            <a:cxnLst/>
            <a:rect l="l" t="t" r="r" b="b"/>
            <a:pathLst>
              <a:path w="49600" h="30678" extrusionOk="0">
                <a:moveTo>
                  <a:pt x="36141" y="30677"/>
                </a:moveTo>
                <a:cubicBezTo>
                  <a:pt x="34888" y="29524"/>
                  <a:pt x="33885" y="28647"/>
                  <a:pt x="32908" y="27745"/>
                </a:cubicBezTo>
                <a:cubicBezTo>
                  <a:pt x="29299" y="24512"/>
                  <a:pt x="25063" y="22757"/>
                  <a:pt x="20251" y="22306"/>
                </a:cubicBezTo>
                <a:cubicBezTo>
                  <a:pt x="17194" y="22031"/>
                  <a:pt x="14311" y="22908"/>
                  <a:pt x="11404" y="23685"/>
                </a:cubicBezTo>
                <a:cubicBezTo>
                  <a:pt x="10778" y="23835"/>
                  <a:pt x="10151" y="24111"/>
                  <a:pt x="9374" y="24386"/>
                </a:cubicBezTo>
                <a:cubicBezTo>
                  <a:pt x="9048" y="23935"/>
                  <a:pt x="8647" y="23534"/>
                  <a:pt x="8422" y="23083"/>
                </a:cubicBezTo>
                <a:cubicBezTo>
                  <a:pt x="6717" y="19700"/>
                  <a:pt x="5038" y="16316"/>
                  <a:pt x="3384" y="12908"/>
                </a:cubicBezTo>
                <a:cubicBezTo>
                  <a:pt x="2482" y="11003"/>
                  <a:pt x="1605" y="9073"/>
                  <a:pt x="752" y="7143"/>
                </a:cubicBezTo>
                <a:cubicBezTo>
                  <a:pt x="452" y="6441"/>
                  <a:pt x="276" y="5690"/>
                  <a:pt x="1" y="4888"/>
                </a:cubicBezTo>
                <a:cubicBezTo>
                  <a:pt x="2056" y="3509"/>
                  <a:pt x="4136" y="2607"/>
                  <a:pt x="6442" y="2131"/>
                </a:cubicBezTo>
                <a:cubicBezTo>
                  <a:pt x="9073" y="1604"/>
                  <a:pt x="11655" y="1003"/>
                  <a:pt x="14286" y="502"/>
                </a:cubicBezTo>
                <a:cubicBezTo>
                  <a:pt x="15590" y="251"/>
                  <a:pt x="16943" y="0"/>
                  <a:pt x="18246" y="50"/>
                </a:cubicBezTo>
                <a:cubicBezTo>
                  <a:pt x="21128" y="151"/>
                  <a:pt x="24011" y="401"/>
                  <a:pt x="26893" y="677"/>
                </a:cubicBezTo>
                <a:cubicBezTo>
                  <a:pt x="28898" y="878"/>
                  <a:pt x="30778" y="1579"/>
                  <a:pt x="32607" y="2482"/>
                </a:cubicBezTo>
                <a:cubicBezTo>
                  <a:pt x="34186" y="3259"/>
                  <a:pt x="35890" y="3860"/>
                  <a:pt x="37520" y="4562"/>
                </a:cubicBezTo>
                <a:cubicBezTo>
                  <a:pt x="41304" y="6216"/>
                  <a:pt x="44587" y="8747"/>
                  <a:pt x="48046" y="10978"/>
                </a:cubicBezTo>
                <a:cubicBezTo>
                  <a:pt x="49299" y="11805"/>
                  <a:pt x="49600" y="12858"/>
                  <a:pt x="48873" y="14161"/>
                </a:cubicBezTo>
                <a:cubicBezTo>
                  <a:pt x="47695" y="16291"/>
                  <a:pt x="46517" y="18472"/>
                  <a:pt x="45038" y="20401"/>
                </a:cubicBezTo>
                <a:cubicBezTo>
                  <a:pt x="42908" y="23259"/>
                  <a:pt x="40527" y="25915"/>
                  <a:pt x="38221" y="28622"/>
                </a:cubicBezTo>
                <a:cubicBezTo>
                  <a:pt x="37670" y="29299"/>
                  <a:pt x="36993" y="29850"/>
                  <a:pt x="36141" y="306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3673031" y="3039414"/>
            <a:ext cx="1971741" cy="942708"/>
          </a:xfrm>
          <a:custGeom>
            <a:avLst/>
            <a:gdLst/>
            <a:ahLst/>
            <a:cxnLst/>
            <a:rect l="l" t="t" r="r" b="b"/>
            <a:pathLst>
              <a:path w="74964" h="35841" extrusionOk="0">
                <a:moveTo>
                  <a:pt x="16241" y="4587"/>
                </a:moveTo>
                <a:cubicBezTo>
                  <a:pt x="16743" y="5038"/>
                  <a:pt x="17094" y="5314"/>
                  <a:pt x="17344" y="5665"/>
                </a:cubicBezTo>
                <a:cubicBezTo>
                  <a:pt x="19876" y="9074"/>
                  <a:pt x="23610" y="10527"/>
                  <a:pt x="27419" y="11830"/>
                </a:cubicBezTo>
                <a:cubicBezTo>
                  <a:pt x="28547" y="12206"/>
                  <a:pt x="29825" y="12357"/>
                  <a:pt x="31028" y="12257"/>
                </a:cubicBezTo>
                <a:cubicBezTo>
                  <a:pt x="33911" y="12031"/>
                  <a:pt x="36793" y="11755"/>
                  <a:pt x="39625" y="11204"/>
                </a:cubicBezTo>
                <a:cubicBezTo>
                  <a:pt x="44412" y="10277"/>
                  <a:pt x="48196" y="7695"/>
                  <a:pt x="50903" y="3585"/>
                </a:cubicBezTo>
                <a:cubicBezTo>
                  <a:pt x="51680" y="2407"/>
                  <a:pt x="52156" y="978"/>
                  <a:pt x="53259" y="1"/>
                </a:cubicBezTo>
                <a:cubicBezTo>
                  <a:pt x="55139" y="151"/>
                  <a:pt x="56793" y="778"/>
                  <a:pt x="58422" y="1480"/>
                </a:cubicBezTo>
                <a:cubicBezTo>
                  <a:pt x="61680" y="2933"/>
                  <a:pt x="64989" y="4186"/>
                  <a:pt x="68422" y="5164"/>
                </a:cubicBezTo>
                <a:cubicBezTo>
                  <a:pt x="70227" y="5690"/>
                  <a:pt x="71956" y="6417"/>
                  <a:pt x="73735" y="7119"/>
                </a:cubicBezTo>
                <a:cubicBezTo>
                  <a:pt x="74111" y="7269"/>
                  <a:pt x="74437" y="7570"/>
                  <a:pt x="74638" y="7720"/>
                </a:cubicBezTo>
                <a:cubicBezTo>
                  <a:pt x="74964" y="8497"/>
                  <a:pt x="74688" y="9023"/>
                  <a:pt x="74437" y="9500"/>
                </a:cubicBezTo>
                <a:cubicBezTo>
                  <a:pt x="73560" y="11154"/>
                  <a:pt x="72733" y="12883"/>
                  <a:pt x="71655" y="14412"/>
                </a:cubicBezTo>
                <a:cubicBezTo>
                  <a:pt x="68046" y="19500"/>
                  <a:pt x="64262" y="24412"/>
                  <a:pt x="58898" y="27871"/>
                </a:cubicBezTo>
                <a:cubicBezTo>
                  <a:pt x="55615" y="30001"/>
                  <a:pt x="52207" y="31856"/>
                  <a:pt x="48497" y="33109"/>
                </a:cubicBezTo>
                <a:cubicBezTo>
                  <a:pt x="47044" y="33610"/>
                  <a:pt x="45515" y="33886"/>
                  <a:pt x="43986" y="34212"/>
                </a:cubicBezTo>
                <a:cubicBezTo>
                  <a:pt x="42582" y="34512"/>
                  <a:pt x="41129" y="34663"/>
                  <a:pt x="39725" y="35039"/>
                </a:cubicBezTo>
                <a:cubicBezTo>
                  <a:pt x="37445" y="35640"/>
                  <a:pt x="35139" y="35841"/>
                  <a:pt x="32808" y="35790"/>
                </a:cubicBezTo>
                <a:cubicBezTo>
                  <a:pt x="29575" y="35665"/>
                  <a:pt x="26367" y="35415"/>
                  <a:pt x="23209" y="34613"/>
                </a:cubicBezTo>
                <a:cubicBezTo>
                  <a:pt x="21830" y="34262"/>
                  <a:pt x="20402" y="33861"/>
                  <a:pt x="19124" y="33259"/>
                </a:cubicBezTo>
                <a:cubicBezTo>
                  <a:pt x="15515" y="31555"/>
                  <a:pt x="11931" y="29750"/>
                  <a:pt x="8397" y="27921"/>
                </a:cubicBezTo>
                <a:cubicBezTo>
                  <a:pt x="7319" y="27369"/>
                  <a:pt x="6291" y="26643"/>
                  <a:pt x="5389" y="25841"/>
                </a:cubicBezTo>
                <a:cubicBezTo>
                  <a:pt x="3835" y="24412"/>
                  <a:pt x="2382" y="22883"/>
                  <a:pt x="953" y="21329"/>
                </a:cubicBezTo>
                <a:cubicBezTo>
                  <a:pt x="26" y="20377"/>
                  <a:pt x="1" y="19324"/>
                  <a:pt x="978" y="18372"/>
                </a:cubicBezTo>
                <a:cubicBezTo>
                  <a:pt x="3885" y="15615"/>
                  <a:pt x="6768" y="12833"/>
                  <a:pt x="9800" y="10251"/>
                </a:cubicBezTo>
                <a:cubicBezTo>
                  <a:pt x="11655" y="8647"/>
                  <a:pt x="13635" y="7219"/>
                  <a:pt x="15189" y="5314"/>
                </a:cubicBezTo>
                <a:cubicBezTo>
                  <a:pt x="15389" y="5063"/>
                  <a:pt x="15740" y="4938"/>
                  <a:pt x="16241" y="458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3353987" y="1738808"/>
            <a:ext cx="865563" cy="1780574"/>
          </a:xfrm>
          <a:custGeom>
            <a:avLst/>
            <a:gdLst/>
            <a:ahLst/>
            <a:cxnLst/>
            <a:rect l="l" t="t" r="r" b="b"/>
            <a:pathLst>
              <a:path w="32908" h="67696" extrusionOk="0">
                <a:moveTo>
                  <a:pt x="10602" y="67696"/>
                </a:moveTo>
                <a:cubicBezTo>
                  <a:pt x="10201" y="67395"/>
                  <a:pt x="9675" y="67119"/>
                  <a:pt x="9349" y="66718"/>
                </a:cubicBezTo>
                <a:cubicBezTo>
                  <a:pt x="8597" y="65766"/>
                  <a:pt x="7795" y="64788"/>
                  <a:pt x="7294" y="63685"/>
                </a:cubicBezTo>
                <a:cubicBezTo>
                  <a:pt x="5063" y="58848"/>
                  <a:pt x="2657" y="54061"/>
                  <a:pt x="1304" y="48848"/>
                </a:cubicBezTo>
                <a:cubicBezTo>
                  <a:pt x="376" y="45264"/>
                  <a:pt x="0" y="41655"/>
                  <a:pt x="677" y="37946"/>
                </a:cubicBezTo>
                <a:cubicBezTo>
                  <a:pt x="802" y="37194"/>
                  <a:pt x="953" y="36417"/>
                  <a:pt x="1003" y="35640"/>
                </a:cubicBezTo>
                <a:cubicBezTo>
                  <a:pt x="1203" y="30903"/>
                  <a:pt x="2557" y="26442"/>
                  <a:pt x="4035" y="22006"/>
                </a:cubicBezTo>
                <a:cubicBezTo>
                  <a:pt x="4637" y="20227"/>
                  <a:pt x="5439" y="18472"/>
                  <a:pt x="6391" y="16868"/>
                </a:cubicBezTo>
                <a:cubicBezTo>
                  <a:pt x="9825" y="11054"/>
                  <a:pt x="14035" y="5916"/>
                  <a:pt x="19750" y="2181"/>
                </a:cubicBezTo>
                <a:cubicBezTo>
                  <a:pt x="20401" y="1755"/>
                  <a:pt x="21078" y="1354"/>
                  <a:pt x="21755" y="978"/>
                </a:cubicBezTo>
                <a:cubicBezTo>
                  <a:pt x="22331" y="653"/>
                  <a:pt x="22933" y="377"/>
                  <a:pt x="23660" y="1"/>
                </a:cubicBezTo>
                <a:cubicBezTo>
                  <a:pt x="24086" y="577"/>
                  <a:pt x="24562" y="1054"/>
                  <a:pt x="24812" y="1630"/>
                </a:cubicBezTo>
                <a:cubicBezTo>
                  <a:pt x="25815" y="3735"/>
                  <a:pt x="26717" y="5891"/>
                  <a:pt x="27670" y="8021"/>
                </a:cubicBezTo>
                <a:cubicBezTo>
                  <a:pt x="28848" y="10653"/>
                  <a:pt x="30000" y="13309"/>
                  <a:pt x="31178" y="15941"/>
                </a:cubicBezTo>
                <a:cubicBezTo>
                  <a:pt x="31504" y="16643"/>
                  <a:pt x="31880" y="17344"/>
                  <a:pt x="32181" y="18046"/>
                </a:cubicBezTo>
                <a:cubicBezTo>
                  <a:pt x="32908" y="19750"/>
                  <a:pt x="32833" y="20277"/>
                  <a:pt x="31379" y="21530"/>
                </a:cubicBezTo>
                <a:cubicBezTo>
                  <a:pt x="27269" y="25089"/>
                  <a:pt x="25063" y="29776"/>
                  <a:pt x="23559" y="34863"/>
                </a:cubicBezTo>
                <a:cubicBezTo>
                  <a:pt x="22833" y="37370"/>
                  <a:pt x="22807" y="39951"/>
                  <a:pt x="23359" y="42482"/>
                </a:cubicBezTo>
                <a:cubicBezTo>
                  <a:pt x="23985" y="45314"/>
                  <a:pt x="24812" y="48071"/>
                  <a:pt x="26417" y="50553"/>
                </a:cubicBezTo>
                <a:cubicBezTo>
                  <a:pt x="26717" y="51004"/>
                  <a:pt x="26918" y="51505"/>
                  <a:pt x="27193" y="52031"/>
                </a:cubicBezTo>
                <a:cubicBezTo>
                  <a:pt x="26818" y="52457"/>
                  <a:pt x="26542" y="52783"/>
                  <a:pt x="26241" y="53084"/>
                </a:cubicBezTo>
                <a:cubicBezTo>
                  <a:pt x="21955" y="57144"/>
                  <a:pt x="17469" y="60979"/>
                  <a:pt x="13584" y="65440"/>
                </a:cubicBezTo>
                <a:cubicBezTo>
                  <a:pt x="12983" y="66091"/>
                  <a:pt x="12306" y="66668"/>
                  <a:pt x="11604" y="67244"/>
                </a:cubicBezTo>
                <a:cubicBezTo>
                  <a:pt x="11379" y="67445"/>
                  <a:pt x="11028" y="67495"/>
                  <a:pt x="10602" y="67696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542002" y="1525851"/>
            <a:ext cx="1008555" cy="586480"/>
          </a:xfrm>
          <a:custGeom>
            <a:avLst/>
            <a:gdLst/>
            <a:ahLst/>
            <a:cxnLst/>
            <a:rect l="l" t="t" r="r" b="b"/>
            <a:pathLst>
              <a:path w="36292" h="21104" extrusionOk="0">
                <a:moveTo>
                  <a:pt x="10978" y="8071"/>
                </a:moveTo>
                <a:cubicBezTo>
                  <a:pt x="11103" y="7344"/>
                  <a:pt x="11179" y="6768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189" y="778"/>
                  <a:pt x="18121" y="402"/>
                </a:cubicBezTo>
                <a:cubicBezTo>
                  <a:pt x="21003" y="1"/>
                  <a:pt x="23209" y="1254"/>
                  <a:pt x="24512" y="3860"/>
                </a:cubicBezTo>
                <a:cubicBezTo>
                  <a:pt x="25114" y="5063"/>
                  <a:pt x="25515" y="6342"/>
                  <a:pt x="25389" y="7695"/>
                </a:cubicBezTo>
                <a:cubicBezTo>
                  <a:pt x="25364" y="7921"/>
                  <a:pt x="25615" y="8146"/>
                  <a:pt x="25840" y="8121"/>
                </a:cubicBezTo>
                <a:cubicBezTo>
                  <a:pt x="26166" y="8121"/>
                  <a:pt x="26467" y="8071"/>
                  <a:pt x="26793" y="8021"/>
                </a:cubicBezTo>
                <a:cubicBezTo>
                  <a:pt x="28271" y="7896"/>
                  <a:pt x="29500" y="8372"/>
                  <a:pt x="30477" y="9500"/>
                </a:cubicBezTo>
                <a:cubicBezTo>
                  <a:pt x="30828" y="9901"/>
                  <a:pt x="31179" y="10352"/>
                  <a:pt x="31454" y="10803"/>
                </a:cubicBezTo>
                <a:cubicBezTo>
                  <a:pt x="32231" y="12006"/>
                  <a:pt x="32457" y="13259"/>
                  <a:pt x="31680" y="14562"/>
                </a:cubicBezTo>
                <a:cubicBezTo>
                  <a:pt x="31580" y="14713"/>
                  <a:pt x="31530" y="14913"/>
                  <a:pt x="31505" y="15089"/>
                </a:cubicBezTo>
                <a:cubicBezTo>
                  <a:pt x="31454" y="15314"/>
                  <a:pt x="31855" y="15640"/>
                  <a:pt x="32056" y="15515"/>
                </a:cubicBezTo>
                <a:cubicBezTo>
                  <a:pt x="32382" y="15314"/>
                  <a:pt x="32632" y="15064"/>
                  <a:pt x="33008" y="14788"/>
                </a:cubicBezTo>
                <a:cubicBezTo>
                  <a:pt x="33284" y="14888"/>
                  <a:pt x="33635" y="14963"/>
                  <a:pt x="33936" y="15164"/>
                </a:cubicBezTo>
                <a:cubicBezTo>
                  <a:pt x="34387" y="15439"/>
                  <a:pt x="34788" y="15815"/>
                  <a:pt x="35239" y="16166"/>
                </a:cubicBezTo>
                <a:cubicBezTo>
                  <a:pt x="36216" y="16918"/>
                  <a:pt x="36292" y="17921"/>
                  <a:pt x="35991" y="19023"/>
                </a:cubicBezTo>
                <a:cubicBezTo>
                  <a:pt x="35916" y="19324"/>
                  <a:pt x="35740" y="19625"/>
                  <a:pt x="35540" y="19851"/>
                </a:cubicBezTo>
                <a:cubicBezTo>
                  <a:pt x="34888" y="20627"/>
                  <a:pt x="34036" y="21003"/>
                  <a:pt x="33033" y="21079"/>
                </a:cubicBezTo>
                <a:cubicBezTo>
                  <a:pt x="32758" y="21104"/>
                  <a:pt x="32482" y="21079"/>
                  <a:pt x="32206" y="21079"/>
                </a:cubicBezTo>
                <a:cubicBezTo>
                  <a:pt x="23760" y="21079"/>
                  <a:pt x="15314" y="21079"/>
                  <a:pt x="6868" y="21079"/>
                </a:cubicBezTo>
                <a:cubicBezTo>
                  <a:pt x="5940" y="21079"/>
                  <a:pt x="5038" y="21079"/>
                  <a:pt x="4111" y="21079"/>
                </a:cubicBezTo>
                <a:cubicBezTo>
                  <a:pt x="1780" y="21104"/>
                  <a:pt x="1" y="19349"/>
                  <a:pt x="26" y="17018"/>
                </a:cubicBezTo>
                <a:cubicBezTo>
                  <a:pt x="26" y="16442"/>
                  <a:pt x="126" y="15815"/>
                  <a:pt x="301" y="15264"/>
                </a:cubicBezTo>
                <a:cubicBezTo>
                  <a:pt x="652" y="14211"/>
                  <a:pt x="1404" y="13585"/>
                  <a:pt x="2532" y="13535"/>
                </a:cubicBezTo>
                <a:cubicBezTo>
                  <a:pt x="3083" y="13510"/>
                  <a:pt x="3635" y="13535"/>
                  <a:pt x="4186" y="13560"/>
                </a:cubicBezTo>
                <a:cubicBezTo>
                  <a:pt x="4562" y="13560"/>
                  <a:pt x="4913" y="13610"/>
                  <a:pt x="5289" y="13610"/>
                </a:cubicBezTo>
                <a:cubicBezTo>
                  <a:pt x="5790" y="13610"/>
                  <a:pt x="6016" y="13209"/>
                  <a:pt x="5740" y="12758"/>
                </a:cubicBezTo>
                <a:cubicBezTo>
                  <a:pt x="5389" y="12231"/>
                  <a:pt x="5239" y="11705"/>
                  <a:pt x="5264" y="11079"/>
                </a:cubicBezTo>
                <a:cubicBezTo>
                  <a:pt x="5339" y="9600"/>
                  <a:pt x="5991" y="8572"/>
                  <a:pt x="7419" y="8021"/>
                </a:cubicBezTo>
                <a:cubicBezTo>
                  <a:pt x="8347" y="7670"/>
                  <a:pt x="9274" y="7545"/>
                  <a:pt x="10226" y="7820"/>
                </a:cubicBezTo>
                <a:cubicBezTo>
                  <a:pt x="10452" y="7896"/>
                  <a:pt x="10652" y="7971"/>
                  <a:pt x="10978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515896" y="1501840"/>
            <a:ext cx="1062162" cy="635224"/>
          </a:xfrm>
          <a:custGeom>
            <a:avLst/>
            <a:gdLst/>
            <a:ahLst/>
            <a:cxnLst/>
            <a:rect l="l" t="t" r="r" b="b"/>
            <a:pathLst>
              <a:path w="38221" h="22858" extrusionOk="0">
                <a:moveTo>
                  <a:pt x="11930" y="8998"/>
                </a:moveTo>
                <a:cubicBezTo>
                  <a:pt x="11604" y="8898"/>
                  <a:pt x="11404" y="8823"/>
                  <a:pt x="11178" y="8747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43" y="9499"/>
                  <a:pt x="6291" y="10527"/>
                  <a:pt x="6216" y="12006"/>
                </a:cubicBezTo>
                <a:cubicBezTo>
                  <a:pt x="6191" y="12632"/>
                  <a:pt x="6341" y="13158"/>
                  <a:pt x="6692" y="13685"/>
                </a:cubicBezTo>
                <a:cubicBezTo>
                  <a:pt x="6968" y="14136"/>
                  <a:pt x="6742" y="14537"/>
                  <a:pt x="6241" y="14537"/>
                </a:cubicBezTo>
                <a:cubicBezTo>
                  <a:pt x="5865" y="14537"/>
                  <a:pt x="5514" y="14487"/>
                  <a:pt x="5138" y="14487"/>
                </a:cubicBezTo>
                <a:cubicBezTo>
                  <a:pt x="4587" y="14462"/>
                  <a:pt x="4035" y="14437"/>
                  <a:pt x="3484" y="14462"/>
                </a:cubicBezTo>
                <a:cubicBezTo>
                  <a:pt x="2356" y="14512"/>
                  <a:pt x="1604" y="15138"/>
                  <a:pt x="1253" y="16191"/>
                </a:cubicBezTo>
                <a:cubicBezTo>
                  <a:pt x="1078" y="16742"/>
                  <a:pt x="978" y="17369"/>
                  <a:pt x="978" y="17945"/>
                </a:cubicBezTo>
                <a:cubicBezTo>
                  <a:pt x="953" y="20276"/>
                  <a:pt x="2732" y="22031"/>
                  <a:pt x="5063" y="22006"/>
                </a:cubicBezTo>
                <a:cubicBezTo>
                  <a:pt x="5990" y="22006"/>
                  <a:pt x="6892" y="22006"/>
                  <a:pt x="7820" y="22006"/>
                </a:cubicBezTo>
                <a:cubicBezTo>
                  <a:pt x="16266" y="22006"/>
                  <a:pt x="24712" y="22006"/>
                  <a:pt x="33158" y="22006"/>
                </a:cubicBezTo>
                <a:cubicBezTo>
                  <a:pt x="33434" y="22006"/>
                  <a:pt x="33710" y="22031"/>
                  <a:pt x="33985" y="22006"/>
                </a:cubicBezTo>
                <a:cubicBezTo>
                  <a:pt x="34988" y="21930"/>
                  <a:pt x="35840" y="21554"/>
                  <a:pt x="36492" y="20778"/>
                </a:cubicBezTo>
                <a:cubicBezTo>
                  <a:pt x="36692" y="20552"/>
                  <a:pt x="36868" y="20251"/>
                  <a:pt x="36943" y="19950"/>
                </a:cubicBezTo>
                <a:cubicBezTo>
                  <a:pt x="37244" y="18848"/>
                  <a:pt x="37168" y="17845"/>
                  <a:pt x="36191" y="17093"/>
                </a:cubicBezTo>
                <a:cubicBezTo>
                  <a:pt x="35740" y="16742"/>
                  <a:pt x="35339" y="16366"/>
                  <a:pt x="34888" y="16091"/>
                </a:cubicBezTo>
                <a:cubicBezTo>
                  <a:pt x="34587" y="15890"/>
                  <a:pt x="34236" y="15815"/>
                  <a:pt x="33960" y="15715"/>
                </a:cubicBezTo>
                <a:cubicBezTo>
                  <a:pt x="33584" y="15991"/>
                  <a:pt x="33334" y="16241"/>
                  <a:pt x="33008" y="16442"/>
                </a:cubicBezTo>
                <a:cubicBezTo>
                  <a:pt x="32807" y="16567"/>
                  <a:pt x="32406" y="16241"/>
                  <a:pt x="32457" y="16016"/>
                </a:cubicBezTo>
                <a:cubicBezTo>
                  <a:pt x="32482" y="15840"/>
                  <a:pt x="32532" y="15640"/>
                  <a:pt x="32632" y="15489"/>
                </a:cubicBezTo>
                <a:cubicBezTo>
                  <a:pt x="33409" y="14186"/>
                  <a:pt x="33183" y="12933"/>
                  <a:pt x="32406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3" y="8823"/>
                  <a:pt x="27745" y="8948"/>
                </a:cubicBezTo>
                <a:cubicBezTo>
                  <a:pt x="27419" y="8998"/>
                  <a:pt x="27118" y="9048"/>
                  <a:pt x="26792" y="9048"/>
                </a:cubicBezTo>
                <a:cubicBezTo>
                  <a:pt x="26567" y="9073"/>
                  <a:pt x="26316" y="8848"/>
                  <a:pt x="26341" y="8622"/>
                </a:cubicBezTo>
                <a:cubicBezTo>
                  <a:pt x="26467" y="7269"/>
                  <a:pt x="26066" y="5990"/>
                  <a:pt x="25464" y="4787"/>
                </a:cubicBezTo>
                <a:cubicBezTo>
                  <a:pt x="24161" y="2181"/>
                  <a:pt x="21955" y="928"/>
                  <a:pt x="19073" y="1329"/>
                </a:cubicBezTo>
                <a:cubicBezTo>
                  <a:pt x="16141" y="1705"/>
                  <a:pt x="13960" y="3208"/>
                  <a:pt x="12732" y="5965"/>
                </a:cubicBezTo>
                <a:cubicBezTo>
                  <a:pt x="12557" y="6341"/>
                  <a:pt x="12381" y="6717"/>
                  <a:pt x="12281" y="7118"/>
                </a:cubicBezTo>
                <a:cubicBezTo>
                  <a:pt x="12131" y="7695"/>
                  <a:pt x="12055" y="8271"/>
                  <a:pt x="11930" y="8998"/>
                </a:cubicBezTo>
                <a:close/>
                <a:moveTo>
                  <a:pt x="11304" y="7845"/>
                </a:moveTo>
                <a:cubicBezTo>
                  <a:pt x="11429" y="7394"/>
                  <a:pt x="11529" y="7043"/>
                  <a:pt x="11604" y="6692"/>
                </a:cubicBezTo>
                <a:cubicBezTo>
                  <a:pt x="12431" y="3584"/>
                  <a:pt x="14487" y="1680"/>
                  <a:pt x="17494" y="727"/>
                </a:cubicBezTo>
                <a:cubicBezTo>
                  <a:pt x="18071" y="552"/>
                  <a:pt x="18672" y="452"/>
                  <a:pt x="19248" y="376"/>
                </a:cubicBezTo>
                <a:cubicBezTo>
                  <a:pt x="22181" y="0"/>
                  <a:pt x="24311" y="1304"/>
                  <a:pt x="25890" y="3660"/>
                </a:cubicBezTo>
                <a:cubicBezTo>
                  <a:pt x="26517" y="4562"/>
                  <a:pt x="26918" y="5589"/>
                  <a:pt x="27143" y="6692"/>
                </a:cubicBezTo>
                <a:cubicBezTo>
                  <a:pt x="27218" y="7118"/>
                  <a:pt x="27344" y="7569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7" y="8547"/>
                  <a:pt x="31705" y="9374"/>
                </a:cubicBezTo>
                <a:cubicBezTo>
                  <a:pt x="32507" y="10101"/>
                  <a:pt x="33108" y="10953"/>
                  <a:pt x="33609" y="11880"/>
                </a:cubicBezTo>
                <a:cubicBezTo>
                  <a:pt x="33860" y="12381"/>
                  <a:pt x="34010" y="12908"/>
                  <a:pt x="34036" y="13459"/>
                </a:cubicBezTo>
                <a:cubicBezTo>
                  <a:pt x="34036" y="13835"/>
                  <a:pt x="34036" y="14186"/>
                  <a:pt x="34036" y="14462"/>
                </a:cubicBezTo>
                <a:cubicBezTo>
                  <a:pt x="34311" y="14863"/>
                  <a:pt x="34637" y="14888"/>
                  <a:pt x="34938" y="15013"/>
                </a:cubicBezTo>
                <a:cubicBezTo>
                  <a:pt x="35940" y="15489"/>
                  <a:pt x="36767" y="16216"/>
                  <a:pt x="37469" y="17093"/>
                </a:cubicBezTo>
                <a:cubicBezTo>
                  <a:pt x="37945" y="17695"/>
                  <a:pt x="38221" y="18346"/>
                  <a:pt x="37970" y="19148"/>
                </a:cubicBezTo>
                <a:cubicBezTo>
                  <a:pt x="37895" y="19349"/>
                  <a:pt x="37895" y="19600"/>
                  <a:pt x="37870" y="19825"/>
                </a:cubicBezTo>
                <a:cubicBezTo>
                  <a:pt x="37645" y="21279"/>
                  <a:pt x="36692" y="22281"/>
                  <a:pt x="35239" y="22657"/>
                </a:cubicBezTo>
                <a:cubicBezTo>
                  <a:pt x="34487" y="22833"/>
                  <a:pt x="33710" y="22833"/>
                  <a:pt x="32908" y="22833"/>
                </a:cubicBezTo>
                <a:cubicBezTo>
                  <a:pt x="27644" y="22833"/>
                  <a:pt x="22356" y="22833"/>
                  <a:pt x="17093" y="22833"/>
                </a:cubicBezTo>
                <a:cubicBezTo>
                  <a:pt x="13384" y="22858"/>
                  <a:pt x="9649" y="22858"/>
                  <a:pt x="5940" y="22833"/>
                </a:cubicBezTo>
                <a:cubicBezTo>
                  <a:pt x="5389" y="22833"/>
                  <a:pt x="4837" y="22833"/>
                  <a:pt x="4286" y="22783"/>
                </a:cubicBezTo>
                <a:cubicBezTo>
                  <a:pt x="1980" y="22607"/>
                  <a:pt x="176" y="20803"/>
                  <a:pt x="50" y="18497"/>
                </a:cubicBezTo>
                <a:cubicBezTo>
                  <a:pt x="0" y="17620"/>
                  <a:pt x="25" y="16767"/>
                  <a:pt x="301" y="15915"/>
                </a:cubicBezTo>
                <a:cubicBezTo>
                  <a:pt x="827" y="14412"/>
                  <a:pt x="1980" y="13509"/>
                  <a:pt x="3584" y="13434"/>
                </a:cubicBezTo>
                <a:cubicBezTo>
                  <a:pt x="4085" y="13409"/>
                  <a:pt x="4612" y="13434"/>
                  <a:pt x="5163" y="13434"/>
                </a:cubicBezTo>
                <a:cubicBezTo>
                  <a:pt x="5213" y="13108"/>
                  <a:pt x="5288" y="12858"/>
                  <a:pt x="5288" y="12607"/>
                </a:cubicBezTo>
                <a:cubicBezTo>
                  <a:pt x="5263" y="11905"/>
                  <a:pt x="5288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0"/>
                  <a:pt x="9248" y="7569"/>
                  <a:pt x="10476" y="7745"/>
                </a:cubicBezTo>
                <a:cubicBezTo>
                  <a:pt x="10702" y="7795"/>
                  <a:pt x="10928" y="7820"/>
                  <a:pt x="11304" y="7845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799354" y="2198341"/>
            <a:ext cx="493856" cy="561386"/>
          </a:xfrm>
          <a:custGeom>
            <a:avLst/>
            <a:gdLst/>
            <a:ahLst/>
            <a:cxnLst/>
            <a:rect l="l" t="t" r="r" b="b"/>
            <a:pathLst>
              <a:path w="17771" h="20201" extrusionOk="0">
                <a:moveTo>
                  <a:pt x="8823" y="20201"/>
                </a:moveTo>
                <a:cubicBezTo>
                  <a:pt x="8171" y="19499"/>
                  <a:pt x="7595" y="18973"/>
                  <a:pt x="7094" y="18371"/>
                </a:cubicBezTo>
                <a:cubicBezTo>
                  <a:pt x="4738" y="15489"/>
                  <a:pt x="2307" y="12682"/>
                  <a:pt x="1" y="9750"/>
                </a:cubicBezTo>
                <a:cubicBezTo>
                  <a:pt x="1" y="9725"/>
                  <a:pt x="26" y="9649"/>
                  <a:pt x="26" y="9599"/>
                </a:cubicBezTo>
                <a:cubicBezTo>
                  <a:pt x="151" y="9374"/>
                  <a:pt x="352" y="9449"/>
                  <a:pt x="527" y="9449"/>
                </a:cubicBezTo>
                <a:cubicBezTo>
                  <a:pt x="2106" y="9424"/>
                  <a:pt x="3685" y="9424"/>
                  <a:pt x="5239" y="9399"/>
                </a:cubicBezTo>
                <a:cubicBezTo>
                  <a:pt x="5891" y="9399"/>
                  <a:pt x="5991" y="9248"/>
                  <a:pt x="5991" y="8647"/>
                </a:cubicBezTo>
                <a:cubicBezTo>
                  <a:pt x="5941" y="6567"/>
                  <a:pt x="5891" y="4512"/>
                  <a:pt x="5865" y="2456"/>
                </a:cubicBezTo>
                <a:cubicBezTo>
                  <a:pt x="5840" y="1930"/>
                  <a:pt x="5840" y="1379"/>
                  <a:pt x="5840" y="827"/>
                </a:cubicBezTo>
                <a:cubicBezTo>
                  <a:pt x="5840" y="602"/>
                  <a:pt x="5891" y="376"/>
                  <a:pt x="5941" y="176"/>
                </a:cubicBezTo>
                <a:cubicBezTo>
                  <a:pt x="7094" y="0"/>
                  <a:pt x="10477" y="25"/>
                  <a:pt x="11680" y="176"/>
                </a:cubicBezTo>
                <a:cubicBezTo>
                  <a:pt x="11981" y="426"/>
                  <a:pt x="11906" y="802"/>
                  <a:pt x="11906" y="1128"/>
                </a:cubicBezTo>
                <a:cubicBezTo>
                  <a:pt x="11830" y="3684"/>
                  <a:pt x="11780" y="6216"/>
                  <a:pt x="11705" y="8772"/>
                </a:cubicBezTo>
                <a:cubicBezTo>
                  <a:pt x="11705" y="9123"/>
                  <a:pt x="11906" y="9349"/>
                  <a:pt x="12206" y="9374"/>
                </a:cubicBezTo>
                <a:cubicBezTo>
                  <a:pt x="12357" y="9399"/>
                  <a:pt x="12507" y="9374"/>
                  <a:pt x="12658" y="9374"/>
                </a:cubicBezTo>
                <a:cubicBezTo>
                  <a:pt x="14086" y="9399"/>
                  <a:pt x="15490" y="9424"/>
                  <a:pt x="16918" y="9424"/>
                </a:cubicBezTo>
                <a:cubicBezTo>
                  <a:pt x="17169" y="9449"/>
                  <a:pt x="17394" y="9449"/>
                  <a:pt x="17595" y="9474"/>
                </a:cubicBezTo>
                <a:cubicBezTo>
                  <a:pt x="17770" y="9725"/>
                  <a:pt x="17670" y="9900"/>
                  <a:pt x="17545" y="10050"/>
                </a:cubicBezTo>
                <a:cubicBezTo>
                  <a:pt x="17369" y="10301"/>
                  <a:pt x="17169" y="10527"/>
                  <a:pt x="16993" y="10752"/>
                </a:cubicBezTo>
                <a:cubicBezTo>
                  <a:pt x="15013" y="13108"/>
                  <a:pt x="13033" y="15489"/>
                  <a:pt x="11053" y="17845"/>
                </a:cubicBezTo>
                <a:cubicBezTo>
                  <a:pt x="10377" y="18647"/>
                  <a:pt x="9725" y="19424"/>
                  <a:pt x="8823" y="2020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4572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477462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000390" y="1546706"/>
            <a:ext cx="1009249" cy="587147"/>
          </a:xfrm>
          <a:custGeom>
            <a:avLst/>
            <a:gdLst/>
            <a:ahLst/>
            <a:cxnLst/>
            <a:rect l="l" t="t" r="r" b="b"/>
            <a:pathLst>
              <a:path w="36317" h="21128" extrusionOk="0">
                <a:moveTo>
                  <a:pt x="11003" y="8070"/>
                </a:moveTo>
                <a:cubicBezTo>
                  <a:pt x="11129" y="7343"/>
                  <a:pt x="11204" y="6767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214" y="802"/>
                  <a:pt x="18146" y="401"/>
                </a:cubicBezTo>
                <a:cubicBezTo>
                  <a:pt x="21029" y="0"/>
                  <a:pt x="23234" y="1253"/>
                  <a:pt x="24537" y="3885"/>
                </a:cubicBezTo>
                <a:cubicBezTo>
                  <a:pt x="25139" y="5088"/>
                  <a:pt x="25515" y="6341"/>
                  <a:pt x="25414" y="7694"/>
                </a:cubicBezTo>
                <a:cubicBezTo>
                  <a:pt x="25389" y="7920"/>
                  <a:pt x="25640" y="8145"/>
                  <a:pt x="25841" y="8145"/>
                </a:cubicBezTo>
                <a:cubicBezTo>
                  <a:pt x="26166" y="8120"/>
                  <a:pt x="26492" y="8070"/>
                  <a:pt x="26818" y="8045"/>
                </a:cubicBezTo>
                <a:cubicBezTo>
                  <a:pt x="28272" y="7895"/>
                  <a:pt x="29525" y="8371"/>
                  <a:pt x="30502" y="9499"/>
                </a:cubicBezTo>
                <a:cubicBezTo>
                  <a:pt x="30853" y="9900"/>
                  <a:pt x="31179" y="10351"/>
                  <a:pt x="31480" y="10827"/>
                </a:cubicBezTo>
                <a:cubicBezTo>
                  <a:pt x="32232" y="12030"/>
                  <a:pt x="32482" y="13258"/>
                  <a:pt x="31680" y="14562"/>
                </a:cubicBezTo>
                <a:cubicBezTo>
                  <a:pt x="31605" y="14712"/>
                  <a:pt x="31555" y="14912"/>
                  <a:pt x="31505" y="15088"/>
                </a:cubicBezTo>
                <a:cubicBezTo>
                  <a:pt x="31455" y="15313"/>
                  <a:pt x="31881" y="15639"/>
                  <a:pt x="32081" y="15514"/>
                </a:cubicBezTo>
                <a:cubicBezTo>
                  <a:pt x="32382" y="15339"/>
                  <a:pt x="32658" y="15088"/>
                  <a:pt x="33034" y="14787"/>
                </a:cubicBezTo>
                <a:cubicBezTo>
                  <a:pt x="33284" y="14887"/>
                  <a:pt x="33660" y="14963"/>
                  <a:pt x="33936" y="15163"/>
                </a:cubicBezTo>
                <a:cubicBezTo>
                  <a:pt x="34412" y="15464"/>
                  <a:pt x="34813" y="15840"/>
                  <a:pt x="35239" y="16166"/>
                </a:cubicBezTo>
                <a:cubicBezTo>
                  <a:pt x="36217" y="16917"/>
                  <a:pt x="36317" y="17945"/>
                  <a:pt x="36016" y="19023"/>
                </a:cubicBezTo>
                <a:cubicBezTo>
                  <a:pt x="35941" y="19323"/>
                  <a:pt x="35765" y="19624"/>
                  <a:pt x="35565" y="19850"/>
                </a:cubicBezTo>
                <a:cubicBezTo>
                  <a:pt x="34913" y="20652"/>
                  <a:pt x="34036" y="21003"/>
                  <a:pt x="33034" y="21103"/>
                </a:cubicBezTo>
                <a:cubicBezTo>
                  <a:pt x="32758" y="21128"/>
                  <a:pt x="32482" y="21103"/>
                  <a:pt x="32207" y="21103"/>
                </a:cubicBezTo>
                <a:cubicBezTo>
                  <a:pt x="23785" y="21078"/>
                  <a:pt x="15339" y="21078"/>
                  <a:pt x="6893" y="21078"/>
                </a:cubicBezTo>
                <a:cubicBezTo>
                  <a:pt x="5966" y="21078"/>
                  <a:pt x="5064" y="21078"/>
                  <a:pt x="4136" y="21078"/>
                </a:cubicBezTo>
                <a:cubicBezTo>
                  <a:pt x="1805" y="21103"/>
                  <a:pt x="1" y="19349"/>
                  <a:pt x="51" y="17018"/>
                </a:cubicBezTo>
                <a:cubicBezTo>
                  <a:pt x="51" y="16441"/>
                  <a:pt x="151" y="15840"/>
                  <a:pt x="327" y="15263"/>
                </a:cubicBezTo>
                <a:cubicBezTo>
                  <a:pt x="652" y="14211"/>
                  <a:pt x="1404" y="13584"/>
                  <a:pt x="2557" y="13559"/>
                </a:cubicBezTo>
                <a:cubicBezTo>
                  <a:pt x="3109" y="13534"/>
                  <a:pt x="3660" y="13559"/>
                  <a:pt x="4211" y="13559"/>
                </a:cubicBezTo>
                <a:cubicBezTo>
                  <a:pt x="4587" y="13584"/>
                  <a:pt x="4938" y="13609"/>
                  <a:pt x="5314" y="13609"/>
                </a:cubicBezTo>
                <a:cubicBezTo>
                  <a:pt x="5815" y="13609"/>
                  <a:pt x="6041" y="13208"/>
                  <a:pt x="5740" y="12782"/>
                </a:cubicBezTo>
                <a:cubicBezTo>
                  <a:pt x="5389" y="12256"/>
                  <a:pt x="5264" y="11704"/>
                  <a:pt x="5289" y="11078"/>
                </a:cubicBezTo>
                <a:cubicBezTo>
                  <a:pt x="5364" y="9599"/>
                  <a:pt x="6016" y="8572"/>
                  <a:pt x="7419" y="8020"/>
                </a:cubicBezTo>
                <a:cubicBezTo>
                  <a:pt x="8347" y="7669"/>
                  <a:pt x="9274" y="7544"/>
                  <a:pt x="10252" y="7845"/>
                </a:cubicBezTo>
                <a:cubicBezTo>
                  <a:pt x="10477" y="7895"/>
                  <a:pt x="10678" y="7970"/>
                  <a:pt x="11003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1973934" y="1520917"/>
            <a:ext cx="1062189" cy="635252"/>
          </a:xfrm>
          <a:custGeom>
            <a:avLst/>
            <a:gdLst/>
            <a:ahLst/>
            <a:cxnLst/>
            <a:rect l="l" t="t" r="r" b="b"/>
            <a:pathLst>
              <a:path w="38222" h="22859" extrusionOk="0">
                <a:moveTo>
                  <a:pt x="11955" y="8998"/>
                </a:moveTo>
                <a:cubicBezTo>
                  <a:pt x="11630" y="8898"/>
                  <a:pt x="11429" y="8823"/>
                  <a:pt x="11204" y="8773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68" y="9500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1" y="14462"/>
                  <a:pt x="3509" y="14487"/>
                </a:cubicBezTo>
                <a:cubicBezTo>
                  <a:pt x="2356" y="14512"/>
                  <a:pt x="1604" y="15139"/>
                  <a:pt x="1279" y="16191"/>
                </a:cubicBezTo>
                <a:cubicBezTo>
                  <a:pt x="1103" y="16768"/>
                  <a:pt x="1003" y="17369"/>
                  <a:pt x="1003" y="17946"/>
                </a:cubicBezTo>
                <a:cubicBezTo>
                  <a:pt x="953" y="20277"/>
                  <a:pt x="2757" y="22031"/>
                  <a:pt x="5088" y="22006"/>
                </a:cubicBezTo>
                <a:cubicBezTo>
                  <a:pt x="6016" y="22006"/>
                  <a:pt x="6918" y="22006"/>
                  <a:pt x="7845" y="22006"/>
                </a:cubicBezTo>
                <a:cubicBezTo>
                  <a:pt x="16291" y="22006"/>
                  <a:pt x="24737" y="22006"/>
                  <a:pt x="33159" y="22031"/>
                </a:cubicBezTo>
                <a:cubicBezTo>
                  <a:pt x="33434" y="22031"/>
                  <a:pt x="33710" y="22056"/>
                  <a:pt x="33986" y="22031"/>
                </a:cubicBezTo>
                <a:cubicBezTo>
                  <a:pt x="34988" y="21931"/>
                  <a:pt x="35865" y="21580"/>
                  <a:pt x="36517" y="20778"/>
                </a:cubicBezTo>
                <a:cubicBezTo>
                  <a:pt x="36717" y="20552"/>
                  <a:pt x="36893" y="20251"/>
                  <a:pt x="36968" y="19951"/>
                </a:cubicBezTo>
                <a:cubicBezTo>
                  <a:pt x="37269" y="18873"/>
                  <a:pt x="37169" y="17845"/>
                  <a:pt x="36191" y="17094"/>
                </a:cubicBezTo>
                <a:cubicBezTo>
                  <a:pt x="35765" y="16768"/>
                  <a:pt x="35364" y="16392"/>
                  <a:pt x="34888" y="16091"/>
                </a:cubicBezTo>
                <a:cubicBezTo>
                  <a:pt x="34612" y="15891"/>
                  <a:pt x="34236" y="15815"/>
                  <a:pt x="33986" y="15715"/>
                </a:cubicBezTo>
                <a:cubicBezTo>
                  <a:pt x="33610" y="16016"/>
                  <a:pt x="33334" y="16267"/>
                  <a:pt x="33033" y="16442"/>
                </a:cubicBezTo>
                <a:cubicBezTo>
                  <a:pt x="32833" y="16567"/>
                  <a:pt x="32407" y="16241"/>
                  <a:pt x="32457" y="16016"/>
                </a:cubicBezTo>
                <a:cubicBezTo>
                  <a:pt x="32507" y="15840"/>
                  <a:pt x="32557" y="15640"/>
                  <a:pt x="32632" y="15490"/>
                </a:cubicBezTo>
                <a:cubicBezTo>
                  <a:pt x="33434" y="14186"/>
                  <a:pt x="33184" y="12958"/>
                  <a:pt x="32432" y="11755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7" y="9299"/>
                  <a:pt x="29224" y="8823"/>
                  <a:pt x="27770" y="8973"/>
                </a:cubicBezTo>
                <a:cubicBezTo>
                  <a:pt x="27444" y="8998"/>
                  <a:pt x="27118" y="9048"/>
                  <a:pt x="26793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67" y="7269"/>
                  <a:pt x="26091" y="6016"/>
                  <a:pt x="25489" y="4813"/>
                </a:cubicBezTo>
                <a:cubicBezTo>
                  <a:pt x="24186" y="2181"/>
                  <a:pt x="21981" y="928"/>
                  <a:pt x="19098" y="1329"/>
                </a:cubicBezTo>
                <a:cubicBezTo>
                  <a:pt x="16166" y="1730"/>
                  <a:pt x="13960" y="3209"/>
                  <a:pt x="12732" y="5966"/>
                </a:cubicBezTo>
                <a:cubicBezTo>
                  <a:pt x="12557" y="6342"/>
                  <a:pt x="12381" y="6718"/>
                  <a:pt x="12281" y="7119"/>
                </a:cubicBezTo>
                <a:cubicBezTo>
                  <a:pt x="12156" y="7695"/>
                  <a:pt x="12081" y="8271"/>
                  <a:pt x="11955" y="8998"/>
                </a:cubicBezTo>
                <a:close/>
                <a:moveTo>
                  <a:pt x="11304" y="7870"/>
                </a:moveTo>
                <a:cubicBezTo>
                  <a:pt x="11429" y="7419"/>
                  <a:pt x="11529" y="7068"/>
                  <a:pt x="11630" y="6718"/>
                </a:cubicBezTo>
                <a:cubicBezTo>
                  <a:pt x="12432" y="3585"/>
                  <a:pt x="14512" y="1680"/>
                  <a:pt x="17519" y="728"/>
                </a:cubicBezTo>
                <a:cubicBezTo>
                  <a:pt x="18096" y="552"/>
                  <a:pt x="18672" y="452"/>
                  <a:pt x="19274" y="377"/>
                </a:cubicBezTo>
                <a:cubicBezTo>
                  <a:pt x="22206" y="1"/>
                  <a:pt x="24311" y="1329"/>
                  <a:pt x="25915" y="3660"/>
                </a:cubicBezTo>
                <a:cubicBezTo>
                  <a:pt x="26517" y="4562"/>
                  <a:pt x="26943" y="5590"/>
                  <a:pt x="27143" y="6693"/>
                </a:cubicBezTo>
                <a:cubicBezTo>
                  <a:pt x="27244" y="7144"/>
                  <a:pt x="27369" y="7570"/>
                  <a:pt x="27494" y="8046"/>
                </a:cubicBezTo>
                <a:cubicBezTo>
                  <a:pt x="27845" y="8071"/>
                  <a:pt x="28171" y="8096"/>
                  <a:pt x="28472" y="8096"/>
                </a:cubicBezTo>
                <a:cubicBezTo>
                  <a:pt x="29725" y="8071"/>
                  <a:pt x="30803" y="8572"/>
                  <a:pt x="31705" y="9374"/>
                </a:cubicBezTo>
                <a:cubicBezTo>
                  <a:pt x="32507" y="10101"/>
                  <a:pt x="33108" y="10953"/>
                  <a:pt x="33610" y="11906"/>
                </a:cubicBezTo>
                <a:cubicBezTo>
                  <a:pt x="33885" y="12382"/>
                  <a:pt x="34036" y="12908"/>
                  <a:pt x="34061" y="13485"/>
                </a:cubicBezTo>
                <a:cubicBezTo>
                  <a:pt x="34061" y="13835"/>
                  <a:pt x="34061" y="14211"/>
                  <a:pt x="34061" y="14462"/>
                </a:cubicBezTo>
                <a:cubicBezTo>
                  <a:pt x="34311" y="14863"/>
                  <a:pt x="34662" y="14888"/>
                  <a:pt x="34938" y="15038"/>
                </a:cubicBezTo>
                <a:cubicBezTo>
                  <a:pt x="35966" y="15515"/>
                  <a:pt x="36793" y="16241"/>
                  <a:pt x="37469" y="17094"/>
                </a:cubicBezTo>
                <a:cubicBezTo>
                  <a:pt x="37946" y="17695"/>
                  <a:pt x="38221" y="18347"/>
                  <a:pt x="37971" y="19149"/>
                </a:cubicBezTo>
                <a:cubicBezTo>
                  <a:pt x="37920" y="19374"/>
                  <a:pt x="37920" y="19600"/>
                  <a:pt x="37895" y="19825"/>
                </a:cubicBezTo>
                <a:cubicBezTo>
                  <a:pt x="37645" y="21304"/>
                  <a:pt x="36717" y="22282"/>
                  <a:pt x="35264" y="22658"/>
                </a:cubicBezTo>
                <a:cubicBezTo>
                  <a:pt x="34487" y="22833"/>
                  <a:pt x="33710" y="22833"/>
                  <a:pt x="32933" y="22833"/>
                </a:cubicBezTo>
                <a:cubicBezTo>
                  <a:pt x="27670" y="22858"/>
                  <a:pt x="22382" y="22858"/>
                  <a:pt x="17118" y="22858"/>
                </a:cubicBezTo>
                <a:cubicBezTo>
                  <a:pt x="13384" y="22858"/>
                  <a:pt x="9675" y="22858"/>
                  <a:pt x="5965" y="22858"/>
                </a:cubicBezTo>
                <a:cubicBezTo>
                  <a:pt x="5414" y="22858"/>
                  <a:pt x="4863" y="22833"/>
                  <a:pt x="4311" y="22808"/>
                </a:cubicBezTo>
                <a:cubicBezTo>
                  <a:pt x="2005" y="22632"/>
                  <a:pt x="201" y="20803"/>
                  <a:pt x="51" y="18522"/>
                </a:cubicBezTo>
                <a:cubicBezTo>
                  <a:pt x="0" y="17645"/>
                  <a:pt x="26" y="16768"/>
                  <a:pt x="326" y="15916"/>
                </a:cubicBezTo>
                <a:cubicBezTo>
                  <a:pt x="853" y="14412"/>
                  <a:pt x="2005" y="13510"/>
                  <a:pt x="3609" y="13434"/>
                </a:cubicBezTo>
                <a:cubicBezTo>
                  <a:pt x="4111" y="13409"/>
                  <a:pt x="4612" y="13434"/>
                  <a:pt x="5188" y="13434"/>
                </a:cubicBezTo>
                <a:cubicBezTo>
                  <a:pt x="5239" y="13109"/>
                  <a:pt x="5289" y="12858"/>
                  <a:pt x="5289" y="12607"/>
                </a:cubicBezTo>
                <a:cubicBezTo>
                  <a:pt x="5289" y="11906"/>
                  <a:pt x="5314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21" y="7921"/>
                  <a:pt x="9249" y="7570"/>
                  <a:pt x="10502" y="7770"/>
                </a:cubicBezTo>
                <a:cubicBezTo>
                  <a:pt x="10727" y="7795"/>
                  <a:pt x="10953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2257392" y="2218112"/>
            <a:ext cx="493856" cy="561414"/>
          </a:xfrm>
          <a:custGeom>
            <a:avLst/>
            <a:gdLst/>
            <a:ahLst/>
            <a:cxnLst/>
            <a:rect l="l" t="t" r="r" b="b"/>
            <a:pathLst>
              <a:path w="17771" h="20202" extrusionOk="0">
                <a:moveTo>
                  <a:pt x="8848" y="20201"/>
                </a:moveTo>
                <a:cubicBezTo>
                  <a:pt x="8171" y="19499"/>
                  <a:pt x="7620" y="18948"/>
                  <a:pt x="7119" y="18347"/>
                </a:cubicBezTo>
                <a:cubicBezTo>
                  <a:pt x="4738" y="15464"/>
                  <a:pt x="2307" y="12657"/>
                  <a:pt x="26" y="9725"/>
                </a:cubicBezTo>
                <a:cubicBezTo>
                  <a:pt x="1" y="9700"/>
                  <a:pt x="26" y="9625"/>
                  <a:pt x="51" y="9575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685" y="9399"/>
                  <a:pt x="5264" y="9399"/>
                </a:cubicBezTo>
                <a:cubicBezTo>
                  <a:pt x="5891" y="9374"/>
                  <a:pt x="6016" y="9224"/>
                  <a:pt x="5991" y="8622"/>
                </a:cubicBezTo>
                <a:cubicBezTo>
                  <a:pt x="5941" y="6567"/>
                  <a:pt x="5916" y="4487"/>
                  <a:pt x="5866" y="2432"/>
                </a:cubicBezTo>
                <a:cubicBezTo>
                  <a:pt x="5866" y="1905"/>
                  <a:pt x="5841" y="1354"/>
                  <a:pt x="5866" y="828"/>
                </a:cubicBezTo>
                <a:cubicBezTo>
                  <a:pt x="5866" y="577"/>
                  <a:pt x="5916" y="351"/>
                  <a:pt x="5941" y="151"/>
                </a:cubicBezTo>
                <a:cubicBezTo>
                  <a:pt x="7119" y="1"/>
                  <a:pt x="10502" y="1"/>
                  <a:pt x="11705" y="151"/>
                </a:cubicBezTo>
                <a:cubicBezTo>
                  <a:pt x="12006" y="427"/>
                  <a:pt x="11931" y="778"/>
                  <a:pt x="11931" y="1103"/>
                </a:cubicBezTo>
                <a:cubicBezTo>
                  <a:pt x="11856" y="3660"/>
                  <a:pt x="11781" y="6216"/>
                  <a:pt x="11730" y="8748"/>
                </a:cubicBezTo>
                <a:cubicBezTo>
                  <a:pt x="11730" y="9098"/>
                  <a:pt x="11906" y="9324"/>
                  <a:pt x="12232" y="9349"/>
                </a:cubicBezTo>
                <a:cubicBezTo>
                  <a:pt x="12382" y="9374"/>
                  <a:pt x="12532" y="9374"/>
                  <a:pt x="12683" y="9374"/>
                </a:cubicBezTo>
                <a:cubicBezTo>
                  <a:pt x="14086" y="9374"/>
                  <a:pt x="15515" y="9399"/>
                  <a:pt x="16943" y="9424"/>
                </a:cubicBezTo>
                <a:cubicBezTo>
                  <a:pt x="17169" y="9424"/>
                  <a:pt x="17420" y="9449"/>
                  <a:pt x="17620" y="9449"/>
                </a:cubicBezTo>
                <a:cubicBezTo>
                  <a:pt x="17771" y="9700"/>
                  <a:pt x="17670" y="9875"/>
                  <a:pt x="17570" y="10051"/>
                </a:cubicBezTo>
                <a:cubicBezTo>
                  <a:pt x="17395" y="10276"/>
                  <a:pt x="17194" y="10502"/>
                  <a:pt x="17019" y="10727"/>
                </a:cubicBezTo>
                <a:cubicBezTo>
                  <a:pt x="15014" y="13083"/>
                  <a:pt x="13034" y="15464"/>
                  <a:pt x="11054" y="17845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/>
          <p:nvPr/>
        </p:nvSpPr>
        <p:spPr>
          <a:xfrm>
            <a:off x="1897675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1917929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6119725" y="1527450"/>
            <a:ext cx="1008527" cy="586452"/>
          </a:xfrm>
          <a:custGeom>
            <a:avLst/>
            <a:gdLst/>
            <a:ahLst/>
            <a:cxnLst/>
            <a:rect l="l" t="t" r="r" b="b"/>
            <a:pathLst>
              <a:path w="36291" h="21103" extrusionOk="0">
                <a:moveTo>
                  <a:pt x="10978" y="8070"/>
                </a:moveTo>
                <a:cubicBezTo>
                  <a:pt x="11103" y="7343"/>
                  <a:pt x="11178" y="6767"/>
                  <a:pt x="11328" y="6191"/>
                </a:cubicBezTo>
                <a:cubicBezTo>
                  <a:pt x="11429" y="5790"/>
                  <a:pt x="11604" y="5414"/>
                  <a:pt x="11754" y="5038"/>
                </a:cubicBezTo>
                <a:cubicBezTo>
                  <a:pt x="12983" y="2281"/>
                  <a:pt x="15188" y="777"/>
                  <a:pt x="18120" y="401"/>
                </a:cubicBezTo>
                <a:cubicBezTo>
                  <a:pt x="21003" y="0"/>
                  <a:pt x="23208" y="1253"/>
                  <a:pt x="24511" y="3860"/>
                </a:cubicBezTo>
                <a:cubicBezTo>
                  <a:pt x="25113" y="5063"/>
                  <a:pt x="25514" y="6341"/>
                  <a:pt x="25389" y="7694"/>
                </a:cubicBezTo>
                <a:cubicBezTo>
                  <a:pt x="25364" y="7920"/>
                  <a:pt x="25614" y="8145"/>
                  <a:pt x="25840" y="8145"/>
                </a:cubicBezTo>
                <a:cubicBezTo>
                  <a:pt x="26141" y="8120"/>
                  <a:pt x="26466" y="8070"/>
                  <a:pt x="26792" y="8020"/>
                </a:cubicBezTo>
                <a:cubicBezTo>
                  <a:pt x="28271" y="7895"/>
                  <a:pt x="29499" y="8371"/>
                  <a:pt x="30476" y="9499"/>
                </a:cubicBezTo>
                <a:cubicBezTo>
                  <a:pt x="30827" y="9900"/>
                  <a:pt x="31178" y="10351"/>
                  <a:pt x="31454" y="10802"/>
                </a:cubicBezTo>
                <a:cubicBezTo>
                  <a:pt x="32206" y="12005"/>
                  <a:pt x="32456" y="13258"/>
                  <a:pt x="31679" y="14562"/>
                </a:cubicBezTo>
                <a:cubicBezTo>
                  <a:pt x="31579" y="14712"/>
                  <a:pt x="31529" y="14912"/>
                  <a:pt x="31504" y="15088"/>
                </a:cubicBezTo>
                <a:cubicBezTo>
                  <a:pt x="31454" y="15313"/>
                  <a:pt x="31855" y="15639"/>
                  <a:pt x="32055" y="15514"/>
                </a:cubicBezTo>
                <a:cubicBezTo>
                  <a:pt x="32356" y="15313"/>
                  <a:pt x="32632" y="15088"/>
                  <a:pt x="33008" y="14787"/>
                </a:cubicBezTo>
                <a:cubicBezTo>
                  <a:pt x="33258" y="14887"/>
                  <a:pt x="33634" y="14963"/>
                  <a:pt x="33935" y="15163"/>
                </a:cubicBezTo>
                <a:cubicBezTo>
                  <a:pt x="34386" y="15464"/>
                  <a:pt x="34787" y="15840"/>
                  <a:pt x="35238" y="16166"/>
                </a:cubicBezTo>
                <a:cubicBezTo>
                  <a:pt x="36191" y="16917"/>
                  <a:pt x="36291" y="17920"/>
                  <a:pt x="35990" y="19023"/>
                </a:cubicBezTo>
                <a:cubicBezTo>
                  <a:pt x="35915" y="19323"/>
                  <a:pt x="35740" y="19624"/>
                  <a:pt x="35539" y="19850"/>
                </a:cubicBezTo>
                <a:cubicBezTo>
                  <a:pt x="34887" y="20652"/>
                  <a:pt x="34010" y="21003"/>
                  <a:pt x="33033" y="21103"/>
                </a:cubicBezTo>
                <a:cubicBezTo>
                  <a:pt x="32757" y="21103"/>
                  <a:pt x="32481" y="21103"/>
                  <a:pt x="32206" y="21078"/>
                </a:cubicBezTo>
                <a:cubicBezTo>
                  <a:pt x="23760" y="21078"/>
                  <a:pt x="15313" y="21078"/>
                  <a:pt x="6867" y="21078"/>
                </a:cubicBezTo>
                <a:cubicBezTo>
                  <a:pt x="5940" y="21078"/>
                  <a:pt x="5038" y="21078"/>
                  <a:pt x="4110" y="21078"/>
                </a:cubicBezTo>
                <a:cubicBezTo>
                  <a:pt x="1779" y="21103"/>
                  <a:pt x="0" y="19349"/>
                  <a:pt x="25" y="17018"/>
                </a:cubicBezTo>
                <a:cubicBezTo>
                  <a:pt x="25" y="16441"/>
                  <a:pt x="125" y="15815"/>
                  <a:pt x="301" y="15263"/>
                </a:cubicBezTo>
                <a:cubicBezTo>
                  <a:pt x="652" y="14211"/>
                  <a:pt x="1404" y="13584"/>
                  <a:pt x="2531" y="13534"/>
                </a:cubicBezTo>
                <a:cubicBezTo>
                  <a:pt x="3083" y="13534"/>
                  <a:pt x="3634" y="13559"/>
                  <a:pt x="4186" y="13559"/>
                </a:cubicBezTo>
                <a:cubicBezTo>
                  <a:pt x="4561" y="13584"/>
                  <a:pt x="4912" y="13609"/>
                  <a:pt x="5288" y="13609"/>
                </a:cubicBezTo>
                <a:cubicBezTo>
                  <a:pt x="5790" y="13609"/>
                  <a:pt x="6015" y="13208"/>
                  <a:pt x="5714" y="12757"/>
                </a:cubicBezTo>
                <a:cubicBezTo>
                  <a:pt x="5389" y="12256"/>
                  <a:pt x="5238" y="11704"/>
                  <a:pt x="5263" y="11078"/>
                </a:cubicBezTo>
                <a:cubicBezTo>
                  <a:pt x="5338" y="9599"/>
                  <a:pt x="5990" y="8572"/>
                  <a:pt x="7419" y="8020"/>
                </a:cubicBezTo>
                <a:cubicBezTo>
                  <a:pt x="8346" y="7669"/>
                  <a:pt x="9273" y="7544"/>
                  <a:pt x="10226" y="7845"/>
                </a:cubicBezTo>
                <a:cubicBezTo>
                  <a:pt x="10451" y="7895"/>
                  <a:pt x="10652" y="7970"/>
                  <a:pt x="10978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93241" y="1501661"/>
            <a:ext cx="1062189" cy="635224"/>
          </a:xfrm>
          <a:custGeom>
            <a:avLst/>
            <a:gdLst/>
            <a:ahLst/>
            <a:cxnLst/>
            <a:rect l="l" t="t" r="r" b="b"/>
            <a:pathLst>
              <a:path w="38222" h="22858" extrusionOk="0">
                <a:moveTo>
                  <a:pt x="11931" y="8998"/>
                </a:moveTo>
                <a:cubicBezTo>
                  <a:pt x="11605" y="8898"/>
                  <a:pt x="11404" y="8823"/>
                  <a:pt x="11179" y="8773"/>
                </a:cubicBezTo>
                <a:cubicBezTo>
                  <a:pt x="10226" y="8472"/>
                  <a:pt x="9299" y="8597"/>
                  <a:pt x="8372" y="8948"/>
                </a:cubicBezTo>
                <a:cubicBezTo>
                  <a:pt x="6943" y="9500"/>
                  <a:pt x="6291" y="10527"/>
                  <a:pt x="6216" y="12006"/>
                </a:cubicBezTo>
                <a:cubicBezTo>
                  <a:pt x="6191" y="12632"/>
                  <a:pt x="6342" y="13184"/>
                  <a:pt x="6667" y="13685"/>
                </a:cubicBezTo>
                <a:cubicBezTo>
                  <a:pt x="6968" y="14136"/>
                  <a:pt x="6743" y="14537"/>
                  <a:pt x="6241" y="14537"/>
                </a:cubicBezTo>
                <a:cubicBezTo>
                  <a:pt x="5865" y="14537"/>
                  <a:pt x="5514" y="14512"/>
                  <a:pt x="5139" y="14487"/>
                </a:cubicBezTo>
                <a:cubicBezTo>
                  <a:pt x="4587" y="14487"/>
                  <a:pt x="4036" y="14462"/>
                  <a:pt x="3484" y="14462"/>
                </a:cubicBezTo>
                <a:cubicBezTo>
                  <a:pt x="2357" y="14512"/>
                  <a:pt x="1605" y="15139"/>
                  <a:pt x="1254" y="16191"/>
                </a:cubicBezTo>
                <a:cubicBezTo>
                  <a:pt x="1078" y="16743"/>
                  <a:pt x="978" y="17369"/>
                  <a:pt x="978" y="17946"/>
                </a:cubicBezTo>
                <a:cubicBezTo>
                  <a:pt x="953" y="20277"/>
                  <a:pt x="2732" y="22031"/>
                  <a:pt x="5063" y="22006"/>
                </a:cubicBezTo>
                <a:cubicBezTo>
                  <a:pt x="5991" y="22006"/>
                  <a:pt x="6893" y="22006"/>
                  <a:pt x="7820" y="22006"/>
                </a:cubicBezTo>
                <a:cubicBezTo>
                  <a:pt x="16266" y="22006"/>
                  <a:pt x="24713" y="22006"/>
                  <a:pt x="33159" y="22006"/>
                </a:cubicBezTo>
                <a:cubicBezTo>
                  <a:pt x="33434" y="22031"/>
                  <a:pt x="33710" y="22031"/>
                  <a:pt x="33986" y="22031"/>
                </a:cubicBezTo>
                <a:cubicBezTo>
                  <a:pt x="34963" y="21931"/>
                  <a:pt x="35840" y="21580"/>
                  <a:pt x="36492" y="20778"/>
                </a:cubicBezTo>
                <a:cubicBezTo>
                  <a:pt x="36693" y="20552"/>
                  <a:pt x="36868" y="20251"/>
                  <a:pt x="36943" y="19951"/>
                </a:cubicBezTo>
                <a:cubicBezTo>
                  <a:pt x="37244" y="18848"/>
                  <a:pt x="37144" y="17845"/>
                  <a:pt x="36191" y="17094"/>
                </a:cubicBezTo>
                <a:cubicBezTo>
                  <a:pt x="35740" y="16768"/>
                  <a:pt x="35339" y="16392"/>
                  <a:pt x="34888" y="16091"/>
                </a:cubicBezTo>
                <a:cubicBezTo>
                  <a:pt x="34587" y="15891"/>
                  <a:pt x="34211" y="15815"/>
                  <a:pt x="33961" y="15715"/>
                </a:cubicBezTo>
                <a:cubicBezTo>
                  <a:pt x="33585" y="16016"/>
                  <a:pt x="33309" y="16241"/>
                  <a:pt x="33008" y="16442"/>
                </a:cubicBezTo>
                <a:cubicBezTo>
                  <a:pt x="32808" y="16567"/>
                  <a:pt x="32407" y="16241"/>
                  <a:pt x="32457" y="16016"/>
                </a:cubicBezTo>
                <a:cubicBezTo>
                  <a:pt x="32482" y="15840"/>
                  <a:pt x="32532" y="15640"/>
                  <a:pt x="32632" y="15490"/>
                </a:cubicBezTo>
                <a:cubicBezTo>
                  <a:pt x="33409" y="14186"/>
                  <a:pt x="33159" y="12933"/>
                  <a:pt x="32407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4" y="8823"/>
                  <a:pt x="27745" y="8948"/>
                </a:cubicBezTo>
                <a:cubicBezTo>
                  <a:pt x="27419" y="8998"/>
                  <a:pt x="27094" y="9048"/>
                  <a:pt x="26793" y="9073"/>
                </a:cubicBezTo>
                <a:cubicBezTo>
                  <a:pt x="26567" y="9073"/>
                  <a:pt x="26317" y="8848"/>
                  <a:pt x="26342" y="8622"/>
                </a:cubicBezTo>
                <a:cubicBezTo>
                  <a:pt x="26467" y="7269"/>
                  <a:pt x="26066" y="5991"/>
                  <a:pt x="25464" y="4788"/>
                </a:cubicBezTo>
                <a:cubicBezTo>
                  <a:pt x="24161" y="2181"/>
                  <a:pt x="21956" y="928"/>
                  <a:pt x="19073" y="1329"/>
                </a:cubicBezTo>
                <a:cubicBezTo>
                  <a:pt x="16141" y="1705"/>
                  <a:pt x="13936" y="3209"/>
                  <a:pt x="12707" y="5966"/>
                </a:cubicBezTo>
                <a:cubicBezTo>
                  <a:pt x="12557" y="6342"/>
                  <a:pt x="12382" y="6718"/>
                  <a:pt x="12281" y="7119"/>
                </a:cubicBezTo>
                <a:cubicBezTo>
                  <a:pt x="12131" y="7695"/>
                  <a:pt x="12056" y="8271"/>
                  <a:pt x="11931" y="8998"/>
                </a:cubicBezTo>
                <a:close/>
                <a:moveTo>
                  <a:pt x="11304" y="7870"/>
                </a:moveTo>
                <a:cubicBezTo>
                  <a:pt x="11429" y="7394"/>
                  <a:pt x="11530" y="7043"/>
                  <a:pt x="11605" y="6718"/>
                </a:cubicBezTo>
                <a:cubicBezTo>
                  <a:pt x="12432" y="3585"/>
                  <a:pt x="14487" y="1680"/>
                  <a:pt x="17494" y="728"/>
                </a:cubicBezTo>
                <a:cubicBezTo>
                  <a:pt x="18071" y="552"/>
                  <a:pt x="18672" y="452"/>
                  <a:pt x="19249" y="377"/>
                </a:cubicBezTo>
                <a:cubicBezTo>
                  <a:pt x="22181" y="1"/>
                  <a:pt x="24286" y="1329"/>
                  <a:pt x="25890" y="3660"/>
                </a:cubicBezTo>
                <a:cubicBezTo>
                  <a:pt x="26517" y="4562"/>
                  <a:pt x="26918" y="5590"/>
                  <a:pt x="27144" y="6692"/>
                </a:cubicBezTo>
                <a:cubicBezTo>
                  <a:pt x="27219" y="7144"/>
                  <a:pt x="27344" y="7570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8" y="8572"/>
                  <a:pt x="31705" y="9374"/>
                </a:cubicBezTo>
                <a:cubicBezTo>
                  <a:pt x="32482" y="10101"/>
                  <a:pt x="33084" y="10953"/>
                  <a:pt x="33585" y="11880"/>
                </a:cubicBezTo>
                <a:cubicBezTo>
                  <a:pt x="33860" y="12382"/>
                  <a:pt x="34011" y="12908"/>
                  <a:pt x="34036" y="13484"/>
                </a:cubicBezTo>
                <a:cubicBezTo>
                  <a:pt x="34036" y="13835"/>
                  <a:pt x="34036" y="14211"/>
                  <a:pt x="34036" y="14462"/>
                </a:cubicBezTo>
                <a:cubicBezTo>
                  <a:pt x="34312" y="14863"/>
                  <a:pt x="34637" y="14888"/>
                  <a:pt x="34913" y="15038"/>
                </a:cubicBezTo>
                <a:cubicBezTo>
                  <a:pt x="35941" y="15490"/>
                  <a:pt x="36768" y="16216"/>
                  <a:pt x="37444" y="17094"/>
                </a:cubicBezTo>
                <a:cubicBezTo>
                  <a:pt x="37921" y="17695"/>
                  <a:pt x="38221" y="18347"/>
                  <a:pt x="37971" y="19149"/>
                </a:cubicBezTo>
                <a:cubicBezTo>
                  <a:pt x="37896" y="19349"/>
                  <a:pt x="37896" y="19600"/>
                  <a:pt x="37871" y="19825"/>
                </a:cubicBezTo>
                <a:cubicBezTo>
                  <a:pt x="37645" y="21279"/>
                  <a:pt x="36693" y="22282"/>
                  <a:pt x="35239" y="22657"/>
                </a:cubicBezTo>
                <a:cubicBezTo>
                  <a:pt x="34462" y="22833"/>
                  <a:pt x="33685" y="22833"/>
                  <a:pt x="32908" y="22833"/>
                </a:cubicBezTo>
                <a:cubicBezTo>
                  <a:pt x="27645" y="22833"/>
                  <a:pt x="22357" y="22833"/>
                  <a:pt x="17093" y="22858"/>
                </a:cubicBezTo>
                <a:cubicBezTo>
                  <a:pt x="13384" y="22858"/>
                  <a:pt x="9650" y="22858"/>
                  <a:pt x="5941" y="22833"/>
                </a:cubicBezTo>
                <a:cubicBezTo>
                  <a:pt x="5389" y="22833"/>
                  <a:pt x="4838" y="22833"/>
                  <a:pt x="4286" y="22783"/>
                </a:cubicBezTo>
                <a:cubicBezTo>
                  <a:pt x="1981" y="22607"/>
                  <a:pt x="176" y="20803"/>
                  <a:pt x="51" y="18497"/>
                </a:cubicBezTo>
                <a:cubicBezTo>
                  <a:pt x="1" y="17645"/>
                  <a:pt x="26" y="16768"/>
                  <a:pt x="301" y="15916"/>
                </a:cubicBezTo>
                <a:cubicBezTo>
                  <a:pt x="828" y="14412"/>
                  <a:pt x="1981" y="13510"/>
                  <a:pt x="3585" y="13434"/>
                </a:cubicBezTo>
                <a:cubicBezTo>
                  <a:pt x="4086" y="13409"/>
                  <a:pt x="4587" y="13434"/>
                  <a:pt x="5164" y="13434"/>
                </a:cubicBezTo>
                <a:cubicBezTo>
                  <a:pt x="5214" y="13109"/>
                  <a:pt x="5264" y="12858"/>
                  <a:pt x="5264" y="12607"/>
                </a:cubicBezTo>
                <a:cubicBezTo>
                  <a:pt x="5264" y="11906"/>
                  <a:pt x="5289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1"/>
                  <a:pt x="9224" y="7570"/>
                  <a:pt x="10477" y="7745"/>
                </a:cubicBezTo>
                <a:cubicBezTo>
                  <a:pt x="10702" y="7795"/>
                  <a:pt x="10928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6376032" y="2198161"/>
            <a:ext cx="494523" cy="562108"/>
          </a:xfrm>
          <a:custGeom>
            <a:avLst/>
            <a:gdLst/>
            <a:ahLst/>
            <a:cxnLst/>
            <a:rect l="l" t="t" r="r" b="b"/>
            <a:pathLst>
              <a:path w="17795" h="20227" extrusionOk="0">
                <a:moveTo>
                  <a:pt x="8847" y="20226"/>
                </a:moveTo>
                <a:cubicBezTo>
                  <a:pt x="8196" y="19499"/>
                  <a:pt x="7619" y="18973"/>
                  <a:pt x="7118" y="18372"/>
                </a:cubicBezTo>
                <a:cubicBezTo>
                  <a:pt x="4762" y="15489"/>
                  <a:pt x="2331" y="12682"/>
                  <a:pt x="25" y="9750"/>
                </a:cubicBezTo>
                <a:cubicBezTo>
                  <a:pt x="0" y="9725"/>
                  <a:pt x="50" y="9650"/>
                  <a:pt x="50" y="9600"/>
                </a:cubicBezTo>
                <a:cubicBezTo>
                  <a:pt x="176" y="9374"/>
                  <a:pt x="376" y="9449"/>
                  <a:pt x="552" y="9449"/>
                </a:cubicBezTo>
                <a:cubicBezTo>
                  <a:pt x="2130" y="9424"/>
                  <a:pt x="3709" y="9424"/>
                  <a:pt x="5263" y="9399"/>
                </a:cubicBezTo>
                <a:cubicBezTo>
                  <a:pt x="5890" y="9399"/>
                  <a:pt x="6015" y="9249"/>
                  <a:pt x="6015" y="8647"/>
                </a:cubicBezTo>
                <a:cubicBezTo>
                  <a:pt x="5965" y="6567"/>
                  <a:pt x="5915" y="4512"/>
                  <a:pt x="5890" y="2457"/>
                </a:cubicBezTo>
                <a:cubicBezTo>
                  <a:pt x="5865" y="1930"/>
                  <a:pt x="5840" y="1379"/>
                  <a:pt x="5865" y="853"/>
                </a:cubicBezTo>
                <a:cubicBezTo>
                  <a:pt x="5865" y="602"/>
                  <a:pt x="5915" y="376"/>
                  <a:pt x="5965" y="176"/>
                </a:cubicBezTo>
                <a:cubicBezTo>
                  <a:pt x="7118" y="1"/>
                  <a:pt x="10501" y="26"/>
                  <a:pt x="11704" y="176"/>
                </a:cubicBezTo>
                <a:cubicBezTo>
                  <a:pt x="12005" y="427"/>
                  <a:pt x="11930" y="803"/>
                  <a:pt x="11930" y="1128"/>
                </a:cubicBezTo>
                <a:cubicBezTo>
                  <a:pt x="11855" y="3685"/>
                  <a:pt x="11805" y="6216"/>
                  <a:pt x="11730" y="8772"/>
                </a:cubicBezTo>
                <a:cubicBezTo>
                  <a:pt x="11730" y="9123"/>
                  <a:pt x="11905" y="9349"/>
                  <a:pt x="12231" y="9374"/>
                </a:cubicBezTo>
                <a:cubicBezTo>
                  <a:pt x="12381" y="9399"/>
                  <a:pt x="12532" y="9374"/>
                  <a:pt x="12682" y="9399"/>
                </a:cubicBezTo>
                <a:cubicBezTo>
                  <a:pt x="14110" y="9399"/>
                  <a:pt x="15514" y="9424"/>
                  <a:pt x="16943" y="9449"/>
                </a:cubicBezTo>
                <a:cubicBezTo>
                  <a:pt x="17193" y="9449"/>
                  <a:pt x="17419" y="9474"/>
                  <a:pt x="17619" y="9474"/>
                </a:cubicBezTo>
                <a:cubicBezTo>
                  <a:pt x="17795" y="9725"/>
                  <a:pt x="17694" y="9900"/>
                  <a:pt x="17569" y="10051"/>
                </a:cubicBezTo>
                <a:cubicBezTo>
                  <a:pt x="17394" y="10301"/>
                  <a:pt x="17193" y="10527"/>
                  <a:pt x="17018" y="10752"/>
                </a:cubicBezTo>
                <a:cubicBezTo>
                  <a:pt x="15038" y="13108"/>
                  <a:pt x="13058" y="15489"/>
                  <a:pt x="11053" y="17845"/>
                </a:cubicBezTo>
                <a:cubicBezTo>
                  <a:pt x="10401" y="18647"/>
                  <a:pt x="9750" y="19424"/>
                  <a:pt x="8847" y="20226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 txBox="1"/>
          <p:nvPr/>
        </p:nvSpPr>
        <p:spPr>
          <a:xfrm>
            <a:off x="6030219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060588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7574829" y="1539848"/>
            <a:ext cx="1009249" cy="586480"/>
          </a:xfrm>
          <a:custGeom>
            <a:avLst/>
            <a:gdLst/>
            <a:ahLst/>
            <a:cxnLst/>
            <a:rect l="l" t="t" r="r" b="b"/>
            <a:pathLst>
              <a:path w="36317" h="21104" extrusionOk="0">
                <a:moveTo>
                  <a:pt x="11003" y="8071"/>
                </a:moveTo>
                <a:cubicBezTo>
                  <a:pt x="11128" y="7344"/>
                  <a:pt x="11203" y="6768"/>
                  <a:pt x="11354" y="6191"/>
                </a:cubicBezTo>
                <a:cubicBezTo>
                  <a:pt x="11454" y="5790"/>
                  <a:pt x="11630" y="5414"/>
                  <a:pt x="11780" y="5038"/>
                </a:cubicBezTo>
                <a:cubicBezTo>
                  <a:pt x="13008" y="2282"/>
                  <a:pt x="15214" y="778"/>
                  <a:pt x="18146" y="402"/>
                </a:cubicBezTo>
                <a:cubicBezTo>
                  <a:pt x="21028" y="1"/>
                  <a:pt x="23234" y="1254"/>
                  <a:pt x="24537" y="3886"/>
                </a:cubicBezTo>
                <a:cubicBezTo>
                  <a:pt x="25138" y="5064"/>
                  <a:pt x="25539" y="6342"/>
                  <a:pt x="25414" y="7695"/>
                </a:cubicBezTo>
                <a:cubicBezTo>
                  <a:pt x="25389" y="7921"/>
                  <a:pt x="25640" y="8146"/>
                  <a:pt x="25865" y="8146"/>
                </a:cubicBezTo>
                <a:cubicBezTo>
                  <a:pt x="26166" y="8121"/>
                  <a:pt x="26492" y="8071"/>
                  <a:pt x="26818" y="8046"/>
                </a:cubicBezTo>
                <a:cubicBezTo>
                  <a:pt x="28296" y="7896"/>
                  <a:pt x="29524" y="8372"/>
                  <a:pt x="30502" y="9500"/>
                </a:cubicBezTo>
                <a:cubicBezTo>
                  <a:pt x="30853" y="9901"/>
                  <a:pt x="31179" y="10352"/>
                  <a:pt x="31479" y="10803"/>
                </a:cubicBezTo>
                <a:cubicBezTo>
                  <a:pt x="32231" y="12006"/>
                  <a:pt x="32482" y="13259"/>
                  <a:pt x="31705" y="14562"/>
                </a:cubicBezTo>
                <a:cubicBezTo>
                  <a:pt x="31605" y="14713"/>
                  <a:pt x="31554" y="14913"/>
                  <a:pt x="31529" y="15089"/>
                </a:cubicBezTo>
                <a:cubicBezTo>
                  <a:pt x="31479" y="15314"/>
                  <a:pt x="31880" y="15640"/>
                  <a:pt x="32081" y="15515"/>
                </a:cubicBezTo>
                <a:cubicBezTo>
                  <a:pt x="32382" y="15314"/>
                  <a:pt x="32657" y="15089"/>
                  <a:pt x="33033" y="14788"/>
                </a:cubicBezTo>
                <a:cubicBezTo>
                  <a:pt x="33284" y="14888"/>
                  <a:pt x="33660" y="14963"/>
                  <a:pt x="33961" y="15164"/>
                </a:cubicBezTo>
                <a:cubicBezTo>
                  <a:pt x="34412" y="15465"/>
                  <a:pt x="34813" y="15841"/>
                  <a:pt x="35239" y="16166"/>
                </a:cubicBezTo>
                <a:cubicBezTo>
                  <a:pt x="36216" y="16918"/>
                  <a:pt x="36316" y="17946"/>
                  <a:pt x="36016" y="19023"/>
                </a:cubicBezTo>
                <a:cubicBezTo>
                  <a:pt x="35940" y="19324"/>
                  <a:pt x="35765" y="19625"/>
                  <a:pt x="35565" y="19851"/>
                </a:cubicBezTo>
                <a:cubicBezTo>
                  <a:pt x="34913" y="20653"/>
                  <a:pt x="34036" y="21003"/>
                  <a:pt x="33033" y="21104"/>
                </a:cubicBezTo>
                <a:cubicBezTo>
                  <a:pt x="32783" y="21104"/>
                  <a:pt x="32507" y="21104"/>
                  <a:pt x="32231" y="21104"/>
                </a:cubicBezTo>
                <a:cubicBezTo>
                  <a:pt x="23785" y="21079"/>
                  <a:pt x="15339" y="21079"/>
                  <a:pt x="6893" y="21079"/>
                </a:cubicBezTo>
                <a:cubicBezTo>
                  <a:pt x="5965" y="21079"/>
                  <a:pt x="5063" y="21079"/>
                  <a:pt x="4136" y="21079"/>
                </a:cubicBezTo>
                <a:cubicBezTo>
                  <a:pt x="1805" y="21104"/>
                  <a:pt x="0" y="19349"/>
                  <a:pt x="51" y="17018"/>
                </a:cubicBezTo>
                <a:cubicBezTo>
                  <a:pt x="51" y="16442"/>
                  <a:pt x="151" y="15841"/>
                  <a:pt x="326" y="15264"/>
                </a:cubicBezTo>
                <a:cubicBezTo>
                  <a:pt x="652" y="14211"/>
                  <a:pt x="1429" y="13585"/>
                  <a:pt x="2557" y="13535"/>
                </a:cubicBezTo>
                <a:cubicBezTo>
                  <a:pt x="3108" y="13535"/>
                  <a:pt x="3660" y="13560"/>
                  <a:pt x="4211" y="13560"/>
                </a:cubicBezTo>
                <a:cubicBezTo>
                  <a:pt x="4587" y="13585"/>
                  <a:pt x="4938" y="13610"/>
                  <a:pt x="5314" y="13610"/>
                </a:cubicBezTo>
                <a:cubicBezTo>
                  <a:pt x="5815" y="13610"/>
                  <a:pt x="6041" y="13209"/>
                  <a:pt x="5740" y="12783"/>
                </a:cubicBezTo>
                <a:cubicBezTo>
                  <a:pt x="5389" y="12257"/>
                  <a:pt x="5264" y="11705"/>
                  <a:pt x="5289" y="11079"/>
                </a:cubicBezTo>
                <a:cubicBezTo>
                  <a:pt x="5364" y="9600"/>
                  <a:pt x="6015" y="8572"/>
                  <a:pt x="7419" y="8021"/>
                </a:cubicBezTo>
                <a:cubicBezTo>
                  <a:pt x="8371" y="7670"/>
                  <a:pt x="9299" y="7545"/>
                  <a:pt x="10251" y="7845"/>
                </a:cubicBezTo>
                <a:cubicBezTo>
                  <a:pt x="10477" y="7896"/>
                  <a:pt x="10677" y="7971"/>
                  <a:pt x="11003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7548373" y="1514087"/>
            <a:ext cx="1062162" cy="635224"/>
          </a:xfrm>
          <a:custGeom>
            <a:avLst/>
            <a:gdLst/>
            <a:ahLst/>
            <a:cxnLst/>
            <a:rect l="l" t="t" r="r" b="b"/>
            <a:pathLst>
              <a:path w="38221" h="22858" extrusionOk="0">
                <a:moveTo>
                  <a:pt x="11955" y="8998"/>
                </a:moveTo>
                <a:cubicBezTo>
                  <a:pt x="11629" y="8898"/>
                  <a:pt x="11429" y="8823"/>
                  <a:pt x="11203" y="8772"/>
                </a:cubicBezTo>
                <a:cubicBezTo>
                  <a:pt x="10251" y="8472"/>
                  <a:pt x="9323" y="8597"/>
                  <a:pt x="8371" y="8948"/>
                </a:cubicBezTo>
                <a:cubicBezTo>
                  <a:pt x="6967" y="9499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0" y="14462"/>
                  <a:pt x="3509" y="14462"/>
                </a:cubicBezTo>
                <a:cubicBezTo>
                  <a:pt x="2381" y="14512"/>
                  <a:pt x="1604" y="15138"/>
                  <a:pt x="1278" y="16191"/>
                </a:cubicBezTo>
                <a:cubicBezTo>
                  <a:pt x="1103" y="16768"/>
                  <a:pt x="1003" y="17369"/>
                  <a:pt x="1003" y="17945"/>
                </a:cubicBezTo>
                <a:cubicBezTo>
                  <a:pt x="952" y="20276"/>
                  <a:pt x="2757" y="22031"/>
                  <a:pt x="5088" y="22006"/>
                </a:cubicBezTo>
                <a:cubicBezTo>
                  <a:pt x="6015" y="22006"/>
                  <a:pt x="6917" y="22006"/>
                  <a:pt x="7845" y="22006"/>
                </a:cubicBezTo>
                <a:cubicBezTo>
                  <a:pt x="16291" y="22006"/>
                  <a:pt x="24737" y="22006"/>
                  <a:pt x="33183" y="22031"/>
                </a:cubicBezTo>
                <a:cubicBezTo>
                  <a:pt x="33459" y="22031"/>
                  <a:pt x="33735" y="22031"/>
                  <a:pt x="33985" y="22031"/>
                </a:cubicBezTo>
                <a:cubicBezTo>
                  <a:pt x="34988" y="21930"/>
                  <a:pt x="35865" y="21580"/>
                  <a:pt x="36517" y="20778"/>
                </a:cubicBezTo>
                <a:cubicBezTo>
                  <a:pt x="36717" y="20552"/>
                  <a:pt x="36892" y="20251"/>
                  <a:pt x="36968" y="19950"/>
                </a:cubicBezTo>
                <a:cubicBezTo>
                  <a:pt x="37268" y="18873"/>
                  <a:pt x="37168" y="17845"/>
                  <a:pt x="36191" y="17093"/>
                </a:cubicBezTo>
                <a:cubicBezTo>
                  <a:pt x="35765" y="16768"/>
                  <a:pt x="35364" y="16392"/>
                  <a:pt x="34913" y="16091"/>
                </a:cubicBezTo>
                <a:cubicBezTo>
                  <a:pt x="34612" y="15890"/>
                  <a:pt x="34236" y="15815"/>
                  <a:pt x="33985" y="15715"/>
                </a:cubicBezTo>
                <a:cubicBezTo>
                  <a:pt x="33609" y="16016"/>
                  <a:pt x="33334" y="16241"/>
                  <a:pt x="33033" y="16442"/>
                </a:cubicBezTo>
                <a:cubicBezTo>
                  <a:pt x="32832" y="16567"/>
                  <a:pt x="32431" y="16241"/>
                  <a:pt x="32481" y="16016"/>
                </a:cubicBezTo>
                <a:cubicBezTo>
                  <a:pt x="32506" y="15840"/>
                  <a:pt x="32557" y="15640"/>
                  <a:pt x="32657" y="15489"/>
                </a:cubicBezTo>
                <a:cubicBezTo>
                  <a:pt x="33434" y="14186"/>
                  <a:pt x="33183" y="12933"/>
                  <a:pt x="32431" y="11730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6" y="9299"/>
                  <a:pt x="29248" y="8823"/>
                  <a:pt x="27770" y="8973"/>
                </a:cubicBezTo>
                <a:cubicBezTo>
                  <a:pt x="27444" y="8998"/>
                  <a:pt x="27118" y="9048"/>
                  <a:pt x="26817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91" y="7269"/>
                  <a:pt x="26090" y="5991"/>
                  <a:pt x="25489" y="4813"/>
                </a:cubicBezTo>
                <a:cubicBezTo>
                  <a:pt x="24186" y="2181"/>
                  <a:pt x="21980" y="928"/>
                  <a:pt x="19098" y="1329"/>
                </a:cubicBezTo>
                <a:cubicBezTo>
                  <a:pt x="16166" y="1705"/>
                  <a:pt x="13960" y="3209"/>
                  <a:pt x="12732" y="5965"/>
                </a:cubicBezTo>
                <a:cubicBezTo>
                  <a:pt x="12582" y="6341"/>
                  <a:pt x="12406" y="6717"/>
                  <a:pt x="12306" y="7118"/>
                </a:cubicBezTo>
                <a:cubicBezTo>
                  <a:pt x="12155" y="7695"/>
                  <a:pt x="12080" y="8271"/>
                  <a:pt x="11955" y="8998"/>
                </a:cubicBezTo>
                <a:close/>
                <a:moveTo>
                  <a:pt x="11328" y="7870"/>
                </a:moveTo>
                <a:cubicBezTo>
                  <a:pt x="11454" y="7394"/>
                  <a:pt x="11554" y="7068"/>
                  <a:pt x="11629" y="6717"/>
                </a:cubicBezTo>
                <a:cubicBezTo>
                  <a:pt x="12456" y="3584"/>
                  <a:pt x="14511" y="1680"/>
                  <a:pt x="17519" y="727"/>
                </a:cubicBezTo>
                <a:cubicBezTo>
                  <a:pt x="18095" y="552"/>
                  <a:pt x="18672" y="452"/>
                  <a:pt x="19273" y="376"/>
                </a:cubicBezTo>
                <a:cubicBezTo>
                  <a:pt x="22206" y="0"/>
                  <a:pt x="24311" y="1329"/>
                  <a:pt x="25915" y="3660"/>
                </a:cubicBezTo>
                <a:cubicBezTo>
                  <a:pt x="26542" y="4562"/>
                  <a:pt x="26943" y="5590"/>
                  <a:pt x="27168" y="6692"/>
                </a:cubicBezTo>
                <a:cubicBezTo>
                  <a:pt x="27243" y="7143"/>
                  <a:pt x="27369" y="7569"/>
                  <a:pt x="27494" y="8046"/>
                </a:cubicBezTo>
                <a:cubicBezTo>
                  <a:pt x="27845" y="8071"/>
                  <a:pt x="28171" y="8096"/>
                  <a:pt x="28471" y="8096"/>
                </a:cubicBezTo>
                <a:cubicBezTo>
                  <a:pt x="29750" y="8071"/>
                  <a:pt x="30802" y="8572"/>
                  <a:pt x="31730" y="9374"/>
                </a:cubicBezTo>
                <a:cubicBezTo>
                  <a:pt x="32506" y="10101"/>
                  <a:pt x="33108" y="10953"/>
                  <a:pt x="33609" y="11905"/>
                </a:cubicBezTo>
                <a:cubicBezTo>
                  <a:pt x="33885" y="12382"/>
                  <a:pt x="34035" y="12908"/>
                  <a:pt x="34060" y="13484"/>
                </a:cubicBezTo>
                <a:cubicBezTo>
                  <a:pt x="34060" y="13835"/>
                  <a:pt x="34060" y="14211"/>
                  <a:pt x="34060" y="14462"/>
                </a:cubicBezTo>
                <a:cubicBezTo>
                  <a:pt x="34336" y="14863"/>
                  <a:pt x="34662" y="14888"/>
                  <a:pt x="34938" y="15038"/>
                </a:cubicBezTo>
                <a:cubicBezTo>
                  <a:pt x="35965" y="15514"/>
                  <a:pt x="36792" y="16216"/>
                  <a:pt x="37469" y="17093"/>
                </a:cubicBezTo>
                <a:cubicBezTo>
                  <a:pt x="37945" y="17695"/>
                  <a:pt x="38221" y="18346"/>
                  <a:pt x="37995" y="19148"/>
                </a:cubicBezTo>
                <a:cubicBezTo>
                  <a:pt x="37920" y="19349"/>
                  <a:pt x="37920" y="19600"/>
                  <a:pt x="37895" y="19825"/>
                </a:cubicBezTo>
                <a:cubicBezTo>
                  <a:pt x="37644" y="21304"/>
                  <a:pt x="36717" y="22281"/>
                  <a:pt x="35263" y="22657"/>
                </a:cubicBezTo>
                <a:cubicBezTo>
                  <a:pt x="34486" y="22833"/>
                  <a:pt x="33709" y="22833"/>
                  <a:pt x="32933" y="22833"/>
                </a:cubicBezTo>
                <a:cubicBezTo>
                  <a:pt x="27669" y="22833"/>
                  <a:pt x="22381" y="22858"/>
                  <a:pt x="17118" y="22858"/>
                </a:cubicBezTo>
                <a:cubicBezTo>
                  <a:pt x="13384" y="22858"/>
                  <a:pt x="9674" y="22858"/>
                  <a:pt x="5965" y="22858"/>
                </a:cubicBezTo>
                <a:cubicBezTo>
                  <a:pt x="5414" y="22833"/>
                  <a:pt x="4862" y="22833"/>
                  <a:pt x="4311" y="22783"/>
                </a:cubicBezTo>
                <a:cubicBezTo>
                  <a:pt x="2005" y="22607"/>
                  <a:pt x="201" y="20803"/>
                  <a:pt x="75" y="18497"/>
                </a:cubicBezTo>
                <a:cubicBezTo>
                  <a:pt x="0" y="17645"/>
                  <a:pt x="50" y="16768"/>
                  <a:pt x="326" y="15915"/>
                </a:cubicBezTo>
                <a:cubicBezTo>
                  <a:pt x="852" y="14412"/>
                  <a:pt x="2005" y="13509"/>
                  <a:pt x="3609" y="13434"/>
                </a:cubicBezTo>
                <a:cubicBezTo>
                  <a:pt x="4110" y="13409"/>
                  <a:pt x="4612" y="13434"/>
                  <a:pt x="5188" y="13434"/>
                </a:cubicBezTo>
                <a:cubicBezTo>
                  <a:pt x="5238" y="13108"/>
                  <a:pt x="5288" y="12858"/>
                  <a:pt x="5288" y="12607"/>
                </a:cubicBezTo>
                <a:cubicBezTo>
                  <a:pt x="5288" y="11905"/>
                  <a:pt x="5313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45" y="7920"/>
                  <a:pt x="9248" y="7569"/>
                  <a:pt x="10501" y="7745"/>
                </a:cubicBezTo>
                <a:cubicBezTo>
                  <a:pt x="10727" y="7795"/>
                  <a:pt x="10952" y="7820"/>
                  <a:pt x="11328" y="787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831831" y="2211282"/>
            <a:ext cx="493856" cy="561386"/>
          </a:xfrm>
          <a:custGeom>
            <a:avLst/>
            <a:gdLst/>
            <a:ahLst/>
            <a:cxnLst/>
            <a:rect l="l" t="t" r="r" b="b"/>
            <a:pathLst>
              <a:path w="17771" h="20201" extrusionOk="0">
                <a:moveTo>
                  <a:pt x="8848" y="20201"/>
                </a:moveTo>
                <a:cubicBezTo>
                  <a:pt x="8196" y="19499"/>
                  <a:pt x="7620" y="18948"/>
                  <a:pt x="7118" y="18346"/>
                </a:cubicBezTo>
                <a:cubicBezTo>
                  <a:pt x="4763" y="15464"/>
                  <a:pt x="2331" y="12657"/>
                  <a:pt x="26" y="9725"/>
                </a:cubicBezTo>
                <a:cubicBezTo>
                  <a:pt x="1" y="9700"/>
                  <a:pt x="51" y="9624"/>
                  <a:pt x="51" y="9574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710" y="9399"/>
                  <a:pt x="5264" y="9374"/>
                </a:cubicBezTo>
                <a:cubicBezTo>
                  <a:pt x="5890" y="9374"/>
                  <a:pt x="6016" y="9223"/>
                  <a:pt x="6016" y="8622"/>
                </a:cubicBezTo>
                <a:cubicBezTo>
                  <a:pt x="5940" y="6567"/>
                  <a:pt x="5915" y="4487"/>
                  <a:pt x="5890" y="2431"/>
                </a:cubicBezTo>
                <a:cubicBezTo>
                  <a:pt x="5865" y="1905"/>
                  <a:pt x="5840" y="1354"/>
                  <a:pt x="5865" y="827"/>
                </a:cubicBezTo>
                <a:cubicBezTo>
                  <a:pt x="5865" y="577"/>
                  <a:pt x="5915" y="351"/>
                  <a:pt x="5940" y="151"/>
                </a:cubicBezTo>
                <a:cubicBezTo>
                  <a:pt x="7118" y="0"/>
                  <a:pt x="10502" y="0"/>
                  <a:pt x="11705" y="151"/>
                </a:cubicBezTo>
                <a:cubicBezTo>
                  <a:pt x="12006" y="401"/>
                  <a:pt x="11930" y="777"/>
                  <a:pt x="11930" y="1103"/>
                </a:cubicBezTo>
                <a:cubicBezTo>
                  <a:pt x="11855" y="3660"/>
                  <a:pt x="11805" y="6216"/>
                  <a:pt x="11730" y="8747"/>
                </a:cubicBezTo>
                <a:cubicBezTo>
                  <a:pt x="11730" y="9098"/>
                  <a:pt x="11905" y="9324"/>
                  <a:pt x="12231" y="9349"/>
                </a:cubicBezTo>
                <a:cubicBezTo>
                  <a:pt x="12382" y="9374"/>
                  <a:pt x="12532" y="9374"/>
                  <a:pt x="12682" y="9374"/>
                </a:cubicBezTo>
                <a:cubicBezTo>
                  <a:pt x="14086" y="9374"/>
                  <a:pt x="15514" y="9399"/>
                  <a:pt x="16943" y="9424"/>
                </a:cubicBezTo>
                <a:cubicBezTo>
                  <a:pt x="17169" y="9424"/>
                  <a:pt x="17419" y="9449"/>
                  <a:pt x="17620" y="9449"/>
                </a:cubicBezTo>
                <a:cubicBezTo>
                  <a:pt x="17770" y="9700"/>
                  <a:pt x="17695" y="9875"/>
                  <a:pt x="17570" y="10025"/>
                </a:cubicBezTo>
                <a:cubicBezTo>
                  <a:pt x="17394" y="10276"/>
                  <a:pt x="17194" y="10502"/>
                  <a:pt x="17018" y="10727"/>
                </a:cubicBezTo>
                <a:cubicBezTo>
                  <a:pt x="15038" y="13083"/>
                  <a:pt x="13058" y="15464"/>
                  <a:pt x="11053" y="17820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74721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7505550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4114000" y="17388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3127225" y="23891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35%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4071800" y="34715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4814400" y="24667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501556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7" name="Google Shape;467;p28"/>
          <p:cNvGrpSpPr/>
          <p:nvPr/>
        </p:nvGrpSpPr>
        <p:grpSpPr>
          <a:xfrm>
            <a:off x="1978180" y="2336913"/>
            <a:ext cx="1248521" cy="1337038"/>
            <a:chOff x="2014130" y="2343138"/>
            <a:chExt cx="1248521" cy="1337038"/>
          </a:xfrm>
        </p:grpSpPr>
        <p:grpSp>
          <p:nvGrpSpPr>
            <p:cNvPr id="468" name="Google Shape;468;p28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469" name="Google Shape;469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11204" extrusionOk="0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011" extrusionOk="0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878" extrusionOk="0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986" extrusionOk="0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785" extrusionOk="0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854" extrusionOk="0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85" extrusionOk="0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355" extrusionOk="0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6693" extrusionOk="0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4" name="Google Shape;484;p28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85" name="Google Shape;485;p28"/>
          <p:cNvGrpSpPr/>
          <p:nvPr/>
        </p:nvGrpSpPr>
        <p:grpSpPr>
          <a:xfrm>
            <a:off x="4653955" y="2344500"/>
            <a:ext cx="1248521" cy="1328088"/>
            <a:chOff x="4653955" y="2344500"/>
            <a:chExt cx="1248521" cy="1328088"/>
          </a:xfrm>
        </p:grpSpPr>
        <p:grpSp>
          <p:nvGrpSpPr>
            <p:cNvPr id="486" name="Google Shape;486;p28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487" name="Google Shape;487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58" extrusionOk="0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953" extrusionOk="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12657" extrusionOk="0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23088" extrusionOk="0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97" name="Google Shape;497;p28"/>
            <p:cNvCxnSpPr/>
            <p:nvPr/>
          </p:nvCxnSpPr>
          <p:spPr>
            <a:xfrm>
              <a:off x="5091350" y="3325488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98" name="Google Shape;498;p28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499" name="Google Shape;499;p28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500" name="Google Shape;500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58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21906" extrusionOk="0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8" name="Google Shape;508;p28"/>
            <p:cNvCxnSpPr/>
            <p:nvPr/>
          </p:nvCxnSpPr>
          <p:spPr>
            <a:xfrm>
              <a:off x="7870325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509" name="Google Shape;509;p28"/>
          <p:cNvSpPr txBox="1"/>
          <p:nvPr/>
        </p:nvSpPr>
        <p:spPr>
          <a:xfrm>
            <a:off x="1882113" y="4070438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3326888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454156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6068857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732687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4" name="Google Shape;514;p28"/>
          <p:cNvGrpSpPr/>
          <p:nvPr/>
        </p:nvGrpSpPr>
        <p:grpSpPr>
          <a:xfrm>
            <a:off x="533392" y="1131338"/>
            <a:ext cx="1248521" cy="1375563"/>
            <a:chOff x="533392" y="1131338"/>
            <a:chExt cx="1248521" cy="1375563"/>
          </a:xfrm>
        </p:grpSpPr>
        <p:grpSp>
          <p:nvGrpSpPr>
            <p:cNvPr id="515" name="Google Shape;515;p28"/>
            <p:cNvGrpSpPr/>
            <p:nvPr/>
          </p:nvGrpSpPr>
          <p:grpSpPr>
            <a:xfrm>
              <a:off x="533392" y="1131338"/>
              <a:ext cx="1248521" cy="1281779"/>
              <a:chOff x="533392" y="1131338"/>
              <a:chExt cx="1248521" cy="1281779"/>
            </a:xfrm>
          </p:grpSpPr>
          <p:grpSp>
            <p:nvGrpSpPr>
              <p:cNvPr id="516" name="Google Shape;516;p28"/>
              <p:cNvGrpSpPr/>
              <p:nvPr/>
            </p:nvGrpSpPr>
            <p:grpSpPr>
              <a:xfrm>
                <a:off x="533392" y="1131338"/>
                <a:ext cx="1248521" cy="1281779"/>
                <a:chOff x="3466342" y="1278175"/>
                <a:chExt cx="1248521" cy="128177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3539197" y="1490311"/>
                  <a:ext cx="177955" cy="8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4512" extrusionOk="0">
                      <a:moveTo>
                        <a:pt x="8999" y="1"/>
                      </a:moveTo>
                      <a:cubicBezTo>
                        <a:pt x="8748" y="26"/>
                        <a:pt x="8522" y="51"/>
                        <a:pt x="8297" y="101"/>
                      </a:cubicBezTo>
                      <a:cubicBezTo>
                        <a:pt x="8021" y="151"/>
                        <a:pt x="7770" y="226"/>
                        <a:pt x="7520" y="301"/>
                      </a:cubicBezTo>
                      <a:cubicBezTo>
                        <a:pt x="7495" y="326"/>
                        <a:pt x="7445" y="326"/>
                        <a:pt x="7420" y="326"/>
                      </a:cubicBezTo>
                      <a:cubicBezTo>
                        <a:pt x="7319" y="377"/>
                        <a:pt x="7244" y="402"/>
                        <a:pt x="7144" y="452"/>
                      </a:cubicBezTo>
                      <a:cubicBezTo>
                        <a:pt x="7069" y="477"/>
                        <a:pt x="6994" y="502"/>
                        <a:pt x="6943" y="527"/>
                      </a:cubicBezTo>
                      <a:cubicBezTo>
                        <a:pt x="6743" y="627"/>
                        <a:pt x="6567" y="702"/>
                        <a:pt x="6367" y="828"/>
                      </a:cubicBezTo>
                      <a:lnTo>
                        <a:pt x="1" y="4512"/>
                      </a:lnTo>
                      <a:cubicBezTo>
                        <a:pt x="176" y="4412"/>
                        <a:pt x="377" y="4311"/>
                        <a:pt x="552" y="4236"/>
                      </a:cubicBezTo>
                      <a:cubicBezTo>
                        <a:pt x="628" y="4211"/>
                        <a:pt x="678" y="4186"/>
                        <a:pt x="753" y="4161"/>
                      </a:cubicBezTo>
                      <a:cubicBezTo>
                        <a:pt x="878" y="4111"/>
                        <a:pt x="1003" y="4061"/>
                        <a:pt x="1129" y="4011"/>
                      </a:cubicBezTo>
                      <a:cubicBezTo>
                        <a:pt x="1379" y="3935"/>
                        <a:pt x="1655" y="3860"/>
                        <a:pt x="1931" y="3810"/>
                      </a:cubicBezTo>
                      <a:cubicBezTo>
                        <a:pt x="2156" y="3760"/>
                        <a:pt x="2382" y="3735"/>
                        <a:pt x="2608" y="3710"/>
                      </a:cubicBezTo>
                      <a:lnTo>
                        <a:pt x="899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3659157" y="1278175"/>
                  <a:ext cx="410885" cy="20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8" h="10277" extrusionOk="0">
                      <a:moveTo>
                        <a:pt x="9574" y="1"/>
                      </a:moveTo>
                      <a:cubicBezTo>
                        <a:pt x="9474" y="1"/>
                        <a:pt x="9399" y="1"/>
                        <a:pt x="9324" y="1"/>
                      </a:cubicBezTo>
                      <a:lnTo>
                        <a:pt x="9324" y="1"/>
                      </a:lnTo>
                      <a:cubicBezTo>
                        <a:pt x="9248" y="1"/>
                        <a:pt x="9198" y="26"/>
                        <a:pt x="9123" y="26"/>
                      </a:cubicBezTo>
                      <a:lnTo>
                        <a:pt x="9123" y="26"/>
                      </a:lnTo>
                      <a:cubicBezTo>
                        <a:pt x="9048" y="26"/>
                        <a:pt x="8998" y="26"/>
                        <a:pt x="8923" y="26"/>
                      </a:cubicBezTo>
                      <a:lnTo>
                        <a:pt x="8923" y="26"/>
                      </a:lnTo>
                      <a:cubicBezTo>
                        <a:pt x="8697" y="51"/>
                        <a:pt x="8446" y="76"/>
                        <a:pt x="8221" y="126"/>
                      </a:cubicBezTo>
                      <a:lnTo>
                        <a:pt x="8221" y="126"/>
                      </a:lnTo>
                      <a:cubicBezTo>
                        <a:pt x="8221" y="126"/>
                        <a:pt x="8221" y="126"/>
                        <a:pt x="8196" y="126"/>
                      </a:cubicBezTo>
                      <a:lnTo>
                        <a:pt x="8196" y="126"/>
                      </a:lnTo>
                      <a:cubicBezTo>
                        <a:pt x="8146" y="151"/>
                        <a:pt x="8095" y="176"/>
                        <a:pt x="8045" y="176"/>
                      </a:cubicBezTo>
                      <a:lnTo>
                        <a:pt x="8045" y="176"/>
                      </a:lnTo>
                      <a:cubicBezTo>
                        <a:pt x="7820" y="226"/>
                        <a:pt x="7594" y="276"/>
                        <a:pt x="7369" y="377"/>
                      </a:cubicBezTo>
                      <a:lnTo>
                        <a:pt x="7369" y="377"/>
                      </a:lnTo>
                      <a:cubicBezTo>
                        <a:pt x="7344" y="377"/>
                        <a:pt x="7319" y="377"/>
                        <a:pt x="7319" y="402"/>
                      </a:cubicBezTo>
                      <a:lnTo>
                        <a:pt x="7319" y="402"/>
                      </a:lnTo>
                      <a:cubicBezTo>
                        <a:pt x="6993" y="502"/>
                        <a:pt x="6667" y="652"/>
                        <a:pt x="6366" y="828"/>
                      </a:cubicBezTo>
                      <a:lnTo>
                        <a:pt x="6366" y="828"/>
                      </a:lnTo>
                      <a:lnTo>
                        <a:pt x="0" y="4537"/>
                      </a:lnTo>
                      <a:cubicBezTo>
                        <a:pt x="301" y="4362"/>
                        <a:pt x="602" y="4211"/>
                        <a:pt x="928" y="4086"/>
                      </a:cubicBezTo>
                      <a:lnTo>
                        <a:pt x="928" y="4086"/>
                      </a:lnTo>
                      <a:cubicBezTo>
                        <a:pt x="1178" y="4011"/>
                        <a:pt x="1429" y="3936"/>
                        <a:pt x="1679" y="3885"/>
                      </a:cubicBezTo>
                      <a:lnTo>
                        <a:pt x="1679" y="3885"/>
                      </a:lnTo>
                      <a:cubicBezTo>
                        <a:pt x="1730" y="3860"/>
                        <a:pt x="1780" y="3860"/>
                        <a:pt x="1830" y="3835"/>
                      </a:cubicBezTo>
                      <a:lnTo>
                        <a:pt x="1830" y="3835"/>
                      </a:lnTo>
                      <a:cubicBezTo>
                        <a:pt x="2131" y="3785"/>
                        <a:pt x="2431" y="3735"/>
                        <a:pt x="2757" y="3735"/>
                      </a:cubicBezTo>
                      <a:lnTo>
                        <a:pt x="2757" y="3735"/>
                      </a:lnTo>
                      <a:cubicBezTo>
                        <a:pt x="2807" y="3710"/>
                        <a:pt x="2882" y="3710"/>
                        <a:pt x="2933" y="3710"/>
                      </a:cubicBezTo>
                      <a:lnTo>
                        <a:pt x="2933" y="3710"/>
                      </a:lnTo>
                      <a:cubicBezTo>
                        <a:pt x="3233" y="3710"/>
                        <a:pt x="3559" y="3710"/>
                        <a:pt x="3860" y="3735"/>
                      </a:cubicBezTo>
                      <a:lnTo>
                        <a:pt x="3860" y="3735"/>
                      </a:lnTo>
                      <a:cubicBezTo>
                        <a:pt x="3910" y="3735"/>
                        <a:pt x="3935" y="3735"/>
                        <a:pt x="3985" y="3735"/>
                      </a:cubicBezTo>
                      <a:lnTo>
                        <a:pt x="3985" y="3735"/>
                      </a:lnTo>
                      <a:cubicBezTo>
                        <a:pt x="4311" y="3785"/>
                        <a:pt x="4662" y="3835"/>
                        <a:pt x="4988" y="3911"/>
                      </a:cubicBezTo>
                      <a:lnTo>
                        <a:pt x="4988" y="3911"/>
                      </a:lnTo>
                      <a:cubicBezTo>
                        <a:pt x="5038" y="3911"/>
                        <a:pt x="5063" y="3911"/>
                        <a:pt x="5113" y="3936"/>
                      </a:cubicBezTo>
                      <a:lnTo>
                        <a:pt x="5113" y="3936"/>
                      </a:lnTo>
                      <a:cubicBezTo>
                        <a:pt x="5464" y="4011"/>
                        <a:pt x="5815" y="4111"/>
                        <a:pt x="6191" y="4236"/>
                      </a:cubicBezTo>
                      <a:lnTo>
                        <a:pt x="6191" y="4236"/>
                      </a:lnTo>
                      <a:cubicBezTo>
                        <a:pt x="6216" y="4236"/>
                        <a:pt x="6241" y="4236"/>
                        <a:pt x="6266" y="4261"/>
                      </a:cubicBezTo>
                      <a:lnTo>
                        <a:pt x="6266" y="4261"/>
                      </a:lnTo>
                      <a:cubicBezTo>
                        <a:pt x="6642" y="4387"/>
                        <a:pt x="7018" y="4537"/>
                        <a:pt x="7419" y="4713"/>
                      </a:cubicBezTo>
                      <a:lnTo>
                        <a:pt x="7419" y="4713"/>
                      </a:lnTo>
                      <a:cubicBezTo>
                        <a:pt x="7444" y="4738"/>
                        <a:pt x="7469" y="4738"/>
                        <a:pt x="7494" y="4763"/>
                      </a:cubicBezTo>
                      <a:lnTo>
                        <a:pt x="7494" y="4763"/>
                      </a:lnTo>
                      <a:cubicBezTo>
                        <a:pt x="7895" y="4938"/>
                        <a:pt x="8296" y="5139"/>
                        <a:pt x="8722" y="5389"/>
                      </a:cubicBezTo>
                      <a:lnTo>
                        <a:pt x="8722" y="5389"/>
                      </a:lnTo>
                      <a:cubicBezTo>
                        <a:pt x="8948" y="5515"/>
                        <a:pt x="9198" y="5665"/>
                        <a:pt x="9424" y="5815"/>
                      </a:cubicBezTo>
                      <a:lnTo>
                        <a:pt x="9424" y="5815"/>
                      </a:lnTo>
                      <a:cubicBezTo>
                        <a:pt x="9474" y="5865"/>
                        <a:pt x="9524" y="5891"/>
                        <a:pt x="9574" y="5916"/>
                      </a:cubicBezTo>
                      <a:lnTo>
                        <a:pt x="9574" y="5916"/>
                      </a:lnTo>
                      <a:cubicBezTo>
                        <a:pt x="9775" y="6041"/>
                        <a:pt x="9950" y="6166"/>
                        <a:pt x="10126" y="6292"/>
                      </a:cubicBezTo>
                      <a:lnTo>
                        <a:pt x="10126" y="6292"/>
                      </a:lnTo>
                      <a:cubicBezTo>
                        <a:pt x="10176" y="6342"/>
                        <a:pt x="10251" y="6367"/>
                        <a:pt x="10301" y="6417"/>
                      </a:cubicBezTo>
                      <a:lnTo>
                        <a:pt x="10301" y="6417"/>
                      </a:lnTo>
                      <a:cubicBezTo>
                        <a:pt x="10527" y="6567"/>
                        <a:pt x="10727" y="6743"/>
                        <a:pt x="10953" y="6918"/>
                      </a:cubicBezTo>
                      <a:lnTo>
                        <a:pt x="10953" y="6918"/>
                      </a:lnTo>
                      <a:cubicBezTo>
                        <a:pt x="10978" y="6943"/>
                        <a:pt x="11028" y="6968"/>
                        <a:pt x="11053" y="6993"/>
                      </a:cubicBezTo>
                      <a:lnTo>
                        <a:pt x="11053" y="6993"/>
                      </a:lnTo>
                      <a:cubicBezTo>
                        <a:pt x="11228" y="7144"/>
                        <a:pt x="11429" y="7294"/>
                        <a:pt x="11604" y="7444"/>
                      </a:cubicBezTo>
                      <a:lnTo>
                        <a:pt x="11604" y="7444"/>
                      </a:lnTo>
                      <a:cubicBezTo>
                        <a:pt x="11679" y="7520"/>
                        <a:pt x="11730" y="7570"/>
                        <a:pt x="11805" y="7620"/>
                      </a:cubicBezTo>
                      <a:lnTo>
                        <a:pt x="11805" y="7620"/>
                      </a:lnTo>
                      <a:cubicBezTo>
                        <a:pt x="11955" y="7770"/>
                        <a:pt x="12131" y="7921"/>
                        <a:pt x="12281" y="8046"/>
                      </a:cubicBezTo>
                      <a:lnTo>
                        <a:pt x="12281" y="8046"/>
                      </a:lnTo>
                      <a:cubicBezTo>
                        <a:pt x="12331" y="8121"/>
                        <a:pt x="12406" y="8171"/>
                        <a:pt x="12456" y="8221"/>
                      </a:cubicBezTo>
                      <a:lnTo>
                        <a:pt x="12456" y="8221"/>
                      </a:lnTo>
                      <a:cubicBezTo>
                        <a:pt x="12682" y="8422"/>
                        <a:pt x="12882" y="8622"/>
                        <a:pt x="13083" y="8823"/>
                      </a:cubicBezTo>
                      <a:lnTo>
                        <a:pt x="13083" y="8823"/>
                      </a:lnTo>
                      <a:cubicBezTo>
                        <a:pt x="13083" y="8848"/>
                        <a:pt x="13108" y="8848"/>
                        <a:pt x="13108" y="8873"/>
                      </a:cubicBezTo>
                      <a:lnTo>
                        <a:pt x="13108" y="8873"/>
                      </a:lnTo>
                      <a:cubicBezTo>
                        <a:pt x="13309" y="9073"/>
                        <a:pt x="13484" y="9274"/>
                        <a:pt x="13684" y="9474"/>
                      </a:cubicBezTo>
                      <a:lnTo>
                        <a:pt x="13684" y="9474"/>
                      </a:lnTo>
                      <a:cubicBezTo>
                        <a:pt x="13735" y="9525"/>
                        <a:pt x="13810" y="9600"/>
                        <a:pt x="13860" y="9675"/>
                      </a:cubicBezTo>
                      <a:lnTo>
                        <a:pt x="13860" y="9675"/>
                      </a:lnTo>
                      <a:cubicBezTo>
                        <a:pt x="14035" y="9875"/>
                        <a:pt x="14211" y="10076"/>
                        <a:pt x="14411" y="10277"/>
                      </a:cubicBezTo>
                      <a:lnTo>
                        <a:pt x="14411" y="10277"/>
                      </a:lnTo>
                      <a:lnTo>
                        <a:pt x="20777" y="6592"/>
                      </a:lnTo>
                      <a:cubicBezTo>
                        <a:pt x="20677" y="6442"/>
                        <a:pt x="20552" y="6317"/>
                        <a:pt x="20451" y="6191"/>
                      </a:cubicBezTo>
                      <a:lnTo>
                        <a:pt x="20451" y="6191"/>
                      </a:lnTo>
                      <a:cubicBezTo>
                        <a:pt x="20376" y="6116"/>
                        <a:pt x="20301" y="6041"/>
                        <a:pt x="20226" y="5966"/>
                      </a:cubicBezTo>
                      <a:lnTo>
                        <a:pt x="20226" y="5966"/>
                      </a:lnTo>
                      <a:cubicBezTo>
                        <a:pt x="20176" y="5891"/>
                        <a:pt x="20126" y="5840"/>
                        <a:pt x="20050" y="5765"/>
                      </a:cubicBezTo>
                      <a:lnTo>
                        <a:pt x="20050" y="5765"/>
                      </a:lnTo>
                      <a:cubicBezTo>
                        <a:pt x="20025" y="5740"/>
                        <a:pt x="20000" y="5690"/>
                        <a:pt x="19950" y="5640"/>
                      </a:cubicBezTo>
                      <a:lnTo>
                        <a:pt x="19950" y="5640"/>
                      </a:lnTo>
                      <a:cubicBezTo>
                        <a:pt x="19800" y="5490"/>
                        <a:pt x="19649" y="5314"/>
                        <a:pt x="19499" y="5164"/>
                      </a:cubicBezTo>
                      <a:lnTo>
                        <a:pt x="19499" y="5164"/>
                      </a:lnTo>
                      <a:cubicBezTo>
                        <a:pt x="19474" y="5139"/>
                        <a:pt x="19474" y="5139"/>
                        <a:pt x="19449" y="5139"/>
                      </a:cubicBezTo>
                      <a:lnTo>
                        <a:pt x="19449" y="5139"/>
                      </a:lnTo>
                      <a:cubicBezTo>
                        <a:pt x="19449" y="5139"/>
                        <a:pt x="19449" y="5114"/>
                        <a:pt x="19449" y="5114"/>
                      </a:cubicBezTo>
                      <a:lnTo>
                        <a:pt x="19449" y="5114"/>
                      </a:lnTo>
                      <a:cubicBezTo>
                        <a:pt x="19273" y="4938"/>
                        <a:pt x="19098" y="4763"/>
                        <a:pt x="18923" y="4612"/>
                      </a:cubicBezTo>
                      <a:lnTo>
                        <a:pt x="18923" y="4612"/>
                      </a:lnTo>
                      <a:cubicBezTo>
                        <a:pt x="18898" y="4587"/>
                        <a:pt x="18872" y="4562"/>
                        <a:pt x="18847" y="4512"/>
                      </a:cubicBezTo>
                      <a:lnTo>
                        <a:pt x="18847" y="4512"/>
                      </a:lnTo>
                      <a:cubicBezTo>
                        <a:pt x="18772" y="4462"/>
                        <a:pt x="18722" y="4412"/>
                        <a:pt x="18647" y="4337"/>
                      </a:cubicBezTo>
                      <a:lnTo>
                        <a:pt x="18647" y="4337"/>
                      </a:lnTo>
                      <a:cubicBezTo>
                        <a:pt x="18572" y="4261"/>
                        <a:pt x="18471" y="4186"/>
                        <a:pt x="18396" y="4111"/>
                      </a:cubicBezTo>
                      <a:lnTo>
                        <a:pt x="18396" y="4111"/>
                      </a:lnTo>
                      <a:cubicBezTo>
                        <a:pt x="18321" y="4036"/>
                        <a:pt x="18246" y="3986"/>
                        <a:pt x="18196" y="3936"/>
                      </a:cubicBezTo>
                      <a:lnTo>
                        <a:pt x="18196" y="3936"/>
                      </a:lnTo>
                      <a:cubicBezTo>
                        <a:pt x="18121" y="3860"/>
                        <a:pt x="18045" y="3810"/>
                        <a:pt x="17995" y="3760"/>
                      </a:cubicBezTo>
                      <a:lnTo>
                        <a:pt x="17995" y="3760"/>
                      </a:lnTo>
                      <a:cubicBezTo>
                        <a:pt x="17945" y="3710"/>
                        <a:pt x="17895" y="3660"/>
                        <a:pt x="17845" y="3635"/>
                      </a:cubicBezTo>
                      <a:lnTo>
                        <a:pt x="17845" y="3635"/>
                      </a:lnTo>
                      <a:cubicBezTo>
                        <a:pt x="17720" y="3510"/>
                        <a:pt x="17569" y="3409"/>
                        <a:pt x="17444" y="3284"/>
                      </a:cubicBezTo>
                      <a:lnTo>
                        <a:pt x="17444" y="3284"/>
                      </a:lnTo>
                      <a:cubicBezTo>
                        <a:pt x="17394" y="3259"/>
                        <a:pt x="17369" y="3234"/>
                        <a:pt x="17319" y="3209"/>
                      </a:cubicBezTo>
                      <a:lnTo>
                        <a:pt x="17319" y="3209"/>
                      </a:lnTo>
                      <a:cubicBezTo>
                        <a:pt x="17319" y="3209"/>
                        <a:pt x="17319" y="3184"/>
                        <a:pt x="17294" y="3184"/>
                      </a:cubicBezTo>
                      <a:lnTo>
                        <a:pt x="17294" y="3184"/>
                      </a:lnTo>
                      <a:cubicBezTo>
                        <a:pt x="17118" y="3058"/>
                        <a:pt x="16943" y="2908"/>
                        <a:pt x="16767" y="2783"/>
                      </a:cubicBezTo>
                      <a:lnTo>
                        <a:pt x="16767" y="2783"/>
                      </a:lnTo>
                      <a:cubicBezTo>
                        <a:pt x="16742" y="2758"/>
                        <a:pt x="16692" y="2733"/>
                        <a:pt x="16667" y="2708"/>
                      </a:cubicBezTo>
                      <a:lnTo>
                        <a:pt x="16667" y="2708"/>
                      </a:lnTo>
                      <a:cubicBezTo>
                        <a:pt x="16617" y="2657"/>
                        <a:pt x="16567" y="2632"/>
                        <a:pt x="16491" y="2582"/>
                      </a:cubicBezTo>
                      <a:lnTo>
                        <a:pt x="16491" y="2582"/>
                      </a:lnTo>
                      <a:cubicBezTo>
                        <a:pt x="16416" y="2532"/>
                        <a:pt x="16341" y="2457"/>
                        <a:pt x="16241" y="2407"/>
                      </a:cubicBezTo>
                      <a:lnTo>
                        <a:pt x="16241" y="2407"/>
                      </a:lnTo>
                      <a:cubicBezTo>
                        <a:pt x="16141" y="2332"/>
                        <a:pt x="16065" y="2281"/>
                        <a:pt x="15965" y="2206"/>
                      </a:cubicBezTo>
                      <a:lnTo>
                        <a:pt x="15965" y="2206"/>
                      </a:lnTo>
                      <a:cubicBezTo>
                        <a:pt x="15915" y="2181"/>
                        <a:pt x="15865" y="2156"/>
                        <a:pt x="15815" y="2106"/>
                      </a:cubicBezTo>
                      <a:lnTo>
                        <a:pt x="15815" y="2106"/>
                      </a:lnTo>
                      <a:cubicBezTo>
                        <a:pt x="15790" y="2106"/>
                        <a:pt x="15740" y="2081"/>
                        <a:pt x="15715" y="2056"/>
                      </a:cubicBezTo>
                      <a:lnTo>
                        <a:pt x="15715" y="2056"/>
                      </a:lnTo>
                      <a:cubicBezTo>
                        <a:pt x="15564" y="1956"/>
                        <a:pt x="15389" y="1855"/>
                        <a:pt x="15213" y="1755"/>
                      </a:cubicBezTo>
                      <a:lnTo>
                        <a:pt x="15213" y="1755"/>
                      </a:lnTo>
                      <a:lnTo>
                        <a:pt x="15088" y="1680"/>
                      </a:lnTo>
                      <a:cubicBezTo>
                        <a:pt x="14963" y="1605"/>
                        <a:pt x="14837" y="1530"/>
                        <a:pt x="14712" y="1454"/>
                      </a:cubicBezTo>
                      <a:lnTo>
                        <a:pt x="14712" y="1454"/>
                      </a:lnTo>
                      <a:cubicBezTo>
                        <a:pt x="14537" y="1379"/>
                        <a:pt x="14361" y="1279"/>
                        <a:pt x="14211" y="1204"/>
                      </a:cubicBezTo>
                      <a:lnTo>
                        <a:pt x="14211" y="1204"/>
                      </a:lnTo>
                      <a:cubicBezTo>
                        <a:pt x="14085" y="1154"/>
                        <a:pt x="13985" y="1104"/>
                        <a:pt x="13885" y="1053"/>
                      </a:cubicBezTo>
                      <a:lnTo>
                        <a:pt x="13885" y="1053"/>
                      </a:lnTo>
                      <a:cubicBezTo>
                        <a:pt x="13860" y="1028"/>
                        <a:pt x="13835" y="1028"/>
                        <a:pt x="13810" y="1003"/>
                      </a:cubicBezTo>
                      <a:lnTo>
                        <a:pt x="13810" y="1003"/>
                      </a:lnTo>
                      <a:cubicBezTo>
                        <a:pt x="13760" y="1003"/>
                        <a:pt x="13735" y="978"/>
                        <a:pt x="13710" y="978"/>
                      </a:cubicBezTo>
                      <a:lnTo>
                        <a:pt x="13710" y="978"/>
                      </a:lnTo>
                      <a:cubicBezTo>
                        <a:pt x="13534" y="903"/>
                        <a:pt x="13384" y="828"/>
                        <a:pt x="13208" y="753"/>
                      </a:cubicBezTo>
                      <a:lnTo>
                        <a:pt x="13208" y="753"/>
                      </a:lnTo>
                      <a:cubicBezTo>
                        <a:pt x="13058" y="703"/>
                        <a:pt x="12882" y="627"/>
                        <a:pt x="12732" y="577"/>
                      </a:cubicBezTo>
                      <a:lnTo>
                        <a:pt x="12732" y="577"/>
                      </a:lnTo>
                      <a:cubicBezTo>
                        <a:pt x="12682" y="552"/>
                        <a:pt x="12657" y="552"/>
                        <a:pt x="12632" y="552"/>
                      </a:cubicBezTo>
                      <a:lnTo>
                        <a:pt x="12632" y="552"/>
                      </a:lnTo>
                      <a:cubicBezTo>
                        <a:pt x="12607" y="527"/>
                        <a:pt x="12582" y="527"/>
                        <a:pt x="12557" y="527"/>
                      </a:cubicBezTo>
                      <a:lnTo>
                        <a:pt x="12557" y="527"/>
                      </a:lnTo>
                      <a:cubicBezTo>
                        <a:pt x="12456" y="477"/>
                        <a:pt x="12331" y="452"/>
                        <a:pt x="12231" y="402"/>
                      </a:cubicBezTo>
                      <a:lnTo>
                        <a:pt x="12231" y="402"/>
                      </a:lnTo>
                      <a:cubicBezTo>
                        <a:pt x="12055" y="352"/>
                        <a:pt x="11880" y="327"/>
                        <a:pt x="11730" y="276"/>
                      </a:cubicBezTo>
                      <a:lnTo>
                        <a:pt x="11730" y="276"/>
                      </a:lnTo>
                      <a:cubicBezTo>
                        <a:pt x="11629" y="251"/>
                        <a:pt x="11554" y="226"/>
                        <a:pt x="11479" y="226"/>
                      </a:cubicBezTo>
                      <a:lnTo>
                        <a:pt x="11479" y="226"/>
                      </a:lnTo>
                      <a:cubicBezTo>
                        <a:pt x="11454" y="201"/>
                        <a:pt x="11404" y="201"/>
                        <a:pt x="11379" y="201"/>
                      </a:cubicBezTo>
                      <a:lnTo>
                        <a:pt x="11379" y="201"/>
                      </a:lnTo>
                      <a:cubicBezTo>
                        <a:pt x="11329" y="176"/>
                        <a:pt x="11278" y="176"/>
                        <a:pt x="11228" y="151"/>
                      </a:cubicBezTo>
                      <a:lnTo>
                        <a:pt x="11228" y="151"/>
                      </a:lnTo>
                      <a:cubicBezTo>
                        <a:pt x="11028" y="126"/>
                        <a:pt x="10852" y="101"/>
                        <a:pt x="10677" y="76"/>
                      </a:cubicBezTo>
                      <a:lnTo>
                        <a:pt x="10677" y="76"/>
                      </a:lnTo>
                      <a:cubicBezTo>
                        <a:pt x="10577" y="51"/>
                        <a:pt x="10476" y="51"/>
                        <a:pt x="10351" y="51"/>
                      </a:cubicBezTo>
                      <a:lnTo>
                        <a:pt x="10351" y="51"/>
                      </a:lnTo>
                      <a:cubicBezTo>
                        <a:pt x="10326" y="26"/>
                        <a:pt x="10276" y="26"/>
                        <a:pt x="10251" y="26"/>
                      </a:cubicBezTo>
                      <a:lnTo>
                        <a:pt x="10251" y="26"/>
                      </a:lnTo>
                      <a:cubicBezTo>
                        <a:pt x="10201" y="26"/>
                        <a:pt x="10176" y="26"/>
                        <a:pt x="10151" y="26"/>
                      </a:cubicBezTo>
                      <a:lnTo>
                        <a:pt x="10151" y="26"/>
                      </a:lnTo>
                      <a:cubicBezTo>
                        <a:pt x="9950" y="1"/>
                        <a:pt x="9775" y="1"/>
                        <a:pt x="9599" y="1"/>
                      </a:cubicBezTo>
                      <a:lnTo>
                        <a:pt x="9599" y="1"/>
                      </a:lnTo>
                      <a:lnTo>
                        <a:pt x="957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4449700" y="1976047"/>
                  <a:ext cx="265163" cy="56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9" h="28672" extrusionOk="0">
                      <a:moveTo>
                        <a:pt x="6366" y="0"/>
                      </a:moveTo>
                      <a:lnTo>
                        <a:pt x="0" y="3709"/>
                      </a:lnTo>
                      <a:cubicBezTo>
                        <a:pt x="226" y="3960"/>
                        <a:pt x="451" y="4236"/>
                        <a:pt x="677" y="4511"/>
                      </a:cubicBezTo>
                      <a:cubicBezTo>
                        <a:pt x="727" y="4587"/>
                        <a:pt x="777" y="4637"/>
                        <a:pt x="827" y="4712"/>
                      </a:cubicBezTo>
                      <a:cubicBezTo>
                        <a:pt x="1053" y="4963"/>
                        <a:pt x="1253" y="5213"/>
                        <a:pt x="1429" y="5489"/>
                      </a:cubicBezTo>
                      <a:cubicBezTo>
                        <a:pt x="1454" y="5514"/>
                        <a:pt x="1479" y="5539"/>
                        <a:pt x="1504" y="5564"/>
                      </a:cubicBezTo>
                      <a:cubicBezTo>
                        <a:pt x="1579" y="5664"/>
                        <a:pt x="1654" y="5790"/>
                        <a:pt x="1730" y="5890"/>
                      </a:cubicBezTo>
                      <a:cubicBezTo>
                        <a:pt x="1905" y="6115"/>
                        <a:pt x="2055" y="6341"/>
                        <a:pt x="2231" y="6592"/>
                      </a:cubicBezTo>
                      <a:cubicBezTo>
                        <a:pt x="2256" y="6617"/>
                        <a:pt x="2281" y="6667"/>
                        <a:pt x="2306" y="6692"/>
                      </a:cubicBezTo>
                      <a:cubicBezTo>
                        <a:pt x="2632" y="7193"/>
                        <a:pt x="2958" y="7694"/>
                        <a:pt x="3258" y="8221"/>
                      </a:cubicBezTo>
                      <a:cubicBezTo>
                        <a:pt x="3309" y="8296"/>
                        <a:pt x="3359" y="8396"/>
                        <a:pt x="3409" y="8471"/>
                      </a:cubicBezTo>
                      <a:cubicBezTo>
                        <a:pt x="3509" y="8647"/>
                        <a:pt x="3609" y="8822"/>
                        <a:pt x="3685" y="8973"/>
                      </a:cubicBezTo>
                      <a:cubicBezTo>
                        <a:pt x="3785" y="9173"/>
                        <a:pt x="3910" y="9374"/>
                        <a:pt x="4010" y="9574"/>
                      </a:cubicBezTo>
                      <a:cubicBezTo>
                        <a:pt x="4061" y="9649"/>
                        <a:pt x="4086" y="9725"/>
                        <a:pt x="4136" y="9825"/>
                      </a:cubicBezTo>
                      <a:cubicBezTo>
                        <a:pt x="4286" y="10126"/>
                        <a:pt x="4436" y="10426"/>
                        <a:pt x="4587" y="10727"/>
                      </a:cubicBezTo>
                      <a:cubicBezTo>
                        <a:pt x="4587" y="10727"/>
                        <a:pt x="4587" y="10752"/>
                        <a:pt x="4612" y="10752"/>
                      </a:cubicBezTo>
                      <a:cubicBezTo>
                        <a:pt x="4762" y="11103"/>
                        <a:pt x="4913" y="11429"/>
                        <a:pt x="5063" y="11755"/>
                      </a:cubicBezTo>
                      <a:cubicBezTo>
                        <a:pt x="5063" y="11805"/>
                        <a:pt x="5088" y="11855"/>
                        <a:pt x="5113" y="11880"/>
                      </a:cubicBezTo>
                      <a:cubicBezTo>
                        <a:pt x="5238" y="12206"/>
                        <a:pt x="5364" y="12532"/>
                        <a:pt x="5489" y="12857"/>
                      </a:cubicBezTo>
                      <a:cubicBezTo>
                        <a:pt x="5514" y="12908"/>
                        <a:pt x="5539" y="12983"/>
                        <a:pt x="5564" y="13033"/>
                      </a:cubicBezTo>
                      <a:cubicBezTo>
                        <a:pt x="5665" y="13359"/>
                        <a:pt x="5790" y="13684"/>
                        <a:pt x="5890" y="13985"/>
                      </a:cubicBezTo>
                      <a:cubicBezTo>
                        <a:pt x="5915" y="14060"/>
                        <a:pt x="5940" y="14111"/>
                        <a:pt x="5940" y="14186"/>
                      </a:cubicBezTo>
                      <a:cubicBezTo>
                        <a:pt x="6066" y="14512"/>
                        <a:pt x="6166" y="14837"/>
                        <a:pt x="6241" y="15163"/>
                      </a:cubicBezTo>
                      <a:cubicBezTo>
                        <a:pt x="6266" y="15188"/>
                        <a:pt x="6266" y="15213"/>
                        <a:pt x="6266" y="15238"/>
                      </a:cubicBezTo>
                      <a:cubicBezTo>
                        <a:pt x="6366" y="15564"/>
                        <a:pt x="6441" y="15890"/>
                        <a:pt x="6517" y="16216"/>
                      </a:cubicBezTo>
                      <a:cubicBezTo>
                        <a:pt x="6517" y="16266"/>
                        <a:pt x="6542" y="16316"/>
                        <a:pt x="6542" y="16366"/>
                      </a:cubicBezTo>
                      <a:cubicBezTo>
                        <a:pt x="6617" y="16692"/>
                        <a:pt x="6667" y="17018"/>
                        <a:pt x="6742" y="17344"/>
                      </a:cubicBezTo>
                      <a:cubicBezTo>
                        <a:pt x="6742" y="17394"/>
                        <a:pt x="6767" y="17444"/>
                        <a:pt x="6767" y="17519"/>
                      </a:cubicBezTo>
                      <a:cubicBezTo>
                        <a:pt x="6817" y="17820"/>
                        <a:pt x="6868" y="18146"/>
                        <a:pt x="6893" y="18471"/>
                      </a:cubicBezTo>
                      <a:cubicBezTo>
                        <a:pt x="6918" y="18522"/>
                        <a:pt x="6918" y="18572"/>
                        <a:pt x="6918" y="18622"/>
                      </a:cubicBezTo>
                      <a:cubicBezTo>
                        <a:pt x="6968" y="18948"/>
                        <a:pt x="6993" y="19273"/>
                        <a:pt x="7018" y="19599"/>
                      </a:cubicBezTo>
                      <a:cubicBezTo>
                        <a:pt x="7018" y="19624"/>
                        <a:pt x="7018" y="19649"/>
                        <a:pt x="7018" y="19674"/>
                      </a:cubicBezTo>
                      <a:cubicBezTo>
                        <a:pt x="7043" y="20025"/>
                        <a:pt x="7043" y="20351"/>
                        <a:pt x="7043" y="20702"/>
                      </a:cubicBezTo>
                      <a:cubicBezTo>
                        <a:pt x="7043" y="21153"/>
                        <a:pt x="7018" y="21604"/>
                        <a:pt x="6968" y="22055"/>
                      </a:cubicBezTo>
                      <a:cubicBezTo>
                        <a:pt x="6968" y="22106"/>
                        <a:pt x="6968" y="22131"/>
                        <a:pt x="6968" y="22181"/>
                      </a:cubicBezTo>
                      <a:cubicBezTo>
                        <a:pt x="6918" y="22582"/>
                        <a:pt x="6868" y="22958"/>
                        <a:pt x="6792" y="23334"/>
                      </a:cubicBezTo>
                      <a:cubicBezTo>
                        <a:pt x="6792" y="23384"/>
                        <a:pt x="6767" y="23434"/>
                        <a:pt x="6767" y="23484"/>
                      </a:cubicBezTo>
                      <a:cubicBezTo>
                        <a:pt x="6692" y="23835"/>
                        <a:pt x="6592" y="24186"/>
                        <a:pt x="6492" y="24512"/>
                      </a:cubicBezTo>
                      <a:cubicBezTo>
                        <a:pt x="6467" y="24562"/>
                        <a:pt x="6441" y="24637"/>
                        <a:pt x="6441" y="24687"/>
                      </a:cubicBezTo>
                      <a:cubicBezTo>
                        <a:pt x="6316" y="25013"/>
                        <a:pt x="6216" y="25314"/>
                        <a:pt x="6066" y="25614"/>
                      </a:cubicBezTo>
                      <a:cubicBezTo>
                        <a:pt x="6066" y="25639"/>
                        <a:pt x="6066" y="25664"/>
                        <a:pt x="6040" y="25664"/>
                      </a:cubicBezTo>
                      <a:cubicBezTo>
                        <a:pt x="5890" y="25990"/>
                        <a:pt x="5715" y="26291"/>
                        <a:pt x="5539" y="26592"/>
                      </a:cubicBezTo>
                      <a:cubicBezTo>
                        <a:pt x="5514" y="26642"/>
                        <a:pt x="5464" y="26667"/>
                        <a:pt x="5439" y="26717"/>
                      </a:cubicBezTo>
                      <a:cubicBezTo>
                        <a:pt x="5289" y="26943"/>
                        <a:pt x="5138" y="27143"/>
                        <a:pt x="4988" y="27344"/>
                      </a:cubicBezTo>
                      <a:cubicBezTo>
                        <a:pt x="4913" y="27419"/>
                        <a:pt x="4837" y="27469"/>
                        <a:pt x="4787" y="27544"/>
                      </a:cubicBezTo>
                      <a:cubicBezTo>
                        <a:pt x="4637" y="27720"/>
                        <a:pt x="4487" y="27870"/>
                        <a:pt x="4311" y="27995"/>
                      </a:cubicBezTo>
                      <a:cubicBezTo>
                        <a:pt x="4236" y="28070"/>
                        <a:pt x="4186" y="28121"/>
                        <a:pt x="4111" y="28171"/>
                      </a:cubicBezTo>
                      <a:cubicBezTo>
                        <a:pt x="3885" y="28371"/>
                        <a:pt x="3634" y="28522"/>
                        <a:pt x="3384" y="28672"/>
                      </a:cubicBezTo>
                      <a:lnTo>
                        <a:pt x="9775" y="24963"/>
                      </a:lnTo>
                      <a:cubicBezTo>
                        <a:pt x="10025" y="24837"/>
                        <a:pt x="10251" y="24662"/>
                        <a:pt x="10477" y="24461"/>
                      </a:cubicBezTo>
                      <a:cubicBezTo>
                        <a:pt x="10552" y="24411"/>
                        <a:pt x="10627" y="24361"/>
                        <a:pt x="10702" y="24286"/>
                      </a:cubicBezTo>
                      <a:cubicBezTo>
                        <a:pt x="10853" y="24161"/>
                        <a:pt x="11003" y="24010"/>
                        <a:pt x="11153" y="23835"/>
                      </a:cubicBezTo>
                      <a:cubicBezTo>
                        <a:pt x="11228" y="23760"/>
                        <a:pt x="11304" y="23710"/>
                        <a:pt x="11354" y="23634"/>
                      </a:cubicBezTo>
                      <a:cubicBezTo>
                        <a:pt x="11529" y="23434"/>
                        <a:pt x="11680" y="23233"/>
                        <a:pt x="11830" y="23008"/>
                      </a:cubicBezTo>
                      <a:cubicBezTo>
                        <a:pt x="11855" y="22958"/>
                        <a:pt x="11880" y="22933"/>
                        <a:pt x="11930" y="22882"/>
                      </a:cubicBezTo>
                      <a:cubicBezTo>
                        <a:pt x="11930" y="22857"/>
                        <a:pt x="11930" y="22857"/>
                        <a:pt x="11930" y="22857"/>
                      </a:cubicBezTo>
                      <a:cubicBezTo>
                        <a:pt x="12106" y="22582"/>
                        <a:pt x="12281" y="22281"/>
                        <a:pt x="12406" y="21980"/>
                      </a:cubicBezTo>
                      <a:lnTo>
                        <a:pt x="12431" y="21980"/>
                      </a:lnTo>
                      <a:cubicBezTo>
                        <a:pt x="12431" y="21955"/>
                        <a:pt x="12431" y="21930"/>
                        <a:pt x="12457" y="21905"/>
                      </a:cubicBezTo>
                      <a:cubicBezTo>
                        <a:pt x="12532" y="21705"/>
                        <a:pt x="12632" y="21504"/>
                        <a:pt x="12707" y="21278"/>
                      </a:cubicBezTo>
                      <a:cubicBezTo>
                        <a:pt x="12757" y="21178"/>
                        <a:pt x="12782" y="21078"/>
                        <a:pt x="12807" y="21003"/>
                      </a:cubicBezTo>
                      <a:cubicBezTo>
                        <a:pt x="12832" y="20928"/>
                        <a:pt x="12858" y="20877"/>
                        <a:pt x="12883" y="20802"/>
                      </a:cubicBezTo>
                      <a:cubicBezTo>
                        <a:pt x="12883" y="20752"/>
                        <a:pt x="12908" y="20677"/>
                        <a:pt x="12933" y="20627"/>
                      </a:cubicBezTo>
                      <a:cubicBezTo>
                        <a:pt x="12983" y="20426"/>
                        <a:pt x="13058" y="20201"/>
                        <a:pt x="13108" y="20000"/>
                      </a:cubicBezTo>
                      <a:cubicBezTo>
                        <a:pt x="13108" y="19925"/>
                        <a:pt x="13133" y="19850"/>
                        <a:pt x="13133" y="19775"/>
                      </a:cubicBezTo>
                      <a:cubicBezTo>
                        <a:pt x="13158" y="19725"/>
                        <a:pt x="13158" y="19674"/>
                        <a:pt x="13158" y="19624"/>
                      </a:cubicBezTo>
                      <a:cubicBezTo>
                        <a:pt x="13183" y="19549"/>
                        <a:pt x="13208" y="19474"/>
                        <a:pt x="13208" y="19374"/>
                      </a:cubicBezTo>
                      <a:cubicBezTo>
                        <a:pt x="13259" y="19198"/>
                        <a:pt x="13284" y="18998"/>
                        <a:pt x="13309" y="18797"/>
                      </a:cubicBezTo>
                      <a:cubicBezTo>
                        <a:pt x="13309" y="18697"/>
                        <a:pt x="13334" y="18572"/>
                        <a:pt x="13334" y="18471"/>
                      </a:cubicBezTo>
                      <a:cubicBezTo>
                        <a:pt x="13334" y="18421"/>
                        <a:pt x="13359" y="18396"/>
                        <a:pt x="13359" y="18346"/>
                      </a:cubicBezTo>
                      <a:cubicBezTo>
                        <a:pt x="13359" y="18296"/>
                        <a:pt x="13359" y="18246"/>
                        <a:pt x="13359" y="18196"/>
                      </a:cubicBezTo>
                      <a:cubicBezTo>
                        <a:pt x="13384" y="17995"/>
                        <a:pt x="13384" y="17820"/>
                        <a:pt x="13409" y="17619"/>
                      </a:cubicBezTo>
                      <a:cubicBezTo>
                        <a:pt x="13409" y="17419"/>
                        <a:pt x="13409" y="17218"/>
                        <a:pt x="13409" y="17018"/>
                      </a:cubicBezTo>
                      <a:lnTo>
                        <a:pt x="13409" y="16993"/>
                      </a:lnTo>
                      <a:cubicBezTo>
                        <a:pt x="13409" y="16792"/>
                        <a:pt x="13409" y="16617"/>
                        <a:pt x="13409" y="16441"/>
                      </a:cubicBezTo>
                      <a:cubicBezTo>
                        <a:pt x="13409" y="16291"/>
                        <a:pt x="13409" y="16116"/>
                        <a:pt x="13384" y="15965"/>
                      </a:cubicBezTo>
                      <a:cubicBezTo>
                        <a:pt x="13384" y="15940"/>
                        <a:pt x="13384" y="15915"/>
                        <a:pt x="13384" y="15890"/>
                      </a:cubicBezTo>
                      <a:cubicBezTo>
                        <a:pt x="13384" y="15865"/>
                        <a:pt x="13384" y="15865"/>
                        <a:pt x="13384" y="15840"/>
                      </a:cubicBezTo>
                      <a:cubicBezTo>
                        <a:pt x="13359" y="15639"/>
                        <a:pt x="13359" y="15439"/>
                        <a:pt x="13334" y="15238"/>
                      </a:cubicBezTo>
                      <a:cubicBezTo>
                        <a:pt x="13334" y="15138"/>
                        <a:pt x="13309" y="15013"/>
                        <a:pt x="13309" y="14913"/>
                      </a:cubicBezTo>
                      <a:cubicBezTo>
                        <a:pt x="13284" y="14862"/>
                        <a:pt x="13284" y="14812"/>
                        <a:pt x="13284" y="14762"/>
                      </a:cubicBezTo>
                      <a:cubicBezTo>
                        <a:pt x="13284" y="14712"/>
                        <a:pt x="13284" y="14687"/>
                        <a:pt x="13259" y="14637"/>
                      </a:cubicBezTo>
                      <a:cubicBezTo>
                        <a:pt x="13233" y="14436"/>
                        <a:pt x="13208" y="14211"/>
                        <a:pt x="13183" y="14010"/>
                      </a:cubicBezTo>
                      <a:cubicBezTo>
                        <a:pt x="13158" y="13935"/>
                        <a:pt x="13158" y="13885"/>
                        <a:pt x="13133" y="13810"/>
                      </a:cubicBezTo>
                      <a:cubicBezTo>
                        <a:pt x="13133" y="13735"/>
                        <a:pt x="13133" y="13684"/>
                        <a:pt x="13108" y="13634"/>
                      </a:cubicBezTo>
                      <a:cubicBezTo>
                        <a:pt x="13108" y="13534"/>
                        <a:pt x="13083" y="13459"/>
                        <a:pt x="13083" y="13384"/>
                      </a:cubicBezTo>
                      <a:cubicBezTo>
                        <a:pt x="13033" y="13183"/>
                        <a:pt x="12983" y="12958"/>
                        <a:pt x="12933" y="12757"/>
                      </a:cubicBezTo>
                      <a:cubicBezTo>
                        <a:pt x="12933" y="12707"/>
                        <a:pt x="12933" y="12682"/>
                        <a:pt x="12908" y="12657"/>
                      </a:cubicBezTo>
                      <a:cubicBezTo>
                        <a:pt x="12908" y="12607"/>
                        <a:pt x="12908" y="12557"/>
                        <a:pt x="12883" y="12507"/>
                      </a:cubicBezTo>
                      <a:cubicBezTo>
                        <a:pt x="12858" y="12381"/>
                        <a:pt x="12832" y="12231"/>
                        <a:pt x="12782" y="12080"/>
                      </a:cubicBezTo>
                      <a:cubicBezTo>
                        <a:pt x="12732" y="11905"/>
                        <a:pt x="12682" y="11730"/>
                        <a:pt x="12657" y="11554"/>
                      </a:cubicBezTo>
                      <a:cubicBezTo>
                        <a:pt x="12632" y="11529"/>
                        <a:pt x="12632" y="11504"/>
                        <a:pt x="12632" y="11479"/>
                      </a:cubicBezTo>
                      <a:cubicBezTo>
                        <a:pt x="12632" y="11454"/>
                        <a:pt x="12607" y="11454"/>
                        <a:pt x="12607" y="11429"/>
                      </a:cubicBezTo>
                      <a:cubicBezTo>
                        <a:pt x="12557" y="11203"/>
                        <a:pt x="12482" y="11003"/>
                        <a:pt x="12431" y="10777"/>
                      </a:cubicBezTo>
                      <a:cubicBezTo>
                        <a:pt x="12381" y="10677"/>
                        <a:pt x="12356" y="10577"/>
                        <a:pt x="12331" y="10476"/>
                      </a:cubicBezTo>
                      <a:cubicBezTo>
                        <a:pt x="12306" y="10401"/>
                        <a:pt x="12281" y="10351"/>
                        <a:pt x="12256" y="10301"/>
                      </a:cubicBezTo>
                      <a:cubicBezTo>
                        <a:pt x="12256" y="10226"/>
                        <a:pt x="12231" y="10176"/>
                        <a:pt x="12206" y="10126"/>
                      </a:cubicBezTo>
                      <a:cubicBezTo>
                        <a:pt x="12156" y="9925"/>
                        <a:pt x="12081" y="9699"/>
                        <a:pt x="12005" y="9499"/>
                      </a:cubicBezTo>
                      <a:cubicBezTo>
                        <a:pt x="11980" y="9449"/>
                        <a:pt x="11955" y="9374"/>
                        <a:pt x="11930" y="9324"/>
                      </a:cubicBezTo>
                      <a:cubicBezTo>
                        <a:pt x="11905" y="9273"/>
                        <a:pt x="11880" y="9223"/>
                        <a:pt x="11880" y="9148"/>
                      </a:cubicBezTo>
                      <a:cubicBezTo>
                        <a:pt x="11830" y="9073"/>
                        <a:pt x="11805" y="8973"/>
                        <a:pt x="11755" y="8872"/>
                      </a:cubicBezTo>
                      <a:cubicBezTo>
                        <a:pt x="11680" y="8672"/>
                        <a:pt x="11604" y="8471"/>
                        <a:pt x="11529" y="8271"/>
                      </a:cubicBezTo>
                      <a:cubicBezTo>
                        <a:pt x="11504" y="8246"/>
                        <a:pt x="11504" y="8221"/>
                        <a:pt x="11479" y="8196"/>
                      </a:cubicBezTo>
                      <a:cubicBezTo>
                        <a:pt x="11454" y="8146"/>
                        <a:pt x="11454" y="8095"/>
                        <a:pt x="11429" y="8070"/>
                      </a:cubicBezTo>
                      <a:cubicBezTo>
                        <a:pt x="11379" y="7920"/>
                        <a:pt x="11329" y="7795"/>
                        <a:pt x="11254" y="7669"/>
                      </a:cubicBezTo>
                      <a:cubicBezTo>
                        <a:pt x="11178" y="7469"/>
                        <a:pt x="11078" y="7268"/>
                        <a:pt x="10978" y="7068"/>
                      </a:cubicBezTo>
                      <a:cubicBezTo>
                        <a:pt x="10978" y="7068"/>
                        <a:pt x="10978" y="7068"/>
                        <a:pt x="10978" y="7043"/>
                      </a:cubicBezTo>
                      <a:cubicBezTo>
                        <a:pt x="10978" y="7043"/>
                        <a:pt x="10978" y="7018"/>
                        <a:pt x="10953" y="7018"/>
                      </a:cubicBezTo>
                      <a:cubicBezTo>
                        <a:pt x="10878" y="6817"/>
                        <a:pt x="10777" y="6617"/>
                        <a:pt x="10677" y="6441"/>
                      </a:cubicBezTo>
                      <a:cubicBezTo>
                        <a:pt x="10627" y="6316"/>
                        <a:pt x="10577" y="6216"/>
                        <a:pt x="10502" y="6115"/>
                      </a:cubicBezTo>
                      <a:cubicBezTo>
                        <a:pt x="10477" y="6015"/>
                        <a:pt x="10426" y="5940"/>
                        <a:pt x="10376" y="5865"/>
                      </a:cubicBezTo>
                      <a:cubicBezTo>
                        <a:pt x="10351" y="5815"/>
                        <a:pt x="10326" y="5740"/>
                        <a:pt x="10301" y="5689"/>
                      </a:cubicBezTo>
                      <a:cubicBezTo>
                        <a:pt x="10226" y="5539"/>
                        <a:pt x="10151" y="5414"/>
                        <a:pt x="10076" y="5263"/>
                      </a:cubicBezTo>
                      <a:cubicBezTo>
                        <a:pt x="9975" y="5113"/>
                        <a:pt x="9875" y="4938"/>
                        <a:pt x="9800" y="4787"/>
                      </a:cubicBezTo>
                      <a:cubicBezTo>
                        <a:pt x="9775" y="4737"/>
                        <a:pt x="9750" y="4687"/>
                        <a:pt x="9725" y="4662"/>
                      </a:cubicBezTo>
                      <a:cubicBezTo>
                        <a:pt x="9700" y="4612"/>
                        <a:pt x="9650" y="4562"/>
                        <a:pt x="9624" y="4511"/>
                      </a:cubicBezTo>
                      <a:cubicBezTo>
                        <a:pt x="9324" y="3985"/>
                        <a:pt x="8998" y="3484"/>
                        <a:pt x="8672" y="3008"/>
                      </a:cubicBezTo>
                      <a:cubicBezTo>
                        <a:pt x="8672" y="2983"/>
                        <a:pt x="8647" y="2933"/>
                        <a:pt x="8622" y="2907"/>
                      </a:cubicBezTo>
                      <a:cubicBezTo>
                        <a:pt x="8622" y="2907"/>
                        <a:pt x="8597" y="2882"/>
                        <a:pt x="8597" y="2882"/>
                      </a:cubicBezTo>
                      <a:cubicBezTo>
                        <a:pt x="8446" y="2632"/>
                        <a:pt x="8271" y="2406"/>
                        <a:pt x="8121" y="2181"/>
                      </a:cubicBezTo>
                      <a:cubicBezTo>
                        <a:pt x="8045" y="2080"/>
                        <a:pt x="7970" y="1980"/>
                        <a:pt x="7895" y="1880"/>
                      </a:cubicBezTo>
                      <a:cubicBezTo>
                        <a:pt x="7870" y="1830"/>
                        <a:pt x="7845" y="1805"/>
                        <a:pt x="7820" y="1780"/>
                      </a:cubicBezTo>
                      <a:cubicBezTo>
                        <a:pt x="7670" y="1579"/>
                        <a:pt x="7519" y="1379"/>
                        <a:pt x="7369" y="1178"/>
                      </a:cubicBezTo>
                      <a:cubicBezTo>
                        <a:pt x="7319" y="1128"/>
                        <a:pt x="7269" y="1053"/>
                        <a:pt x="7218" y="1003"/>
                      </a:cubicBezTo>
                      <a:cubicBezTo>
                        <a:pt x="7168" y="927"/>
                        <a:pt x="7118" y="877"/>
                        <a:pt x="7068" y="802"/>
                      </a:cubicBezTo>
                      <a:cubicBezTo>
                        <a:pt x="6993" y="727"/>
                        <a:pt x="6943" y="652"/>
                        <a:pt x="6868" y="577"/>
                      </a:cubicBezTo>
                      <a:cubicBezTo>
                        <a:pt x="6717" y="401"/>
                        <a:pt x="6567" y="201"/>
                        <a:pt x="6391" y="25"/>
                      </a:cubicBezTo>
                      <a:cubicBezTo>
                        <a:pt x="6391" y="0"/>
                        <a:pt x="6391" y="0"/>
                        <a:pt x="63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3986765" y="1350535"/>
                  <a:ext cx="606657" cy="698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8" h="35340" extrusionOk="0">
                      <a:moveTo>
                        <a:pt x="10076" y="1"/>
                      </a:moveTo>
                      <a:cubicBezTo>
                        <a:pt x="10026" y="1"/>
                        <a:pt x="9976" y="26"/>
                        <a:pt x="9926" y="26"/>
                      </a:cubicBezTo>
                      <a:cubicBezTo>
                        <a:pt x="9775" y="26"/>
                        <a:pt x="9625" y="26"/>
                        <a:pt x="9474" y="51"/>
                      </a:cubicBezTo>
                      <a:lnTo>
                        <a:pt x="9249" y="51"/>
                      </a:lnTo>
                      <a:cubicBezTo>
                        <a:pt x="9048" y="76"/>
                        <a:pt x="8823" y="101"/>
                        <a:pt x="8622" y="151"/>
                      </a:cubicBezTo>
                      <a:lnTo>
                        <a:pt x="8547" y="151"/>
                      </a:lnTo>
                      <a:cubicBezTo>
                        <a:pt x="8522" y="151"/>
                        <a:pt x="8522" y="176"/>
                        <a:pt x="8522" y="176"/>
                      </a:cubicBezTo>
                      <a:cubicBezTo>
                        <a:pt x="8221" y="226"/>
                        <a:pt x="7921" y="302"/>
                        <a:pt x="7645" y="402"/>
                      </a:cubicBezTo>
                      <a:cubicBezTo>
                        <a:pt x="7620" y="402"/>
                        <a:pt x="7595" y="427"/>
                        <a:pt x="7545" y="427"/>
                      </a:cubicBezTo>
                      <a:cubicBezTo>
                        <a:pt x="7520" y="427"/>
                        <a:pt x="7494" y="452"/>
                        <a:pt x="7469" y="452"/>
                      </a:cubicBezTo>
                      <a:cubicBezTo>
                        <a:pt x="7344" y="502"/>
                        <a:pt x="7219" y="552"/>
                        <a:pt x="7093" y="602"/>
                      </a:cubicBezTo>
                      <a:cubicBezTo>
                        <a:pt x="7043" y="653"/>
                        <a:pt x="6968" y="678"/>
                        <a:pt x="6918" y="703"/>
                      </a:cubicBezTo>
                      <a:cubicBezTo>
                        <a:pt x="6718" y="778"/>
                        <a:pt x="6542" y="878"/>
                        <a:pt x="6367" y="978"/>
                      </a:cubicBezTo>
                      <a:lnTo>
                        <a:pt x="1" y="4688"/>
                      </a:lnTo>
                      <a:cubicBezTo>
                        <a:pt x="176" y="4587"/>
                        <a:pt x="352" y="4487"/>
                        <a:pt x="527" y="4412"/>
                      </a:cubicBezTo>
                      <a:cubicBezTo>
                        <a:pt x="602" y="4362"/>
                        <a:pt x="652" y="4337"/>
                        <a:pt x="702" y="4312"/>
                      </a:cubicBezTo>
                      <a:cubicBezTo>
                        <a:pt x="853" y="4262"/>
                        <a:pt x="978" y="4211"/>
                        <a:pt x="1103" y="4161"/>
                      </a:cubicBezTo>
                      <a:cubicBezTo>
                        <a:pt x="1154" y="4136"/>
                        <a:pt x="1204" y="4136"/>
                        <a:pt x="1254" y="4111"/>
                      </a:cubicBezTo>
                      <a:cubicBezTo>
                        <a:pt x="1555" y="4011"/>
                        <a:pt x="1830" y="3936"/>
                        <a:pt x="2131" y="3886"/>
                      </a:cubicBezTo>
                      <a:cubicBezTo>
                        <a:pt x="2181" y="3861"/>
                        <a:pt x="2206" y="3861"/>
                        <a:pt x="2256" y="3861"/>
                      </a:cubicBezTo>
                      <a:cubicBezTo>
                        <a:pt x="2457" y="3810"/>
                        <a:pt x="2657" y="3785"/>
                        <a:pt x="2883" y="3760"/>
                      </a:cubicBezTo>
                      <a:cubicBezTo>
                        <a:pt x="2958" y="3760"/>
                        <a:pt x="3033" y="3760"/>
                        <a:pt x="3108" y="3735"/>
                      </a:cubicBezTo>
                      <a:lnTo>
                        <a:pt x="3535" y="3735"/>
                      </a:lnTo>
                      <a:cubicBezTo>
                        <a:pt x="3635" y="3735"/>
                        <a:pt x="3710" y="3710"/>
                        <a:pt x="3785" y="3710"/>
                      </a:cubicBezTo>
                      <a:cubicBezTo>
                        <a:pt x="3910" y="3710"/>
                        <a:pt x="4036" y="3735"/>
                        <a:pt x="4161" y="3735"/>
                      </a:cubicBezTo>
                      <a:cubicBezTo>
                        <a:pt x="4261" y="3735"/>
                        <a:pt x="4362" y="3735"/>
                        <a:pt x="4462" y="3760"/>
                      </a:cubicBezTo>
                      <a:cubicBezTo>
                        <a:pt x="4562" y="3760"/>
                        <a:pt x="4662" y="3760"/>
                        <a:pt x="4763" y="3785"/>
                      </a:cubicBezTo>
                      <a:cubicBezTo>
                        <a:pt x="4888" y="3785"/>
                        <a:pt x="4988" y="3810"/>
                        <a:pt x="5113" y="3810"/>
                      </a:cubicBezTo>
                      <a:cubicBezTo>
                        <a:pt x="5189" y="3836"/>
                        <a:pt x="5289" y="3861"/>
                        <a:pt x="5364" y="3861"/>
                      </a:cubicBezTo>
                      <a:cubicBezTo>
                        <a:pt x="5489" y="3886"/>
                        <a:pt x="5615" y="3911"/>
                        <a:pt x="5740" y="3936"/>
                      </a:cubicBezTo>
                      <a:cubicBezTo>
                        <a:pt x="5840" y="3961"/>
                        <a:pt x="5916" y="3961"/>
                        <a:pt x="5991" y="3986"/>
                      </a:cubicBezTo>
                      <a:cubicBezTo>
                        <a:pt x="6141" y="4011"/>
                        <a:pt x="6266" y="4061"/>
                        <a:pt x="6392" y="4086"/>
                      </a:cubicBezTo>
                      <a:cubicBezTo>
                        <a:pt x="6467" y="4111"/>
                        <a:pt x="6567" y="4136"/>
                        <a:pt x="6642" y="4161"/>
                      </a:cubicBezTo>
                      <a:cubicBezTo>
                        <a:pt x="6793" y="4186"/>
                        <a:pt x="6918" y="4237"/>
                        <a:pt x="7068" y="4287"/>
                      </a:cubicBezTo>
                      <a:cubicBezTo>
                        <a:pt x="7144" y="4312"/>
                        <a:pt x="7219" y="4337"/>
                        <a:pt x="7269" y="4362"/>
                      </a:cubicBezTo>
                      <a:cubicBezTo>
                        <a:pt x="7494" y="4437"/>
                        <a:pt x="7695" y="4512"/>
                        <a:pt x="7895" y="4587"/>
                      </a:cubicBezTo>
                      <a:lnTo>
                        <a:pt x="7921" y="4587"/>
                      </a:lnTo>
                      <a:cubicBezTo>
                        <a:pt x="8146" y="4688"/>
                        <a:pt x="8372" y="4788"/>
                        <a:pt x="8572" y="4888"/>
                      </a:cubicBezTo>
                      <a:cubicBezTo>
                        <a:pt x="8647" y="4913"/>
                        <a:pt x="8723" y="4938"/>
                        <a:pt x="8773" y="4963"/>
                      </a:cubicBezTo>
                      <a:cubicBezTo>
                        <a:pt x="8948" y="5039"/>
                        <a:pt x="9098" y="5114"/>
                        <a:pt x="9249" y="5214"/>
                      </a:cubicBezTo>
                      <a:cubicBezTo>
                        <a:pt x="9324" y="5239"/>
                        <a:pt x="9399" y="5289"/>
                        <a:pt x="9474" y="5314"/>
                      </a:cubicBezTo>
                      <a:cubicBezTo>
                        <a:pt x="9700" y="5440"/>
                        <a:pt x="9900" y="5540"/>
                        <a:pt x="10101" y="5665"/>
                      </a:cubicBezTo>
                      <a:cubicBezTo>
                        <a:pt x="10577" y="5941"/>
                        <a:pt x="11053" y="6242"/>
                        <a:pt x="11530" y="6567"/>
                      </a:cubicBezTo>
                      <a:cubicBezTo>
                        <a:pt x="11555" y="6592"/>
                        <a:pt x="11580" y="6618"/>
                        <a:pt x="11605" y="6643"/>
                      </a:cubicBezTo>
                      <a:cubicBezTo>
                        <a:pt x="12056" y="6943"/>
                        <a:pt x="12482" y="7269"/>
                        <a:pt x="12908" y="7595"/>
                      </a:cubicBezTo>
                      <a:cubicBezTo>
                        <a:pt x="12958" y="7645"/>
                        <a:pt x="13008" y="7670"/>
                        <a:pt x="13058" y="7720"/>
                      </a:cubicBezTo>
                      <a:cubicBezTo>
                        <a:pt x="13459" y="8046"/>
                        <a:pt x="13860" y="8397"/>
                        <a:pt x="14261" y="8773"/>
                      </a:cubicBezTo>
                      <a:cubicBezTo>
                        <a:pt x="14312" y="8823"/>
                        <a:pt x="14362" y="8873"/>
                        <a:pt x="14387" y="8898"/>
                      </a:cubicBezTo>
                      <a:cubicBezTo>
                        <a:pt x="14813" y="9274"/>
                        <a:pt x="15189" y="9675"/>
                        <a:pt x="15590" y="10076"/>
                      </a:cubicBezTo>
                      <a:cubicBezTo>
                        <a:pt x="15615" y="10126"/>
                        <a:pt x="15640" y="10151"/>
                        <a:pt x="15665" y="10201"/>
                      </a:cubicBezTo>
                      <a:cubicBezTo>
                        <a:pt x="16091" y="10628"/>
                        <a:pt x="16492" y="11079"/>
                        <a:pt x="16868" y="11555"/>
                      </a:cubicBezTo>
                      <a:cubicBezTo>
                        <a:pt x="16893" y="11555"/>
                        <a:pt x="16893" y="11555"/>
                        <a:pt x="16893" y="11580"/>
                      </a:cubicBezTo>
                      <a:cubicBezTo>
                        <a:pt x="17294" y="12056"/>
                        <a:pt x="17670" y="12557"/>
                        <a:pt x="18046" y="13059"/>
                      </a:cubicBezTo>
                      <a:cubicBezTo>
                        <a:pt x="18397" y="13510"/>
                        <a:pt x="18723" y="13986"/>
                        <a:pt x="19048" y="14487"/>
                      </a:cubicBezTo>
                      <a:cubicBezTo>
                        <a:pt x="19249" y="14788"/>
                        <a:pt x="19424" y="15089"/>
                        <a:pt x="19625" y="15389"/>
                      </a:cubicBezTo>
                      <a:cubicBezTo>
                        <a:pt x="19775" y="15640"/>
                        <a:pt x="19951" y="15916"/>
                        <a:pt x="20101" y="16166"/>
                      </a:cubicBezTo>
                      <a:cubicBezTo>
                        <a:pt x="20176" y="16292"/>
                        <a:pt x="20226" y="16417"/>
                        <a:pt x="20302" y="16542"/>
                      </a:cubicBezTo>
                      <a:cubicBezTo>
                        <a:pt x="20552" y="16968"/>
                        <a:pt x="20803" y="17420"/>
                        <a:pt x="21028" y="17871"/>
                      </a:cubicBezTo>
                      <a:cubicBezTo>
                        <a:pt x="21053" y="17921"/>
                        <a:pt x="21078" y="17971"/>
                        <a:pt x="21104" y="18021"/>
                      </a:cubicBezTo>
                      <a:cubicBezTo>
                        <a:pt x="21379" y="18547"/>
                        <a:pt x="21630" y="19099"/>
                        <a:pt x="21881" y="19650"/>
                      </a:cubicBezTo>
                      <a:cubicBezTo>
                        <a:pt x="21881" y="19675"/>
                        <a:pt x="21906" y="19725"/>
                        <a:pt x="21906" y="19750"/>
                      </a:cubicBezTo>
                      <a:cubicBezTo>
                        <a:pt x="22156" y="20277"/>
                        <a:pt x="22357" y="20828"/>
                        <a:pt x="22557" y="21379"/>
                      </a:cubicBezTo>
                      <a:cubicBezTo>
                        <a:pt x="22582" y="21430"/>
                        <a:pt x="22607" y="21455"/>
                        <a:pt x="22607" y="21505"/>
                      </a:cubicBezTo>
                      <a:cubicBezTo>
                        <a:pt x="22808" y="22056"/>
                        <a:pt x="23008" y="22633"/>
                        <a:pt x="23184" y="23184"/>
                      </a:cubicBezTo>
                      <a:cubicBezTo>
                        <a:pt x="23184" y="23234"/>
                        <a:pt x="23209" y="23259"/>
                        <a:pt x="23209" y="23284"/>
                      </a:cubicBezTo>
                      <a:cubicBezTo>
                        <a:pt x="23359" y="23836"/>
                        <a:pt x="23510" y="24387"/>
                        <a:pt x="23635" y="24913"/>
                      </a:cubicBezTo>
                      <a:cubicBezTo>
                        <a:pt x="23660" y="24963"/>
                        <a:pt x="23660" y="25039"/>
                        <a:pt x="23685" y="25089"/>
                      </a:cubicBezTo>
                      <a:cubicBezTo>
                        <a:pt x="23810" y="25640"/>
                        <a:pt x="23911" y="26192"/>
                        <a:pt x="24011" y="26743"/>
                      </a:cubicBezTo>
                      <a:cubicBezTo>
                        <a:pt x="24011" y="26768"/>
                        <a:pt x="24011" y="26768"/>
                        <a:pt x="24011" y="26793"/>
                      </a:cubicBezTo>
                      <a:cubicBezTo>
                        <a:pt x="24111" y="27344"/>
                        <a:pt x="24161" y="27896"/>
                        <a:pt x="24211" y="28447"/>
                      </a:cubicBezTo>
                      <a:cubicBezTo>
                        <a:pt x="24211" y="28497"/>
                        <a:pt x="24211" y="28547"/>
                        <a:pt x="24236" y="28598"/>
                      </a:cubicBezTo>
                      <a:cubicBezTo>
                        <a:pt x="24261" y="29149"/>
                        <a:pt x="24287" y="29700"/>
                        <a:pt x="24287" y="30227"/>
                      </a:cubicBezTo>
                      <a:cubicBezTo>
                        <a:pt x="24287" y="30728"/>
                        <a:pt x="24261" y="31179"/>
                        <a:pt x="24236" y="31630"/>
                      </a:cubicBezTo>
                      <a:cubicBezTo>
                        <a:pt x="24236" y="31655"/>
                        <a:pt x="24236" y="31680"/>
                        <a:pt x="24211" y="31705"/>
                      </a:cubicBezTo>
                      <a:cubicBezTo>
                        <a:pt x="24186" y="32156"/>
                        <a:pt x="24136" y="32557"/>
                        <a:pt x="24061" y="32958"/>
                      </a:cubicBezTo>
                      <a:cubicBezTo>
                        <a:pt x="24061" y="32984"/>
                        <a:pt x="24036" y="33009"/>
                        <a:pt x="24036" y="33034"/>
                      </a:cubicBezTo>
                      <a:cubicBezTo>
                        <a:pt x="23986" y="33410"/>
                        <a:pt x="23886" y="33761"/>
                        <a:pt x="23810" y="34086"/>
                      </a:cubicBezTo>
                      <a:cubicBezTo>
                        <a:pt x="23785" y="34136"/>
                        <a:pt x="23785" y="34212"/>
                        <a:pt x="23760" y="34262"/>
                      </a:cubicBezTo>
                      <a:cubicBezTo>
                        <a:pt x="23660" y="34638"/>
                        <a:pt x="23535" y="34989"/>
                        <a:pt x="23409" y="35339"/>
                      </a:cubicBezTo>
                      <a:lnTo>
                        <a:pt x="29775" y="31630"/>
                      </a:lnTo>
                      <a:cubicBezTo>
                        <a:pt x="29800" y="31580"/>
                        <a:pt x="29825" y="31530"/>
                        <a:pt x="29850" y="31480"/>
                      </a:cubicBezTo>
                      <a:cubicBezTo>
                        <a:pt x="29951" y="31204"/>
                        <a:pt x="30026" y="30953"/>
                        <a:pt x="30101" y="30678"/>
                      </a:cubicBezTo>
                      <a:cubicBezTo>
                        <a:pt x="30126" y="30628"/>
                        <a:pt x="30126" y="30603"/>
                        <a:pt x="30126" y="30552"/>
                      </a:cubicBezTo>
                      <a:cubicBezTo>
                        <a:pt x="30151" y="30502"/>
                        <a:pt x="30176" y="30452"/>
                        <a:pt x="30176" y="30377"/>
                      </a:cubicBezTo>
                      <a:cubicBezTo>
                        <a:pt x="30226" y="30227"/>
                        <a:pt x="30277" y="30076"/>
                        <a:pt x="30302" y="29926"/>
                      </a:cubicBezTo>
                      <a:cubicBezTo>
                        <a:pt x="30352" y="29725"/>
                        <a:pt x="30377" y="29525"/>
                        <a:pt x="30427" y="29324"/>
                      </a:cubicBezTo>
                      <a:cubicBezTo>
                        <a:pt x="30427" y="29299"/>
                        <a:pt x="30427" y="29274"/>
                        <a:pt x="30427" y="29249"/>
                      </a:cubicBezTo>
                      <a:cubicBezTo>
                        <a:pt x="30427" y="29249"/>
                        <a:pt x="30452" y="29224"/>
                        <a:pt x="30452" y="29224"/>
                      </a:cubicBezTo>
                      <a:cubicBezTo>
                        <a:pt x="30477" y="28999"/>
                        <a:pt x="30527" y="28773"/>
                        <a:pt x="30552" y="28547"/>
                      </a:cubicBezTo>
                      <a:cubicBezTo>
                        <a:pt x="30577" y="28372"/>
                        <a:pt x="30577" y="28197"/>
                        <a:pt x="30602" y="28021"/>
                      </a:cubicBezTo>
                      <a:cubicBezTo>
                        <a:pt x="30602" y="27971"/>
                        <a:pt x="30602" y="27946"/>
                        <a:pt x="30602" y="27921"/>
                      </a:cubicBezTo>
                      <a:cubicBezTo>
                        <a:pt x="30602" y="27921"/>
                        <a:pt x="30602" y="27896"/>
                        <a:pt x="30602" y="27871"/>
                      </a:cubicBezTo>
                      <a:cubicBezTo>
                        <a:pt x="30627" y="27670"/>
                        <a:pt x="30652" y="27445"/>
                        <a:pt x="30652" y="27219"/>
                      </a:cubicBezTo>
                      <a:cubicBezTo>
                        <a:pt x="30652" y="27019"/>
                        <a:pt x="30678" y="26793"/>
                        <a:pt x="30678" y="26567"/>
                      </a:cubicBezTo>
                      <a:lnTo>
                        <a:pt x="30678" y="26517"/>
                      </a:lnTo>
                      <a:cubicBezTo>
                        <a:pt x="30678" y="26317"/>
                        <a:pt x="30678" y="26091"/>
                        <a:pt x="30652" y="25891"/>
                      </a:cubicBezTo>
                      <a:cubicBezTo>
                        <a:pt x="30652" y="25665"/>
                        <a:pt x="30652" y="25440"/>
                        <a:pt x="30627" y="25189"/>
                      </a:cubicBezTo>
                      <a:cubicBezTo>
                        <a:pt x="30627" y="25089"/>
                        <a:pt x="30602" y="24989"/>
                        <a:pt x="30602" y="24888"/>
                      </a:cubicBezTo>
                      <a:cubicBezTo>
                        <a:pt x="30602" y="24838"/>
                        <a:pt x="30602" y="24788"/>
                        <a:pt x="30602" y="24738"/>
                      </a:cubicBezTo>
                      <a:cubicBezTo>
                        <a:pt x="30577" y="24663"/>
                        <a:pt x="30577" y="24588"/>
                        <a:pt x="30577" y="24512"/>
                      </a:cubicBezTo>
                      <a:cubicBezTo>
                        <a:pt x="30552" y="24287"/>
                        <a:pt x="30527" y="24036"/>
                        <a:pt x="30502" y="23811"/>
                      </a:cubicBezTo>
                      <a:cubicBezTo>
                        <a:pt x="30477" y="23585"/>
                        <a:pt x="30427" y="23334"/>
                        <a:pt x="30402" y="23109"/>
                      </a:cubicBezTo>
                      <a:cubicBezTo>
                        <a:pt x="30402" y="23084"/>
                        <a:pt x="30402" y="23084"/>
                        <a:pt x="30402" y="23084"/>
                      </a:cubicBezTo>
                      <a:cubicBezTo>
                        <a:pt x="30377" y="23059"/>
                        <a:pt x="30377" y="23059"/>
                        <a:pt x="30377" y="23059"/>
                      </a:cubicBezTo>
                      <a:cubicBezTo>
                        <a:pt x="30352" y="22833"/>
                        <a:pt x="30302" y="22608"/>
                        <a:pt x="30277" y="22382"/>
                      </a:cubicBezTo>
                      <a:cubicBezTo>
                        <a:pt x="30226" y="22131"/>
                        <a:pt x="30176" y="21881"/>
                        <a:pt x="30126" y="21630"/>
                      </a:cubicBezTo>
                      <a:cubicBezTo>
                        <a:pt x="30101" y="21555"/>
                        <a:pt x="30076" y="21455"/>
                        <a:pt x="30051" y="21379"/>
                      </a:cubicBezTo>
                      <a:cubicBezTo>
                        <a:pt x="30051" y="21329"/>
                        <a:pt x="30026" y="21279"/>
                        <a:pt x="30026" y="21204"/>
                      </a:cubicBezTo>
                      <a:cubicBezTo>
                        <a:pt x="30001" y="21104"/>
                        <a:pt x="29976" y="21004"/>
                        <a:pt x="29951" y="20903"/>
                      </a:cubicBezTo>
                      <a:cubicBezTo>
                        <a:pt x="29876" y="20628"/>
                        <a:pt x="29825" y="20377"/>
                        <a:pt x="29750" y="20126"/>
                      </a:cubicBezTo>
                      <a:cubicBezTo>
                        <a:pt x="29700" y="19951"/>
                        <a:pt x="29650" y="19775"/>
                        <a:pt x="29575" y="19575"/>
                      </a:cubicBezTo>
                      <a:cubicBezTo>
                        <a:pt x="29575" y="19550"/>
                        <a:pt x="29575" y="19525"/>
                        <a:pt x="29550" y="19475"/>
                      </a:cubicBezTo>
                      <a:cubicBezTo>
                        <a:pt x="29550" y="19450"/>
                        <a:pt x="29525" y="19425"/>
                        <a:pt x="29525" y="19374"/>
                      </a:cubicBezTo>
                      <a:cubicBezTo>
                        <a:pt x="29449" y="19149"/>
                        <a:pt x="29374" y="18898"/>
                        <a:pt x="29299" y="18648"/>
                      </a:cubicBezTo>
                      <a:cubicBezTo>
                        <a:pt x="29199" y="18397"/>
                        <a:pt x="29124" y="18171"/>
                        <a:pt x="29048" y="17921"/>
                      </a:cubicBezTo>
                      <a:cubicBezTo>
                        <a:pt x="29023" y="17871"/>
                        <a:pt x="28998" y="17821"/>
                        <a:pt x="28998" y="17796"/>
                      </a:cubicBezTo>
                      <a:cubicBezTo>
                        <a:pt x="28973" y="17745"/>
                        <a:pt x="28948" y="17720"/>
                        <a:pt x="28948" y="17670"/>
                      </a:cubicBezTo>
                      <a:cubicBezTo>
                        <a:pt x="28898" y="17520"/>
                        <a:pt x="28823" y="17369"/>
                        <a:pt x="28773" y="17219"/>
                      </a:cubicBezTo>
                      <a:cubicBezTo>
                        <a:pt x="28698" y="16993"/>
                        <a:pt x="28597" y="16768"/>
                        <a:pt x="28497" y="16542"/>
                      </a:cubicBezTo>
                      <a:cubicBezTo>
                        <a:pt x="28422" y="16367"/>
                        <a:pt x="28347" y="16191"/>
                        <a:pt x="28297" y="16041"/>
                      </a:cubicBezTo>
                      <a:cubicBezTo>
                        <a:pt x="28272" y="16016"/>
                        <a:pt x="28272" y="15991"/>
                        <a:pt x="28246" y="15941"/>
                      </a:cubicBezTo>
                      <a:cubicBezTo>
                        <a:pt x="28246" y="15916"/>
                        <a:pt x="28221" y="15891"/>
                        <a:pt x="28196" y="15866"/>
                      </a:cubicBezTo>
                      <a:cubicBezTo>
                        <a:pt x="28096" y="15615"/>
                        <a:pt x="27996" y="15389"/>
                        <a:pt x="27896" y="15164"/>
                      </a:cubicBezTo>
                      <a:cubicBezTo>
                        <a:pt x="27770" y="14913"/>
                        <a:pt x="27645" y="14663"/>
                        <a:pt x="27520" y="14412"/>
                      </a:cubicBezTo>
                      <a:cubicBezTo>
                        <a:pt x="27520" y="14387"/>
                        <a:pt x="27495" y="14337"/>
                        <a:pt x="27470" y="14312"/>
                      </a:cubicBezTo>
                      <a:cubicBezTo>
                        <a:pt x="27444" y="14262"/>
                        <a:pt x="27419" y="14212"/>
                        <a:pt x="27394" y="14161"/>
                      </a:cubicBezTo>
                      <a:cubicBezTo>
                        <a:pt x="27294" y="13961"/>
                        <a:pt x="27194" y="13760"/>
                        <a:pt x="27094" y="13560"/>
                      </a:cubicBezTo>
                      <a:cubicBezTo>
                        <a:pt x="26968" y="13309"/>
                        <a:pt x="26818" y="13084"/>
                        <a:pt x="26667" y="12833"/>
                      </a:cubicBezTo>
                      <a:cubicBezTo>
                        <a:pt x="26617" y="12708"/>
                        <a:pt x="26542" y="12582"/>
                        <a:pt x="26467" y="12457"/>
                      </a:cubicBezTo>
                      <a:cubicBezTo>
                        <a:pt x="26442" y="12407"/>
                        <a:pt x="26417" y="12357"/>
                        <a:pt x="26392" y="12307"/>
                      </a:cubicBezTo>
                      <a:cubicBezTo>
                        <a:pt x="26266" y="12106"/>
                        <a:pt x="26116" y="11906"/>
                        <a:pt x="25991" y="11680"/>
                      </a:cubicBezTo>
                      <a:cubicBezTo>
                        <a:pt x="25815" y="11379"/>
                        <a:pt x="25615" y="11079"/>
                        <a:pt x="25414" y="10778"/>
                      </a:cubicBezTo>
                      <a:cubicBezTo>
                        <a:pt x="25389" y="10728"/>
                        <a:pt x="25364" y="10678"/>
                        <a:pt x="25339" y="10628"/>
                      </a:cubicBezTo>
                      <a:cubicBezTo>
                        <a:pt x="25038" y="10201"/>
                        <a:pt x="24738" y="9775"/>
                        <a:pt x="24437" y="9349"/>
                      </a:cubicBezTo>
                      <a:cubicBezTo>
                        <a:pt x="24211" y="9074"/>
                        <a:pt x="24011" y="8798"/>
                        <a:pt x="23785" y="8522"/>
                      </a:cubicBezTo>
                      <a:cubicBezTo>
                        <a:pt x="23635" y="8297"/>
                        <a:pt x="23459" y="8071"/>
                        <a:pt x="23259" y="7871"/>
                      </a:cubicBezTo>
                      <a:cubicBezTo>
                        <a:pt x="23259" y="7846"/>
                        <a:pt x="23259" y="7846"/>
                        <a:pt x="23259" y="7846"/>
                      </a:cubicBezTo>
                      <a:cubicBezTo>
                        <a:pt x="23058" y="7620"/>
                        <a:pt x="22883" y="7394"/>
                        <a:pt x="22708" y="7194"/>
                      </a:cubicBezTo>
                      <a:cubicBezTo>
                        <a:pt x="22507" y="6993"/>
                        <a:pt x="22332" y="6768"/>
                        <a:pt x="22156" y="6567"/>
                      </a:cubicBezTo>
                      <a:cubicBezTo>
                        <a:pt x="22106" y="6542"/>
                        <a:pt x="22081" y="6517"/>
                        <a:pt x="22056" y="6492"/>
                      </a:cubicBezTo>
                      <a:cubicBezTo>
                        <a:pt x="22031" y="6442"/>
                        <a:pt x="21981" y="6417"/>
                        <a:pt x="21956" y="6392"/>
                      </a:cubicBezTo>
                      <a:cubicBezTo>
                        <a:pt x="21830" y="6242"/>
                        <a:pt x="21705" y="6116"/>
                        <a:pt x="21555" y="5966"/>
                      </a:cubicBezTo>
                      <a:cubicBezTo>
                        <a:pt x="21354" y="5765"/>
                        <a:pt x="21154" y="5565"/>
                        <a:pt x="20953" y="5364"/>
                      </a:cubicBezTo>
                      <a:cubicBezTo>
                        <a:pt x="20903" y="5314"/>
                        <a:pt x="20828" y="5264"/>
                        <a:pt x="20778" y="5214"/>
                      </a:cubicBezTo>
                      <a:cubicBezTo>
                        <a:pt x="20728" y="5164"/>
                        <a:pt x="20677" y="5114"/>
                        <a:pt x="20627" y="5064"/>
                      </a:cubicBezTo>
                      <a:cubicBezTo>
                        <a:pt x="20527" y="4988"/>
                        <a:pt x="20427" y="4888"/>
                        <a:pt x="20327" y="4788"/>
                      </a:cubicBezTo>
                      <a:cubicBezTo>
                        <a:pt x="20126" y="4612"/>
                        <a:pt x="19926" y="4412"/>
                        <a:pt x="19700" y="4237"/>
                      </a:cubicBezTo>
                      <a:cubicBezTo>
                        <a:pt x="19600" y="4161"/>
                        <a:pt x="19525" y="4086"/>
                        <a:pt x="19424" y="4011"/>
                      </a:cubicBezTo>
                      <a:cubicBezTo>
                        <a:pt x="19374" y="3986"/>
                        <a:pt x="19324" y="3936"/>
                        <a:pt x="19274" y="3886"/>
                      </a:cubicBezTo>
                      <a:cubicBezTo>
                        <a:pt x="19224" y="3836"/>
                        <a:pt x="19149" y="3785"/>
                        <a:pt x="19073" y="3735"/>
                      </a:cubicBezTo>
                      <a:cubicBezTo>
                        <a:pt x="18873" y="3560"/>
                        <a:pt x="18647" y="3409"/>
                        <a:pt x="18447" y="3259"/>
                      </a:cubicBezTo>
                      <a:cubicBezTo>
                        <a:pt x="18297" y="3134"/>
                        <a:pt x="18146" y="3034"/>
                        <a:pt x="17996" y="2933"/>
                      </a:cubicBezTo>
                      <a:cubicBezTo>
                        <a:pt x="17971" y="2908"/>
                        <a:pt x="17946" y="2883"/>
                        <a:pt x="17921" y="2858"/>
                      </a:cubicBezTo>
                      <a:cubicBezTo>
                        <a:pt x="17870" y="2858"/>
                        <a:pt x="17845" y="2833"/>
                        <a:pt x="17820" y="2808"/>
                      </a:cubicBezTo>
                      <a:cubicBezTo>
                        <a:pt x="17620" y="2683"/>
                        <a:pt x="17419" y="2532"/>
                        <a:pt x="17219" y="2407"/>
                      </a:cubicBezTo>
                      <a:cubicBezTo>
                        <a:pt x="17018" y="2282"/>
                        <a:pt x="16818" y="2156"/>
                        <a:pt x="16617" y="2031"/>
                      </a:cubicBezTo>
                      <a:cubicBezTo>
                        <a:pt x="16567" y="2006"/>
                        <a:pt x="16542" y="1981"/>
                        <a:pt x="16492" y="1956"/>
                      </a:cubicBezTo>
                      <a:cubicBezTo>
                        <a:pt x="16342" y="1881"/>
                        <a:pt x="16191" y="1780"/>
                        <a:pt x="16041" y="1705"/>
                      </a:cubicBezTo>
                      <a:cubicBezTo>
                        <a:pt x="15966" y="1680"/>
                        <a:pt x="15916" y="1655"/>
                        <a:pt x="15865" y="1605"/>
                      </a:cubicBezTo>
                      <a:cubicBezTo>
                        <a:pt x="15790" y="1580"/>
                        <a:pt x="15715" y="1530"/>
                        <a:pt x="15640" y="1505"/>
                      </a:cubicBezTo>
                      <a:cubicBezTo>
                        <a:pt x="15565" y="1480"/>
                        <a:pt x="15515" y="1430"/>
                        <a:pt x="15439" y="1404"/>
                      </a:cubicBezTo>
                      <a:cubicBezTo>
                        <a:pt x="15339" y="1354"/>
                        <a:pt x="15264" y="1304"/>
                        <a:pt x="15164" y="1279"/>
                      </a:cubicBezTo>
                      <a:cubicBezTo>
                        <a:pt x="15088" y="1229"/>
                        <a:pt x="15013" y="1204"/>
                        <a:pt x="14963" y="1179"/>
                      </a:cubicBezTo>
                      <a:cubicBezTo>
                        <a:pt x="14938" y="1154"/>
                        <a:pt x="14913" y="1154"/>
                        <a:pt x="14888" y="1129"/>
                      </a:cubicBezTo>
                      <a:cubicBezTo>
                        <a:pt x="14687" y="1054"/>
                        <a:pt x="14487" y="978"/>
                        <a:pt x="14312" y="903"/>
                      </a:cubicBezTo>
                      <a:cubicBezTo>
                        <a:pt x="14286" y="878"/>
                        <a:pt x="14286" y="878"/>
                        <a:pt x="14286" y="878"/>
                      </a:cubicBezTo>
                      <a:cubicBezTo>
                        <a:pt x="14111" y="803"/>
                        <a:pt x="13911" y="753"/>
                        <a:pt x="13735" y="678"/>
                      </a:cubicBezTo>
                      <a:cubicBezTo>
                        <a:pt x="13710" y="678"/>
                        <a:pt x="13685" y="653"/>
                        <a:pt x="13660" y="653"/>
                      </a:cubicBezTo>
                      <a:cubicBezTo>
                        <a:pt x="13585" y="627"/>
                        <a:pt x="13510" y="602"/>
                        <a:pt x="13459" y="577"/>
                      </a:cubicBezTo>
                      <a:cubicBezTo>
                        <a:pt x="13359" y="552"/>
                        <a:pt x="13259" y="527"/>
                        <a:pt x="13159" y="502"/>
                      </a:cubicBezTo>
                      <a:cubicBezTo>
                        <a:pt x="13109" y="477"/>
                        <a:pt x="13058" y="477"/>
                        <a:pt x="13008" y="452"/>
                      </a:cubicBezTo>
                      <a:cubicBezTo>
                        <a:pt x="12933" y="427"/>
                        <a:pt x="12858" y="402"/>
                        <a:pt x="12783" y="377"/>
                      </a:cubicBezTo>
                      <a:cubicBezTo>
                        <a:pt x="12708" y="377"/>
                        <a:pt x="12657" y="352"/>
                        <a:pt x="12582" y="327"/>
                      </a:cubicBezTo>
                      <a:cubicBezTo>
                        <a:pt x="12507" y="327"/>
                        <a:pt x="12457" y="302"/>
                        <a:pt x="12382" y="277"/>
                      </a:cubicBezTo>
                      <a:cubicBezTo>
                        <a:pt x="12281" y="277"/>
                        <a:pt x="12206" y="252"/>
                        <a:pt x="12131" y="226"/>
                      </a:cubicBezTo>
                      <a:cubicBezTo>
                        <a:pt x="12081" y="226"/>
                        <a:pt x="12031" y="201"/>
                        <a:pt x="12006" y="201"/>
                      </a:cubicBezTo>
                      <a:cubicBezTo>
                        <a:pt x="11906" y="176"/>
                        <a:pt x="11830" y="176"/>
                        <a:pt x="11755" y="151"/>
                      </a:cubicBezTo>
                      <a:cubicBezTo>
                        <a:pt x="11655" y="151"/>
                        <a:pt x="11580" y="126"/>
                        <a:pt x="11479" y="126"/>
                      </a:cubicBezTo>
                      <a:cubicBezTo>
                        <a:pt x="11454" y="101"/>
                        <a:pt x="11404" y="101"/>
                        <a:pt x="11379" y="101"/>
                      </a:cubicBezTo>
                      <a:cubicBezTo>
                        <a:pt x="11304" y="101"/>
                        <a:pt x="11229" y="76"/>
                        <a:pt x="11129" y="76"/>
                      </a:cubicBezTo>
                      <a:cubicBezTo>
                        <a:pt x="11028" y="51"/>
                        <a:pt x="10928" y="51"/>
                        <a:pt x="10828" y="51"/>
                      </a:cubicBezTo>
                      <a:cubicBezTo>
                        <a:pt x="10803" y="51"/>
                        <a:pt x="10778" y="26"/>
                        <a:pt x="10753" y="26"/>
                      </a:cubicBezTo>
                      <a:lnTo>
                        <a:pt x="10176" y="26"/>
                      </a:lnTo>
                      <a:cubicBezTo>
                        <a:pt x="10151" y="26"/>
                        <a:pt x="10101" y="1"/>
                        <a:pt x="1007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3466342" y="1351544"/>
                  <a:ext cx="1123101" cy="120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94" h="61108" extrusionOk="0">
                      <a:moveTo>
                        <a:pt x="12958" y="0"/>
                      </a:moveTo>
                      <a:cubicBezTo>
                        <a:pt x="8948" y="0"/>
                        <a:pt x="6191" y="3183"/>
                        <a:pt x="6166" y="8672"/>
                      </a:cubicBezTo>
                      <a:cubicBezTo>
                        <a:pt x="6166" y="9348"/>
                        <a:pt x="6216" y="10025"/>
                        <a:pt x="6292" y="10727"/>
                      </a:cubicBezTo>
                      <a:cubicBezTo>
                        <a:pt x="2582" y="11078"/>
                        <a:pt x="51" y="14261"/>
                        <a:pt x="26" y="19524"/>
                      </a:cubicBezTo>
                      <a:cubicBezTo>
                        <a:pt x="1" y="27394"/>
                        <a:pt x="5615" y="37118"/>
                        <a:pt x="12482" y="41078"/>
                      </a:cubicBezTo>
                      <a:lnTo>
                        <a:pt x="44237" y="59399"/>
                      </a:lnTo>
                      <a:cubicBezTo>
                        <a:pt x="46236" y="60559"/>
                        <a:pt x="48132" y="61108"/>
                        <a:pt x="49815" y="61108"/>
                      </a:cubicBezTo>
                      <a:cubicBezTo>
                        <a:pt x="53912" y="61108"/>
                        <a:pt x="56750" y="57859"/>
                        <a:pt x="56768" y="52281"/>
                      </a:cubicBezTo>
                      <a:cubicBezTo>
                        <a:pt x="56793" y="46617"/>
                        <a:pt x="53886" y="40025"/>
                        <a:pt x="49725" y="35288"/>
                      </a:cubicBezTo>
                      <a:cubicBezTo>
                        <a:pt x="50277" y="33860"/>
                        <a:pt x="50603" y="32156"/>
                        <a:pt x="50603" y="30176"/>
                      </a:cubicBezTo>
                      <a:cubicBezTo>
                        <a:pt x="50628" y="21153"/>
                        <a:pt x="44287" y="10150"/>
                        <a:pt x="36417" y="5614"/>
                      </a:cubicBezTo>
                      <a:cubicBezTo>
                        <a:pt x="34126" y="4292"/>
                        <a:pt x="31961" y="3668"/>
                        <a:pt x="30043" y="3668"/>
                      </a:cubicBezTo>
                      <a:cubicBezTo>
                        <a:pt x="27596" y="3668"/>
                        <a:pt x="25552" y="4684"/>
                        <a:pt x="24161" y="6567"/>
                      </a:cubicBezTo>
                      <a:cubicBezTo>
                        <a:pt x="22457" y="4561"/>
                        <a:pt x="20527" y="2857"/>
                        <a:pt x="18472" y="1679"/>
                      </a:cubicBezTo>
                      <a:cubicBezTo>
                        <a:pt x="16492" y="526"/>
                        <a:pt x="14612" y="0"/>
                        <a:pt x="129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28"/>
              <p:cNvSpPr/>
              <p:nvPr/>
            </p:nvSpPr>
            <p:spPr>
              <a:xfrm>
                <a:off x="779325" y="1646846"/>
                <a:ext cx="536773" cy="250787"/>
              </a:xfrm>
              <a:custGeom>
                <a:avLst/>
                <a:gdLst/>
                <a:ahLst/>
                <a:cxnLst/>
                <a:rect l="l" t="t" r="r" b="b"/>
                <a:pathLst>
                  <a:path w="27144" h="12682" extrusionOk="0">
                    <a:moveTo>
                      <a:pt x="3986" y="0"/>
                    </a:moveTo>
                    <a:lnTo>
                      <a:pt x="1" y="3910"/>
                    </a:lnTo>
                    <a:lnTo>
                      <a:pt x="2381" y="7293"/>
                    </a:lnTo>
                    <a:lnTo>
                      <a:pt x="4813" y="4913"/>
                    </a:lnTo>
                    <a:lnTo>
                      <a:pt x="9600" y="10702"/>
                    </a:lnTo>
                    <a:lnTo>
                      <a:pt x="13184" y="6617"/>
                    </a:lnTo>
                    <a:lnTo>
                      <a:pt x="17344" y="12682"/>
                    </a:lnTo>
                    <a:lnTo>
                      <a:pt x="24863" y="7268"/>
                    </a:lnTo>
                    <a:lnTo>
                      <a:pt x="26016" y="9073"/>
                    </a:lnTo>
                    <a:lnTo>
                      <a:pt x="26567" y="6141"/>
                    </a:lnTo>
                    <a:lnTo>
                      <a:pt x="27144" y="3208"/>
                    </a:lnTo>
                    <a:lnTo>
                      <a:pt x="24412" y="2707"/>
                    </a:lnTo>
                    <a:lnTo>
                      <a:pt x="21680" y="2206"/>
                    </a:lnTo>
                    <a:lnTo>
                      <a:pt x="22632" y="3735"/>
                    </a:lnTo>
                    <a:lnTo>
                      <a:pt x="16968" y="7845"/>
                    </a:lnTo>
                    <a:lnTo>
                      <a:pt x="12482" y="1303"/>
                    </a:lnTo>
                    <a:lnTo>
                      <a:pt x="8647" y="5664"/>
                    </a:lnTo>
                    <a:lnTo>
                      <a:pt x="39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23" name="Google Shape;523;p28"/>
            <p:cNvCxnSpPr/>
            <p:nvPr/>
          </p:nvCxnSpPr>
          <p:spPr>
            <a:xfrm>
              <a:off x="1030050" y="21598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4" name="Google Shape;524;p28"/>
          <p:cNvGrpSpPr/>
          <p:nvPr/>
        </p:nvGrpSpPr>
        <p:grpSpPr>
          <a:xfrm>
            <a:off x="3415055" y="1131338"/>
            <a:ext cx="1248521" cy="1390188"/>
            <a:chOff x="3415055" y="1131338"/>
            <a:chExt cx="1248521" cy="1390188"/>
          </a:xfrm>
        </p:grpSpPr>
        <p:grpSp>
          <p:nvGrpSpPr>
            <p:cNvPr id="525" name="Google Shape;525;p28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8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53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03" extrusionOk="0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603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53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65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52" extrusionOk="0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78" extrusionOk="0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377" extrusionOk="0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553" extrusionOk="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377" extrusionOk="0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96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27" extrusionOk="0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502" extrusionOk="0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02" extrusionOk="0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02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77" extrusionOk="0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02" extrusionOk="0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02" extrusionOk="0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7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3" extrusionOk="0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3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53" extrusionOk="0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7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02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2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003" extrusionOk="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53" extrusionOk="0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02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3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204" extrusionOk="0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52" extrusionOk="0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28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77" extrusionOk="0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04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28" extrusionOk="0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27" extrusionOk="0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430" extrusionOk="0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28" extrusionOk="0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28" extrusionOk="0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02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27" extrusionOk="0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03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28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28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54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27" extrusionOk="0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3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77" extrusionOk="0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03" extrusionOk="0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02" extrusionOk="0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7" extrusionOk="0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5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8247" extrusionOk="0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78" extrusionOk="0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77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7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7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5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53" extrusionOk="0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8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5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9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0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2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7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7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03" extrusionOk="0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2" extrusionOk="0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004" extrusionOk="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527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7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04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903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52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53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28" extrusionOk="0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52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53" extrusionOk="0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52" extrusionOk="0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7" extrusionOk="0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204" extrusionOk="0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77" extrusionOk="0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52" extrusionOk="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8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728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7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28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3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03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7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27" extrusionOk="0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78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28" extrusionOk="0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1404" extrusionOk="0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19231" extrusionOk="0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6291" extrusionOk="0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1525" extrusionOk="0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avLst/>
                <a:gdLst/>
                <a:ahLst/>
                <a:cxnLst/>
                <a:rect l="l" t="t" r="r" b="b"/>
                <a:pathLst>
                  <a:path w="17269" h="23053" extrusionOk="0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190" extrusionOk="0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9400" extrusionOk="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78" extrusionOk="0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3434" extrusionOk="0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45" name="Google Shape;1145;p28"/>
            <p:cNvCxnSpPr/>
            <p:nvPr/>
          </p:nvCxnSpPr>
          <p:spPr>
            <a:xfrm>
              <a:off x="3907550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46" name="Google Shape;1146;p28"/>
          <p:cNvGrpSpPr/>
          <p:nvPr/>
        </p:nvGrpSpPr>
        <p:grpSpPr>
          <a:xfrm>
            <a:off x="6144317" y="1131350"/>
            <a:ext cx="1248521" cy="1390175"/>
            <a:chOff x="6144317" y="1131350"/>
            <a:chExt cx="1248521" cy="1390175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3" name="Google Shape;1153;p28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1154" name="Google Shape;1154;p28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7670" extrusionOk="0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2758" extrusionOk="0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56" name="Google Shape;1156;p28"/>
            <p:cNvCxnSpPr/>
            <p:nvPr/>
          </p:nvCxnSpPr>
          <p:spPr>
            <a:xfrm>
              <a:off x="6645275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1157" name="Google Shape;1157;p28"/>
          <p:cNvSpPr txBox="1"/>
          <p:nvPr/>
        </p:nvSpPr>
        <p:spPr>
          <a:xfrm>
            <a:off x="50155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158" name="Google Shape;1158;p28"/>
          <p:cNvSpPr txBox="1"/>
          <p:nvPr/>
        </p:nvSpPr>
        <p:spPr>
          <a:xfrm>
            <a:off x="1882131" y="374680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159" name="Google Shape;1159;p28"/>
          <p:cNvSpPr txBox="1"/>
          <p:nvPr/>
        </p:nvSpPr>
        <p:spPr>
          <a:xfrm>
            <a:off x="332690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60" name="Google Shape;1160;p28"/>
          <p:cNvSpPr txBox="1"/>
          <p:nvPr/>
        </p:nvSpPr>
        <p:spPr>
          <a:xfrm>
            <a:off x="4541565" y="374923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161" name="Google Shape;1161;p28"/>
          <p:cNvSpPr txBox="1"/>
          <p:nvPr/>
        </p:nvSpPr>
        <p:spPr>
          <a:xfrm>
            <a:off x="6068857" y="25809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62" name="Google Shape;1162;p28"/>
          <p:cNvSpPr txBox="1"/>
          <p:nvPr/>
        </p:nvSpPr>
        <p:spPr>
          <a:xfrm>
            <a:off x="7326865" y="374678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600">
              <a:solidFill>
                <a:srgbClr val="AAAAE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name="adj1" fmla="val 6213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9"/>
          <p:cNvCxnSpPr/>
          <p:nvPr/>
        </p:nvCxnSpPr>
        <p:spPr>
          <a:xfrm rot="5400000" flipH="1">
            <a:off x="642700" y="2908275"/>
            <a:ext cx="1214700" cy="13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1202" name="Google Shape;1202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2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1234" name="Google Shape;1234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avLst/>
              <a:gdLst/>
              <a:ahLst/>
              <a:cxnLst/>
              <a:rect l="l" t="t" r="r" b="b"/>
              <a:pathLst>
                <a:path w="64012" h="60683" extrusionOk="0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avLst/>
              <a:gdLst/>
              <a:ahLst/>
              <a:cxnLst/>
              <a:rect l="l" t="t" r="r" b="b"/>
              <a:pathLst>
                <a:path w="58047" h="55459" extrusionOk="0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29"/>
          <p:cNvSpPr/>
          <p:nvPr/>
        </p:nvSpPr>
        <p:spPr>
          <a:xfrm>
            <a:off x="5384675" y="1688725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upiter is a gas giant and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29"/>
          <p:cNvCxnSpPr>
            <a:stCxn id="1267" idx="1"/>
          </p:cNvCxnSpPr>
          <p:nvPr/>
        </p:nvCxnSpPr>
        <p:spPr>
          <a:xfrm rot="10800000">
            <a:off x="4912175" y="2116825"/>
            <a:ext cx="4725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9" name="Google Shape;1269;p29"/>
          <p:cNvSpPr/>
          <p:nvPr/>
        </p:nvSpPr>
        <p:spPr>
          <a:xfrm>
            <a:off x="5513825" y="1830475"/>
            <a:ext cx="572700" cy="5727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384675" y="38730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terribly hot and is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planet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1" name="Google Shape;1271;p29"/>
          <p:cNvCxnSpPr/>
          <p:nvPr/>
        </p:nvCxnSpPr>
        <p:spPr>
          <a:xfrm rot="10800000">
            <a:off x="2313300" y="4301150"/>
            <a:ext cx="3088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2" name="Google Shape;1272;p29"/>
          <p:cNvSpPr/>
          <p:nvPr/>
        </p:nvSpPr>
        <p:spPr>
          <a:xfrm>
            <a:off x="5513825" y="401472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9"/>
          <p:cNvSpPr/>
          <p:nvPr/>
        </p:nvSpPr>
        <p:spPr>
          <a:xfrm>
            <a:off x="5384675" y="27808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composed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29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5" name="Google Shape;1275;p29"/>
          <p:cNvSpPr/>
          <p:nvPr/>
        </p:nvSpPr>
        <p:spPr>
          <a:xfrm>
            <a:off x="5513825" y="2922600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81" name="Google Shape;1281;p30"/>
          <p:cNvGrpSpPr/>
          <p:nvPr/>
        </p:nvGrpSpPr>
        <p:grpSpPr>
          <a:xfrm>
            <a:off x="2863870" y="1455764"/>
            <a:ext cx="890473" cy="726016"/>
            <a:chOff x="2807680" y="1197639"/>
            <a:chExt cx="1024003" cy="834885"/>
          </a:xfrm>
        </p:grpSpPr>
        <p:sp>
          <p:nvSpPr>
            <p:cNvPr id="1282" name="Google Shape;1282;p30"/>
            <p:cNvSpPr/>
            <p:nvPr/>
          </p:nvSpPr>
          <p:spPr>
            <a:xfrm>
              <a:off x="2807680" y="1224077"/>
              <a:ext cx="1024003" cy="779709"/>
            </a:xfrm>
            <a:custGeom>
              <a:avLst/>
              <a:gdLst/>
              <a:ahLst/>
              <a:cxnLst/>
              <a:rect l="l" t="t" r="r" b="b"/>
              <a:pathLst>
                <a:path w="52132" h="39695" extrusionOk="0">
                  <a:moveTo>
                    <a:pt x="13685" y="33613"/>
                  </a:moveTo>
                  <a:cubicBezTo>
                    <a:pt x="14086" y="33613"/>
                    <a:pt x="14086" y="34239"/>
                    <a:pt x="13685" y="34239"/>
                  </a:cubicBezTo>
                  <a:cubicBezTo>
                    <a:pt x="13259" y="34239"/>
                    <a:pt x="13259" y="33613"/>
                    <a:pt x="13685" y="33613"/>
                  </a:cubicBezTo>
                  <a:close/>
                  <a:moveTo>
                    <a:pt x="12146" y="33959"/>
                  </a:moveTo>
                  <a:cubicBezTo>
                    <a:pt x="12266" y="33959"/>
                    <a:pt x="12392" y="34004"/>
                    <a:pt x="12507" y="34114"/>
                  </a:cubicBezTo>
                  <a:cubicBezTo>
                    <a:pt x="12632" y="34214"/>
                    <a:pt x="12758" y="34314"/>
                    <a:pt x="12808" y="34440"/>
                  </a:cubicBezTo>
                  <a:cubicBezTo>
                    <a:pt x="13014" y="34832"/>
                    <a:pt x="12727" y="35224"/>
                    <a:pt x="12354" y="35224"/>
                  </a:cubicBezTo>
                  <a:cubicBezTo>
                    <a:pt x="12274" y="35224"/>
                    <a:pt x="12190" y="35206"/>
                    <a:pt x="12106" y="35167"/>
                  </a:cubicBezTo>
                  <a:cubicBezTo>
                    <a:pt x="11981" y="35091"/>
                    <a:pt x="11880" y="34966"/>
                    <a:pt x="11780" y="34841"/>
                  </a:cubicBezTo>
                  <a:cubicBezTo>
                    <a:pt x="11413" y="34474"/>
                    <a:pt x="11745" y="33959"/>
                    <a:pt x="12146" y="33959"/>
                  </a:cubicBezTo>
                  <a:close/>
                  <a:moveTo>
                    <a:pt x="15599" y="34643"/>
                  </a:moveTo>
                  <a:cubicBezTo>
                    <a:pt x="15636" y="34643"/>
                    <a:pt x="15675" y="34650"/>
                    <a:pt x="15715" y="34665"/>
                  </a:cubicBezTo>
                  <a:cubicBezTo>
                    <a:pt x="15740" y="34690"/>
                    <a:pt x="15765" y="34690"/>
                    <a:pt x="15765" y="34690"/>
                  </a:cubicBezTo>
                  <a:lnTo>
                    <a:pt x="15890" y="34690"/>
                  </a:lnTo>
                  <a:cubicBezTo>
                    <a:pt x="15966" y="34690"/>
                    <a:pt x="16041" y="34715"/>
                    <a:pt x="16116" y="34715"/>
                  </a:cubicBezTo>
                  <a:cubicBezTo>
                    <a:pt x="16367" y="34766"/>
                    <a:pt x="16492" y="35066"/>
                    <a:pt x="16442" y="35292"/>
                  </a:cubicBezTo>
                  <a:cubicBezTo>
                    <a:pt x="16367" y="35517"/>
                    <a:pt x="16191" y="35618"/>
                    <a:pt x="15991" y="35643"/>
                  </a:cubicBezTo>
                  <a:cubicBezTo>
                    <a:pt x="15972" y="35644"/>
                    <a:pt x="15953" y="35645"/>
                    <a:pt x="15934" y="35645"/>
                  </a:cubicBezTo>
                  <a:cubicBezTo>
                    <a:pt x="15659" y="35645"/>
                    <a:pt x="15430" y="35475"/>
                    <a:pt x="15289" y="35217"/>
                  </a:cubicBezTo>
                  <a:cubicBezTo>
                    <a:pt x="15179" y="34997"/>
                    <a:pt x="15339" y="34643"/>
                    <a:pt x="15599" y="34643"/>
                  </a:cubicBezTo>
                  <a:close/>
                  <a:moveTo>
                    <a:pt x="14183" y="35524"/>
                  </a:moveTo>
                  <a:cubicBezTo>
                    <a:pt x="14337" y="35524"/>
                    <a:pt x="14487" y="35555"/>
                    <a:pt x="14637" y="35643"/>
                  </a:cubicBezTo>
                  <a:cubicBezTo>
                    <a:pt x="14888" y="35793"/>
                    <a:pt x="14963" y="36094"/>
                    <a:pt x="14838" y="36344"/>
                  </a:cubicBezTo>
                  <a:cubicBezTo>
                    <a:pt x="14732" y="36536"/>
                    <a:pt x="14535" y="36601"/>
                    <a:pt x="14340" y="36601"/>
                  </a:cubicBezTo>
                  <a:cubicBezTo>
                    <a:pt x="14305" y="36601"/>
                    <a:pt x="14270" y="36599"/>
                    <a:pt x="14236" y="36595"/>
                  </a:cubicBezTo>
                  <a:cubicBezTo>
                    <a:pt x="14111" y="36570"/>
                    <a:pt x="14011" y="36520"/>
                    <a:pt x="13911" y="36470"/>
                  </a:cubicBezTo>
                  <a:lnTo>
                    <a:pt x="13911" y="36470"/>
                  </a:lnTo>
                  <a:cubicBezTo>
                    <a:pt x="13929" y="36482"/>
                    <a:pt x="13932" y="36487"/>
                    <a:pt x="13927" y="36487"/>
                  </a:cubicBezTo>
                  <a:cubicBezTo>
                    <a:pt x="13909" y="36487"/>
                    <a:pt x="13810" y="36445"/>
                    <a:pt x="13810" y="36445"/>
                  </a:cubicBezTo>
                  <a:cubicBezTo>
                    <a:pt x="13785" y="36445"/>
                    <a:pt x="13735" y="36420"/>
                    <a:pt x="13710" y="36420"/>
                  </a:cubicBezTo>
                  <a:cubicBezTo>
                    <a:pt x="13284" y="36319"/>
                    <a:pt x="13284" y="35718"/>
                    <a:pt x="13710" y="35593"/>
                  </a:cubicBezTo>
                  <a:cubicBezTo>
                    <a:pt x="13873" y="35555"/>
                    <a:pt x="14030" y="35524"/>
                    <a:pt x="14183" y="35524"/>
                  </a:cubicBezTo>
                  <a:close/>
                  <a:moveTo>
                    <a:pt x="16759" y="36177"/>
                  </a:moveTo>
                  <a:cubicBezTo>
                    <a:pt x="16823" y="36177"/>
                    <a:pt x="16887" y="36191"/>
                    <a:pt x="16943" y="36219"/>
                  </a:cubicBezTo>
                  <a:cubicBezTo>
                    <a:pt x="16993" y="36269"/>
                    <a:pt x="17043" y="36269"/>
                    <a:pt x="17119" y="36269"/>
                  </a:cubicBezTo>
                  <a:cubicBezTo>
                    <a:pt x="17344" y="36319"/>
                    <a:pt x="17469" y="36595"/>
                    <a:pt x="17419" y="36821"/>
                  </a:cubicBezTo>
                  <a:cubicBezTo>
                    <a:pt x="17355" y="37013"/>
                    <a:pt x="17182" y="37132"/>
                    <a:pt x="16992" y="37132"/>
                  </a:cubicBezTo>
                  <a:cubicBezTo>
                    <a:pt x="16960" y="37132"/>
                    <a:pt x="16926" y="37129"/>
                    <a:pt x="16893" y="37121"/>
                  </a:cubicBezTo>
                  <a:cubicBezTo>
                    <a:pt x="16718" y="37071"/>
                    <a:pt x="16567" y="36971"/>
                    <a:pt x="16467" y="36846"/>
                  </a:cubicBezTo>
                  <a:cubicBezTo>
                    <a:pt x="16317" y="36670"/>
                    <a:pt x="16291" y="36445"/>
                    <a:pt x="16467" y="36294"/>
                  </a:cubicBezTo>
                  <a:cubicBezTo>
                    <a:pt x="16545" y="36216"/>
                    <a:pt x="16653" y="36177"/>
                    <a:pt x="16759" y="36177"/>
                  </a:cubicBezTo>
                  <a:close/>
                  <a:moveTo>
                    <a:pt x="32304" y="0"/>
                  </a:moveTo>
                  <a:cubicBezTo>
                    <a:pt x="25897" y="0"/>
                    <a:pt x="20627" y="2660"/>
                    <a:pt x="20627" y="2660"/>
                  </a:cubicBezTo>
                  <a:cubicBezTo>
                    <a:pt x="20627" y="2660"/>
                    <a:pt x="17642" y="634"/>
                    <a:pt x="13791" y="634"/>
                  </a:cubicBezTo>
                  <a:cubicBezTo>
                    <a:pt x="12108" y="634"/>
                    <a:pt x="10259" y="1021"/>
                    <a:pt x="8422" y="2134"/>
                  </a:cubicBezTo>
                  <a:cubicBezTo>
                    <a:pt x="2357" y="5793"/>
                    <a:pt x="577" y="13212"/>
                    <a:pt x="4236" y="17598"/>
                  </a:cubicBezTo>
                  <a:cubicBezTo>
                    <a:pt x="4236" y="17598"/>
                    <a:pt x="3083" y="22410"/>
                    <a:pt x="5289" y="24690"/>
                  </a:cubicBezTo>
                  <a:cubicBezTo>
                    <a:pt x="5289" y="24690"/>
                    <a:pt x="1" y="31031"/>
                    <a:pt x="11655" y="37222"/>
                  </a:cubicBezTo>
                  <a:cubicBezTo>
                    <a:pt x="15094" y="39047"/>
                    <a:pt x="18355" y="39694"/>
                    <a:pt x="21249" y="39694"/>
                  </a:cubicBezTo>
                  <a:cubicBezTo>
                    <a:pt x="28288" y="39694"/>
                    <a:pt x="33159" y="35868"/>
                    <a:pt x="33159" y="35868"/>
                  </a:cubicBezTo>
                  <a:cubicBezTo>
                    <a:pt x="33159" y="35868"/>
                    <a:pt x="36532" y="36920"/>
                    <a:pt x="40130" y="36920"/>
                  </a:cubicBezTo>
                  <a:cubicBezTo>
                    <a:pt x="43218" y="36920"/>
                    <a:pt x="46472" y="36145"/>
                    <a:pt x="47896" y="33262"/>
                  </a:cubicBezTo>
                  <a:cubicBezTo>
                    <a:pt x="51655" y="25643"/>
                    <a:pt x="47620" y="21207"/>
                    <a:pt x="47620" y="21207"/>
                  </a:cubicBezTo>
                  <a:cubicBezTo>
                    <a:pt x="47620" y="21207"/>
                    <a:pt x="52131" y="10229"/>
                    <a:pt x="43911" y="3813"/>
                  </a:cubicBezTo>
                  <a:cubicBezTo>
                    <a:pt x="40206" y="914"/>
                    <a:pt x="36060" y="0"/>
                    <a:pt x="3230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2830328" y="1197639"/>
              <a:ext cx="338715" cy="345904"/>
            </a:xfrm>
            <a:custGeom>
              <a:avLst/>
              <a:gdLst/>
              <a:ahLst/>
              <a:cxnLst/>
              <a:rect l="l" t="t" r="r" b="b"/>
              <a:pathLst>
                <a:path w="17244" h="17610" extrusionOk="0">
                  <a:moveTo>
                    <a:pt x="11328" y="0"/>
                  </a:moveTo>
                  <a:cubicBezTo>
                    <a:pt x="10262" y="0"/>
                    <a:pt x="9091" y="161"/>
                    <a:pt x="7920" y="522"/>
                  </a:cubicBezTo>
                  <a:cubicBezTo>
                    <a:pt x="7068" y="798"/>
                    <a:pt x="6241" y="1199"/>
                    <a:pt x="5464" y="1700"/>
                  </a:cubicBezTo>
                  <a:cubicBezTo>
                    <a:pt x="4687" y="2227"/>
                    <a:pt x="3986" y="2878"/>
                    <a:pt x="3384" y="3580"/>
                  </a:cubicBezTo>
                  <a:lnTo>
                    <a:pt x="3158" y="3856"/>
                  </a:lnTo>
                  <a:lnTo>
                    <a:pt x="3033" y="4031"/>
                  </a:lnTo>
                  <a:lnTo>
                    <a:pt x="2933" y="4156"/>
                  </a:lnTo>
                  <a:lnTo>
                    <a:pt x="2582" y="4708"/>
                  </a:lnTo>
                  <a:lnTo>
                    <a:pt x="2206" y="5284"/>
                  </a:lnTo>
                  <a:cubicBezTo>
                    <a:pt x="2081" y="5485"/>
                    <a:pt x="1981" y="5685"/>
                    <a:pt x="1880" y="5886"/>
                  </a:cubicBezTo>
                  <a:cubicBezTo>
                    <a:pt x="1780" y="6086"/>
                    <a:pt x="1655" y="6312"/>
                    <a:pt x="1554" y="6512"/>
                  </a:cubicBezTo>
                  <a:cubicBezTo>
                    <a:pt x="1454" y="6713"/>
                    <a:pt x="1379" y="6913"/>
                    <a:pt x="1279" y="7114"/>
                  </a:cubicBezTo>
                  <a:cubicBezTo>
                    <a:pt x="1204" y="7314"/>
                    <a:pt x="1103" y="7515"/>
                    <a:pt x="1028" y="7715"/>
                  </a:cubicBezTo>
                  <a:cubicBezTo>
                    <a:pt x="953" y="7941"/>
                    <a:pt x="903" y="8141"/>
                    <a:pt x="828" y="8342"/>
                  </a:cubicBezTo>
                  <a:cubicBezTo>
                    <a:pt x="752" y="8542"/>
                    <a:pt x="677" y="8743"/>
                    <a:pt x="602" y="8969"/>
                  </a:cubicBezTo>
                  <a:cubicBezTo>
                    <a:pt x="552" y="9169"/>
                    <a:pt x="502" y="9370"/>
                    <a:pt x="452" y="9570"/>
                  </a:cubicBezTo>
                  <a:cubicBezTo>
                    <a:pt x="402" y="9771"/>
                    <a:pt x="351" y="9971"/>
                    <a:pt x="276" y="10172"/>
                  </a:cubicBezTo>
                  <a:cubicBezTo>
                    <a:pt x="251" y="10372"/>
                    <a:pt x="226" y="10573"/>
                    <a:pt x="176" y="10773"/>
                  </a:cubicBezTo>
                  <a:cubicBezTo>
                    <a:pt x="101" y="11149"/>
                    <a:pt x="51" y="11550"/>
                    <a:pt x="51" y="11926"/>
                  </a:cubicBezTo>
                  <a:cubicBezTo>
                    <a:pt x="1" y="12302"/>
                    <a:pt x="26" y="12653"/>
                    <a:pt x="51" y="13004"/>
                  </a:cubicBezTo>
                  <a:cubicBezTo>
                    <a:pt x="76" y="13705"/>
                    <a:pt x="176" y="14332"/>
                    <a:pt x="301" y="14908"/>
                  </a:cubicBezTo>
                  <a:cubicBezTo>
                    <a:pt x="452" y="15460"/>
                    <a:pt x="602" y="15911"/>
                    <a:pt x="727" y="16312"/>
                  </a:cubicBezTo>
                  <a:cubicBezTo>
                    <a:pt x="878" y="16688"/>
                    <a:pt x="1028" y="16964"/>
                    <a:pt x="1128" y="17164"/>
                  </a:cubicBezTo>
                  <a:cubicBezTo>
                    <a:pt x="1229" y="17365"/>
                    <a:pt x="1304" y="17465"/>
                    <a:pt x="1304" y="17465"/>
                  </a:cubicBezTo>
                  <a:cubicBezTo>
                    <a:pt x="1341" y="17558"/>
                    <a:pt x="1433" y="17609"/>
                    <a:pt x="1530" y="17609"/>
                  </a:cubicBezTo>
                  <a:cubicBezTo>
                    <a:pt x="1563" y="17609"/>
                    <a:pt x="1597" y="17603"/>
                    <a:pt x="1630" y="17590"/>
                  </a:cubicBezTo>
                  <a:cubicBezTo>
                    <a:pt x="1780" y="17540"/>
                    <a:pt x="1855" y="17365"/>
                    <a:pt x="1805" y="17214"/>
                  </a:cubicBezTo>
                  <a:lnTo>
                    <a:pt x="1805" y="17189"/>
                  </a:lnTo>
                  <a:cubicBezTo>
                    <a:pt x="1805" y="17189"/>
                    <a:pt x="1755" y="17114"/>
                    <a:pt x="1705" y="16913"/>
                  </a:cubicBezTo>
                  <a:cubicBezTo>
                    <a:pt x="1630" y="16713"/>
                    <a:pt x="1554" y="16437"/>
                    <a:pt x="1454" y="16061"/>
                  </a:cubicBezTo>
                  <a:cubicBezTo>
                    <a:pt x="1354" y="15710"/>
                    <a:pt x="1229" y="15259"/>
                    <a:pt x="1153" y="14733"/>
                  </a:cubicBezTo>
                  <a:cubicBezTo>
                    <a:pt x="1053" y="14207"/>
                    <a:pt x="978" y="13605"/>
                    <a:pt x="953" y="12954"/>
                  </a:cubicBezTo>
                  <a:cubicBezTo>
                    <a:pt x="953" y="12628"/>
                    <a:pt x="903" y="12302"/>
                    <a:pt x="928" y="11951"/>
                  </a:cubicBezTo>
                  <a:cubicBezTo>
                    <a:pt x="928" y="11776"/>
                    <a:pt x="928" y="11600"/>
                    <a:pt x="928" y="11400"/>
                  </a:cubicBezTo>
                  <a:cubicBezTo>
                    <a:pt x="928" y="11224"/>
                    <a:pt x="953" y="11049"/>
                    <a:pt x="953" y="10848"/>
                  </a:cubicBezTo>
                  <a:cubicBezTo>
                    <a:pt x="978" y="10673"/>
                    <a:pt x="978" y="10472"/>
                    <a:pt x="1003" y="10297"/>
                  </a:cubicBezTo>
                  <a:cubicBezTo>
                    <a:pt x="1028" y="10096"/>
                    <a:pt x="1053" y="9896"/>
                    <a:pt x="1103" y="9720"/>
                  </a:cubicBezTo>
                  <a:cubicBezTo>
                    <a:pt x="1128" y="9520"/>
                    <a:pt x="1153" y="9319"/>
                    <a:pt x="1204" y="9119"/>
                  </a:cubicBezTo>
                  <a:cubicBezTo>
                    <a:pt x="1279" y="8918"/>
                    <a:pt x="1329" y="8743"/>
                    <a:pt x="1379" y="8542"/>
                  </a:cubicBezTo>
                  <a:cubicBezTo>
                    <a:pt x="1454" y="8342"/>
                    <a:pt x="1504" y="8141"/>
                    <a:pt x="1605" y="7941"/>
                  </a:cubicBezTo>
                  <a:cubicBezTo>
                    <a:pt x="1680" y="7766"/>
                    <a:pt x="1780" y="7565"/>
                    <a:pt x="1855" y="7365"/>
                  </a:cubicBezTo>
                  <a:cubicBezTo>
                    <a:pt x="1955" y="7189"/>
                    <a:pt x="2031" y="6989"/>
                    <a:pt x="2131" y="6813"/>
                  </a:cubicBezTo>
                  <a:cubicBezTo>
                    <a:pt x="2256" y="6613"/>
                    <a:pt x="2356" y="6437"/>
                    <a:pt x="2482" y="6262"/>
                  </a:cubicBezTo>
                  <a:lnTo>
                    <a:pt x="2808" y="5710"/>
                  </a:lnTo>
                  <a:lnTo>
                    <a:pt x="3209" y="5184"/>
                  </a:lnTo>
                  <a:lnTo>
                    <a:pt x="3635" y="4658"/>
                  </a:lnTo>
                  <a:lnTo>
                    <a:pt x="3735" y="4507"/>
                  </a:lnTo>
                  <a:cubicBezTo>
                    <a:pt x="3735" y="4507"/>
                    <a:pt x="3810" y="4432"/>
                    <a:pt x="3835" y="4407"/>
                  </a:cubicBezTo>
                  <a:lnTo>
                    <a:pt x="4036" y="4182"/>
                  </a:lnTo>
                  <a:cubicBezTo>
                    <a:pt x="4637" y="3530"/>
                    <a:pt x="5264" y="2953"/>
                    <a:pt x="5991" y="2502"/>
                  </a:cubicBezTo>
                  <a:cubicBezTo>
                    <a:pt x="6692" y="2051"/>
                    <a:pt x="7444" y="1725"/>
                    <a:pt x="8221" y="1500"/>
                  </a:cubicBezTo>
                  <a:cubicBezTo>
                    <a:pt x="9086" y="1245"/>
                    <a:pt x="9951" y="1158"/>
                    <a:pt x="10771" y="1158"/>
                  </a:cubicBezTo>
                  <a:cubicBezTo>
                    <a:pt x="11400" y="1158"/>
                    <a:pt x="12002" y="1209"/>
                    <a:pt x="12557" y="1274"/>
                  </a:cubicBezTo>
                  <a:cubicBezTo>
                    <a:pt x="13835" y="1425"/>
                    <a:pt x="14913" y="1675"/>
                    <a:pt x="15665" y="1851"/>
                  </a:cubicBezTo>
                  <a:cubicBezTo>
                    <a:pt x="16016" y="1951"/>
                    <a:pt x="16316" y="2051"/>
                    <a:pt x="16517" y="2101"/>
                  </a:cubicBezTo>
                  <a:cubicBezTo>
                    <a:pt x="16717" y="2151"/>
                    <a:pt x="16818" y="2202"/>
                    <a:pt x="16818" y="2202"/>
                  </a:cubicBezTo>
                  <a:cubicBezTo>
                    <a:pt x="16846" y="2207"/>
                    <a:pt x="16874" y="2210"/>
                    <a:pt x="16902" y="2210"/>
                  </a:cubicBezTo>
                  <a:cubicBezTo>
                    <a:pt x="16997" y="2210"/>
                    <a:pt x="17085" y="2173"/>
                    <a:pt x="17144" y="2076"/>
                  </a:cubicBezTo>
                  <a:cubicBezTo>
                    <a:pt x="17244" y="1951"/>
                    <a:pt x="17194" y="1776"/>
                    <a:pt x="17068" y="1675"/>
                  </a:cubicBezTo>
                  <a:cubicBezTo>
                    <a:pt x="17068" y="1675"/>
                    <a:pt x="16692" y="1400"/>
                    <a:pt x="15941" y="1074"/>
                  </a:cubicBezTo>
                  <a:cubicBezTo>
                    <a:pt x="15214" y="723"/>
                    <a:pt x="14111" y="322"/>
                    <a:pt x="12707" y="96"/>
                  </a:cubicBezTo>
                  <a:cubicBezTo>
                    <a:pt x="12276" y="34"/>
                    <a:pt x="11813" y="0"/>
                    <a:pt x="11328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865311" y="1345606"/>
              <a:ext cx="910253" cy="686918"/>
            </a:xfrm>
            <a:custGeom>
              <a:avLst/>
              <a:gdLst/>
              <a:ahLst/>
              <a:cxnLst/>
              <a:rect l="l" t="t" r="r" b="b"/>
              <a:pathLst>
                <a:path w="46341" h="34971" extrusionOk="0">
                  <a:moveTo>
                    <a:pt x="43157" y="1"/>
                  </a:moveTo>
                  <a:cubicBezTo>
                    <a:pt x="43101" y="1"/>
                    <a:pt x="43044" y="19"/>
                    <a:pt x="43007" y="57"/>
                  </a:cubicBezTo>
                  <a:cubicBezTo>
                    <a:pt x="42907" y="132"/>
                    <a:pt x="42907" y="283"/>
                    <a:pt x="42982" y="358"/>
                  </a:cubicBezTo>
                  <a:cubicBezTo>
                    <a:pt x="44084" y="1661"/>
                    <a:pt x="44761" y="3240"/>
                    <a:pt x="45087" y="4869"/>
                  </a:cubicBezTo>
                  <a:cubicBezTo>
                    <a:pt x="45388" y="6498"/>
                    <a:pt x="45388" y="8202"/>
                    <a:pt x="45187" y="9882"/>
                  </a:cubicBezTo>
                  <a:cubicBezTo>
                    <a:pt x="45087" y="10709"/>
                    <a:pt x="44937" y="11536"/>
                    <a:pt x="44736" y="12363"/>
                  </a:cubicBezTo>
                  <a:lnTo>
                    <a:pt x="44460" y="13616"/>
                  </a:lnTo>
                  <a:cubicBezTo>
                    <a:pt x="44385" y="14017"/>
                    <a:pt x="44235" y="14518"/>
                    <a:pt x="44210" y="14919"/>
                  </a:cubicBezTo>
                  <a:cubicBezTo>
                    <a:pt x="44185" y="15095"/>
                    <a:pt x="44210" y="15220"/>
                    <a:pt x="44210" y="15370"/>
                  </a:cubicBezTo>
                  <a:cubicBezTo>
                    <a:pt x="44210" y="15496"/>
                    <a:pt x="44235" y="15621"/>
                    <a:pt x="44260" y="15721"/>
                  </a:cubicBezTo>
                  <a:cubicBezTo>
                    <a:pt x="44310" y="15972"/>
                    <a:pt x="44360" y="16172"/>
                    <a:pt x="44410" y="16398"/>
                  </a:cubicBezTo>
                  <a:cubicBezTo>
                    <a:pt x="44536" y="16824"/>
                    <a:pt x="44661" y="17225"/>
                    <a:pt x="44761" y="17626"/>
                  </a:cubicBezTo>
                  <a:cubicBezTo>
                    <a:pt x="44962" y="18453"/>
                    <a:pt x="45112" y="19280"/>
                    <a:pt x="45137" y="20132"/>
                  </a:cubicBezTo>
                  <a:cubicBezTo>
                    <a:pt x="45137" y="20959"/>
                    <a:pt x="45062" y="21787"/>
                    <a:pt x="44861" y="22589"/>
                  </a:cubicBezTo>
                  <a:cubicBezTo>
                    <a:pt x="44736" y="22990"/>
                    <a:pt x="44661" y="23416"/>
                    <a:pt x="44460" y="23792"/>
                  </a:cubicBezTo>
                  <a:lnTo>
                    <a:pt x="44235" y="24368"/>
                  </a:lnTo>
                  <a:lnTo>
                    <a:pt x="43959" y="24894"/>
                  </a:lnTo>
                  <a:cubicBezTo>
                    <a:pt x="43784" y="25270"/>
                    <a:pt x="43533" y="25621"/>
                    <a:pt x="43282" y="25997"/>
                  </a:cubicBezTo>
                  <a:lnTo>
                    <a:pt x="43107" y="26273"/>
                  </a:lnTo>
                  <a:cubicBezTo>
                    <a:pt x="43082" y="26323"/>
                    <a:pt x="42982" y="26423"/>
                    <a:pt x="42932" y="26498"/>
                  </a:cubicBezTo>
                  <a:lnTo>
                    <a:pt x="42531" y="26975"/>
                  </a:lnTo>
                  <a:lnTo>
                    <a:pt x="42330" y="27200"/>
                  </a:lnTo>
                  <a:lnTo>
                    <a:pt x="42105" y="27426"/>
                  </a:lnTo>
                  <a:lnTo>
                    <a:pt x="41653" y="27827"/>
                  </a:lnTo>
                  <a:cubicBezTo>
                    <a:pt x="41353" y="28127"/>
                    <a:pt x="41002" y="28328"/>
                    <a:pt x="40676" y="28579"/>
                  </a:cubicBezTo>
                  <a:cubicBezTo>
                    <a:pt x="39297" y="29456"/>
                    <a:pt x="37693" y="29957"/>
                    <a:pt x="36064" y="30333"/>
                  </a:cubicBezTo>
                  <a:cubicBezTo>
                    <a:pt x="35322" y="30490"/>
                    <a:pt x="34559" y="30587"/>
                    <a:pt x="33812" y="30587"/>
                  </a:cubicBezTo>
                  <a:cubicBezTo>
                    <a:pt x="33727" y="30587"/>
                    <a:pt x="33643" y="30586"/>
                    <a:pt x="33558" y="30584"/>
                  </a:cubicBezTo>
                  <a:cubicBezTo>
                    <a:pt x="32681" y="30584"/>
                    <a:pt x="31854" y="30508"/>
                    <a:pt x="31002" y="30383"/>
                  </a:cubicBezTo>
                  <a:cubicBezTo>
                    <a:pt x="30962" y="30380"/>
                    <a:pt x="30923" y="30378"/>
                    <a:pt x="30883" y="30378"/>
                  </a:cubicBezTo>
                  <a:cubicBezTo>
                    <a:pt x="30623" y="30378"/>
                    <a:pt x="30371" y="30446"/>
                    <a:pt x="30175" y="30533"/>
                  </a:cubicBezTo>
                  <a:cubicBezTo>
                    <a:pt x="29949" y="30634"/>
                    <a:pt x="29749" y="30759"/>
                    <a:pt x="29573" y="30884"/>
                  </a:cubicBezTo>
                  <a:cubicBezTo>
                    <a:pt x="29197" y="31135"/>
                    <a:pt x="28846" y="31386"/>
                    <a:pt x="28495" y="31586"/>
                  </a:cubicBezTo>
                  <a:cubicBezTo>
                    <a:pt x="27794" y="32037"/>
                    <a:pt x="27042" y="32413"/>
                    <a:pt x="26265" y="32739"/>
                  </a:cubicBezTo>
                  <a:cubicBezTo>
                    <a:pt x="25488" y="33040"/>
                    <a:pt x="24711" y="33290"/>
                    <a:pt x="23859" y="33516"/>
                  </a:cubicBezTo>
                  <a:cubicBezTo>
                    <a:pt x="23458" y="33616"/>
                    <a:pt x="23032" y="33666"/>
                    <a:pt x="22631" y="33741"/>
                  </a:cubicBezTo>
                  <a:cubicBezTo>
                    <a:pt x="22205" y="33792"/>
                    <a:pt x="21804" y="33867"/>
                    <a:pt x="21378" y="33892"/>
                  </a:cubicBezTo>
                  <a:cubicBezTo>
                    <a:pt x="20894" y="33935"/>
                    <a:pt x="20408" y="33954"/>
                    <a:pt x="19922" y="33954"/>
                  </a:cubicBezTo>
                  <a:cubicBezTo>
                    <a:pt x="18719" y="33954"/>
                    <a:pt x="17510" y="33841"/>
                    <a:pt x="16315" y="33716"/>
                  </a:cubicBezTo>
                  <a:cubicBezTo>
                    <a:pt x="14636" y="33491"/>
                    <a:pt x="12956" y="33265"/>
                    <a:pt x="11277" y="32914"/>
                  </a:cubicBezTo>
                  <a:cubicBezTo>
                    <a:pt x="9598" y="32564"/>
                    <a:pt x="7994" y="31937"/>
                    <a:pt x="6515" y="31135"/>
                  </a:cubicBezTo>
                  <a:lnTo>
                    <a:pt x="5413" y="30483"/>
                  </a:lnTo>
                  <a:cubicBezTo>
                    <a:pt x="5062" y="30233"/>
                    <a:pt x="4736" y="29982"/>
                    <a:pt x="4410" y="29731"/>
                  </a:cubicBezTo>
                  <a:cubicBezTo>
                    <a:pt x="4084" y="29481"/>
                    <a:pt x="3758" y="29155"/>
                    <a:pt x="3433" y="28879"/>
                  </a:cubicBezTo>
                  <a:lnTo>
                    <a:pt x="3332" y="28754"/>
                  </a:lnTo>
                  <a:cubicBezTo>
                    <a:pt x="3307" y="28754"/>
                    <a:pt x="3282" y="28729"/>
                    <a:pt x="3282" y="28729"/>
                  </a:cubicBezTo>
                  <a:lnTo>
                    <a:pt x="3232" y="28654"/>
                  </a:lnTo>
                  <a:lnTo>
                    <a:pt x="3032" y="28428"/>
                  </a:lnTo>
                  <a:lnTo>
                    <a:pt x="2606" y="27952"/>
                  </a:lnTo>
                  <a:cubicBezTo>
                    <a:pt x="1553" y="26674"/>
                    <a:pt x="901" y="25070"/>
                    <a:pt x="801" y="23441"/>
                  </a:cubicBezTo>
                  <a:cubicBezTo>
                    <a:pt x="701" y="21787"/>
                    <a:pt x="1152" y="20107"/>
                    <a:pt x="1979" y="18704"/>
                  </a:cubicBezTo>
                  <a:lnTo>
                    <a:pt x="1979" y="18679"/>
                  </a:lnTo>
                  <a:cubicBezTo>
                    <a:pt x="2029" y="18604"/>
                    <a:pt x="2029" y="18478"/>
                    <a:pt x="1979" y="18378"/>
                  </a:cubicBezTo>
                  <a:lnTo>
                    <a:pt x="1804" y="17927"/>
                  </a:lnTo>
                  <a:cubicBezTo>
                    <a:pt x="1728" y="17776"/>
                    <a:pt x="1703" y="17601"/>
                    <a:pt x="1653" y="17451"/>
                  </a:cubicBezTo>
                  <a:cubicBezTo>
                    <a:pt x="1603" y="17300"/>
                    <a:pt x="1553" y="17125"/>
                    <a:pt x="1528" y="16974"/>
                  </a:cubicBezTo>
                  <a:cubicBezTo>
                    <a:pt x="1503" y="16799"/>
                    <a:pt x="1453" y="16649"/>
                    <a:pt x="1428" y="16473"/>
                  </a:cubicBezTo>
                  <a:cubicBezTo>
                    <a:pt x="1277" y="15797"/>
                    <a:pt x="1202" y="15120"/>
                    <a:pt x="1152" y="14443"/>
                  </a:cubicBezTo>
                  <a:cubicBezTo>
                    <a:pt x="1127" y="14318"/>
                    <a:pt x="1052" y="14243"/>
                    <a:pt x="926" y="14243"/>
                  </a:cubicBezTo>
                  <a:cubicBezTo>
                    <a:pt x="801" y="14243"/>
                    <a:pt x="701" y="14343"/>
                    <a:pt x="701" y="14468"/>
                  </a:cubicBezTo>
                  <a:cubicBezTo>
                    <a:pt x="726" y="15170"/>
                    <a:pt x="776" y="15872"/>
                    <a:pt x="876" y="16573"/>
                  </a:cubicBezTo>
                  <a:cubicBezTo>
                    <a:pt x="901" y="16749"/>
                    <a:pt x="926" y="16899"/>
                    <a:pt x="951" y="17075"/>
                  </a:cubicBezTo>
                  <a:cubicBezTo>
                    <a:pt x="976" y="17250"/>
                    <a:pt x="1027" y="17426"/>
                    <a:pt x="1077" y="17601"/>
                  </a:cubicBezTo>
                  <a:cubicBezTo>
                    <a:pt x="1127" y="17776"/>
                    <a:pt x="1152" y="17952"/>
                    <a:pt x="1227" y="18127"/>
                  </a:cubicBezTo>
                  <a:lnTo>
                    <a:pt x="1360" y="18475"/>
                  </a:lnTo>
                  <a:lnTo>
                    <a:pt x="1360" y="18475"/>
                  </a:lnTo>
                  <a:cubicBezTo>
                    <a:pt x="422" y="19994"/>
                    <a:pt x="1" y="21718"/>
                    <a:pt x="49" y="23466"/>
                  </a:cubicBezTo>
                  <a:cubicBezTo>
                    <a:pt x="174" y="25270"/>
                    <a:pt x="901" y="27050"/>
                    <a:pt x="2079" y="28378"/>
                  </a:cubicBezTo>
                  <a:lnTo>
                    <a:pt x="2530" y="28879"/>
                  </a:lnTo>
                  <a:lnTo>
                    <a:pt x="2756" y="29130"/>
                  </a:lnTo>
                  <a:lnTo>
                    <a:pt x="2806" y="29180"/>
                  </a:lnTo>
                  <a:cubicBezTo>
                    <a:pt x="2856" y="29230"/>
                    <a:pt x="2856" y="29230"/>
                    <a:pt x="2881" y="29255"/>
                  </a:cubicBezTo>
                  <a:lnTo>
                    <a:pt x="3007" y="29355"/>
                  </a:lnTo>
                  <a:cubicBezTo>
                    <a:pt x="3332" y="29631"/>
                    <a:pt x="3633" y="29932"/>
                    <a:pt x="4009" y="30208"/>
                  </a:cubicBezTo>
                  <a:cubicBezTo>
                    <a:pt x="4360" y="30458"/>
                    <a:pt x="4711" y="30734"/>
                    <a:pt x="5087" y="30985"/>
                  </a:cubicBezTo>
                  <a:lnTo>
                    <a:pt x="6215" y="31661"/>
                  </a:lnTo>
                  <a:lnTo>
                    <a:pt x="7393" y="32238"/>
                  </a:lnTo>
                  <a:cubicBezTo>
                    <a:pt x="7794" y="32438"/>
                    <a:pt x="8195" y="32589"/>
                    <a:pt x="8596" y="32764"/>
                  </a:cubicBezTo>
                  <a:cubicBezTo>
                    <a:pt x="8997" y="32939"/>
                    <a:pt x="9423" y="33090"/>
                    <a:pt x="9824" y="33240"/>
                  </a:cubicBezTo>
                  <a:lnTo>
                    <a:pt x="10425" y="33491"/>
                  </a:lnTo>
                  <a:lnTo>
                    <a:pt x="11052" y="33691"/>
                  </a:lnTo>
                  <a:cubicBezTo>
                    <a:pt x="12706" y="34268"/>
                    <a:pt x="14435" y="34694"/>
                    <a:pt x="16190" y="34869"/>
                  </a:cubicBezTo>
                  <a:cubicBezTo>
                    <a:pt x="16994" y="34938"/>
                    <a:pt x="17799" y="34970"/>
                    <a:pt x="18603" y="34970"/>
                  </a:cubicBezTo>
                  <a:cubicBezTo>
                    <a:pt x="19553" y="34970"/>
                    <a:pt x="20503" y="34926"/>
                    <a:pt x="21453" y="34844"/>
                  </a:cubicBezTo>
                  <a:cubicBezTo>
                    <a:pt x="21904" y="34819"/>
                    <a:pt x="22355" y="34744"/>
                    <a:pt x="22781" y="34694"/>
                  </a:cubicBezTo>
                  <a:cubicBezTo>
                    <a:pt x="23232" y="34594"/>
                    <a:pt x="23658" y="34518"/>
                    <a:pt x="24084" y="34393"/>
                  </a:cubicBezTo>
                  <a:cubicBezTo>
                    <a:pt x="24911" y="34193"/>
                    <a:pt x="25789" y="33892"/>
                    <a:pt x="26616" y="33566"/>
                  </a:cubicBezTo>
                  <a:cubicBezTo>
                    <a:pt x="27418" y="33215"/>
                    <a:pt x="28220" y="32764"/>
                    <a:pt x="28947" y="32263"/>
                  </a:cubicBezTo>
                  <a:cubicBezTo>
                    <a:pt x="29297" y="32012"/>
                    <a:pt x="29648" y="31736"/>
                    <a:pt x="29999" y="31486"/>
                  </a:cubicBezTo>
                  <a:cubicBezTo>
                    <a:pt x="30306" y="31249"/>
                    <a:pt x="30614" y="31058"/>
                    <a:pt x="30879" y="31058"/>
                  </a:cubicBezTo>
                  <a:cubicBezTo>
                    <a:pt x="30895" y="31058"/>
                    <a:pt x="30911" y="31058"/>
                    <a:pt x="30927" y="31060"/>
                  </a:cubicBezTo>
                  <a:cubicBezTo>
                    <a:pt x="31779" y="31110"/>
                    <a:pt x="32656" y="31210"/>
                    <a:pt x="33533" y="31210"/>
                  </a:cubicBezTo>
                  <a:cubicBezTo>
                    <a:pt x="34410" y="31210"/>
                    <a:pt x="35287" y="31210"/>
                    <a:pt x="36190" y="31135"/>
                  </a:cubicBezTo>
                  <a:cubicBezTo>
                    <a:pt x="37944" y="31010"/>
                    <a:pt x="39724" y="30408"/>
                    <a:pt x="41227" y="29381"/>
                  </a:cubicBezTo>
                  <a:cubicBezTo>
                    <a:pt x="41578" y="29105"/>
                    <a:pt x="41954" y="28829"/>
                    <a:pt x="42280" y="28528"/>
                  </a:cubicBezTo>
                  <a:lnTo>
                    <a:pt x="42756" y="28052"/>
                  </a:lnTo>
                  <a:lnTo>
                    <a:pt x="43007" y="27802"/>
                  </a:lnTo>
                  <a:lnTo>
                    <a:pt x="43207" y="27526"/>
                  </a:lnTo>
                  <a:lnTo>
                    <a:pt x="43608" y="27000"/>
                  </a:lnTo>
                  <a:cubicBezTo>
                    <a:pt x="43683" y="26899"/>
                    <a:pt x="43759" y="26849"/>
                    <a:pt x="43834" y="26724"/>
                  </a:cubicBezTo>
                  <a:lnTo>
                    <a:pt x="44009" y="26448"/>
                  </a:lnTo>
                  <a:cubicBezTo>
                    <a:pt x="44235" y="26072"/>
                    <a:pt x="44460" y="25721"/>
                    <a:pt x="44661" y="25295"/>
                  </a:cubicBezTo>
                  <a:lnTo>
                    <a:pt x="44962" y="24694"/>
                  </a:lnTo>
                  <a:lnTo>
                    <a:pt x="45187" y="24067"/>
                  </a:lnTo>
                  <a:cubicBezTo>
                    <a:pt x="45363" y="23641"/>
                    <a:pt x="45463" y="23190"/>
                    <a:pt x="45588" y="22764"/>
                  </a:cubicBezTo>
                  <a:cubicBezTo>
                    <a:pt x="45764" y="21887"/>
                    <a:pt x="45864" y="21010"/>
                    <a:pt x="45839" y="20107"/>
                  </a:cubicBezTo>
                  <a:cubicBezTo>
                    <a:pt x="45814" y="19205"/>
                    <a:pt x="45714" y="18328"/>
                    <a:pt x="45538" y="17476"/>
                  </a:cubicBezTo>
                  <a:cubicBezTo>
                    <a:pt x="45463" y="17025"/>
                    <a:pt x="45388" y="16599"/>
                    <a:pt x="45287" y="16198"/>
                  </a:cubicBezTo>
                  <a:cubicBezTo>
                    <a:pt x="45262" y="15972"/>
                    <a:pt x="45212" y="15771"/>
                    <a:pt x="45187" y="15571"/>
                  </a:cubicBezTo>
                  <a:cubicBezTo>
                    <a:pt x="45187" y="15496"/>
                    <a:pt x="45187" y="15396"/>
                    <a:pt x="45162" y="15295"/>
                  </a:cubicBezTo>
                  <a:cubicBezTo>
                    <a:pt x="45187" y="15245"/>
                    <a:pt x="45187" y="15145"/>
                    <a:pt x="45187" y="15095"/>
                  </a:cubicBezTo>
                  <a:cubicBezTo>
                    <a:pt x="45287" y="14644"/>
                    <a:pt x="45388" y="14318"/>
                    <a:pt x="45488" y="13867"/>
                  </a:cubicBezTo>
                  <a:cubicBezTo>
                    <a:pt x="45588" y="13441"/>
                    <a:pt x="45688" y="13015"/>
                    <a:pt x="45764" y="12588"/>
                  </a:cubicBezTo>
                  <a:cubicBezTo>
                    <a:pt x="45964" y="11736"/>
                    <a:pt x="46090" y="10859"/>
                    <a:pt x="46165" y="9982"/>
                  </a:cubicBezTo>
                  <a:cubicBezTo>
                    <a:pt x="46340" y="8228"/>
                    <a:pt x="46290" y="6423"/>
                    <a:pt x="45864" y="4694"/>
                  </a:cubicBezTo>
                  <a:cubicBezTo>
                    <a:pt x="45438" y="2964"/>
                    <a:pt x="44561" y="1310"/>
                    <a:pt x="43308" y="57"/>
                  </a:cubicBezTo>
                  <a:cubicBezTo>
                    <a:pt x="43270" y="19"/>
                    <a:pt x="43214" y="1"/>
                    <a:pt x="4315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264034" y="1211329"/>
              <a:ext cx="358908" cy="69240"/>
            </a:xfrm>
            <a:custGeom>
              <a:avLst/>
              <a:gdLst/>
              <a:ahLst/>
              <a:cxnLst/>
              <a:rect l="l" t="t" r="r" b="b"/>
              <a:pathLst>
                <a:path w="18272" h="3525" extrusionOk="0">
                  <a:moveTo>
                    <a:pt x="9374" y="1"/>
                  </a:moveTo>
                  <a:cubicBezTo>
                    <a:pt x="8773" y="26"/>
                    <a:pt x="8196" y="51"/>
                    <a:pt x="7620" y="76"/>
                  </a:cubicBezTo>
                  <a:cubicBezTo>
                    <a:pt x="7044" y="151"/>
                    <a:pt x="6467" y="201"/>
                    <a:pt x="5941" y="226"/>
                  </a:cubicBezTo>
                  <a:cubicBezTo>
                    <a:pt x="5389" y="302"/>
                    <a:pt x="4863" y="327"/>
                    <a:pt x="4362" y="352"/>
                  </a:cubicBezTo>
                  <a:cubicBezTo>
                    <a:pt x="3835" y="402"/>
                    <a:pt x="3384" y="502"/>
                    <a:pt x="2958" y="577"/>
                  </a:cubicBezTo>
                  <a:cubicBezTo>
                    <a:pt x="2532" y="678"/>
                    <a:pt x="2131" y="778"/>
                    <a:pt x="1805" y="903"/>
                  </a:cubicBezTo>
                  <a:cubicBezTo>
                    <a:pt x="1455" y="1028"/>
                    <a:pt x="1179" y="1129"/>
                    <a:pt x="928" y="1229"/>
                  </a:cubicBezTo>
                  <a:cubicBezTo>
                    <a:pt x="452" y="1429"/>
                    <a:pt x="201" y="1555"/>
                    <a:pt x="201" y="1555"/>
                  </a:cubicBezTo>
                  <a:cubicBezTo>
                    <a:pt x="76" y="1605"/>
                    <a:pt x="1" y="1730"/>
                    <a:pt x="26" y="1855"/>
                  </a:cubicBezTo>
                  <a:cubicBezTo>
                    <a:pt x="49" y="1993"/>
                    <a:pt x="176" y="2109"/>
                    <a:pt x="313" y="2109"/>
                  </a:cubicBezTo>
                  <a:cubicBezTo>
                    <a:pt x="326" y="2109"/>
                    <a:pt x="339" y="2108"/>
                    <a:pt x="352" y="2106"/>
                  </a:cubicBezTo>
                  <a:lnTo>
                    <a:pt x="377" y="2081"/>
                  </a:lnTo>
                  <a:cubicBezTo>
                    <a:pt x="377" y="2081"/>
                    <a:pt x="678" y="2056"/>
                    <a:pt x="1154" y="1956"/>
                  </a:cubicBezTo>
                  <a:cubicBezTo>
                    <a:pt x="1404" y="1881"/>
                    <a:pt x="1705" y="1830"/>
                    <a:pt x="2031" y="1730"/>
                  </a:cubicBezTo>
                  <a:cubicBezTo>
                    <a:pt x="2357" y="1630"/>
                    <a:pt x="2733" y="1580"/>
                    <a:pt x="3159" y="1480"/>
                  </a:cubicBezTo>
                  <a:cubicBezTo>
                    <a:pt x="3585" y="1404"/>
                    <a:pt x="4011" y="1254"/>
                    <a:pt x="4487" y="1129"/>
                  </a:cubicBezTo>
                  <a:cubicBezTo>
                    <a:pt x="4963" y="1028"/>
                    <a:pt x="5465" y="903"/>
                    <a:pt x="5991" y="828"/>
                  </a:cubicBezTo>
                  <a:cubicBezTo>
                    <a:pt x="6517" y="778"/>
                    <a:pt x="7069" y="778"/>
                    <a:pt x="7645" y="778"/>
                  </a:cubicBezTo>
                  <a:cubicBezTo>
                    <a:pt x="8196" y="803"/>
                    <a:pt x="8748" y="853"/>
                    <a:pt x="9324" y="878"/>
                  </a:cubicBezTo>
                  <a:cubicBezTo>
                    <a:pt x="9876" y="978"/>
                    <a:pt x="10452" y="1003"/>
                    <a:pt x="10978" y="1104"/>
                  </a:cubicBezTo>
                  <a:cubicBezTo>
                    <a:pt x="11530" y="1204"/>
                    <a:pt x="12056" y="1304"/>
                    <a:pt x="12582" y="1429"/>
                  </a:cubicBezTo>
                  <a:cubicBezTo>
                    <a:pt x="13084" y="1555"/>
                    <a:pt x="13560" y="1755"/>
                    <a:pt x="14011" y="1906"/>
                  </a:cubicBezTo>
                  <a:cubicBezTo>
                    <a:pt x="14462" y="2081"/>
                    <a:pt x="14863" y="2256"/>
                    <a:pt x="15264" y="2407"/>
                  </a:cubicBezTo>
                  <a:cubicBezTo>
                    <a:pt x="15440" y="2507"/>
                    <a:pt x="15640" y="2557"/>
                    <a:pt x="15816" y="2632"/>
                  </a:cubicBezTo>
                  <a:cubicBezTo>
                    <a:pt x="15991" y="2708"/>
                    <a:pt x="16166" y="2783"/>
                    <a:pt x="16317" y="2858"/>
                  </a:cubicBezTo>
                  <a:cubicBezTo>
                    <a:pt x="16618" y="2983"/>
                    <a:pt x="16893" y="3109"/>
                    <a:pt x="17119" y="3184"/>
                  </a:cubicBezTo>
                  <a:cubicBezTo>
                    <a:pt x="17570" y="3384"/>
                    <a:pt x="17821" y="3510"/>
                    <a:pt x="17821" y="3510"/>
                  </a:cubicBezTo>
                  <a:cubicBezTo>
                    <a:pt x="17857" y="3519"/>
                    <a:pt x="17897" y="3525"/>
                    <a:pt x="17937" y="3525"/>
                  </a:cubicBezTo>
                  <a:cubicBezTo>
                    <a:pt x="18006" y="3525"/>
                    <a:pt x="18074" y="3507"/>
                    <a:pt x="18121" y="3459"/>
                  </a:cubicBezTo>
                  <a:cubicBezTo>
                    <a:pt x="18247" y="3359"/>
                    <a:pt x="18272" y="3184"/>
                    <a:pt x="18171" y="3058"/>
                  </a:cubicBezTo>
                  <a:cubicBezTo>
                    <a:pt x="18171" y="3058"/>
                    <a:pt x="18121" y="2983"/>
                    <a:pt x="18021" y="2883"/>
                  </a:cubicBezTo>
                  <a:cubicBezTo>
                    <a:pt x="17921" y="2783"/>
                    <a:pt x="17770" y="2632"/>
                    <a:pt x="17570" y="2482"/>
                  </a:cubicBezTo>
                  <a:cubicBezTo>
                    <a:pt x="17369" y="2307"/>
                    <a:pt x="17119" y="2106"/>
                    <a:pt x="16793" y="1931"/>
                  </a:cubicBezTo>
                  <a:cubicBezTo>
                    <a:pt x="16492" y="1730"/>
                    <a:pt x="16116" y="1530"/>
                    <a:pt x="15715" y="1329"/>
                  </a:cubicBezTo>
                  <a:cubicBezTo>
                    <a:pt x="15314" y="1154"/>
                    <a:pt x="14863" y="1003"/>
                    <a:pt x="14362" y="853"/>
                  </a:cubicBezTo>
                  <a:cubicBezTo>
                    <a:pt x="13861" y="728"/>
                    <a:pt x="13359" y="577"/>
                    <a:pt x="12808" y="477"/>
                  </a:cubicBezTo>
                  <a:cubicBezTo>
                    <a:pt x="12257" y="327"/>
                    <a:pt x="11705" y="251"/>
                    <a:pt x="11129" y="151"/>
                  </a:cubicBezTo>
                  <a:cubicBezTo>
                    <a:pt x="10828" y="101"/>
                    <a:pt x="10552" y="101"/>
                    <a:pt x="10252" y="76"/>
                  </a:cubicBezTo>
                  <a:cubicBezTo>
                    <a:pt x="9951" y="51"/>
                    <a:pt x="9675" y="26"/>
                    <a:pt x="937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853663" y="1550595"/>
              <a:ext cx="20703" cy="19485"/>
            </a:xfrm>
            <a:custGeom>
              <a:avLst/>
              <a:gdLst/>
              <a:ahLst/>
              <a:cxnLst/>
              <a:rect l="l" t="t" r="r" b="b"/>
              <a:pathLst>
                <a:path w="1054" h="992" extrusionOk="0">
                  <a:moveTo>
                    <a:pt x="729" y="0"/>
                  </a:moveTo>
                  <a:cubicBezTo>
                    <a:pt x="690" y="0"/>
                    <a:pt x="652" y="7"/>
                    <a:pt x="617" y="22"/>
                  </a:cubicBezTo>
                  <a:cubicBezTo>
                    <a:pt x="316" y="147"/>
                    <a:pt x="291" y="473"/>
                    <a:pt x="116" y="724"/>
                  </a:cubicBezTo>
                  <a:cubicBezTo>
                    <a:pt x="1" y="858"/>
                    <a:pt x="135" y="992"/>
                    <a:pt x="271" y="992"/>
                  </a:cubicBezTo>
                  <a:cubicBezTo>
                    <a:pt x="313" y="992"/>
                    <a:pt x="356" y="979"/>
                    <a:pt x="392" y="949"/>
                  </a:cubicBezTo>
                  <a:cubicBezTo>
                    <a:pt x="642" y="749"/>
                    <a:pt x="868" y="624"/>
                    <a:pt x="993" y="298"/>
                  </a:cubicBezTo>
                  <a:cubicBezTo>
                    <a:pt x="1053" y="117"/>
                    <a:pt x="888" y="0"/>
                    <a:pt x="72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2863799" y="1585244"/>
              <a:ext cx="12827" cy="21921"/>
            </a:xfrm>
            <a:custGeom>
              <a:avLst/>
              <a:gdLst/>
              <a:ahLst/>
              <a:cxnLst/>
              <a:rect l="l" t="t" r="r" b="b"/>
              <a:pathLst>
                <a:path w="653" h="1116" extrusionOk="0">
                  <a:moveTo>
                    <a:pt x="339" y="0"/>
                  </a:moveTo>
                  <a:cubicBezTo>
                    <a:pt x="270" y="0"/>
                    <a:pt x="201" y="38"/>
                    <a:pt x="151" y="113"/>
                  </a:cubicBezTo>
                  <a:cubicBezTo>
                    <a:pt x="1" y="313"/>
                    <a:pt x="76" y="664"/>
                    <a:pt x="101" y="890"/>
                  </a:cubicBezTo>
                  <a:cubicBezTo>
                    <a:pt x="114" y="1040"/>
                    <a:pt x="220" y="1115"/>
                    <a:pt x="327" y="1115"/>
                  </a:cubicBezTo>
                  <a:cubicBezTo>
                    <a:pt x="433" y="1115"/>
                    <a:pt x="540" y="1040"/>
                    <a:pt x="552" y="890"/>
                  </a:cubicBezTo>
                  <a:cubicBezTo>
                    <a:pt x="577" y="664"/>
                    <a:pt x="652" y="313"/>
                    <a:pt x="527" y="113"/>
                  </a:cubicBezTo>
                  <a:cubicBezTo>
                    <a:pt x="477" y="38"/>
                    <a:pt x="408" y="0"/>
                    <a:pt x="33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619485" y="1277407"/>
              <a:ext cx="21960" cy="17325"/>
            </a:xfrm>
            <a:custGeom>
              <a:avLst/>
              <a:gdLst/>
              <a:ahLst/>
              <a:cxnLst/>
              <a:rect l="l" t="t" r="r" b="b"/>
              <a:pathLst>
                <a:path w="1118" h="882" extrusionOk="0">
                  <a:moveTo>
                    <a:pt x="744" y="0"/>
                  </a:moveTo>
                  <a:cubicBezTo>
                    <a:pt x="690" y="0"/>
                    <a:pt x="633" y="14"/>
                    <a:pt x="577" y="45"/>
                  </a:cubicBezTo>
                  <a:cubicBezTo>
                    <a:pt x="501" y="95"/>
                    <a:pt x="451" y="146"/>
                    <a:pt x="376" y="221"/>
                  </a:cubicBezTo>
                  <a:cubicBezTo>
                    <a:pt x="376" y="221"/>
                    <a:pt x="251" y="321"/>
                    <a:pt x="301" y="321"/>
                  </a:cubicBezTo>
                  <a:cubicBezTo>
                    <a:pt x="75" y="396"/>
                    <a:pt x="0" y="797"/>
                    <a:pt x="301" y="872"/>
                  </a:cubicBezTo>
                  <a:cubicBezTo>
                    <a:pt x="342" y="879"/>
                    <a:pt x="384" y="882"/>
                    <a:pt x="427" y="882"/>
                  </a:cubicBezTo>
                  <a:cubicBezTo>
                    <a:pt x="722" y="882"/>
                    <a:pt x="1034" y="731"/>
                    <a:pt x="1078" y="446"/>
                  </a:cubicBezTo>
                  <a:cubicBezTo>
                    <a:pt x="1118" y="208"/>
                    <a:pt x="952" y="0"/>
                    <a:pt x="74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651483" y="1285185"/>
              <a:ext cx="19210" cy="28737"/>
            </a:xfrm>
            <a:custGeom>
              <a:avLst/>
              <a:gdLst/>
              <a:ahLst/>
              <a:cxnLst/>
              <a:rect l="l" t="t" r="r" b="b"/>
              <a:pathLst>
                <a:path w="978" h="1463" extrusionOk="0">
                  <a:moveTo>
                    <a:pt x="802" y="0"/>
                  </a:moveTo>
                  <a:cubicBezTo>
                    <a:pt x="251" y="25"/>
                    <a:pt x="0" y="802"/>
                    <a:pt x="0" y="1253"/>
                  </a:cubicBezTo>
                  <a:cubicBezTo>
                    <a:pt x="0" y="1377"/>
                    <a:pt x="106" y="1463"/>
                    <a:pt x="216" y="1463"/>
                  </a:cubicBezTo>
                  <a:cubicBezTo>
                    <a:pt x="284" y="1463"/>
                    <a:pt x="353" y="1430"/>
                    <a:pt x="401" y="1354"/>
                  </a:cubicBezTo>
                  <a:cubicBezTo>
                    <a:pt x="502" y="1178"/>
                    <a:pt x="602" y="978"/>
                    <a:pt x="727" y="777"/>
                  </a:cubicBezTo>
                  <a:cubicBezTo>
                    <a:pt x="852" y="602"/>
                    <a:pt x="978" y="426"/>
                    <a:pt x="978" y="201"/>
                  </a:cubicBezTo>
                  <a:cubicBezTo>
                    <a:pt x="978" y="100"/>
                    <a:pt x="903" y="0"/>
                    <a:pt x="8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674818" y="1311722"/>
              <a:ext cx="21489" cy="29523"/>
            </a:xfrm>
            <a:custGeom>
              <a:avLst/>
              <a:gdLst/>
              <a:ahLst/>
              <a:cxnLst/>
              <a:rect l="l" t="t" r="r" b="b"/>
              <a:pathLst>
                <a:path w="1094" h="1503" extrusionOk="0">
                  <a:moveTo>
                    <a:pt x="722" y="0"/>
                  </a:moveTo>
                  <a:cubicBezTo>
                    <a:pt x="638" y="0"/>
                    <a:pt x="555" y="32"/>
                    <a:pt x="492" y="103"/>
                  </a:cubicBezTo>
                  <a:cubicBezTo>
                    <a:pt x="241" y="404"/>
                    <a:pt x="65" y="780"/>
                    <a:pt x="15" y="1156"/>
                  </a:cubicBezTo>
                  <a:cubicBezTo>
                    <a:pt x="0" y="1385"/>
                    <a:pt x="190" y="1502"/>
                    <a:pt x="380" y="1502"/>
                  </a:cubicBezTo>
                  <a:cubicBezTo>
                    <a:pt x="502" y="1502"/>
                    <a:pt x="624" y="1454"/>
                    <a:pt x="692" y="1356"/>
                  </a:cubicBezTo>
                  <a:cubicBezTo>
                    <a:pt x="893" y="1030"/>
                    <a:pt x="1093" y="729"/>
                    <a:pt x="1093" y="354"/>
                  </a:cubicBezTo>
                  <a:cubicBezTo>
                    <a:pt x="1093" y="148"/>
                    <a:pt x="905" y="0"/>
                    <a:pt x="72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0"/>
          <p:cNvGrpSpPr/>
          <p:nvPr/>
        </p:nvGrpSpPr>
        <p:grpSpPr>
          <a:xfrm>
            <a:off x="3527068" y="2172342"/>
            <a:ext cx="126742" cy="299210"/>
            <a:chOff x="3611274" y="2014408"/>
            <a:chExt cx="145747" cy="344078"/>
          </a:xfrm>
        </p:grpSpPr>
        <p:sp>
          <p:nvSpPr>
            <p:cNvPr id="1292" name="Google Shape;1292;p30"/>
            <p:cNvSpPr/>
            <p:nvPr/>
          </p:nvSpPr>
          <p:spPr>
            <a:xfrm>
              <a:off x="3611274" y="2014408"/>
              <a:ext cx="114044" cy="307385"/>
            </a:xfrm>
            <a:custGeom>
              <a:avLst/>
              <a:gdLst/>
              <a:ahLst/>
              <a:cxnLst/>
              <a:rect l="l" t="t" r="r" b="b"/>
              <a:pathLst>
                <a:path w="5806" h="15649" extrusionOk="0">
                  <a:moveTo>
                    <a:pt x="720" y="1"/>
                  </a:moveTo>
                  <a:cubicBezTo>
                    <a:pt x="691" y="1"/>
                    <a:pt x="663" y="15"/>
                    <a:pt x="652" y="46"/>
                  </a:cubicBezTo>
                  <a:cubicBezTo>
                    <a:pt x="126" y="2903"/>
                    <a:pt x="1" y="5535"/>
                    <a:pt x="602" y="8392"/>
                  </a:cubicBezTo>
                  <a:cubicBezTo>
                    <a:pt x="1129" y="10949"/>
                    <a:pt x="2683" y="14382"/>
                    <a:pt x="5139" y="15610"/>
                  </a:cubicBezTo>
                  <a:cubicBezTo>
                    <a:pt x="5191" y="15636"/>
                    <a:pt x="5246" y="15648"/>
                    <a:pt x="5300" y="15648"/>
                  </a:cubicBezTo>
                  <a:cubicBezTo>
                    <a:pt x="5560" y="15648"/>
                    <a:pt x="5806" y="15379"/>
                    <a:pt x="5640" y="15109"/>
                  </a:cubicBezTo>
                  <a:cubicBezTo>
                    <a:pt x="5013" y="14107"/>
                    <a:pt x="4186" y="13304"/>
                    <a:pt x="3510" y="12327"/>
                  </a:cubicBezTo>
                  <a:cubicBezTo>
                    <a:pt x="2632" y="11024"/>
                    <a:pt x="2156" y="9545"/>
                    <a:pt x="1730" y="8066"/>
                  </a:cubicBezTo>
                  <a:cubicBezTo>
                    <a:pt x="1028" y="5535"/>
                    <a:pt x="853" y="2703"/>
                    <a:pt x="803" y="71"/>
                  </a:cubicBezTo>
                  <a:cubicBezTo>
                    <a:pt x="803" y="28"/>
                    <a:pt x="761" y="1"/>
                    <a:pt x="72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639716" y="2253634"/>
              <a:ext cx="117305" cy="104852"/>
            </a:xfrm>
            <a:custGeom>
              <a:avLst/>
              <a:gdLst/>
              <a:ahLst/>
              <a:cxnLst/>
              <a:rect l="l" t="t" r="r" b="b"/>
              <a:pathLst>
                <a:path w="5972" h="5338" extrusionOk="0">
                  <a:moveTo>
                    <a:pt x="5250" y="0"/>
                  </a:moveTo>
                  <a:cubicBezTo>
                    <a:pt x="5082" y="0"/>
                    <a:pt x="4920" y="87"/>
                    <a:pt x="4819" y="298"/>
                  </a:cubicBezTo>
                  <a:cubicBezTo>
                    <a:pt x="4317" y="1326"/>
                    <a:pt x="4418" y="2679"/>
                    <a:pt x="4418" y="3907"/>
                  </a:cubicBezTo>
                  <a:cubicBezTo>
                    <a:pt x="3139" y="3557"/>
                    <a:pt x="2087" y="2429"/>
                    <a:pt x="708" y="2228"/>
                  </a:cubicBezTo>
                  <a:cubicBezTo>
                    <a:pt x="688" y="2226"/>
                    <a:pt x="668" y="2225"/>
                    <a:pt x="649" y="2225"/>
                  </a:cubicBezTo>
                  <a:cubicBezTo>
                    <a:pt x="234" y="2225"/>
                    <a:pt x="1" y="2717"/>
                    <a:pt x="408" y="2980"/>
                  </a:cubicBezTo>
                  <a:cubicBezTo>
                    <a:pt x="1861" y="3933"/>
                    <a:pt x="3265" y="5236"/>
                    <a:pt x="5069" y="5336"/>
                  </a:cubicBezTo>
                  <a:cubicBezTo>
                    <a:pt x="5083" y="5337"/>
                    <a:pt x="5096" y="5337"/>
                    <a:pt x="5110" y="5337"/>
                  </a:cubicBezTo>
                  <a:cubicBezTo>
                    <a:pt x="5487" y="5337"/>
                    <a:pt x="5722" y="4999"/>
                    <a:pt x="5746" y="4684"/>
                  </a:cubicBezTo>
                  <a:cubicBezTo>
                    <a:pt x="5796" y="3983"/>
                    <a:pt x="5821" y="3281"/>
                    <a:pt x="5821" y="2579"/>
                  </a:cubicBezTo>
                  <a:cubicBezTo>
                    <a:pt x="5846" y="1928"/>
                    <a:pt x="5971" y="1226"/>
                    <a:pt x="5896" y="574"/>
                  </a:cubicBezTo>
                  <a:cubicBezTo>
                    <a:pt x="5849" y="257"/>
                    <a:pt x="5540" y="0"/>
                    <a:pt x="525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30"/>
          <p:cNvGrpSpPr/>
          <p:nvPr/>
        </p:nvGrpSpPr>
        <p:grpSpPr>
          <a:xfrm>
            <a:off x="5201509" y="1379380"/>
            <a:ext cx="916590" cy="820953"/>
            <a:chOff x="5184986" y="1341239"/>
            <a:chExt cx="1054036" cy="944058"/>
          </a:xfrm>
        </p:grpSpPr>
        <p:sp>
          <p:nvSpPr>
            <p:cNvPr id="1295" name="Google Shape;1295;p30"/>
            <p:cNvSpPr/>
            <p:nvPr/>
          </p:nvSpPr>
          <p:spPr>
            <a:xfrm>
              <a:off x="5198284" y="1379974"/>
              <a:ext cx="1040738" cy="905323"/>
            </a:xfrm>
            <a:custGeom>
              <a:avLst/>
              <a:gdLst/>
              <a:ahLst/>
              <a:cxnLst/>
              <a:rect l="l" t="t" r="r" b="b"/>
              <a:pathLst>
                <a:path w="52984" h="46090" extrusionOk="0">
                  <a:moveTo>
                    <a:pt x="45514" y="23291"/>
                  </a:moveTo>
                  <a:cubicBezTo>
                    <a:pt x="45815" y="23291"/>
                    <a:pt x="45991" y="23567"/>
                    <a:pt x="45940" y="23818"/>
                  </a:cubicBezTo>
                  <a:cubicBezTo>
                    <a:pt x="45890" y="24043"/>
                    <a:pt x="45815" y="24244"/>
                    <a:pt x="45715" y="24444"/>
                  </a:cubicBezTo>
                  <a:cubicBezTo>
                    <a:pt x="45677" y="24507"/>
                    <a:pt x="45602" y="24538"/>
                    <a:pt x="45527" y="24538"/>
                  </a:cubicBezTo>
                  <a:cubicBezTo>
                    <a:pt x="45452" y="24538"/>
                    <a:pt x="45376" y="24507"/>
                    <a:pt x="45339" y="24444"/>
                  </a:cubicBezTo>
                  <a:cubicBezTo>
                    <a:pt x="45239" y="24244"/>
                    <a:pt x="45163" y="24043"/>
                    <a:pt x="45113" y="23818"/>
                  </a:cubicBezTo>
                  <a:cubicBezTo>
                    <a:pt x="45063" y="23567"/>
                    <a:pt x="45239" y="23291"/>
                    <a:pt x="45514" y="23291"/>
                  </a:cubicBezTo>
                  <a:close/>
                  <a:moveTo>
                    <a:pt x="44136" y="26105"/>
                  </a:moveTo>
                  <a:cubicBezTo>
                    <a:pt x="44242" y="26105"/>
                    <a:pt x="44349" y="26161"/>
                    <a:pt x="44412" y="26274"/>
                  </a:cubicBezTo>
                  <a:cubicBezTo>
                    <a:pt x="44537" y="26524"/>
                    <a:pt x="44537" y="26800"/>
                    <a:pt x="44311" y="27026"/>
                  </a:cubicBezTo>
                  <a:cubicBezTo>
                    <a:pt x="44251" y="27086"/>
                    <a:pt x="44162" y="27120"/>
                    <a:pt x="44074" y="27120"/>
                  </a:cubicBezTo>
                  <a:cubicBezTo>
                    <a:pt x="44017" y="27120"/>
                    <a:pt x="43960" y="27105"/>
                    <a:pt x="43910" y="27076"/>
                  </a:cubicBezTo>
                  <a:cubicBezTo>
                    <a:pt x="43760" y="26976"/>
                    <a:pt x="43760" y="26850"/>
                    <a:pt x="43735" y="26700"/>
                  </a:cubicBezTo>
                  <a:cubicBezTo>
                    <a:pt x="43735" y="26675"/>
                    <a:pt x="43735" y="26650"/>
                    <a:pt x="43760" y="26625"/>
                  </a:cubicBezTo>
                  <a:cubicBezTo>
                    <a:pt x="43760" y="26600"/>
                    <a:pt x="43760" y="26600"/>
                    <a:pt x="43760" y="26575"/>
                  </a:cubicBezTo>
                  <a:cubicBezTo>
                    <a:pt x="43785" y="26449"/>
                    <a:pt x="43810" y="26374"/>
                    <a:pt x="43860" y="26274"/>
                  </a:cubicBezTo>
                  <a:cubicBezTo>
                    <a:pt x="43923" y="26161"/>
                    <a:pt x="44029" y="26105"/>
                    <a:pt x="44136" y="26105"/>
                  </a:cubicBezTo>
                  <a:close/>
                  <a:moveTo>
                    <a:pt x="45347" y="27375"/>
                  </a:moveTo>
                  <a:cubicBezTo>
                    <a:pt x="45361" y="27375"/>
                    <a:pt x="45375" y="27376"/>
                    <a:pt x="45389" y="27377"/>
                  </a:cubicBezTo>
                  <a:cubicBezTo>
                    <a:pt x="45564" y="27377"/>
                    <a:pt x="45690" y="27502"/>
                    <a:pt x="45690" y="27677"/>
                  </a:cubicBezTo>
                  <a:cubicBezTo>
                    <a:pt x="45690" y="28028"/>
                    <a:pt x="45464" y="28254"/>
                    <a:pt x="45264" y="28529"/>
                  </a:cubicBezTo>
                  <a:cubicBezTo>
                    <a:pt x="45187" y="28620"/>
                    <a:pt x="45091" y="28658"/>
                    <a:pt x="44995" y="28658"/>
                  </a:cubicBezTo>
                  <a:cubicBezTo>
                    <a:pt x="44744" y="28658"/>
                    <a:pt x="44490" y="28400"/>
                    <a:pt x="44562" y="28128"/>
                  </a:cubicBezTo>
                  <a:cubicBezTo>
                    <a:pt x="44683" y="27740"/>
                    <a:pt x="44922" y="27375"/>
                    <a:pt x="45347" y="27375"/>
                  </a:cubicBezTo>
                  <a:close/>
                  <a:moveTo>
                    <a:pt x="44000" y="29209"/>
                  </a:moveTo>
                  <a:cubicBezTo>
                    <a:pt x="44104" y="29209"/>
                    <a:pt x="44170" y="29308"/>
                    <a:pt x="44111" y="29407"/>
                  </a:cubicBezTo>
                  <a:cubicBezTo>
                    <a:pt x="44035" y="29597"/>
                    <a:pt x="43886" y="29801"/>
                    <a:pt x="43699" y="29801"/>
                  </a:cubicBezTo>
                  <a:cubicBezTo>
                    <a:pt x="43639" y="29801"/>
                    <a:pt x="43576" y="29781"/>
                    <a:pt x="43509" y="29732"/>
                  </a:cubicBezTo>
                  <a:cubicBezTo>
                    <a:pt x="43459" y="29682"/>
                    <a:pt x="43459" y="29632"/>
                    <a:pt x="43484" y="29557"/>
                  </a:cubicBezTo>
                  <a:cubicBezTo>
                    <a:pt x="43584" y="29382"/>
                    <a:pt x="43735" y="29306"/>
                    <a:pt x="43910" y="29231"/>
                  </a:cubicBezTo>
                  <a:cubicBezTo>
                    <a:pt x="43942" y="29215"/>
                    <a:pt x="43972" y="29209"/>
                    <a:pt x="44000" y="29209"/>
                  </a:cubicBezTo>
                  <a:close/>
                  <a:moveTo>
                    <a:pt x="20171" y="0"/>
                  </a:moveTo>
                  <a:cubicBezTo>
                    <a:pt x="18438" y="0"/>
                    <a:pt x="16494" y="291"/>
                    <a:pt x="14336" y="1011"/>
                  </a:cubicBezTo>
                  <a:cubicBezTo>
                    <a:pt x="3609" y="4595"/>
                    <a:pt x="6116" y="13893"/>
                    <a:pt x="6116" y="13893"/>
                  </a:cubicBezTo>
                  <a:cubicBezTo>
                    <a:pt x="6116" y="13893"/>
                    <a:pt x="0" y="16123"/>
                    <a:pt x="1253" y="24745"/>
                  </a:cubicBezTo>
                  <a:cubicBezTo>
                    <a:pt x="2326" y="32218"/>
                    <a:pt x="9239" y="33289"/>
                    <a:pt x="13115" y="33289"/>
                  </a:cubicBezTo>
                  <a:cubicBezTo>
                    <a:pt x="14673" y="33289"/>
                    <a:pt x="15740" y="33116"/>
                    <a:pt x="15740" y="33116"/>
                  </a:cubicBezTo>
                  <a:cubicBezTo>
                    <a:pt x="15740" y="33116"/>
                    <a:pt x="18296" y="44043"/>
                    <a:pt x="32306" y="45923"/>
                  </a:cubicBezTo>
                  <a:cubicBezTo>
                    <a:pt x="33150" y="46036"/>
                    <a:pt x="33945" y="46090"/>
                    <a:pt x="34692" y="46090"/>
                  </a:cubicBezTo>
                  <a:cubicBezTo>
                    <a:pt x="46341" y="46090"/>
                    <a:pt x="46717" y="33166"/>
                    <a:pt x="46717" y="33166"/>
                  </a:cubicBezTo>
                  <a:cubicBezTo>
                    <a:pt x="46717" y="33166"/>
                    <a:pt x="52983" y="21888"/>
                    <a:pt x="49625" y="16048"/>
                  </a:cubicBezTo>
                  <a:cubicBezTo>
                    <a:pt x="44186" y="6524"/>
                    <a:pt x="31053" y="5196"/>
                    <a:pt x="31053" y="5196"/>
                  </a:cubicBezTo>
                  <a:cubicBezTo>
                    <a:pt x="31053" y="5196"/>
                    <a:pt x="27496" y="0"/>
                    <a:pt x="2017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184986" y="1341239"/>
              <a:ext cx="646906" cy="700844"/>
            </a:xfrm>
            <a:custGeom>
              <a:avLst/>
              <a:gdLst/>
              <a:ahLst/>
              <a:cxnLst/>
              <a:rect l="l" t="t" r="r" b="b"/>
              <a:pathLst>
                <a:path w="32934" h="35680" extrusionOk="0">
                  <a:moveTo>
                    <a:pt x="18672" y="0"/>
                  </a:moveTo>
                  <a:lnTo>
                    <a:pt x="17469" y="50"/>
                  </a:lnTo>
                  <a:lnTo>
                    <a:pt x="16843" y="50"/>
                  </a:lnTo>
                  <a:cubicBezTo>
                    <a:pt x="16642" y="75"/>
                    <a:pt x="16442" y="125"/>
                    <a:pt x="16241" y="150"/>
                  </a:cubicBezTo>
                  <a:cubicBezTo>
                    <a:pt x="15840" y="201"/>
                    <a:pt x="15439" y="251"/>
                    <a:pt x="15038" y="276"/>
                  </a:cubicBezTo>
                  <a:cubicBezTo>
                    <a:pt x="14612" y="351"/>
                    <a:pt x="14261" y="401"/>
                    <a:pt x="13835" y="501"/>
                  </a:cubicBezTo>
                  <a:cubicBezTo>
                    <a:pt x="13434" y="602"/>
                    <a:pt x="13033" y="677"/>
                    <a:pt x="12632" y="827"/>
                  </a:cubicBezTo>
                  <a:cubicBezTo>
                    <a:pt x="11855" y="1103"/>
                    <a:pt x="11078" y="1479"/>
                    <a:pt x="10402" y="1980"/>
                  </a:cubicBezTo>
                  <a:cubicBezTo>
                    <a:pt x="9725" y="2456"/>
                    <a:pt x="9123" y="3058"/>
                    <a:pt x="8597" y="3709"/>
                  </a:cubicBezTo>
                  <a:cubicBezTo>
                    <a:pt x="8071" y="4361"/>
                    <a:pt x="7620" y="5038"/>
                    <a:pt x="7219" y="5764"/>
                  </a:cubicBezTo>
                  <a:cubicBezTo>
                    <a:pt x="6442" y="7218"/>
                    <a:pt x="5915" y="8797"/>
                    <a:pt x="5615" y="10376"/>
                  </a:cubicBezTo>
                  <a:cubicBezTo>
                    <a:pt x="5464" y="11178"/>
                    <a:pt x="5339" y="11980"/>
                    <a:pt x="5314" y="12807"/>
                  </a:cubicBezTo>
                  <a:cubicBezTo>
                    <a:pt x="5268" y="13546"/>
                    <a:pt x="5243" y="14284"/>
                    <a:pt x="5278" y="15042"/>
                  </a:cubicBezTo>
                  <a:lnTo>
                    <a:pt x="5278" y="15042"/>
                  </a:lnTo>
                  <a:cubicBezTo>
                    <a:pt x="4681" y="15308"/>
                    <a:pt x="4158" y="15651"/>
                    <a:pt x="3635" y="16015"/>
                  </a:cubicBezTo>
                  <a:cubicBezTo>
                    <a:pt x="3058" y="16416"/>
                    <a:pt x="2532" y="16892"/>
                    <a:pt x="2031" y="17419"/>
                  </a:cubicBezTo>
                  <a:cubicBezTo>
                    <a:pt x="1805" y="17694"/>
                    <a:pt x="1580" y="17970"/>
                    <a:pt x="1379" y="18271"/>
                  </a:cubicBezTo>
                  <a:cubicBezTo>
                    <a:pt x="1204" y="18572"/>
                    <a:pt x="1028" y="18897"/>
                    <a:pt x="878" y="19223"/>
                  </a:cubicBezTo>
                  <a:lnTo>
                    <a:pt x="477" y="20201"/>
                  </a:lnTo>
                  <a:cubicBezTo>
                    <a:pt x="402" y="20552"/>
                    <a:pt x="326" y="20902"/>
                    <a:pt x="226" y="21253"/>
                  </a:cubicBezTo>
                  <a:cubicBezTo>
                    <a:pt x="151" y="21579"/>
                    <a:pt x="126" y="21955"/>
                    <a:pt x="76" y="22281"/>
                  </a:cubicBezTo>
                  <a:cubicBezTo>
                    <a:pt x="51" y="22456"/>
                    <a:pt x="26" y="22632"/>
                    <a:pt x="26" y="22807"/>
                  </a:cubicBezTo>
                  <a:lnTo>
                    <a:pt x="26" y="23334"/>
                  </a:lnTo>
                  <a:cubicBezTo>
                    <a:pt x="26" y="23684"/>
                    <a:pt x="1" y="24035"/>
                    <a:pt x="26" y="24386"/>
                  </a:cubicBezTo>
                  <a:lnTo>
                    <a:pt x="126" y="25439"/>
                  </a:lnTo>
                  <a:cubicBezTo>
                    <a:pt x="151" y="25790"/>
                    <a:pt x="226" y="26115"/>
                    <a:pt x="301" y="26466"/>
                  </a:cubicBezTo>
                  <a:lnTo>
                    <a:pt x="527" y="27469"/>
                  </a:lnTo>
                  <a:cubicBezTo>
                    <a:pt x="602" y="27845"/>
                    <a:pt x="702" y="28146"/>
                    <a:pt x="803" y="28471"/>
                  </a:cubicBezTo>
                  <a:cubicBezTo>
                    <a:pt x="928" y="28797"/>
                    <a:pt x="1028" y="29148"/>
                    <a:pt x="1179" y="29449"/>
                  </a:cubicBezTo>
                  <a:cubicBezTo>
                    <a:pt x="1329" y="29775"/>
                    <a:pt x="1454" y="30100"/>
                    <a:pt x="1630" y="30401"/>
                  </a:cubicBezTo>
                  <a:lnTo>
                    <a:pt x="1905" y="30877"/>
                  </a:lnTo>
                  <a:lnTo>
                    <a:pt x="2181" y="31329"/>
                  </a:lnTo>
                  <a:cubicBezTo>
                    <a:pt x="2582" y="31905"/>
                    <a:pt x="3033" y="32456"/>
                    <a:pt x="3585" y="32933"/>
                  </a:cubicBezTo>
                  <a:cubicBezTo>
                    <a:pt x="4111" y="33409"/>
                    <a:pt x="4687" y="33810"/>
                    <a:pt x="5339" y="34136"/>
                  </a:cubicBezTo>
                  <a:cubicBezTo>
                    <a:pt x="5940" y="34486"/>
                    <a:pt x="6617" y="34737"/>
                    <a:pt x="7269" y="34963"/>
                  </a:cubicBezTo>
                  <a:cubicBezTo>
                    <a:pt x="8622" y="35414"/>
                    <a:pt x="10001" y="35614"/>
                    <a:pt x="11404" y="35664"/>
                  </a:cubicBezTo>
                  <a:cubicBezTo>
                    <a:pt x="11652" y="35674"/>
                    <a:pt x="11903" y="35679"/>
                    <a:pt x="12155" y="35679"/>
                  </a:cubicBezTo>
                  <a:cubicBezTo>
                    <a:pt x="12591" y="35679"/>
                    <a:pt x="13030" y="35662"/>
                    <a:pt x="13459" y="35614"/>
                  </a:cubicBezTo>
                  <a:cubicBezTo>
                    <a:pt x="14161" y="35564"/>
                    <a:pt x="14838" y="35489"/>
                    <a:pt x="15514" y="35364"/>
                  </a:cubicBezTo>
                  <a:cubicBezTo>
                    <a:pt x="15615" y="35339"/>
                    <a:pt x="15690" y="35238"/>
                    <a:pt x="15665" y="35138"/>
                  </a:cubicBezTo>
                  <a:cubicBezTo>
                    <a:pt x="15665" y="35038"/>
                    <a:pt x="15565" y="34963"/>
                    <a:pt x="15464" y="34963"/>
                  </a:cubicBezTo>
                  <a:cubicBezTo>
                    <a:pt x="14837" y="35022"/>
                    <a:pt x="14198" y="35047"/>
                    <a:pt x="13559" y="35047"/>
                  </a:cubicBezTo>
                  <a:cubicBezTo>
                    <a:pt x="12845" y="35047"/>
                    <a:pt x="12130" y="35016"/>
                    <a:pt x="11429" y="34963"/>
                  </a:cubicBezTo>
                  <a:cubicBezTo>
                    <a:pt x="10778" y="34887"/>
                    <a:pt x="10126" y="34787"/>
                    <a:pt x="9474" y="34662"/>
                  </a:cubicBezTo>
                  <a:cubicBezTo>
                    <a:pt x="8823" y="34512"/>
                    <a:pt x="8171" y="34361"/>
                    <a:pt x="7570" y="34136"/>
                  </a:cubicBezTo>
                  <a:cubicBezTo>
                    <a:pt x="6943" y="33910"/>
                    <a:pt x="6341" y="33659"/>
                    <a:pt x="5765" y="33334"/>
                  </a:cubicBezTo>
                  <a:cubicBezTo>
                    <a:pt x="5214" y="33008"/>
                    <a:pt x="4662" y="32657"/>
                    <a:pt x="4186" y="32231"/>
                  </a:cubicBezTo>
                  <a:cubicBezTo>
                    <a:pt x="3910" y="32030"/>
                    <a:pt x="3685" y="31805"/>
                    <a:pt x="3459" y="31579"/>
                  </a:cubicBezTo>
                  <a:cubicBezTo>
                    <a:pt x="3234" y="31354"/>
                    <a:pt x="2983" y="31128"/>
                    <a:pt x="2808" y="30877"/>
                  </a:cubicBezTo>
                  <a:lnTo>
                    <a:pt x="2507" y="30476"/>
                  </a:lnTo>
                  <a:cubicBezTo>
                    <a:pt x="2407" y="30351"/>
                    <a:pt x="2331" y="30201"/>
                    <a:pt x="2231" y="30075"/>
                  </a:cubicBezTo>
                  <a:cubicBezTo>
                    <a:pt x="2056" y="29800"/>
                    <a:pt x="1930" y="29499"/>
                    <a:pt x="1780" y="29198"/>
                  </a:cubicBezTo>
                  <a:cubicBezTo>
                    <a:pt x="1630" y="28897"/>
                    <a:pt x="1529" y="28597"/>
                    <a:pt x="1429" y="28296"/>
                  </a:cubicBezTo>
                  <a:cubicBezTo>
                    <a:pt x="1329" y="27970"/>
                    <a:pt x="1204" y="27619"/>
                    <a:pt x="1153" y="27318"/>
                  </a:cubicBezTo>
                  <a:lnTo>
                    <a:pt x="978" y="26341"/>
                  </a:lnTo>
                  <a:cubicBezTo>
                    <a:pt x="903" y="26015"/>
                    <a:pt x="853" y="25689"/>
                    <a:pt x="828" y="25339"/>
                  </a:cubicBezTo>
                  <a:lnTo>
                    <a:pt x="752" y="24361"/>
                  </a:lnTo>
                  <a:cubicBezTo>
                    <a:pt x="727" y="24035"/>
                    <a:pt x="778" y="23709"/>
                    <a:pt x="778" y="23359"/>
                  </a:cubicBezTo>
                  <a:lnTo>
                    <a:pt x="803" y="22882"/>
                  </a:lnTo>
                  <a:cubicBezTo>
                    <a:pt x="803" y="22707"/>
                    <a:pt x="853" y="22557"/>
                    <a:pt x="878" y="22381"/>
                  </a:cubicBezTo>
                  <a:cubicBezTo>
                    <a:pt x="928" y="22080"/>
                    <a:pt x="953" y="21729"/>
                    <a:pt x="1053" y="21429"/>
                  </a:cubicBezTo>
                  <a:lnTo>
                    <a:pt x="1304" y="20501"/>
                  </a:lnTo>
                  <a:lnTo>
                    <a:pt x="1705" y="19599"/>
                  </a:lnTo>
                  <a:lnTo>
                    <a:pt x="2156" y="18747"/>
                  </a:lnTo>
                  <a:cubicBezTo>
                    <a:pt x="2331" y="18496"/>
                    <a:pt x="2507" y="18196"/>
                    <a:pt x="2682" y="17945"/>
                  </a:cubicBezTo>
                  <a:cubicBezTo>
                    <a:pt x="3083" y="17444"/>
                    <a:pt x="3484" y="16917"/>
                    <a:pt x="4011" y="16491"/>
                  </a:cubicBezTo>
                  <a:cubicBezTo>
                    <a:pt x="4487" y="16065"/>
                    <a:pt x="5088" y="15714"/>
                    <a:pt x="5665" y="15489"/>
                  </a:cubicBezTo>
                  <a:cubicBezTo>
                    <a:pt x="5765" y="15439"/>
                    <a:pt x="5840" y="15338"/>
                    <a:pt x="5840" y="15213"/>
                  </a:cubicBezTo>
                  <a:cubicBezTo>
                    <a:pt x="5815" y="14436"/>
                    <a:pt x="5890" y="13634"/>
                    <a:pt x="5966" y="12857"/>
                  </a:cubicBezTo>
                  <a:cubicBezTo>
                    <a:pt x="6066" y="12080"/>
                    <a:pt x="6216" y="11303"/>
                    <a:pt x="6392" y="10551"/>
                  </a:cubicBezTo>
                  <a:cubicBezTo>
                    <a:pt x="6717" y="9023"/>
                    <a:pt x="7244" y="7544"/>
                    <a:pt x="7971" y="6191"/>
                  </a:cubicBezTo>
                  <a:cubicBezTo>
                    <a:pt x="8346" y="5514"/>
                    <a:pt x="8823" y="4887"/>
                    <a:pt x="9324" y="4336"/>
                  </a:cubicBezTo>
                  <a:cubicBezTo>
                    <a:pt x="9575" y="4035"/>
                    <a:pt x="9875" y="3785"/>
                    <a:pt x="10126" y="3534"/>
                  </a:cubicBezTo>
                  <a:cubicBezTo>
                    <a:pt x="10427" y="3283"/>
                    <a:pt x="10702" y="3033"/>
                    <a:pt x="11028" y="2832"/>
                  </a:cubicBezTo>
                  <a:cubicBezTo>
                    <a:pt x="11630" y="2381"/>
                    <a:pt x="12281" y="1980"/>
                    <a:pt x="12983" y="1654"/>
                  </a:cubicBezTo>
                  <a:cubicBezTo>
                    <a:pt x="13309" y="1479"/>
                    <a:pt x="13660" y="1353"/>
                    <a:pt x="14036" y="1203"/>
                  </a:cubicBezTo>
                  <a:cubicBezTo>
                    <a:pt x="14211" y="1128"/>
                    <a:pt x="14412" y="1078"/>
                    <a:pt x="14587" y="1028"/>
                  </a:cubicBezTo>
                  <a:cubicBezTo>
                    <a:pt x="14788" y="978"/>
                    <a:pt x="14988" y="902"/>
                    <a:pt x="15164" y="877"/>
                  </a:cubicBezTo>
                  <a:cubicBezTo>
                    <a:pt x="15540" y="802"/>
                    <a:pt x="15915" y="752"/>
                    <a:pt x="16316" y="677"/>
                  </a:cubicBezTo>
                  <a:cubicBezTo>
                    <a:pt x="16517" y="652"/>
                    <a:pt x="16692" y="627"/>
                    <a:pt x="16893" y="602"/>
                  </a:cubicBezTo>
                  <a:lnTo>
                    <a:pt x="17494" y="576"/>
                  </a:lnTo>
                  <a:lnTo>
                    <a:pt x="18672" y="526"/>
                  </a:lnTo>
                  <a:cubicBezTo>
                    <a:pt x="19048" y="551"/>
                    <a:pt x="19449" y="576"/>
                    <a:pt x="19850" y="627"/>
                  </a:cubicBezTo>
                  <a:cubicBezTo>
                    <a:pt x="20026" y="627"/>
                    <a:pt x="20226" y="627"/>
                    <a:pt x="20427" y="677"/>
                  </a:cubicBezTo>
                  <a:lnTo>
                    <a:pt x="21003" y="752"/>
                  </a:lnTo>
                  <a:cubicBezTo>
                    <a:pt x="21379" y="827"/>
                    <a:pt x="21780" y="877"/>
                    <a:pt x="22156" y="978"/>
                  </a:cubicBezTo>
                  <a:lnTo>
                    <a:pt x="23309" y="1278"/>
                  </a:lnTo>
                  <a:cubicBezTo>
                    <a:pt x="23685" y="1379"/>
                    <a:pt x="24061" y="1504"/>
                    <a:pt x="24437" y="1629"/>
                  </a:cubicBezTo>
                  <a:cubicBezTo>
                    <a:pt x="24612" y="1679"/>
                    <a:pt x="24788" y="1754"/>
                    <a:pt x="24988" y="1805"/>
                  </a:cubicBezTo>
                  <a:lnTo>
                    <a:pt x="25540" y="2030"/>
                  </a:lnTo>
                  <a:cubicBezTo>
                    <a:pt x="25890" y="2181"/>
                    <a:pt x="26266" y="2331"/>
                    <a:pt x="26617" y="2506"/>
                  </a:cubicBezTo>
                  <a:cubicBezTo>
                    <a:pt x="27319" y="2807"/>
                    <a:pt x="28021" y="3183"/>
                    <a:pt x="28723" y="3559"/>
                  </a:cubicBezTo>
                  <a:cubicBezTo>
                    <a:pt x="29048" y="3785"/>
                    <a:pt x="29399" y="3960"/>
                    <a:pt x="29725" y="4186"/>
                  </a:cubicBezTo>
                  <a:cubicBezTo>
                    <a:pt x="30051" y="4386"/>
                    <a:pt x="30402" y="4587"/>
                    <a:pt x="30703" y="4837"/>
                  </a:cubicBezTo>
                  <a:cubicBezTo>
                    <a:pt x="31354" y="5288"/>
                    <a:pt x="32006" y="5764"/>
                    <a:pt x="32582" y="6266"/>
                  </a:cubicBezTo>
                  <a:cubicBezTo>
                    <a:pt x="32620" y="6303"/>
                    <a:pt x="32670" y="6322"/>
                    <a:pt x="32720" y="6322"/>
                  </a:cubicBezTo>
                  <a:cubicBezTo>
                    <a:pt x="32770" y="6322"/>
                    <a:pt x="32820" y="6303"/>
                    <a:pt x="32858" y="6266"/>
                  </a:cubicBezTo>
                  <a:cubicBezTo>
                    <a:pt x="32933" y="6191"/>
                    <a:pt x="32933" y="6065"/>
                    <a:pt x="32858" y="5990"/>
                  </a:cubicBezTo>
                  <a:cubicBezTo>
                    <a:pt x="32281" y="5414"/>
                    <a:pt x="31680" y="4887"/>
                    <a:pt x="31028" y="4411"/>
                  </a:cubicBezTo>
                  <a:cubicBezTo>
                    <a:pt x="30377" y="3910"/>
                    <a:pt x="29725" y="3459"/>
                    <a:pt x="29023" y="3033"/>
                  </a:cubicBezTo>
                  <a:cubicBezTo>
                    <a:pt x="28322" y="2632"/>
                    <a:pt x="27620" y="2231"/>
                    <a:pt x="26893" y="1905"/>
                  </a:cubicBezTo>
                  <a:cubicBezTo>
                    <a:pt x="26542" y="1704"/>
                    <a:pt x="26141" y="1579"/>
                    <a:pt x="25765" y="1404"/>
                  </a:cubicBezTo>
                  <a:lnTo>
                    <a:pt x="25214" y="1203"/>
                  </a:lnTo>
                  <a:cubicBezTo>
                    <a:pt x="25013" y="1128"/>
                    <a:pt x="24838" y="1053"/>
                    <a:pt x="24637" y="1003"/>
                  </a:cubicBezTo>
                  <a:cubicBezTo>
                    <a:pt x="24236" y="877"/>
                    <a:pt x="23860" y="727"/>
                    <a:pt x="23484" y="652"/>
                  </a:cubicBezTo>
                  <a:lnTo>
                    <a:pt x="22281" y="376"/>
                  </a:lnTo>
                  <a:cubicBezTo>
                    <a:pt x="21905" y="276"/>
                    <a:pt x="21479" y="251"/>
                    <a:pt x="21078" y="201"/>
                  </a:cubicBezTo>
                  <a:lnTo>
                    <a:pt x="20477" y="100"/>
                  </a:lnTo>
                  <a:cubicBezTo>
                    <a:pt x="20276" y="75"/>
                    <a:pt x="20076" y="75"/>
                    <a:pt x="19875" y="75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833345" y="1462492"/>
              <a:ext cx="25417" cy="26046"/>
            </a:xfrm>
            <a:custGeom>
              <a:avLst/>
              <a:gdLst/>
              <a:ahLst/>
              <a:cxnLst/>
              <a:rect l="l" t="t" r="r" b="b"/>
              <a:pathLst>
                <a:path w="1294" h="1326" extrusionOk="0">
                  <a:moveTo>
                    <a:pt x="799" y="1"/>
                  </a:moveTo>
                  <a:cubicBezTo>
                    <a:pt x="735" y="1"/>
                    <a:pt x="669" y="14"/>
                    <a:pt x="602" y="43"/>
                  </a:cubicBezTo>
                  <a:cubicBezTo>
                    <a:pt x="376" y="143"/>
                    <a:pt x="226" y="368"/>
                    <a:pt x="101" y="569"/>
                  </a:cubicBezTo>
                  <a:cubicBezTo>
                    <a:pt x="0" y="795"/>
                    <a:pt x="25" y="970"/>
                    <a:pt x="25" y="1221"/>
                  </a:cubicBezTo>
                  <a:cubicBezTo>
                    <a:pt x="4" y="1264"/>
                    <a:pt x="57" y="1326"/>
                    <a:pt x="120" y="1326"/>
                  </a:cubicBezTo>
                  <a:cubicBezTo>
                    <a:pt x="130" y="1326"/>
                    <a:pt x="140" y="1324"/>
                    <a:pt x="151" y="1321"/>
                  </a:cubicBezTo>
                  <a:cubicBezTo>
                    <a:pt x="226" y="1296"/>
                    <a:pt x="301" y="1296"/>
                    <a:pt x="376" y="1271"/>
                  </a:cubicBezTo>
                  <a:cubicBezTo>
                    <a:pt x="502" y="1271"/>
                    <a:pt x="602" y="1221"/>
                    <a:pt x="702" y="1170"/>
                  </a:cubicBezTo>
                  <a:cubicBezTo>
                    <a:pt x="953" y="1045"/>
                    <a:pt x="1203" y="845"/>
                    <a:pt x="1253" y="544"/>
                  </a:cubicBezTo>
                  <a:cubicBezTo>
                    <a:pt x="1294" y="239"/>
                    <a:pt x="1072" y="1"/>
                    <a:pt x="79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859922" y="1484334"/>
              <a:ext cx="23551" cy="29385"/>
            </a:xfrm>
            <a:custGeom>
              <a:avLst/>
              <a:gdLst/>
              <a:ahLst/>
              <a:cxnLst/>
              <a:rect l="l" t="t" r="r" b="b"/>
              <a:pathLst>
                <a:path w="1199" h="1496" extrusionOk="0">
                  <a:moveTo>
                    <a:pt x="854" y="1"/>
                  </a:moveTo>
                  <a:cubicBezTo>
                    <a:pt x="829" y="1"/>
                    <a:pt x="804" y="3"/>
                    <a:pt x="778" y="8"/>
                  </a:cubicBezTo>
                  <a:cubicBezTo>
                    <a:pt x="301" y="109"/>
                    <a:pt x="1" y="685"/>
                    <a:pt x="1" y="1136"/>
                  </a:cubicBezTo>
                  <a:cubicBezTo>
                    <a:pt x="1" y="1328"/>
                    <a:pt x="182" y="1495"/>
                    <a:pt x="361" y="1495"/>
                  </a:cubicBezTo>
                  <a:cubicBezTo>
                    <a:pt x="439" y="1495"/>
                    <a:pt x="516" y="1463"/>
                    <a:pt x="577" y="1387"/>
                  </a:cubicBezTo>
                  <a:cubicBezTo>
                    <a:pt x="803" y="1111"/>
                    <a:pt x="1103" y="760"/>
                    <a:pt x="1154" y="384"/>
                  </a:cubicBezTo>
                  <a:cubicBezTo>
                    <a:pt x="1198" y="182"/>
                    <a:pt x="1063" y="1"/>
                    <a:pt x="85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880605" y="1497259"/>
              <a:ext cx="25123" cy="25083"/>
            </a:xfrm>
            <a:custGeom>
              <a:avLst/>
              <a:gdLst/>
              <a:ahLst/>
              <a:cxnLst/>
              <a:rect l="l" t="t" r="r" b="b"/>
              <a:pathLst>
                <a:path w="1279" h="1277" extrusionOk="0">
                  <a:moveTo>
                    <a:pt x="811" y="0"/>
                  </a:moveTo>
                  <a:cubicBezTo>
                    <a:pt x="503" y="0"/>
                    <a:pt x="246" y="264"/>
                    <a:pt x="126" y="528"/>
                  </a:cubicBezTo>
                  <a:cubicBezTo>
                    <a:pt x="50" y="729"/>
                    <a:pt x="0" y="1080"/>
                    <a:pt x="226" y="1205"/>
                  </a:cubicBezTo>
                  <a:cubicBezTo>
                    <a:pt x="251" y="1205"/>
                    <a:pt x="276" y="1230"/>
                    <a:pt x="301" y="1230"/>
                  </a:cubicBezTo>
                  <a:cubicBezTo>
                    <a:pt x="350" y="1262"/>
                    <a:pt x="398" y="1276"/>
                    <a:pt x="444" y="1276"/>
                  </a:cubicBezTo>
                  <a:cubicBezTo>
                    <a:pt x="541" y="1276"/>
                    <a:pt x="626" y="1215"/>
                    <a:pt x="677" y="1130"/>
                  </a:cubicBezTo>
                  <a:cubicBezTo>
                    <a:pt x="727" y="1080"/>
                    <a:pt x="777" y="1030"/>
                    <a:pt x="802" y="979"/>
                  </a:cubicBezTo>
                  <a:cubicBezTo>
                    <a:pt x="978" y="829"/>
                    <a:pt x="1153" y="729"/>
                    <a:pt x="1228" y="478"/>
                  </a:cubicBezTo>
                  <a:cubicBezTo>
                    <a:pt x="1279" y="228"/>
                    <a:pt x="1103" y="27"/>
                    <a:pt x="852" y="2"/>
                  </a:cubicBezTo>
                  <a:cubicBezTo>
                    <a:pt x="839" y="1"/>
                    <a:pt x="825" y="0"/>
                    <a:pt x="81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530085" y="1529689"/>
              <a:ext cx="625731" cy="735494"/>
            </a:xfrm>
            <a:custGeom>
              <a:avLst/>
              <a:gdLst/>
              <a:ahLst/>
              <a:cxnLst/>
              <a:rect l="l" t="t" r="r" b="b"/>
              <a:pathLst>
                <a:path w="31856" h="37444" extrusionOk="0">
                  <a:moveTo>
                    <a:pt x="19410" y="0"/>
                  </a:moveTo>
                  <a:cubicBezTo>
                    <a:pt x="19324" y="0"/>
                    <a:pt x="19249" y="68"/>
                    <a:pt x="19249" y="155"/>
                  </a:cubicBezTo>
                  <a:cubicBezTo>
                    <a:pt x="19224" y="256"/>
                    <a:pt x="19299" y="356"/>
                    <a:pt x="19399" y="381"/>
                  </a:cubicBezTo>
                  <a:cubicBezTo>
                    <a:pt x="20051" y="506"/>
                    <a:pt x="20677" y="682"/>
                    <a:pt x="21304" y="882"/>
                  </a:cubicBezTo>
                  <a:cubicBezTo>
                    <a:pt x="21931" y="1083"/>
                    <a:pt x="22532" y="1333"/>
                    <a:pt x="23134" y="1609"/>
                  </a:cubicBezTo>
                  <a:cubicBezTo>
                    <a:pt x="23735" y="1885"/>
                    <a:pt x="24312" y="2186"/>
                    <a:pt x="24888" y="2511"/>
                  </a:cubicBezTo>
                  <a:cubicBezTo>
                    <a:pt x="25439" y="2862"/>
                    <a:pt x="25966" y="3238"/>
                    <a:pt x="26467" y="3639"/>
                  </a:cubicBezTo>
                  <a:cubicBezTo>
                    <a:pt x="26993" y="4040"/>
                    <a:pt x="27444" y="4516"/>
                    <a:pt x="27895" y="4993"/>
                  </a:cubicBezTo>
                  <a:cubicBezTo>
                    <a:pt x="28322" y="5469"/>
                    <a:pt x="28723" y="5970"/>
                    <a:pt x="29073" y="6521"/>
                  </a:cubicBezTo>
                  <a:cubicBezTo>
                    <a:pt x="29424" y="7073"/>
                    <a:pt x="29750" y="7649"/>
                    <a:pt x="30001" y="8251"/>
                  </a:cubicBezTo>
                  <a:lnTo>
                    <a:pt x="30176" y="8702"/>
                  </a:lnTo>
                  <a:lnTo>
                    <a:pt x="30352" y="9153"/>
                  </a:lnTo>
                  <a:cubicBezTo>
                    <a:pt x="30452" y="9479"/>
                    <a:pt x="30527" y="9780"/>
                    <a:pt x="30602" y="10105"/>
                  </a:cubicBezTo>
                  <a:cubicBezTo>
                    <a:pt x="30778" y="10732"/>
                    <a:pt x="30878" y="11384"/>
                    <a:pt x="30928" y="12035"/>
                  </a:cubicBezTo>
                  <a:cubicBezTo>
                    <a:pt x="30978" y="12687"/>
                    <a:pt x="30978" y="13364"/>
                    <a:pt x="30978" y="14040"/>
                  </a:cubicBezTo>
                  <a:cubicBezTo>
                    <a:pt x="30953" y="14692"/>
                    <a:pt x="30928" y="15344"/>
                    <a:pt x="30878" y="15995"/>
                  </a:cubicBezTo>
                  <a:cubicBezTo>
                    <a:pt x="30828" y="16647"/>
                    <a:pt x="30803" y="17323"/>
                    <a:pt x="30728" y="17950"/>
                  </a:cubicBezTo>
                  <a:cubicBezTo>
                    <a:pt x="30677" y="18602"/>
                    <a:pt x="30577" y="19253"/>
                    <a:pt x="30477" y="19905"/>
                  </a:cubicBezTo>
                  <a:lnTo>
                    <a:pt x="30302" y="20857"/>
                  </a:lnTo>
                  <a:cubicBezTo>
                    <a:pt x="30201" y="21158"/>
                    <a:pt x="30126" y="21484"/>
                    <a:pt x="30026" y="21785"/>
                  </a:cubicBezTo>
                  <a:cubicBezTo>
                    <a:pt x="29800" y="22386"/>
                    <a:pt x="29575" y="22988"/>
                    <a:pt x="29224" y="23514"/>
                  </a:cubicBezTo>
                  <a:cubicBezTo>
                    <a:pt x="29149" y="23664"/>
                    <a:pt x="29073" y="23790"/>
                    <a:pt x="28973" y="23915"/>
                  </a:cubicBezTo>
                  <a:cubicBezTo>
                    <a:pt x="28898" y="24065"/>
                    <a:pt x="28798" y="24191"/>
                    <a:pt x="28697" y="24291"/>
                  </a:cubicBezTo>
                  <a:cubicBezTo>
                    <a:pt x="28522" y="24542"/>
                    <a:pt x="28271" y="24767"/>
                    <a:pt x="28096" y="24918"/>
                  </a:cubicBezTo>
                  <a:lnTo>
                    <a:pt x="28071" y="24918"/>
                  </a:lnTo>
                  <a:cubicBezTo>
                    <a:pt x="27946" y="25018"/>
                    <a:pt x="27870" y="25193"/>
                    <a:pt x="27921" y="25344"/>
                  </a:cubicBezTo>
                  <a:cubicBezTo>
                    <a:pt x="28071" y="26070"/>
                    <a:pt x="28121" y="26872"/>
                    <a:pt x="28121" y="27624"/>
                  </a:cubicBezTo>
                  <a:cubicBezTo>
                    <a:pt x="28121" y="28401"/>
                    <a:pt x="28046" y="29178"/>
                    <a:pt x="27870" y="29930"/>
                  </a:cubicBezTo>
                  <a:cubicBezTo>
                    <a:pt x="27695" y="30707"/>
                    <a:pt x="27394" y="31434"/>
                    <a:pt x="26993" y="32085"/>
                  </a:cubicBezTo>
                  <a:cubicBezTo>
                    <a:pt x="26617" y="32762"/>
                    <a:pt x="26066" y="33339"/>
                    <a:pt x="25464" y="33815"/>
                  </a:cubicBezTo>
                  <a:cubicBezTo>
                    <a:pt x="24888" y="34291"/>
                    <a:pt x="24261" y="34717"/>
                    <a:pt x="23585" y="35093"/>
                  </a:cubicBezTo>
                  <a:cubicBezTo>
                    <a:pt x="22933" y="35494"/>
                    <a:pt x="22206" y="35770"/>
                    <a:pt x="21479" y="36045"/>
                  </a:cubicBezTo>
                  <a:lnTo>
                    <a:pt x="20903" y="36221"/>
                  </a:lnTo>
                  <a:cubicBezTo>
                    <a:pt x="20753" y="36271"/>
                    <a:pt x="20527" y="36321"/>
                    <a:pt x="20352" y="36371"/>
                  </a:cubicBezTo>
                  <a:cubicBezTo>
                    <a:pt x="19951" y="36471"/>
                    <a:pt x="19575" y="36522"/>
                    <a:pt x="19199" y="36597"/>
                  </a:cubicBezTo>
                  <a:cubicBezTo>
                    <a:pt x="18447" y="36697"/>
                    <a:pt x="17645" y="36772"/>
                    <a:pt x="16868" y="36772"/>
                  </a:cubicBezTo>
                  <a:cubicBezTo>
                    <a:pt x="16091" y="36772"/>
                    <a:pt x="15314" y="36672"/>
                    <a:pt x="14537" y="36547"/>
                  </a:cubicBezTo>
                  <a:cubicBezTo>
                    <a:pt x="13760" y="36446"/>
                    <a:pt x="12983" y="36221"/>
                    <a:pt x="12231" y="35970"/>
                  </a:cubicBezTo>
                  <a:cubicBezTo>
                    <a:pt x="11504" y="35720"/>
                    <a:pt x="10778" y="35419"/>
                    <a:pt x="10051" y="35093"/>
                  </a:cubicBezTo>
                  <a:cubicBezTo>
                    <a:pt x="9349" y="34767"/>
                    <a:pt x="8622" y="34466"/>
                    <a:pt x="7920" y="34091"/>
                  </a:cubicBezTo>
                  <a:cubicBezTo>
                    <a:pt x="6517" y="33389"/>
                    <a:pt x="5189" y="32537"/>
                    <a:pt x="3885" y="31634"/>
                  </a:cubicBezTo>
                  <a:cubicBezTo>
                    <a:pt x="3234" y="31158"/>
                    <a:pt x="2632" y="30682"/>
                    <a:pt x="2031" y="30156"/>
                  </a:cubicBezTo>
                  <a:cubicBezTo>
                    <a:pt x="1429" y="29629"/>
                    <a:pt x="853" y="29103"/>
                    <a:pt x="377" y="28501"/>
                  </a:cubicBezTo>
                  <a:lnTo>
                    <a:pt x="377" y="28476"/>
                  </a:lnTo>
                  <a:cubicBezTo>
                    <a:pt x="328" y="28428"/>
                    <a:pt x="269" y="28400"/>
                    <a:pt x="213" y="28400"/>
                  </a:cubicBezTo>
                  <a:cubicBezTo>
                    <a:pt x="182" y="28400"/>
                    <a:pt x="153" y="28409"/>
                    <a:pt x="126" y="28426"/>
                  </a:cubicBezTo>
                  <a:cubicBezTo>
                    <a:pt x="26" y="28501"/>
                    <a:pt x="1" y="28602"/>
                    <a:pt x="51" y="28702"/>
                  </a:cubicBezTo>
                  <a:cubicBezTo>
                    <a:pt x="477" y="29429"/>
                    <a:pt x="1053" y="30005"/>
                    <a:pt x="1605" y="30607"/>
                  </a:cubicBezTo>
                  <a:cubicBezTo>
                    <a:pt x="2181" y="31183"/>
                    <a:pt x="2808" y="31710"/>
                    <a:pt x="3434" y="32211"/>
                  </a:cubicBezTo>
                  <a:cubicBezTo>
                    <a:pt x="4687" y="33238"/>
                    <a:pt x="6066" y="34141"/>
                    <a:pt x="7494" y="34918"/>
                  </a:cubicBezTo>
                  <a:cubicBezTo>
                    <a:pt x="8196" y="35319"/>
                    <a:pt x="8923" y="35669"/>
                    <a:pt x="9700" y="35970"/>
                  </a:cubicBezTo>
                  <a:cubicBezTo>
                    <a:pt x="10452" y="36246"/>
                    <a:pt x="11229" y="36497"/>
                    <a:pt x="12031" y="36697"/>
                  </a:cubicBezTo>
                  <a:cubicBezTo>
                    <a:pt x="12833" y="36872"/>
                    <a:pt x="13610" y="37073"/>
                    <a:pt x="14412" y="37198"/>
                  </a:cubicBezTo>
                  <a:cubicBezTo>
                    <a:pt x="15214" y="37324"/>
                    <a:pt x="16041" y="37399"/>
                    <a:pt x="16868" y="37424"/>
                  </a:cubicBezTo>
                  <a:cubicBezTo>
                    <a:pt x="17083" y="37437"/>
                    <a:pt x="17299" y="37444"/>
                    <a:pt x="17517" y="37444"/>
                  </a:cubicBezTo>
                  <a:cubicBezTo>
                    <a:pt x="18111" y="37444"/>
                    <a:pt x="18712" y="37397"/>
                    <a:pt x="19299" y="37324"/>
                  </a:cubicBezTo>
                  <a:cubicBezTo>
                    <a:pt x="19725" y="37273"/>
                    <a:pt x="20151" y="37223"/>
                    <a:pt x="20527" y="37123"/>
                  </a:cubicBezTo>
                  <a:cubicBezTo>
                    <a:pt x="20728" y="37073"/>
                    <a:pt x="20903" y="37048"/>
                    <a:pt x="21129" y="36998"/>
                  </a:cubicBezTo>
                  <a:lnTo>
                    <a:pt x="21730" y="36822"/>
                  </a:lnTo>
                  <a:cubicBezTo>
                    <a:pt x="22507" y="36572"/>
                    <a:pt x="23284" y="36296"/>
                    <a:pt x="24036" y="35895"/>
                  </a:cubicBezTo>
                  <a:cubicBezTo>
                    <a:pt x="24763" y="35494"/>
                    <a:pt x="25439" y="34993"/>
                    <a:pt x="26016" y="34391"/>
                  </a:cubicBezTo>
                  <a:cubicBezTo>
                    <a:pt x="26592" y="33790"/>
                    <a:pt x="27068" y="33088"/>
                    <a:pt x="27494" y="32361"/>
                  </a:cubicBezTo>
                  <a:cubicBezTo>
                    <a:pt x="27895" y="31659"/>
                    <a:pt x="28221" y="30882"/>
                    <a:pt x="28447" y="30106"/>
                  </a:cubicBezTo>
                  <a:cubicBezTo>
                    <a:pt x="28672" y="29304"/>
                    <a:pt x="28823" y="28476"/>
                    <a:pt x="28873" y="27649"/>
                  </a:cubicBezTo>
                  <a:cubicBezTo>
                    <a:pt x="28895" y="26906"/>
                    <a:pt x="28877" y="26182"/>
                    <a:pt x="28746" y="25425"/>
                  </a:cubicBezTo>
                  <a:lnTo>
                    <a:pt x="28746" y="25425"/>
                  </a:lnTo>
                  <a:cubicBezTo>
                    <a:pt x="28823" y="25356"/>
                    <a:pt x="28891" y="25287"/>
                    <a:pt x="28973" y="25218"/>
                  </a:cubicBezTo>
                  <a:cubicBezTo>
                    <a:pt x="29099" y="25093"/>
                    <a:pt x="29224" y="24968"/>
                    <a:pt x="29349" y="24817"/>
                  </a:cubicBezTo>
                  <a:cubicBezTo>
                    <a:pt x="29449" y="24692"/>
                    <a:pt x="29575" y="24542"/>
                    <a:pt x="29675" y="24391"/>
                  </a:cubicBezTo>
                  <a:cubicBezTo>
                    <a:pt x="29775" y="24266"/>
                    <a:pt x="29875" y="24116"/>
                    <a:pt x="29951" y="23965"/>
                  </a:cubicBezTo>
                  <a:cubicBezTo>
                    <a:pt x="30327" y="23364"/>
                    <a:pt x="30602" y="22712"/>
                    <a:pt x="30853" y="22060"/>
                  </a:cubicBezTo>
                  <a:lnTo>
                    <a:pt x="31154" y="21083"/>
                  </a:lnTo>
                  <a:lnTo>
                    <a:pt x="31429" y="20080"/>
                  </a:lnTo>
                  <a:cubicBezTo>
                    <a:pt x="31555" y="19429"/>
                    <a:pt x="31705" y="18752"/>
                    <a:pt x="31755" y="18075"/>
                  </a:cubicBezTo>
                  <a:cubicBezTo>
                    <a:pt x="31855" y="17374"/>
                    <a:pt x="31855" y="16697"/>
                    <a:pt x="31855" y="16020"/>
                  </a:cubicBezTo>
                  <a:cubicBezTo>
                    <a:pt x="31830" y="15344"/>
                    <a:pt x="31755" y="14667"/>
                    <a:pt x="31705" y="13990"/>
                  </a:cubicBezTo>
                  <a:cubicBezTo>
                    <a:pt x="31605" y="13313"/>
                    <a:pt x="31555" y="12662"/>
                    <a:pt x="31479" y="11985"/>
                  </a:cubicBezTo>
                  <a:cubicBezTo>
                    <a:pt x="31404" y="11308"/>
                    <a:pt x="31304" y="10632"/>
                    <a:pt x="31129" y="9980"/>
                  </a:cubicBezTo>
                  <a:cubicBezTo>
                    <a:pt x="31053" y="9654"/>
                    <a:pt x="30953" y="9328"/>
                    <a:pt x="30853" y="9003"/>
                  </a:cubicBezTo>
                  <a:lnTo>
                    <a:pt x="30703" y="8501"/>
                  </a:lnTo>
                  <a:lnTo>
                    <a:pt x="30502" y="8025"/>
                  </a:lnTo>
                  <a:cubicBezTo>
                    <a:pt x="30251" y="7399"/>
                    <a:pt x="29951" y="6797"/>
                    <a:pt x="29600" y="6196"/>
                  </a:cubicBezTo>
                  <a:cubicBezTo>
                    <a:pt x="29224" y="5619"/>
                    <a:pt x="28823" y="5068"/>
                    <a:pt x="28372" y="4541"/>
                  </a:cubicBezTo>
                  <a:cubicBezTo>
                    <a:pt x="27921" y="4040"/>
                    <a:pt x="27419" y="3564"/>
                    <a:pt x="26893" y="3138"/>
                  </a:cubicBezTo>
                  <a:cubicBezTo>
                    <a:pt x="25815" y="2261"/>
                    <a:pt x="24637" y="1584"/>
                    <a:pt x="23384" y="1058"/>
                  </a:cubicBezTo>
                  <a:cubicBezTo>
                    <a:pt x="22131" y="531"/>
                    <a:pt x="20803" y="155"/>
                    <a:pt x="19449" y="5"/>
                  </a:cubicBezTo>
                  <a:cubicBezTo>
                    <a:pt x="19436" y="2"/>
                    <a:pt x="19423" y="0"/>
                    <a:pt x="1941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509735" y="2065320"/>
              <a:ext cx="22334" cy="20016"/>
            </a:xfrm>
            <a:custGeom>
              <a:avLst/>
              <a:gdLst/>
              <a:ahLst/>
              <a:cxnLst/>
              <a:rect l="l" t="t" r="r" b="b"/>
              <a:pathLst>
                <a:path w="1137" h="1019" extrusionOk="0">
                  <a:moveTo>
                    <a:pt x="759" y="1"/>
                  </a:moveTo>
                  <a:cubicBezTo>
                    <a:pt x="742" y="1"/>
                    <a:pt x="726" y="2"/>
                    <a:pt x="711" y="4"/>
                  </a:cubicBezTo>
                  <a:cubicBezTo>
                    <a:pt x="535" y="80"/>
                    <a:pt x="460" y="180"/>
                    <a:pt x="310" y="305"/>
                  </a:cubicBezTo>
                  <a:cubicBezTo>
                    <a:pt x="1" y="596"/>
                    <a:pt x="311" y="1019"/>
                    <a:pt x="639" y="1019"/>
                  </a:cubicBezTo>
                  <a:cubicBezTo>
                    <a:pt x="763" y="1019"/>
                    <a:pt x="890" y="958"/>
                    <a:pt x="986" y="806"/>
                  </a:cubicBezTo>
                  <a:cubicBezTo>
                    <a:pt x="1112" y="631"/>
                    <a:pt x="1137" y="456"/>
                    <a:pt x="1112" y="255"/>
                  </a:cubicBezTo>
                  <a:cubicBezTo>
                    <a:pt x="1089" y="98"/>
                    <a:pt x="905" y="1"/>
                    <a:pt x="75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501034" y="20530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498834" y="2036819"/>
              <a:ext cx="19466" cy="23826"/>
            </a:xfrm>
            <a:custGeom>
              <a:avLst/>
              <a:gdLst/>
              <a:ahLst/>
              <a:cxnLst/>
              <a:rect l="l" t="t" r="r" b="b"/>
              <a:pathLst>
                <a:path w="991" h="1213" extrusionOk="0">
                  <a:moveTo>
                    <a:pt x="661" y="1"/>
                  </a:moveTo>
                  <a:cubicBezTo>
                    <a:pt x="632" y="1"/>
                    <a:pt x="600" y="9"/>
                    <a:pt x="564" y="27"/>
                  </a:cubicBezTo>
                  <a:cubicBezTo>
                    <a:pt x="414" y="102"/>
                    <a:pt x="338" y="277"/>
                    <a:pt x="263" y="403"/>
                  </a:cubicBezTo>
                  <a:cubicBezTo>
                    <a:pt x="213" y="503"/>
                    <a:pt x="188" y="603"/>
                    <a:pt x="163" y="704"/>
                  </a:cubicBezTo>
                  <a:cubicBezTo>
                    <a:pt x="138" y="729"/>
                    <a:pt x="138" y="754"/>
                    <a:pt x="138" y="804"/>
                  </a:cubicBezTo>
                  <a:cubicBezTo>
                    <a:pt x="113" y="804"/>
                    <a:pt x="113" y="829"/>
                    <a:pt x="113" y="829"/>
                  </a:cubicBezTo>
                  <a:cubicBezTo>
                    <a:pt x="1" y="1031"/>
                    <a:pt x="150" y="1213"/>
                    <a:pt x="344" y="1213"/>
                  </a:cubicBezTo>
                  <a:cubicBezTo>
                    <a:pt x="367" y="1213"/>
                    <a:pt x="390" y="1210"/>
                    <a:pt x="414" y="1205"/>
                  </a:cubicBezTo>
                  <a:cubicBezTo>
                    <a:pt x="790" y="1130"/>
                    <a:pt x="990" y="403"/>
                    <a:pt x="790" y="77"/>
                  </a:cubicBezTo>
                  <a:cubicBezTo>
                    <a:pt x="757" y="28"/>
                    <a:pt x="714" y="1"/>
                    <a:pt x="66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0"/>
          <p:cNvGrpSpPr/>
          <p:nvPr/>
        </p:nvGrpSpPr>
        <p:grpSpPr>
          <a:xfrm>
            <a:off x="5349216" y="2109105"/>
            <a:ext cx="128023" cy="367825"/>
            <a:chOff x="5354842" y="2180390"/>
            <a:chExt cx="147221" cy="422982"/>
          </a:xfrm>
        </p:grpSpPr>
        <p:sp>
          <p:nvSpPr>
            <p:cNvPr id="1305" name="Google Shape;1305;p30"/>
            <p:cNvSpPr/>
            <p:nvPr/>
          </p:nvSpPr>
          <p:spPr>
            <a:xfrm>
              <a:off x="5367315" y="2180390"/>
              <a:ext cx="134748" cy="408191"/>
            </a:xfrm>
            <a:custGeom>
              <a:avLst/>
              <a:gdLst/>
              <a:ahLst/>
              <a:cxnLst/>
              <a:rect l="l" t="t" r="r" b="b"/>
              <a:pathLst>
                <a:path w="6860" h="20781" extrusionOk="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354842" y="2506888"/>
              <a:ext cx="90611" cy="96484"/>
            </a:xfrm>
            <a:custGeom>
              <a:avLst/>
              <a:gdLst/>
              <a:ahLst/>
              <a:cxnLst/>
              <a:rect l="l" t="t" r="r" b="b"/>
              <a:pathLst>
                <a:path w="4613" h="4912" extrusionOk="0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30"/>
          <p:cNvSpPr/>
          <p:nvPr/>
        </p:nvSpPr>
        <p:spPr>
          <a:xfrm>
            <a:off x="4547744" y="3357959"/>
            <a:ext cx="93086" cy="363104"/>
          </a:xfrm>
          <a:custGeom>
            <a:avLst/>
            <a:gdLst/>
            <a:ahLst/>
            <a:cxnLst/>
            <a:rect l="l" t="t" r="r" b="b"/>
            <a:pathLst>
              <a:path w="5450" h="21259" extrusionOk="0">
                <a:moveTo>
                  <a:pt x="2665" y="0"/>
                </a:moveTo>
                <a:cubicBezTo>
                  <a:pt x="2552" y="0"/>
                  <a:pt x="2434" y="112"/>
                  <a:pt x="2420" y="296"/>
                </a:cubicBezTo>
                <a:cubicBezTo>
                  <a:pt x="2094" y="6461"/>
                  <a:pt x="1969" y="12727"/>
                  <a:pt x="1894" y="18917"/>
                </a:cubicBezTo>
                <a:cubicBezTo>
                  <a:pt x="1543" y="18391"/>
                  <a:pt x="1167" y="17865"/>
                  <a:pt x="691" y="17464"/>
                </a:cubicBezTo>
                <a:cubicBezTo>
                  <a:pt x="618" y="17398"/>
                  <a:pt x="527" y="17369"/>
                  <a:pt x="437" y="17369"/>
                </a:cubicBezTo>
                <a:cubicBezTo>
                  <a:pt x="215" y="17369"/>
                  <a:pt x="0" y="17547"/>
                  <a:pt x="89" y="17815"/>
                </a:cubicBezTo>
                <a:cubicBezTo>
                  <a:pt x="415" y="18942"/>
                  <a:pt x="1468" y="20371"/>
                  <a:pt x="2370" y="21098"/>
                </a:cubicBezTo>
                <a:cubicBezTo>
                  <a:pt x="2492" y="21193"/>
                  <a:pt x="2644" y="21259"/>
                  <a:pt x="2790" y="21259"/>
                </a:cubicBezTo>
                <a:cubicBezTo>
                  <a:pt x="2912" y="21259"/>
                  <a:pt x="3030" y="21212"/>
                  <a:pt x="3122" y="21098"/>
                </a:cubicBezTo>
                <a:cubicBezTo>
                  <a:pt x="3623" y="20546"/>
                  <a:pt x="4049" y="19920"/>
                  <a:pt x="4475" y="19318"/>
                </a:cubicBezTo>
                <a:cubicBezTo>
                  <a:pt x="4851" y="18767"/>
                  <a:pt x="5377" y="18266"/>
                  <a:pt x="5428" y="17589"/>
                </a:cubicBezTo>
                <a:cubicBezTo>
                  <a:pt x="5450" y="17367"/>
                  <a:pt x="5237" y="17205"/>
                  <a:pt x="5031" y="17205"/>
                </a:cubicBezTo>
                <a:cubicBezTo>
                  <a:pt x="5004" y="17205"/>
                  <a:pt x="4977" y="17207"/>
                  <a:pt x="4951" y="17213"/>
                </a:cubicBezTo>
                <a:cubicBezTo>
                  <a:pt x="4400" y="17364"/>
                  <a:pt x="4174" y="17790"/>
                  <a:pt x="3849" y="18241"/>
                </a:cubicBezTo>
                <a:cubicBezTo>
                  <a:pt x="3623" y="18567"/>
                  <a:pt x="3423" y="18867"/>
                  <a:pt x="3222" y="19193"/>
                </a:cubicBezTo>
                <a:cubicBezTo>
                  <a:pt x="3247" y="12927"/>
                  <a:pt x="3899" y="6336"/>
                  <a:pt x="2871" y="221"/>
                </a:cubicBezTo>
                <a:cubicBezTo>
                  <a:pt x="2838" y="67"/>
                  <a:pt x="2753" y="0"/>
                  <a:pt x="2665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3235527" y="2892657"/>
            <a:ext cx="477318" cy="418323"/>
          </a:xfrm>
          <a:custGeom>
            <a:avLst/>
            <a:gdLst/>
            <a:ahLst/>
            <a:cxnLst/>
            <a:rect l="l" t="t" r="r" b="b"/>
            <a:pathLst>
              <a:path w="27946" h="24492" extrusionOk="0">
                <a:moveTo>
                  <a:pt x="22670" y="0"/>
                </a:moveTo>
                <a:cubicBezTo>
                  <a:pt x="22462" y="0"/>
                  <a:pt x="22294" y="2"/>
                  <a:pt x="22181" y="2"/>
                </a:cubicBezTo>
                <a:cubicBezTo>
                  <a:pt x="17795" y="2"/>
                  <a:pt x="13560" y="1556"/>
                  <a:pt x="9976" y="4062"/>
                </a:cubicBezTo>
                <a:cubicBezTo>
                  <a:pt x="6968" y="6167"/>
                  <a:pt x="4537" y="9075"/>
                  <a:pt x="3434" y="12608"/>
                </a:cubicBezTo>
                <a:cubicBezTo>
                  <a:pt x="2657" y="15115"/>
                  <a:pt x="1930" y="18623"/>
                  <a:pt x="2682" y="21355"/>
                </a:cubicBezTo>
                <a:cubicBezTo>
                  <a:pt x="2022" y="20613"/>
                  <a:pt x="1277" y="19955"/>
                  <a:pt x="545" y="19955"/>
                </a:cubicBezTo>
                <a:cubicBezTo>
                  <a:pt x="388" y="19955"/>
                  <a:pt x="231" y="19986"/>
                  <a:pt x="76" y="20052"/>
                </a:cubicBezTo>
                <a:cubicBezTo>
                  <a:pt x="1" y="20102"/>
                  <a:pt x="1" y="20202"/>
                  <a:pt x="26" y="20278"/>
                </a:cubicBezTo>
                <a:cubicBezTo>
                  <a:pt x="301" y="20929"/>
                  <a:pt x="978" y="21431"/>
                  <a:pt x="1429" y="21982"/>
                </a:cubicBezTo>
                <a:cubicBezTo>
                  <a:pt x="2031" y="22784"/>
                  <a:pt x="2632" y="23611"/>
                  <a:pt x="3359" y="24288"/>
                </a:cubicBezTo>
                <a:cubicBezTo>
                  <a:pt x="3504" y="24422"/>
                  <a:pt x="3700" y="24491"/>
                  <a:pt x="3891" y="24491"/>
                </a:cubicBezTo>
                <a:cubicBezTo>
                  <a:pt x="4129" y="24491"/>
                  <a:pt x="4362" y="24384"/>
                  <a:pt x="4487" y="24162"/>
                </a:cubicBezTo>
                <a:cubicBezTo>
                  <a:pt x="5314" y="22583"/>
                  <a:pt x="6166" y="21055"/>
                  <a:pt x="7043" y="19501"/>
                </a:cubicBezTo>
                <a:cubicBezTo>
                  <a:pt x="7389" y="18896"/>
                  <a:pt x="6853" y="18339"/>
                  <a:pt x="6322" y="18339"/>
                </a:cubicBezTo>
                <a:cubicBezTo>
                  <a:pt x="6083" y="18339"/>
                  <a:pt x="5846" y="18451"/>
                  <a:pt x="5690" y="18724"/>
                </a:cubicBezTo>
                <a:cubicBezTo>
                  <a:pt x="5088" y="19776"/>
                  <a:pt x="4537" y="20829"/>
                  <a:pt x="4011" y="21907"/>
                </a:cubicBezTo>
                <a:cubicBezTo>
                  <a:pt x="3660" y="19050"/>
                  <a:pt x="3785" y="16343"/>
                  <a:pt x="4487" y="13486"/>
                </a:cubicBezTo>
                <a:cubicBezTo>
                  <a:pt x="5389" y="9952"/>
                  <a:pt x="7720" y="7245"/>
                  <a:pt x="10577" y="5065"/>
                </a:cubicBezTo>
                <a:cubicBezTo>
                  <a:pt x="13510" y="2809"/>
                  <a:pt x="17093" y="1556"/>
                  <a:pt x="20753" y="1155"/>
                </a:cubicBezTo>
                <a:cubicBezTo>
                  <a:pt x="21365" y="1083"/>
                  <a:pt x="21978" y="1049"/>
                  <a:pt x="22589" y="1049"/>
                </a:cubicBezTo>
                <a:cubicBezTo>
                  <a:pt x="23477" y="1049"/>
                  <a:pt x="24362" y="1121"/>
                  <a:pt x="25239" y="1255"/>
                </a:cubicBezTo>
                <a:cubicBezTo>
                  <a:pt x="25865" y="1355"/>
                  <a:pt x="27043" y="1305"/>
                  <a:pt x="27595" y="1556"/>
                </a:cubicBezTo>
                <a:cubicBezTo>
                  <a:pt x="27625" y="1566"/>
                  <a:pt x="27658" y="1571"/>
                  <a:pt x="27691" y="1571"/>
                </a:cubicBezTo>
                <a:cubicBezTo>
                  <a:pt x="27819" y="1571"/>
                  <a:pt x="27946" y="1495"/>
                  <a:pt x="27946" y="1355"/>
                </a:cubicBezTo>
                <a:cubicBezTo>
                  <a:pt x="27836" y="78"/>
                  <a:pt x="24183" y="0"/>
                  <a:pt x="22670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2770757" y="3401208"/>
            <a:ext cx="941836" cy="664626"/>
            <a:chOff x="2602417" y="3580606"/>
            <a:chExt cx="1083068" cy="764290"/>
          </a:xfrm>
        </p:grpSpPr>
        <p:sp>
          <p:nvSpPr>
            <p:cNvPr id="1310" name="Google Shape;1310;p30"/>
            <p:cNvSpPr/>
            <p:nvPr/>
          </p:nvSpPr>
          <p:spPr>
            <a:xfrm>
              <a:off x="2602417" y="3612839"/>
              <a:ext cx="1083068" cy="701473"/>
            </a:xfrm>
            <a:custGeom>
              <a:avLst/>
              <a:gdLst/>
              <a:ahLst/>
              <a:cxnLst/>
              <a:rect l="l" t="t" r="r" b="b"/>
              <a:pathLst>
                <a:path w="55139" h="35712" extrusionOk="0">
                  <a:moveTo>
                    <a:pt x="7717" y="23682"/>
                  </a:moveTo>
                  <a:cubicBezTo>
                    <a:pt x="7949" y="23682"/>
                    <a:pt x="8152" y="23851"/>
                    <a:pt x="8246" y="24086"/>
                  </a:cubicBezTo>
                  <a:cubicBezTo>
                    <a:pt x="8325" y="24356"/>
                    <a:pt x="8094" y="24535"/>
                    <a:pt x="7868" y="24535"/>
                  </a:cubicBezTo>
                  <a:cubicBezTo>
                    <a:pt x="7737" y="24535"/>
                    <a:pt x="7609" y="24474"/>
                    <a:pt x="7544" y="24336"/>
                  </a:cubicBezTo>
                  <a:cubicBezTo>
                    <a:pt x="7394" y="24261"/>
                    <a:pt x="7294" y="24086"/>
                    <a:pt x="7344" y="23935"/>
                  </a:cubicBezTo>
                  <a:cubicBezTo>
                    <a:pt x="7394" y="23760"/>
                    <a:pt x="7519" y="23710"/>
                    <a:pt x="7670" y="23685"/>
                  </a:cubicBezTo>
                  <a:cubicBezTo>
                    <a:pt x="7686" y="23683"/>
                    <a:pt x="7702" y="23682"/>
                    <a:pt x="7717" y="23682"/>
                  </a:cubicBezTo>
                  <a:close/>
                  <a:moveTo>
                    <a:pt x="6219" y="24114"/>
                  </a:moveTo>
                  <a:cubicBezTo>
                    <a:pt x="6269" y="24114"/>
                    <a:pt x="6319" y="24128"/>
                    <a:pt x="6366" y="24161"/>
                  </a:cubicBezTo>
                  <a:cubicBezTo>
                    <a:pt x="6742" y="24437"/>
                    <a:pt x="7219" y="24863"/>
                    <a:pt x="6918" y="25364"/>
                  </a:cubicBezTo>
                  <a:cubicBezTo>
                    <a:pt x="6859" y="25481"/>
                    <a:pt x="6733" y="25547"/>
                    <a:pt x="6613" y="25547"/>
                  </a:cubicBezTo>
                  <a:cubicBezTo>
                    <a:pt x="6527" y="25547"/>
                    <a:pt x="6444" y="25513"/>
                    <a:pt x="6391" y="25439"/>
                  </a:cubicBezTo>
                  <a:cubicBezTo>
                    <a:pt x="6316" y="25364"/>
                    <a:pt x="6216" y="25239"/>
                    <a:pt x="6191" y="25113"/>
                  </a:cubicBezTo>
                  <a:cubicBezTo>
                    <a:pt x="6191" y="25038"/>
                    <a:pt x="6166" y="24963"/>
                    <a:pt x="6141" y="24913"/>
                  </a:cubicBezTo>
                  <a:cubicBezTo>
                    <a:pt x="6091" y="24788"/>
                    <a:pt x="6016" y="24687"/>
                    <a:pt x="5940" y="24587"/>
                  </a:cubicBezTo>
                  <a:cubicBezTo>
                    <a:pt x="5798" y="24384"/>
                    <a:pt x="6003" y="24114"/>
                    <a:pt x="6219" y="24114"/>
                  </a:cubicBezTo>
                  <a:close/>
                  <a:moveTo>
                    <a:pt x="7799" y="26199"/>
                  </a:moveTo>
                  <a:cubicBezTo>
                    <a:pt x="7934" y="26199"/>
                    <a:pt x="8062" y="26233"/>
                    <a:pt x="8146" y="26367"/>
                  </a:cubicBezTo>
                  <a:cubicBezTo>
                    <a:pt x="8246" y="26542"/>
                    <a:pt x="8171" y="26717"/>
                    <a:pt x="8121" y="26868"/>
                  </a:cubicBezTo>
                  <a:cubicBezTo>
                    <a:pt x="8071" y="26956"/>
                    <a:pt x="7970" y="26999"/>
                    <a:pt x="7873" y="26999"/>
                  </a:cubicBezTo>
                  <a:cubicBezTo>
                    <a:pt x="7776" y="26999"/>
                    <a:pt x="7682" y="26956"/>
                    <a:pt x="7645" y="26868"/>
                  </a:cubicBezTo>
                  <a:cubicBezTo>
                    <a:pt x="7645" y="26843"/>
                    <a:pt x="7620" y="26843"/>
                    <a:pt x="7620" y="26818"/>
                  </a:cubicBezTo>
                  <a:lnTo>
                    <a:pt x="7594" y="26818"/>
                  </a:lnTo>
                  <a:cubicBezTo>
                    <a:pt x="7294" y="26768"/>
                    <a:pt x="7294" y="26291"/>
                    <a:pt x="7594" y="26216"/>
                  </a:cubicBezTo>
                  <a:cubicBezTo>
                    <a:pt x="7661" y="26208"/>
                    <a:pt x="7731" y="26199"/>
                    <a:pt x="7799" y="26199"/>
                  </a:cubicBezTo>
                  <a:close/>
                  <a:moveTo>
                    <a:pt x="16007" y="0"/>
                  </a:moveTo>
                  <a:cubicBezTo>
                    <a:pt x="13858" y="0"/>
                    <a:pt x="11590" y="474"/>
                    <a:pt x="9349" y="1730"/>
                  </a:cubicBezTo>
                  <a:cubicBezTo>
                    <a:pt x="151" y="6893"/>
                    <a:pt x="0" y="25138"/>
                    <a:pt x="7519" y="29174"/>
                  </a:cubicBezTo>
                  <a:cubicBezTo>
                    <a:pt x="14134" y="32724"/>
                    <a:pt x="20652" y="32937"/>
                    <a:pt x="22124" y="32937"/>
                  </a:cubicBezTo>
                  <a:cubicBezTo>
                    <a:pt x="22325" y="32937"/>
                    <a:pt x="22432" y="32933"/>
                    <a:pt x="22432" y="32933"/>
                  </a:cubicBezTo>
                  <a:cubicBezTo>
                    <a:pt x="22432" y="32933"/>
                    <a:pt x="27172" y="35712"/>
                    <a:pt x="32719" y="35712"/>
                  </a:cubicBezTo>
                  <a:cubicBezTo>
                    <a:pt x="34041" y="35712"/>
                    <a:pt x="35408" y="35554"/>
                    <a:pt x="36768" y="35164"/>
                  </a:cubicBezTo>
                  <a:cubicBezTo>
                    <a:pt x="44011" y="33058"/>
                    <a:pt x="45966" y="25539"/>
                    <a:pt x="45966" y="25539"/>
                  </a:cubicBezTo>
                  <a:cubicBezTo>
                    <a:pt x="45966" y="25539"/>
                    <a:pt x="55139" y="17344"/>
                    <a:pt x="50126" y="7319"/>
                  </a:cubicBezTo>
                  <a:cubicBezTo>
                    <a:pt x="47441" y="1938"/>
                    <a:pt x="43266" y="212"/>
                    <a:pt x="39249" y="212"/>
                  </a:cubicBezTo>
                  <a:cubicBezTo>
                    <a:pt x="34228" y="212"/>
                    <a:pt x="29455" y="2908"/>
                    <a:pt x="28146" y="4537"/>
                  </a:cubicBezTo>
                  <a:cubicBezTo>
                    <a:pt x="28146" y="4537"/>
                    <a:pt x="22650" y="0"/>
                    <a:pt x="1600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037106" y="3639415"/>
              <a:ext cx="565174" cy="705480"/>
            </a:xfrm>
            <a:custGeom>
              <a:avLst/>
              <a:gdLst/>
              <a:ahLst/>
              <a:cxnLst/>
              <a:rect l="l" t="t" r="r" b="b"/>
              <a:pathLst>
                <a:path w="28773" h="35916" extrusionOk="0">
                  <a:moveTo>
                    <a:pt x="15465" y="1"/>
                  </a:moveTo>
                  <a:cubicBezTo>
                    <a:pt x="14738" y="1"/>
                    <a:pt x="14036" y="51"/>
                    <a:pt x="13309" y="76"/>
                  </a:cubicBezTo>
                  <a:cubicBezTo>
                    <a:pt x="13209" y="101"/>
                    <a:pt x="13109" y="176"/>
                    <a:pt x="13084" y="302"/>
                  </a:cubicBezTo>
                  <a:cubicBezTo>
                    <a:pt x="13084" y="427"/>
                    <a:pt x="13184" y="527"/>
                    <a:pt x="13309" y="552"/>
                  </a:cubicBezTo>
                  <a:cubicBezTo>
                    <a:pt x="14036" y="627"/>
                    <a:pt x="14713" y="653"/>
                    <a:pt x="15415" y="703"/>
                  </a:cubicBezTo>
                  <a:cubicBezTo>
                    <a:pt x="15765" y="753"/>
                    <a:pt x="16116" y="803"/>
                    <a:pt x="16467" y="853"/>
                  </a:cubicBezTo>
                  <a:cubicBezTo>
                    <a:pt x="16793" y="878"/>
                    <a:pt x="17144" y="928"/>
                    <a:pt x="17495" y="1003"/>
                  </a:cubicBezTo>
                  <a:lnTo>
                    <a:pt x="18497" y="1204"/>
                  </a:lnTo>
                  <a:cubicBezTo>
                    <a:pt x="18848" y="1279"/>
                    <a:pt x="19174" y="1379"/>
                    <a:pt x="19500" y="1480"/>
                  </a:cubicBezTo>
                  <a:lnTo>
                    <a:pt x="20001" y="1605"/>
                  </a:lnTo>
                  <a:cubicBezTo>
                    <a:pt x="20151" y="1655"/>
                    <a:pt x="20327" y="1730"/>
                    <a:pt x="20477" y="1780"/>
                  </a:cubicBezTo>
                  <a:cubicBezTo>
                    <a:pt x="20803" y="1906"/>
                    <a:pt x="21129" y="2006"/>
                    <a:pt x="21430" y="2156"/>
                  </a:cubicBezTo>
                  <a:lnTo>
                    <a:pt x="22332" y="2607"/>
                  </a:lnTo>
                  <a:lnTo>
                    <a:pt x="23184" y="3134"/>
                  </a:lnTo>
                  <a:cubicBezTo>
                    <a:pt x="23735" y="3510"/>
                    <a:pt x="24287" y="3886"/>
                    <a:pt x="24763" y="4362"/>
                  </a:cubicBezTo>
                  <a:cubicBezTo>
                    <a:pt x="25264" y="4813"/>
                    <a:pt x="25715" y="5339"/>
                    <a:pt x="26066" y="5916"/>
                  </a:cubicBezTo>
                  <a:cubicBezTo>
                    <a:pt x="26417" y="6492"/>
                    <a:pt x="26718" y="7119"/>
                    <a:pt x="26943" y="7770"/>
                  </a:cubicBezTo>
                  <a:cubicBezTo>
                    <a:pt x="27094" y="8096"/>
                    <a:pt x="27169" y="8422"/>
                    <a:pt x="27269" y="8748"/>
                  </a:cubicBezTo>
                  <a:cubicBezTo>
                    <a:pt x="27369" y="9074"/>
                    <a:pt x="27445" y="9425"/>
                    <a:pt x="27520" y="9750"/>
                  </a:cubicBezTo>
                  <a:cubicBezTo>
                    <a:pt x="27595" y="10076"/>
                    <a:pt x="27645" y="10452"/>
                    <a:pt x="27695" y="10778"/>
                  </a:cubicBezTo>
                  <a:lnTo>
                    <a:pt x="27796" y="11780"/>
                  </a:lnTo>
                  <a:lnTo>
                    <a:pt x="27770" y="12783"/>
                  </a:lnTo>
                  <a:cubicBezTo>
                    <a:pt x="27745" y="13134"/>
                    <a:pt x="27695" y="13460"/>
                    <a:pt x="27670" y="13785"/>
                  </a:cubicBezTo>
                  <a:cubicBezTo>
                    <a:pt x="27545" y="14462"/>
                    <a:pt x="27395" y="15139"/>
                    <a:pt x="27219" y="15790"/>
                  </a:cubicBezTo>
                  <a:cubicBezTo>
                    <a:pt x="27144" y="16141"/>
                    <a:pt x="27044" y="16467"/>
                    <a:pt x="26968" y="16793"/>
                  </a:cubicBezTo>
                  <a:cubicBezTo>
                    <a:pt x="26893" y="17144"/>
                    <a:pt x="26793" y="17470"/>
                    <a:pt x="26693" y="17795"/>
                  </a:cubicBezTo>
                  <a:cubicBezTo>
                    <a:pt x="26492" y="18472"/>
                    <a:pt x="26192" y="19099"/>
                    <a:pt x="25866" y="19725"/>
                  </a:cubicBezTo>
                  <a:cubicBezTo>
                    <a:pt x="25565" y="20352"/>
                    <a:pt x="25189" y="20928"/>
                    <a:pt x="24813" y="21530"/>
                  </a:cubicBezTo>
                  <a:cubicBezTo>
                    <a:pt x="24412" y="22106"/>
                    <a:pt x="24011" y="22683"/>
                    <a:pt x="23585" y="23209"/>
                  </a:cubicBezTo>
                  <a:cubicBezTo>
                    <a:pt x="23560" y="23284"/>
                    <a:pt x="23510" y="23359"/>
                    <a:pt x="23510" y="23435"/>
                  </a:cubicBezTo>
                  <a:lnTo>
                    <a:pt x="23510" y="23460"/>
                  </a:lnTo>
                  <a:cubicBezTo>
                    <a:pt x="23410" y="24086"/>
                    <a:pt x="23334" y="24713"/>
                    <a:pt x="23209" y="25314"/>
                  </a:cubicBezTo>
                  <a:cubicBezTo>
                    <a:pt x="23159" y="25615"/>
                    <a:pt x="23084" y="25941"/>
                    <a:pt x="22983" y="26242"/>
                  </a:cubicBezTo>
                  <a:cubicBezTo>
                    <a:pt x="22908" y="26542"/>
                    <a:pt x="22833" y="26818"/>
                    <a:pt x="22708" y="27119"/>
                  </a:cubicBezTo>
                  <a:cubicBezTo>
                    <a:pt x="22507" y="27695"/>
                    <a:pt x="22282" y="28272"/>
                    <a:pt x="21981" y="28798"/>
                  </a:cubicBezTo>
                  <a:cubicBezTo>
                    <a:pt x="21831" y="29074"/>
                    <a:pt x="21655" y="29324"/>
                    <a:pt x="21480" y="29575"/>
                  </a:cubicBezTo>
                  <a:cubicBezTo>
                    <a:pt x="21304" y="29826"/>
                    <a:pt x="21104" y="30051"/>
                    <a:pt x="20903" y="30302"/>
                  </a:cubicBezTo>
                  <a:cubicBezTo>
                    <a:pt x="20728" y="30527"/>
                    <a:pt x="20477" y="30728"/>
                    <a:pt x="20302" y="30953"/>
                  </a:cubicBezTo>
                  <a:cubicBezTo>
                    <a:pt x="20076" y="31179"/>
                    <a:pt x="19851" y="31380"/>
                    <a:pt x="19650" y="31605"/>
                  </a:cubicBezTo>
                  <a:cubicBezTo>
                    <a:pt x="19525" y="31705"/>
                    <a:pt x="19425" y="31806"/>
                    <a:pt x="19299" y="31906"/>
                  </a:cubicBezTo>
                  <a:lnTo>
                    <a:pt x="18948" y="32207"/>
                  </a:lnTo>
                  <a:cubicBezTo>
                    <a:pt x="18723" y="32407"/>
                    <a:pt x="18472" y="32583"/>
                    <a:pt x="18222" y="32783"/>
                  </a:cubicBezTo>
                  <a:lnTo>
                    <a:pt x="17846" y="33059"/>
                  </a:lnTo>
                  <a:cubicBezTo>
                    <a:pt x="17720" y="33134"/>
                    <a:pt x="17595" y="33209"/>
                    <a:pt x="17445" y="33309"/>
                  </a:cubicBezTo>
                  <a:cubicBezTo>
                    <a:pt x="17194" y="33460"/>
                    <a:pt x="16918" y="33660"/>
                    <a:pt x="16643" y="33786"/>
                  </a:cubicBezTo>
                  <a:cubicBezTo>
                    <a:pt x="16367" y="33911"/>
                    <a:pt x="16066" y="34036"/>
                    <a:pt x="15790" y="34161"/>
                  </a:cubicBezTo>
                  <a:cubicBezTo>
                    <a:pt x="15490" y="34287"/>
                    <a:pt x="15164" y="34387"/>
                    <a:pt x="14863" y="34487"/>
                  </a:cubicBezTo>
                  <a:lnTo>
                    <a:pt x="14412" y="34638"/>
                  </a:lnTo>
                  <a:lnTo>
                    <a:pt x="14287" y="34663"/>
                  </a:lnTo>
                  <a:lnTo>
                    <a:pt x="14262" y="34688"/>
                  </a:lnTo>
                  <a:lnTo>
                    <a:pt x="14186" y="34688"/>
                  </a:lnTo>
                  <a:lnTo>
                    <a:pt x="13961" y="34763"/>
                  </a:lnTo>
                  <a:cubicBezTo>
                    <a:pt x="13660" y="34838"/>
                    <a:pt x="13359" y="34888"/>
                    <a:pt x="13034" y="34963"/>
                  </a:cubicBezTo>
                  <a:cubicBezTo>
                    <a:pt x="12733" y="35039"/>
                    <a:pt x="12407" y="35039"/>
                    <a:pt x="12106" y="35089"/>
                  </a:cubicBezTo>
                  <a:cubicBezTo>
                    <a:pt x="11805" y="35114"/>
                    <a:pt x="11480" y="35164"/>
                    <a:pt x="11179" y="35164"/>
                  </a:cubicBezTo>
                  <a:lnTo>
                    <a:pt x="10227" y="35189"/>
                  </a:lnTo>
                  <a:lnTo>
                    <a:pt x="9274" y="35114"/>
                  </a:lnTo>
                  <a:cubicBezTo>
                    <a:pt x="8973" y="35114"/>
                    <a:pt x="8648" y="35039"/>
                    <a:pt x="8347" y="35014"/>
                  </a:cubicBezTo>
                  <a:cubicBezTo>
                    <a:pt x="8046" y="34963"/>
                    <a:pt x="7720" y="34938"/>
                    <a:pt x="7419" y="34863"/>
                  </a:cubicBezTo>
                  <a:cubicBezTo>
                    <a:pt x="7119" y="34788"/>
                    <a:pt x="6793" y="34738"/>
                    <a:pt x="6492" y="34663"/>
                  </a:cubicBezTo>
                  <a:lnTo>
                    <a:pt x="5565" y="34412"/>
                  </a:lnTo>
                  <a:lnTo>
                    <a:pt x="4688" y="34136"/>
                  </a:lnTo>
                  <a:cubicBezTo>
                    <a:pt x="4387" y="34036"/>
                    <a:pt x="4086" y="33911"/>
                    <a:pt x="3785" y="33786"/>
                  </a:cubicBezTo>
                  <a:cubicBezTo>
                    <a:pt x="3209" y="33560"/>
                    <a:pt x="2633" y="33309"/>
                    <a:pt x="2056" y="33009"/>
                  </a:cubicBezTo>
                  <a:cubicBezTo>
                    <a:pt x="1480" y="32733"/>
                    <a:pt x="928" y="32432"/>
                    <a:pt x="402" y="32081"/>
                  </a:cubicBezTo>
                  <a:cubicBezTo>
                    <a:pt x="362" y="32052"/>
                    <a:pt x="315" y="32038"/>
                    <a:pt x="268" y="32038"/>
                  </a:cubicBezTo>
                  <a:cubicBezTo>
                    <a:pt x="195" y="32038"/>
                    <a:pt x="122" y="32071"/>
                    <a:pt x="76" y="32131"/>
                  </a:cubicBezTo>
                  <a:cubicBezTo>
                    <a:pt x="1" y="32232"/>
                    <a:pt x="26" y="32382"/>
                    <a:pt x="126" y="32457"/>
                  </a:cubicBezTo>
                  <a:cubicBezTo>
                    <a:pt x="653" y="32858"/>
                    <a:pt x="1204" y="33234"/>
                    <a:pt x="1755" y="33560"/>
                  </a:cubicBezTo>
                  <a:cubicBezTo>
                    <a:pt x="2332" y="33886"/>
                    <a:pt x="2908" y="34187"/>
                    <a:pt x="3510" y="34462"/>
                  </a:cubicBezTo>
                  <a:cubicBezTo>
                    <a:pt x="3810" y="34588"/>
                    <a:pt x="4111" y="34713"/>
                    <a:pt x="4412" y="34838"/>
                  </a:cubicBezTo>
                  <a:lnTo>
                    <a:pt x="5339" y="35164"/>
                  </a:lnTo>
                  <a:lnTo>
                    <a:pt x="6292" y="35440"/>
                  </a:lnTo>
                  <a:cubicBezTo>
                    <a:pt x="6617" y="35540"/>
                    <a:pt x="6943" y="35590"/>
                    <a:pt x="7269" y="35640"/>
                  </a:cubicBezTo>
                  <a:cubicBezTo>
                    <a:pt x="7595" y="35715"/>
                    <a:pt x="7921" y="35766"/>
                    <a:pt x="8247" y="35791"/>
                  </a:cubicBezTo>
                  <a:cubicBezTo>
                    <a:pt x="8572" y="35841"/>
                    <a:pt x="8898" y="35891"/>
                    <a:pt x="9224" y="35891"/>
                  </a:cubicBezTo>
                  <a:lnTo>
                    <a:pt x="10227" y="35916"/>
                  </a:lnTo>
                  <a:lnTo>
                    <a:pt x="11204" y="35866"/>
                  </a:lnTo>
                  <a:cubicBezTo>
                    <a:pt x="11530" y="35866"/>
                    <a:pt x="11856" y="35816"/>
                    <a:pt x="12181" y="35766"/>
                  </a:cubicBezTo>
                  <a:cubicBezTo>
                    <a:pt x="12507" y="35715"/>
                    <a:pt x="12858" y="35690"/>
                    <a:pt x="13159" y="35590"/>
                  </a:cubicBezTo>
                  <a:cubicBezTo>
                    <a:pt x="13485" y="35515"/>
                    <a:pt x="13811" y="35440"/>
                    <a:pt x="14136" y="35365"/>
                  </a:cubicBezTo>
                  <a:lnTo>
                    <a:pt x="14362" y="35314"/>
                  </a:lnTo>
                  <a:lnTo>
                    <a:pt x="14437" y="35289"/>
                  </a:lnTo>
                  <a:lnTo>
                    <a:pt x="14487" y="35289"/>
                  </a:lnTo>
                  <a:lnTo>
                    <a:pt x="14613" y="35239"/>
                  </a:lnTo>
                  <a:lnTo>
                    <a:pt x="15064" y="35089"/>
                  </a:lnTo>
                  <a:cubicBezTo>
                    <a:pt x="15690" y="34913"/>
                    <a:pt x="16292" y="34663"/>
                    <a:pt x="16918" y="34437"/>
                  </a:cubicBezTo>
                  <a:cubicBezTo>
                    <a:pt x="17244" y="34337"/>
                    <a:pt x="17545" y="34187"/>
                    <a:pt x="17846" y="34061"/>
                  </a:cubicBezTo>
                  <a:cubicBezTo>
                    <a:pt x="17996" y="33986"/>
                    <a:pt x="18146" y="33936"/>
                    <a:pt x="18297" y="33861"/>
                  </a:cubicBezTo>
                  <a:lnTo>
                    <a:pt x="18748" y="33635"/>
                  </a:lnTo>
                  <a:cubicBezTo>
                    <a:pt x="19349" y="33334"/>
                    <a:pt x="19926" y="32958"/>
                    <a:pt x="20452" y="32532"/>
                  </a:cubicBezTo>
                  <a:cubicBezTo>
                    <a:pt x="20703" y="32307"/>
                    <a:pt x="20978" y="32106"/>
                    <a:pt x="21204" y="31831"/>
                  </a:cubicBezTo>
                  <a:cubicBezTo>
                    <a:pt x="21430" y="31580"/>
                    <a:pt x="21655" y="31329"/>
                    <a:pt x="21856" y="31054"/>
                  </a:cubicBezTo>
                  <a:cubicBezTo>
                    <a:pt x="22257" y="30502"/>
                    <a:pt x="22608" y="29926"/>
                    <a:pt x="22908" y="29299"/>
                  </a:cubicBezTo>
                  <a:cubicBezTo>
                    <a:pt x="23209" y="28698"/>
                    <a:pt x="23485" y="28096"/>
                    <a:pt x="23685" y="27445"/>
                  </a:cubicBezTo>
                  <a:cubicBezTo>
                    <a:pt x="23785" y="27119"/>
                    <a:pt x="23886" y="26818"/>
                    <a:pt x="23961" y="26492"/>
                  </a:cubicBezTo>
                  <a:cubicBezTo>
                    <a:pt x="24061" y="26166"/>
                    <a:pt x="24111" y="25841"/>
                    <a:pt x="24187" y="25515"/>
                  </a:cubicBezTo>
                  <a:cubicBezTo>
                    <a:pt x="24281" y="24902"/>
                    <a:pt x="24375" y="24289"/>
                    <a:pt x="24428" y="23656"/>
                  </a:cubicBezTo>
                  <a:lnTo>
                    <a:pt x="24428" y="23656"/>
                  </a:lnTo>
                  <a:cubicBezTo>
                    <a:pt x="24817" y="23094"/>
                    <a:pt x="25164" y="22513"/>
                    <a:pt x="25490" y="21931"/>
                  </a:cubicBezTo>
                  <a:cubicBezTo>
                    <a:pt x="25816" y="21304"/>
                    <a:pt x="26141" y="20678"/>
                    <a:pt x="26467" y="20026"/>
                  </a:cubicBezTo>
                  <a:cubicBezTo>
                    <a:pt x="26618" y="19700"/>
                    <a:pt x="26793" y="19374"/>
                    <a:pt x="26943" y="19049"/>
                  </a:cubicBezTo>
                  <a:cubicBezTo>
                    <a:pt x="27094" y="18723"/>
                    <a:pt x="27244" y="18422"/>
                    <a:pt x="27420" y="18096"/>
                  </a:cubicBezTo>
                  <a:cubicBezTo>
                    <a:pt x="27720" y="17445"/>
                    <a:pt x="28046" y="16793"/>
                    <a:pt x="28247" y="16091"/>
                  </a:cubicBezTo>
                  <a:cubicBezTo>
                    <a:pt x="28472" y="15389"/>
                    <a:pt x="28623" y="14663"/>
                    <a:pt x="28698" y="13936"/>
                  </a:cubicBezTo>
                  <a:cubicBezTo>
                    <a:pt x="28723" y="13560"/>
                    <a:pt x="28773" y="13209"/>
                    <a:pt x="28773" y="12833"/>
                  </a:cubicBezTo>
                  <a:lnTo>
                    <a:pt x="28748" y="11730"/>
                  </a:lnTo>
                  <a:lnTo>
                    <a:pt x="28598" y="10628"/>
                  </a:lnTo>
                  <a:cubicBezTo>
                    <a:pt x="28522" y="10252"/>
                    <a:pt x="28447" y="9926"/>
                    <a:pt x="28347" y="9575"/>
                  </a:cubicBezTo>
                  <a:cubicBezTo>
                    <a:pt x="28247" y="9224"/>
                    <a:pt x="28171" y="8848"/>
                    <a:pt x="28046" y="8522"/>
                  </a:cubicBezTo>
                  <a:cubicBezTo>
                    <a:pt x="27921" y="8171"/>
                    <a:pt x="27821" y="7820"/>
                    <a:pt x="27695" y="7495"/>
                  </a:cubicBezTo>
                  <a:cubicBezTo>
                    <a:pt x="27420" y="6818"/>
                    <a:pt x="27119" y="6141"/>
                    <a:pt x="26718" y="5515"/>
                  </a:cubicBezTo>
                  <a:cubicBezTo>
                    <a:pt x="26342" y="4888"/>
                    <a:pt x="25941" y="4262"/>
                    <a:pt x="25465" y="3710"/>
                  </a:cubicBezTo>
                  <a:cubicBezTo>
                    <a:pt x="24989" y="3134"/>
                    <a:pt x="24437" y="2632"/>
                    <a:pt x="23811" y="2181"/>
                  </a:cubicBezTo>
                  <a:cubicBezTo>
                    <a:pt x="23510" y="2006"/>
                    <a:pt x="23184" y="1780"/>
                    <a:pt x="22858" y="1605"/>
                  </a:cubicBezTo>
                  <a:lnTo>
                    <a:pt x="21856" y="1154"/>
                  </a:lnTo>
                  <a:cubicBezTo>
                    <a:pt x="21505" y="1003"/>
                    <a:pt x="21154" y="903"/>
                    <a:pt x="20803" y="778"/>
                  </a:cubicBezTo>
                  <a:cubicBezTo>
                    <a:pt x="20653" y="728"/>
                    <a:pt x="20477" y="653"/>
                    <a:pt x="20302" y="602"/>
                  </a:cubicBezTo>
                  <a:lnTo>
                    <a:pt x="19750" y="477"/>
                  </a:lnTo>
                  <a:cubicBezTo>
                    <a:pt x="19400" y="402"/>
                    <a:pt x="19049" y="302"/>
                    <a:pt x="18698" y="252"/>
                  </a:cubicBezTo>
                  <a:lnTo>
                    <a:pt x="17620" y="126"/>
                  </a:lnTo>
                  <a:cubicBezTo>
                    <a:pt x="17244" y="76"/>
                    <a:pt x="16893" y="51"/>
                    <a:pt x="16542" y="51"/>
                  </a:cubicBezTo>
                  <a:cubicBezTo>
                    <a:pt x="16166" y="26"/>
                    <a:pt x="15816" y="1"/>
                    <a:pt x="1546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2615224" y="3580606"/>
              <a:ext cx="620801" cy="668415"/>
            </a:xfrm>
            <a:custGeom>
              <a:avLst/>
              <a:gdLst/>
              <a:ahLst/>
              <a:cxnLst/>
              <a:rect l="l" t="t" r="r" b="b"/>
              <a:pathLst>
                <a:path w="31605" h="34029" extrusionOk="0">
                  <a:moveTo>
                    <a:pt x="13371" y="1"/>
                  </a:moveTo>
                  <a:cubicBezTo>
                    <a:pt x="12963" y="1"/>
                    <a:pt x="12549" y="21"/>
                    <a:pt x="12130" y="63"/>
                  </a:cubicBezTo>
                  <a:cubicBezTo>
                    <a:pt x="11128" y="188"/>
                    <a:pt x="10151" y="489"/>
                    <a:pt x="9223" y="915"/>
                  </a:cubicBezTo>
                  <a:cubicBezTo>
                    <a:pt x="8296" y="1366"/>
                    <a:pt x="7444" y="1867"/>
                    <a:pt x="6567" y="2469"/>
                  </a:cubicBezTo>
                  <a:cubicBezTo>
                    <a:pt x="6366" y="2619"/>
                    <a:pt x="6166" y="2744"/>
                    <a:pt x="5965" y="2945"/>
                  </a:cubicBezTo>
                  <a:lnTo>
                    <a:pt x="5364" y="3471"/>
                  </a:lnTo>
                  <a:cubicBezTo>
                    <a:pt x="4988" y="3847"/>
                    <a:pt x="4612" y="4223"/>
                    <a:pt x="4311" y="4649"/>
                  </a:cubicBezTo>
                  <a:cubicBezTo>
                    <a:pt x="3634" y="5451"/>
                    <a:pt x="3108" y="6353"/>
                    <a:pt x="2632" y="7281"/>
                  </a:cubicBezTo>
                  <a:cubicBezTo>
                    <a:pt x="1729" y="9160"/>
                    <a:pt x="1153" y="11115"/>
                    <a:pt x="501" y="13070"/>
                  </a:cubicBezTo>
                  <a:cubicBezTo>
                    <a:pt x="376" y="13546"/>
                    <a:pt x="251" y="14048"/>
                    <a:pt x="201" y="14549"/>
                  </a:cubicBezTo>
                  <a:cubicBezTo>
                    <a:pt x="100" y="15050"/>
                    <a:pt x="75" y="15551"/>
                    <a:pt x="50" y="16053"/>
                  </a:cubicBezTo>
                  <a:cubicBezTo>
                    <a:pt x="0" y="16554"/>
                    <a:pt x="25" y="17055"/>
                    <a:pt x="0" y="17556"/>
                  </a:cubicBezTo>
                  <a:cubicBezTo>
                    <a:pt x="0" y="18033"/>
                    <a:pt x="50" y="18534"/>
                    <a:pt x="50" y="19010"/>
                  </a:cubicBezTo>
                  <a:cubicBezTo>
                    <a:pt x="201" y="20965"/>
                    <a:pt x="602" y="22795"/>
                    <a:pt x="1178" y="24499"/>
                  </a:cubicBezTo>
                  <a:cubicBezTo>
                    <a:pt x="1754" y="26178"/>
                    <a:pt x="2406" y="27782"/>
                    <a:pt x="3409" y="29010"/>
                  </a:cubicBezTo>
                  <a:cubicBezTo>
                    <a:pt x="3634" y="29336"/>
                    <a:pt x="3885" y="29637"/>
                    <a:pt x="4161" y="29887"/>
                  </a:cubicBezTo>
                  <a:cubicBezTo>
                    <a:pt x="4436" y="30163"/>
                    <a:pt x="4662" y="30439"/>
                    <a:pt x="4963" y="30664"/>
                  </a:cubicBezTo>
                  <a:cubicBezTo>
                    <a:pt x="5238" y="30915"/>
                    <a:pt x="5489" y="31140"/>
                    <a:pt x="5765" y="31341"/>
                  </a:cubicBezTo>
                  <a:cubicBezTo>
                    <a:pt x="6040" y="31541"/>
                    <a:pt x="6316" y="31742"/>
                    <a:pt x="6567" y="31917"/>
                  </a:cubicBezTo>
                  <a:cubicBezTo>
                    <a:pt x="6817" y="32118"/>
                    <a:pt x="7118" y="32243"/>
                    <a:pt x="7369" y="32394"/>
                  </a:cubicBezTo>
                  <a:cubicBezTo>
                    <a:pt x="7644" y="32519"/>
                    <a:pt x="7895" y="32669"/>
                    <a:pt x="8146" y="32795"/>
                  </a:cubicBezTo>
                  <a:cubicBezTo>
                    <a:pt x="8647" y="32995"/>
                    <a:pt x="9098" y="33221"/>
                    <a:pt x="9524" y="33371"/>
                  </a:cubicBezTo>
                  <a:cubicBezTo>
                    <a:pt x="9975" y="33496"/>
                    <a:pt x="10351" y="33622"/>
                    <a:pt x="10702" y="33722"/>
                  </a:cubicBezTo>
                  <a:cubicBezTo>
                    <a:pt x="11028" y="33797"/>
                    <a:pt x="11328" y="33847"/>
                    <a:pt x="11579" y="33897"/>
                  </a:cubicBezTo>
                  <a:cubicBezTo>
                    <a:pt x="12030" y="33998"/>
                    <a:pt x="12306" y="34023"/>
                    <a:pt x="12306" y="34023"/>
                  </a:cubicBezTo>
                  <a:cubicBezTo>
                    <a:pt x="12323" y="34027"/>
                    <a:pt x="12340" y="34029"/>
                    <a:pt x="12358" y="34029"/>
                  </a:cubicBezTo>
                  <a:cubicBezTo>
                    <a:pt x="12445" y="34029"/>
                    <a:pt x="12536" y="33977"/>
                    <a:pt x="12557" y="33872"/>
                  </a:cubicBezTo>
                  <a:cubicBezTo>
                    <a:pt x="12607" y="33747"/>
                    <a:pt x="12531" y="33622"/>
                    <a:pt x="12406" y="33572"/>
                  </a:cubicBezTo>
                  <a:lnTo>
                    <a:pt x="12381" y="33572"/>
                  </a:lnTo>
                  <a:cubicBezTo>
                    <a:pt x="12381" y="33572"/>
                    <a:pt x="12156" y="33496"/>
                    <a:pt x="11704" y="33346"/>
                  </a:cubicBezTo>
                  <a:cubicBezTo>
                    <a:pt x="11479" y="33271"/>
                    <a:pt x="11203" y="33196"/>
                    <a:pt x="10902" y="33070"/>
                  </a:cubicBezTo>
                  <a:cubicBezTo>
                    <a:pt x="10577" y="32945"/>
                    <a:pt x="10226" y="32795"/>
                    <a:pt x="9825" y="32644"/>
                  </a:cubicBezTo>
                  <a:cubicBezTo>
                    <a:pt x="9424" y="32469"/>
                    <a:pt x="8998" y="32243"/>
                    <a:pt x="8547" y="31993"/>
                  </a:cubicBezTo>
                  <a:cubicBezTo>
                    <a:pt x="8321" y="31867"/>
                    <a:pt x="8095" y="31717"/>
                    <a:pt x="7845" y="31566"/>
                  </a:cubicBezTo>
                  <a:cubicBezTo>
                    <a:pt x="7619" y="31416"/>
                    <a:pt x="7369" y="31291"/>
                    <a:pt x="7143" y="31090"/>
                  </a:cubicBezTo>
                  <a:cubicBezTo>
                    <a:pt x="6140" y="30414"/>
                    <a:pt x="5188" y="29461"/>
                    <a:pt x="4311" y="28308"/>
                  </a:cubicBezTo>
                  <a:cubicBezTo>
                    <a:pt x="3434" y="27155"/>
                    <a:pt x="2481" y="25852"/>
                    <a:pt x="1905" y="24223"/>
                  </a:cubicBezTo>
                  <a:cubicBezTo>
                    <a:pt x="1328" y="22619"/>
                    <a:pt x="1028" y="20840"/>
                    <a:pt x="978" y="18960"/>
                  </a:cubicBezTo>
                  <a:cubicBezTo>
                    <a:pt x="978" y="18509"/>
                    <a:pt x="978" y="18033"/>
                    <a:pt x="978" y="17556"/>
                  </a:cubicBezTo>
                  <a:cubicBezTo>
                    <a:pt x="1028" y="17105"/>
                    <a:pt x="1028" y="16629"/>
                    <a:pt x="1103" y="16153"/>
                  </a:cubicBezTo>
                  <a:cubicBezTo>
                    <a:pt x="1128" y="15902"/>
                    <a:pt x="1153" y="15677"/>
                    <a:pt x="1178" y="15426"/>
                  </a:cubicBezTo>
                  <a:cubicBezTo>
                    <a:pt x="1203" y="15200"/>
                    <a:pt x="1253" y="14950"/>
                    <a:pt x="1278" y="14699"/>
                  </a:cubicBezTo>
                  <a:cubicBezTo>
                    <a:pt x="1328" y="14223"/>
                    <a:pt x="1404" y="13747"/>
                    <a:pt x="1479" y="13271"/>
                  </a:cubicBezTo>
                  <a:cubicBezTo>
                    <a:pt x="1604" y="11291"/>
                    <a:pt x="2381" y="9386"/>
                    <a:pt x="3384" y="7682"/>
                  </a:cubicBezTo>
                  <a:cubicBezTo>
                    <a:pt x="3885" y="6830"/>
                    <a:pt x="4436" y="6002"/>
                    <a:pt x="5063" y="5251"/>
                  </a:cubicBezTo>
                  <a:cubicBezTo>
                    <a:pt x="5364" y="4875"/>
                    <a:pt x="5714" y="4549"/>
                    <a:pt x="6040" y="4198"/>
                  </a:cubicBezTo>
                  <a:lnTo>
                    <a:pt x="6567" y="3747"/>
                  </a:lnTo>
                  <a:cubicBezTo>
                    <a:pt x="6742" y="3596"/>
                    <a:pt x="6968" y="3471"/>
                    <a:pt x="7168" y="3321"/>
                  </a:cubicBezTo>
                  <a:cubicBezTo>
                    <a:pt x="7945" y="2794"/>
                    <a:pt x="8822" y="2343"/>
                    <a:pt x="9699" y="2017"/>
                  </a:cubicBezTo>
                  <a:cubicBezTo>
                    <a:pt x="10577" y="1717"/>
                    <a:pt x="11454" y="1441"/>
                    <a:pt x="12331" y="1241"/>
                  </a:cubicBezTo>
                  <a:cubicBezTo>
                    <a:pt x="13208" y="1015"/>
                    <a:pt x="14110" y="890"/>
                    <a:pt x="15013" y="865"/>
                  </a:cubicBezTo>
                  <a:cubicBezTo>
                    <a:pt x="15087" y="862"/>
                    <a:pt x="15162" y="861"/>
                    <a:pt x="15237" y="861"/>
                  </a:cubicBezTo>
                  <a:cubicBezTo>
                    <a:pt x="16039" y="861"/>
                    <a:pt x="16838" y="982"/>
                    <a:pt x="17594" y="1165"/>
                  </a:cubicBezTo>
                  <a:cubicBezTo>
                    <a:pt x="19273" y="1566"/>
                    <a:pt x="20752" y="2243"/>
                    <a:pt x="22080" y="2945"/>
                  </a:cubicBezTo>
                  <a:cubicBezTo>
                    <a:pt x="23409" y="3647"/>
                    <a:pt x="24562" y="4398"/>
                    <a:pt x="25664" y="5000"/>
                  </a:cubicBezTo>
                  <a:cubicBezTo>
                    <a:pt x="25940" y="5150"/>
                    <a:pt x="26191" y="5301"/>
                    <a:pt x="26466" y="5426"/>
                  </a:cubicBezTo>
                  <a:cubicBezTo>
                    <a:pt x="26592" y="5501"/>
                    <a:pt x="26742" y="5576"/>
                    <a:pt x="26892" y="5626"/>
                  </a:cubicBezTo>
                  <a:cubicBezTo>
                    <a:pt x="27068" y="5702"/>
                    <a:pt x="27143" y="5727"/>
                    <a:pt x="27319" y="5777"/>
                  </a:cubicBezTo>
                  <a:cubicBezTo>
                    <a:pt x="27424" y="5791"/>
                    <a:pt x="27523" y="5797"/>
                    <a:pt x="27616" y="5797"/>
                  </a:cubicBezTo>
                  <a:cubicBezTo>
                    <a:pt x="27859" y="5797"/>
                    <a:pt x="28065" y="5756"/>
                    <a:pt x="28246" y="5702"/>
                  </a:cubicBezTo>
                  <a:cubicBezTo>
                    <a:pt x="28522" y="5626"/>
                    <a:pt x="28747" y="5551"/>
                    <a:pt x="28973" y="5451"/>
                  </a:cubicBezTo>
                  <a:cubicBezTo>
                    <a:pt x="29800" y="5075"/>
                    <a:pt x="30376" y="4699"/>
                    <a:pt x="30802" y="4474"/>
                  </a:cubicBezTo>
                  <a:cubicBezTo>
                    <a:pt x="31203" y="4273"/>
                    <a:pt x="31454" y="4148"/>
                    <a:pt x="31454" y="4148"/>
                  </a:cubicBezTo>
                  <a:cubicBezTo>
                    <a:pt x="31554" y="4098"/>
                    <a:pt x="31604" y="3972"/>
                    <a:pt x="31554" y="3847"/>
                  </a:cubicBezTo>
                  <a:cubicBezTo>
                    <a:pt x="31535" y="3769"/>
                    <a:pt x="31439" y="3706"/>
                    <a:pt x="31338" y="3706"/>
                  </a:cubicBezTo>
                  <a:cubicBezTo>
                    <a:pt x="31310" y="3706"/>
                    <a:pt x="31281" y="3711"/>
                    <a:pt x="31253" y="3722"/>
                  </a:cubicBezTo>
                  <a:cubicBezTo>
                    <a:pt x="31253" y="3722"/>
                    <a:pt x="31028" y="3822"/>
                    <a:pt x="30577" y="3997"/>
                  </a:cubicBezTo>
                  <a:cubicBezTo>
                    <a:pt x="30126" y="4198"/>
                    <a:pt x="29499" y="4499"/>
                    <a:pt x="28697" y="4824"/>
                  </a:cubicBezTo>
                  <a:cubicBezTo>
                    <a:pt x="28390" y="4947"/>
                    <a:pt x="28016" y="5070"/>
                    <a:pt x="27698" y="5070"/>
                  </a:cubicBezTo>
                  <a:cubicBezTo>
                    <a:pt x="27627" y="5070"/>
                    <a:pt x="27558" y="5064"/>
                    <a:pt x="27494" y="5050"/>
                  </a:cubicBezTo>
                  <a:cubicBezTo>
                    <a:pt x="27419" y="5025"/>
                    <a:pt x="27243" y="4975"/>
                    <a:pt x="27143" y="4925"/>
                  </a:cubicBezTo>
                  <a:cubicBezTo>
                    <a:pt x="27043" y="4875"/>
                    <a:pt x="26943" y="4824"/>
                    <a:pt x="26817" y="4749"/>
                  </a:cubicBezTo>
                  <a:cubicBezTo>
                    <a:pt x="26567" y="4624"/>
                    <a:pt x="26316" y="4474"/>
                    <a:pt x="26040" y="4323"/>
                  </a:cubicBezTo>
                  <a:cubicBezTo>
                    <a:pt x="25013" y="3697"/>
                    <a:pt x="23810" y="2945"/>
                    <a:pt x="22431" y="2268"/>
                  </a:cubicBezTo>
                  <a:cubicBezTo>
                    <a:pt x="21053" y="1566"/>
                    <a:pt x="19474" y="965"/>
                    <a:pt x="17745" y="539"/>
                  </a:cubicBezTo>
                  <a:cubicBezTo>
                    <a:pt x="16892" y="338"/>
                    <a:pt x="15965" y="213"/>
                    <a:pt x="15038" y="113"/>
                  </a:cubicBezTo>
                  <a:cubicBezTo>
                    <a:pt x="14498" y="40"/>
                    <a:pt x="13940" y="1"/>
                    <a:pt x="1337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892871" y="4249334"/>
              <a:ext cx="53192" cy="16303"/>
            </a:xfrm>
            <a:custGeom>
              <a:avLst/>
              <a:gdLst/>
              <a:ahLst/>
              <a:cxnLst/>
              <a:rect l="l" t="t" r="r" b="b"/>
              <a:pathLst>
                <a:path w="2708" h="830" extrusionOk="0">
                  <a:moveTo>
                    <a:pt x="584" y="0"/>
                  </a:moveTo>
                  <a:cubicBezTo>
                    <a:pt x="446" y="0"/>
                    <a:pt x="304" y="9"/>
                    <a:pt x="151" y="28"/>
                  </a:cubicBezTo>
                  <a:cubicBezTo>
                    <a:pt x="26" y="53"/>
                    <a:pt x="1" y="253"/>
                    <a:pt x="126" y="303"/>
                  </a:cubicBezTo>
                  <a:cubicBezTo>
                    <a:pt x="477" y="479"/>
                    <a:pt x="828" y="604"/>
                    <a:pt x="1229" y="704"/>
                  </a:cubicBezTo>
                  <a:cubicBezTo>
                    <a:pt x="1498" y="752"/>
                    <a:pt x="1787" y="830"/>
                    <a:pt x="2065" y="830"/>
                  </a:cubicBezTo>
                  <a:cubicBezTo>
                    <a:pt x="2227" y="830"/>
                    <a:pt x="2384" y="803"/>
                    <a:pt x="2532" y="730"/>
                  </a:cubicBezTo>
                  <a:cubicBezTo>
                    <a:pt x="2707" y="629"/>
                    <a:pt x="2707" y="354"/>
                    <a:pt x="2532" y="253"/>
                  </a:cubicBezTo>
                  <a:cubicBezTo>
                    <a:pt x="2156" y="53"/>
                    <a:pt x="1680" y="103"/>
                    <a:pt x="1254" y="53"/>
                  </a:cubicBezTo>
                  <a:cubicBezTo>
                    <a:pt x="1021" y="22"/>
                    <a:pt x="808" y="0"/>
                    <a:pt x="5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980005" y="4250945"/>
              <a:ext cx="13318" cy="15105"/>
            </a:xfrm>
            <a:custGeom>
              <a:avLst/>
              <a:gdLst/>
              <a:ahLst/>
              <a:cxnLst/>
              <a:rect l="l" t="t" r="r" b="b"/>
              <a:pathLst>
                <a:path w="678" h="769" extrusionOk="0">
                  <a:moveTo>
                    <a:pt x="413" y="1"/>
                  </a:moveTo>
                  <a:cubicBezTo>
                    <a:pt x="356" y="1"/>
                    <a:pt x="295" y="27"/>
                    <a:pt x="251" y="71"/>
                  </a:cubicBezTo>
                  <a:cubicBezTo>
                    <a:pt x="101" y="221"/>
                    <a:pt x="1" y="497"/>
                    <a:pt x="126" y="698"/>
                  </a:cubicBezTo>
                  <a:cubicBezTo>
                    <a:pt x="141" y="741"/>
                    <a:pt x="197" y="768"/>
                    <a:pt x="252" y="768"/>
                  </a:cubicBezTo>
                  <a:cubicBezTo>
                    <a:pt x="292" y="768"/>
                    <a:pt x="331" y="754"/>
                    <a:pt x="352" y="723"/>
                  </a:cubicBezTo>
                  <a:cubicBezTo>
                    <a:pt x="452" y="597"/>
                    <a:pt x="552" y="497"/>
                    <a:pt x="627" y="347"/>
                  </a:cubicBezTo>
                  <a:cubicBezTo>
                    <a:pt x="652" y="297"/>
                    <a:pt x="677" y="196"/>
                    <a:pt x="627" y="121"/>
                  </a:cubicBezTo>
                  <a:cubicBezTo>
                    <a:pt x="602" y="96"/>
                    <a:pt x="577" y="71"/>
                    <a:pt x="527" y="46"/>
                  </a:cubicBezTo>
                  <a:cubicBezTo>
                    <a:pt x="495" y="15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005599" y="4248156"/>
              <a:ext cx="16264" cy="15655"/>
            </a:xfrm>
            <a:custGeom>
              <a:avLst/>
              <a:gdLst/>
              <a:ahLst/>
              <a:cxnLst/>
              <a:rect l="l" t="t" r="r" b="b"/>
              <a:pathLst>
                <a:path w="828" h="797" extrusionOk="0">
                  <a:moveTo>
                    <a:pt x="502" y="0"/>
                  </a:moveTo>
                  <a:cubicBezTo>
                    <a:pt x="458" y="0"/>
                    <a:pt x="414" y="13"/>
                    <a:pt x="377" y="38"/>
                  </a:cubicBezTo>
                  <a:cubicBezTo>
                    <a:pt x="302" y="63"/>
                    <a:pt x="252" y="138"/>
                    <a:pt x="226" y="213"/>
                  </a:cubicBezTo>
                  <a:cubicBezTo>
                    <a:pt x="201" y="263"/>
                    <a:pt x="201" y="288"/>
                    <a:pt x="176" y="338"/>
                  </a:cubicBezTo>
                  <a:cubicBezTo>
                    <a:pt x="1" y="439"/>
                    <a:pt x="51" y="739"/>
                    <a:pt x="252" y="790"/>
                  </a:cubicBezTo>
                  <a:cubicBezTo>
                    <a:pt x="280" y="794"/>
                    <a:pt x="307" y="797"/>
                    <a:pt x="334" y="797"/>
                  </a:cubicBezTo>
                  <a:cubicBezTo>
                    <a:pt x="593" y="797"/>
                    <a:pt x="780" y="586"/>
                    <a:pt x="803" y="313"/>
                  </a:cubicBezTo>
                  <a:cubicBezTo>
                    <a:pt x="828" y="188"/>
                    <a:pt x="753" y="113"/>
                    <a:pt x="653" y="38"/>
                  </a:cubicBezTo>
                  <a:lnTo>
                    <a:pt x="627" y="38"/>
                  </a:lnTo>
                  <a:cubicBezTo>
                    <a:pt x="590" y="13"/>
                    <a:pt x="546" y="0"/>
                    <a:pt x="5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252348" y="3640358"/>
              <a:ext cx="24533" cy="21941"/>
            </a:xfrm>
            <a:custGeom>
              <a:avLst/>
              <a:gdLst/>
              <a:ahLst/>
              <a:cxnLst/>
              <a:rect l="l" t="t" r="r" b="b"/>
              <a:pathLst>
                <a:path w="1249" h="1117" extrusionOk="0">
                  <a:moveTo>
                    <a:pt x="806" y="1"/>
                  </a:moveTo>
                  <a:cubicBezTo>
                    <a:pt x="795" y="1"/>
                    <a:pt x="784" y="1"/>
                    <a:pt x="772" y="3"/>
                  </a:cubicBezTo>
                  <a:cubicBezTo>
                    <a:pt x="522" y="28"/>
                    <a:pt x="396" y="128"/>
                    <a:pt x="246" y="329"/>
                  </a:cubicBezTo>
                  <a:cubicBezTo>
                    <a:pt x="196" y="379"/>
                    <a:pt x="171" y="429"/>
                    <a:pt x="121" y="504"/>
                  </a:cubicBezTo>
                  <a:cubicBezTo>
                    <a:pt x="96" y="554"/>
                    <a:pt x="71" y="630"/>
                    <a:pt x="71" y="705"/>
                  </a:cubicBezTo>
                  <a:cubicBezTo>
                    <a:pt x="0" y="939"/>
                    <a:pt x="171" y="1108"/>
                    <a:pt x="379" y="1108"/>
                  </a:cubicBezTo>
                  <a:cubicBezTo>
                    <a:pt x="393" y="1108"/>
                    <a:pt x="407" y="1107"/>
                    <a:pt x="421" y="1106"/>
                  </a:cubicBezTo>
                  <a:lnTo>
                    <a:pt x="472" y="1106"/>
                  </a:lnTo>
                  <a:cubicBezTo>
                    <a:pt x="494" y="1113"/>
                    <a:pt x="513" y="1116"/>
                    <a:pt x="532" y="1116"/>
                  </a:cubicBezTo>
                  <a:cubicBezTo>
                    <a:pt x="576" y="1116"/>
                    <a:pt x="612" y="1098"/>
                    <a:pt x="647" y="1081"/>
                  </a:cubicBezTo>
                  <a:cubicBezTo>
                    <a:pt x="722" y="1056"/>
                    <a:pt x="797" y="1031"/>
                    <a:pt x="898" y="980"/>
                  </a:cubicBezTo>
                  <a:cubicBezTo>
                    <a:pt x="1123" y="830"/>
                    <a:pt x="1248" y="579"/>
                    <a:pt x="1173" y="329"/>
                  </a:cubicBezTo>
                  <a:cubicBezTo>
                    <a:pt x="1126" y="165"/>
                    <a:pt x="970" y="1"/>
                    <a:pt x="80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0"/>
          <p:cNvGrpSpPr/>
          <p:nvPr/>
        </p:nvGrpSpPr>
        <p:grpSpPr>
          <a:xfrm>
            <a:off x="4045423" y="3775895"/>
            <a:ext cx="1053153" cy="740193"/>
            <a:chOff x="1794833" y="2184480"/>
            <a:chExt cx="1211078" cy="851188"/>
          </a:xfrm>
        </p:grpSpPr>
        <p:sp>
          <p:nvSpPr>
            <p:cNvPr id="1318" name="Google Shape;1318;p30"/>
            <p:cNvSpPr/>
            <p:nvPr/>
          </p:nvSpPr>
          <p:spPr>
            <a:xfrm>
              <a:off x="1794833" y="2220642"/>
              <a:ext cx="1185464" cy="805009"/>
            </a:xfrm>
            <a:custGeom>
              <a:avLst/>
              <a:gdLst/>
              <a:ahLst/>
              <a:cxnLst/>
              <a:rect l="l" t="t" r="r" b="b"/>
              <a:pathLst>
                <a:path w="60352" h="40983" extrusionOk="0">
                  <a:moveTo>
                    <a:pt x="46634" y="1097"/>
                  </a:moveTo>
                  <a:cubicBezTo>
                    <a:pt x="46744" y="1097"/>
                    <a:pt x="46859" y="1147"/>
                    <a:pt x="46918" y="1242"/>
                  </a:cubicBezTo>
                  <a:cubicBezTo>
                    <a:pt x="47187" y="1340"/>
                    <a:pt x="47122" y="1819"/>
                    <a:pt x="46816" y="1819"/>
                  </a:cubicBezTo>
                  <a:cubicBezTo>
                    <a:pt x="46809" y="1819"/>
                    <a:pt x="46801" y="1819"/>
                    <a:pt x="46793" y="1819"/>
                  </a:cubicBezTo>
                  <a:cubicBezTo>
                    <a:pt x="46492" y="1819"/>
                    <a:pt x="46317" y="1593"/>
                    <a:pt x="46367" y="1292"/>
                  </a:cubicBezTo>
                  <a:cubicBezTo>
                    <a:pt x="46393" y="1160"/>
                    <a:pt x="46510" y="1097"/>
                    <a:pt x="46634" y="1097"/>
                  </a:cubicBezTo>
                  <a:close/>
                  <a:moveTo>
                    <a:pt x="44256" y="1539"/>
                  </a:moveTo>
                  <a:cubicBezTo>
                    <a:pt x="44748" y="1539"/>
                    <a:pt x="44987" y="2299"/>
                    <a:pt x="44512" y="2570"/>
                  </a:cubicBezTo>
                  <a:cubicBezTo>
                    <a:pt x="44353" y="2659"/>
                    <a:pt x="44191" y="2704"/>
                    <a:pt x="44040" y="2704"/>
                  </a:cubicBezTo>
                  <a:cubicBezTo>
                    <a:pt x="43763" y="2704"/>
                    <a:pt x="43523" y="2553"/>
                    <a:pt x="43409" y="2245"/>
                  </a:cubicBezTo>
                  <a:cubicBezTo>
                    <a:pt x="43309" y="2019"/>
                    <a:pt x="43460" y="1768"/>
                    <a:pt x="43635" y="1668"/>
                  </a:cubicBezTo>
                  <a:cubicBezTo>
                    <a:pt x="43735" y="1593"/>
                    <a:pt x="43861" y="1593"/>
                    <a:pt x="43986" y="1593"/>
                  </a:cubicBezTo>
                  <a:cubicBezTo>
                    <a:pt x="44011" y="1593"/>
                    <a:pt x="44061" y="1593"/>
                    <a:pt x="44086" y="1568"/>
                  </a:cubicBezTo>
                  <a:cubicBezTo>
                    <a:pt x="44145" y="1548"/>
                    <a:pt x="44202" y="1539"/>
                    <a:pt x="44256" y="1539"/>
                  </a:cubicBezTo>
                  <a:close/>
                  <a:moveTo>
                    <a:pt x="45946" y="2378"/>
                  </a:moveTo>
                  <a:cubicBezTo>
                    <a:pt x="45984" y="2378"/>
                    <a:pt x="46024" y="2384"/>
                    <a:pt x="46066" y="2395"/>
                  </a:cubicBezTo>
                  <a:lnTo>
                    <a:pt x="46191" y="2395"/>
                  </a:lnTo>
                  <a:cubicBezTo>
                    <a:pt x="46267" y="2395"/>
                    <a:pt x="46367" y="2395"/>
                    <a:pt x="46417" y="2420"/>
                  </a:cubicBezTo>
                  <a:cubicBezTo>
                    <a:pt x="46617" y="2470"/>
                    <a:pt x="46743" y="2570"/>
                    <a:pt x="46868" y="2746"/>
                  </a:cubicBezTo>
                  <a:cubicBezTo>
                    <a:pt x="47094" y="3047"/>
                    <a:pt x="46793" y="3498"/>
                    <a:pt x="46442" y="3498"/>
                  </a:cubicBezTo>
                  <a:cubicBezTo>
                    <a:pt x="46091" y="3498"/>
                    <a:pt x="45740" y="3272"/>
                    <a:pt x="45615" y="2971"/>
                  </a:cubicBezTo>
                  <a:cubicBezTo>
                    <a:pt x="45504" y="2705"/>
                    <a:pt x="45649" y="2378"/>
                    <a:pt x="45946" y="2378"/>
                  </a:cubicBezTo>
                  <a:close/>
                  <a:moveTo>
                    <a:pt x="47896" y="3598"/>
                  </a:moveTo>
                  <a:cubicBezTo>
                    <a:pt x="48021" y="3598"/>
                    <a:pt x="48121" y="3598"/>
                    <a:pt x="48246" y="3673"/>
                  </a:cubicBezTo>
                  <a:cubicBezTo>
                    <a:pt x="48522" y="3798"/>
                    <a:pt x="48522" y="4250"/>
                    <a:pt x="48246" y="4375"/>
                  </a:cubicBezTo>
                  <a:cubicBezTo>
                    <a:pt x="48121" y="4450"/>
                    <a:pt x="48021" y="4450"/>
                    <a:pt x="47896" y="4450"/>
                  </a:cubicBezTo>
                  <a:cubicBezTo>
                    <a:pt x="47344" y="4425"/>
                    <a:pt x="47344" y="3623"/>
                    <a:pt x="47896" y="3598"/>
                  </a:cubicBezTo>
                  <a:close/>
                  <a:moveTo>
                    <a:pt x="20791" y="1"/>
                  </a:moveTo>
                  <a:cubicBezTo>
                    <a:pt x="19062" y="1"/>
                    <a:pt x="17100" y="348"/>
                    <a:pt x="14913" y="1242"/>
                  </a:cubicBezTo>
                  <a:cubicBezTo>
                    <a:pt x="2507" y="6305"/>
                    <a:pt x="1" y="21994"/>
                    <a:pt x="6417" y="30340"/>
                  </a:cubicBezTo>
                  <a:cubicBezTo>
                    <a:pt x="10581" y="35779"/>
                    <a:pt x="16290" y="36726"/>
                    <a:pt x="19761" y="36726"/>
                  </a:cubicBezTo>
                  <a:cubicBezTo>
                    <a:pt x="21616" y="36726"/>
                    <a:pt x="22833" y="36455"/>
                    <a:pt x="22833" y="36455"/>
                  </a:cubicBezTo>
                  <a:cubicBezTo>
                    <a:pt x="22833" y="36455"/>
                    <a:pt x="25646" y="40982"/>
                    <a:pt x="32300" y="40982"/>
                  </a:cubicBezTo>
                  <a:cubicBezTo>
                    <a:pt x="32752" y="40982"/>
                    <a:pt x="33222" y="40961"/>
                    <a:pt x="33710" y="40916"/>
                  </a:cubicBezTo>
                  <a:cubicBezTo>
                    <a:pt x="41354" y="40215"/>
                    <a:pt x="44011" y="36606"/>
                    <a:pt x="44011" y="36606"/>
                  </a:cubicBezTo>
                  <a:cubicBezTo>
                    <a:pt x="44011" y="36606"/>
                    <a:pt x="45956" y="37286"/>
                    <a:pt x="48382" y="37286"/>
                  </a:cubicBezTo>
                  <a:cubicBezTo>
                    <a:pt x="51225" y="37286"/>
                    <a:pt x="54730" y="36352"/>
                    <a:pt x="56542" y="32295"/>
                  </a:cubicBezTo>
                  <a:cubicBezTo>
                    <a:pt x="60352" y="23673"/>
                    <a:pt x="54863" y="17383"/>
                    <a:pt x="54863" y="17383"/>
                  </a:cubicBezTo>
                  <a:cubicBezTo>
                    <a:pt x="54863" y="17383"/>
                    <a:pt x="58773" y="8059"/>
                    <a:pt x="50678" y="2220"/>
                  </a:cubicBezTo>
                  <a:cubicBezTo>
                    <a:pt x="48502" y="639"/>
                    <a:pt x="46002" y="61"/>
                    <a:pt x="43511" y="61"/>
                  </a:cubicBezTo>
                  <a:cubicBezTo>
                    <a:pt x="36762" y="61"/>
                    <a:pt x="30076" y="4300"/>
                    <a:pt x="30076" y="4300"/>
                  </a:cubicBezTo>
                  <a:cubicBezTo>
                    <a:pt x="30076" y="4300"/>
                    <a:pt x="26871" y="1"/>
                    <a:pt x="20791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873599" y="2231249"/>
              <a:ext cx="753722" cy="804419"/>
            </a:xfrm>
            <a:custGeom>
              <a:avLst/>
              <a:gdLst/>
              <a:ahLst/>
              <a:cxnLst/>
              <a:rect l="l" t="t" r="r" b="b"/>
              <a:pathLst>
                <a:path w="38372" h="40953" extrusionOk="0">
                  <a:moveTo>
                    <a:pt x="17144" y="0"/>
                  </a:moveTo>
                  <a:cubicBezTo>
                    <a:pt x="16793" y="25"/>
                    <a:pt x="16442" y="50"/>
                    <a:pt x="16091" y="76"/>
                  </a:cubicBezTo>
                  <a:cubicBezTo>
                    <a:pt x="15916" y="76"/>
                    <a:pt x="15740" y="101"/>
                    <a:pt x="15565" y="126"/>
                  </a:cubicBezTo>
                  <a:lnTo>
                    <a:pt x="15063" y="201"/>
                  </a:lnTo>
                  <a:lnTo>
                    <a:pt x="14036" y="401"/>
                  </a:lnTo>
                  <a:cubicBezTo>
                    <a:pt x="13710" y="502"/>
                    <a:pt x="13384" y="602"/>
                    <a:pt x="13033" y="702"/>
                  </a:cubicBezTo>
                  <a:lnTo>
                    <a:pt x="12557" y="878"/>
                  </a:lnTo>
                  <a:cubicBezTo>
                    <a:pt x="12382" y="928"/>
                    <a:pt x="12231" y="978"/>
                    <a:pt x="12056" y="1053"/>
                  </a:cubicBezTo>
                  <a:lnTo>
                    <a:pt x="11129" y="1479"/>
                  </a:lnTo>
                  <a:cubicBezTo>
                    <a:pt x="10803" y="1604"/>
                    <a:pt x="10477" y="1730"/>
                    <a:pt x="10201" y="1930"/>
                  </a:cubicBezTo>
                  <a:lnTo>
                    <a:pt x="9299" y="2431"/>
                  </a:lnTo>
                  <a:lnTo>
                    <a:pt x="8848" y="2682"/>
                  </a:lnTo>
                  <a:lnTo>
                    <a:pt x="8748" y="2757"/>
                  </a:lnTo>
                  <a:cubicBezTo>
                    <a:pt x="8723" y="2757"/>
                    <a:pt x="8723" y="2757"/>
                    <a:pt x="8672" y="2782"/>
                  </a:cubicBezTo>
                  <a:lnTo>
                    <a:pt x="8622" y="2832"/>
                  </a:lnTo>
                  <a:lnTo>
                    <a:pt x="8422" y="2983"/>
                  </a:lnTo>
                  <a:cubicBezTo>
                    <a:pt x="7845" y="3334"/>
                    <a:pt x="7294" y="3785"/>
                    <a:pt x="6768" y="4236"/>
                  </a:cubicBezTo>
                  <a:cubicBezTo>
                    <a:pt x="5740" y="5138"/>
                    <a:pt x="4838" y="6191"/>
                    <a:pt x="3961" y="7269"/>
                  </a:cubicBezTo>
                  <a:cubicBezTo>
                    <a:pt x="3509" y="7795"/>
                    <a:pt x="3134" y="8371"/>
                    <a:pt x="2733" y="8948"/>
                  </a:cubicBezTo>
                  <a:lnTo>
                    <a:pt x="2206" y="9850"/>
                  </a:lnTo>
                  <a:cubicBezTo>
                    <a:pt x="2031" y="10151"/>
                    <a:pt x="1905" y="10452"/>
                    <a:pt x="1755" y="10777"/>
                  </a:cubicBezTo>
                  <a:cubicBezTo>
                    <a:pt x="1179" y="12030"/>
                    <a:pt x="753" y="13384"/>
                    <a:pt x="502" y="14737"/>
                  </a:cubicBezTo>
                  <a:cubicBezTo>
                    <a:pt x="226" y="16091"/>
                    <a:pt x="1" y="17469"/>
                    <a:pt x="1" y="18848"/>
                  </a:cubicBezTo>
                  <a:cubicBezTo>
                    <a:pt x="1" y="20251"/>
                    <a:pt x="101" y="21655"/>
                    <a:pt x="427" y="23008"/>
                  </a:cubicBezTo>
                  <a:cubicBezTo>
                    <a:pt x="778" y="24336"/>
                    <a:pt x="1254" y="25665"/>
                    <a:pt x="1956" y="26868"/>
                  </a:cubicBezTo>
                  <a:cubicBezTo>
                    <a:pt x="2056" y="27018"/>
                    <a:pt x="2131" y="27168"/>
                    <a:pt x="2206" y="27319"/>
                  </a:cubicBezTo>
                  <a:lnTo>
                    <a:pt x="2507" y="27745"/>
                  </a:lnTo>
                  <a:cubicBezTo>
                    <a:pt x="2707" y="28021"/>
                    <a:pt x="2858" y="28321"/>
                    <a:pt x="3083" y="28597"/>
                  </a:cubicBezTo>
                  <a:cubicBezTo>
                    <a:pt x="3509" y="29148"/>
                    <a:pt x="3910" y="29700"/>
                    <a:pt x="4387" y="30201"/>
                  </a:cubicBezTo>
                  <a:cubicBezTo>
                    <a:pt x="4612" y="30452"/>
                    <a:pt x="4813" y="30752"/>
                    <a:pt x="5063" y="30978"/>
                  </a:cubicBezTo>
                  <a:lnTo>
                    <a:pt x="5815" y="31730"/>
                  </a:lnTo>
                  <a:cubicBezTo>
                    <a:pt x="6066" y="31980"/>
                    <a:pt x="6342" y="32181"/>
                    <a:pt x="6617" y="32381"/>
                  </a:cubicBezTo>
                  <a:cubicBezTo>
                    <a:pt x="6893" y="32607"/>
                    <a:pt x="7169" y="32808"/>
                    <a:pt x="7469" y="33008"/>
                  </a:cubicBezTo>
                  <a:cubicBezTo>
                    <a:pt x="7745" y="33183"/>
                    <a:pt x="8046" y="33359"/>
                    <a:pt x="8347" y="33534"/>
                  </a:cubicBezTo>
                  <a:cubicBezTo>
                    <a:pt x="8647" y="33710"/>
                    <a:pt x="8948" y="33885"/>
                    <a:pt x="9274" y="34011"/>
                  </a:cubicBezTo>
                  <a:lnTo>
                    <a:pt x="10201" y="34462"/>
                  </a:lnTo>
                  <a:lnTo>
                    <a:pt x="10677" y="34662"/>
                  </a:lnTo>
                  <a:lnTo>
                    <a:pt x="11179" y="34863"/>
                  </a:lnTo>
                  <a:cubicBezTo>
                    <a:pt x="12457" y="35364"/>
                    <a:pt x="13760" y="35765"/>
                    <a:pt x="15088" y="36066"/>
                  </a:cubicBezTo>
                  <a:cubicBezTo>
                    <a:pt x="15765" y="36216"/>
                    <a:pt x="16417" y="36392"/>
                    <a:pt x="17093" y="36517"/>
                  </a:cubicBezTo>
                  <a:lnTo>
                    <a:pt x="18949" y="36815"/>
                  </a:lnTo>
                  <a:lnTo>
                    <a:pt x="18949" y="36815"/>
                  </a:lnTo>
                  <a:cubicBezTo>
                    <a:pt x="19221" y="37135"/>
                    <a:pt x="19511" y="37405"/>
                    <a:pt x="19800" y="37695"/>
                  </a:cubicBezTo>
                  <a:cubicBezTo>
                    <a:pt x="20126" y="37996"/>
                    <a:pt x="20477" y="38271"/>
                    <a:pt x="20828" y="38547"/>
                  </a:cubicBezTo>
                  <a:cubicBezTo>
                    <a:pt x="21179" y="38798"/>
                    <a:pt x="21555" y="39048"/>
                    <a:pt x="21931" y="39274"/>
                  </a:cubicBezTo>
                  <a:cubicBezTo>
                    <a:pt x="22131" y="39399"/>
                    <a:pt x="22332" y="39499"/>
                    <a:pt x="22532" y="39600"/>
                  </a:cubicBezTo>
                  <a:cubicBezTo>
                    <a:pt x="22733" y="39700"/>
                    <a:pt x="22933" y="39800"/>
                    <a:pt x="23134" y="39875"/>
                  </a:cubicBezTo>
                  <a:cubicBezTo>
                    <a:pt x="23334" y="39975"/>
                    <a:pt x="23535" y="40076"/>
                    <a:pt x="23760" y="40151"/>
                  </a:cubicBezTo>
                  <a:lnTo>
                    <a:pt x="24387" y="40351"/>
                  </a:lnTo>
                  <a:cubicBezTo>
                    <a:pt x="24587" y="40427"/>
                    <a:pt x="24813" y="40477"/>
                    <a:pt x="25038" y="40527"/>
                  </a:cubicBezTo>
                  <a:cubicBezTo>
                    <a:pt x="25239" y="40577"/>
                    <a:pt x="25464" y="40652"/>
                    <a:pt x="25690" y="40677"/>
                  </a:cubicBezTo>
                  <a:cubicBezTo>
                    <a:pt x="26116" y="40752"/>
                    <a:pt x="26567" y="40828"/>
                    <a:pt x="27018" y="40853"/>
                  </a:cubicBezTo>
                  <a:cubicBezTo>
                    <a:pt x="27244" y="40878"/>
                    <a:pt x="27444" y="40903"/>
                    <a:pt x="27695" y="40903"/>
                  </a:cubicBezTo>
                  <a:lnTo>
                    <a:pt x="28322" y="40928"/>
                  </a:lnTo>
                  <a:lnTo>
                    <a:pt x="28973" y="40953"/>
                  </a:lnTo>
                  <a:lnTo>
                    <a:pt x="29650" y="40928"/>
                  </a:lnTo>
                  <a:cubicBezTo>
                    <a:pt x="30076" y="40928"/>
                    <a:pt x="30527" y="40878"/>
                    <a:pt x="30953" y="40853"/>
                  </a:cubicBezTo>
                  <a:cubicBezTo>
                    <a:pt x="31404" y="40828"/>
                    <a:pt x="31830" y="40727"/>
                    <a:pt x="32256" y="40652"/>
                  </a:cubicBezTo>
                  <a:cubicBezTo>
                    <a:pt x="32708" y="40577"/>
                    <a:pt x="33134" y="40477"/>
                    <a:pt x="33560" y="40376"/>
                  </a:cubicBezTo>
                  <a:lnTo>
                    <a:pt x="34186" y="40201"/>
                  </a:lnTo>
                  <a:lnTo>
                    <a:pt x="34813" y="40001"/>
                  </a:lnTo>
                  <a:cubicBezTo>
                    <a:pt x="35239" y="39850"/>
                    <a:pt x="35640" y="39675"/>
                    <a:pt x="36041" y="39474"/>
                  </a:cubicBezTo>
                  <a:cubicBezTo>
                    <a:pt x="36442" y="39299"/>
                    <a:pt x="36818" y="39073"/>
                    <a:pt x="37194" y="38848"/>
                  </a:cubicBezTo>
                  <a:cubicBezTo>
                    <a:pt x="37570" y="38597"/>
                    <a:pt x="37921" y="38346"/>
                    <a:pt x="38272" y="38021"/>
                  </a:cubicBezTo>
                  <a:cubicBezTo>
                    <a:pt x="38347" y="37945"/>
                    <a:pt x="38372" y="37820"/>
                    <a:pt x="38297" y="37720"/>
                  </a:cubicBezTo>
                  <a:cubicBezTo>
                    <a:pt x="38251" y="37659"/>
                    <a:pt x="38178" y="37626"/>
                    <a:pt x="38105" y="37626"/>
                  </a:cubicBezTo>
                  <a:cubicBezTo>
                    <a:pt x="38058" y="37626"/>
                    <a:pt x="38010" y="37640"/>
                    <a:pt x="37971" y="37670"/>
                  </a:cubicBezTo>
                  <a:lnTo>
                    <a:pt x="37946" y="37695"/>
                  </a:lnTo>
                  <a:cubicBezTo>
                    <a:pt x="37645" y="37920"/>
                    <a:pt x="37269" y="38146"/>
                    <a:pt x="36893" y="38321"/>
                  </a:cubicBezTo>
                  <a:cubicBezTo>
                    <a:pt x="36517" y="38522"/>
                    <a:pt x="36141" y="38697"/>
                    <a:pt x="35765" y="38848"/>
                  </a:cubicBezTo>
                  <a:cubicBezTo>
                    <a:pt x="35565" y="38923"/>
                    <a:pt x="35364" y="38998"/>
                    <a:pt x="35164" y="39048"/>
                  </a:cubicBezTo>
                  <a:cubicBezTo>
                    <a:pt x="34963" y="39123"/>
                    <a:pt x="34788" y="39199"/>
                    <a:pt x="34562" y="39249"/>
                  </a:cubicBezTo>
                  <a:lnTo>
                    <a:pt x="33961" y="39399"/>
                  </a:lnTo>
                  <a:lnTo>
                    <a:pt x="33359" y="39549"/>
                  </a:lnTo>
                  <a:cubicBezTo>
                    <a:pt x="32958" y="39625"/>
                    <a:pt x="32532" y="39675"/>
                    <a:pt x="32131" y="39750"/>
                  </a:cubicBezTo>
                  <a:cubicBezTo>
                    <a:pt x="31705" y="39775"/>
                    <a:pt x="31304" y="39825"/>
                    <a:pt x="30878" y="39850"/>
                  </a:cubicBezTo>
                  <a:cubicBezTo>
                    <a:pt x="30452" y="39875"/>
                    <a:pt x="30051" y="39900"/>
                    <a:pt x="29625" y="39900"/>
                  </a:cubicBezTo>
                  <a:lnTo>
                    <a:pt x="29023" y="39900"/>
                  </a:lnTo>
                  <a:lnTo>
                    <a:pt x="28372" y="39850"/>
                  </a:lnTo>
                  <a:lnTo>
                    <a:pt x="27720" y="39825"/>
                  </a:lnTo>
                  <a:lnTo>
                    <a:pt x="27119" y="39750"/>
                  </a:lnTo>
                  <a:cubicBezTo>
                    <a:pt x="26718" y="39725"/>
                    <a:pt x="26317" y="39625"/>
                    <a:pt x="25916" y="39549"/>
                  </a:cubicBezTo>
                  <a:cubicBezTo>
                    <a:pt x="25490" y="39474"/>
                    <a:pt x="25114" y="39374"/>
                    <a:pt x="24713" y="39274"/>
                  </a:cubicBezTo>
                  <a:cubicBezTo>
                    <a:pt x="24312" y="39148"/>
                    <a:pt x="23911" y="39048"/>
                    <a:pt x="23535" y="38898"/>
                  </a:cubicBezTo>
                  <a:cubicBezTo>
                    <a:pt x="23334" y="38848"/>
                    <a:pt x="23134" y="38772"/>
                    <a:pt x="22958" y="38672"/>
                  </a:cubicBezTo>
                  <a:cubicBezTo>
                    <a:pt x="22758" y="38597"/>
                    <a:pt x="22582" y="38522"/>
                    <a:pt x="22407" y="38422"/>
                  </a:cubicBezTo>
                  <a:cubicBezTo>
                    <a:pt x="22031" y="38246"/>
                    <a:pt x="21655" y="38046"/>
                    <a:pt x="21304" y="37845"/>
                  </a:cubicBezTo>
                  <a:cubicBezTo>
                    <a:pt x="20978" y="37620"/>
                    <a:pt x="20627" y="37369"/>
                    <a:pt x="20327" y="37093"/>
                  </a:cubicBezTo>
                  <a:cubicBezTo>
                    <a:pt x="20001" y="36843"/>
                    <a:pt x="19700" y="36542"/>
                    <a:pt x="19474" y="36241"/>
                  </a:cubicBezTo>
                  <a:cubicBezTo>
                    <a:pt x="19424" y="36166"/>
                    <a:pt x="19324" y="36091"/>
                    <a:pt x="19224" y="36091"/>
                  </a:cubicBezTo>
                  <a:lnTo>
                    <a:pt x="17244" y="35740"/>
                  </a:lnTo>
                  <a:cubicBezTo>
                    <a:pt x="16592" y="35615"/>
                    <a:pt x="15941" y="35414"/>
                    <a:pt x="15314" y="35264"/>
                  </a:cubicBezTo>
                  <a:cubicBezTo>
                    <a:pt x="14011" y="34913"/>
                    <a:pt x="12758" y="34487"/>
                    <a:pt x="11530" y="33960"/>
                  </a:cubicBezTo>
                  <a:lnTo>
                    <a:pt x="11078" y="33760"/>
                  </a:lnTo>
                  <a:cubicBezTo>
                    <a:pt x="10928" y="33685"/>
                    <a:pt x="10778" y="33610"/>
                    <a:pt x="10627" y="33534"/>
                  </a:cubicBezTo>
                  <a:lnTo>
                    <a:pt x="9750" y="33083"/>
                  </a:lnTo>
                  <a:cubicBezTo>
                    <a:pt x="9174" y="32782"/>
                    <a:pt x="8622" y="32407"/>
                    <a:pt x="8046" y="32081"/>
                  </a:cubicBezTo>
                  <a:cubicBezTo>
                    <a:pt x="6993" y="31329"/>
                    <a:pt x="5865" y="30627"/>
                    <a:pt x="4913" y="29700"/>
                  </a:cubicBezTo>
                  <a:cubicBezTo>
                    <a:pt x="3961" y="28797"/>
                    <a:pt x="3184" y="27695"/>
                    <a:pt x="2607" y="26517"/>
                  </a:cubicBezTo>
                  <a:cubicBezTo>
                    <a:pt x="2457" y="26216"/>
                    <a:pt x="2306" y="25915"/>
                    <a:pt x="2181" y="25615"/>
                  </a:cubicBezTo>
                  <a:lnTo>
                    <a:pt x="1855" y="24687"/>
                  </a:lnTo>
                  <a:cubicBezTo>
                    <a:pt x="1730" y="24386"/>
                    <a:pt x="1680" y="24061"/>
                    <a:pt x="1580" y="23760"/>
                  </a:cubicBezTo>
                  <a:cubicBezTo>
                    <a:pt x="1479" y="23434"/>
                    <a:pt x="1404" y="23108"/>
                    <a:pt x="1354" y="22782"/>
                  </a:cubicBezTo>
                  <a:cubicBezTo>
                    <a:pt x="1053" y="21504"/>
                    <a:pt x="978" y="20201"/>
                    <a:pt x="1003" y="18873"/>
                  </a:cubicBezTo>
                  <a:cubicBezTo>
                    <a:pt x="1028" y="17569"/>
                    <a:pt x="1229" y="16266"/>
                    <a:pt x="1555" y="14988"/>
                  </a:cubicBezTo>
                  <a:cubicBezTo>
                    <a:pt x="1880" y="13710"/>
                    <a:pt x="2382" y="12482"/>
                    <a:pt x="2908" y="11279"/>
                  </a:cubicBezTo>
                  <a:cubicBezTo>
                    <a:pt x="3409" y="10076"/>
                    <a:pt x="3986" y="8873"/>
                    <a:pt x="4662" y="7745"/>
                  </a:cubicBezTo>
                  <a:cubicBezTo>
                    <a:pt x="5364" y="6617"/>
                    <a:pt x="6216" y="5589"/>
                    <a:pt x="7194" y="4712"/>
                  </a:cubicBezTo>
                  <a:cubicBezTo>
                    <a:pt x="7695" y="4286"/>
                    <a:pt x="8196" y="3860"/>
                    <a:pt x="8773" y="3509"/>
                  </a:cubicBezTo>
                  <a:lnTo>
                    <a:pt x="8973" y="3359"/>
                  </a:lnTo>
                  <a:lnTo>
                    <a:pt x="9048" y="3334"/>
                  </a:lnTo>
                  <a:lnTo>
                    <a:pt x="9073" y="3309"/>
                  </a:lnTo>
                  <a:lnTo>
                    <a:pt x="9199" y="3233"/>
                  </a:lnTo>
                  <a:lnTo>
                    <a:pt x="9625" y="3008"/>
                  </a:lnTo>
                  <a:lnTo>
                    <a:pt x="10502" y="2532"/>
                  </a:lnTo>
                  <a:cubicBezTo>
                    <a:pt x="10803" y="2356"/>
                    <a:pt x="11103" y="2256"/>
                    <a:pt x="11404" y="2131"/>
                  </a:cubicBezTo>
                  <a:lnTo>
                    <a:pt x="12332" y="1755"/>
                  </a:lnTo>
                  <a:cubicBezTo>
                    <a:pt x="12482" y="1680"/>
                    <a:pt x="12632" y="1629"/>
                    <a:pt x="12808" y="1579"/>
                  </a:cubicBezTo>
                  <a:lnTo>
                    <a:pt x="13284" y="1454"/>
                  </a:lnTo>
                  <a:lnTo>
                    <a:pt x="14211" y="1178"/>
                  </a:lnTo>
                  <a:lnTo>
                    <a:pt x="15189" y="1003"/>
                  </a:lnTo>
                  <a:lnTo>
                    <a:pt x="15665" y="903"/>
                  </a:lnTo>
                  <a:cubicBezTo>
                    <a:pt x="15840" y="903"/>
                    <a:pt x="15991" y="878"/>
                    <a:pt x="16166" y="878"/>
                  </a:cubicBezTo>
                  <a:lnTo>
                    <a:pt x="17144" y="802"/>
                  </a:lnTo>
                  <a:lnTo>
                    <a:pt x="18121" y="827"/>
                  </a:lnTo>
                  <a:cubicBezTo>
                    <a:pt x="19424" y="903"/>
                    <a:pt x="20728" y="1153"/>
                    <a:pt x="21981" y="1604"/>
                  </a:cubicBezTo>
                  <a:cubicBezTo>
                    <a:pt x="22281" y="1730"/>
                    <a:pt x="22582" y="1830"/>
                    <a:pt x="22883" y="1980"/>
                  </a:cubicBezTo>
                  <a:cubicBezTo>
                    <a:pt x="23184" y="2131"/>
                    <a:pt x="23485" y="2256"/>
                    <a:pt x="23760" y="2431"/>
                  </a:cubicBezTo>
                  <a:cubicBezTo>
                    <a:pt x="24362" y="2732"/>
                    <a:pt x="24913" y="3083"/>
                    <a:pt x="25414" y="3509"/>
                  </a:cubicBezTo>
                  <a:lnTo>
                    <a:pt x="25439" y="3509"/>
                  </a:lnTo>
                  <a:cubicBezTo>
                    <a:pt x="25474" y="3544"/>
                    <a:pt x="25525" y="3563"/>
                    <a:pt x="25578" y="3563"/>
                  </a:cubicBezTo>
                  <a:cubicBezTo>
                    <a:pt x="25638" y="3563"/>
                    <a:pt x="25700" y="3538"/>
                    <a:pt x="25740" y="3484"/>
                  </a:cubicBezTo>
                  <a:cubicBezTo>
                    <a:pt x="25840" y="3384"/>
                    <a:pt x="25815" y="3233"/>
                    <a:pt x="25740" y="3158"/>
                  </a:cubicBezTo>
                  <a:cubicBezTo>
                    <a:pt x="24688" y="2206"/>
                    <a:pt x="23510" y="1504"/>
                    <a:pt x="22231" y="978"/>
                  </a:cubicBezTo>
                  <a:cubicBezTo>
                    <a:pt x="20928" y="426"/>
                    <a:pt x="19550" y="151"/>
                    <a:pt x="18171" y="50"/>
                  </a:cubicBezTo>
                  <a:lnTo>
                    <a:pt x="17144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447612" y="2184480"/>
              <a:ext cx="558299" cy="796071"/>
            </a:xfrm>
            <a:custGeom>
              <a:avLst/>
              <a:gdLst/>
              <a:ahLst/>
              <a:cxnLst/>
              <a:rect l="l" t="t" r="r" b="b"/>
              <a:pathLst>
                <a:path w="28423" h="40528" extrusionOk="0">
                  <a:moveTo>
                    <a:pt x="11104" y="0"/>
                  </a:moveTo>
                  <a:cubicBezTo>
                    <a:pt x="10302" y="0"/>
                    <a:pt x="9475" y="50"/>
                    <a:pt x="8698" y="176"/>
                  </a:cubicBezTo>
                  <a:cubicBezTo>
                    <a:pt x="7094" y="426"/>
                    <a:pt x="5565" y="928"/>
                    <a:pt x="4111" y="1604"/>
                  </a:cubicBezTo>
                  <a:cubicBezTo>
                    <a:pt x="3384" y="1930"/>
                    <a:pt x="2683" y="2306"/>
                    <a:pt x="2031" y="2732"/>
                  </a:cubicBezTo>
                  <a:cubicBezTo>
                    <a:pt x="1354" y="3158"/>
                    <a:pt x="703" y="3609"/>
                    <a:pt x="101" y="4136"/>
                  </a:cubicBezTo>
                  <a:cubicBezTo>
                    <a:pt x="26" y="4211"/>
                    <a:pt x="1" y="4336"/>
                    <a:pt x="51" y="4436"/>
                  </a:cubicBezTo>
                  <a:cubicBezTo>
                    <a:pt x="101" y="4503"/>
                    <a:pt x="185" y="4548"/>
                    <a:pt x="265" y="4548"/>
                  </a:cubicBezTo>
                  <a:cubicBezTo>
                    <a:pt x="304" y="4548"/>
                    <a:pt x="343" y="4537"/>
                    <a:pt x="377" y="4512"/>
                  </a:cubicBezTo>
                  <a:lnTo>
                    <a:pt x="402" y="4512"/>
                  </a:lnTo>
                  <a:cubicBezTo>
                    <a:pt x="1028" y="4086"/>
                    <a:pt x="1705" y="3685"/>
                    <a:pt x="2382" y="3359"/>
                  </a:cubicBezTo>
                  <a:cubicBezTo>
                    <a:pt x="3059" y="3008"/>
                    <a:pt x="3760" y="2682"/>
                    <a:pt x="4462" y="2406"/>
                  </a:cubicBezTo>
                  <a:cubicBezTo>
                    <a:pt x="5164" y="2131"/>
                    <a:pt x="5891" y="1905"/>
                    <a:pt x="6617" y="1705"/>
                  </a:cubicBezTo>
                  <a:cubicBezTo>
                    <a:pt x="7344" y="1504"/>
                    <a:pt x="8096" y="1354"/>
                    <a:pt x="8848" y="1254"/>
                  </a:cubicBezTo>
                  <a:cubicBezTo>
                    <a:pt x="9575" y="1153"/>
                    <a:pt x="10327" y="1153"/>
                    <a:pt x="11079" y="1153"/>
                  </a:cubicBezTo>
                  <a:cubicBezTo>
                    <a:pt x="11831" y="1153"/>
                    <a:pt x="12557" y="1203"/>
                    <a:pt x="13309" y="1304"/>
                  </a:cubicBezTo>
                  <a:cubicBezTo>
                    <a:pt x="14061" y="1404"/>
                    <a:pt x="14788" y="1579"/>
                    <a:pt x="15490" y="1855"/>
                  </a:cubicBezTo>
                  <a:cubicBezTo>
                    <a:pt x="15866" y="1980"/>
                    <a:pt x="16191" y="2156"/>
                    <a:pt x="16542" y="2306"/>
                  </a:cubicBezTo>
                  <a:cubicBezTo>
                    <a:pt x="16868" y="2482"/>
                    <a:pt x="17219" y="2657"/>
                    <a:pt x="17520" y="2858"/>
                  </a:cubicBezTo>
                  <a:cubicBezTo>
                    <a:pt x="17846" y="3058"/>
                    <a:pt x="18146" y="3233"/>
                    <a:pt x="18472" y="3484"/>
                  </a:cubicBezTo>
                  <a:lnTo>
                    <a:pt x="18923" y="3835"/>
                  </a:lnTo>
                  <a:lnTo>
                    <a:pt x="19049" y="3935"/>
                  </a:lnTo>
                  <a:lnTo>
                    <a:pt x="19074" y="3960"/>
                  </a:lnTo>
                  <a:cubicBezTo>
                    <a:pt x="19065" y="3952"/>
                    <a:pt x="19063" y="3949"/>
                    <a:pt x="19063" y="3949"/>
                  </a:cubicBezTo>
                  <a:lnTo>
                    <a:pt x="19063" y="3949"/>
                  </a:lnTo>
                  <a:cubicBezTo>
                    <a:pt x="19065" y="3949"/>
                    <a:pt x="19082" y="3960"/>
                    <a:pt x="19099" y="3960"/>
                  </a:cubicBezTo>
                  <a:lnTo>
                    <a:pt x="19149" y="4010"/>
                  </a:lnTo>
                  <a:lnTo>
                    <a:pt x="19349" y="4211"/>
                  </a:lnTo>
                  <a:cubicBezTo>
                    <a:pt x="19926" y="4687"/>
                    <a:pt x="20452" y="5238"/>
                    <a:pt x="20903" y="5815"/>
                  </a:cubicBezTo>
                  <a:cubicBezTo>
                    <a:pt x="21856" y="6993"/>
                    <a:pt x="22507" y="8346"/>
                    <a:pt x="22983" y="9750"/>
                  </a:cubicBezTo>
                  <a:cubicBezTo>
                    <a:pt x="23209" y="10477"/>
                    <a:pt x="23435" y="11178"/>
                    <a:pt x="23610" y="11930"/>
                  </a:cubicBezTo>
                  <a:cubicBezTo>
                    <a:pt x="23785" y="12657"/>
                    <a:pt x="23836" y="13434"/>
                    <a:pt x="23836" y="14186"/>
                  </a:cubicBezTo>
                  <a:cubicBezTo>
                    <a:pt x="23811" y="14963"/>
                    <a:pt x="23735" y="15715"/>
                    <a:pt x="23610" y="16467"/>
                  </a:cubicBezTo>
                  <a:cubicBezTo>
                    <a:pt x="23460" y="17219"/>
                    <a:pt x="23284" y="17970"/>
                    <a:pt x="23059" y="18647"/>
                  </a:cubicBezTo>
                  <a:cubicBezTo>
                    <a:pt x="23009" y="18823"/>
                    <a:pt x="23059" y="18998"/>
                    <a:pt x="23184" y="19123"/>
                  </a:cubicBezTo>
                  <a:lnTo>
                    <a:pt x="23184" y="19148"/>
                  </a:lnTo>
                  <a:cubicBezTo>
                    <a:pt x="23660" y="19599"/>
                    <a:pt x="24136" y="20151"/>
                    <a:pt x="24537" y="20702"/>
                  </a:cubicBezTo>
                  <a:cubicBezTo>
                    <a:pt x="24938" y="21279"/>
                    <a:pt x="25339" y="21855"/>
                    <a:pt x="25665" y="22457"/>
                  </a:cubicBezTo>
                  <a:cubicBezTo>
                    <a:pt x="25991" y="23058"/>
                    <a:pt x="26292" y="23710"/>
                    <a:pt x="26517" y="24336"/>
                  </a:cubicBezTo>
                  <a:cubicBezTo>
                    <a:pt x="26743" y="24988"/>
                    <a:pt x="26918" y="25665"/>
                    <a:pt x="27019" y="26341"/>
                  </a:cubicBezTo>
                  <a:cubicBezTo>
                    <a:pt x="27094" y="27018"/>
                    <a:pt x="27144" y="27695"/>
                    <a:pt x="27169" y="28371"/>
                  </a:cubicBezTo>
                  <a:cubicBezTo>
                    <a:pt x="27169" y="29048"/>
                    <a:pt x="27119" y="29725"/>
                    <a:pt x="27044" y="30402"/>
                  </a:cubicBezTo>
                  <a:cubicBezTo>
                    <a:pt x="26994" y="30752"/>
                    <a:pt x="26968" y="31078"/>
                    <a:pt x="26868" y="31429"/>
                  </a:cubicBezTo>
                  <a:cubicBezTo>
                    <a:pt x="26793" y="31755"/>
                    <a:pt x="26693" y="32106"/>
                    <a:pt x="26593" y="32432"/>
                  </a:cubicBezTo>
                  <a:cubicBezTo>
                    <a:pt x="26492" y="32757"/>
                    <a:pt x="26317" y="33058"/>
                    <a:pt x="26192" y="33384"/>
                  </a:cubicBezTo>
                  <a:cubicBezTo>
                    <a:pt x="26016" y="33710"/>
                    <a:pt x="25841" y="34036"/>
                    <a:pt x="25665" y="34311"/>
                  </a:cubicBezTo>
                  <a:cubicBezTo>
                    <a:pt x="25289" y="34913"/>
                    <a:pt x="24913" y="35514"/>
                    <a:pt x="24437" y="36016"/>
                  </a:cubicBezTo>
                  <a:cubicBezTo>
                    <a:pt x="23986" y="36542"/>
                    <a:pt x="23460" y="37018"/>
                    <a:pt x="22908" y="37444"/>
                  </a:cubicBezTo>
                  <a:cubicBezTo>
                    <a:pt x="22382" y="37870"/>
                    <a:pt x="21780" y="38221"/>
                    <a:pt x="21154" y="38522"/>
                  </a:cubicBezTo>
                  <a:cubicBezTo>
                    <a:pt x="20527" y="38848"/>
                    <a:pt x="19876" y="39098"/>
                    <a:pt x="19224" y="39274"/>
                  </a:cubicBezTo>
                  <a:cubicBezTo>
                    <a:pt x="18547" y="39474"/>
                    <a:pt x="17871" y="39600"/>
                    <a:pt x="17169" y="39700"/>
                  </a:cubicBezTo>
                  <a:cubicBezTo>
                    <a:pt x="16643" y="39756"/>
                    <a:pt x="16130" y="39784"/>
                    <a:pt x="15611" y="39784"/>
                  </a:cubicBezTo>
                  <a:cubicBezTo>
                    <a:pt x="15438" y="39784"/>
                    <a:pt x="15264" y="39781"/>
                    <a:pt x="15089" y="39775"/>
                  </a:cubicBezTo>
                  <a:cubicBezTo>
                    <a:pt x="14387" y="39775"/>
                    <a:pt x="13685" y="39700"/>
                    <a:pt x="12983" y="39600"/>
                  </a:cubicBezTo>
                  <a:cubicBezTo>
                    <a:pt x="12282" y="39499"/>
                    <a:pt x="11580" y="39374"/>
                    <a:pt x="10903" y="39174"/>
                  </a:cubicBezTo>
                  <a:cubicBezTo>
                    <a:pt x="10882" y="39169"/>
                    <a:pt x="10861" y="39167"/>
                    <a:pt x="10841" y="39167"/>
                  </a:cubicBezTo>
                  <a:cubicBezTo>
                    <a:pt x="10739" y="39167"/>
                    <a:pt x="10648" y="39219"/>
                    <a:pt x="10628" y="39324"/>
                  </a:cubicBezTo>
                  <a:cubicBezTo>
                    <a:pt x="10577" y="39449"/>
                    <a:pt x="10628" y="39575"/>
                    <a:pt x="10753" y="39625"/>
                  </a:cubicBezTo>
                  <a:cubicBezTo>
                    <a:pt x="12131" y="40151"/>
                    <a:pt x="13585" y="40402"/>
                    <a:pt x="15039" y="40502"/>
                  </a:cubicBezTo>
                  <a:cubicBezTo>
                    <a:pt x="15305" y="40520"/>
                    <a:pt x="15568" y="40528"/>
                    <a:pt x="15829" y="40528"/>
                  </a:cubicBezTo>
                  <a:cubicBezTo>
                    <a:pt x="16305" y="40528"/>
                    <a:pt x="16775" y="40500"/>
                    <a:pt x="17244" y="40452"/>
                  </a:cubicBezTo>
                  <a:cubicBezTo>
                    <a:pt x="17996" y="40402"/>
                    <a:pt x="18723" y="40276"/>
                    <a:pt x="19425" y="40051"/>
                  </a:cubicBezTo>
                  <a:cubicBezTo>
                    <a:pt x="20151" y="39850"/>
                    <a:pt x="20853" y="39575"/>
                    <a:pt x="21505" y="39224"/>
                  </a:cubicBezTo>
                  <a:cubicBezTo>
                    <a:pt x="22156" y="38873"/>
                    <a:pt x="22783" y="38472"/>
                    <a:pt x="23359" y="37996"/>
                  </a:cubicBezTo>
                  <a:cubicBezTo>
                    <a:pt x="23936" y="37519"/>
                    <a:pt x="24462" y="37018"/>
                    <a:pt x="24938" y="36442"/>
                  </a:cubicBezTo>
                  <a:cubicBezTo>
                    <a:pt x="25415" y="35890"/>
                    <a:pt x="25841" y="35289"/>
                    <a:pt x="26217" y="34662"/>
                  </a:cubicBezTo>
                  <a:cubicBezTo>
                    <a:pt x="26417" y="34336"/>
                    <a:pt x="26593" y="34036"/>
                    <a:pt x="26768" y="33710"/>
                  </a:cubicBezTo>
                  <a:cubicBezTo>
                    <a:pt x="26918" y="33384"/>
                    <a:pt x="27119" y="33033"/>
                    <a:pt x="27269" y="32707"/>
                  </a:cubicBezTo>
                  <a:cubicBezTo>
                    <a:pt x="27570" y="32031"/>
                    <a:pt x="27846" y="31329"/>
                    <a:pt x="28071" y="30627"/>
                  </a:cubicBezTo>
                  <a:cubicBezTo>
                    <a:pt x="28272" y="29900"/>
                    <a:pt x="28397" y="29148"/>
                    <a:pt x="28422" y="28371"/>
                  </a:cubicBezTo>
                  <a:cubicBezTo>
                    <a:pt x="28422" y="27620"/>
                    <a:pt x="28347" y="26868"/>
                    <a:pt x="28197" y="26116"/>
                  </a:cubicBezTo>
                  <a:cubicBezTo>
                    <a:pt x="28021" y="25389"/>
                    <a:pt x="27796" y="24662"/>
                    <a:pt x="27520" y="23985"/>
                  </a:cubicBezTo>
                  <a:cubicBezTo>
                    <a:pt x="27244" y="23284"/>
                    <a:pt x="26918" y="22607"/>
                    <a:pt x="26542" y="21955"/>
                  </a:cubicBezTo>
                  <a:cubicBezTo>
                    <a:pt x="26192" y="21329"/>
                    <a:pt x="25765" y="20702"/>
                    <a:pt x="25314" y="20126"/>
                  </a:cubicBezTo>
                  <a:cubicBezTo>
                    <a:pt x="24918" y="19598"/>
                    <a:pt x="24503" y="19109"/>
                    <a:pt x="24018" y="18641"/>
                  </a:cubicBezTo>
                  <a:lnTo>
                    <a:pt x="24018" y="18641"/>
                  </a:lnTo>
                  <a:cubicBezTo>
                    <a:pt x="24193" y="17946"/>
                    <a:pt x="24296" y="17266"/>
                    <a:pt x="24362" y="16567"/>
                  </a:cubicBezTo>
                  <a:cubicBezTo>
                    <a:pt x="24462" y="15790"/>
                    <a:pt x="24487" y="14988"/>
                    <a:pt x="24487" y="14186"/>
                  </a:cubicBezTo>
                  <a:cubicBezTo>
                    <a:pt x="24487" y="13409"/>
                    <a:pt x="24437" y="12607"/>
                    <a:pt x="24412" y="11805"/>
                  </a:cubicBezTo>
                  <a:cubicBezTo>
                    <a:pt x="24362" y="11003"/>
                    <a:pt x="24262" y="10201"/>
                    <a:pt x="24011" y="9424"/>
                  </a:cubicBezTo>
                  <a:cubicBezTo>
                    <a:pt x="23785" y="8647"/>
                    <a:pt x="23435" y="7895"/>
                    <a:pt x="23034" y="7193"/>
                  </a:cubicBezTo>
                  <a:cubicBezTo>
                    <a:pt x="22633" y="6492"/>
                    <a:pt x="22181" y="5840"/>
                    <a:pt x="21630" y="5213"/>
                  </a:cubicBezTo>
                  <a:cubicBezTo>
                    <a:pt x="21104" y="4612"/>
                    <a:pt x="20527" y="4035"/>
                    <a:pt x="19901" y="3559"/>
                  </a:cubicBezTo>
                  <a:lnTo>
                    <a:pt x="19675" y="3359"/>
                  </a:lnTo>
                  <a:lnTo>
                    <a:pt x="19600" y="3309"/>
                  </a:lnTo>
                  <a:lnTo>
                    <a:pt x="19575" y="3284"/>
                  </a:lnTo>
                  <a:lnTo>
                    <a:pt x="19550" y="3259"/>
                  </a:lnTo>
                  <a:lnTo>
                    <a:pt x="19425" y="3183"/>
                  </a:lnTo>
                  <a:lnTo>
                    <a:pt x="18948" y="2832"/>
                  </a:lnTo>
                  <a:cubicBezTo>
                    <a:pt x="18648" y="2607"/>
                    <a:pt x="18272" y="2406"/>
                    <a:pt x="17921" y="2181"/>
                  </a:cubicBezTo>
                  <a:cubicBezTo>
                    <a:pt x="17595" y="1980"/>
                    <a:pt x="17244" y="1805"/>
                    <a:pt x="16893" y="1604"/>
                  </a:cubicBezTo>
                  <a:cubicBezTo>
                    <a:pt x="16517" y="1454"/>
                    <a:pt x="16166" y="1254"/>
                    <a:pt x="15790" y="1128"/>
                  </a:cubicBezTo>
                  <a:cubicBezTo>
                    <a:pt x="15415" y="978"/>
                    <a:pt x="15039" y="827"/>
                    <a:pt x="14663" y="702"/>
                  </a:cubicBezTo>
                  <a:cubicBezTo>
                    <a:pt x="14287" y="552"/>
                    <a:pt x="13886" y="451"/>
                    <a:pt x="13510" y="351"/>
                  </a:cubicBezTo>
                  <a:cubicBezTo>
                    <a:pt x="12708" y="176"/>
                    <a:pt x="11906" y="25"/>
                    <a:pt x="1110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391984" y="2289332"/>
              <a:ext cx="22667" cy="13848"/>
            </a:xfrm>
            <a:custGeom>
              <a:avLst/>
              <a:gdLst/>
              <a:ahLst/>
              <a:cxnLst/>
              <a:rect l="l" t="t" r="r" b="b"/>
              <a:pathLst>
                <a:path w="1154" h="705" extrusionOk="0">
                  <a:moveTo>
                    <a:pt x="201" y="1"/>
                  </a:moveTo>
                  <a:cubicBezTo>
                    <a:pt x="26" y="1"/>
                    <a:pt x="1" y="251"/>
                    <a:pt x="176" y="327"/>
                  </a:cubicBezTo>
                  <a:cubicBezTo>
                    <a:pt x="352" y="377"/>
                    <a:pt x="502" y="477"/>
                    <a:pt x="677" y="577"/>
                  </a:cubicBezTo>
                  <a:cubicBezTo>
                    <a:pt x="771" y="634"/>
                    <a:pt x="880" y="704"/>
                    <a:pt x="991" y="704"/>
                  </a:cubicBezTo>
                  <a:cubicBezTo>
                    <a:pt x="1028" y="704"/>
                    <a:pt x="1066" y="696"/>
                    <a:pt x="1104" y="677"/>
                  </a:cubicBezTo>
                  <a:cubicBezTo>
                    <a:pt x="1129" y="652"/>
                    <a:pt x="1154" y="627"/>
                    <a:pt x="1154" y="577"/>
                  </a:cubicBezTo>
                  <a:cubicBezTo>
                    <a:pt x="1154" y="377"/>
                    <a:pt x="953" y="276"/>
                    <a:pt x="803" y="201"/>
                  </a:cubicBezTo>
                  <a:cubicBezTo>
                    <a:pt x="602" y="76"/>
                    <a:pt x="427" y="26"/>
                    <a:pt x="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414632" y="2279982"/>
              <a:ext cx="23119" cy="12591"/>
            </a:xfrm>
            <a:custGeom>
              <a:avLst/>
              <a:gdLst/>
              <a:ahLst/>
              <a:cxnLst/>
              <a:rect l="l" t="t" r="r" b="b"/>
              <a:pathLst>
                <a:path w="1177" h="641" extrusionOk="0">
                  <a:moveTo>
                    <a:pt x="505" y="1"/>
                  </a:moveTo>
                  <a:cubicBezTo>
                    <a:pt x="370" y="1"/>
                    <a:pt x="239" y="38"/>
                    <a:pt x="126" y="126"/>
                  </a:cubicBezTo>
                  <a:cubicBezTo>
                    <a:pt x="1" y="201"/>
                    <a:pt x="1" y="402"/>
                    <a:pt x="151" y="452"/>
                  </a:cubicBezTo>
                  <a:cubicBezTo>
                    <a:pt x="352" y="477"/>
                    <a:pt x="502" y="552"/>
                    <a:pt x="677" y="627"/>
                  </a:cubicBezTo>
                  <a:cubicBezTo>
                    <a:pt x="707" y="636"/>
                    <a:pt x="735" y="640"/>
                    <a:pt x="762" y="640"/>
                  </a:cubicBezTo>
                  <a:cubicBezTo>
                    <a:pt x="1035" y="640"/>
                    <a:pt x="1177" y="215"/>
                    <a:pt x="903" y="101"/>
                  </a:cubicBezTo>
                  <a:cubicBezTo>
                    <a:pt x="778" y="38"/>
                    <a:pt x="640" y="1"/>
                    <a:pt x="50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639126" y="2956391"/>
              <a:ext cx="7896" cy="12080"/>
            </a:xfrm>
            <a:custGeom>
              <a:avLst/>
              <a:gdLst/>
              <a:ahLst/>
              <a:cxnLst/>
              <a:rect l="l" t="t" r="r" b="b"/>
              <a:pathLst>
                <a:path w="402" h="615" extrusionOk="0">
                  <a:moveTo>
                    <a:pt x="213" y="1"/>
                  </a:moveTo>
                  <a:cubicBezTo>
                    <a:pt x="176" y="1"/>
                    <a:pt x="138" y="26"/>
                    <a:pt x="126" y="76"/>
                  </a:cubicBezTo>
                  <a:cubicBezTo>
                    <a:pt x="101" y="226"/>
                    <a:pt x="0" y="327"/>
                    <a:pt x="50" y="502"/>
                  </a:cubicBezTo>
                  <a:cubicBezTo>
                    <a:pt x="63" y="577"/>
                    <a:pt x="132" y="615"/>
                    <a:pt x="204" y="615"/>
                  </a:cubicBezTo>
                  <a:cubicBezTo>
                    <a:pt x="276" y="615"/>
                    <a:pt x="351" y="577"/>
                    <a:pt x="376" y="502"/>
                  </a:cubicBezTo>
                  <a:cubicBezTo>
                    <a:pt x="401" y="327"/>
                    <a:pt x="326" y="226"/>
                    <a:pt x="301" y="76"/>
                  </a:cubicBezTo>
                  <a:cubicBezTo>
                    <a:pt x="289" y="26"/>
                    <a:pt x="251" y="1"/>
                    <a:pt x="2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629776" y="2956784"/>
              <a:ext cx="8878" cy="13907"/>
            </a:xfrm>
            <a:custGeom>
              <a:avLst/>
              <a:gdLst/>
              <a:ahLst/>
              <a:cxnLst/>
              <a:rect l="l" t="t" r="r" b="b"/>
              <a:pathLst>
                <a:path w="452" h="708" extrusionOk="0">
                  <a:moveTo>
                    <a:pt x="179" y="0"/>
                  </a:moveTo>
                  <a:cubicBezTo>
                    <a:pt x="115" y="0"/>
                    <a:pt x="50" y="59"/>
                    <a:pt x="50" y="131"/>
                  </a:cubicBezTo>
                  <a:cubicBezTo>
                    <a:pt x="50" y="307"/>
                    <a:pt x="0" y="457"/>
                    <a:pt x="75" y="632"/>
                  </a:cubicBezTo>
                  <a:cubicBezTo>
                    <a:pt x="100" y="683"/>
                    <a:pt x="163" y="708"/>
                    <a:pt x="223" y="708"/>
                  </a:cubicBezTo>
                  <a:cubicBezTo>
                    <a:pt x="282" y="708"/>
                    <a:pt x="338" y="683"/>
                    <a:pt x="351" y="632"/>
                  </a:cubicBezTo>
                  <a:cubicBezTo>
                    <a:pt x="451" y="407"/>
                    <a:pt x="426" y="206"/>
                    <a:pt x="251" y="31"/>
                  </a:cubicBezTo>
                  <a:cubicBezTo>
                    <a:pt x="229" y="10"/>
                    <a:pt x="204" y="0"/>
                    <a:pt x="17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0"/>
          <p:cNvGrpSpPr/>
          <p:nvPr/>
        </p:nvGrpSpPr>
        <p:grpSpPr>
          <a:xfrm>
            <a:off x="5375749" y="3285651"/>
            <a:ext cx="977364" cy="843175"/>
            <a:chOff x="4866505" y="3365710"/>
            <a:chExt cx="1123924" cy="969613"/>
          </a:xfrm>
        </p:grpSpPr>
        <p:sp>
          <p:nvSpPr>
            <p:cNvPr id="1326" name="Google Shape;1326;p30"/>
            <p:cNvSpPr/>
            <p:nvPr/>
          </p:nvSpPr>
          <p:spPr>
            <a:xfrm>
              <a:off x="4866505" y="3479322"/>
              <a:ext cx="1123924" cy="823394"/>
            </a:xfrm>
            <a:custGeom>
              <a:avLst/>
              <a:gdLst/>
              <a:ahLst/>
              <a:cxnLst/>
              <a:rect l="l" t="t" r="r" b="b"/>
              <a:pathLst>
                <a:path w="57219" h="41919" extrusionOk="0">
                  <a:moveTo>
                    <a:pt x="39352" y="35458"/>
                  </a:moveTo>
                  <a:cubicBezTo>
                    <a:pt x="39431" y="35458"/>
                    <a:pt x="39512" y="35471"/>
                    <a:pt x="39600" y="35483"/>
                  </a:cubicBezTo>
                  <a:cubicBezTo>
                    <a:pt x="39800" y="35508"/>
                    <a:pt x="39901" y="35809"/>
                    <a:pt x="39800" y="35984"/>
                  </a:cubicBezTo>
                  <a:cubicBezTo>
                    <a:pt x="39668" y="36201"/>
                    <a:pt x="39438" y="36308"/>
                    <a:pt x="39206" y="36308"/>
                  </a:cubicBezTo>
                  <a:cubicBezTo>
                    <a:pt x="38955" y="36308"/>
                    <a:pt x="38703" y="36182"/>
                    <a:pt x="38572" y="35934"/>
                  </a:cubicBezTo>
                  <a:cubicBezTo>
                    <a:pt x="38484" y="35779"/>
                    <a:pt x="38610" y="35546"/>
                    <a:pt x="38797" y="35546"/>
                  </a:cubicBezTo>
                  <a:cubicBezTo>
                    <a:pt x="38821" y="35546"/>
                    <a:pt x="38847" y="35550"/>
                    <a:pt x="38873" y="35558"/>
                  </a:cubicBezTo>
                  <a:cubicBezTo>
                    <a:pt x="38887" y="35563"/>
                    <a:pt x="38902" y="35565"/>
                    <a:pt x="38916" y="35565"/>
                  </a:cubicBezTo>
                  <a:cubicBezTo>
                    <a:pt x="38978" y="35565"/>
                    <a:pt x="39042" y="35529"/>
                    <a:pt x="39124" y="35508"/>
                  </a:cubicBezTo>
                  <a:cubicBezTo>
                    <a:pt x="39199" y="35471"/>
                    <a:pt x="39274" y="35458"/>
                    <a:pt x="39352" y="35458"/>
                  </a:cubicBezTo>
                  <a:close/>
                  <a:moveTo>
                    <a:pt x="41304" y="36360"/>
                  </a:moveTo>
                  <a:cubicBezTo>
                    <a:pt x="41680" y="36360"/>
                    <a:pt x="41680" y="36937"/>
                    <a:pt x="41304" y="36937"/>
                  </a:cubicBezTo>
                  <a:cubicBezTo>
                    <a:pt x="40928" y="36937"/>
                    <a:pt x="40928" y="36360"/>
                    <a:pt x="41304" y="36360"/>
                  </a:cubicBezTo>
                  <a:close/>
                  <a:moveTo>
                    <a:pt x="39396" y="37084"/>
                  </a:moveTo>
                  <a:cubicBezTo>
                    <a:pt x="39414" y="37084"/>
                    <a:pt x="39431" y="37085"/>
                    <a:pt x="39449" y="37087"/>
                  </a:cubicBezTo>
                  <a:cubicBezTo>
                    <a:pt x="39800" y="37087"/>
                    <a:pt x="39976" y="37438"/>
                    <a:pt x="39825" y="37739"/>
                  </a:cubicBezTo>
                  <a:cubicBezTo>
                    <a:pt x="39715" y="37976"/>
                    <a:pt x="39485" y="38053"/>
                    <a:pt x="39242" y="38053"/>
                  </a:cubicBezTo>
                  <a:cubicBezTo>
                    <a:pt x="39100" y="38053"/>
                    <a:pt x="38953" y="38027"/>
                    <a:pt x="38823" y="37989"/>
                  </a:cubicBezTo>
                  <a:cubicBezTo>
                    <a:pt x="38447" y="37889"/>
                    <a:pt x="38447" y="37338"/>
                    <a:pt x="38823" y="37238"/>
                  </a:cubicBezTo>
                  <a:cubicBezTo>
                    <a:pt x="39028" y="37192"/>
                    <a:pt x="39213" y="37084"/>
                    <a:pt x="39396" y="37084"/>
                  </a:cubicBezTo>
                  <a:close/>
                  <a:moveTo>
                    <a:pt x="36843" y="37413"/>
                  </a:moveTo>
                  <a:cubicBezTo>
                    <a:pt x="36993" y="37413"/>
                    <a:pt x="37169" y="37488"/>
                    <a:pt x="37269" y="37639"/>
                  </a:cubicBezTo>
                  <a:cubicBezTo>
                    <a:pt x="37269" y="37664"/>
                    <a:pt x="37294" y="37689"/>
                    <a:pt x="37294" y="37714"/>
                  </a:cubicBezTo>
                  <a:cubicBezTo>
                    <a:pt x="37369" y="37814"/>
                    <a:pt x="37369" y="37989"/>
                    <a:pt x="37294" y="38065"/>
                  </a:cubicBezTo>
                  <a:cubicBezTo>
                    <a:pt x="37294" y="38090"/>
                    <a:pt x="37269" y="38115"/>
                    <a:pt x="37269" y="38140"/>
                  </a:cubicBezTo>
                  <a:cubicBezTo>
                    <a:pt x="37169" y="38290"/>
                    <a:pt x="36993" y="38390"/>
                    <a:pt x="36843" y="38390"/>
                  </a:cubicBezTo>
                  <a:cubicBezTo>
                    <a:pt x="36542" y="38390"/>
                    <a:pt x="36241" y="38365"/>
                    <a:pt x="35966" y="38215"/>
                  </a:cubicBezTo>
                  <a:cubicBezTo>
                    <a:pt x="35715" y="38115"/>
                    <a:pt x="35715" y="37689"/>
                    <a:pt x="35966" y="37563"/>
                  </a:cubicBezTo>
                  <a:cubicBezTo>
                    <a:pt x="36241" y="37438"/>
                    <a:pt x="36542" y="37413"/>
                    <a:pt x="36843" y="37413"/>
                  </a:cubicBezTo>
                  <a:close/>
                  <a:moveTo>
                    <a:pt x="39133" y="0"/>
                  </a:moveTo>
                  <a:cubicBezTo>
                    <a:pt x="33174" y="0"/>
                    <a:pt x="28221" y="4907"/>
                    <a:pt x="28221" y="4907"/>
                  </a:cubicBezTo>
                  <a:cubicBezTo>
                    <a:pt x="28221" y="4907"/>
                    <a:pt x="24790" y="3244"/>
                    <a:pt x="20506" y="3244"/>
                  </a:cubicBezTo>
                  <a:cubicBezTo>
                    <a:pt x="16745" y="3244"/>
                    <a:pt x="12326" y="4526"/>
                    <a:pt x="8998" y="9343"/>
                  </a:cubicBezTo>
                  <a:cubicBezTo>
                    <a:pt x="1" y="22425"/>
                    <a:pt x="9850" y="31899"/>
                    <a:pt x="9850" y="31899"/>
                  </a:cubicBezTo>
                  <a:cubicBezTo>
                    <a:pt x="9850" y="31899"/>
                    <a:pt x="9274" y="37488"/>
                    <a:pt x="16116" y="40671"/>
                  </a:cubicBezTo>
                  <a:cubicBezTo>
                    <a:pt x="17988" y="41552"/>
                    <a:pt x="19799" y="41872"/>
                    <a:pt x="21439" y="41872"/>
                  </a:cubicBezTo>
                  <a:cubicBezTo>
                    <a:pt x="25772" y="41872"/>
                    <a:pt x="28923" y="39644"/>
                    <a:pt x="28923" y="39644"/>
                  </a:cubicBezTo>
                  <a:cubicBezTo>
                    <a:pt x="28923" y="39644"/>
                    <a:pt x="32331" y="41919"/>
                    <a:pt x="36901" y="41919"/>
                  </a:cubicBezTo>
                  <a:cubicBezTo>
                    <a:pt x="39397" y="41919"/>
                    <a:pt x="42240" y="41240"/>
                    <a:pt x="45063" y="39142"/>
                  </a:cubicBezTo>
                  <a:cubicBezTo>
                    <a:pt x="54813" y="31899"/>
                    <a:pt x="49650" y="21047"/>
                    <a:pt x="49650" y="21047"/>
                  </a:cubicBezTo>
                  <a:cubicBezTo>
                    <a:pt x="57219" y="10120"/>
                    <a:pt x="46743" y="445"/>
                    <a:pt x="39775" y="19"/>
                  </a:cubicBezTo>
                  <a:cubicBezTo>
                    <a:pt x="39560" y="6"/>
                    <a:pt x="39346" y="0"/>
                    <a:pt x="391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713745" y="3365710"/>
              <a:ext cx="53683" cy="96995"/>
            </a:xfrm>
            <a:custGeom>
              <a:avLst/>
              <a:gdLst/>
              <a:ahLst/>
              <a:cxnLst/>
              <a:rect l="l" t="t" r="r" b="b"/>
              <a:pathLst>
                <a:path w="2733" h="4938" extrusionOk="0">
                  <a:moveTo>
                    <a:pt x="2459" y="0"/>
                  </a:moveTo>
                  <a:cubicBezTo>
                    <a:pt x="2385" y="0"/>
                    <a:pt x="2313" y="33"/>
                    <a:pt x="2256" y="89"/>
                  </a:cubicBezTo>
                  <a:cubicBezTo>
                    <a:pt x="2256" y="89"/>
                    <a:pt x="2056" y="340"/>
                    <a:pt x="1805" y="741"/>
                  </a:cubicBezTo>
                  <a:cubicBezTo>
                    <a:pt x="1705" y="941"/>
                    <a:pt x="1555" y="1167"/>
                    <a:pt x="1429" y="1442"/>
                  </a:cubicBezTo>
                  <a:cubicBezTo>
                    <a:pt x="1354" y="1568"/>
                    <a:pt x="1304" y="1718"/>
                    <a:pt x="1254" y="1868"/>
                  </a:cubicBezTo>
                  <a:cubicBezTo>
                    <a:pt x="1204" y="2019"/>
                    <a:pt x="1128" y="2144"/>
                    <a:pt x="1078" y="2295"/>
                  </a:cubicBezTo>
                  <a:cubicBezTo>
                    <a:pt x="928" y="2570"/>
                    <a:pt x="753" y="2821"/>
                    <a:pt x="627" y="3097"/>
                  </a:cubicBezTo>
                  <a:cubicBezTo>
                    <a:pt x="477" y="3347"/>
                    <a:pt x="377" y="3598"/>
                    <a:pt x="276" y="3823"/>
                  </a:cubicBezTo>
                  <a:cubicBezTo>
                    <a:pt x="201" y="4024"/>
                    <a:pt x="126" y="4224"/>
                    <a:pt x="76" y="4350"/>
                  </a:cubicBezTo>
                  <a:cubicBezTo>
                    <a:pt x="51" y="4475"/>
                    <a:pt x="26" y="4550"/>
                    <a:pt x="26" y="4550"/>
                  </a:cubicBezTo>
                  <a:cubicBezTo>
                    <a:pt x="1" y="4676"/>
                    <a:pt x="26" y="4801"/>
                    <a:pt x="126" y="4876"/>
                  </a:cubicBezTo>
                  <a:cubicBezTo>
                    <a:pt x="189" y="4918"/>
                    <a:pt x="256" y="4938"/>
                    <a:pt x="322" y="4938"/>
                  </a:cubicBezTo>
                  <a:cubicBezTo>
                    <a:pt x="414" y="4938"/>
                    <a:pt x="504" y="4899"/>
                    <a:pt x="577" y="4826"/>
                  </a:cubicBezTo>
                  <a:cubicBezTo>
                    <a:pt x="577" y="4826"/>
                    <a:pt x="627" y="4751"/>
                    <a:pt x="702" y="4650"/>
                  </a:cubicBezTo>
                  <a:cubicBezTo>
                    <a:pt x="778" y="4525"/>
                    <a:pt x="878" y="4375"/>
                    <a:pt x="1003" y="4174"/>
                  </a:cubicBezTo>
                  <a:cubicBezTo>
                    <a:pt x="1103" y="3974"/>
                    <a:pt x="1254" y="3723"/>
                    <a:pt x="1354" y="3447"/>
                  </a:cubicBezTo>
                  <a:cubicBezTo>
                    <a:pt x="1479" y="3172"/>
                    <a:pt x="1580" y="2896"/>
                    <a:pt x="1730" y="2595"/>
                  </a:cubicBezTo>
                  <a:cubicBezTo>
                    <a:pt x="1780" y="2470"/>
                    <a:pt x="1855" y="2320"/>
                    <a:pt x="1930" y="2194"/>
                  </a:cubicBezTo>
                  <a:cubicBezTo>
                    <a:pt x="2006" y="2069"/>
                    <a:pt x="2106" y="1944"/>
                    <a:pt x="2181" y="1818"/>
                  </a:cubicBezTo>
                  <a:cubicBezTo>
                    <a:pt x="2306" y="1543"/>
                    <a:pt x="2407" y="1292"/>
                    <a:pt x="2482" y="1066"/>
                  </a:cubicBezTo>
                  <a:cubicBezTo>
                    <a:pt x="2632" y="615"/>
                    <a:pt x="2707" y="315"/>
                    <a:pt x="2707" y="315"/>
                  </a:cubicBezTo>
                  <a:cubicBezTo>
                    <a:pt x="2732" y="214"/>
                    <a:pt x="2707" y="114"/>
                    <a:pt x="2632" y="64"/>
                  </a:cubicBezTo>
                  <a:cubicBezTo>
                    <a:pt x="2577" y="20"/>
                    <a:pt x="2518" y="0"/>
                    <a:pt x="245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5766918" y="3392188"/>
              <a:ext cx="96995" cy="107936"/>
            </a:xfrm>
            <a:custGeom>
              <a:avLst/>
              <a:gdLst/>
              <a:ahLst/>
              <a:cxnLst/>
              <a:rect l="l" t="t" r="r" b="b"/>
              <a:pathLst>
                <a:path w="4938" h="5495" extrusionOk="0">
                  <a:moveTo>
                    <a:pt x="4648" y="1"/>
                  </a:moveTo>
                  <a:cubicBezTo>
                    <a:pt x="4599" y="1"/>
                    <a:pt x="4551" y="15"/>
                    <a:pt x="4512" y="44"/>
                  </a:cubicBezTo>
                  <a:cubicBezTo>
                    <a:pt x="4512" y="44"/>
                    <a:pt x="4411" y="119"/>
                    <a:pt x="4286" y="245"/>
                  </a:cubicBezTo>
                  <a:cubicBezTo>
                    <a:pt x="4136" y="345"/>
                    <a:pt x="3960" y="546"/>
                    <a:pt x="3735" y="746"/>
                  </a:cubicBezTo>
                  <a:cubicBezTo>
                    <a:pt x="3509" y="972"/>
                    <a:pt x="3234" y="1222"/>
                    <a:pt x="2983" y="1523"/>
                  </a:cubicBezTo>
                  <a:cubicBezTo>
                    <a:pt x="2858" y="1673"/>
                    <a:pt x="2757" y="1849"/>
                    <a:pt x="2632" y="1999"/>
                  </a:cubicBezTo>
                  <a:cubicBezTo>
                    <a:pt x="2507" y="2175"/>
                    <a:pt x="2356" y="2325"/>
                    <a:pt x="2231" y="2475"/>
                  </a:cubicBezTo>
                  <a:cubicBezTo>
                    <a:pt x="1955" y="2776"/>
                    <a:pt x="1655" y="3077"/>
                    <a:pt x="1379" y="3353"/>
                  </a:cubicBezTo>
                  <a:cubicBezTo>
                    <a:pt x="1128" y="3653"/>
                    <a:pt x="878" y="3929"/>
                    <a:pt x="702" y="4180"/>
                  </a:cubicBezTo>
                  <a:cubicBezTo>
                    <a:pt x="502" y="4430"/>
                    <a:pt x="351" y="4631"/>
                    <a:pt x="226" y="4781"/>
                  </a:cubicBezTo>
                  <a:cubicBezTo>
                    <a:pt x="126" y="4932"/>
                    <a:pt x="76" y="5032"/>
                    <a:pt x="76" y="5032"/>
                  </a:cubicBezTo>
                  <a:cubicBezTo>
                    <a:pt x="0" y="5132"/>
                    <a:pt x="25" y="5282"/>
                    <a:pt x="101" y="5383"/>
                  </a:cubicBezTo>
                  <a:cubicBezTo>
                    <a:pt x="159" y="5456"/>
                    <a:pt x="252" y="5495"/>
                    <a:pt x="343" y="5495"/>
                  </a:cubicBezTo>
                  <a:cubicBezTo>
                    <a:pt x="409" y="5495"/>
                    <a:pt x="474" y="5475"/>
                    <a:pt x="527" y="5433"/>
                  </a:cubicBezTo>
                  <a:cubicBezTo>
                    <a:pt x="527" y="5433"/>
                    <a:pt x="627" y="5358"/>
                    <a:pt x="752" y="5232"/>
                  </a:cubicBezTo>
                  <a:cubicBezTo>
                    <a:pt x="878" y="5107"/>
                    <a:pt x="1078" y="4932"/>
                    <a:pt x="1279" y="4706"/>
                  </a:cubicBezTo>
                  <a:cubicBezTo>
                    <a:pt x="1504" y="4480"/>
                    <a:pt x="1755" y="4205"/>
                    <a:pt x="2005" y="3904"/>
                  </a:cubicBezTo>
                  <a:cubicBezTo>
                    <a:pt x="2256" y="3603"/>
                    <a:pt x="2507" y="3277"/>
                    <a:pt x="2782" y="2952"/>
                  </a:cubicBezTo>
                  <a:cubicBezTo>
                    <a:pt x="2908" y="2801"/>
                    <a:pt x="3033" y="2651"/>
                    <a:pt x="3183" y="2500"/>
                  </a:cubicBezTo>
                  <a:cubicBezTo>
                    <a:pt x="3334" y="2350"/>
                    <a:pt x="3484" y="2225"/>
                    <a:pt x="3609" y="2074"/>
                  </a:cubicBezTo>
                  <a:cubicBezTo>
                    <a:pt x="3885" y="1774"/>
                    <a:pt x="4086" y="1473"/>
                    <a:pt x="4286" y="1247"/>
                  </a:cubicBezTo>
                  <a:cubicBezTo>
                    <a:pt x="4462" y="972"/>
                    <a:pt x="4612" y="771"/>
                    <a:pt x="4712" y="621"/>
                  </a:cubicBezTo>
                  <a:cubicBezTo>
                    <a:pt x="4812" y="470"/>
                    <a:pt x="4888" y="370"/>
                    <a:pt x="4888" y="370"/>
                  </a:cubicBezTo>
                  <a:cubicBezTo>
                    <a:pt x="4938" y="295"/>
                    <a:pt x="4913" y="170"/>
                    <a:pt x="4863" y="94"/>
                  </a:cubicBezTo>
                  <a:cubicBezTo>
                    <a:pt x="4802" y="34"/>
                    <a:pt x="4723" y="1"/>
                    <a:pt x="4648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829440" y="3502343"/>
              <a:ext cx="113730" cy="45374"/>
            </a:xfrm>
            <a:custGeom>
              <a:avLst/>
              <a:gdLst/>
              <a:ahLst/>
              <a:cxnLst/>
              <a:rect l="l" t="t" r="r" b="b"/>
              <a:pathLst>
                <a:path w="5790" h="2310" extrusionOk="0">
                  <a:moveTo>
                    <a:pt x="5514" y="0"/>
                  </a:moveTo>
                  <a:cubicBezTo>
                    <a:pt x="5514" y="0"/>
                    <a:pt x="5138" y="50"/>
                    <a:pt x="4637" y="176"/>
                  </a:cubicBezTo>
                  <a:cubicBezTo>
                    <a:pt x="4386" y="226"/>
                    <a:pt x="4086" y="301"/>
                    <a:pt x="3760" y="401"/>
                  </a:cubicBezTo>
                  <a:cubicBezTo>
                    <a:pt x="3609" y="476"/>
                    <a:pt x="3459" y="527"/>
                    <a:pt x="3309" y="602"/>
                  </a:cubicBezTo>
                  <a:cubicBezTo>
                    <a:pt x="3133" y="677"/>
                    <a:pt x="2958" y="727"/>
                    <a:pt x="2807" y="777"/>
                  </a:cubicBezTo>
                  <a:cubicBezTo>
                    <a:pt x="2457" y="877"/>
                    <a:pt x="2131" y="978"/>
                    <a:pt x="1805" y="1053"/>
                  </a:cubicBezTo>
                  <a:cubicBezTo>
                    <a:pt x="1504" y="1153"/>
                    <a:pt x="1203" y="1253"/>
                    <a:pt x="953" y="1354"/>
                  </a:cubicBezTo>
                  <a:cubicBezTo>
                    <a:pt x="727" y="1454"/>
                    <a:pt x="527" y="1554"/>
                    <a:pt x="376" y="1629"/>
                  </a:cubicBezTo>
                  <a:cubicBezTo>
                    <a:pt x="226" y="1679"/>
                    <a:pt x="151" y="1730"/>
                    <a:pt x="151" y="1730"/>
                  </a:cubicBezTo>
                  <a:cubicBezTo>
                    <a:pt x="51" y="1780"/>
                    <a:pt x="0" y="1905"/>
                    <a:pt x="0" y="2030"/>
                  </a:cubicBezTo>
                  <a:cubicBezTo>
                    <a:pt x="23" y="2191"/>
                    <a:pt x="151" y="2309"/>
                    <a:pt x="307" y="2309"/>
                  </a:cubicBezTo>
                  <a:cubicBezTo>
                    <a:pt x="321" y="2309"/>
                    <a:pt x="336" y="2308"/>
                    <a:pt x="351" y="2306"/>
                  </a:cubicBezTo>
                  <a:cubicBezTo>
                    <a:pt x="351" y="2306"/>
                    <a:pt x="452" y="2306"/>
                    <a:pt x="602" y="2256"/>
                  </a:cubicBezTo>
                  <a:cubicBezTo>
                    <a:pt x="752" y="2231"/>
                    <a:pt x="953" y="2181"/>
                    <a:pt x="1203" y="2131"/>
                  </a:cubicBezTo>
                  <a:cubicBezTo>
                    <a:pt x="1479" y="2055"/>
                    <a:pt x="1755" y="1955"/>
                    <a:pt x="2081" y="1855"/>
                  </a:cubicBezTo>
                  <a:cubicBezTo>
                    <a:pt x="2381" y="1730"/>
                    <a:pt x="2707" y="1604"/>
                    <a:pt x="3033" y="1479"/>
                  </a:cubicBezTo>
                  <a:cubicBezTo>
                    <a:pt x="3208" y="1429"/>
                    <a:pt x="3359" y="1354"/>
                    <a:pt x="3534" y="1329"/>
                  </a:cubicBezTo>
                  <a:cubicBezTo>
                    <a:pt x="3710" y="1278"/>
                    <a:pt x="3860" y="1253"/>
                    <a:pt x="4036" y="1203"/>
                  </a:cubicBezTo>
                  <a:cubicBezTo>
                    <a:pt x="4336" y="1103"/>
                    <a:pt x="4612" y="978"/>
                    <a:pt x="4863" y="877"/>
                  </a:cubicBezTo>
                  <a:cubicBezTo>
                    <a:pt x="5339" y="652"/>
                    <a:pt x="5665" y="476"/>
                    <a:pt x="5665" y="476"/>
                  </a:cubicBezTo>
                  <a:cubicBezTo>
                    <a:pt x="5740" y="426"/>
                    <a:pt x="5790" y="326"/>
                    <a:pt x="5790" y="226"/>
                  </a:cubicBezTo>
                  <a:cubicBezTo>
                    <a:pt x="5765" y="100"/>
                    <a:pt x="5640" y="0"/>
                    <a:pt x="551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4918695" y="3515621"/>
              <a:ext cx="940797" cy="819701"/>
            </a:xfrm>
            <a:custGeom>
              <a:avLst/>
              <a:gdLst/>
              <a:ahLst/>
              <a:cxnLst/>
              <a:rect l="l" t="t" r="r" b="b"/>
              <a:pathLst>
                <a:path w="47896" h="41731" extrusionOk="0">
                  <a:moveTo>
                    <a:pt x="17193" y="1"/>
                  </a:moveTo>
                  <a:cubicBezTo>
                    <a:pt x="16667" y="26"/>
                    <a:pt x="16141" y="1"/>
                    <a:pt x="15589" y="51"/>
                  </a:cubicBezTo>
                  <a:cubicBezTo>
                    <a:pt x="15063" y="101"/>
                    <a:pt x="14537" y="126"/>
                    <a:pt x="14010" y="227"/>
                  </a:cubicBezTo>
                  <a:cubicBezTo>
                    <a:pt x="13484" y="352"/>
                    <a:pt x="12958" y="427"/>
                    <a:pt x="12456" y="577"/>
                  </a:cubicBezTo>
                  <a:cubicBezTo>
                    <a:pt x="11930" y="728"/>
                    <a:pt x="11429" y="853"/>
                    <a:pt x="10903" y="1029"/>
                  </a:cubicBezTo>
                  <a:cubicBezTo>
                    <a:pt x="10652" y="1129"/>
                    <a:pt x="10426" y="1229"/>
                    <a:pt x="10176" y="1329"/>
                  </a:cubicBezTo>
                  <a:lnTo>
                    <a:pt x="9424" y="1705"/>
                  </a:lnTo>
                  <a:lnTo>
                    <a:pt x="8747" y="2131"/>
                  </a:lnTo>
                  <a:cubicBezTo>
                    <a:pt x="8522" y="2257"/>
                    <a:pt x="8296" y="2432"/>
                    <a:pt x="8096" y="2582"/>
                  </a:cubicBezTo>
                  <a:cubicBezTo>
                    <a:pt x="7218" y="3234"/>
                    <a:pt x="6441" y="3961"/>
                    <a:pt x="5715" y="4738"/>
                  </a:cubicBezTo>
                  <a:cubicBezTo>
                    <a:pt x="5013" y="5540"/>
                    <a:pt x="4386" y="6392"/>
                    <a:pt x="3810" y="7294"/>
                  </a:cubicBezTo>
                  <a:cubicBezTo>
                    <a:pt x="3233" y="8171"/>
                    <a:pt x="2732" y="9099"/>
                    <a:pt x="2281" y="10076"/>
                  </a:cubicBezTo>
                  <a:cubicBezTo>
                    <a:pt x="1855" y="11029"/>
                    <a:pt x="1429" y="12006"/>
                    <a:pt x="1103" y="13034"/>
                  </a:cubicBezTo>
                  <a:cubicBezTo>
                    <a:pt x="777" y="14036"/>
                    <a:pt x="501" y="15064"/>
                    <a:pt x="301" y="16116"/>
                  </a:cubicBezTo>
                  <a:cubicBezTo>
                    <a:pt x="201" y="16643"/>
                    <a:pt x="151" y="17194"/>
                    <a:pt x="75" y="17720"/>
                  </a:cubicBezTo>
                  <a:cubicBezTo>
                    <a:pt x="50" y="17996"/>
                    <a:pt x="50" y="18247"/>
                    <a:pt x="25" y="18522"/>
                  </a:cubicBezTo>
                  <a:cubicBezTo>
                    <a:pt x="25" y="18798"/>
                    <a:pt x="0" y="19074"/>
                    <a:pt x="25" y="19324"/>
                  </a:cubicBezTo>
                  <a:cubicBezTo>
                    <a:pt x="25" y="20402"/>
                    <a:pt x="176" y="21480"/>
                    <a:pt x="401" y="22557"/>
                  </a:cubicBezTo>
                  <a:cubicBezTo>
                    <a:pt x="527" y="23059"/>
                    <a:pt x="652" y="23585"/>
                    <a:pt x="827" y="24111"/>
                  </a:cubicBezTo>
                  <a:cubicBezTo>
                    <a:pt x="1003" y="24613"/>
                    <a:pt x="1203" y="25114"/>
                    <a:pt x="1404" y="25615"/>
                  </a:cubicBezTo>
                  <a:cubicBezTo>
                    <a:pt x="1855" y="26593"/>
                    <a:pt x="2331" y="27570"/>
                    <a:pt x="2958" y="28447"/>
                  </a:cubicBezTo>
                  <a:cubicBezTo>
                    <a:pt x="3518" y="29287"/>
                    <a:pt x="4186" y="30041"/>
                    <a:pt x="4863" y="30768"/>
                  </a:cubicBezTo>
                  <a:lnTo>
                    <a:pt x="4863" y="30768"/>
                  </a:lnTo>
                  <a:cubicBezTo>
                    <a:pt x="4820" y="31333"/>
                    <a:pt x="4847" y="31839"/>
                    <a:pt x="4913" y="32382"/>
                  </a:cubicBezTo>
                  <a:cubicBezTo>
                    <a:pt x="4963" y="32683"/>
                    <a:pt x="5013" y="32984"/>
                    <a:pt x="5088" y="33259"/>
                  </a:cubicBezTo>
                  <a:lnTo>
                    <a:pt x="5213" y="33710"/>
                  </a:lnTo>
                  <a:lnTo>
                    <a:pt x="5364" y="34136"/>
                  </a:lnTo>
                  <a:cubicBezTo>
                    <a:pt x="5414" y="34287"/>
                    <a:pt x="5464" y="34437"/>
                    <a:pt x="5514" y="34563"/>
                  </a:cubicBezTo>
                  <a:lnTo>
                    <a:pt x="5715" y="34989"/>
                  </a:lnTo>
                  <a:cubicBezTo>
                    <a:pt x="5790" y="35114"/>
                    <a:pt x="5840" y="35264"/>
                    <a:pt x="5915" y="35390"/>
                  </a:cubicBezTo>
                  <a:lnTo>
                    <a:pt x="6166" y="35791"/>
                  </a:lnTo>
                  <a:lnTo>
                    <a:pt x="6391" y="36167"/>
                  </a:lnTo>
                  <a:cubicBezTo>
                    <a:pt x="6491" y="36292"/>
                    <a:pt x="6592" y="36417"/>
                    <a:pt x="6692" y="36517"/>
                  </a:cubicBezTo>
                  <a:cubicBezTo>
                    <a:pt x="6867" y="36768"/>
                    <a:pt x="7043" y="37019"/>
                    <a:pt x="7268" y="37219"/>
                  </a:cubicBezTo>
                  <a:lnTo>
                    <a:pt x="7920" y="37846"/>
                  </a:lnTo>
                  <a:lnTo>
                    <a:pt x="8622" y="38397"/>
                  </a:lnTo>
                  <a:cubicBezTo>
                    <a:pt x="8847" y="38598"/>
                    <a:pt x="9098" y="38748"/>
                    <a:pt x="9349" y="38898"/>
                  </a:cubicBezTo>
                  <a:cubicBezTo>
                    <a:pt x="9599" y="39049"/>
                    <a:pt x="9850" y="39224"/>
                    <a:pt x="10126" y="39375"/>
                  </a:cubicBezTo>
                  <a:lnTo>
                    <a:pt x="10903" y="39751"/>
                  </a:lnTo>
                  <a:cubicBezTo>
                    <a:pt x="11178" y="39876"/>
                    <a:pt x="11429" y="40026"/>
                    <a:pt x="11705" y="40126"/>
                  </a:cubicBezTo>
                  <a:lnTo>
                    <a:pt x="12532" y="40427"/>
                  </a:lnTo>
                  <a:lnTo>
                    <a:pt x="12958" y="40603"/>
                  </a:lnTo>
                  <a:cubicBezTo>
                    <a:pt x="13108" y="40653"/>
                    <a:pt x="13233" y="40678"/>
                    <a:pt x="13384" y="40728"/>
                  </a:cubicBezTo>
                  <a:cubicBezTo>
                    <a:pt x="13659" y="40828"/>
                    <a:pt x="13935" y="40903"/>
                    <a:pt x="14211" y="41004"/>
                  </a:cubicBezTo>
                  <a:lnTo>
                    <a:pt x="14612" y="41129"/>
                  </a:lnTo>
                  <a:cubicBezTo>
                    <a:pt x="14762" y="41179"/>
                    <a:pt x="14913" y="41204"/>
                    <a:pt x="15038" y="41229"/>
                  </a:cubicBezTo>
                  <a:cubicBezTo>
                    <a:pt x="15639" y="41380"/>
                    <a:pt x="16216" y="41555"/>
                    <a:pt x="16817" y="41605"/>
                  </a:cubicBezTo>
                  <a:lnTo>
                    <a:pt x="17695" y="41705"/>
                  </a:lnTo>
                  <a:cubicBezTo>
                    <a:pt x="17995" y="41705"/>
                    <a:pt x="18296" y="41730"/>
                    <a:pt x="18597" y="41730"/>
                  </a:cubicBezTo>
                  <a:lnTo>
                    <a:pt x="19048" y="41730"/>
                  </a:lnTo>
                  <a:lnTo>
                    <a:pt x="19499" y="41680"/>
                  </a:lnTo>
                  <a:cubicBezTo>
                    <a:pt x="19800" y="41655"/>
                    <a:pt x="20101" y="41630"/>
                    <a:pt x="20401" y="41580"/>
                  </a:cubicBezTo>
                  <a:lnTo>
                    <a:pt x="21279" y="41380"/>
                  </a:lnTo>
                  <a:cubicBezTo>
                    <a:pt x="21579" y="41329"/>
                    <a:pt x="21855" y="41204"/>
                    <a:pt x="22156" y="41129"/>
                  </a:cubicBezTo>
                  <a:cubicBezTo>
                    <a:pt x="22431" y="41029"/>
                    <a:pt x="22707" y="40903"/>
                    <a:pt x="23008" y="40778"/>
                  </a:cubicBezTo>
                  <a:cubicBezTo>
                    <a:pt x="23284" y="40678"/>
                    <a:pt x="23534" y="40527"/>
                    <a:pt x="23810" y="40377"/>
                  </a:cubicBezTo>
                  <a:cubicBezTo>
                    <a:pt x="24336" y="40101"/>
                    <a:pt x="24837" y="39751"/>
                    <a:pt x="25314" y="39375"/>
                  </a:cubicBezTo>
                  <a:cubicBezTo>
                    <a:pt x="25703" y="39046"/>
                    <a:pt x="26059" y="38718"/>
                    <a:pt x="26396" y="38321"/>
                  </a:cubicBezTo>
                  <a:lnTo>
                    <a:pt x="26396" y="38321"/>
                  </a:lnTo>
                  <a:cubicBezTo>
                    <a:pt x="27035" y="38526"/>
                    <a:pt x="27647" y="38693"/>
                    <a:pt x="28296" y="38823"/>
                  </a:cubicBezTo>
                  <a:cubicBezTo>
                    <a:pt x="29023" y="38999"/>
                    <a:pt x="29775" y="39124"/>
                    <a:pt x="30527" y="39199"/>
                  </a:cubicBezTo>
                  <a:cubicBezTo>
                    <a:pt x="31279" y="39299"/>
                    <a:pt x="32030" y="39324"/>
                    <a:pt x="32807" y="39350"/>
                  </a:cubicBezTo>
                  <a:cubicBezTo>
                    <a:pt x="33559" y="39350"/>
                    <a:pt x="34311" y="39299"/>
                    <a:pt x="35063" y="39224"/>
                  </a:cubicBezTo>
                  <a:cubicBezTo>
                    <a:pt x="36567" y="39049"/>
                    <a:pt x="38071" y="38698"/>
                    <a:pt x="39499" y="38121"/>
                  </a:cubicBezTo>
                  <a:cubicBezTo>
                    <a:pt x="40201" y="37846"/>
                    <a:pt x="40903" y="37520"/>
                    <a:pt x="41554" y="37119"/>
                  </a:cubicBezTo>
                  <a:cubicBezTo>
                    <a:pt x="42231" y="36718"/>
                    <a:pt x="42833" y="36242"/>
                    <a:pt x="43434" y="35740"/>
                  </a:cubicBezTo>
                  <a:cubicBezTo>
                    <a:pt x="43710" y="35490"/>
                    <a:pt x="43985" y="35214"/>
                    <a:pt x="44261" y="34938"/>
                  </a:cubicBezTo>
                  <a:cubicBezTo>
                    <a:pt x="44512" y="34663"/>
                    <a:pt x="44787" y="34387"/>
                    <a:pt x="45038" y="34086"/>
                  </a:cubicBezTo>
                  <a:lnTo>
                    <a:pt x="45389" y="33635"/>
                  </a:lnTo>
                  <a:cubicBezTo>
                    <a:pt x="45489" y="33485"/>
                    <a:pt x="45615" y="33309"/>
                    <a:pt x="45715" y="33159"/>
                  </a:cubicBezTo>
                  <a:cubicBezTo>
                    <a:pt x="45840" y="33009"/>
                    <a:pt x="45940" y="32833"/>
                    <a:pt x="46041" y="32658"/>
                  </a:cubicBezTo>
                  <a:cubicBezTo>
                    <a:pt x="46141" y="32507"/>
                    <a:pt x="46266" y="32332"/>
                    <a:pt x="46341" y="32156"/>
                  </a:cubicBezTo>
                  <a:cubicBezTo>
                    <a:pt x="46717" y="31480"/>
                    <a:pt x="47018" y="30753"/>
                    <a:pt x="47244" y="30026"/>
                  </a:cubicBezTo>
                  <a:cubicBezTo>
                    <a:pt x="47494" y="29274"/>
                    <a:pt x="47645" y="28522"/>
                    <a:pt x="47720" y="27771"/>
                  </a:cubicBezTo>
                  <a:cubicBezTo>
                    <a:pt x="47895" y="26242"/>
                    <a:pt x="47820" y="24688"/>
                    <a:pt x="47569" y="23209"/>
                  </a:cubicBezTo>
                  <a:cubicBezTo>
                    <a:pt x="47444" y="22457"/>
                    <a:pt x="47244" y="21730"/>
                    <a:pt x="47018" y="21004"/>
                  </a:cubicBezTo>
                  <a:cubicBezTo>
                    <a:pt x="46792" y="20277"/>
                    <a:pt x="46542" y="19575"/>
                    <a:pt x="46216" y="18898"/>
                  </a:cubicBezTo>
                  <a:cubicBezTo>
                    <a:pt x="46179" y="18805"/>
                    <a:pt x="46087" y="18754"/>
                    <a:pt x="46000" y="18754"/>
                  </a:cubicBezTo>
                  <a:cubicBezTo>
                    <a:pt x="45970" y="18754"/>
                    <a:pt x="45941" y="18760"/>
                    <a:pt x="45915" y="18773"/>
                  </a:cubicBezTo>
                  <a:cubicBezTo>
                    <a:pt x="45790" y="18823"/>
                    <a:pt x="45740" y="18948"/>
                    <a:pt x="45790" y="19074"/>
                  </a:cubicBezTo>
                  <a:lnTo>
                    <a:pt x="45790" y="19099"/>
                  </a:lnTo>
                  <a:cubicBezTo>
                    <a:pt x="46041" y="19750"/>
                    <a:pt x="46241" y="20477"/>
                    <a:pt x="46417" y="21179"/>
                  </a:cubicBezTo>
                  <a:cubicBezTo>
                    <a:pt x="46592" y="21881"/>
                    <a:pt x="46742" y="22608"/>
                    <a:pt x="46818" y="23334"/>
                  </a:cubicBezTo>
                  <a:cubicBezTo>
                    <a:pt x="47018" y="24763"/>
                    <a:pt x="47018" y="26217"/>
                    <a:pt x="46792" y="27645"/>
                  </a:cubicBezTo>
                  <a:cubicBezTo>
                    <a:pt x="46692" y="28347"/>
                    <a:pt x="46517" y="29049"/>
                    <a:pt x="46291" y="29700"/>
                  </a:cubicBezTo>
                  <a:cubicBezTo>
                    <a:pt x="46041" y="30377"/>
                    <a:pt x="45765" y="31029"/>
                    <a:pt x="45414" y="31655"/>
                  </a:cubicBezTo>
                  <a:cubicBezTo>
                    <a:pt x="45339" y="31806"/>
                    <a:pt x="45239" y="31956"/>
                    <a:pt x="45138" y="32106"/>
                  </a:cubicBezTo>
                  <a:cubicBezTo>
                    <a:pt x="45038" y="32257"/>
                    <a:pt x="44938" y="32382"/>
                    <a:pt x="44838" y="32532"/>
                  </a:cubicBezTo>
                  <a:cubicBezTo>
                    <a:pt x="44737" y="32658"/>
                    <a:pt x="44637" y="32808"/>
                    <a:pt x="44537" y="32959"/>
                  </a:cubicBezTo>
                  <a:lnTo>
                    <a:pt x="44186" y="33385"/>
                  </a:lnTo>
                  <a:cubicBezTo>
                    <a:pt x="43960" y="33635"/>
                    <a:pt x="43685" y="33886"/>
                    <a:pt x="43459" y="34162"/>
                  </a:cubicBezTo>
                  <a:cubicBezTo>
                    <a:pt x="43183" y="34387"/>
                    <a:pt x="42933" y="34638"/>
                    <a:pt x="42682" y="34888"/>
                  </a:cubicBezTo>
                  <a:cubicBezTo>
                    <a:pt x="42131" y="35339"/>
                    <a:pt x="41579" y="35791"/>
                    <a:pt x="40978" y="36192"/>
                  </a:cubicBezTo>
                  <a:cubicBezTo>
                    <a:pt x="40401" y="36593"/>
                    <a:pt x="39750" y="36943"/>
                    <a:pt x="39123" y="37244"/>
                  </a:cubicBezTo>
                  <a:cubicBezTo>
                    <a:pt x="38472" y="37545"/>
                    <a:pt x="37795" y="37821"/>
                    <a:pt x="37093" y="38021"/>
                  </a:cubicBezTo>
                  <a:cubicBezTo>
                    <a:pt x="36416" y="38197"/>
                    <a:pt x="35690" y="38372"/>
                    <a:pt x="34988" y="38447"/>
                  </a:cubicBezTo>
                  <a:cubicBezTo>
                    <a:pt x="34334" y="38526"/>
                    <a:pt x="33679" y="38565"/>
                    <a:pt x="33025" y="38565"/>
                  </a:cubicBezTo>
                  <a:cubicBezTo>
                    <a:pt x="32225" y="38565"/>
                    <a:pt x="31426" y="38507"/>
                    <a:pt x="30627" y="38397"/>
                  </a:cubicBezTo>
                  <a:cubicBezTo>
                    <a:pt x="29900" y="38297"/>
                    <a:pt x="29198" y="38172"/>
                    <a:pt x="28497" y="37996"/>
                  </a:cubicBezTo>
                  <a:cubicBezTo>
                    <a:pt x="27795" y="37821"/>
                    <a:pt x="27068" y="37620"/>
                    <a:pt x="26416" y="37370"/>
                  </a:cubicBezTo>
                  <a:cubicBezTo>
                    <a:pt x="26362" y="37346"/>
                    <a:pt x="26305" y="37335"/>
                    <a:pt x="26248" y="37335"/>
                  </a:cubicBezTo>
                  <a:cubicBezTo>
                    <a:pt x="26122" y="37335"/>
                    <a:pt x="25994" y="37391"/>
                    <a:pt x="25890" y="37495"/>
                  </a:cubicBezTo>
                  <a:lnTo>
                    <a:pt x="25890" y="37520"/>
                  </a:lnTo>
                  <a:cubicBezTo>
                    <a:pt x="25589" y="37896"/>
                    <a:pt x="25163" y="38297"/>
                    <a:pt x="24737" y="38623"/>
                  </a:cubicBezTo>
                  <a:cubicBezTo>
                    <a:pt x="24286" y="38949"/>
                    <a:pt x="23835" y="39249"/>
                    <a:pt x="23334" y="39500"/>
                  </a:cubicBezTo>
                  <a:cubicBezTo>
                    <a:pt x="23108" y="39625"/>
                    <a:pt x="22857" y="39751"/>
                    <a:pt x="22582" y="39851"/>
                  </a:cubicBezTo>
                  <a:cubicBezTo>
                    <a:pt x="22331" y="39951"/>
                    <a:pt x="22081" y="40051"/>
                    <a:pt x="21830" y="40126"/>
                  </a:cubicBezTo>
                  <a:cubicBezTo>
                    <a:pt x="21554" y="40202"/>
                    <a:pt x="21304" y="40277"/>
                    <a:pt x="21028" y="40352"/>
                  </a:cubicBezTo>
                  <a:lnTo>
                    <a:pt x="20226" y="40502"/>
                  </a:lnTo>
                  <a:cubicBezTo>
                    <a:pt x="19950" y="40527"/>
                    <a:pt x="19675" y="40553"/>
                    <a:pt x="19399" y="40603"/>
                  </a:cubicBezTo>
                  <a:lnTo>
                    <a:pt x="18998" y="40628"/>
                  </a:lnTo>
                  <a:lnTo>
                    <a:pt x="18572" y="40628"/>
                  </a:lnTo>
                  <a:cubicBezTo>
                    <a:pt x="18296" y="40628"/>
                    <a:pt x="18020" y="40653"/>
                    <a:pt x="17745" y="40653"/>
                  </a:cubicBezTo>
                  <a:lnTo>
                    <a:pt x="16918" y="40603"/>
                  </a:lnTo>
                  <a:cubicBezTo>
                    <a:pt x="16341" y="40603"/>
                    <a:pt x="15790" y="40502"/>
                    <a:pt x="15238" y="40427"/>
                  </a:cubicBezTo>
                  <a:cubicBezTo>
                    <a:pt x="15113" y="40427"/>
                    <a:pt x="14963" y="40402"/>
                    <a:pt x="14837" y="40377"/>
                  </a:cubicBezTo>
                  <a:lnTo>
                    <a:pt x="14411" y="40277"/>
                  </a:lnTo>
                  <a:cubicBezTo>
                    <a:pt x="14136" y="40202"/>
                    <a:pt x="13860" y="40126"/>
                    <a:pt x="13559" y="40076"/>
                  </a:cubicBezTo>
                  <a:cubicBezTo>
                    <a:pt x="13033" y="39951"/>
                    <a:pt x="12507" y="39700"/>
                    <a:pt x="11980" y="39500"/>
                  </a:cubicBezTo>
                  <a:cubicBezTo>
                    <a:pt x="11705" y="39425"/>
                    <a:pt x="11454" y="39274"/>
                    <a:pt x="11203" y="39149"/>
                  </a:cubicBezTo>
                  <a:lnTo>
                    <a:pt x="10451" y="38773"/>
                  </a:lnTo>
                  <a:cubicBezTo>
                    <a:pt x="10226" y="38623"/>
                    <a:pt x="9975" y="38447"/>
                    <a:pt x="9750" y="38297"/>
                  </a:cubicBezTo>
                  <a:cubicBezTo>
                    <a:pt x="9524" y="38147"/>
                    <a:pt x="9273" y="37996"/>
                    <a:pt x="9073" y="37821"/>
                  </a:cubicBezTo>
                  <a:lnTo>
                    <a:pt x="8446" y="37269"/>
                  </a:lnTo>
                  <a:lnTo>
                    <a:pt x="7870" y="36668"/>
                  </a:lnTo>
                  <a:cubicBezTo>
                    <a:pt x="7669" y="36467"/>
                    <a:pt x="7544" y="36217"/>
                    <a:pt x="7369" y="36016"/>
                  </a:cubicBezTo>
                  <a:cubicBezTo>
                    <a:pt x="7294" y="35891"/>
                    <a:pt x="7218" y="35791"/>
                    <a:pt x="7143" y="35665"/>
                  </a:cubicBezTo>
                  <a:lnTo>
                    <a:pt x="6918" y="35314"/>
                  </a:lnTo>
                  <a:lnTo>
                    <a:pt x="6717" y="34964"/>
                  </a:lnTo>
                  <a:cubicBezTo>
                    <a:pt x="6667" y="34838"/>
                    <a:pt x="6617" y="34713"/>
                    <a:pt x="6542" y="34588"/>
                  </a:cubicBezTo>
                  <a:lnTo>
                    <a:pt x="6391" y="34212"/>
                  </a:lnTo>
                  <a:cubicBezTo>
                    <a:pt x="6341" y="34086"/>
                    <a:pt x="6291" y="33961"/>
                    <a:pt x="6241" y="33836"/>
                  </a:cubicBezTo>
                  <a:lnTo>
                    <a:pt x="6116" y="33435"/>
                  </a:lnTo>
                  <a:lnTo>
                    <a:pt x="6015" y="33059"/>
                  </a:lnTo>
                  <a:cubicBezTo>
                    <a:pt x="5940" y="32783"/>
                    <a:pt x="5915" y="32507"/>
                    <a:pt x="5890" y="32257"/>
                  </a:cubicBezTo>
                  <a:cubicBezTo>
                    <a:pt x="5815" y="31705"/>
                    <a:pt x="5790" y="31129"/>
                    <a:pt x="5865" y="30653"/>
                  </a:cubicBezTo>
                  <a:cubicBezTo>
                    <a:pt x="5890" y="30502"/>
                    <a:pt x="5840" y="30352"/>
                    <a:pt x="5715" y="30227"/>
                  </a:cubicBezTo>
                  <a:cubicBezTo>
                    <a:pt x="5038" y="29500"/>
                    <a:pt x="4361" y="28723"/>
                    <a:pt x="3810" y="27871"/>
                  </a:cubicBezTo>
                  <a:cubicBezTo>
                    <a:pt x="3233" y="27044"/>
                    <a:pt x="2782" y="26141"/>
                    <a:pt x="2406" y="25214"/>
                  </a:cubicBezTo>
                  <a:cubicBezTo>
                    <a:pt x="2030" y="24262"/>
                    <a:pt x="1780" y="23284"/>
                    <a:pt x="1579" y="22307"/>
                  </a:cubicBezTo>
                  <a:cubicBezTo>
                    <a:pt x="1504" y="21806"/>
                    <a:pt x="1429" y="21304"/>
                    <a:pt x="1379" y="20803"/>
                  </a:cubicBezTo>
                  <a:lnTo>
                    <a:pt x="1303" y="20051"/>
                  </a:lnTo>
                  <a:lnTo>
                    <a:pt x="1278" y="19299"/>
                  </a:lnTo>
                  <a:cubicBezTo>
                    <a:pt x="1253" y="18297"/>
                    <a:pt x="1278" y="17269"/>
                    <a:pt x="1354" y="16267"/>
                  </a:cubicBezTo>
                  <a:cubicBezTo>
                    <a:pt x="1454" y="15264"/>
                    <a:pt x="1629" y="14237"/>
                    <a:pt x="1855" y="13234"/>
                  </a:cubicBezTo>
                  <a:cubicBezTo>
                    <a:pt x="2106" y="12257"/>
                    <a:pt x="2456" y="11279"/>
                    <a:pt x="2882" y="10327"/>
                  </a:cubicBezTo>
                  <a:cubicBezTo>
                    <a:pt x="3309" y="9399"/>
                    <a:pt x="3785" y="8497"/>
                    <a:pt x="4336" y="7620"/>
                  </a:cubicBezTo>
                  <a:cubicBezTo>
                    <a:pt x="4913" y="6768"/>
                    <a:pt x="5539" y="5966"/>
                    <a:pt x="6216" y="5214"/>
                  </a:cubicBezTo>
                  <a:cubicBezTo>
                    <a:pt x="6918" y="4462"/>
                    <a:pt x="7695" y="3785"/>
                    <a:pt x="8522" y="3184"/>
                  </a:cubicBezTo>
                  <a:cubicBezTo>
                    <a:pt x="8722" y="3059"/>
                    <a:pt x="8923" y="2883"/>
                    <a:pt x="9148" y="2758"/>
                  </a:cubicBezTo>
                  <a:lnTo>
                    <a:pt x="9800" y="2382"/>
                  </a:lnTo>
                  <a:lnTo>
                    <a:pt x="10476" y="2056"/>
                  </a:lnTo>
                  <a:cubicBezTo>
                    <a:pt x="10702" y="1956"/>
                    <a:pt x="10953" y="1881"/>
                    <a:pt x="11203" y="1780"/>
                  </a:cubicBezTo>
                  <a:cubicBezTo>
                    <a:pt x="11654" y="1605"/>
                    <a:pt x="12156" y="1480"/>
                    <a:pt x="12657" y="1354"/>
                  </a:cubicBezTo>
                  <a:cubicBezTo>
                    <a:pt x="13133" y="1204"/>
                    <a:pt x="13659" y="1129"/>
                    <a:pt x="14136" y="1029"/>
                  </a:cubicBezTo>
                  <a:cubicBezTo>
                    <a:pt x="14637" y="928"/>
                    <a:pt x="15163" y="903"/>
                    <a:pt x="15664" y="828"/>
                  </a:cubicBezTo>
                  <a:cubicBezTo>
                    <a:pt x="16166" y="778"/>
                    <a:pt x="16692" y="803"/>
                    <a:pt x="17193" y="778"/>
                  </a:cubicBezTo>
                  <a:cubicBezTo>
                    <a:pt x="18196" y="803"/>
                    <a:pt x="19223" y="878"/>
                    <a:pt x="20226" y="1079"/>
                  </a:cubicBezTo>
                  <a:cubicBezTo>
                    <a:pt x="21228" y="1254"/>
                    <a:pt x="22231" y="1555"/>
                    <a:pt x="23183" y="1931"/>
                  </a:cubicBezTo>
                  <a:cubicBezTo>
                    <a:pt x="24136" y="2307"/>
                    <a:pt x="25063" y="2733"/>
                    <a:pt x="25915" y="3309"/>
                  </a:cubicBezTo>
                  <a:cubicBezTo>
                    <a:pt x="25955" y="3339"/>
                    <a:pt x="26002" y="3353"/>
                    <a:pt x="26049" y="3353"/>
                  </a:cubicBezTo>
                  <a:cubicBezTo>
                    <a:pt x="26122" y="3353"/>
                    <a:pt x="26195" y="3320"/>
                    <a:pt x="26241" y="3259"/>
                  </a:cubicBezTo>
                  <a:cubicBezTo>
                    <a:pt x="26316" y="3159"/>
                    <a:pt x="26291" y="3008"/>
                    <a:pt x="26191" y="2933"/>
                  </a:cubicBezTo>
                  <a:cubicBezTo>
                    <a:pt x="25314" y="2282"/>
                    <a:pt x="24386" y="1780"/>
                    <a:pt x="23409" y="1354"/>
                  </a:cubicBezTo>
                  <a:cubicBezTo>
                    <a:pt x="22431" y="928"/>
                    <a:pt x="21429" y="602"/>
                    <a:pt x="20376" y="402"/>
                  </a:cubicBezTo>
                  <a:cubicBezTo>
                    <a:pt x="19324" y="151"/>
                    <a:pt x="18271" y="51"/>
                    <a:pt x="1719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453816" y="3487356"/>
              <a:ext cx="412080" cy="373404"/>
            </a:xfrm>
            <a:custGeom>
              <a:avLst/>
              <a:gdLst/>
              <a:ahLst/>
              <a:cxnLst/>
              <a:rect l="l" t="t" r="r" b="b"/>
              <a:pathLst>
                <a:path w="20979" h="19010" extrusionOk="0">
                  <a:moveTo>
                    <a:pt x="10201" y="1"/>
                  </a:moveTo>
                  <a:cubicBezTo>
                    <a:pt x="10017" y="1"/>
                    <a:pt x="9827" y="19"/>
                    <a:pt x="9650" y="36"/>
                  </a:cubicBezTo>
                  <a:cubicBezTo>
                    <a:pt x="9374" y="36"/>
                    <a:pt x="9123" y="61"/>
                    <a:pt x="8873" y="87"/>
                  </a:cubicBezTo>
                  <a:cubicBezTo>
                    <a:pt x="8346" y="137"/>
                    <a:pt x="7870" y="187"/>
                    <a:pt x="7394" y="262"/>
                  </a:cubicBezTo>
                  <a:cubicBezTo>
                    <a:pt x="6442" y="412"/>
                    <a:pt x="5539" y="638"/>
                    <a:pt x="4737" y="914"/>
                  </a:cubicBezTo>
                  <a:cubicBezTo>
                    <a:pt x="3960" y="1214"/>
                    <a:pt x="3259" y="1565"/>
                    <a:pt x="2682" y="1916"/>
                  </a:cubicBezTo>
                  <a:cubicBezTo>
                    <a:pt x="2081" y="2242"/>
                    <a:pt x="1605" y="2593"/>
                    <a:pt x="1203" y="2894"/>
                  </a:cubicBezTo>
                  <a:cubicBezTo>
                    <a:pt x="427" y="3495"/>
                    <a:pt x="51" y="3921"/>
                    <a:pt x="51" y="3921"/>
                  </a:cubicBezTo>
                  <a:cubicBezTo>
                    <a:pt x="0" y="3971"/>
                    <a:pt x="0" y="4072"/>
                    <a:pt x="51" y="4122"/>
                  </a:cubicBezTo>
                  <a:cubicBezTo>
                    <a:pt x="78" y="4163"/>
                    <a:pt x="121" y="4182"/>
                    <a:pt x="166" y="4182"/>
                  </a:cubicBezTo>
                  <a:cubicBezTo>
                    <a:pt x="204" y="4182"/>
                    <a:pt x="242" y="4169"/>
                    <a:pt x="276" y="4147"/>
                  </a:cubicBezTo>
                  <a:cubicBezTo>
                    <a:pt x="276" y="4147"/>
                    <a:pt x="677" y="3796"/>
                    <a:pt x="1479" y="3244"/>
                  </a:cubicBezTo>
                  <a:cubicBezTo>
                    <a:pt x="1855" y="2994"/>
                    <a:pt x="2356" y="2668"/>
                    <a:pt x="2933" y="2367"/>
                  </a:cubicBezTo>
                  <a:cubicBezTo>
                    <a:pt x="3509" y="2041"/>
                    <a:pt x="4186" y="1691"/>
                    <a:pt x="4938" y="1390"/>
                  </a:cubicBezTo>
                  <a:cubicBezTo>
                    <a:pt x="5690" y="1089"/>
                    <a:pt x="6517" y="813"/>
                    <a:pt x="7444" y="688"/>
                  </a:cubicBezTo>
                  <a:cubicBezTo>
                    <a:pt x="7836" y="626"/>
                    <a:pt x="8228" y="581"/>
                    <a:pt x="8620" y="581"/>
                  </a:cubicBezTo>
                  <a:cubicBezTo>
                    <a:pt x="8704" y="581"/>
                    <a:pt x="8788" y="583"/>
                    <a:pt x="8873" y="588"/>
                  </a:cubicBezTo>
                  <a:cubicBezTo>
                    <a:pt x="9374" y="613"/>
                    <a:pt x="9850" y="713"/>
                    <a:pt x="10351" y="813"/>
                  </a:cubicBezTo>
                  <a:cubicBezTo>
                    <a:pt x="11304" y="1014"/>
                    <a:pt x="12356" y="1139"/>
                    <a:pt x="13334" y="1565"/>
                  </a:cubicBezTo>
                  <a:cubicBezTo>
                    <a:pt x="14311" y="1941"/>
                    <a:pt x="15239" y="2518"/>
                    <a:pt x="16116" y="3119"/>
                  </a:cubicBezTo>
                  <a:cubicBezTo>
                    <a:pt x="17018" y="3721"/>
                    <a:pt x="17895" y="4447"/>
                    <a:pt x="18372" y="5375"/>
                  </a:cubicBezTo>
                  <a:cubicBezTo>
                    <a:pt x="18522" y="5600"/>
                    <a:pt x="18647" y="5826"/>
                    <a:pt x="18798" y="6051"/>
                  </a:cubicBezTo>
                  <a:cubicBezTo>
                    <a:pt x="18923" y="6277"/>
                    <a:pt x="19073" y="6503"/>
                    <a:pt x="19199" y="6703"/>
                  </a:cubicBezTo>
                  <a:cubicBezTo>
                    <a:pt x="19424" y="7154"/>
                    <a:pt x="19650" y="7630"/>
                    <a:pt x="19800" y="8107"/>
                  </a:cubicBezTo>
                  <a:cubicBezTo>
                    <a:pt x="20151" y="9059"/>
                    <a:pt x="20301" y="10011"/>
                    <a:pt x="20351" y="10939"/>
                  </a:cubicBezTo>
                  <a:cubicBezTo>
                    <a:pt x="20377" y="11891"/>
                    <a:pt x="20176" y="12743"/>
                    <a:pt x="20076" y="13545"/>
                  </a:cubicBezTo>
                  <a:cubicBezTo>
                    <a:pt x="19976" y="14347"/>
                    <a:pt x="19825" y="15074"/>
                    <a:pt x="19675" y="15726"/>
                  </a:cubicBezTo>
                  <a:cubicBezTo>
                    <a:pt x="19524" y="16377"/>
                    <a:pt x="19349" y="16929"/>
                    <a:pt x="19199" y="17380"/>
                  </a:cubicBezTo>
                  <a:cubicBezTo>
                    <a:pt x="19073" y="17831"/>
                    <a:pt x="18948" y="18182"/>
                    <a:pt x="18848" y="18433"/>
                  </a:cubicBezTo>
                  <a:cubicBezTo>
                    <a:pt x="18773" y="18658"/>
                    <a:pt x="18722" y="18783"/>
                    <a:pt x="18722" y="18783"/>
                  </a:cubicBezTo>
                  <a:cubicBezTo>
                    <a:pt x="18697" y="18859"/>
                    <a:pt x="18722" y="18934"/>
                    <a:pt x="18773" y="18984"/>
                  </a:cubicBezTo>
                  <a:cubicBezTo>
                    <a:pt x="18799" y="19002"/>
                    <a:pt x="18829" y="19010"/>
                    <a:pt x="18859" y="19010"/>
                  </a:cubicBezTo>
                  <a:cubicBezTo>
                    <a:pt x="18912" y="19010"/>
                    <a:pt x="18966" y="18982"/>
                    <a:pt x="18998" y="18934"/>
                  </a:cubicBezTo>
                  <a:cubicBezTo>
                    <a:pt x="18998" y="18934"/>
                    <a:pt x="19299" y="18458"/>
                    <a:pt x="19700" y="17555"/>
                  </a:cubicBezTo>
                  <a:cubicBezTo>
                    <a:pt x="20076" y="16653"/>
                    <a:pt x="20577" y="15325"/>
                    <a:pt x="20828" y="13671"/>
                  </a:cubicBezTo>
                  <a:cubicBezTo>
                    <a:pt x="20978" y="12818"/>
                    <a:pt x="20903" y="11891"/>
                    <a:pt x="20878" y="10939"/>
                  </a:cubicBezTo>
                  <a:cubicBezTo>
                    <a:pt x="20828" y="9961"/>
                    <a:pt x="20677" y="8934"/>
                    <a:pt x="20402" y="7906"/>
                  </a:cubicBezTo>
                  <a:cubicBezTo>
                    <a:pt x="20076" y="6904"/>
                    <a:pt x="19675" y="5826"/>
                    <a:pt x="18898" y="4999"/>
                  </a:cubicBezTo>
                  <a:cubicBezTo>
                    <a:pt x="18096" y="4172"/>
                    <a:pt x="17319" y="3395"/>
                    <a:pt x="16467" y="2668"/>
                  </a:cubicBezTo>
                  <a:cubicBezTo>
                    <a:pt x="15590" y="1941"/>
                    <a:pt x="14612" y="1390"/>
                    <a:pt x="13585" y="914"/>
                  </a:cubicBezTo>
                  <a:cubicBezTo>
                    <a:pt x="12582" y="488"/>
                    <a:pt x="11529" y="61"/>
                    <a:pt x="10427" y="11"/>
                  </a:cubicBezTo>
                  <a:cubicBezTo>
                    <a:pt x="10353" y="4"/>
                    <a:pt x="10278" y="1"/>
                    <a:pt x="10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433958" y="3561919"/>
              <a:ext cx="17678" cy="14221"/>
            </a:xfrm>
            <a:custGeom>
              <a:avLst/>
              <a:gdLst/>
              <a:ahLst/>
              <a:cxnLst/>
              <a:rect l="l" t="t" r="r" b="b"/>
              <a:pathLst>
                <a:path w="900" h="724" extrusionOk="0">
                  <a:moveTo>
                    <a:pt x="299" y="0"/>
                  </a:moveTo>
                  <a:cubicBezTo>
                    <a:pt x="125" y="0"/>
                    <a:pt x="1" y="184"/>
                    <a:pt x="84" y="351"/>
                  </a:cubicBezTo>
                  <a:cubicBezTo>
                    <a:pt x="134" y="476"/>
                    <a:pt x="209" y="576"/>
                    <a:pt x="310" y="651"/>
                  </a:cubicBezTo>
                  <a:cubicBezTo>
                    <a:pt x="366" y="702"/>
                    <a:pt x="430" y="724"/>
                    <a:pt x="493" y="724"/>
                  </a:cubicBezTo>
                  <a:cubicBezTo>
                    <a:pt x="707" y="724"/>
                    <a:pt x="899" y="470"/>
                    <a:pt x="686" y="276"/>
                  </a:cubicBezTo>
                  <a:cubicBezTo>
                    <a:pt x="585" y="200"/>
                    <a:pt x="535" y="100"/>
                    <a:pt x="410" y="25"/>
                  </a:cubicBezTo>
                  <a:cubicBezTo>
                    <a:pt x="372" y="8"/>
                    <a:pt x="334" y="0"/>
                    <a:pt x="29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811074" y="3865828"/>
              <a:ext cx="17403" cy="15027"/>
            </a:xfrm>
            <a:custGeom>
              <a:avLst/>
              <a:gdLst/>
              <a:ahLst/>
              <a:cxnLst/>
              <a:rect l="l" t="t" r="r" b="b"/>
              <a:pathLst>
                <a:path w="886" h="765" extrusionOk="0">
                  <a:moveTo>
                    <a:pt x="566" y="1"/>
                  </a:moveTo>
                  <a:cubicBezTo>
                    <a:pt x="539" y="1"/>
                    <a:pt x="512" y="6"/>
                    <a:pt x="484" y="17"/>
                  </a:cubicBezTo>
                  <a:cubicBezTo>
                    <a:pt x="359" y="42"/>
                    <a:pt x="309" y="117"/>
                    <a:pt x="234" y="192"/>
                  </a:cubicBezTo>
                  <a:cubicBezTo>
                    <a:pt x="0" y="425"/>
                    <a:pt x="219" y="764"/>
                    <a:pt x="470" y="764"/>
                  </a:cubicBezTo>
                  <a:cubicBezTo>
                    <a:pt x="542" y="764"/>
                    <a:pt x="617" y="736"/>
                    <a:pt x="685" y="668"/>
                  </a:cubicBezTo>
                  <a:cubicBezTo>
                    <a:pt x="735" y="618"/>
                    <a:pt x="785" y="543"/>
                    <a:pt x="810" y="493"/>
                  </a:cubicBezTo>
                  <a:cubicBezTo>
                    <a:pt x="885" y="393"/>
                    <a:pt x="885" y="242"/>
                    <a:pt x="810" y="167"/>
                  </a:cubicBezTo>
                  <a:cubicBezTo>
                    <a:pt x="810" y="142"/>
                    <a:pt x="810" y="142"/>
                    <a:pt x="810" y="142"/>
                  </a:cubicBezTo>
                  <a:cubicBezTo>
                    <a:pt x="751" y="64"/>
                    <a:pt x="662" y="1"/>
                    <a:pt x="56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0"/>
          <p:cNvGrpSpPr/>
          <p:nvPr/>
        </p:nvGrpSpPr>
        <p:grpSpPr>
          <a:xfrm>
            <a:off x="3634567" y="1901382"/>
            <a:ext cx="1759925" cy="1645560"/>
            <a:chOff x="3670203" y="1987697"/>
            <a:chExt cx="1662502" cy="1554468"/>
          </a:xfrm>
        </p:grpSpPr>
        <p:sp>
          <p:nvSpPr>
            <p:cNvPr id="1335" name="Google Shape;1335;p30"/>
            <p:cNvSpPr/>
            <p:nvPr/>
          </p:nvSpPr>
          <p:spPr>
            <a:xfrm>
              <a:off x="3760303" y="2283297"/>
              <a:ext cx="1572402" cy="1018562"/>
            </a:xfrm>
            <a:custGeom>
              <a:avLst/>
              <a:gdLst/>
              <a:ahLst/>
              <a:cxnLst/>
              <a:rect l="l" t="t" r="r" b="b"/>
              <a:pathLst>
                <a:path w="80051" h="51855" extrusionOk="0">
                  <a:moveTo>
                    <a:pt x="17845" y="4229"/>
                  </a:moveTo>
                  <a:cubicBezTo>
                    <a:pt x="17895" y="4229"/>
                    <a:pt x="17945" y="4229"/>
                    <a:pt x="18020" y="4254"/>
                  </a:cubicBezTo>
                  <a:cubicBezTo>
                    <a:pt x="18045" y="4254"/>
                    <a:pt x="18095" y="4254"/>
                    <a:pt x="18121" y="4279"/>
                  </a:cubicBezTo>
                  <a:cubicBezTo>
                    <a:pt x="18346" y="4304"/>
                    <a:pt x="18471" y="4579"/>
                    <a:pt x="18421" y="4805"/>
                  </a:cubicBezTo>
                  <a:cubicBezTo>
                    <a:pt x="18371" y="4980"/>
                    <a:pt x="18196" y="5106"/>
                    <a:pt x="18020" y="5106"/>
                  </a:cubicBezTo>
                  <a:cubicBezTo>
                    <a:pt x="18000" y="5108"/>
                    <a:pt x="17979" y="5110"/>
                    <a:pt x="17959" y="5110"/>
                  </a:cubicBezTo>
                  <a:cubicBezTo>
                    <a:pt x="17780" y="5110"/>
                    <a:pt x="17609" y="5013"/>
                    <a:pt x="17519" y="4855"/>
                  </a:cubicBezTo>
                  <a:cubicBezTo>
                    <a:pt x="17469" y="4730"/>
                    <a:pt x="17444" y="4554"/>
                    <a:pt x="17519" y="4454"/>
                  </a:cubicBezTo>
                  <a:cubicBezTo>
                    <a:pt x="17594" y="4329"/>
                    <a:pt x="17694" y="4254"/>
                    <a:pt x="17845" y="4229"/>
                  </a:cubicBezTo>
                  <a:close/>
                  <a:moveTo>
                    <a:pt x="14986" y="4372"/>
                  </a:moveTo>
                  <a:cubicBezTo>
                    <a:pt x="15012" y="4372"/>
                    <a:pt x="15038" y="4374"/>
                    <a:pt x="15063" y="4379"/>
                  </a:cubicBezTo>
                  <a:cubicBezTo>
                    <a:pt x="15188" y="4429"/>
                    <a:pt x="15314" y="4554"/>
                    <a:pt x="15288" y="4705"/>
                  </a:cubicBezTo>
                  <a:cubicBezTo>
                    <a:pt x="15263" y="4955"/>
                    <a:pt x="15138" y="5106"/>
                    <a:pt x="14887" y="5156"/>
                  </a:cubicBezTo>
                  <a:cubicBezTo>
                    <a:pt x="14844" y="5165"/>
                    <a:pt x="14803" y="5169"/>
                    <a:pt x="14765" y="5169"/>
                  </a:cubicBezTo>
                  <a:cubicBezTo>
                    <a:pt x="14584" y="5169"/>
                    <a:pt x="14460" y="5075"/>
                    <a:pt x="14336" y="4930"/>
                  </a:cubicBezTo>
                  <a:cubicBezTo>
                    <a:pt x="14236" y="4805"/>
                    <a:pt x="14311" y="4630"/>
                    <a:pt x="14386" y="4529"/>
                  </a:cubicBezTo>
                  <a:cubicBezTo>
                    <a:pt x="14386" y="4529"/>
                    <a:pt x="14411" y="4504"/>
                    <a:pt x="14411" y="4504"/>
                  </a:cubicBezTo>
                  <a:cubicBezTo>
                    <a:pt x="14486" y="4404"/>
                    <a:pt x="14637" y="4404"/>
                    <a:pt x="14737" y="4404"/>
                  </a:cubicBezTo>
                  <a:cubicBezTo>
                    <a:pt x="14777" y="4404"/>
                    <a:pt x="14881" y="4372"/>
                    <a:pt x="14986" y="4372"/>
                  </a:cubicBezTo>
                  <a:close/>
                  <a:moveTo>
                    <a:pt x="13008" y="5933"/>
                  </a:moveTo>
                  <a:cubicBezTo>
                    <a:pt x="13258" y="5958"/>
                    <a:pt x="13459" y="6133"/>
                    <a:pt x="13459" y="6409"/>
                  </a:cubicBezTo>
                  <a:cubicBezTo>
                    <a:pt x="13484" y="6735"/>
                    <a:pt x="13233" y="6985"/>
                    <a:pt x="12907" y="7036"/>
                  </a:cubicBezTo>
                  <a:cubicBezTo>
                    <a:pt x="12872" y="7041"/>
                    <a:pt x="12837" y="7043"/>
                    <a:pt x="12802" y="7043"/>
                  </a:cubicBezTo>
                  <a:cubicBezTo>
                    <a:pt x="12489" y="7043"/>
                    <a:pt x="12206" y="6845"/>
                    <a:pt x="12206" y="6484"/>
                  </a:cubicBezTo>
                  <a:cubicBezTo>
                    <a:pt x="12206" y="6153"/>
                    <a:pt x="12474" y="5956"/>
                    <a:pt x="12778" y="5956"/>
                  </a:cubicBezTo>
                  <a:cubicBezTo>
                    <a:pt x="12796" y="5956"/>
                    <a:pt x="12814" y="5956"/>
                    <a:pt x="12832" y="5958"/>
                  </a:cubicBezTo>
                  <a:cubicBezTo>
                    <a:pt x="12882" y="5933"/>
                    <a:pt x="12958" y="5933"/>
                    <a:pt x="13008" y="5933"/>
                  </a:cubicBezTo>
                  <a:close/>
                  <a:moveTo>
                    <a:pt x="15738" y="6089"/>
                  </a:moveTo>
                  <a:cubicBezTo>
                    <a:pt x="15976" y="6089"/>
                    <a:pt x="16174" y="6242"/>
                    <a:pt x="16216" y="6534"/>
                  </a:cubicBezTo>
                  <a:cubicBezTo>
                    <a:pt x="16240" y="6822"/>
                    <a:pt x="15919" y="7087"/>
                    <a:pt x="15650" y="7087"/>
                  </a:cubicBezTo>
                  <a:cubicBezTo>
                    <a:pt x="15638" y="7087"/>
                    <a:pt x="15626" y="7087"/>
                    <a:pt x="15614" y="7086"/>
                  </a:cubicBezTo>
                  <a:cubicBezTo>
                    <a:pt x="15414" y="7061"/>
                    <a:pt x="15263" y="7010"/>
                    <a:pt x="15113" y="6935"/>
                  </a:cubicBezTo>
                  <a:cubicBezTo>
                    <a:pt x="14887" y="6810"/>
                    <a:pt x="14887" y="6459"/>
                    <a:pt x="15113" y="6334"/>
                  </a:cubicBezTo>
                  <a:cubicBezTo>
                    <a:pt x="15263" y="6259"/>
                    <a:pt x="15414" y="6158"/>
                    <a:pt x="15589" y="6108"/>
                  </a:cubicBezTo>
                  <a:cubicBezTo>
                    <a:pt x="15640" y="6096"/>
                    <a:pt x="15690" y="6089"/>
                    <a:pt x="15738" y="6089"/>
                  </a:cubicBezTo>
                  <a:close/>
                  <a:moveTo>
                    <a:pt x="22305" y="0"/>
                  </a:moveTo>
                  <a:cubicBezTo>
                    <a:pt x="13745" y="0"/>
                    <a:pt x="2327" y="8149"/>
                    <a:pt x="1253" y="17036"/>
                  </a:cubicBezTo>
                  <a:cubicBezTo>
                    <a:pt x="0" y="27286"/>
                    <a:pt x="6366" y="30294"/>
                    <a:pt x="6366" y="30294"/>
                  </a:cubicBezTo>
                  <a:cubicBezTo>
                    <a:pt x="6366" y="30294"/>
                    <a:pt x="1780" y="43878"/>
                    <a:pt x="15138" y="50144"/>
                  </a:cubicBezTo>
                  <a:cubicBezTo>
                    <a:pt x="17739" y="51364"/>
                    <a:pt x="20254" y="51855"/>
                    <a:pt x="22617" y="51855"/>
                  </a:cubicBezTo>
                  <a:cubicBezTo>
                    <a:pt x="32390" y="51855"/>
                    <a:pt x="39574" y="43452"/>
                    <a:pt x="39574" y="43452"/>
                  </a:cubicBezTo>
                  <a:cubicBezTo>
                    <a:pt x="39574" y="43452"/>
                    <a:pt x="45534" y="49686"/>
                    <a:pt x="55366" y="49686"/>
                  </a:cubicBezTo>
                  <a:cubicBezTo>
                    <a:pt x="57029" y="49686"/>
                    <a:pt x="58803" y="49508"/>
                    <a:pt x="60677" y="49091"/>
                  </a:cubicBezTo>
                  <a:cubicBezTo>
                    <a:pt x="71003" y="46810"/>
                    <a:pt x="69975" y="38239"/>
                    <a:pt x="69975" y="38239"/>
                  </a:cubicBezTo>
                  <a:cubicBezTo>
                    <a:pt x="69975" y="38239"/>
                    <a:pt x="80051" y="36785"/>
                    <a:pt x="79875" y="26960"/>
                  </a:cubicBezTo>
                  <a:cubicBezTo>
                    <a:pt x="79675" y="14128"/>
                    <a:pt x="67670" y="13376"/>
                    <a:pt x="67670" y="13376"/>
                  </a:cubicBezTo>
                  <a:cubicBezTo>
                    <a:pt x="67670" y="13376"/>
                    <a:pt x="64437" y="1597"/>
                    <a:pt x="51279" y="645"/>
                  </a:cubicBezTo>
                  <a:cubicBezTo>
                    <a:pt x="50727" y="605"/>
                    <a:pt x="50190" y="585"/>
                    <a:pt x="49669" y="585"/>
                  </a:cubicBezTo>
                  <a:cubicBezTo>
                    <a:pt x="39087" y="585"/>
                    <a:pt x="34762" y="8439"/>
                    <a:pt x="34762" y="8439"/>
                  </a:cubicBezTo>
                  <a:cubicBezTo>
                    <a:pt x="34762" y="8439"/>
                    <a:pt x="35188" y="645"/>
                    <a:pt x="22983" y="18"/>
                  </a:cubicBezTo>
                  <a:cubicBezTo>
                    <a:pt x="22759" y="6"/>
                    <a:pt x="22533" y="0"/>
                    <a:pt x="223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572580" y="2887815"/>
              <a:ext cx="715321" cy="357219"/>
            </a:xfrm>
            <a:custGeom>
              <a:avLst/>
              <a:gdLst/>
              <a:ahLst/>
              <a:cxnLst/>
              <a:rect l="l" t="t" r="r" b="b"/>
              <a:pathLst>
                <a:path w="36417" h="18186" extrusionOk="0">
                  <a:moveTo>
                    <a:pt x="36157" y="0"/>
                  </a:moveTo>
                  <a:cubicBezTo>
                    <a:pt x="36084" y="0"/>
                    <a:pt x="36011" y="34"/>
                    <a:pt x="35966" y="94"/>
                  </a:cubicBezTo>
                  <a:lnTo>
                    <a:pt x="35966" y="119"/>
                  </a:lnTo>
                  <a:cubicBezTo>
                    <a:pt x="35815" y="295"/>
                    <a:pt x="35690" y="470"/>
                    <a:pt x="35565" y="671"/>
                  </a:cubicBezTo>
                  <a:cubicBezTo>
                    <a:pt x="35440" y="846"/>
                    <a:pt x="35314" y="1047"/>
                    <a:pt x="35164" y="1197"/>
                  </a:cubicBezTo>
                  <a:cubicBezTo>
                    <a:pt x="35013" y="1372"/>
                    <a:pt x="34863" y="1548"/>
                    <a:pt x="34738" y="1698"/>
                  </a:cubicBezTo>
                  <a:cubicBezTo>
                    <a:pt x="34612" y="1874"/>
                    <a:pt x="34437" y="2024"/>
                    <a:pt x="34287" y="2200"/>
                  </a:cubicBezTo>
                  <a:cubicBezTo>
                    <a:pt x="34136" y="2350"/>
                    <a:pt x="33986" y="2500"/>
                    <a:pt x="33810" y="2651"/>
                  </a:cubicBezTo>
                  <a:lnTo>
                    <a:pt x="33309" y="3077"/>
                  </a:lnTo>
                  <a:cubicBezTo>
                    <a:pt x="33159" y="3227"/>
                    <a:pt x="32958" y="3327"/>
                    <a:pt x="32783" y="3453"/>
                  </a:cubicBezTo>
                  <a:cubicBezTo>
                    <a:pt x="32607" y="3578"/>
                    <a:pt x="32432" y="3703"/>
                    <a:pt x="32257" y="3829"/>
                  </a:cubicBezTo>
                  <a:cubicBezTo>
                    <a:pt x="32056" y="3929"/>
                    <a:pt x="31881" y="4054"/>
                    <a:pt x="31705" y="4154"/>
                  </a:cubicBezTo>
                  <a:lnTo>
                    <a:pt x="31104" y="4430"/>
                  </a:lnTo>
                  <a:cubicBezTo>
                    <a:pt x="30928" y="4530"/>
                    <a:pt x="30728" y="4606"/>
                    <a:pt x="30527" y="4706"/>
                  </a:cubicBezTo>
                  <a:cubicBezTo>
                    <a:pt x="30327" y="4781"/>
                    <a:pt x="30126" y="4856"/>
                    <a:pt x="29926" y="4956"/>
                  </a:cubicBezTo>
                  <a:cubicBezTo>
                    <a:pt x="29525" y="5132"/>
                    <a:pt x="29099" y="5282"/>
                    <a:pt x="28673" y="5383"/>
                  </a:cubicBezTo>
                  <a:cubicBezTo>
                    <a:pt x="28472" y="5433"/>
                    <a:pt x="28247" y="5483"/>
                    <a:pt x="28046" y="5508"/>
                  </a:cubicBezTo>
                  <a:cubicBezTo>
                    <a:pt x="27820" y="5533"/>
                    <a:pt x="27595" y="5533"/>
                    <a:pt x="27394" y="5533"/>
                  </a:cubicBezTo>
                  <a:cubicBezTo>
                    <a:pt x="27194" y="5558"/>
                    <a:pt x="27018" y="5708"/>
                    <a:pt x="26993" y="5934"/>
                  </a:cubicBezTo>
                  <a:cubicBezTo>
                    <a:pt x="26968" y="6560"/>
                    <a:pt x="26818" y="7262"/>
                    <a:pt x="26643" y="7914"/>
                  </a:cubicBezTo>
                  <a:cubicBezTo>
                    <a:pt x="26442" y="8565"/>
                    <a:pt x="26191" y="9217"/>
                    <a:pt x="25891" y="9819"/>
                  </a:cubicBezTo>
                  <a:cubicBezTo>
                    <a:pt x="25740" y="10119"/>
                    <a:pt x="25590" y="10420"/>
                    <a:pt x="25389" y="10696"/>
                  </a:cubicBezTo>
                  <a:cubicBezTo>
                    <a:pt x="25214" y="10997"/>
                    <a:pt x="25038" y="11272"/>
                    <a:pt x="24838" y="11548"/>
                  </a:cubicBezTo>
                  <a:cubicBezTo>
                    <a:pt x="24462" y="12099"/>
                    <a:pt x="24111" y="12701"/>
                    <a:pt x="23660" y="13252"/>
                  </a:cubicBezTo>
                  <a:cubicBezTo>
                    <a:pt x="23434" y="13503"/>
                    <a:pt x="23184" y="13728"/>
                    <a:pt x="22908" y="13954"/>
                  </a:cubicBezTo>
                  <a:cubicBezTo>
                    <a:pt x="22658" y="14180"/>
                    <a:pt x="22357" y="14330"/>
                    <a:pt x="22056" y="14530"/>
                  </a:cubicBezTo>
                  <a:lnTo>
                    <a:pt x="21630" y="14806"/>
                  </a:lnTo>
                  <a:cubicBezTo>
                    <a:pt x="21480" y="14881"/>
                    <a:pt x="21329" y="14957"/>
                    <a:pt x="21154" y="15032"/>
                  </a:cubicBezTo>
                  <a:lnTo>
                    <a:pt x="20251" y="15483"/>
                  </a:lnTo>
                  <a:lnTo>
                    <a:pt x="19299" y="15859"/>
                  </a:lnTo>
                  <a:lnTo>
                    <a:pt x="18823" y="16034"/>
                  </a:lnTo>
                  <a:cubicBezTo>
                    <a:pt x="18673" y="16109"/>
                    <a:pt x="18497" y="16134"/>
                    <a:pt x="18322" y="16185"/>
                  </a:cubicBezTo>
                  <a:lnTo>
                    <a:pt x="17294" y="16460"/>
                  </a:lnTo>
                  <a:lnTo>
                    <a:pt x="17043" y="16535"/>
                  </a:lnTo>
                  <a:lnTo>
                    <a:pt x="16993" y="16561"/>
                  </a:lnTo>
                  <a:lnTo>
                    <a:pt x="16943" y="16561"/>
                  </a:lnTo>
                  <a:lnTo>
                    <a:pt x="16818" y="16586"/>
                  </a:lnTo>
                  <a:lnTo>
                    <a:pt x="16292" y="16661"/>
                  </a:lnTo>
                  <a:cubicBezTo>
                    <a:pt x="15966" y="16711"/>
                    <a:pt x="15615" y="16736"/>
                    <a:pt x="15264" y="16786"/>
                  </a:cubicBezTo>
                  <a:cubicBezTo>
                    <a:pt x="14938" y="16836"/>
                    <a:pt x="14587" y="16836"/>
                    <a:pt x="14236" y="16886"/>
                  </a:cubicBezTo>
                  <a:lnTo>
                    <a:pt x="13735" y="16987"/>
                  </a:lnTo>
                  <a:cubicBezTo>
                    <a:pt x="13560" y="17012"/>
                    <a:pt x="13384" y="17037"/>
                    <a:pt x="13234" y="17062"/>
                  </a:cubicBezTo>
                  <a:lnTo>
                    <a:pt x="12181" y="17212"/>
                  </a:lnTo>
                  <a:cubicBezTo>
                    <a:pt x="11830" y="17287"/>
                    <a:pt x="11505" y="17287"/>
                    <a:pt x="11154" y="17287"/>
                  </a:cubicBezTo>
                  <a:cubicBezTo>
                    <a:pt x="10803" y="17287"/>
                    <a:pt x="10452" y="17262"/>
                    <a:pt x="10101" y="17237"/>
                  </a:cubicBezTo>
                  <a:cubicBezTo>
                    <a:pt x="9399" y="17162"/>
                    <a:pt x="8723" y="17062"/>
                    <a:pt x="8046" y="16886"/>
                  </a:cubicBezTo>
                  <a:cubicBezTo>
                    <a:pt x="7344" y="16761"/>
                    <a:pt x="6693" y="16535"/>
                    <a:pt x="6016" y="16335"/>
                  </a:cubicBezTo>
                  <a:cubicBezTo>
                    <a:pt x="5690" y="16210"/>
                    <a:pt x="5364" y="16109"/>
                    <a:pt x="5038" y="15984"/>
                  </a:cubicBezTo>
                  <a:lnTo>
                    <a:pt x="4061" y="15608"/>
                  </a:lnTo>
                  <a:cubicBezTo>
                    <a:pt x="3760" y="15483"/>
                    <a:pt x="3434" y="15332"/>
                    <a:pt x="3109" y="15207"/>
                  </a:cubicBezTo>
                  <a:lnTo>
                    <a:pt x="2181" y="14731"/>
                  </a:lnTo>
                  <a:cubicBezTo>
                    <a:pt x="1580" y="14405"/>
                    <a:pt x="953" y="14079"/>
                    <a:pt x="377" y="13678"/>
                  </a:cubicBezTo>
                  <a:cubicBezTo>
                    <a:pt x="335" y="13658"/>
                    <a:pt x="289" y="13645"/>
                    <a:pt x="245" y="13645"/>
                  </a:cubicBezTo>
                  <a:cubicBezTo>
                    <a:pt x="181" y="13645"/>
                    <a:pt x="120" y="13670"/>
                    <a:pt x="76" y="13728"/>
                  </a:cubicBezTo>
                  <a:cubicBezTo>
                    <a:pt x="1" y="13804"/>
                    <a:pt x="1" y="13954"/>
                    <a:pt x="101" y="14054"/>
                  </a:cubicBezTo>
                  <a:cubicBezTo>
                    <a:pt x="627" y="14530"/>
                    <a:pt x="1229" y="14957"/>
                    <a:pt x="1855" y="15332"/>
                  </a:cubicBezTo>
                  <a:cubicBezTo>
                    <a:pt x="2156" y="15508"/>
                    <a:pt x="2457" y="15708"/>
                    <a:pt x="2783" y="15859"/>
                  </a:cubicBezTo>
                  <a:cubicBezTo>
                    <a:pt x="3109" y="16034"/>
                    <a:pt x="3434" y="16185"/>
                    <a:pt x="3760" y="16335"/>
                  </a:cubicBezTo>
                  <a:cubicBezTo>
                    <a:pt x="4086" y="16485"/>
                    <a:pt x="4437" y="16636"/>
                    <a:pt x="4763" y="16761"/>
                  </a:cubicBezTo>
                  <a:cubicBezTo>
                    <a:pt x="5114" y="16861"/>
                    <a:pt x="5439" y="16987"/>
                    <a:pt x="5790" y="17087"/>
                  </a:cubicBezTo>
                  <a:cubicBezTo>
                    <a:pt x="6492" y="17287"/>
                    <a:pt x="7194" y="17463"/>
                    <a:pt x="7896" y="17563"/>
                  </a:cubicBezTo>
                  <a:cubicBezTo>
                    <a:pt x="8597" y="17713"/>
                    <a:pt x="9324" y="17764"/>
                    <a:pt x="10026" y="17864"/>
                  </a:cubicBezTo>
                  <a:cubicBezTo>
                    <a:pt x="10402" y="17914"/>
                    <a:pt x="10753" y="17914"/>
                    <a:pt x="11104" y="17964"/>
                  </a:cubicBezTo>
                  <a:cubicBezTo>
                    <a:pt x="11480" y="17989"/>
                    <a:pt x="11830" y="18039"/>
                    <a:pt x="12181" y="18064"/>
                  </a:cubicBezTo>
                  <a:lnTo>
                    <a:pt x="13284" y="18165"/>
                  </a:lnTo>
                  <a:cubicBezTo>
                    <a:pt x="13401" y="18180"/>
                    <a:pt x="13515" y="18186"/>
                    <a:pt x="13628" y="18186"/>
                  </a:cubicBezTo>
                  <a:cubicBezTo>
                    <a:pt x="13880" y="18186"/>
                    <a:pt x="14127" y="18157"/>
                    <a:pt x="14387" y="18139"/>
                  </a:cubicBezTo>
                  <a:cubicBezTo>
                    <a:pt x="14738" y="18114"/>
                    <a:pt x="15114" y="18089"/>
                    <a:pt x="15465" y="18014"/>
                  </a:cubicBezTo>
                  <a:cubicBezTo>
                    <a:pt x="15815" y="17914"/>
                    <a:pt x="16166" y="17839"/>
                    <a:pt x="16517" y="17738"/>
                  </a:cubicBezTo>
                  <a:lnTo>
                    <a:pt x="17043" y="17613"/>
                  </a:lnTo>
                  <a:lnTo>
                    <a:pt x="17169" y="17588"/>
                  </a:lnTo>
                  <a:lnTo>
                    <a:pt x="17244" y="17563"/>
                  </a:lnTo>
                  <a:lnTo>
                    <a:pt x="17269" y="17563"/>
                  </a:lnTo>
                  <a:lnTo>
                    <a:pt x="17344" y="17538"/>
                  </a:lnTo>
                  <a:lnTo>
                    <a:pt x="17595" y="17463"/>
                  </a:lnTo>
                  <a:lnTo>
                    <a:pt x="18597" y="17162"/>
                  </a:lnTo>
                  <a:cubicBezTo>
                    <a:pt x="18773" y="17112"/>
                    <a:pt x="18948" y="17062"/>
                    <a:pt x="19124" y="16987"/>
                  </a:cubicBezTo>
                  <a:lnTo>
                    <a:pt x="19625" y="16786"/>
                  </a:lnTo>
                  <a:lnTo>
                    <a:pt x="20653" y="16335"/>
                  </a:lnTo>
                  <a:lnTo>
                    <a:pt x="21605" y="15784"/>
                  </a:lnTo>
                  <a:cubicBezTo>
                    <a:pt x="21755" y="15683"/>
                    <a:pt x="21906" y="15583"/>
                    <a:pt x="22056" y="15483"/>
                  </a:cubicBezTo>
                  <a:lnTo>
                    <a:pt x="22482" y="15132"/>
                  </a:lnTo>
                  <a:lnTo>
                    <a:pt x="22908" y="14806"/>
                  </a:lnTo>
                  <a:cubicBezTo>
                    <a:pt x="23059" y="14681"/>
                    <a:pt x="23209" y="14581"/>
                    <a:pt x="23334" y="14455"/>
                  </a:cubicBezTo>
                  <a:cubicBezTo>
                    <a:pt x="23610" y="14205"/>
                    <a:pt x="23886" y="13979"/>
                    <a:pt x="24161" y="13753"/>
                  </a:cubicBezTo>
                  <a:cubicBezTo>
                    <a:pt x="24713" y="13252"/>
                    <a:pt x="25314" y="12801"/>
                    <a:pt x="25715" y="12175"/>
                  </a:cubicBezTo>
                  <a:cubicBezTo>
                    <a:pt x="25966" y="11899"/>
                    <a:pt x="26116" y="11548"/>
                    <a:pt x="26292" y="11222"/>
                  </a:cubicBezTo>
                  <a:cubicBezTo>
                    <a:pt x="26492" y="10896"/>
                    <a:pt x="26643" y="10571"/>
                    <a:pt x="26768" y="10220"/>
                  </a:cubicBezTo>
                  <a:cubicBezTo>
                    <a:pt x="27069" y="9543"/>
                    <a:pt x="27294" y="8841"/>
                    <a:pt x="27470" y="8139"/>
                  </a:cubicBezTo>
                  <a:cubicBezTo>
                    <a:pt x="27596" y="7531"/>
                    <a:pt x="27704" y="6939"/>
                    <a:pt x="27751" y="6307"/>
                  </a:cubicBezTo>
                  <a:lnTo>
                    <a:pt x="27751" y="6307"/>
                  </a:lnTo>
                  <a:cubicBezTo>
                    <a:pt x="27872" y="6304"/>
                    <a:pt x="27993" y="6298"/>
                    <a:pt x="28121" y="6285"/>
                  </a:cubicBezTo>
                  <a:cubicBezTo>
                    <a:pt x="28347" y="6260"/>
                    <a:pt x="28597" y="6235"/>
                    <a:pt x="28823" y="6210"/>
                  </a:cubicBezTo>
                  <a:cubicBezTo>
                    <a:pt x="29299" y="6159"/>
                    <a:pt x="29775" y="6084"/>
                    <a:pt x="30252" y="5959"/>
                  </a:cubicBezTo>
                  <a:cubicBezTo>
                    <a:pt x="30477" y="5884"/>
                    <a:pt x="30703" y="5834"/>
                    <a:pt x="30928" y="5758"/>
                  </a:cubicBezTo>
                  <a:cubicBezTo>
                    <a:pt x="31154" y="5658"/>
                    <a:pt x="31379" y="5558"/>
                    <a:pt x="31605" y="5483"/>
                  </a:cubicBezTo>
                  <a:lnTo>
                    <a:pt x="32232" y="5132"/>
                  </a:lnTo>
                  <a:cubicBezTo>
                    <a:pt x="32457" y="5007"/>
                    <a:pt x="32658" y="4856"/>
                    <a:pt x="32858" y="4731"/>
                  </a:cubicBezTo>
                  <a:cubicBezTo>
                    <a:pt x="33059" y="4606"/>
                    <a:pt x="33234" y="4455"/>
                    <a:pt x="33435" y="4305"/>
                  </a:cubicBezTo>
                  <a:cubicBezTo>
                    <a:pt x="33610" y="4129"/>
                    <a:pt x="33810" y="4004"/>
                    <a:pt x="33961" y="3829"/>
                  </a:cubicBezTo>
                  <a:lnTo>
                    <a:pt x="34487" y="3327"/>
                  </a:lnTo>
                  <a:cubicBezTo>
                    <a:pt x="34638" y="3152"/>
                    <a:pt x="34788" y="2951"/>
                    <a:pt x="34938" y="2776"/>
                  </a:cubicBezTo>
                  <a:cubicBezTo>
                    <a:pt x="35089" y="2575"/>
                    <a:pt x="35239" y="2400"/>
                    <a:pt x="35364" y="2200"/>
                  </a:cubicBezTo>
                  <a:cubicBezTo>
                    <a:pt x="35490" y="1999"/>
                    <a:pt x="35615" y="1799"/>
                    <a:pt x="35740" y="1598"/>
                  </a:cubicBezTo>
                  <a:cubicBezTo>
                    <a:pt x="35866" y="1398"/>
                    <a:pt x="35966" y="1172"/>
                    <a:pt x="36066" y="971"/>
                  </a:cubicBezTo>
                  <a:cubicBezTo>
                    <a:pt x="36166" y="746"/>
                    <a:pt x="36267" y="545"/>
                    <a:pt x="36367" y="320"/>
                  </a:cubicBezTo>
                  <a:cubicBezTo>
                    <a:pt x="36417" y="220"/>
                    <a:pt x="36392" y="119"/>
                    <a:pt x="36292" y="44"/>
                  </a:cubicBezTo>
                  <a:cubicBezTo>
                    <a:pt x="36252" y="14"/>
                    <a:pt x="36205" y="0"/>
                    <a:pt x="3615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3737164" y="2259333"/>
              <a:ext cx="1561088" cy="1090512"/>
            </a:xfrm>
            <a:custGeom>
              <a:avLst/>
              <a:gdLst/>
              <a:ahLst/>
              <a:cxnLst/>
              <a:rect l="l" t="t" r="r" b="b"/>
              <a:pathLst>
                <a:path w="79475" h="55518" extrusionOk="0">
                  <a:moveTo>
                    <a:pt x="22355" y="1"/>
                  </a:moveTo>
                  <a:cubicBezTo>
                    <a:pt x="20230" y="1"/>
                    <a:pt x="18118" y="314"/>
                    <a:pt x="16065" y="837"/>
                  </a:cubicBezTo>
                  <a:cubicBezTo>
                    <a:pt x="13409" y="1539"/>
                    <a:pt x="10877" y="2667"/>
                    <a:pt x="8622" y="4220"/>
                  </a:cubicBezTo>
                  <a:cubicBezTo>
                    <a:pt x="6341" y="5749"/>
                    <a:pt x="4361" y="7729"/>
                    <a:pt x="2907" y="10060"/>
                  </a:cubicBezTo>
                  <a:cubicBezTo>
                    <a:pt x="2181" y="11213"/>
                    <a:pt x="1579" y="12466"/>
                    <a:pt x="1103" y="13769"/>
                  </a:cubicBezTo>
                  <a:cubicBezTo>
                    <a:pt x="602" y="15048"/>
                    <a:pt x="301" y="16401"/>
                    <a:pt x="151" y="17804"/>
                  </a:cubicBezTo>
                  <a:cubicBezTo>
                    <a:pt x="100" y="18456"/>
                    <a:pt x="0" y="19133"/>
                    <a:pt x="50" y="19835"/>
                  </a:cubicBezTo>
                  <a:cubicBezTo>
                    <a:pt x="50" y="20185"/>
                    <a:pt x="50" y="20536"/>
                    <a:pt x="75" y="20887"/>
                  </a:cubicBezTo>
                  <a:lnTo>
                    <a:pt x="176" y="21940"/>
                  </a:lnTo>
                  <a:lnTo>
                    <a:pt x="251" y="22441"/>
                  </a:lnTo>
                  <a:lnTo>
                    <a:pt x="351" y="22967"/>
                  </a:lnTo>
                  <a:lnTo>
                    <a:pt x="577" y="23970"/>
                  </a:lnTo>
                  <a:cubicBezTo>
                    <a:pt x="802" y="24647"/>
                    <a:pt x="978" y="25323"/>
                    <a:pt x="1253" y="25950"/>
                  </a:cubicBezTo>
                  <a:cubicBezTo>
                    <a:pt x="1780" y="27228"/>
                    <a:pt x="2456" y="28456"/>
                    <a:pt x="3283" y="29584"/>
                  </a:cubicBezTo>
                  <a:cubicBezTo>
                    <a:pt x="3484" y="29860"/>
                    <a:pt x="3709" y="30110"/>
                    <a:pt x="3910" y="30386"/>
                  </a:cubicBezTo>
                  <a:cubicBezTo>
                    <a:pt x="4161" y="30662"/>
                    <a:pt x="4361" y="30912"/>
                    <a:pt x="4612" y="31163"/>
                  </a:cubicBezTo>
                  <a:cubicBezTo>
                    <a:pt x="5016" y="31588"/>
                    <a:pt x="5438" y="31996"/>
                    <a:pt x="5909" y="32370"/>
                  </a:cubicBezTo>
                  <a:lnTo>
                    <a:pt x="5909" y="32370"/>
                  </a:lnTo>
                  <a:cubicBezTo>
                    <a:pt x="5573" y="33371"/>
                    <a:pt x="5375" y="34375"/>
                    <a:pt x="5238" y="35399"/>
                  </a:cubicBezTo>
                  <a:cubicBezTo>
                    <a:pt x="5088" y="36526"/>
                    <a:pt x="5038" y="37679"/>
                    <a:pt x="5113" y="38832"/>
                  </a:cubicBezTo>
                  <a:cubicBezTo>
                    <a:pt x="5188" y="39960"/>
                    <a:pt x="5364" y="41088"/>
                    <a:pt x="5689" y="42191"/>
                  </a:cubicBezTo>
                  <a:cubicBezTo>
                    <a:pt x="5990" y="43293"/>
                    <a:pt x="6441" y="44371"/>
                    <a:pt x="6968" y="45374"/>
                  </a:cubicBezTo>
                  <a:cubicBezTo>
                    <a:pt x="7519" y="46376"/>
                    <a:pt x="8171" y="47328"/>
                    <a:pt x="8923" y="48206"/>
                  </a:cubicBezTo>
                  <a:cubicBezTo>
                    <a:pt x="9649" y="49083"/>
                    <a:pt x="10502" y="49860"/>
                    <a:pt x="11379" y="50587"/>
                  </a:cubicBezTo>
                  <a:lnTo>
                    <a:pt x="12055" y="51113"/>
                  </a:lnTo>
                  <a:cubicBezTo>
                    <a:pt x="12306" y="51288"/>
                    <a:pt x="12507" y="51439"/>
                    <a:pt x="12757" y="51589"/>
                  </a:cubicBezTo>
                  <a:cubicBezTo>
                    <a:pt x="12983" y="51765"/>
                    <a:pt x="13208" y="51915"/>
                    <a:pt x="13459" y="52065"/>
                  </a:cubicBezTo>
                  <a:cubicBezTo>
                    <a:pt x="13710" y="52216"/>
                    <a:pt x="13960" y="52366"/>
                    <a:pt x="14186" y="52516"/>
                  </a:cubicBezTo>
                  <a:cubicBezTo>
                    <a:pt x="15188" y="53068"/>
                    <a:pt x="16216" y="53569"/>
                    <a:pt x="17294" y="53995"/>
                  </a:cubicBezTo>
                  <a:cubicBezTo>
                    <a:pt x="18346" y="54396"/>
                    <a:pt x="19449" y="54722"/>
                    <a:pt x="20552" y="54973"/>
                  </a:cubicBezTo>
                  <a:cubicBezTo>
                    <a:pt x="21680" y="55223"/>
                    <a:pt x="22807" y="55374"/>
                    <a:pt x="23960" y="55474"/>
                  </a:cubicBezTo>
                  <a:cubicBezTo>
                    <a:pt x="24405" y="55504"/>
                    <a:pt x="24854" y="55518"/>
                    <a:pt x="25303" y="55518"/>
                  </a:cubicBezTo>
                  <a:cubicBezTo>
                    <a:pt x="25994" y="55518"/>
                    <a:pt x="26686" y="55484"/>
                    <a:pt x="27369" y="55424"/>
                  </a:cubicBezTo>
                  <a:cubicBezTo>
                    <a:pt x="28522" y="55323"/>
                    <a:pt x="29649" y="55123"/>
                    <a:pt x="30752" y="54822"/>
                  </a:cubicBezTo>
                  <a:cubicBezTo>
                    <a:pt x="32933" y="54221"/>
                    <a:pt x="35063" y="53243"/>
                    <a:pt x="36843" y="51790"/>
                  </a:cubicBezTo>
                  <a:cubicBezTo>
                    <a:pt x="37745" y="51063"/>
                    <a:pt x="38547" y="50261"/>
                    <a:pt x="39223" y="49333"/>
                  </a:cubicBezTo>
                  <a:cubicBezTo>
                    <a:pt x="39925" y="48431"/>
                    <a:pt x="40477" y="47429"/>
                    <a:pt x="40903" y="46376"/>
                  </a:cubicBezTo>
                  <a:cubicBezTo>
                    <a:pt x="40953" y="46251"/>
                    <a:pt x="40903" y="46125"/>
                    <a:pt x="40777" y="46075"/>
                  </a:cubicBezTo>
                  <a:cubicBezTo>
                    <a:pt x="40745" y="46062"/>
                    <a:pt x="40713" y="46056"/>
                    <a:pt x="40682" y="46056"/>
                  </a:cubicBezTo>
                  <a:cubicBezTo>
                    <a:pt x="40592" y="46056"/>
                    <a:pt x="40514" y="46108"/>
                    <a:pt x="40477" y="46201"/>
                  </a:cubicBezTo>
                  <a:cubicBezTo>
                    <a:pt x="39549" y="48181"/>
                    <a:pt x="38121" y="49910"/>
                    <a:pt x="36391" y="51188"/>
                  </a:cubicBezTo>
                  <a:cubicBezTo>
                    <a:pt x="35514" y="51840"/>
                    <a:pt x="34587" y="52416"/>
                    <a:pt x="33584" y="52867"/>
                  </a:cubicBezTo>
                  <a:cubicBezTo>
                    <a:pt x="32607" y="53318"/>
                    <a:pt x="31554" y="53669"/>
                    <a:pt x="30502" y="53920"/>
                  </a:cubicBezTo>
                  <a:cubicBezTo>
                    <a:pt x="29449" y="54171"/>
                    <a:pt x="28371" y="54346"/>
                    <a:pt x="27294" y="54421"/>
                  </a:cubicBezTo>
                  <a:cubicBezTo>
                    <a:pt x="26755" y="54459"/>
                    <a:pt x="26210" y="54478"/>
                    <a:pt x="25665" y="54478"/>
                  </a:cubicBezTo>
                  <a:cubicBezTo>
                    <a:pt x="25119" y="54478"/>
                    <a:pt x="24574" y="54459"/>
                    <a:pt x="24035" y="54421"/>
                  </a:cubicBezTo>
                  <a:cubicBezTo>
                    <a:pt x="22958" y="54321"/>
                    <a:pt x="21880" y="54146"/>
                    <a:pt x="20802" y="53920"/>
                  </a:cubicBezTo>
                  <a:cubicBezTo>
                    <a:pt x="19750" y="53644"/>
                    <a:pt x="18722" y="53318"/>
                    <a:pt x="17695" y="52943"/>
                  </a:cubicBezTo>
                  <a:cubicBezTo>
                    <a:pt x="16692" y="52542"/>
                    <a:pt x="15690" y="52065"/>
                    <a:pt x="14737" y="51539"/>
                  </a:cubicBezTo>
                  <a:cubicBezTo>
                    <a:pt x="13810" y="51013"/>
                    <a:pt x="12857" y="50436"/>
                    <a:pt x="11980" y="49785"/>
                  </a:cubicBezTo>
                  <a:cubicBezTo>
                    <a:pt x="11128" y="49133"/>
                    <a:pt x="10301" y="48431"/>
                    <a:pt x="9574" y="47629"/>
                  </a:cubicBezTo>
                  <a:cubicBezTo>
                    <a:pt x="8847" y="46827"/>
                    <a:pt x="8196" y="45925"/>
                    <a:pt x="7669" y="44998"/>
                  </a:cubicBezTo>
                  <a:cubicBezTo>
                    <a:pt x="7143" y="44045"/>
                    <a:pt x="6717" y="43043"/>
                    <a:pt x="6441" y="41990"/>
                  </a:cubicBezTo>
                  <a:cubicBezTo>
                    <a:pt x="6141" y="40937"/>
                    <a:pt x="5965" y="39860"/>
                    <a:pt x="5915" y="38782"/>
                  </a:cubicBezTo>
                  <a:cubicBezTo>
                    <a:pt x="5865" y="37679"/>
                    <a:pt x="5915" y="36602"/>
                    <a:pt x="6065" y="35524"/>
                  </a:cubicBezTo>
                  <a:cubicBezTo>
                    <a:pt x="6216" y="34446"/>
                    <a:pt x="6466" y="33368"/>
                    <a:pt x="6842" y="32391"/>
                  </a:cubicBezTo>
                  <a:cubicBezTo>
                    <a:pt x="6918" y="32216"/>
                    <a:pt x="6867" y="31990"/>
                    <a:pt x="6692" y="31865"/>
                  </a:cubicBezTo>
                  <a:cubicBezTo>
                    <a:pt x="5715" y="31063"/>
                    <a:pt x="4812" y="30085"/>
                    <a:pt x="4060" y="29008"/>
                  </a:cubicBezTo>
                  <a:cubicBezTo>
                    <a:pt x="3283" y="27955"/>
                    <a:pt x="2682" y="26777"/>
                    <a:pt x="2206" y="25574"/>
                  </a:cubicBezTo>
                  <a:cubicBezTo>
                    <a:pt x="1955" y="24972"/>
                    <a:pt x="1805" y="24346"/>
                    <a:pt x="1604" y="23719"/>
                  </a:cubicBezTo>
                  <a:lnTo>
                    <a:pt x="1404" y="22767"/>
                  </a:lnTo>
                  <a:lnTo>
                    <a:pt x="1329" y="22291"/>
                  </a:lnTo>
                  <a:lnTo>
                    <a:pt x="1278" y="21789"/>
                  </a:lnTo>
                  <a:lnTo>
                    <a:pt x="1153" y="20812"/>
                  </a:lnTo>
                  <a:cubicBezTo>
                    <a:pt x="1153" y="20511"/>
                    <a:pt x="1153" y="20185"/>
                    <a:pt x="1128" y="19860"/>
                  </a:cubicBezTo>
                  <a:cubicBezTo>
                    <a:pt x="1103" y="19233"/>
                    <a:pt x="1178" y="18556"/>
                    <a:pt x="1203" y="17880"/>
                  </a:cubicBezTo>
                  <a:lnTo>
                    <a:pt x="1228" y="17378"/>
                  </a:lnTo>
                  <a:lnTo>
                    <a:pt x="1303" y="16902"/>
                  </a:lnTo>
                  <a:cubicBezTo>
                    <a:pt x="1354" y="16576"/>
                    <a:pt x="1379" y="16251"/>
                    <a:pt x="1454" y="15950"/>
                  </a:cubicBezTo>
                  <a:lnTo>
                    <a:pt x="1629" y="14972"/>
                  </a:lnTo>
                  <a:lnTo>
                    <a:pt x="1905" y="14020"/>
                  </a:lnTo>
                  <a:cubicBezTo>
                    <a:pt x="2256" y="12767"/>
                    <a:pt x="2807" y="11539"/>
                    <a:pt x="3484" y="10411"/>
                  </a:cubicBezTo>
                  <a:cubicBezTo>
                    <a:pt x="4186" y="9283"/>
                    <a:pt x="5013" y="8256"/>
                    <a:pt x="5940" y="7328"/>
                  </a:cubicBezTo>
                  <a:cubicBezTo>
                    <a:pt x="6892" y="6401"/>
                    <a:pt x="7945" y="5574"/>
                    <a:pt x="9048" y="4872"/>
                  </a:cubicBezTo>
                  <a:cubicBezTo>
                    <a:pt x="11278" y="3418"/>
                    <a:pt x="13760" y="2416"/>
                    <a:pt x="16316" y="1764"/>
                  </a:cubicBezTo>
                  <a:cubicBezTo>
                    <a:pt x="18242" y="1273"/>
                    <a:pt x="20224" y="996"/>
                    <a:pt x="22199" y="996"/>
                  </a:cubicBezTo>
                  <a:cubicBezTo>
                    <a:pt x="22846" y="996"/>
                    <a:pt x="23492" y="1026"/>
                    <a:pt x="24136" y="1088"/>
                  </a:cubicBezTo>
                  <a:cubicBezTo>
                    <a:pt x="24787" y="1138"/>
                    <a:pt x="25414" y="1263"/>
                    <a:pt x="26091" y="1388"/>
                  </a:cubicBezTo>
                  <a:cubicBezTo>
                    <a:pt x="26692" y="1564"/>
                    <a:pt x="27369" y="1714"/>
                    <a:pt x="27970" y="1915"/>
                  </a:cubicBezTo>
                  <a:lnTo>
                    <a:pt x="28898" y="2266"/>
                  </a:lnTo>
                  <a:cubicBezTo>
                    <a:pt x="29048" y="2316"/>
                    <a:pt x="29198" y="2366"/>
                    <a:pt x="29349" y="2441"/>
                  </a:cubicBezTo>
                  <a:lnTo>
                    <a:pt x="29800" y="2641"/>
                  </a:lnTo>
                  <a:cubicBezTo>
                    <a:pt x="30076" y="2792"/>
                    <a:pt x="30376" y="2917"/>
                    <a:pt x="30652" y="3068"/>
                  </a:cubicBezTo>
                  <a:lnTo>
                    <a:pt x="31479" y="3569"/>
                  </a:lnTo>
                  <a:cubicBezTo>
                    <a:pt x="32532" y="4296"/>
                    <a:pt x="33484" y="5198"/>
                    <a:pt x="34161" y="6225"/>
                  </a:cubicBezTo>
                  <a:cubicBezTo>
                    <a:pt x="34336" y="6476"/>
                    <a:pt x="34462" y="6777"/>
                    <a:pt x="34637" y="7027"/>
                  </a:cubicBezTo>
                  <a:cubicBezTo>
                    <a:pt x="34712" y="7178"/>
                    <a:pt x="34762" y="7328"/>
                    <a:pt x="34812" y="7454"/>
                  </a:cubicBezTo>
                  <a:cubicBezTo>
                    <a:pt x="34888" y="7604"/>
                    <a:pt x="34938" y="7754"/>
                    <a:pt x="34988" y="7880"/>
                  </a:cubicBezTo>
                  <a:cubicBezTo>
                    <a:pt x="35088" y="8180"/>
                    <a:pt x="35163" y="8481"/>
                    <a:pt x="35238" y="8782"/>
                  </a:cubicBezTo>
                  <a:cubicBezTo>
                    <a:pt x="35289" y="9058"/>
                    <a:pt x="35339" y="9408"/>
                    <a:pt x="35339" y="9634"/>
                  </a:cubicBezTo>
                  <a:lnTo>
                    <a:pt x="35339" y="9684"/>
                  </a:lnTo>
                  <a:cubicBezTo>
                    <a:pt x="35339" y="9860"/>
                    <a:pt x="35414" y="10035"/>
                    <a:pt x="35589" y="10160"/>
                  </a:cubicBezTo>
                  <a:cubicBezTo>
                    <a:pt x="35695" y="10237"/>
                    <a:pt x="35819" y="10274"/>
                    <a:pt x="35944" y="10274"/>
                  </a:cubicBezTo>
                  <a:cubicBezTo>
                    <a:pt x="36143" y="10274"/>
                    <a:pt x="36343" y="10180"/>
                    <a:pt x="36467" y="10010"/>
                  </a:cubicBezTo>
                  <a:cubicBezTo>
                    <a:pt x="36893" y="9383"/>
                    <a:pt x="37469" y="8757"/>
                    <a:pt x="38020" y="8180"/>
                  </a:cubicBezTo>
                  <a:cubicBezTo>
                    <a:pt x="38597" y="7604"/>
                    <a:pt x="39198" y="7053"/>
                    <a:pt x="39850" y="6551"/>
                  </a:cubicBezTo>
                  <a:cubicBezTo>
                    <a:pt x="41153" y="5524"/>
                    <a:pt x="42557" y="4647"/>
                    <a:pt x="44111" y="4045"/>
                  </a:cubicBezTo>
                  <a:cubicBezTo>
                    <a:pt x="44863" y="3744"/>
                    <a:pt x="45665" y="3494"/>
                    <a:pt x="46467" y="3318"/>
                  </a:cubicBezTo>
                  <a:cubicBezTo>
                    <a:pt x="47269" y="3143"/>
                    <a:pt x="48096" y="3042"/>
                    <a:pt x="48923" y="2992"/>
                  </a:cubicBezTo>
                  <a:cubicBezTo>
                    <a:pt x="49324" y="2992"/>
                    <a:pt x="49750" y="2967"/>
                    <a:pt x="50151" y="2967"/>
                  </a:cubicBezTo>
                  <a:cubicBezTo>
                    <a:pt x="50577" y="2967"/>
                    <a:pt x="50978" y="3017"/>
                    <a:pt x="51404" y="3042"/>
                  </a:cubicBezTo>
                  <a:cubicBezTo>
                    <a:pt x="51805" y="3068"/>
                    <a:pt x="52231" y="3143"/>
                    <a:pt x="52632" y="3193"/>
                  </a:cubicBezTo>
                  <a:cubicBezTo>
                    <a:pt x="53033" y="3268"/>
                    <a:pt x="53434" y="3343"/>
                    <a:pt x="53860" y="3418"/>
                  </a:cubicBezTo>
                  <a:cubicBezTo>
                    <a:pt x="54261" y="3544"/>
                    <a:pt x="54687" y="3644"/>
                    <a:pt x="55063" y="3744"/>
                  </a:cubicBezTo>
                  <a:lnTo>
                    <a:pt x="56241" y="4145"/>
                  </a:lnTo>
                  <a:lnTo>
                    <a:pt x="56818" y="4346"/>
                  </a:lnTo>
                  <a:cubicBezTo>
                    <a:pt x="57018" y="4421"/>
                    <a:pt x="57219" y="4521"/>
                    <a:pt x="57394" y="4596"/>
                  </a:cubicBezTo>
                  <a:lnTo>
                    <a:pt x="58547" y="5123"/>
                  </a:lnTo>
                  <a:cubicBezTo>
                    <a:pt x="58898" y="5298"/>
                    <a:pt x="59249" y="5524"/>
                    <a:pt x="59625" y="5724"/>
                  </a:cubicBezTo>
                  <a:lnTo>
                    <a:pt x="60151" y="6025"/>
                  </a:lnTo>
                  <a:lnTo>
                    <a:pt x="60677" y="6376"/>
                  </a:lnTo>
                  <a:cubicBezTo>
                    <a:pt x="61003" y="6601"/>
                    <a:pt x="61354" y="6827"/>
                    <a:pt x="61680" y="7078"/>
                  </a:cubicBezTo>
                  <a:lnTo>
                    <a:pt x="62632" y="7880"/>
                  </a:lnTo>
                  <a:cubicBezTo>
                    <a:pt x="63234" y="8431"/>
                    <a:pt x="63860" y="9007"/>
                    <a:pt x="64387" y="9634"/>
                  </a:cubicBezTo>
                  <a:cubicBezTo>
                    <a:pt x="64512" y="9784"/>
                    <a:pt x="64662" y="9935"/>
                    <a:pt x="64788" y="10110"/>
                  </a:cubicBezTo>
                  <a:lnTo>
                    <a:pt x="65163" y="10586"/>
                  </a:lnTo>
                  <a:lnTo>
                    <a:pt x="65539" y="11088"/>
                  </a:lnTo>
                  <a:lnTo>
                    <a:pt x="65890" y="11614"/>
                  </a:lnTo>
                  <a:cubicBezTo>
                    <a:pt x="66116" y="11940"/>
                    <a:pt x="66341" y="12291"/>
                    <a:pt x="66542" y="12667"/>
                  </a:cubicBezTo>
                  <a:cubicBezTo>
                    <a:pt x="66742" y="13017"/>
                    <a:pt x="66918" y="13393"/>
                    <a:pt x="67118" y="13744"/>
                  </a:cubicBezTo>
                  <a:cubicBezTo>
                    <a:pt x="67469" y="14496"/>
                    <a:pt x="67795" y="15273"/>
                    <a:pt x="68021" y="16025"/>
                  </a:cubicBezTo>
                  <a:cubicBezTo>
                    <a:pt x="68046" y="16175"/>
                    <a:pt x="68196" y="16301"/>
                    <a:pt x="68371" y="16326"/>
                  </a:cubicBezTo>
                  <a:cubicBezTo>
                    <a:pt x="68722" y="16351"/>
                    <a:pt x="69048" y="16376"/>
                    <a:pt x="69399" y="16401"/>
                  </a:cubicBezTo>
                  <a:cubicBezTo>
                    <a:pt x="69750" y="16451"/>
                    <a:pt x="70076" y="16476"/>
                    <a:pt x="70427" y="16551"/>
                  </a:cubicBezTo>
                  <a:cubicBezTo>
                    <a:pt x="70752" y="16627"/>
                    <a:pt x="71103" y="16677"/>
                    <a:pt x="71429" y="16777"/>
                  </a:cubicBezTo>
                  <a:cubicBezTo>
                    <a:pt x="71755" y="16877"/>
                    <a:pt x="72081" y="16977"/>
                    <a:pt x="72407" y="17103"/>
                  </a:cubicBezTo>
                  <a:cubicBezTo>
                    <a:pt x="72732" y="17203"/>
                    <a:pt x="73033" y="17353"/>
                    <a:pt x="73334" y="17504"/>
                  </a:cubicBezTo>
                  <a:cubicBezTo>
                    <a:pt x="73635" y="17654"/>
                    <a:pt x="73935" y="17804"/>
                    <a:pt x="74236" y="17980"/>
                  </a:cubicBezTo>
                  <a:cubicBezTo>
                    <a:pt x="74537" y="18155"/>
                    <a:pt x="74788" y="18381"/>
                    <a:pt x="75063" y="18581"/>
                  </a:cubicBezTo>
                  <a:lnTo>
                    <a:pt x="75464" y="18907"/>
                  </a:lnTo>
                  <a:lnTo>
                    <a:pt x="75840" y="19233"/>
                  </a:lnTo>
                  <a:cubicBezTo>
                    <a:pt x="76066" y="19484"/>
                    <a:pt x="76316" y="19734"/>
                    <a:pt x="76517" y="20010"/>
                  </a:cubicBezTo>
                  <a:cubicBezTo>
                    <a:pt x="76742" y="20261"/>
                    <a:pt x="76943" y="20536"/>
                    <a:pt x="77118" y="20812"/>
                  </a:cubicBezTo>
                  <a:cubicBezTo>
                    <a:pt x="77494" y="21388"/>
                    <a:pt x="77820" y="22015"/>
                    <a:pt x="78096" y="22642"/>
                  </a:cubicBezTo>
                  <a:cubicBezTo>
                    <a:pt x="78346" y="23268"/>
                    <a:pt x="78572" y="23945"/>
                    <a:pt x="78722" y="24596"/>
                  </a:cubicBezTo>
                  <a:cubicBezTo>
                    <a:pt x="78873" y="25273"/>
                    <a:pt x="78998" y="25975"/>
                    <a:pt x="79023" y="26652"/>
                  </a:cubicBezTo>
                  <a:cubicBezTo>
                    <a:pt x="79023" y="26777"/>
                    <a:pt x="79123" y="26877"/>
                    <a:pt x="79249" y="26877"/>
                  </a:cubicBezTo>
                  <a:cubicBezTo>
                    <a:pt x="79374" y="26877"/>
                    <a:pt x="79474" y="26777"/>
                    <a:pt x="79474" y="26652"/>
                  </a:cubicBezTo>
                  <a:cubicBezTo>
                    <a:pt x="79474" y="26276"/>
                    <a:pt x="79449" y="25925"/>
                    <a:pt x="79424" y="25574"/>
                  </a:cubicBezTo>
                  <a:cubicBezTo>
                    <a:pt x="79374" y="25198"/>
                    <a:pt x="79324" y="24847"/>
                    <a:pt x="79249" y="24496"/>
                  </a:cubicBezTo>
                  <a:cubicBezTo>
                    <a:pt x="79098" y="23794"/>
                    <a:pt x="78898" y="23093"/>
                    <a:pt x="78647" y="22416"/>
                  </a:cubicBezTo>
                  <a:cubicBezTo>
                    <a:pt x="78397" y="21739"/>
                    <a:pt x="78071" y="21088"/>
                    <a:pt x="77670" y="20461"/>
                  </a:cubicBezTo>
                  <a:cubicBezTo>
                    <a:pt x="77469" y="20160"/>
                    <a:pt x="77269" y="19860"/>
                    <a:pt x="77043" y="19584"/>
                  </a:cubicBezTo>
                  <a:cubicBezTo>
                    <a:pt x="76818" y="19283"/>
                    <a:pt x="76567" y="19033"/>
                    <a:pt x="76316" y="18757"/>
                  </a:cubicBezTo>
                  <a:cubicBezTo>
                    <a:pt x="76191" y="18632"/>
                    <a:pt x="76066" y="18506"/>
                    <a:pt x="75915" y="18381"/>
                  </a:cubicBezTo>
                  <a:lnTo>
                    <a:pt x="75514" y="18030"/>
                  </a:lnTo>
                  <a:cubicBezTo>
                    <a:pt x="75214" y="17804"/>
                    <a:pt x="74938" y="17554"/>
                    <a:pt x="74612" y="17378"/>
                  </a:cubicBezTo>
                  <a:cubicBezTo>
                    <a:pt x="74311" y="17178"/>
                    <a:pt x="73986" y="17002"/>
                    <a:pt x="73660" y="16827"/>
                  </a:cubicBezTo>
                  <a:cubicBezTo>
                    <a:pt x="73334" y="16677"/>
                    <a:pt x="73008" y="16526"/>
                    <a:pt x="72657" y="16401"/>
                  </a:cubicBezTo>
                  <a:cubicBezTo>
                    <a:pt x="72331" y="16276"/>
                    <a:pt x="71981" y="16150"/>
                    <a:pt x="71630" y="16050"/>
                  </a:cubicBezTo>
                  <a:cubicBezTo>
                    <a:pt x="71279" y="15950"/>
                    <a:pt x="70928" y="15875"/>
                    <a:pt x="70552" y="15799"/>
                  </a:cubicBezTo>
                  <a:cubicBezTo>
                    <a:pt x="70201" y="15724"/>
                    <a:pt x="69850" y="15699"/>
                    <a:pt x="69499" y="15624"/>
                  </a:cubicBezTo>
                  <a:cubicBezTo>
                    <a:pt x="69222" y="15606"/>
                    <a:pt x="68958" y="15587"/>
                    <a:pt x="68698" y="15559"/>
                  </a:cubicBezTo>
                  <a:lnTo>
                    <a:pt x="68698" y="15559"/>
                  </a:lnTo>
                  <a:cubicBezTo>
                    <a:pt x="68478" y="14805"/>
                    <a:pt x="68182" y="14089"/>
                    <a:pt x="67845" y="13393"/>
                  </a:cubicBezTo>
                  <a:cubicBezTo>
                    <a:pt x="67645" y="13017"/>
                    <a:pt x="67469" y="12616"/>
                    <a:pt x="67244" y="12266"/>
                  </a:cubicBezTo>
                  <a:cubicBezTo>
                    <a:pt x="67018" y="11890"/>
                    <a:pt x="66793" y="11514"/>
                    <a:pt x="66542" y="11163"/>
                  </a:cubicBezTo>
                  <a:lnTo>
                    <a:pt x="66191" y="10611"/>
                  </a:lnTo>
                  <a:lnTo>
                    <a:pt x="65790" y="10110"/>
                  </a:lnTo>
                  <a:lnTo>
                    <a:pt x="65414" y="9609"/>
                  </a:lnTo>
                  <a:cubicBezTo>
                    <a:pt x="65264" y="9434"/>
                    <a:pt x="65113" y="9283"/>
                    <a:pt x="64988" y="9108"/>
                  </a:cubicBezTo>
                  <a:cubicBezTo>
                    <a:pt x="64412" y="8456"/>
                    <a:pt x="63785" y="7880"/>
                    <a:pt x="63158" y="7303"/>
                  </a:cubicBezTo>
                  <a:lnTo>
                    <a:pt x="62131" y="6501"/>
                  </a:lnTo>
                  <a:cubicBezTo>
                    <a:pt x="61805" y="6225"/>
                    <a:pt x="61429" y="6000"/>
                    <a:pt x="61078" y="5749"/>
                  </a:cubicBezTo>
                  <a:lnTo>
                    <a:pt x="60552" y="5398"/>
                  </a:lnTo>
                  <a:lnTo>
                    <a:pt x="59975" y="5098"/>
                  </a:lnTo>
                  <a:cubicBezTo>
                    <a:pt x="59600" y="4897"/>
                    <a:pt x="59224" y="4672"/>
                    <a:pt x="58848" y="4496"/>
                  </a:cubicBezTo>
                  <a:lnTo>
                    <a:pt x="57670" y="3970"/>
                  </a:lnTo>
                  <a:cubicBezTo>
                    <a:pt x="57469" y="3895"/>
                    <a:pt x="57269" y="3794"/>
                    <a:pt x="57068" y="3719"/>
                  </a:cubicBezTo>
                  <a:lnTo>
                    <a:pt x="56467" y="3519"/>
                  </a:lnTo>
                  <a:lnTo>
                    <a:pt x="55239" y="3118"/>
                  </a:lnTo>
                  <a:cubicBezTo>
                    <a:pt x="54813" y="2992"/>
                    <a:pt x="54412" y="2917"/>
                    <a:pt x="54011" y="2817"/>
                  </a:cubicBezTo>
                  <a:cubicBezTo>
                    <a:pt x="53584" y="2717"/>
                    <a:pt x="53158" y="2641"/>
                    <a:pt x="52732" y="2566"/>
                  </a:cubicBezTo>
                  <a:cubicBezTo>
                    <a:pt x="52306" y="2516"/>
                    <a:pt x="51880" y="2441"/>
                    <a:pt x="51454" y="2416"/>
                  </a:cubicBezTo>
                  <a:cubicBezTo>
                    <a:pt x="51028" y="2366"/>
                    <a:pt x="50602" y="2341"/>
                    <a:pt x="50176" y="2341"/>
                  </a:cubicBezTo>
                  <a:cubicBezTo>
                    <a:pt x="50034" y="2332"/>
                    <a:pt x="49892" y="2330"/>
                    <a:pt x="49750" y="2330"/>
                  </a:cubicBezTo>
                  <a:cubicBezTo>
                    <a:pt x="49466" y="2330"/>
                    <a:pt x="49182" y="2341"/>
                    <a:pt x="48898" y="2341"/>
                  </a:cubicBezTo>
                  <a:cubicBezTo>
                    <a:pt x="48021" y="2391"/>
                    <a:pt x="47168" y="2491"/>
                    <a:pt x="46341" y="2692"/>
                  </a:cubicBezTo>
                  <a:cubicBezTo>
                    <a:pt x="45489" y="2842"/>
                    <a:pt x="44662" y="3093"/>
                    <a:pt x="43835" y="3368"/>
                  </a:cubicBezTo>
                  <a:cubicBezTo>
                    <a:pt x="43033" y="3669"/>
                    <a:pt x="42231" y="3995"/>
                    <a:pt x="41479" y="4396"/>
                  </a:cubicBezTo>
                  <a:cubicBezTo>
                    <a:pt x="40702" y="4797"/>
                    <a:pt x="39950" y="5223"/>
                    <a:pt x="39249" y="5724"/>
                  </a:cubicBezTo>
                  <a:cubicBezTo>
                    <a:pt x="38547" y="6225"/>
                    <a:pt x="37870" y="6752"/>
                    <a:pt x="37218" y="7353"/>
                  </a:cubicBezTo>
                  <a:cubicBezTo>
                    <a:pt x="36933" y="7628"/>
                    <a:pt x="36657" y="7907"/>
                    <a:pt x="36388" y="8199"/>
                  </a:cubicBezTo>
                  <a:lnTo>
                    <a:pt x="36388" y="8199"/>
                  </a:lnTo>
                  <a:cubicBezTo>
                    <a:pt x="36326" y="7959"/>
                    <a:pt x="36252" y="7719"/>
                    <a:pt x="36166" y="7479"/>
                  </a:cubicBezTo>
                  <a:cubicBezTo>
                    <a:pt x="35940" y="6802"/>
                    <a:pt x="35614" y="6125"/>
                    <a:pt x="35188" y="5549"/>
                  </a:cubicBezTo>
                  <a:cubicBezTo>
                    <a:pt x="34386" y="4346"/>
                    <a:pt x="33284" y="3393"/>
                    <a:pt x="32106" y="2641"/>
                  </a:cubicBezTo>
                  <a:lnTo>
                    <a:pt x="31178" y="2090"/>
                  </a:lnTo>
                  <a:cubicBezTo>
                    <a:pt x="30878" y="1940"/>
                    <a:pt x="30552" y="1814"/>
                    <a:pt x="30251" y="1664"/>
                  </a:cubicBezTo>
                  <a:cubicBezTo>
                    <a:pt x="29624" y="1338"/>
                    <a:pt x="28948" y="1163"/>
                    <a:pt x="28296" y="912"/>
                  </a:cubicBezTo>
                  <a:cubicBezTo>
                    <a:pt x="27619" y="712"/>
                    <a:pt x="26968" y="561"/>
                    <a:pt x="26291" y="386"/>
                  </a:cubicBezTo>
                  <a:cubicBezTo>
                    <a:pt x="25940" y="311"/>
                    <a:pt x="25639" y="235"/>
                    <a:pt x="25289" y="210"/>
                  </a:cubicBezTo>
                  <a:cubicBezTo>
                    <a:pt x="24938" y="160"/>
                    <a:pt x="24587" y="110"/>
                    <a:pt x="24236" y="85"/>
                  </a:cubicBezTo>
                  <a:cubicBezTo>
                    <a:pt x="23609" y="28"/>
                    <a:pt x="22981" y="1"/>
                    <a:pt x="2235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512041" y="2193413"/>
              <a:ext cx="63524" cy="115969"/>
            </a:xfrm>
            <a:custGeom>
              <a:avLst/>
              <a:gdLst/>
              <a:ahLst/>
              <a:cxnLst/>
              <a:rect l="l" t="t" r="r" b="b"/>
              <a:pathLst>
                <a:path w="3234" h="5904" extrusionOk="0">
                  <a:moveTo>
                    <a:pt x="279" y="1"/>
                  </a:moveTo>
                  <a:cubicBezTo>
                    <a:pt x="261" y="1"/>
                    <a:pt x="243" y="3"/>
                    <a:pt x="226" y="7"/>
                  </a:cubicBezTo>
                  <a:cubicBezTo>
                    <a:pt x="75" y="33"/>
                    <a:pt x="0" y="183"/>
                    <a:pt x="25" y="308"/>
                  </a:cubicBezTo>
                  <a:cubicBezTo>
                    <a:pt x="25" y="308"/>
                    <a:pt x="125" y="684"/>
                    <a:pt x="351" y="1210"/>
                  </a:cubicBezTo>
                  <a:cubicBezTo>
                    <a:pt x="451" y="1486"/>
                    <a:pt x="551" y="1787"/>
                    <a:pt x="727" y="2113"/>
                  </a:cubicBezTo>
                  <a:cubicBezTo>
                    <a:pt x="802" y="2263"/>
                    <a:pt x="902" y="2414"/>
                    <a:pt x="1003" y="2589"/>
                  </a:cubicBezTo>
                  <a:cubicBezTo>
                    <a:pt x="1103" y="2739"/>
                    <a:pt x="1178" y="2915"/>
                    <a:pt x="1253" y="3090"/>
                  </a:cubicBezTo>
                  <a:cubicBezTo>
                    <a:pt x="1404" y="3416"/>
                    <a:pt x="1554" y="3767"/>
                    <a:pt x="1704" y="4093"/>
                  </a:cubicBezTo>
                  <a:cubicBezTo>
                    <a:pt x="1830" y="4419"/>
                    <a:pt x="2005" y="4719"/>
                    <a:pt x="2130" y="4970"/>
                  </a:cubicBezTo>
                  <a:cubicBezTo>
                    <a:pt x="2281" y="5221"/>
                    <a:pt x="2381" y="5421"/>
                    <a:pt x="2481" y="5546"/>
                  </a:cubicBezTo>
                  <a:cubicBezTo>
                    <a:pt x="2582" y="5697"/>
                    <a:pt x="2632" y="5772"/>
                    <a:pt x="2632" y="5772"/>
                  </a:cubicBezTo>
                  <a:cubicBezTo>
                    <a:pt x="2694" y="5855"/>
                    <a:pt x="2791" y="5904"/>
                    <a:pt x="2893" y="5904"/>
                  </a:cubicBezTo>
                  <a:cubicBezTo>
                    <a:pt x="2914" y="5904"/>
                    <a:pt x="2936" y="5902"/>
                    <a:pt x="2957" y="5897"/>
                  </a:cubicBezTo>
                  <a:cubicBezTo>
                    <a:pt x="3133" y="5847"/>
                    <a:pt x="3233" y="5672"/>
                    <a:pt x="3183" y="5496"/>
                  </a:cubicBezTo>
                  <a:cubicBezTo>
                    <a:pt x="3183" y="5496"/>
                    <a:pt x="3158" y="5421"/>
                    <a:pt x="3108" y="5246"/>
                  </a:cubicBezTo>
                  <a:cubicBezTo>
                    <a:pt x="3033" y="5095"/>
                    <a:pt x="2957" y="4870"/>
                    <a:pt x="2857" y="4619"/>
                  </a:cubicBezTo>
                  <a:cubicBezTo>
                    <a:pt x="2732" y="4343"/>
                    <a:pt x="2607" y="4043"/>
                    <a:pt x="2431" y="3742"/>
                  </a:cubicBezTo>
                  <a:cubicBezTo>
                    <a:pt x="2281" y="3416"/>
                    <a:pt x="2080" y="3090"/>
                    <a:pt x="1905" y="2764"/>
                  </a:cubicBezTo>
                  <a:cubicBezTo>
                    <a:pt x="1830" y="2589"/>
                    <a:pt x="1729" y="2439"/>
                    <a:pt x="1679" y="2263"/>
                  </a:cubicBezTo>
                  <a:cubicBezTo>
                    <a:pt x="1604" y="2088"/>
                    <a:pt x="1554" y="1912"/>
                    <a:pt x="1479" y="1737"/>
                  </a:cubicBezTo>
                  <a:cubicBezTo>
                    <a:pt x="1328" y="1411"/>
                    <a:pt x="1153" y="1135"/>
                    <a:pt x="1003" y="885"/>
                  </a:cubicBezTo>
                  <a:cubicBezTo>
                    <a:pt x="702" y="408"/>
                    <a:pt x="476" y="108"/>
                    <a:pt x="476" y="108"/>
                  </a:cubicBezTo>
                  <a:cubicBezTo>
                    <a:pt x="435" y="46"/>
                    <a:pt x="360" y="1"/>
                    <a:pt x="27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632646" y="2097558"/>
              <a:ext cx="40876" cy="179218"/>
            </a:xfrm>
            <a:custGeom>
              <a:avLst/>
              <a:gdLst/>
              <a:ahLst/>
              <a:cxnLst/>
              <a:rect l="l" t="t" r="r" b="b"/>
              <a:pathLst>
                <a:path w="2081" h="9124" extrusionOk="0">
                  <a:moveTo>
                    <a:pt x="251" y="0"/>
                  </a:moveTo>
                  <a:cubicBezTo>
                    <a:pt x="101" y="0"/>
                    <a:pt x="0" y="126"/>
                    <a:pt x="0" y="251"/>
                  </a:cubicBezTo>
                  <a:cubicBezTo>
                    <a:pt x="0" y="251"/>
                    <a:pt x="0" y="401"/>
                    <a:pt x="25" y="627"/>
                  </a:cubicBezTo>
                  <a:cubicBezTo>
                    <a:pt x="51" y="877"/>
                    <a:pt x="76" y="1228"/>
                    <a:pt x="126" y="1629"/>
                  </a:cubicBezTo>
                  <a:cubicBezTo>
                    <a:pt x="176" y="2030"/>
                    <a:pt x="226" y="2507"/>
                    <a:pt x="326" y="3008"/>
                  </a:cubicBezTo>
                  <a:cubicBezTo>
                    <a:pt x="376" y="3283"/>
                    <a:pt x="426" y="3534"/>
                    <a:pt x="502" y="3785"/>
                  </a:cubicBezTo>
                  <a:cubicBezTo>
                    <a:pt x="552" y="4060"/>
                    <a:pt x="602" y="4336"/>
                    <a:pt x="652" y="4587"/>
                  </a:cubicBezTo>
                  <a:cubicBezTo>
                    <a:pt x="752" y="5138"/>
                    <a:pt x="802" y="5689"/>
                    <a:pt x="878" y="6191"/>
                  </a:cubicBezTo>
                  <a:cubicBezTo>
                    <a:pt x="978" y="6692"/>
                    <a:pt x="1053" y="7168"/>
                    <a:pt x="1153" y="7569"/>
                  </a:cubicBezTo>
                  <a:cubicBezTo>
                    <a:pt x="1228" y="7970"/>
                    <a:pt x="1304" y="8296"/>
                    <a:pt x="1379" y="8547"/>
                  </a:cubicBezTo>
                  <a:cubicBezTo>
                    <a:pt x="1429" y="8772"/>
                    <a:pt x="1479" y="8898"/>
                    <a:pt x="1479" y="8898"/>
                  </a:cubicBezTo>
                  <a:cubicBezTo>
                    <a:pt x="1529" y="9023"/>
                    <a:pt x="1655" y="9123"/>
                    <a:pt x="1780" y="9123"/>
                  </a:cubicBezTo>
                  <a:cubicBezTo>
                    <a:pt x="1955" y="9098"/>
                    <a:pt x="2081" y="8973"/>
                    <a:pt x="2081" y="8797"/>
                  </a:cubicBezTo>
                  <a:cubicBezTo>
                    <a:pt x="2081" y="8797"/>
                    <a:pt x="2081" y="8647"/>
                    <a:pt x="2056" y="8421"/>
                  </a:cubicBezTo>
                  <a:cubicBezTo>
                    <a:pt x="2031" y="8171"/>
                    <a:pt x="1980" y="7845"/>
                    <a:pt x="1930" y="7419"/>
                  </a:cubicBezTo>
                  <a:cubicBezTo>
                    <a:pt x="1880" y="7018"/>
                    <a:pt x="1805" y="6542"/>
                    <a:pt x="1705" y="6040"/>
                  </a:cubicBezTo>
                  <a:cubicBezTo>
                    <a:pt x="1604" y="5539"/>
                    <a:pt x="1479" y="5013"/>
                    <a:pt x="1379" y="4461"/>
                  </a:cubicBezTo>
                  <a:cubicBezTo>
                    <a:pt x="1329" y="4211"/>
                    <a:pt x="1279" y="3935"/>
                    <a:pt x="1228" y="3659"/>
                  </a:cubicBezTo>
                  <a:cubicBezTo>
                    <a:pt x="1203" y="3384"/>
                    <a:pt x="1178" y="3133"/>
                    <a:pt x="1153" y="2882"/>
                  </a:cubicBezTo>
                  <a:cubicBezTo>
                    <a:pt x="1053" y="2356"/>
                    <a:pt x="928" y="1905"/>
                    <a:pt x="853" y="1504"/>
                  </a:cubicBezTo>
                  <a:cubicBezTo>
                    <a:pt x="752" y="1103"/>
                    <a:pt x="677" y="777"/>
                    <a:pt x="602" y="527"/>
                  </a:cubicBezTo>
                  <a:cubicBezTo>
                    <a:pt x="527" y="301"/>
                    <a:pt x="477" y="176"/>
                    <a:pt x="477" y="176"/>
                  </a:cubicBezTo>
                  <a:cubicBezTo>
                    <a:pt x="452" y="75"/>
                    <a:pt x="351" y="0"/>
                    <a:pt x="25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740955" y="1987697"/>
              <a:ext cx="40876" cy="278315"/>
            </a:xfrm>
            <a:custGeom>
              <a:avLst/>
              <a:gdLst/>
              <a:ahLst/>
              <a:cxnLst/>
              <a:rect l="l" t="t" r="r" b="b"/>
              <a:pathLst>
                <a:path w="2081" h="14169" extrusionOk="0">
                  <a:moveTo>
                    <a:pt x="1834" y="0"/>
                  </a:moveTo>
                  <a:cubicBezTo>
                    <a:pt x="1705" y="0"/>
                    <a:pt x="1602" y="92"/>
                    <a:pt x="1579" y="205"/>
                  </a:cubicBezTo>
                  <a:cubicBezTo>
                    <a:pt x="1579" y="205"/>
                    <a:pt x="1554" y="430"/>
                    <a:pt x="1479" y="781"/>
                  </a:cubicBezTo>
                  <a:cubicBezTo>
                    <a:pt x="1404" y="1157"/>
                    <a:pt x="1329" y="1683"/>
                    <a:pt x="1228" y="2335"/>
                  </a:cubicBezTo>
                  <a:cubicBezTo>
                    <a:pt x="1153" y="2962"/>
                    <a:pt x="1003" y="3714"/>
                    <a:pt x="928" y="4516"/>
                  </a:cubicBezTo>
                  <a:cubicBezTo>
                    <a:pt x="902" y="4917"/>
                    <a:pt x="877" y="5318"/>
                    <a:pt x="827" y="5744"/>
                  </a:cubicBezTo>
                  <a:cubicBezTo>
                    <a:pt x="802" y="6170"/>
                    <a:pt x="752" y="6596"/>
                    <a:pt x="702" y="7022"/>
                  </a:cubicBezTo>
                  <a:cubicBezTo>
                    <a:pt x="602" y="7874"/>
                    <a:pt x="476" y="8726"/>
                    <a:pt x="376" y="9528"/>
                  </a:cubicBezTo>
                  <a:cubicBezTo>
                    <a:pt x="276" y="10330"/>
                    <a:pt x="201" y="11057"/>
                    <a:pt x="151" y="11709"/>
                  </a:cubicBezTo>
                  <a:cubicBezTo>
                    <a:pt x="75" y="12360"/>
                    <a:pt x="50" y="12887"/>
                    <a:pt x="25" y="13262"/>
                  </a:cubicBezTo>
                  <a:cubicBezTo>
                    <a:pt x="0" y="13638"/>
                    <a:pt x="0" y="13839"/>
                    <a:pt x="0" y="13839"/>
                  </a:cubicBezTo>
                  <a:cubicBezTo>
                    <a:pt x="0" y="13989"/>
                    <a:pt x="100" y="14140"/>
                    <a:pt x="251" y="14165"/>
                  </a:cubicBezTo>
                  <a:cubicBezTo>
                    <a:pt x="269" y="14167"/>
                    <a:pt x="286" y="14169"/>
                    <a:pt x="304" y="14169"/>
                  </a:cubicBezTo>
                  <a:cubicBezTo>
                    <a:pt x="456" y="14169"/>
                    <a:pt x="579" y="14072"/>
                    <a:pt x="602" y="13914"/>
                  </a:cubicBezTo>
                  <a:cubicBezTo>
                    <a:pt x="602" y="13914"/>
                    <a:pt x="652" y="13714"/>
                    <a:pt x="702" y="13338"/>
                  </a:cubicBezTo>
                  <a:cubicBezTo>
                    <a:pt x="777" y="12962"/>
                    <a:pt x="852" y="12435"/>
                    <a:pt x="928" y="11784"/>
                  </a:cubicBezTo>
                  <a:cubicBezTo>
                    <a:pt x="1028" y="11157"/>
                    <a:pt x="1128" y="10405"/>
                    <a:pt x="1203" y="9603"/>
                  </a:cubicBezTo>
                  <a:cubicBezTo>
                    <a:pt x="1278" y="8801"/>
                    <a:pt x="1329" y="7949"/>
                    <a:pt x="1429" y="7097"/>
                  </a:cubicBezTo>
                  <a:cubicBezTo>
                    <a:pt x="1479" y="6671"/>
                    <a:pt x="1529" y="6245"/>
                    <a:pt x="1579" y="5819"/>
                  </a:cubicBezTo>
                  <a:cubicBezTo>
                    <a:pt x="1654" y="5418"/>
                    <a:pt x="1705" y="4992"/>
                    <a:pt x="1755" y="4591"/>
                  </a:cubicBezTo>
                  <a:cubicBezTo>
                    <a:pt x="1855" y="3814"/>
                    <a:pt x="1905" y="3062"/>
                    <a:pt x="1955" y="2410"/>
                  </a:cubicBezTo>
                  <a:cubicBezTo>
                    <a:pt x="2005" y="1759"/>
                    <a:pt x="2030" y="1232"/>
                    <a:pt x="2055" y="856"/>
                  </a:cubicBezTo>
                  <a:cubicBezTo>
                    <a:pt x="2080" y="480"/>
                    <a:pt x="2080" y="255"/>
                    <a:pt x="2080" y="255"/>
                  </a:cubicBezTo>
                  <a:cubicBezTo>
                    <a:pt x="2080" y="155"/>
                    <a:pt x="2005" y="29"/>
                    <a:pt x="1880" y="4"/>
                  </a:cubicBezTo>
                  <a:cubicBezTo>
                    <a:pt x="1864" y="2"/>
                    <a:pt x="1849" y="0"/>
                    <a:pt x="183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838912" y="2124782"/>
              <a:ext cx="82734" cy="162856"/>
            </a:xfrm>
            <a:custGeom>
              <a:avLst/>
              <a:gdLst/>
              <a:ahLst/>
              <a:cxnLst/>
              <a:rect l="l" t="t" r="r" b="b"/>
              <a:pathLst>
                <a:path w="4212" h="8291" extrusionOk="0">
                  <a:moveTo>
                    <a:pt x="3934" y="1"/>
                  </a:moveTo>
                  <a:cubicBezTo>
                    <a:pt x="3858" y="1"/>
                    <a:pt x="3782" y="40"/>
                    <a:pt x="3735" y="118"/>
                  </a:cubicBezTo>
                  <a:cubicBezTo>
                    <a:pt x="3735" y="118"/>
                    <a:pt x="3660" y="218"/>
                    <a:pt x="3535" y="444"/>
                  </a:cubicBezTo>
                  <a:cubicBezTo>
                    <a:pt x="3409" y="644"/>
                    <a:pt x="3234" y="920"/>
                    <a:pt x="3033" y="1271"/>
                  </a:cubicBezTo>
                  <a:cubicBezTo>
                    <a:pt x="2858" y="1647"/>
                    <a:pt x="2632" y="2048"/>
                    <a:pt x="2432" y="2524"/>
                  </a:cubicBezTo>
                  <a:cubicBezTo>
                    <a:pt x="2332" y="2750"/>
                    <a:pt x="2231" y="3000"/>
                    <a:pt x="2131" y="3226"/>
                  </a:cubicBezTo>
                  <a:cubicBezTo>
                    <a:pt x="2031" y="3476"/>
                    <a:pt x="1931" y="3727"/>
                    <a:pt x="1805" y="3978"/>
                  </a:cubicBezTo>
                  <a:cubicBezTo>
                    <a:pt x="1580" y="4454"/>
                    <a:pt x="1329" y="4930"/>
                    <a:pt x="1103" y="5381"/>
                  </a:cubicBezTo>
                  <a:cubicBezTo>
                    <a:pt x="878" y="5832"/>
                    <a:pt x="677" y="6258"/>
                    <a:pt x="527" y="6634"/>
                  </a:cubicBezTo>
                  <a:cubicBezTo>
                    <a:pt x="377" y="7010"/>
                    <a:pt x="251" y="7311"/>
                    <a:pt x="176" y="7537"/>
                  </a:cubicBezTo>
                  <a:cubicBezTo>
                    <a:pt x="101" y="7762"/>
                    <a:pt x="51" y="7887"/>
                    <a:pt x="51" y="7887"/>
                  </a:cubicBezTo>
                  <a:cubicBezTo>
                    <a:pt x="1" y="8013"/>
                    <a:pt x="51" y="8163"/>
                    <a:pt x="176" y="8238"/>
                  </a:cubicBezTo>
                  <a:cubicBezTo>
                    <a:pt x="229" y="8274"/>
                    <a:pt x="286" y="8291"/>
                    <a:pt x="341" y="8291"/>
                  </a:cubicBezTo>
                  <a:cubicBezTo>
                    <a:pt x="441" y="8291"/>
                    <a:pt x="538" y="8235"/>
                    <a:pt x="602" y="8138"/>
                  </a:cubicBezTo>
                  <a:cubicBezTo>
                    <a:pt x="602" y="8138"/>
                    <a:pt x="677" y="8038"/>
                    <a:pt x="803" y="7837"/>
                  </a:cubicBezTo>
                  <a:cubicBezTo>
                    <a:pt x="903" y="7612"/>
                    <a:pt x="1078" y="7336"/>
                    <a:pt x="1254" y="6960"/>
                  </a:cubicBezTo>
                  <a:cubicBezTo>
                    <a:pt x="1429" y="6609"/>
                    <a:pt x="1655" y="6183"/>
                    <a:pt x="1855" y="5732"/>
                  </a:cubicBezTo>
                  <a:cubicBezTo>
                    <a:pt x="2056" y="5256"/>
                    <a:pt x="2256" y="4755"/>
                    <a:pt x="2457" y="4278"/>
                  </a:cubicBezTo>
                  <a:cubicBezTo>
                    <a:pt x="2582" y="4028"/>
                    <a:pt x="2682" y="3777"/>
                    <a:pt x="2808" y="3552"/>
                  </a:cubicBezTo>
                  <a:cubicBezTo>
                    <a:pt x="2933" y="3326"/>
                    <a:pt x="3058" y="3100"/>
                    <a:pt x="3184" y="2875"/>
                  </a:cubicBezTo>
                  <a:cubicBezTo>
                    <a:pt x="3409" y="2399"/>
                    <a:pt x="3560" y="1973"/>
                    <a:pt x="3710" y="1597"/>
                  </a:cubicBezTo>
                  <a:cubicBezTo>
                    <a:pt x="3860" y="1221"/>
                    <a:pt x="3986" y="895"/>
                    <a:pt x="4061" y="669"/>
                  </a:cubicBezTo>
                  <a:cubicBezTo>
                    <a:pt x="4136" y="444"/>
                    <a:pt x="4161" y="319"/>
                    <a:pt x="4161" y="319"/>
                  </a:cubicBezTo>
                  <a:cubicBezTo>
                    <a:pt x="4211" y="218"/>
                    <a:pt x="4161" y="118"/>
                    <a:pt x="4061" y="43"/>
                  </a:cubicBezTo>
                  <a:cubicBezTo>
                    <a:pt x="4023" y="15"/>
                    <a:pt x="3979" y="1"/>
                    <a:pt x="393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954116" y="2228730"/>
              <a:ext cx="90100" cy="108034"/>
            </a:xfrm>
            <a:custGeom>
              <a:avLst/>
              <a:gdLst/>
              <a:ahLst/>
              <a:cxnLst/>
              <a:rect l="l" t="t" r="r" b="b"/>
              <a:pathLst>
                <a:path w="4587" h="5500" extrusionOk="0">
                  <a:moveTo>
                    <a:pt x="4313" y="0"/>
                  </a:moveTo>
                  <a:cubicBezTo>
                    <a:pt x="4258" y="0"/>
                    <a:pt x="4205" y="20"/>
                    <a:pt x="4161" y="64"/>
                  </a:cubicBezTo>
                  <a:cubicBezTo>
                    <a:pt x="4161" y="64"/>
                    <a:pt x="4086" y="139"/>
                    <a:pt x="3960" y="265"/>
                  </a:cubicBezTo>
                  <a:cubicBezTo>
                    <a:pt x="3810" y="365"/>
                    <a:pt x="3635" y="565"/>
                    <a:pt x="3434" y="766"/>
                  </a:cubicBezTo>
                  <a:cubicBezTo>
                    <a:pt x="3234" y="991"/>
                    <a:pt x="2983" y="1242"/>
                    <a:pt x="2732" y="1543"/>
                  </a:cubicBezTo>
                  <a:cubicBezTo>
                    <a:pt x="2632" y="1693"/>
                    <a:pt x="2532" y="1869"/>
                    <a:pt x="2406" y="2019"/>
                  </a:cubicBezTo>
                  <a:cubicBezTo>
                    <a:pt x="2306" y="2194"/>
                    <a:pt x="2181" y="2345"/>
                    <a:pt x="2056" y="2495"/>
                  </a:cubicBezTo>
                  <a:cubicBezTo>
                    <a:pt x="1780" y="2796"/>
                    <a:pt x="1504" y="3097"/>
                    <a:pt x="1254" y="3397"/>
                  </a:cubicBezTo>
                  <a:cubicBezTo>
                    <a:pt x="1028" y="3673"/>
                    <a:pt x="802" y="3949"/>
                    <a:pt x="627" y="4199"/>
                  </a:cubicBezTo>
                  <a:cubicBezTo>
                    <a:pt x="452" y="4450"/>
                    <a:pt x="301" y="4651"/>
                    <a:pt x="226" y="4801"/>
                  </a:cubicBezTo>
                  <a:cubicBezTo>
                    <a:pt x="126" y="4951"/>
                    <a:pt x="76" y="5052"/>
                    <a:pt x="76" y="5052"/>
                  </a:cubicBezTo>
                  <a:cubicBezTo>
                    <a:pt x="0" y="5152"/>
                    <a:pt x="25" y="5302"/>
                    <a:pt x="101" y="5403"/>
                  </a:cubicBezTo>
                  <a:cubicBezTo>
                    <a:pt x="167" y="5469"/>
                    <a:pt x="254" y="5500"/>
                    <a:pt x="340" y="5500"/>
                  </a:cubicBezTo>
                  <a:cubicBezTo>
                    <a:pt x="417" y="5500"/>
                    <a:pt x="493" y="5475"/>
                    <a:pt x="552" y="5428"/>
                  </a:cubicBezTo>
                  <a:cubicBezTo>
                    <a:pt x="552" y="5428"/>
                    <a:pt x="627" y="5352"/>
                    <a:pt x="752" y="5227"/>
                  </a:cubicBezTo>
                  <a:cubicBezTo>
                    <a:pt x="878" y="5102"/>
                    <a:pt x="1053" y="4926"/>
                    <a:pt x="1254" y="4701"/>
                  </a:cubicBezTo>
                  <a:cubicBezTo>
                    <a:pt x="1454" y="4475"/>
                    <a:pt x="1680" y="4199"/>
                    <a:pt x="1905" y="3899"/>
                  </a:cubicBezTo>
                  <a:cubicBezTo>
                    <a:pt x="2131" y="3598"/>
                    <a:pt x="2356" y="3272"/>
                    <a:pt x="2607" y="2946"/>
                  </a:cubicBezTo>
                  <a:cubicBezTo>
                    <a:pt x="2732" y="2796"/>
                    <a:pt x="2858" y="2646"/>
                    <a:pt x="3008" y="2495"/>
                  </a:cubicBezTo>
                  <a:cubicBezTo>
                    <a:pt x="3133" y="2345"/>
                    <a:pt x="3284" y="2220"/>
                    <a:pt x="3384" y="2069"/>
                  </a:cubicBezTo>
                  <a:cubicBezTo>
                    <a:pt x="3635" y="1768"/>
                    <a:pt x="3835" y="1468"/>
                    <a:pt x="4010" y="1242"/>
                  </a:cubicBezTo>
                  <a:cubicBezTo>
                    <a:pt x="4161" y="991"/>
                    <a:pt x="4311" y="766"/>
                    <a:pt x="4411" y="616"/>
                  </a:cubicBezTo>
                  <a:cubicBezTo>
                    <a:pt x="4487" y="465"/>
                    <a:pt x="4537" y="365"/>
                    <a:pt x="4537" y="365"/>
                  </a:cubicBezTo>
                  <a:cubicBezTo>
                    <a:pt x="4587" y="290"/>
                    <a:pt x="4587" y="189"/>
                    <a:pt x="4512" y="89"/>
                  </a:cubicBezTo>
                  <a:cubicBezTo>
                    <a:pt x="4455" y="33"/>
                    <a:pt x="4383" y="0"/>
                    <a:pt x="4313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025496" y="2313468"/>
              <a:ext cx="100452" cy="86407"/>
            </a:xfrm>
            <a:custGeom>
              <a:avLst/>
              <a:gdLst/>
              <a:ahLst/>
              <a:cxnLst/>
              <a:rect l="l" t="t" r="r" b="b"/>
              <a:pathLst>
                <a:path w="5114" h="4399" extrusionOk="0">
                  <a:moveTo>
                    <a:pt x="4862" y="1"/>
                  </a:moveTo>
                  <a:cubicBezTo>
                    <a:pt x="4820" y="1"/>
                    <a:pt x="4778" y="12"/>
                    <a:pt x="4737" y="36"/>
                  </a:cubicBezTo>
                  <a:cubicBezTo>
                    <a:pt x="4737" y="36"/>
                    <a:pt x="4387" y="211"/>
                    <a:pt x="3935" y="537"/>
                  </a:cubicBezTo>
                  <a:cubicBezTo>
                    <a:pt x="3710" y="713"/>
                    <a:pt x="3434" y="913"/>
                    <a:pt x="3158" y="1139"/>
                  </a:cubicBezTo>
                  <a:cubicBezTo>
                    <a:pt x="3033" y="1264"/>
                    <a:pt x="2908" y="1389"/>
                    <a:pt x="2782" y="1515"/>
                  </a:cubicBezTo>
                  <a:cubicBezTo>
                    <a:pt x="2657" y="1665"/>
                    <a:pt x="2507" y="1765"/>
                    <a:pt x="2356" y="1891"/>
                  </a:cubicBezTo>
                  <a:cubicBezTo>
                    <a:pt x="2056" y="2141"/>
                    <a:pt x="1755" y="2342"/>
                    <a:pt x="1479" y="2567"/>
                  </a:cubicBezTo>
                  <a:cubicBezTo>
                    <a:pt x="1204" y="2793"/>
                    <a:pt x="953" y="3018"/>
                    <a:pt x="752" y="3219"/>
                  </a:cubicBezTo>
                  <a:cubicBezTo>
                    <a:pt x="552" y="3394"/>
                    <a:pt x="376" y="3570"/>
                    <a:pt x="276" y="3695"/>
                  </a:cubicBezTo>
                  <a:cubicBezTo>
                    <a:pt x="151" y="3820"/>
                    <a:pt x="101" y="3896"/>
                    <a:pt x="101" y="3896"/>
                  </a:cubicBezTo>
                  <a:cubicBezTo>
                    <a:pt x="26" y="3996"/>
                    <a:pt x="1" y="4121"/>
                    <a:pt x="76" y="4246"/>
                  </a:cubicBezTo>
                  <a:cubicBezTo>
                    <a:pt x="124" y="4344"/>
                    <a:pt x="225" y="4399"/>
                    <a:pt x="331" y="4399"/>
                  </a:cubicBezTo>
                  <a:cubicBezTo>
                    <a:pt x="389" y="4399"/>
                    <a:pt x="449" y="4382"/>
                    <a:pt x="502" y="4347"/>
                  </a:cubicBezTo>
                  <a:cubicBezTo>
                    <a:pt x="502" y="4347"/>
                    <a:pt x="577" y="4297"/>
                    <a:pt x="702" y="4221"/>
                  </a:cubicBezTo>
                  <a:cubicBezTo>
                    <a:pt x="853" y="4121"/>
                    <a:pt x="1053" y="3996"/>
                    <a:pt x="1279" y="3820"/>
                  </a:cubicBezTo>
                  <a:cubicBezTo>
                    <a:pt x="1504" y="3645"/>
                    <a:pt x="1755" y="3444"/>
                    <a:pt x="2006" y="3194"/>
                  </a:cubicBezTo>
                  <a:cubicBezTo>
                    <a:pt x="2281" y="2968"/>
                    <a:pt x="2557" y="2693"/>
                    <a:pt x="2833" y="2442"/>
                  </a:cubicBezTo>
                  <a:cubicBezTo>
                    <a:pt x="2958" y="2317"/>
                    <a:pt x="3108" y="2191"/>
                    <a:pt x="3259" y="2091"/>
                  </a:cubicBezTo>
                  <a:cubicBezTo>
                    <a:pt x="3409" y="1991"/>
                    <a:pt x="3559" y="1891"/>
                    <a:pt x="3710" y="1765"/>
                  </a:cubicBezTo>
                  <a:cubicBezTo>
                    <a:pt x="3986" y="1540"/>
                    <a:pt x="4211" y="1314"/>
                    <a:pt x="4412" y="1114"/>
                  </a:cubicBezTo>
                  <a:cubicBezTo>
                    <a:pt x="4813" y="713"/>
                    <a:pt x="5038" y="412"/>
                    <a:pt x="5038" y="412"/>
                  </a:cubicBezTo>
                  <a:cubicBezTo>
                    <a:pt x="5113" y="337"/>
                    <a:pt x="5113" y="211"/>
                    <a:pt x="5063" y="136"/>
                  </a:cubicBezTo>
                  <a:cubicBezTo>
                    <a:pt x="5029" y="51"/>
                    <a:pt x="4949" y="1"/>
                    <a:pt x="486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3670203" y="3118810"/>
              <a:ext cx="144274" cy="70772"/>
            </a:xfrm>
            <a:custGeom>
              <a:avLst/>
              <a:gdLst/>
              <a:ahLst/>
              <a:cxnLst/>
              <a:rect l="l" t="t" r="r" b="b"/>
              <a:pathLst>
                <a:path w="7345" h="3603" extrusionOk="0">
                  <a:moveTo>
                    <a:pt x="7009" y="1"/>
                  </a:moveTo>
                  <a:cubicBezTo>
                    <a:pt x="6979" y="1"/>
                    <a:pt x="6949" y="5"/>
                    <a:pt x="6918" y="14"/>
                  </a:cubicBezTo>
                  <a:cubicBezTo>
                    <a:pt x="6918" y="14"/>
                    <a:pt x="6818" y="64"/>
                    <a:pt x="6617" y="114"/>
                  </a:cubicBezTo>
                  <a:cubicBezTo>
                    <a:pt x="6417" y="189"/>
                    <a:pt x="6141" y="289"/>
                    <a:pt x="5815" y="415"/>
                  </a:cubicBezTo>
                  <a:cubicBezTo>
                    <a:pt x="5489" y="540"/>
                    <a:pt x="5113" y="690"/>
                    <a:pt x="4738" y="891"/>
                  </a:cubicBezTo>
                  <a:cubicBezTo>
                    <a:pt x="4337" y="1091"/>
                    <a:pt x="3910" y="1292"/>
                    <a:pt x="3484" y="1492"/>
                  </a:cubicBezTo>
                  <a:cubicBezTo>
                    <a:pt x="3284" y="1592"/>
                    <a:pt x="3058" y="1693"/>
                    <a:pt x="2858" y="1768"/>
                  </a:cubicBezTo>
                  <a:cubicBezTo>
                    <a:pt x="2632" y="1843"/>
                    <a:pt x="2432" y="1918"/>
                    <a:pt x="2231" y="2019"/>
                  </a:cubicBezTo>
                  <a:cubicBezTo>
                    <a:pt x="1805" y="2194"/>
                    <a:pt x="1454" y="2394"/>
                    <a:pt x="1154" y="2545"/>
                  </a:cubicBezTo>
                  <a:cubicBezTo>
                    <a:pt x="828" y="2720"/>
                    <a:pt x="577" y="2846"/>
                    <a:pt x="402" y="2971"/>
                  </a:cubicBezTo>
                  <a:cubicBezTo>
                    <a:pt x="226" y="3071"/>
                    <a:pt x="126" y="3146"/>
                    <a:pt x="126" y="3146"/>
                  </a:cubicBezTo>
                  <a:cubicBezTo>
                    <a:pt x="51" y="3197"/>
                    <a:pt x="1" y="3297"/>
                    <a:pt x="26" y="3397"/>
                  </a:cubicBezTo>
                  <a:cubicBezTo>
                    <a:pt x="48" y="3528"/>
                    <a:pt x="165" y="3602"/>
                    <a:pt x="278" y="3602"/>
                  </a:cubicBezTo>
                  <a:cubicBezTo>
                    <a:pt x="294" y="3602"/>
                    <a:pt x="311" y="3601"/>
                    <a:pt x="326" y="3598"/>
                  </a:cubicBezTo>
                  <a:cubicBezTo>
                    <a:pt x="326" y="3598"/>
                    <a:pt x="452" y="3547"/>
                    <a:pt x="652" y="3497"/>
                  </a:cubicBezTo>
                  <a:cubicBezTo>
                    <a:pt x="853" y="3447"/>
                    <a:pt x="1128" y="3347"/>
                    <a:pt x="1454" y="3222"/>
                  </a:cubicBezTo>
                  <a:cubicBezTo>
                    <a:pt x="1780" y="3096"/>
                    <a:pt x="2156" y="2946"/>
                    <a:pt x="2557" y="2770"/>
                  </a:cubicBezTo>
                  <a:cubicBezTo>
                    <a:pt x="2758" y="2670"/>
                    <a:pt x="2958" y="2570"/>
                    <a:pt x="3159" y="2445"/>
                  </a:cubicBezTo>
                  <a:cubicBezTo>
                    <a:pt x="3359" y="2344"/>
                    <a:pt x="3585" y="2244"/>
                    <a:pt x="3785" y="2169"/>
                  </a:cubicBezTo>
                  <a:cubicBezTo>
                    <a:pt x="4211" y="1968"/>
                    <a:pt x="4662" y="1818"/>
                    <a:pt x="5063" y="1643"/>
                  </a:cubicBezTo>
                  <a:cubicBezTo>
                    <a:pt x="5464" y="1467"/>
                    <a:pt x="5840" y="1292"/>
                    <a:pt x="6141" y="1141"/>
                  </a:cubicBezTo>
                  <a:cubicBezTo>
                    <a:pt x="6467" y="991"/>
                    <a:pt x="6717" y="841"/>
                    <a:pt x="6893" y="740"/>
                  </a:cubicBezTo>
                  <a:cubicBezTo>
                    <a:pt x="7068" y="640"/>
                    <a:pt x="7169" y="565"/>
                    <a:pt x="7169" y="565"/>
                  </a:cubicBezTo>
                  <a:cubicBezTo>
                    <a:pt x="7294" y="515"/>
                    <a:pt x="7344" y="364"/>
                    <a:pt x="7319" y="239"/>
                  </a:cubicBezTo>
                  <a:cubicBezTo>
                    <a:pt x="7278" y="94"/>
                    <a:pt x="7151" y="1"/>
                    <a:pt x="700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751936" y="3234073"/>
              <a:ext cx="147692" cy="113907"/>
            </a:xfrm>
            <a:custGeom>
              <a:avLst/>
              <a:gdLst/>
              <a:ahLst/>
              <a:cxnLst/>
              <a:rect l="l" t="t" r="r" b="b"/>
              <a:pathLst>
                <a:path w="7519" h="5799" extrusionOk="0">
                  <a:moveTo>
                    <a:pt x="7167" y="1"/>
                  </a:moveTo>
                  <a:cubicBezTo>
                    <a:pt x="7116" y="1"/>
                    <a:pt x="7064" y="12"/>
                    <a:pt x="7018" y="35"/>
                  </a:cubicBezTo>
                  <a:cubicBezTo>
                    <a:pt x="7018" y="35"/>
                    <a:pt x="6917" y="110"/>
                    <a:pt x="6692" y="236"/>
                  </a:cubicBezTo>
                  <a:cubicBezTo>
                    <a:pt x="6491" y="361"/>
                    <a:pt x="6216" y="562"/>
                    <a:pt x="5890" y="787"/>
                  </a:cubicBezTo>
                  <a:cubicBezTo>
                    <a:pt x="5539" y="1013"/>
                    <a:pt x="5163" y="1313"/>
                    <a:pt x="4762" y="1614"/>
                  </a:cubicBezTo>
                  <a:cubicBezTo>
                    <a:pt x="4361" y="1940"/>
                    <a:pt x="3935" y="2291"/>
                    <a:pt x="3509" y="2642"/>
                  </a:cubicBezTo>
                  <a:cubicBezTo>
                    <a:pt x="3283" y="2792"/>
                    <a:pt x="3083" y="2968"/>
                    <a:pt x="2857" y="3118"/>
                  </a:cubicBezTo>
                  <a:cubicBezTo>
                    <a:pt x="2632" y="3268"/>
                    <a:pt x="2406" y="3419"/>
                    <a:pt x="2206" y="3569"/>
                  </a:cubicBezTo>
                  <a:cubicBezTo>
                    <a:pt x="1780" y="3870"/>
                    <a:pt x="1429" y="4196"/>
                    <a:pt x="1103" y="4446"/>
                  </a:cubicBezTo>
                  <a:cubicBezTo>
                    <a:pt x="802" y="4722"/>
                    <a:pt x="551" y="4948"/>
                    <a:pt x="376" y="5123"/>
                  </a:cubicBezTo>
                  <a:cubicBezTo>
                    <a:pt x="201" y="5273"/>
                    <a:pt x="100" y="5374"/>
                    <a:pt x="100" y="5374"/>
                  </a:cubicBezTo>
                  <a:cubicBezTo>
                    <a:pt x="25" y="5449"/>
                    <a:pt x="0" y="5574"/>
                    <a:pt x="50" y="5674"/>
                  </a:cubicBezTo>
                  <a:cubicBezTo>
                    <a:pt x="102" y="5760"/>
                    <a:pt x="188" y="5799"/>
                    <a:pt x="278" y="5799"/>
                  </a:cubicBezTo>
                  <a:cubicBezTo>
                    <a:pt x="319" y="5799"/>
                    <a:pt x="361" y="5791"/>
                    <a:pt x="401" y="5775"/>
                  </a:cubicBezTo>
                  <a:cubicBezTo>
                    <a:pt x="401" y="5775"/>
                    <a:pt x="526" y="5699"/>
                    <a:pt x="727" y="5574"/>
                  </a:cubicBezTo>
                  <a:cubicBezTo>
                    <a:pt x="927" y="5449"/>
                    <a:pt x="1203" y="5248"/>
                    <a:pt x="1554" y="5048"/>
                  </a:cubicBezTo>
                  <a:cubicBezTo>
                    <a:pt x="1905" y="4797"/>
                    <a:pt x="2306" y="4547"/>
                    <a:pt x="2707" y="4221"/>
                  </a:cubicBezTo>
                  <a:cubicBezTo>
                    <a:pt x="2907" y="4070"/>
                    <a:pt x="3108" y="3895"/>
                    <a:pt x="3308" y="3720"/>
                  </a:cubicBezTo>
                  <a:cubicBezTo>
                    <a:pt x="3509" y="3544"/>
                    <a:pt x="3734" y="3369"/>
                    <a:pt x="3960" y="3218"/>
                  </a:cubicBezTo>
                  <a:cubicBezTo>
                    <a:pt x="4386" y="2892"/>
                    <a:pt x="4837" y="2592"/>
                    <a:pt x="5263" y="2291"/>
                  </a:cubicBezTo>
                  <a:cubicBezTo>
                    <a:pt x="5664" y="1990"/>
                    <a:pt x="6040" y="1689"/>
                    <a:pt x="6366" y="1414"/>
                  </a:cubicBezTo>
                  <a:cubicBezTo>
                    <a:pt x="6692" y="1163"/>
                    <a:pt x="6942" y="938"/>
                    <a:pt x="7118" y="787"/>
                  </a:cubicBezTo>
                  <a:cubicBezTo>
                    <a:pt x="7293" y="612"/>
                    <a:pt x="7394" y="511"/>
                    <a:pt x="7394" y="511"/>
                  </a:cubicBezTo>
                  <a:cubicBezTo>
                    <a:pt x="7494" y="436"/>
                    <a:pt x="7519" y="261"/>
                    <a:pt x="7444" y="161"/>
                  </a:cubicBezTo>
                  <a:cubicBezTo>
                    <a:pt x="7392" y="57"/>
                    <a:pt x="7280" y="1"/>
                    <a:pt x="716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3915852" y="3318751"/>
              <a:ext cx="101925" cy="223414"/>
            </a:xfrm>
            <a:custGeom>
              <a:avLst/>
              <a:gdLst/>
              <a:ahLst/>
              <a:cxnLst/>
              <a:rect l="l" t="t" r="r" b="b"/>
              <a:pathLst>
                <a:path w="5189" h="11374" extrusionOk="0">
                  <a:moveTo>
                    <a:pt x="4840" y="1"/>
                  </a:moveTo>
                  <a:cubicBezTo>
                    <a:pt x="4726" y="1"/>
                    <a:pt x="4614" y="57"/>
                    <a:pt x="4562" y="160"/>
                  </a:cubicBezTo>
                  <a:cubicBezTo>
                    <a:pt x="4562" y="160"/>
                    <a:pt x="4487" y="336"/>
                    <a:pt x="4337" y="612"/>
                  </a:cubicBezTo>
                  <a:cubicBezTo>
                    <a:pt x="4186" y="912"/>
                    <a:pt x="3986" y="1313"/>
                    <a:pt x="3760" y="1815"/>
                  </a:cubicBezTo>
                  <a:cubicBezTo>
                    <a:pt x="3535" y="2316"/>
                    <a:pt x="3284" y="2917"/>
                    <a:pt x="3009" y="3569"/>
                  </a:cubicBezTo>
                  <a:cubicBezTo>
                    <a:pt x="2758" y="4196"/>
                    <a:pt x="2507" y="4897"/>
                    <a:pt x="2207" y="5574"/>
                  </a:cubicBezTo>
                  <a:cubicBezTo>
                    <a:pt x="2081" y="5925"/>
                    <a:pt x="1931" y="6251"/>
                    <a:pt x="1780" y="6576"/>
                  </a:cubicBezTo>
                  <a:cubicBezTo>
                    <a:pt x="1630" y="6902"/>
                    <a:pt x="1455" y="7228"/>
                    <a:pt x="1329" y="7554"/>
                  </a:cubicBezTo>
                  <a:cubicBezTo>
                    <a:pt x="1054" y="8180"/>
                    <a:pt x="828" y="8782"/>
                    <a:pt x="628" y="9308"/>
                  </a:cubicBezTo>
                  <a:cubicBezTo>
                    <a:pt x="452" y="9835"/>
                    <a:pt x="277" y="10261"/>
                    <a:pt x="176" y="10561"/>
                  </a:cubicBezTo>
                  <a:cubicBezTo>
                    <a:pt x="76" y="10862"/>
                    <a:pt x="26" y="11038"/>
                    <a:pt x="26" y="11038"/>
                  </a:cubicBezTo>
                  <a:cubicBezTo>
                    <a:pt x="1" y="11163"/>
                    <a:pt x="51" y="11288"/>
                    <a:pt x="151" y="11338"/>
                  </a:cubicBezTo>
                  <a:cubicBezTo>
                    <a:pt x="192" y="11363"/>
                    <a:pt x="234" y="11374"/>
                    <a:pt x="275" y="11374"/>
                  </a:cubicBezTo>
                  <a:cubicBezTo>
                    <a:pt x="363" y="11374"/>
                    <a:pt x="443" y="11323"/>
                    <a:pt x="477" y="11238"/>
                  </a:cubicBezTo>
                  <a:cubicBezTo>
                    <a:pt x="477" y="11238"/>
                    <a:pt x="577" y="11088"/>
                    <a:pt x="728" y="10787"/>
                  </a:cubicBezTo>
                  <a:cubicBezTo>
                    <a:pt x="878" y="10511"/>
                    <a:pt x="1079" y="10085"/>
                    <a:pt x="1304" y="9584"/>
                  </a:cubicBezTo>
                  <a:cubicBezTo>
                    <a:pt x="1555" y="9083"/>
                    <a:pt x="1831" y="8506"/>
                    <a:pt x="2106" y="7880"/>
                  </a:cubicBezTo>
                  <a:cubicBezTo>
                    <a:pt x="2232" y="7554"/>
                    <a:pt x="2357" y="7203"/>
                    <a:pt x="2482" y="6877"/>
                  </a:cubicBezTo>
                  <a:cubicBezTo>
                    <a:pt x="2608" y="6526"/>
                    <a:pt x="2733" y="6201"/>
                    <a:pt x="2883" y="5850"/>
                  </a:cubicBezTo>
                  <a:cubicBezTo>
                    <a:pt x="3184" y="5173"/>
                    <a:pt x="3510" y="4521"/>
                    <a:pt x="3785" y="3870"/>
                  </a:cubicBezTo>
                  <a:cubicBezTo>
                    <a:pt x="4061" y="3243"/>
                    <a:pt x="4312" y="2642"/>
                    <a:pt x="4512" y="2140"/>
                  </a:cubicBezTo>
                  <a:cubicBezTo>
                    <a:pt x="4713" y="1614"/>
                    <a:pt x="4863" y="1188"/>
                    <a:pt x="4963" y="887"/>
                  </a:cubicBezTo>
                  <a:cubicBezTo>
                    <a:pt x="5064" y="586"/>
                    <a:pt x="5139" y="411"/>
                    <a:pt x="5139" y="411"/>
                  </a:cubicBezTo>
                  <a:cubicBezTo>
                    <a:pt x="5189" y="261"/>
                    <a:pt x="5114" y="110"/>
                    <a:pt x="4988" y="35"/>
                  </a:cubicBezTo>
                  <a:cubicBezTo>
                    <a:pt x="4942" y="12"/>
                    <a:pt x="4891" y="1"/>
                    <a:pt x="484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122629" y="3362986"/>
              <a:ext cx="21194" cy="134767"/>
            </a:xfrm>
            <a:custGeom>
              <a:avLst/>
              <a:gdLst/>
              <a:ahLst/>
              <a:cxnLst/>
              <a:rect l="l" t="t" r="r" b="b"/>
              <a:pathLst>
                <a:path w="1079" h="6861" extrusionOk="0">
                  <a:moveTo>
                    <a:pt x="713" y="1"/>
                  </a:moveTo>
                  <a:cubicBezTo>
                    <a:pt x="578" y="1"/>
                    <a:pt x="468" y="94"/>
                    <a:pt x="426" y="239"/>
                  </a:cubicBezTo>
                  <a:cubicBezTo>
                    <a:pt x="426" y="239"/>
                    <a:pt x="401" y="339"/>
                    <a:pt x="376" y="515"/>
                  </a:cubicBezTo>
                  <a:cubicBezTo>
                    <a:pt x="351" y="690"/>
                    <a:pt x="301" y="941"/>
                    <a:pt x="276" y="1242"/>
                  </a:cubicBezTo>
                  <a:cubicBezTo>
                    <a:pt x="226" y="1543"/>
                    <a:pt x="201" y="1893"/>
                    <a:pt x="176" y="2269"/>
                  </a:cubicBezTo>
                  <a:cubicBezTo>
                    <a:pt x="176" y="2645"/>
                    <a:pt x="176" y="3046"/>
                    <a:pt x="151" y="3447"/>
                  </a:cubicBezTo>
                  <a:cubicBezTo>
                    <a:pt x="151" y="3648"/>
                    <a:pt x="126" y="3848"/>
                    <a:pt x="101" y="4024"/>
                  </a:cubicBezTo>
                  <a:cubicBezTo>
                    <a:pt x="76" y="4224"/>
                    <a:pt x="50" y="4425"/>
                    <a:pt x="25" y="4600"/>
                  </a:cubicBezTo>
                  <a:cubicBezTo>
                    <a:pt x="0" y="4976"/>
                    <a:pt x="25" y="5327"/>
                    <a:pt x="0" y="5628"/>
                  </a:cubicBezTo>
                  <a:cubicBezTo>
                    <a:pt x="25" y="5954"/>
                    <a:pt x="25" y="6204"/>
                    <a:pt x="50" y="6380"/>
                  </a:cubicBezTo>
                  <a:cubicBezTo>
                    <a:pt x="50" y="6555"/>
                    <a:pt x="76" y="6655"/>
                    <a:pt x="76" y="6655"/>
                  </a:cubicBezTo>
                  <a:cubicBezTo>
                    <a:pt x="76" y="6756"/>
                    <a:pt x="151" y="6831"/>
                    <a:pt x="251" y="6856"/>
                  </a:cubicBezTo>
                  <a:cubicBezTo>
                    <a:pt x="267" y="6859"/>
                    <a:pt x="284" y="6861"/>
                    <a:pt x="300" y="6861"/>
                  </a:cubicBezTo>
                  <a:cubicBezTo>
                    <a:pt x="413" y="6861"/>
                    <a:pt x="530" y="6790"/>
                    <a:pt x="552" y="6680"/>
                  </a:cubicBezTo>
                  <a:cubicBezTo>
                    <a:pt x="552" y="6680"/>
                    <a:pt x="577" y="6580"/>
                    <a:pt x="627" y="6405"/>
                  </a:cubicBezTo>
                  <a:cubicBezTo>
                    <a:pt x="652" y="6229"/>
                    <a:pt x="702" y="5979"/>
                    <a:pt x="752" y="5678"/>
                  </a:cubicBezTo>
                  <a:cubicBezTo>
                    <a:pt x="777" y="5377"/>
                    <a:pt x="853" y="5051"/>
                    <a:pt x="853" y="4675"/>
                  </a:cubicBezTo>
                  <a:cubicBezTo>
                    <a:pt x="878" y="4475"/>
                    <a:pt x="853" y="4274"/>
                    <a:pt x="853" y="4074"/>
                  </a:cubicBezTo>
                  <a:cubicBezTo>
                    <a:pt x="853" y="3873"/>
                    <a:pt x="878" y="3673"/>
                    <a:pt x="878" y="3497"/>
                  </a:cubicBezTo>
                  <a:cubicBezTo>
                    <a:pt x="928" y="3096"/>
                    <a:pt x="978" y="2695"/>
                    <a:pt x="1003" y="2319"/>
                  </a:cubicBezTo>
                  <a:cubicBezTo>
                    <a:pt x="1053" y="1944"/>
                    <a:pt x="1053" y="1593"/>
                    <a:pt x="1053" y="1292"/>
                  </a:cubicBezTo>
                  <a:cubicBezTo>
                    <a:pt x="1078" y="991"/>
                    <a:pt x="1053" y="740"/>
                    <a:pt x="1053" y="565"/>
                  </a:cubicBezTo>
                  <a:cubicBezTo>
                    <a:pt x="1053" y="390"/>
                    <a:pt x="1028" y="289"/>
                    <a:pt x="1028" y="289"/>
                  </a:cubicBezTo>
                  <a:cubicBezTo>
                    <a:pt x="1028" y="164"/>
                    <a:pt x="928" y="39"/>
                    <a:pt x="802" y="14"/>
                  </a:cubicBezTo>
                  <a:cubicBezTo>
                    <a:pt x="772" y="5"/>
                    <a:pt x="742" y="1"/>
                    <a:pt x="7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284090" y="3365697"/>
              <a:ext cx="38421" cy="107346"/>
            </a:xfrm>
            <a:custGeom>
              <a:avLst/>
              <a:gdLst/>
              <a:ahLst/>
              <a:cxnLst/>
              <a:rect l="l" t="t" r="r" b="b"/>
              <a:pathLst>
                <a:path w="1956" h="5465" extrusionOk="0">
                  <a:moveTo>
                    <a:pt x="302" y="1"/>
                  </a:moveTo>
                  <a:cubicBezTo>
                    <a:pt x="126" y="26"/>
                    <a:pt x="1" y="176"/>
                    <a:pt x="26" y="352"/>
                  </a:cubicBezTo>
                  <a:cubicBezTo>
                    <a:pt x="26" y="352"/>
                    <a:pt x="26" y="427"/>
                    <a:pt x="51" y="577"/>
                  </a:cubicBezTo>
                  <a:cubicBezTo>
                    <a:pt x="51" y="703"/>
                    <a:pt x="101" y="903"/>
                    <a:pt x="151" y="1154"/>
                  </a:cubicBezTo>
                  <a:cubicBezTo>
                    <a:pt x="201" y="1379"/>
                    <a:pt x="252" y="1655"/>
                    <a:pt x="352" y="1956"/>
                  </a:cubicBezTo>
                  <a:cubicBezTo>
                    <a:pt x="452" y="2257"/>
                    <a:pt x="552" y="2557"/>
                    <a:pt x="653" y="2858"/>
                  </a:cubicBezTo>
                  <a:cubicBezTo>
                    <a:pt x="703" y="3009"/>
                    <a:pt x="753" y="3184"/>
                    <a:pt x="778" y="3334"/>
                  </a:cubicBezTo>
                  <a:cubicBezTo>
                    <a:pt x="803" y="3485"/>
                    <a:pt x="828" y="3660"/>
                    <a:pt x="853" y="3811"/>
                  </a:cubicBezTo>
                  <a:cubicBezTo>
                    <a:pt x="928" y="4086"/>
                    <a:pt x="1029" y="4362"/>
                    <a:pt x="1129" y="4587"/>
                  </a:cubicBezTo>
                  <a:cubicBezTo>
                    <a:pt x="1304" y="5039"/>
                    <a:pt x="1455" y="5339"/>
                    <a:pt x="1455" y="5339"/>
                  </a:cubicBezTo>
                  <a:cubicBezTo>
                    <a:pt x="1505" y="5415"/>
                    <a:pt x="1605" y="5465"/>
                    <a:pt x="1705" y="5465"/>
                  </a:cubicBezTo>
                  <a:cubicBezTo>
                    <a:pt x="1831" y="5465"/>
                    <a:pt x="1956" y="5339"/>
                    <a:pt x="1931" y="5214"/>
                  </a:cubicBezTo>
                  <a:cubicBezTo>
                    <a:pt x="1931" y="5214"/>
                    <a:pt x="1931" y="4863"/>
                    <a:pt x="1831" y="4387"/>
                  </a:cubicBezTo>
                  <a:cubicBezTo>
                    <a:pt x="1805" y="4161"/>
                    <a:pt x="1755" y="3861"/>
                    <a:pt x="1655" y="3585"/>
                  </a:cubicBezTo>
                  <a:cubicBezTo>
                    <a:pt x="1605" y="3435"/>
                    <a:pt x="1555" y="3284"/>
                    <a:pt x="1505" y="3134"/>
                  </a:cubicBezTo>
                  <a:cubicBezTo>
                    <a:pt x="1430" y="2983"/>
                    <a:pt x="1404" y="2833"/>
                    <a:pt x="1354" y="2658"/>
                  </a:cubicBezTo>
                  <a:cubicBezTo>
                    <a:pt x="1279" y="2357"/>
                    <a:pt x="1204" y="2031"/>
                    <a:pt x="1154" y="1730"/>
                  </a:cubicBezTo>
                  <a:cubicBezTo>
                    <a:pt x="1079" y="1430"/>
                    <a:pt x="978" y="1179"/>
                    <a:pt x="903" y="928"/>
                  </a:cubicBezTo>
                  <a:cubicBezTo>
                    <a:pt x="828" y="703"/>
                    <a:pt x="753" y="527"/>
                    <a:pt x="703" y="377"/>
                  </a:cubicBezTo>
                  <a:cubicBezTo>
                    <a:pt x="628" y="252"/>
                    <a:pt x="602" y="176"/>
                    <a:pt x="602" y="176"/>
                  </a:cubicBezTo>
                  <a:cubicBezTo>
                    <a:pt x="552" y="76"/>
                    <a:pt x="427" y="1"/>
                    <a:pt x="30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282970" y="2811837"/>
              <a:ext cx="26400" cy="21567"/>
            </a:xfrm>
            <a:custGeom>
              <a:avLst/>
              <a:gdLst/>
              <a:ahLst/>
              <a:cxnLst/>
              <a:rect l="l" t="t" r="r" b="b"/>
              <a:pathLst>
                <a:path w="1344" h="1098" extrusionOk="0">
                  <a:moveTo>
                    <a:pt x="944" y="1"/>
                  </a:moveTo>
                  <a:cubicBezTo>
                    <a:pt x="884" y="1"/>
                    <a:pt x="819" y="16"/>
                    <a:pt x="752" y="52"/>
                  </a:cubicBezTo>
                  <a:cubicBezTo>
                    <a:pt x="627" y="128"/>
                    <a:pt x="552" y="228"/>
                    <a:pt x="451" y="303"/>
                  </a:cubicBezTo>
                  <a:cubicBezTo>
                    <a:pt x="351" y="378"/>
                    <a:pt x="251" y="428"/>
                    <a:pt x="176" y="529"/>
                  </a:cubicBezTo>
                  <a:cubicBezTo>
                    <a:pt x="0" y="679"/>
                    <a:pt x="126" y="955"/>
                    <a:pt x="301" y="1030"/>
                  </a:cubicBezTo>
                  <a:cubicBezTo>
                    <a:pt x="374" y="1077"/>
                    <a:pt x="458" y="1098"/>
                    <a:pt x="546" y="1098"/>
                  </a:cubicBezTo>
                  <a:cubicBezTo>
                    <a:pt x="879" y="1098"/>
                    <a:pt x="1264" y="796"/>
                    <a:pt x="1304" y="479"/>
                  </a:cubicBezTo>
                  <a:cubicBezTo>
                    <a:pt x="1343" y="240"/>
                    <a:pt x="1178" y="1"/>
                    <a:pt x="94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5277431" y="2840555"/>
              <a:ext cx="27951" cy="23060"/>
            </a:xfrm>
            <a:custGeom>
              <a:avLst/>
              <a:gdLst/>
              <a:ahLst/>
              <a:cxnLst/>
              <a:rect l="l" t="t" r="r" b="b"/>
              <a:pathLst>
                <a:path w="1423" h="1174" extrusionOk="0">
                  <a:moveTo>
                    <a:pt x="1084" y="0"/>
                  </a:moveTo>
                  <a:cubicBezTo>
                    <a:pt x="1053" y="0"/>
                    <a:pt x="1019" y="6"/>
                    <a:pt x="984" y="19"/>
                  </a:cubicBezTo>
                  <a:cubicBezTo>
                    <a:pt x="583" y="144"/>
                    <a:pt x="307" y="495"/>
                    <a:pt x="82" y="846"/>
                  </a:cubicBezTo>
                  <a:cubicBezTo>
                    <a:pt x="0" y="1010"/>
                    <a:pt x="135" y="1174"/>
                    <a:pt x="283" y="1174"/>
                  </a:cubicBezTo>
                  <a:cubicBezTo>
                    <a:pt x="317" y="1174"/>
                    <a:pt x="350" y="1165"/>
                    <a:pt x="383" y="1147"/>
                  </a:cubicBezTo>
                  <a:cubicBezTo>
                    <a:pt x="708" y="971"/>
                    <a:pt x="1160" y="846"/>
                    <a:pt x="1335" y="470"/>
                  </a:cubicBezTo>
                  <a:cubicBezTo>
                    <a:pt x="1422" y="273"/>
                    <a:pt x="1300" y="0"/>
                    <a:pt x="10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0"/>
          <p:cNvGrpSpPr/>
          <p:nvPr/>
        </p:nvGrpSpPr>
        <p:grpSpPr>
          <a:xfrm rot="-3739791">
            <a:off x="5330095" y="3044574"/>
            <a:ext cx="128015" cy="367802"/>
            <a:chOff x="5354842" y="2180390"/>
            <a:chExt cx="147221" cy="422982"/>
          </a:xfrm>
        </p:grpSpPr>
        <p:sp>
          <p:nvSpPr>
            <p:cNvPr id="1352" name="Google Shape;1352;p30"/>
            <p:cNvSpPr/>
            <p:nvPr/>
          </p:nvSpPr>
          <p:spPr>
            <a:xfrm>
              <a:off x="5367315" y="2180390"/>
              <a:ext cx="134748" cy="408191"/>
            </a:xfrm>
            <a:custGeom>
              <a:avLst/>
              <a:gdLst/>
              <a:ahLst/>
              <a:cxnLst/>
              <a:rect l="l" t="t" r="r" b="b"/>
              <a:pathLst>
                <a:path w="6860" h="20781" extrusionOk="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354842" y="2506888"/>
              <a:ext cx="90611" cy="96484"/>
            </a:xfrm>
            <a:custGeom>
              <a:avLst/>
              <a:gdLst/>
              <a:ahLst/>
              <a:cxnLst/>
              <a:rect l="l" t="t" r="r" b="b"/>
              <a:pathLst>
                <a:path w="4613" h="4912" extrusionOk="0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0"/>
          <p:cNvSpPr/>
          <p:nvPr/>
        </p:nvSpPr>
        <p:spPr>
          <a:xfrm>
            <a:off x="457200" y="1624425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57200" y="2105025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457200" y="3086363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457200" y="3566963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0"/>
          <p:cNvSpPr/>
          <p:nvPr/>
        </p:nvSpPr>
        <p:spPr>
          <a:xfrm>
            <a:off x="7041600" y="672325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0"/>
          <p:cNvSpPr/>
          <p:nvPr/>
        </p:nvSpPr>
        <p:spPr>
          <a:xfrm>
            <a:off x="7041600" y="1152925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0"/>
          <p:cNvSpPr/>
          <p:nvPr/>
        </p:nvSpPr>
        <p:spPr>
          <a:xfrm>
            <a:off x="7041600" y="2098488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0"/>
          <p:cNvSpPr/>
          <p:nvPr/>
        </p:nvSpPr>
        <p:spPr>
          <a:xfrm>
            <a:off x="7041600" y="2579088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0"/>
          <p:cNvSpPr/>
          <p:nvPr/>
        </p:nvSpPr>
        <p:spPr>
          <a:xfrm>
            <a:off x="7041600" y="3524663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7041600" y="4005263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 txBox="1"/>
          <p:nvPr/>
        </p:nvSpPr>
        <p:spPr>
          <a:xfrm>
            <a:off x="846738" y="307843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30"/>
          <p:cNvSpPr txBox="1"/>
          <p:nvPr/>
        </p:nvSpPr>
        <p:spPr>
          <a:xfrm>
            <a:off x="846738" y="161648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30"/>
          <p:cNvSpPr txBox="1"/>
          <p:nvPr/>
        </p:nvSpPr>
        <p:spPr>
          <a:xfrm>
            <a:off x="7431138" y="209056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30"/>
          <p:cNvSpPr txBox="1"/>
          <p:nvPr/>
        </p:nvSpPr>
        <p:spPr>
          <a:xfrm>
            <a:off x="7431138" y="656425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0"/>
          <p:cNvSpPr txBox="1"/>
          <p:nvPr/>
        </p:nvSpPr>
        <p:spPr>
          <a:xfrm>
            <a:off x="7431150" y="352468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30"/>
          <p:cNvSpPr txBox="1"/>
          <p:nvPr/>
        </p:nvSpPr>
        <p:spPr>
          <a:xfrm>
            <a:off x="669744" y="358153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/>
          </a:p>
        </p:txBody>
      </p:sp>
      <p:sp>
        <p:nvSpPr>
          <p:cNvPr id="1370" name="Google Shape;1370;p30"/>
          <p:cNvSpPr txBox="1"/>
          <p:nvPr/>
        </p:nvSpPr>
        <p:spPr>
          <a:xfrm>
            <a:off x="7254138" y="11674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/>
          </a:p>
        </p:txBody>
      </p:sp>
      <p:sp>
        <p:nvSpPr>
          <p:cNvPr id="1371" name="Google Shape;1371;p30"/>
          <p:cNvSpPr txBox="1"/>
          <p:nvPr/>
        </p:nvSpPr>
        <p:spPr>
          <a:xfrm>
            <a:off x="7254150" y="4005274"/>
            <a:ext cx="12201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/>
          </a:p>
        </p:txBody>
      </p:sp>
      <p:sp>
        <p:nvSpPr>
          <p:cNvPr id="1372" name="Google Shape;1372;p30"/>
          <p:cNvSpPr txBox="1"/>
          <p:nvPr/>
        </p:nvSpPr>
        <p:spPr>
          <a:xfrm>
            <a:off x="669744" y="21195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/>
          </a:p>
        </p:txBody>
      </p:sp>
      <p:sp>
        <p:nvSpPr>
          <p:cNvPr id="1373" name="Google Shape;1373;p30"/>
          <p:cNvSpPr txBox="1"/>
          <p:nvPr/>
        </p:nvSpPr>
        <p:spPr>
          <a:xfrm>
            <a:off x="7254144" y="25903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/>
          </a:p>
        </p:txBody>
      </p:sp>
      <p:sp>
        <p:nvSpPr>
          <p:cNvPr id="1374" name="Google Shape;1374;p30"/>
          <p:cNvSpPr txBox="1"/>
          <p:nvPr/>
        </p:nvSpPr>
        <p:spPr>
          <a:xfrm>
            <a:off x="4032675" y="2442600"/>
            <a:ext cx="866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Map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5" name="Google Shape;1375;p30"/>
          <p:cNvGrpSpPr/>
          <p:nvPr/>
        </p:nvGrpSpPr>
        <p:grpSpPr>
          <a:xfrm>
            <a:off x="3134031" y="1643680"/>
            <a:ext cx="350166" cy="350198"/>
            <a:chOff x="1308631" y="1507830"/>
            <a:chExt cx="350166" cy="350198"/>
          </a:xfrm>
        </p:grpSpPr>
        <p:sp>
          <p:nvSpPr>
            <p:cNvPr id="1376" name="Google Shape;1376;p30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0"/>
          <p:cNvGrpSpPr/>
          <p:nvPr/>
        </p:nvGrpSpPr>
        <p:grpSpPr>
          <a:xfrm>
            <a:off x="5498546" y="1653101"/>
            <a:ext cx="322508" cy="273494"/>
            <a:chOff x="2661459" y="2015001"/>
            <a:chExt cx="322508" cy="273494"/>
          </a:xfrm>
        </p:grpSpPr>
        <p:sp>
          <p:nvSpPr>
            <p:cNvPr id="1381" name="Google Shape;1381;p3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30"/>
          <p:cNvGrpSpPr/>
          <p:nvPr/>
        </p:nvGrpSpPr>
        <p:grpSpPr>
          <a:xfrm>
            <a:off x="3071946" y="3556531"/>
            <a:ext cx="293704" cy="353954"/>
            <a:chOff x="4019984" y="3805393"/>
            <a:chExt cx="293704" cy="353954"/>
          </a:xfrm>
        </p:grpSpPr>
        <p:sp>
          <p:nvSpPr>
            <p:cNvPr id="1384" name="Google Shape;1384;p30"/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30"/>
          <p:cNvGrpSpPr/>
          <p:nvPr/>
        </p:nvGrpSpPr>
        <p:grpSpPr>
          <a:xfrm>
            <a:off x="4419002" y="3971924"/>
            <a:ext cx="350548" cy="350198"/>
            <a:chOff x="4886264" y="3366174"/>
            <a:chExt cx="350548" cy="350198"/>
          </a:xfrm>
        </p:grpSpPr>
        <p:sp>
          <p:nvSpPr>
            <p:cNvPr id="1387" name="Google Shape;1387;p30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30"/>
          <p:cNvGrpSpPr/>
          <p:nvPr/>
        </p:nvGrpSpPr>
        <p:grpSpPr>
          <a:xfrm>
            <a:off x="5660391" y="3581523"/>
            <a:ext cx="361636" cy="362183"/>
            <a:chOff x="6259175" y="1559008"/>
            <a:chExt cx="271743" cy="272093"/>
          </a:xfrm>
        </p:grpSpPr>
        <p:sp>
          <p:nvSpPr>
            <p:cNvPr id="1401" name="Google Shape;1401;p30"/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1"/>
          <p:cNvSpPr/>
          <p:nvPr/>
        </p:nvSpPr>
        <p:spPr>
          <a:xfrm>
            <a:off x="1862000" y="965600"/>
            <a:ext cx="1136800" cy="529425"/>
          </a:xfrm>
          <a:custGeom>
            <a:avLst/>
            <a:gdLst/>
            <a:ahLst/>
            <a:cxnLst/>
            <a:rect l="l" t="t" r="r" b="b"/>
            <a:pathLst>
              <a:path w="45472" h="21177" extrusionOk="0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1"/>
          <p:cNvSpPr/>
          <p:nvPr/>
        </p:nvSpPr>
        <p:spPr>
          <a:xfrm>
            <a:off x="3284750" y="2438563"/>
            <a:ext cx="978875" cy="627375"/>
          </a:xfrm>
          <a:custGeom>
            <a:avLst/>
            <a:gdLst/>
            <a:ahLst/>
            <a:cxnLst/>
            <a:rect l="l" t="t" r="r" b="b"/>
            <a:pathLst>
              <a:path w="39155" h="25095" extrusionOk="0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2887863" y="3385175"/>
            <a:ext cx="1110950" cy="717500"/>
          </a:xfrm>
          <a:custGeom>
            <a:avLst/>
            <a:gdLst/>
            <a:ahLst/>
            <a:cxnLst/>
            <a:rect l="l" t="t" r="r" b="b"/>
            <a:pathLst>
              <a:path w="44438" h="28700" extrusionOk="0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1939000" y="3988875"/>
            <a:ext cx="982800" cy="680300"/>
          </a:xfrm>
          <a:custGeom>
            <a:avLst/>
            <a:gdLst/>
            <a:ahLst/>
            <a:cxnLst/>
            <a:rect l="l" t="t" r="r" b="b"/>
            <a:pathLst>
              <a:path w="39312" h="27212" extrusionOk="0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3092050" y="1383500"/>
            <a:ext cx="906775" cy="675325"/>
          </a:xfrm>
          <a:custGeom>
            <a:avLst/>
            <a:gdLst/>
            <a:ahLst/>
            <a:cxnLst/>
            <a:rect l="l" t="t" r="r" b="b"/>
            <a:pathLst>
              <a:path w="36271" h="27013" extrusionOk="0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1"/>
          <p:cNvSpPr/>
          <p:nvPr/>
        </p:nvSpPr>
        <p:spPr>
          <a:xfrm>
            <a:off x="921775" y="3458738"/>
            <a:ext cx="943225" cy="692825"/>
          </a:xfrm>
          <a:custGeom>
            <a:avLst/>
            <a:gdLst/>
            <a:ahLst/>
            <a:cxnLst/>
            <a:rect l="l" t="t" r="r" b="b"/>
            <a:pathLst>
              <a:path w="37729" h="27713" extrusionOk="0">
                <a:moveTo>
                  <a:pt x="21490" y="1"/>
                </a:moveTo>
                <a:cubicBezTo>
                  <a:pt x="19609" y="1"/>
                  <a:pt x="17948" y="894"/>
                  <a:pt x="16898" y="2289"/>
                </a:cubicBezTo>
                <a:cubicBezTo>
                  <a:pt x="16082" y="1944"/>
                  <a:pt x="15205" y="1756"/>
                  <a:pt x="14280" y="1756"/>
                </a:cubicBezTo>
                <a:cubicBezTo>
                  <a:pt x="11568" y="1756"/>
                  <a:pt x="9217" y="3371"/>
                  <a:pt x="8151" y="5675"/>
                </a:cubicBezTo>
                <a:cubicBezTo>
                  <a:pt x="7744" y="5597"/>
                  <a:pt x="7336" y="5550"/>
                  <a:pt x="6913" y="5550"/>
                </a:cubicBezTo>
                <a:cubicBezTo>
                  <a:pt x="3088" y="5550"/>
                  <a:pt x="1" y="8653"/>
                  <a:pt x="1" y="12478"/>
                </a:cubicBezTo>
                <a:cubicBezTo>
                  <a:pt x="1" y="15942"/>
                  <a:pt x="2540" y="18794"/>
                  <a:pt x="5863" y="19312"/>
                </a:cubicBezTo>
                <a:cubicBezTo>
                  <a:pt x="5722" y="19860"/>
                  <a:pt x="5628" y="20424"/>
                  <a:pt x="5628" y="21020"/>
                </a:cubicBezTo>
                <a:cubicBezTo>
                  <a:pt x="5628" y="24719"/>
                  <a:pt x="8622" y="27713"/>
                  <a:pt x="12321" y="27713"/>
                </a:cubicBezTo>
                <a:cubicBezTo>
                  <a:pt x="14421" y="27713"/>
                  <a:pt x="16286" y="26757"/>
                  <a:pt x="17509" y="25252"/>
                </a:cubicBezTo>
                <a:cubicBezTo>
                  <a:pt x="18104" y="25487"/>
                  <a:pt x="18763" y="25628"/>
                  <a:pt x="19437" y="25628"/>
                </a:cubicBezTo>
                <a:cubicBezTo>
                  <a:pt x="19970" y="25628"/>
                  <a:pt x="20471" y="25550"/>
                  <a:pt x="20942" y="25409"/>
                </a:cubicBezTo>
                <a:cubicBezTo>
                  <a:pt x="21929" y="26396"/>
                  <a:pt x="23293" y="27008"/>
                  <a:pt x="24797" y="27008"/>
                </a:cubicBezTo>
                <a:cubicBezTo>
                  <a:pt x="27556" y="27008"/>
                  <a:pt x="29845" y="24939"/>
                  <a:pt x="30174" y="22274"/>
                </a:cubicBezTo>
                <a:cubicBezTo>
                  <a:pt x="30534" y="22321"/>
                  <a:pt x="30895" y="22368"/>
                  <a:pt x="31271" y="22368"/>
                </a:cubicBezTo>
                <a:cubicBezTo>
                  <a:pt x="34829" y="22368"/>
                  <a:pt x="37729" y="19468"/>
                  <a:pt x="37729" y="15910"/>
                </a:cubicBezTo>
                <a:cubicBezTo>
                  <a:pt x="37729" y="12948"/>
                  <a:pt x="35722" y="10456"/>
                  <a:pt x="32995" y="9688"/>
                </a:cubicBezTo>
                <a:cubicBezTo>
                  <a:pt x="32995" y="9656"/>
                  <a:pt x="33011" y="9625"/>
                  <a:pt x="33011" y="9578"/>
                </a:cubicBezTo>
                <a:cubicBezTo>
                  <a:pt x="33011" y="6521"/>
                  <a:pt x="30534" y="4045"/>
                  <a:pt x="27478" y="4045"/>
                </a:cubicBezTo>
                <a:cubicBezTo>
                  <a:pt x="27321" y="4045"/>
                  <a:pt x="27164" y="4060"/>
                  <a:pt x="27023" y="4076"/>
                </a:cubicBezTo>
                <a:cubicBezTo>
                  <a:pt x="26286" y="1709"/>
                  <a:pt x="24092" y="1"/>
                  <a:pt x="21490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1"/>
          <p:cNvSpPr/>
          <p:nvPr/>
        </p:nvSpPr>
        <p:spPr>
          <a:xfrm>
            <a:off x="562988" y="2429638"/>
            <a:ext cx="916600" cy="622950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1"/>
          <p:cNvSpPr/>
          <p:nvPr/>
        </p:nvSpPr>
        <p:spPr>
          <a:xfrm>
            <a:off x="678500" y="1418825"/>
            <a:ext cx="1058825" cy="604675"/>
          </a:xfrm>
          <a:custGeom>
            <a:avLst/>
            <a:gdLst/>
            <a:ahLst/>
            <a:cxnLst/>
            <a:rect l="l" t="t" r="r" b="b"/>
            <a:pathLst>
              <a:path w="42353" h="24187" extrusionOk="0">
                <a:moveTo>
                  <a:pt x="27070" y="1"/>
                </a:moveTo>
                <a:cubicBezTo>
                  <a:pt x="24092" y="1"/>
                  <a:pt x="21506" y="1631"/>
                  <a:pt x="20142" y="4060"/>
                </a:cubicBezTo>
                <a:cubicBezTo>
                  <a:pt x="18935" y="3214"/>
                  <a:pt x="17462" y="2712"/>
                  <a:pt x="15879" y="2712"/>
                </a:cubicBezTo>
                <a:cubicBezTo>
                  <a:pt x="12289" y="2712"/>
                  <a:pt x="9295" y="5236"/>
                  <a:pt x="8559" y="8606"/>
                </a:cubicBezTo>
                <a:cubicBezTo>
                  <a:pt x="8167" y="8543"/>
                  <a:pt x="7775" y="8496"/>
                  <a:pt x="7352" y="8496"/>
                </a:cubicBezTo>
                <a:cubicBezTo>
                  <a:pt x="3292" y="8496"/>
                  <a:pt x="0" y="11788"/>
                  <a:pt x="0" y="15863"/>
                </a:cubicBezTo>
                <a:cubicBezTo>
                  <a:pt x="0" y="19923"/>
                  <a:pt x="3292" y="23214"/>
                  <a:pt x="7352" y="23214"/>
                </a:cubicBezTo>
                <a:cubicBezTo>
                  <a:pt x="8809" y="23214"/>
                  <a:pt x="10157" y="22791"/>
                  <a:pt x="11286" y="22070"/>
                </a:cubicBezTo>
                <a:cubicBezTo>
                  <a:pt x="12305" y="23355"/>
                  <a:pt x="13872" y="24186"/>
                  <a:pt x="15643" y="24186"/>
                </a:cubicBezTo>
                <a:cubicBezTo>
                  <a:pt x="17274" y="24186"/>
                  <a:pt x="18731" y="23481"/>
                  <a:pt x="19750" y="22368"/>
                </a:cubicBezTo>
                <a:cubicBezTo>
                  <a:pt x="20910" y="23496"/>
                  <a:pt x="22493" y="24186"/>
                  <a:pt x="24249" y="24186"/>
                </a:cubicBezTo>
                <a:cubicBezTo>
                  <a:pt x="26506" y="24186"/>
                  <a:pt x="28481" y="23026"/>
                  <a:pt x="29641" y="21286"/>
                </a:cubicBezTo>
                <a:cubicBezTo>
                  <a:pt x="30989" y="22478"/>
                  <a:pt x="32760" y="23214"/>
                  <a:pt x="34719" y="23214"/>
                </a:cubicBezTo>
                <a:cubicBezTo>
                  <a:pt x="38935" y="23214"/>
                  <a:pt x="42352" y="19797"/>
                  <a:pt x="42352" y="15565"/>
                </a:cubicBezTo>
                <a:cubicBezTo>
                  <a:pt x="42352" y="11443"/>
                  <a:pt x="39092" y="8089"/>
                  <a:pt x="35001" y="7947"/>
                </a:cubicBezTo>
                <a:cubicBezTo>
                  <a:pt x="35001" y="7932"/>
                  <a:pt x="35001" y="7932"/>
                  <a:pt x="35001" y="7932"/>
                </a:cubicBezTo>
                <a:cubicBezTo>
                  <a:pt x="35001" y="3543"/>
                  <a:pt x="31443" y="1"/>
                  <a:pt x="2707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4623025" y="11531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4623025" y="43676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1"/>
          <p:cNvSpPr/>
          <p:nvPr/>
        </p:nvSpPr>
        <p:spPr>
          <a:xfrm>
            <a:off x="4623025" y="39084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4623025" y="34492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4623025" y="29900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4623025" y="25307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1"/>
          <p:cNvSpPr/>
          <p:nvPr/>
        </p:nvSpPr>
        <p:spPr>
          <a:xfrm>
            <a:off x="4623025" y="20715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1"/>
          <p:cNvSpPr/>
          <p:nvPr/>
        </p:nvSpPr>
        <p:spPr>
          <a:xfrm>
            <a:off x="4623025" y="16123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5092500" y="11531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1"/>
          <p:cNvSpPr/>
          <p:nvPr/>
        </p:nvSpPr>
        <p:spPr>
          <a:xfrm>
            <a:off x="5092500" y="16123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1"/>
          <p:cNvSpPr/>
          <p:nvPr/>
        </p:nvSpPr>
        <p:spPr>
          <a:xfrm>
            <a:off x="5092500" y="20715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>
            <a:off x="5092500" y="25307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1"/>
          <p:cNvSpPr/>
          <p:nvPr/>
        </p:nvSpPr>
        <p:spPr>
          <a:xfrm>
            <a:off x="5092500" y="29900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1"/>
          <p:cNvSpPr/>
          <p:nvPr/>
        </p:nvSpPr>
        <p:spPr>
          <a:xfrm>
            <a:off x="5092500" y="34492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1"/>
          <p:cNvSpPr/>
          <p:nvPr/>
        </p:nvSpPr>
        <p:spPr>
          <a:xfrm>
            <a:off x="5092500" y="39084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1"/>
          <p:cNvSpPr/>
          <p:nvPr/>
        </p:nvSpPr>
        <p:spPr>
          <a:xfrm>
            <a:off x="5092500" y="43676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46071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447" name="Google Shape;1447;p31"/>
          <p:cNvGrpSpPr/>
          <p:nvPr/>
        </p:nvGrpSpPr>
        <p:grpSpPr>
          <a:xfrm>
            <a:off x="2263395" y="1042797"/>
            <a:ext cx="317174" cy="317174"/>
            <a:chOff x="2037825" y="3254050"/>
            <a:chExt cx="296175" cy="296175"/>
          </a:xfrm>
        </p:grpSpPr>
        <p:sp>
          <p:nvSpPr>
            <p:cNvPr id="1448" name="Google Shape;1448;p31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31"/>
          <p:cNvGrpSpPr/>
          <p:nvPr/>
        </p:nvGrpSpPr>
        <p:grpSpPr>
          <a:xfrm>
            <a:off x="3386866" y="1601066"/>
            <a:ext cx="317174" cy="279210"/>
            <a:chOff x="4991425" y="3617150"/>
            <a:chExt cx="296175" cy="260725"/>
          </a:xfrm>
        </p:grpSpPr>
        <p:sp>
          <p:nvSpPr>
            <p:cNvPr id="1455" name="Google Shape;1455;p31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3613061" y="2658422"/>
            <a:ext cx="322255" cy="279727"/>
            <a:chOff x="-28462125" y="3199700"/>
            <a:chExt cx="298550" cy="259150"/>
          </a:xfrm>
        </p:grpSpPr>
        <p:sp>
          <p:nvSpPr>
            <p:cNvPr id="1463" name="Google Shape;1463;p31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1"/>
          <p:cNvGrpSpPr/>
          <p:nvPr/>
        </p:nvGrpSpPr>
        <p:grpSpPr>
          <a:xfrm>
            <a:off x="3284741" y="3577442"/>
            <a:ext cx="317174" cy="317174"/>
            <a:chOff x="583100" y="3982600"/>
            <a:chExt cx="296175" cy="296175"/>
          </a:xfrm>
        </p:grpSpPr>
        <p:sp>
          <p:nvSpPr>
            <p:cNvPr id="1467" name="Google Shape;1467;p3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1"/>
          <p:cNvGrpSpPr/>
          <p:nvPr/>
        </p:nvGrpSpPr>
        <p:grpSpPr>
          <a:xfrm>
            <a:off x="2262724" y="4172079"/>
            <a:ext cx="318538" cy="313899"/>
            <a:chOff x="-5254775" y="3631325"/>
            <a:chExt cx="296950" cy="292625"/>
          </a:xfrm>
        </p:grpSpPr>
        <p:sp>
          <p:nvSpPr>
            <p:cNvPr id="1475" name="Google Shape;1475;p31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31"/>
          <p:cNvGrpSpPr/>
          <p:nvPr/>
        </p:nvGrpSpPr>
        <p:grpSpPr>
          <a:xfrm>
            <a:off x="1254211" y="3647202"/>
            <a:ext cx="278354" cy="315916"/>
            <a:chOff x="2423775" y="3226875"/>
            <a:chExt cx="259925" cy="295000"/>
          </a:xfrm>
        </p:grpSpPr>
        <p:sp>
          <p:nvSpPr>
            <p:cNvPr id="1483" name="Google Shape;1483;p3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1"/>
          <p:cNvSpPr/>
          <p:nvPr/>
        </p:nvSpPr>
        <p:spPr>
          <a:xfrm>
            <a:off x="853568" y="2605245"/>
            <a:ext cx="279507" cy="279750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31"/>
          <p:cNvGrpSpPr/>
          <p:nvPr/>
        </p:nvGrpSpPr>
        <p:grpSpPr>
          <a:xfrm>
            <a:off x="1087280" y="1586796"/>
            <a:ext cx="241274" cy="316317"/>
            <a:chOff x="3167275" y="3227275"/>
            <a:chExt cx="225300" cy="295375"/>
          </a:xfrm>
        </p:grpSpPr>
        <p:sp>
          <p:nvSpPr>
            <p:cNvPr id="1488" name="Google Shape;1488;p31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31"/>
          <p:cNvSpPr txBox="1"/>
          <p:nvPr/>
        </p:nvSpPr>
        <p:spPr>
          <a:xfrm>
            <a:off x="4623025" y="11375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94" name="Google Shape;1494;p31"/>
          <p:cNvSpPr txBox="1"/>
          <p:nvPr/>
        </p:nvSpPr>
        <p:spPr>
          <a:xfrm>
            <a:off x="4623025" y="16123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95" name="Google Shape;1495;p31"/>
          <p:cNvSpPr txBox="1"/>
          <p:nvPr/>
        </p:nvSpPr>
        <p:spPr>
          <a:xfrm>
            <a:off x="4623025" y="20715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96" name="Google Shape;1496;p31"/>
          <p:cNvSpPr txBox="1"/>
          <p:nvPr/>
        </p:nvSpPr>
        <p:spPr>
          <a:xfrm>
            <a:off x="4623025" y="25307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97" name="Google Shape;1497;p31"/>
          <p:cNvSpPr txBox="1"/>
          <p:nvPr/>
        </p:nvSpPr>
        <p:spPr>
          <a:xfrm>
            <a:off x="4623025" y="299000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98" name="Google Shape;1498;p31"/>
          <p:cNvSpPr txBox="1"/>
          <p:nvPr/>
        </p:nvSpPr>
        <p:spPr>
          <a:xfrm>
            <a:off x="4623025" y="3449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499" name="Google Shape;1499;p31"/>
          <p:cNvSpPr txBox="1"/>
          <p:nvPr/>
        </p:nvSpPr>
        <p:spPr>
          <a:xfrm>
            <a:off x="4623025" y="39084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500" name="Google Shape;1500;p31"/>
          <p:cNvSpPr txBox="1"/>
          <p:nvPr/>
        </p:nvSpPr>
        <p:spPr>
          <a:xfrm>
            <a:off x="4623025" y="43676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1501" name="Google Shape;1501;p31"/>
          <p:cNvSpPr txBox="1"/>
          <p:nvPr/>
        </p:nvSpPr>
        <p:spPr>
          <a:xfrm>
            <a:off x="5149350" y="11843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/>
          </a:p>
        </p:txBody>
      </p:sp>
      <p:sp>
        <p:nvSpPr>
          <p:cNvPr id="1502" name="Google Shape;1502;p31"/>
          <p:cNvSpPr txBox="1"/>
          <p:nvPr/>
        </p:nvSpPr>
        <p:spPr>
          <a:xfrm>
            <a:off x="5149350" y="16279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/>
          </a:p>
        </p:txBody>
      </p:sp>
      <p:sp>
        <p:nvSpPr>
          <p:cNvPr id="1503" name="Google Shape;1503;p31"/>
          <p:cNvSpPr txBox="1"/>
          <p:nvPr/>
        </p:nvSpPr>
        <p:spPr>
          <a:xfrm>
            <a:off x="5149350" y="20871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31"/>
          <p:cNvSpPr txBox="1"/>
          <p:nvPr/>
        </p:nvSpPr>
        <p:spPr>
          <a:xfrm>
            <a:off x="5149350" y="25385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31"/>
          <p:cNvSpPr txBox="1"/>
          <p:nvPr/>
        </p:nvSpPr>
        <p:spPr>
          <a:xfrm>
            <a:off x="5149350" y="30056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31"/>
          <p:cNvSpPr txBox="1"/>
          <p:nvPr/>
        </p:nvSpPr>
        <p:spPr>
          <a:xfrm>
            <a:off x="5149350" y="34648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most beautiful planet</a:t>
            </a:r>
            <a:endParaRPr/>
          </a:p>
        </p:txBody>
      </p:sp>
      <p:sp>
        <p:nvSpPr>
          <p:cNvPr id="1507" name="Google Shape;1507;p31"/>
          <p:cNvSpPr txBox="1"/>
          <p:nvPr/>
        </p:nvSpPr>
        <p:spPr>
          <a:xfrm>
            <a:off x="5149350" y="39162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hottest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31"/>
          <p:cNvSpPr txBox="1"/>
          <p:nvPr/>
        </p:nvSpPr>
        <p:spPr>
          <a:xfrm>
            <a:off x="5149350" y="43832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beautiful too, and it’s the ringed one</a:t>
            </a: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1543749" y="2078740"/>
            <a:ext cx="1676842" cy="1251191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1"/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2"/>
          <p:cNvSpPr/>
          <p:nvPr/>
        </p:nvSpPr>
        <p:spPr>
          <a:xfrm>
            <a:off x="6977663" y="3392875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2"/>
          <p:cNvSpPr/>
          <p:nvPr/>
        </p:nvSpPr>
        <p:spPr>
          <a:xfrm>
            <a:off x="4019300" y="34090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518" name="Google Shape;1518;p32"/>
          <p:cNvGrpSpPr/>
          <p:nvPr/>
        </p:nvGrpSpPr>
        <p:grpSpPr>
          <a:xfrm>
            <a:off x="6794465" y="1610635"/>
            <a:ext cx="1586472" cy="1299533"/>
            <a:chOff x="6146509" y="1693501"/>
            <a:chExt cx="2120385" cy="1736880"/>
          </a:xfrm>
        </p:grpSpPr>
        <p:sp>
          <p:nvSpPr>
            <p:cNvPr id="1519" name="Google Shape;1519;p32"/>
            <p:cNvSpPr/>
            <p:nvPr/>
          </p:nvSpPr>
          <p:spPr>
            <a:xfrm>
              <a:off x="7718091" y="178047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146509" y="1693501"/>
              <a:ext cx="1543001" cy="1705651"/>
            </a:xfrm>
            <a:custGeom>
              <a:avLst/>
              <a:gdLst/>
              <a:ahLst/>
              <a:cxnLst/>
              <a:rect l="l" t="t" r="r" b="b"/>
              <a:pathLst>
                <a:path w="78018" h="86242" extrusionOk="0">
                  <a:moveTo>
                    <a:pt x="65964" y="1"/>
                  </a:moveTo>
                  <a:cubicBezTo>
                    <a:pt x="62428" y="1"/>
                    <a:pt x="58435" y="1155"/>
                    <a:pt x="54211" y="3591"/>
                  </a:cubicBezTo>
                  <a:cubicBezTo>
                    <a:pt x="46564" y="8019"/>
                    <a:pt x="39694" y="15780"/>
                    <a:pt x="34923" y="24545"/>
                  </a:cubicBezTo>
                  <a:cubicBezTo>
                    <a:pt x="34605" y="24523"/>
                    <a:pt x="34283" y="24512"/>
                    <a:pt x="33955" y="24512"/>
                  </a:cubicBezTo>
                  <a:cubicBezTo>
                    <a:pt x="30782" y="24512"/>
                    <a:pt x="27183" y="25524"/>
                    <a:pt x="23397" y="27717"/>
                  </a:cubicBezTo>
                  <a:cubicBezTo>
                    <a:pt x="10455" y="35204"/>
                    <a:pt x="1" y="53327"/>
                    <a:pt x="24" y="68209"/>
                  </a:cubicBezTo>
                  <a:cubicBezTo>
                    <a:pt x="46" y="75582"/>
                    <a:pt x="2671" y="80786"/>
                    <a:pt x="6871" y="83228"/>
                  </a:cubicBezTo>
                  <a:lnTo>
                    <a:pt x="11993" y="86220"/>
                  </a:lnTo>
                  <a:lnTo>
                    <a:pt x="11993" y="86220"/>
                  </a:lnTo>
                  <a:cubicBezTo>
                    <a:pt x="7815" y="83769"/>
                    <a:pt x="5228" y="78573"/>
                    <a:pt x="5205" y="71199"/>
                  </a:cubicBezTo>
                  <a:cubicBezTo>
                    <a:pt x="5159" y="56317"/>
                    <a:pt x="15613" y="38194"/>
                    <a:pt x="28555" y="30730"/>
                  </a:cubicBezTo>
                  <a:cubicBezTo>
                    <a:pt x="32338" y="28551"/>
                    <a:pt x="35898" y="27520"/>
                    <a:pt x="39053" y="27520"/>
                  </a:cubicBezTo>
                  <a:cubicBezTo>
                    <a:pt x="39401" y="27520"/>
                    <a:pt x="39744" y="27533"/>
                    <a:pt x="40082" y="27557"/>
                  </a:cubicBezTo>
                  <a:cubicBezTo>
                    <a:pt x="44852" y="18770"/>
                    <a:pt x="51723" y="11009"/>
                    <a:pt x="59392" y="6604"/>
                  </a:cubicBezTo>
                  <a:cubicBezTo>
                    <a:pt x="63603" y="4167"/>
                    <a:pt x="67591" y="3014"/>
                    <a:pt x="71129" y="3014"/>
                  </a:cubicBezTo>
                  <a:cubicBezTo>
                    <a:pt x="73690" y="3014"/>
                    <a:pt x="76015" y="3618"/>
                    <a:pt x="78018" y="4778"/>
                  </a:cubicBezTo>
                  <a:lnTo>
                    <a:pt x="72836" y="1765"/>
                  </a:lnTo>
                  <a:cubicBezTo>
                    <a:pt x="70843" y="605"/>
                    <a:pt x="68523" y="1"/>
                    <a:pt x="65964" y="1"/>
                  </a:cubicBezTo>
                  <a:close/>
                  <a:moveTo>
                    <a:pt x="11993" y="86220"/>
                  </a:moveTo>
                  <a:cubicBezTo>
                    <a:pt x="12006" y="86227"/>
                    <a:pt x="12018" y="86234"/>
                    <a:pt x="12030" y="86241"/>
                  </a:cubicBezTo>
                  <a:lnTo>
                    <a:pt x="11993" y="8622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248541" y="1752953"/>
              <a:ext cx="2018353" cy="1677429"/>
            </a:xfrm>
            <a:custGeom>
              <a:avLst/>
              <a:gdLst/>
              <a:ahLst/>
              <a:cxnLst/>
              <a:rect l="l" t="t" r="r" b="b"/>
              <a:pathLst>
                <a:path w="102053" h="84815" extrusionOk="0">
                  <a:moveTo>
                    <a:pt x="65975" y="1"/>
                  </a:moveTo>
                  <a:cubicBezTo>
                    <a:pt x="62441" y="1"/>
                    <a:pt x="58453" y="1156"/>
                    <a:pt x="54233" y="3598"/>
                  </a:cubicBezTo>
                  <a:cubicBezTo>
                    <a:pt x="46564" y="8003"/>
                    <a:pt x="39693" y="15764"/>
                    <a:pt x="34923" y="24551"/>
                  </a:cubicBezTo>
                  <a:cubicBezTo>
                    <a:pt x="34585" y="24527"/>
                    <a:pt x="34242" y="24514"/>
                    <a:pt x="33894" y="24514"/>
                  </a:cubicBezTo>
                  <a:cubicBezTo>
                    <a:pt x="30739" y="24514"/>
                    <a:pt x="27179" y="25545"/>
                    <a:pt x="23396" y="27724"/>
                  </a:cubicBezTo>
                  <a:cubicBezTo>
                    <a:pt x="10454" y="35188"/>
                    <a:pt x="0" y="53311"/>
                    <a:pt x="46" y="68193"/>
                  </a:cubicBezTo>
                  <a:cubicBezTo>
                    <a:pt x="62" y="78729"/>
                    <a:pt x="5352" y="84814"/>
                    <a:pt x="13032" y="84814"/>
                  </a:cubicBezTo>
                  <a:cubicBezTo>
                    <a:pt x="16200" y="84814"/>
                    <a:pt x="19776" y="83778"/>
                    <a:pt x="23556" y="81592"/>
                  </a:cubicBezTo>
                  <a:lnTo>
                    <a:pt x="84888" y="46190"/>
                  </a:lnTo>
                  <a:cubicBezTo>
                    <a:pt x="94383" y="40712"/>
                    <a:pt x="102052" y="27405"/>
                    <a:pt x="102029" y="16494"/>
                  </a:cubicBezTo>
                  <a:cubicBezTo>
                    <a:pt x="101997" y="8773"/>
                    <a:pt x="98124" y="4310"/>
                    <a:pt x="92497" y="4310"/>
                  </a:cubicBezTo>
                  <a:cubicBezTo>
                    <a:pt x="90173" y="4310"/>
                    <a:pt x="87549" y="5071"/>
                    <a:pt x="84773" y="6679"/>
                  </a:cubicBezTo>
                  <a:cubicBezTo>
                    <a:pt x="82902" y="7752"/>
                    <a:pt x="81099" y="9122"/>
                    <a:pt x="79432" y="10742"/>
                  </a:cubicBezTo>
                  <a:cubicBezTo>
                    <a:pt x="77354" y="3843"/>
                    <a:pt x="72419" y="1"/>
                    <a:pt x="65975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2"/>
          <p:cNvGrpSpPr/>
          <p:nvPr/>
        </p:nvGrpSpPr>
        <p:grpSpPr>
          <a:xfrm>
            <a:off x="3835960" y="1610620"/>
            <a:ext cx="1586813" cy="1299312"/>
            <a:chOff x="3475875" y="1721038"/>
            <a:chExt cx="2120840" cy="1736583"/>
          </a:xfrm>
        </p:grpSpPr>
        <p:sp>
          <p:nvSpPr>
            <p:cNvPr id="1523" name="Google Shape;1523;p32"/>
            <p:cNvSpPr/>
            <p:nvPr/>
          </p:nvSpPr>
          <p:spPr>
            <a:xfrm>
              <a:off x="5046841" y="1806299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3475875" y="1721038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9" y="4755"/>
                  </a:moveTo>
                  <a:lnTo>
                    <a:pt x="78018" y="4778"/>
                  </a:lnTo>
                  <a:cubicBezTo>
                    <a:pt x="78005" y="4770"/>
                    <a:pt x="77992" y="4762"/>
                    <a:pt x="77979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8" y="1154"/>
                    <a:pt x="54234" y="3591"/>
                  </a:cubicBezTo>
                  <a:cubicBezTo>
                    <a:pt x="46587" y="8019"/>
                    <a:pt x="39717" y="15757"/>
                    <a:pt x="34946" y="24544"/>
                  </a:cubicBezTo>
                  <a:cubicBezTo>
                    <a:pt x="34606" y="24519"/>
                    <a:pt x="34261" y="24507"/>
                    <a:pt x="33911" y="24507"/>
                  </a:cubicBezTo>
                  <a:cubicBezTo>
                    <a:pt x="30740" y="24507"/>
                    <a:pt x="27182" y="25538"/>
                    <a:pt x="23420" y="27717"/>
                  </a:cubicBezTo>
                  <a:cubicBezTo>
                    <a:pt x="10478" y="35181"/>
                    <a:pt x="1" y="53304"/>
                    <a:pt x="47" y="68186"/>
                  </a:cubicBezTo>
                  <a:cubicBezTo>
                    <a:pt x="69" y="75582"/>
                    <a:pt x="2671" y="80786"/>
                    <a:pt x="6894" y="83228"/>
                  </a:cubicBezTo>
                  <a:lnTo>
                    <a:pt x="12053" y="86218"/>
                  </a:lnTo>
                  <a:cubicBezTo>
                    <a:pt x="7853" y="83776"/>
                    <a:pt x="5228" y="78572"/>
                    <a:pt x="5205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1" y="28533"/>
                    <a:pt x="35976" y="27503"/>
                    <a:pt x="39153" y="27503"/>
                  </a:cubicBezTo>
                  <a:cubicBezTo>
                    <a:pt x="39475" y="27503"/>
                    <a:pt x="39792" y="27513"/>
                    <a:pt x="40105" y="27534"/>
                  </a:cubicBezTo>
                  <a:cubicBezTo>
                    <a:pt x="44875" y="18770"/>
                    <a:pt x="51746" y="11009"/>
                    <a:pt x="59392" y="6604"/>
                  </a:cubicBezTo>
                  <a:cubicBezTo>
                    <a:pt x="63613" y="4156"/>
                    <a:pt x="67603" y="2997"/>
                    <a:pt x="71136" y="2997"/>
                  </a:cubicBezTo>
                  <a:cubicBezTo>
                    <a:pt x="73682" y="2997"/>
                    <a:pt x="75991" y="3599"/>
                    <a:pt x="77979" y="4755"/>
                  </a:cubicBezTo>
                  <a:lnTo>
                    <a:pt x="77979" y="4755"/>
                  </a:lnTo>
                  <a:lnTo>
                    <a:pt x="72859" y="1765"/>
                  </a:lnTo>
                  <a:cubicBezTo>
                    <a:pt x="70866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3577907" y="1780469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5" y="1156"/>
                    <a:pt x="54233" y="3599"/>
                  </a:cubicBezTo>
                  <a:cubicBezTo>
                    <a:pt x="46587" y="8004"/>
                    <a:pt x="39716" y="15765"/>
                    <a:pt x="34946" y="24529"/>
                  </a:cubicBezTo>
                  <a:cubicBezTo>
                    <a:pt x="34633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19" y="27725"/>
                  </a:cubicBezTo>
                  <a:cubicBezTo>
                    <a:pt x="10477" y="35189"/>
                    <a:pt x="0" y="53312"/>
                    <a:pt x="46" y="68194"/>
                  </a:cubicBezTo>
                  <a:cubicBezTo>
                    <a:pt x="78" y="78719"/>
                    <a:pt x="5367" y="84801"/>
                    <a:pt x="13057" y="84801"/>
                  </a:cubicBezTo>
                  <a:cubicBezTo>
                    <a:pt x="16224" y="84801"/>
                    <a:pt x="19797" y="83770"/>
                    <a:pt x="23579" y="81593"/>
                  </a:cubicBezTo>
                  <a:lnTo>
                    <a:pt x="84888" y="46191"/>
                  </a:lnTo>
                  <a:cubicBezTo>
                    <a:pt x="94383" y="40713"/>
                    <a:pt x="102075" y="27405"/>
                    <a:pt x="102030" y="16495"/>
                  </a:cubicBezTo>
                  <a:cubicBezTo>
                    <a:pt x="102013" y="8767"/>
                    <a:pt x="98126" y="4302"/>
                    <a:pt x="92486" y="4302"/>
                  </a:cubicBezTo>
                  <a:cubicBezTo>
                    <a:pt x="90163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2" y="10720"/>
                  </a:cubicBezTo>
                  <a:cubicBezTo>
                    <a:pt x="77369" y="3838"/>
                    <a:pt x="72432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32"/>
          <p:cNvSpPr txBox="1"/>
          <p:nvPr/>
        </p:nvSpPr>
        <p:spPr>
          <a:xfrm>
            <a:off x="4107800" y="34145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32"/>
          <p:cNvSpPr/>
          <p:nvPr/>
        </p:nvSpPr>
        <p:spPr>
          <a:xfrm>
            <a:off x="974963" y="341178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2"/>
          <p:cNvSpPr txBox="1"/>
          <p:nvPr/>
        </p:nvSpPr>
        <p:spPr>
          <a:xfrm>
            <a:off x="1058684" y="34114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32"/>
          <p:cNvSpPr txBox="1"/>
          <p:nvPr/>
        </p:nvSpPr>
        <p:spPr>
          <a:xfrm>
            <a:off x="7066164" y="3392994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32"/>
          <p:cNvSpPr txBox="1"/>
          <p:nvPr/>
        </p:nvSpPr>
        <p:spPr>
          <a:xfrm>
            <a:off x="3709113" y="3918675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32"/>
          <p:cNvSpPr txBox="1"/>
          <p:nvPr/>
        </p:nvSpPr>
        <p:spPr>
          <a:xfrm>
            <a:off x="6667449" y="3918800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32"/>
          <p:cNvSpPr txBox="1"/>
          <p:nvPr/>
        </p:nvSpPr>
        <p:spPr>
          <a:xfrm>
            <a:off x="623752" y="3918687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 and it’s the ringed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3" name="Google Shape;1533;p32"/>
          <p:cNvGrpSpPr/>
          <p:nvPr/>
        </p:nvGrpSpPr>
        <p:grpSpPr>
          <a:xfrm>
            <a:off x="791622" y="1610632"/>
            <a:ext cx="1586798" cy="1299312"/>
            <a:chOff x="877121" y="1616669"/>
            <a:chExt cx="2120820" cy="1736583"/>
          </a:xfrm>
        </p:grpSpPr>
        <p:sp>
          <p:nvSpPr>
            <p:cNvPr id="1534" name="Google Shape;1534;p32"/>
            <p:cNvSpPr/>
            <p:nvPr/>
          </p:nvSpPr>
          <p:spPr>
            <a:xfrm>
              <a:off x="2449591" y="170192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877121" y="1616669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8" y="4755"/>
                  </a:moveTo>
                  <a:lnTo>
                    <a:pt x="78017" y="4778"/>
                  </a:lnTo>
                  <a:cubicBezTo>
                    <a:pt x="78004" y="4770"/>
                    <a:pt x="77991" y="4762"/>
                    <a:pt x="77978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7" y="1154"/>
                    <a:pt x="54233" y="3591"/>
                  </a:cubicBezTo>
                  <a:cubicBezTo>
                    <a:pt x="46587" y="8019"/>
                    <a:pt x="39716" y="15757"/>
                    <a:pt x="34946" y="24544"/>
                  </a:cubicBezTo>
                  <a:cubicBezTo>
                    <a:pt x="34606" y="24519"/>
                    <a:pt x="34260" y="24507"/>
                    <a:pt x="33910" y="24507"/>
                  </a:cubicBezTo>
                  <a:cubicBezTo>
                    <a:pt x="30739" y="24507"/>
                    <a:pt x="27181" y="25538"/>
                    <a:pt x="23419" y="27717"/>
                  </a:cubicBezTo>
                  <a:cubicBezTo>
                    <a:pt x="10477" y="35181"/>
                    <a:pt x="0" y="53304"/>
                    <a:pt x="46" y="68186"/>
                  </a:cubicBezTo>
                  <a:cubicBezTo>
                    <a:pt x="69" y="75582"/>
                    <a:pt x="2671" y="80786"/>
                    <a:pt x="6893" y="83228"/>
                  </a:cubicBezTo>
                  <a:lnTo>
                    <a:pt x="12052" y="86218"/>
                  </a:lnTo>
                  <a:cubicBezTo>
                    <a:pt x="7852" y="83776"/>
                    <a:pt x="5227" y="78572"/>
                    <a:pt x="5204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0" y="28533"/>
                    <a:pt x="35975" y="27503"/>
                    <a:pt x="39152" y="27503"/>
                  </a:cubicBezTo>
                  <a:cubicBezTo>
                    <a:pt x="39474" y="27503"/>
                    <a:pt x="39792" y="27513"/>
                    <a:pt x="40104" y="27534"/>
                  </a:cubicBezTo>
                  <a:cubicBezTo>
                    <a:pt x="44875" y="18769"/>
                    <a:pt x="51745" y="11009"/>
                    <a:pt x="59392" y="6604"/>
                  </a:cubicBezTo>
                  <a:cubicBezTo>
                    <a:pt x="63612" y="4156"/>
                    <a:pt x="67602" y="2997"/>
                    <a:pt x="71135" y="2997"/>
                  </a:cubicBezTo>
                  <a:cubicBezTo>
                    <a:pt x="73682" y="2997"/>
                    <a:pt x="75991" y="3599"/>
                    <a:pt x="77978" y="4755"/>
                  </a:cubicBezTo>
                  <a:lnTo>
                    <a:pt x="77978" y="4755"/>
                  </a:lnTo>
                  <a:lnTo>
                    <a:pt x="72859" y="1765"/>
                  </a:lnTo>
                  <a:cubicBezTo>
                    <a:pt x="70865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979134" y="1676101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6" y="1156"/>
                    <a:pt x="54234" y="3599"/>
                  </a:cubicBezTo>
                  <a:cubicBezTo>
                    <a:pt x="46587" y="8004"/>
                    <a:pt x="39717" y="15764"/>
                    <a:pt x="34946" y="24529"/>
                  </a:cubicBezTo>
                  <a:cubicBezTo>
                    <a:pt x="34634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20" y="27725"/>
                  </a:cubicBezTo>
                  <a:cubicBezTo>
                    <a:pt x="10478" y="35189"/>
                    <a:pt x="1" y="53312"/>
                    <a:pt x="46" y="68194"/>
                  </a:cubicBezTo>
                  <a:cubicBezTo>
                    <a:pt x="79" y="78719"/>
                    <a:pt x="5367" y="84801"/>
                    <a:pt x="13057" y="84801"/>
                  </a:cubicBezTo>
                  <a:cubicBezTo>
                    <a:pt x="16224" y="84801"/>
                    <a:pt x="19798" y="83770"/>
                    <a:pt x="23579" y="81592"/>
                  </a:cubicBezTo>
                  <a:lnTo>
                    <a:pt x="84888" y="46191"/>
                  </a:lnTo>
                  <a:cubicBezTo>
                    <a:pt x="94383" y="40712"/>
                    <a:pt x="102076" y="27405"/>
                    <a:pt x="102030" y="16495"/>
                  </a:cubicBezTo>
                  <a:cubicBezTo>
                    <a:pt x="102014" y="8767"/>
                    <a:pt x="98127" y="4302"/>
                    <a:pt x="92486" y="4302"/>
                  </a:cubicBezTo>
                  <a:cubicBezTo>
                    <a:pt x="90164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3" y="10720"/>
                  </a:cubicBezTo>
                  <a:cubicBezTo>
                    <a:pt x="77370" y="3838"/>
                    <a:pt x="72433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7" name="Google Shape;1537;p32"/>
          <p:cNvCxnSpPr/>
          <p:nvPr/>
        </p:nvCxnSpPr>
        <p:spPr>
          <a:xfrm>
            <a:off x="1589800" y="237628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8" name="Google Shape;1538;p32"/>
          <p:cNvCxnSpPr/>
          <p:nvPr/>
        </p:nvCxnSpPr>
        <p:spPr>
          <a:xfrm>
            <a:off x="4629363" y="2388000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9" name="Google Shape;1539;p32"/>
          <p:cNvCxnSpPr/>
          <p:nvPr/>
        </p:nvCxnSpPr>
        <p:spPr>
          <a:xfrm>
            <a:off x="7587700" y="2376400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3"/>
          <p:cNvSpPr txBox="1"/>
          <p:nvPr/>
        </p:nvSpPr>
        <p:spPr>
          <a:xfrm>
            <a:off x="1109954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7900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5" name="Google Shape;1545;p3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46" name="Google Shape;1546;p33"/>
          <p:cNvSpPr/>
          <p:nvPr/>
        </p:nvSpPr>
        <p:spPr>
          <a:xfrm>
            <a:off x="457199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3"/>
          <p:cNvSpPr txBox="1"/>
          <p:nvPr/>
        </p:nvSpPr>
        <p:spPr>
          <a:xfrm>
            <a:off x="3213187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79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8" name="Google Shape;1548;p33"/>
          <p:cNvSpPr txBox="1"/>
          <p:nvPr/>
        </p:nvSpPr>
        <p:spPr>
          <a:xfrm>
            <a:off x="5316421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7900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9" name="Google Shape;1549;p33"/>
          <p:cNvSpPr txBox="1"/>
          <p:nvPr/>
        </p:nvSpPr>
        <p:spPr>
          <a:xfrm>
            <a:off x="7419679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79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0" name="Google Shape;1550;p33"/>
          <p:cNvSpPr txBox="1"/>
          <p:nvPr/>
        </p:nvSpPr>
        <p:spPr>
          <a:xfrm>
            <a:off x="5857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551" name="Google Shape;1551;p33"/>
          <p:cNvSpPr txBox="1"/>
          <p:nvPr/>
        </p:nvSpPr>
        <p:spPr>
          <a:xfrm>
            <a:off x="68954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400"/>
          </a:p>
        </p:txBody>
      </p:sp>
      <p:sp>
        <p:nvSpPr>
          <p:cNvPr id="1552" name="Google Shape;1552;p33"/>
          <p:cNvSpPr txBox="1"/>
          <p:nvPr/>
        </p:nvSpPr>
        <p:spPr>
          <a:xfrm>
            <a:off x="2688937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giant. It’s composed mostly of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553" name="Google Shape;1553;p33"/>
          <p:cNvSpPr txBox="1"/>
          <p:nvPr/>
        </p:nvSpPr>
        <p:spPr>
          <a:xfrm>
            <a:off x="4792171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33"/>
          <p:cNvSpPr/>
          <p:nvPr/>
        </p:nvSpPr>
        <p:spPr>
          <a:xfrm>
            <a:off x="2560432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3"/>
          <p:cNvSpPr/>
          <p:nvPr/>
        </p:nvSpPr>
        <p:spPr>
          <a:xfrm>
            <a:off x="4663666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3"/>
          <p:cNvSpPr/>
          <p:nvPr/>
        </p:nvSpPr>
        <p:spPr>
          <a:xfrm>
            <a:off x="6766899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33"/>
          <p:cNvGrpSpPr/>
          <p:nvPr/>
        </p:nvGrpSpPr>
        <p:grpSpPr>
          <a:xfrm>
            <a:off x="1266580" y="2761407"/>
            <a:ext cx="301147" cy="280199"/>
            <a:chOff x="2627058" y="2475328"/>
            <a:chExt cx="301147" cy="280199"/>
          </a:xfrm>
        </p:grpSpPr>
        <p:sp>
          <p:nvSpPr>
            <p:cNvPr id="1558" name="Google Shape;1558;p33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33"/>
          <p:cNvSpPr/>
          <p:nvPr/>
        </p:nvSpPr>
        <p:spPr>
          <a:xfrm>
            <a:off x="3379098" y="2684234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5" name="Google Shape;1565;p33"/>
          <p:cNvGrpSpPr/>
          <p:nvPr/>
        </p:nvGrpSpPr>
        <p:grpSpPr>
          <a:xfrm>
            <a:off x="7530783" y="2754329"/>
            <a:ext cx="392142" cy="294355"/>
            <a:chOff x="6604121" y="2195179"/>
            <a:chExt cx="320535" cy="240604"/>
          </a:xfrm>
        </p:grpSpPr>
        <p:sp>
          <p:nvSpPr>
            <p:cNvPr id="1566" name="Google Shape;1566;p33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33"/>
          <p:cNvGrpSpPr/>
          <p:nvPr/>
        </p:nvGrpSpPr>
        <p:grpSpPr>
          <a:xfrm>
            <a:off x="5437594" y="2719434"/>
            <a:ext cx="372053" cy="364144"/>
            <a:chOff x="4265484" y="2158840"/>
            <a:chExt cx="285011" cy="280197"/>
          </a:xfrm>
        </p:grpSpPr>
        <p:sp>
          <p:nvSpPr>
            <p:cNvPr id="1572" name="Google Shape;1572;p33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2;p31">
            <a:extLst>
              <a:ext uri="{FF2B5EF4-FFF2-40B4-BE49-F238E27FC236}">
                <a16:creationId xmlns:a16="http://schemas.microsoft.com/office/drawing/2014/main" id="{80B87DF5-1CE1-6312-3A85-A75093AB9C24}"/>
              </a:ext>
            </a:extLst>
          </p:cNvPr>
          <p:cNvSpPr/>
          <p:nvPr/>
        </p:nvSpPr>
        <p:spPr>
          <a:xfrm>
            <a:off x="1813770" y="1152001"/>
            <a:ext cx="1136800" cy="529425"/>
          </a:xfrm>
          <a:custGeom>
            <a:avLst/>
            <a:gdLst/>
            <a:ahLst/>
            <a:cxnLst/>
            <a:rect l="l" t="t" r="r" b="b"/>
            <a:pathLst>
              <a:path w="45472" h="21177" extrusionOk="0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Cliente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Servidor</a:t>
            </a:r>
            <a:r>
              <a:rPr lang="pt-PT" sz="1200" dirty="0">
                <a:effectLst/>
                <a:latin typeface="+mj-lt"/>
              </a:rPr>
              <a:t> </a:t>
            </a:r>
            <a:endParaRPr sz="1200" dirty="0">
              <a:latin typeface="+mj-lt"/>
            </a:endParaRPr>
          </a:p>
        </p:txBody>
      </p:sp>
      <p:sp>
        <p:nvSpPr>
          <p:cNvPr id="5" name="Google Shape;1423;p31">
            <a:extLst>
              <a:ext uri="{FF2B5EF4-FFF2-40B4-BE49-F238E27FC236}">
                <a16:creationId xmlns:a16="http://schemas.microsoft.com/office/drawing/2014/main" id="{0E12CBEB-D8D7-CAB3-B325-65DC510524E2}"/>
              </a:ext>
            </a:extLst>
          </p:cNvPr>
          <p:cNvSpPr/>
          <p:nvPr/>
        </p:nvSpPr>
        <p:spPr>
          <a:xfrm>
            <a:off x="3023800" y="3448736"/>
            <a:ext cx="1246669" cy="627375"/>
          </a:xfrm>
          <a:custGeom>
            <a:avLst/>
            <a:gdLst/>
            <a:ahLst/>
            <a:cxnLst/>
            <a:rect l="l" t="t" r="r" b="b"/>
            <a:pathLst>
              <a:path w="39155" h="25095" extrusionOk="0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+mj-lt"/>
              </a:rPr>
              <a:t>Em Camada</a:t>
            </a:r>
            <a:endParaRPr sz="1200" dirty="0">
              <a:latin typeface="+mj-lt"/>
            </a:endParaRPr>
          </a:p>
        </p:txBody>
      </p:sp>
      <p:sp>
        <p:nvSpPr>
          <p:cNvPr id="6" name="Google Shape;1424;p31">
            <a:extLst>
              <a:ext uri="{FF2B5EF4-FFF2-40B4-BE49-F238E27FC236}">
                <a16:creationId xmlns:a16="http://schemas.microsoft.com/office/drawing/2014/main" id="{B0AD381A-9BEF-0DDC-A580-406CA13823E1}"/>
              </a:ext>
            </a:extLst>
          </p:cNvPr>
          <p:cNvSpPr/>
          <p:nvPr/>
        </p:nvSpPr>
        <p:spPr>
          <a:xfrm>
            <a:off x="993321" y="3448909"/>
            <a:ext cx="1110950" cy="717500"/>
          </a:xfrm>
          <a:custGeom>
            <a:avLst/>
            <a:gdLst/>
            <a:ahLst/>
            <a:cxnLst/>
            <a:rect l="l" t="t" r="r" b="b"/>
            <a:pathLst>
              <a:path w="44438" h="28700" extrusionOk="0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latin typeface="+mj-lt"/>
                <a:ea typeface="Calibri" panose="020F0502020204030204" pitchFamily="34" charset="0"/>
                <a:cs typeface="AppleSystemUIFont"/>
              </a:rPr>
              <a:t>O</a:t>
            </a:r>
            <a:r>
              <a:rPr lang="pt-PT" sz="14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rientada a Serviços</a:t>
            </a:r>
            <a:r>
              <a:rPr lang="pt-PT" sz="1400" dirty="0">
                <a:effectLst/>
                <a:latin typeface="+mj-lt"/>
              </a:rPr>
              <a:t> </a:t>
            </a:r>
            <a:endParaRPr lang="pt-PT" sz="1400" dirty="0">
              <a:latin typeface="+mj-lt"/>
            </a:endParaRPr>
          </a:p>
        </p:txBody>
      </p:sp>
      <p:sp>
        <p:nvSpPr>
          <p:cNvPr id="7" name="Google Shape;1425;p31">
            <a:extLst>
              <a:ext uri="{FF2B5EF4-FFF2-40B4-BE49-F238E27FC236}">
                <a16:creationId xmlns:a16="http://schemas.microsoft.com/office/drawing/2014/main" id="{541726D1-613C-5A5D-6036-F29D80E181E1}"/>
              </a:ext>
            </a:extLst>
          </p:cNvPr>
          <p:cNvSpPr/>
          <p:nvPr/>
        </p:nvSpPr>
        <p:spPr>
          <a:xfrm>
            <a:off x="417846" y="2255031"/>
            <a:ext cx="982800" cy="680300"/>
          </a:xfrm>
          <a:custGeom>
            <a:avLst/>
            <a:gdLst/>
            <a:ahLst/>
            <a:cxnLst/>
            <a:rect l="l" t="t" r="r" b="b"/>
            <a:pathLst>
              <a:path w="39312" h="27212" extrusionOk="0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+mj-lt"/>
                <a:ea typeface="Calibri" panose="020F0502020204030204" pitchFamily="34" charset="0"/>
                <a:cs typeface="AppleSystemUIFont"/>
              </a:rPr>
              <a:t>M</a:t>
            </a: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icro </a:t>
            </a:r>
            <a:r>
              <a:rPr lang="pt-PT" sz="1200" dirty="0">
                <a:latin typeface="+mj-lt"/>
                <a:ea typeface="Calibri" panose="020F0502020204030204" pitchFamily="34" charset="0"/>
                <a:cs typeface="AppleSystemUIFont"/>
              </a:rPr>
              <a:t>S</a:t>
            </a: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erviços</a:t>
            </a:r>
            <a:r>
              <a:rPr lang="pt-PT" sz="1200" dirty="0">
                <a:effectLst/>
                <a:latin typeface="+mj-lt"/>
              </a:rPr>
              <a:t> </a:t>
            </a:r>
            <a:endParaRPr sz="1200" dirty="0">
              <a:latin typeface="+mj-lt"/>
            </a:endParaRPr>
          </a:p>
        </p:txBody>
      </p:sp>
      <p:sp>
        <p:nvSpPr>
          <p:cNvPr id="8" name="Google Shape;1426;p31">
            <a:extLst>
              <a:ext uri="{FF2B5EF4-FFF2-40B4-BE49-F238E27FC236}">
                <a16:creationId xmlns:a16="http://schemas.microsoft.com/office/drawing/2014/main" id="{0C714BF0-5D6A-13F3-DA4E-5C40AE477E73}"/>
              </a:ext>
            </a:extLst>
          </p:cNvPr>
          <p:cNvSpPr/>
          <p:nvPr/>
        </p:nvSpPr>
        <p:spPr>
          <a:xfrm>
            <a:off x="3363694" y="2242463"/>
            <a:ext cx="906775" cy="675325"/>
          </a:xfrm>
          <a:custGeom>
            <a:avLst/>
            <a:gdLst/>
            <a:ahLst/>
            <a:cxnLst/>
            <a:rect l="l" t="t" r="r" b="b"/>
            <a:pathLst>
              <a:path w="36271" h="27013" extrusionOk="0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+mj-lt"/>
              </a:rPr>
              <a:t>P2P</a:t>
            </a:r>
            <a:endParaRPr sz="1200" dirty="0">
              <a:latin typeface="+mj-lt"/>
            </a:endParaRPr>
          </a:p>
        </p:txBody>
      </p:sp>
      <p:sp>
        <p:nvSpPr>
          <p:cNvPr id="12" name="Google Shape;1430;p31">
            <a:extLst>
              <a:ext uri="{FF2B5EF4-FFF2-40B4-BE49-F238E27FC236}">
                <a16:creationId xmlns:a16="http://schemas.microsoft.com/office/drawing/2014/main" id="{7A226CDC-AC34-DA94-1882-7423D354AE4C}"/>
              </a:ext>
            </a:extLst>
          </p:cNvPr>
          <p:cNvSpPr/>
          <p:nvPr/>
        </p:nvSpPr>
        <p:spPr>
          <a:xfrm>
            <a:off x="4653165" y="5882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" name="Google Shape;1434;p31">
            <a:extLst>
              <a:ext uri="{FF2B5EF4-FFF2-40B4-BE49-F238E27FC236}">
                <a16:creationId xmlns:a16="http://schemas.microsoft.com/office/drawing/2014/main" id="{4AA4D27D-4E5B-FBA8-67F5-2F4C4D6DD168}"/>
              </a:ext>
            </a:extLst>
          </p:cNvPr>
          <p:cNvSpPr/>
          <p:nvPr/>
        </p:nvSpPr>
        <p:spPr>
          <a:xfrm>
            <a:off x="4619189" y="45552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" name="Google Shape;1435;p31">
            <a:extLst>
              <a:ext uri="{FF2B5EF4-FFF2-40B4-BE49-F238E27FC236}">
                <a16:creationId xmlns:a16="http://schemas.microsoft.com/office/drawing/2014/main" id="{A5497B42-677C-F09B-1D71-99BF062E1FDF}"/>
              </a:ext>
            </a:extLst>
          </p:cNvPr>
          <p:cNvSpPr/>
          <p:nvPr/>
        </p:nvSpPr>
        <p:spPr>
          <a:xfrm>
            <a:off x="4596315" y="35785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" name="Google Shape;1436;p31">
            <a:extLst>
              <a:ext uri="{FF2B5EF4-FFF2-40B4-BE49-F238E27FC236}">
                <a16:creationId xmlns:a16="http://schemas.microsoft.com/office/drawing/2014/main" id="{E7B111F4-D34B-51CF-5437-93E7969457D0}"/>
              </a:ext>
            </a:extLst>
          </p:cNvPr>
          <p:cNvSpPr/>
          <p:nvPr/>
        </p:nvSpPr>
        <p:spPr>
          <a:xfrm>
            <a:off x="4606823" y="28298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9" name="Google Shape;1437;p31">
            <a:extLst>
              <a:ext uri="{FF2B5EF4-FFF2-40B4-BE49-F238E27FC236}">
                <a16:creationId xmlns:a16="http://schemas.microsoft.com/office/drawing/2014/main" id="{AB0FFB6E-6C14-CB58-0791-27AE84E2F721}"/>
              </a:ext>
            </a:extLst>
          </p:cNvPr>
          <p:cNvSpPr/>
          <p:nvPr/>
        </p:nvSpPr>
        <p:spPr>
          <a:xfrm>
            <a:off x="4625202" y="141389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" name="Google Shape;1438;p31">
            <a:extLst>
              <a:ext uri="{FF2B5EF4-FFF2-40B4-BE49-F238E27FC236}">
                <a16:creationId xmlns:a16="http://schemas.microsoft.com/office/drawing/2014/main" id="{B1C023A5-E268-282E-9901-96CDF5CEE452}"/>
              </a:ext>
            </a:extLst>
          </p:cNvPr>
          <p:cNvSpPr/>
          <p:nvPr/>
        </p:nvSpPr>
        <p:spPr>
          <a:xfrm>
            <a:off x="5122640" y="5882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" name="Google Shape;1439;p31">
            <a:extLst>
              <a:ext uri="{FF2B5EF4-FFF2-40B4-BE49-F238E27FC236}">
                <a16:creationId xmlns:a16="http://schemas.microsoft.com/office/drawing/2014/main" id="{B0080264-A494-DE54-3FD8-B6907924DF28}"/>
              </a:ext>
            </a:extLst>
          </p:cNvPr>
          <p:cNvSpPr/>
          <p:nvPr/>
        </p:nvSpPr>
        <p:spPr>
          <a:xfrm>
            <a:off x="5094677" y="141389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2" name="Google Shape;1440;p31">
            <a:extLst>
              <a:ext uri="{FF2B5EF4-FFF2-40B4-BE49-F238E27FC236}">
                <a16:creationId xmlns:a16="http://schemas.microsoft.com/office/drawing/2014/main" id="{B4C00770-08EE-9BF6-FC5A-A0960A53F5C4}"/>
              </a:ext>
            </a:extLst>
          </p:cNvPr>
          <p:cNvSpPr/>
          <p:nvPr/>
        </p:nvSpPr>
        <p:spPr>
          <a:xfrm>
            <a:off x="5076298" y="28298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3" name="Google Shape;1441;p31">
            <a:extLst>
              <a:ext uri="{FF2B5EF4-FFF2-40B4-BE49-F238E27FC236}">
                <a16:creationId xmlns:a16="http://schemas.microsoft.com/office/drawing/2014/main" id="{03826DCE-68A4-04F7-B268-8225D79E38FD}"/>
              </a:ext>
            </a:extLst>
          </p:cNvPr>
          <p:cNvSpPr/>
          <p:nvPr/>
        </p:nvSpPr>
        <p:spPr>
          <a:xfrm>
            <a:off x="5065790" y="35785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4" name="Google Shape;1442;p31">
            <a:extLst>
              <a:ext uri="{FF2B5EF4-FFF2-40B4-BE49-F238E27FC236}">
                <a16:creationId xmlns:a16="http://schemas.microsoft.com/office/drawing/2014/main" id="{1DAD178D-9A70-DAE5-9651-9E1F8D1D6F3B}"/>
              </a:ext>
            </a:extLst>
          </p:cNvPr>
          <p:cNvSpPr/>
          <p:nvPr/>
        </p:nvSpPr>
        <p:spPr>
          <a:xfrm>
            <a:off x="5133148" y="4632461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" name="Google Shape;1446;p31">
            <a:extLst>
              <a:ext uri="{FF2B5EF4-FFF2-40B4-BE49-F238E27FC236}">
                <a16:creationId xmlns:a16="http://schemas.microsoft.com/office/drawing/2014/main" id="{2F1082E4-7FD1-8E87-A648-3DE66696216E}"/>
              </a:ext>
            </a:extLst>
          </p:cNvPr>
          <p:cNvSpPr txBox="1">
            <a:spLocks/>
          </p:cNvSpPr>
          <p:nvPr/>
        </p:nvSpPr>
        <p:spPr>
          <a:xfrm>
            <a:off x="-152750" y="0"/>
            <a:ext cx="40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PT" dirty="0"/>
              <a:t>Diferentes Arquiteturas de Sistemas Distribuídos</a:t>
            </a:r>
          </a:p>
        </p:txBody>
      </p:sp>
      <p:sp>
        <p:nvSpPr>
          <p:cNvPr id="75" name="Google Shape;1493;p31">
            <a:extLst>
              <a:ext uri="{FF2B5EF4-FFF2-40B4-BE49-F238E27FC236}">
                <a16:creationId xmlns:a16="http://schemas.microsoft.com/office/drawing/2014/main" id="{1B1515A0-54BA-A95B-0E2B-097A93AE9BE7}"/>
              </a:ext>
            </a:extLst>
          </p:cNvPr>
          <p:cNvSpPr txBox="1"/>
          <p:nvPr/>
        </p:nvSpPr>
        <p:spPr>
          <a:xfrm>
            <a:off x="4619189" y="5849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76" name="Google Shape;1494;p31">
            <a:extLst>
              <a:ext uri="{FF2B5EF4-FFF2-40B4-BE49-F238E27FC236}">
                <a16:creationId xmlns:a16="http://schemas.microsoft.com/office/drawing/2014/main" id="{6C9126AA-24B6-DEDD-BF3A-4B7528BF26C0}"/>
              </a:ext>
            </a:extLst>
          </p:cNvPr>
          <p:cNvSpPr txBox="1"/>
          <p:nvPr/>
        </p:nvSpPr>
        <p:spPr>
          <a:xfrm>
            <a:off x="4625202" y="141389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77" name="Google Shape;1495;p31">
            <a:extLst>
              <a:ext uri="{FF2B5EF4-FFF2-40B4-BE49-F238E27FC236}">
                <a16:creationId xmlns:a16="http://schemas.microsoft.com/office/drawing/2014/main" id="{6A1D39A0-DE31-B5F0-C299-2032BC9A30DC}"/>
              </a:ext>
            </a:extLst>
          </p:cNvPr>
          <p:cNvSpPr txBox="1"/>
          <p:nvPr/>
        </p:nvSpPr>
        <p:spPr>
          <a:xfrm>
            <a:off x="4606823" y="28298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78" name="Google Shape;1496;p31">
            <a:extLst>
              <a:ext uri="{FF2B5EF4-FFF2-40B4-BE49-F238E27FC236}">
                <a16:creationId xmlns:a16="http://schemas.microsoft.com/office/drawing/2014/main" id="{680DD5E8-150B-BBE0-D54B-88C286898DA5}"/>
              </a:ext>
            </a:extLst>
          </p:cNvPr>
          <p:cNvSpPr txBox="1"/>
          <p:nvPr/>
        </p:nvSpPr>
        <p:spPr>
          <a:xfrm>
            <a:off x="4596315" y="35785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79" name="Google Shape;1497;p31">
            <a:extLst>
              <a:ext uri="{FF2B5EF4-FFF2-40B4-BE49-F238E27FC236}">
                <a16:creationId xmlns:a16="http://schemas.microsoft.com/office/drawing/2014/main" id="{8B125A53-4072-0B7F-3F02-0E317E78E07D}"/>
              </a:ext>
            </a:extLst>
          </p:cNvPr>
          <p:cNvSpPr txBox="1"/>
          <p:nvPr/>
        </p:nvSpPr>
        <p:spPr>
          <a:xfrm>
            <a:off x="4619189" y="4555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5</a:t>
            </a:r>
            <a:endParaRPr dirty="0">
              <a:latin typeface="+mj-lt"/>
            </a:endParaRPr>
          </a:p>
        </p:txBody>
      </p:sp>
      <p:sp>
        <p:nvSpPr>
          <p:cNvPr id="83" name="Google Shape;1501;p31">
            <a:extLst>
              <a:ext uri="{FF2B5EF4-FFF2-40B4-BE49-F238E27FC236}">
                <a16:creationId xmlns:a16="http://schemas.microsoft.com/office/drawing/2014/main" id="{952B1790-976A-D90F-0C32-AFE6A5ED20CD}"/>
              </a:ext>
            </a:extLst>
          </p:cNvPr>
          <p:cNvSpPr txBox="1"/>
          <p:nvPr/>
        </p:nvSpPr>
        <p:spPr>
          <a:xfrm>
            <a:off x="5179490" y="619474"/>
            <a:ext cx="3480600" cy="65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Esta arquitetura é comum em sistemas de banco de dados, onde os clientes acedem a informações armazenadas no servidor</a:t>
            </a:r>
            <a:r>
              <a:rPr lang="pt-PT" sz="1200" dirty="0">
                <a:effectLst/>
                <a:latin typeface="+mj-lt"/>
              </a:rPr>
              <a:t> </a:t>
            </a:r>
            <a:endParaRPr lang="pt-PT" dirty="0">
              <a:latin typeface="+mj-lt"/>
            </a:endParaRPr>
          </a:p>
        </p:txBody>
      </p:sp>
      <p:sp>
        <p:nvSpPr>
          <p:cNvPr id="84" name="Google Shape;1502;p31">
            <a:extLst>
              <a:ext uri="{FF2B5EF4-FFF2-40B4-BE49-F238E27FC236}">
                <a16:creationId xmlns:a16="http://schemas.microsoft.com/office/drawing/2014/main" id="{FEAE4013-362B-F8D0-02C6-EC0B28664C0E}"/>
              </a:ext>
            </a:extLst>
          </p:cNvPr>
          <p:cNvSpPr txBox="1"/>
          <p:nvPr/>
        </p:nvSpPr>
        <p:spPr>
          <a:xfrm>
            <a:off x="5151527" y="1429489"/>
            <a:ext cx="3480600" cy="12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arquitetura, todos os componentes são iguais e colaboram para realizar a tarefa. Cada componente é tanto um cliente como um servidor, e comunicam uns com os outros diretamente para compartilhar recursos ou trocar informações.</a:t>
            </a:r>
            <a:r>
              <a:rPr lang="pt-PT" dirty="0">
                <a:effectLst/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85" name="Google Shape;1503;p31">
            <a:extLst>
              <a:ext uri="{FF2B5EF4-FFF2-40B4-BE49-F238E27FC236}">
                <a16:creationId xmlns:a16="http://schemas.microsoft.com/office/drawing/2014/main" id="{5FCA52EB-974F-3936-38C2-8AB2C6CA7A30}"/>
              </a:ext>
            </a:extLst>
          </p:cNvPr>
          <p:cNvSpPr txBox="1"/>
          <p:nvPr/>
        </p:nvSpPr>
        <p:spPr>
          <a:xfrm>
            <a:off x="5133148" y="2845475"/>
            <a:ext cx="3480600" cy="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arquitetura, os componentes são organizados em camadas, onde cada camada tem uma função específica. </a:t>
            </a:r>
            <a:endParaRPr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1504;p31">
            <a:extLst>
              <a:ext uri="{FF2B5EF4-FFF2-40B4-BE49-F238E27FC236}">
                <a16:creationId xmlns:a16="http://schemas.microsoft.com/office/drawing/2014/main" id="{E154229C-F1C9-7724-04FD-D1C95D0EECB9}"/>
              </a:ext>
            </a:extLst>
          </p:cNvPr>
          <p:cNvSpPr txBox="1"/>
          <p:nvPr/>
        </p:nvSpPr>
        <p:spPr>
          <a:xfrm>
            <a:off x="5133148" y="3578575"/>
            <a:ext cx="3480600" cy="84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arquitetura, os serviços são fornecidos como unidades independentes, que podem ser combinadas para formar sistemas mais complexos. </a:t>
            </a:r>
            <a:endParaRPr lang="pt-PT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05;p31">
            <a:extLst>
              <a:ext uri="{FF2B5EF4-FFF2-40B4-BE49-F238E27FC236}">
                <a16:creationId xmlns:a16="http://schemas.microsoft.com/office/drawing/2014/main" id="{C6D6D1BF-6FBA-3F74-2540-EF7E3FE3CC38}"/>
              </a:ext>
            </a:extLst>
          </p:cNvPr>
          <p:cNvSpPr txBox="1"/>
          <p:nvPr/>
        </p:nvSpPr>
        <p:spPr>
          <a:xfrm>
            <a:off x="5133148" y="4435390"/>
            <a:ext cx="3480600" cy="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O sistema é dividido em micro serviços independentes, onde cada um executa uma tarefa específica</a:t>
            </a:r>
            <a:r>
              <a:rPr lang="pt-PT" dirty="0">
                <a:effectLst/>
                <a:latin typeface="+mj-lt"/>
              </a:rPr>
              <a:t> </a:t>
            </a:r>
            <a:endParaRPr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509;p31">
            <a:extLst>
              <a:ext uri="{FF2B5EF4-FFF2-40B4-BE49-F238E27FC236}">
                <a16:creationId xmlns:a16="http://schemas.microsoft.com/office/drawing/2014/main" id="{BE8B53C5-6946-1975-11F7-09A18D41B867}"/>
              </a:ext>
            </a:extLst>
          </p:cNvPr>
          <p:cNvSpPr/>
          <p:nvPr/>
        </p:nvSpPr>
        <p:spPr>
          <a:xfrm>
            <a:off x="1543749" y="2078740"/>
            <a:ext cx="1676842" cy="1251191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2" name="Google Shape;1510;p31">
            <a:extLst>
              <a:ext uri="{FF2B5EF4-FFF2-40B4-BE49-F238E27FC236}">
                <a16:creationId xmlns:a16="http://schemas.microsoft.com/office/drawing/2014/main" id="{B3DB8A4B-A144-43FF-C6F5-63FBF8EF2C17}"/>
              </a:ext>
            </a:extLst>
          </p:cNvPr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Process</a:t>
            </a:r>
            <a:endParaRPr sz="18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090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80" name="Google Shape;1580;p34"/>
          <p:cNvSpPr txBox="1"/>
          <p:nvPr/>
        </p:nvSpPr>
        <p:spPr>
          <a:xfrm>
            <a:off x="495475" y="23818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System. It’s only a bit larger than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34"/>
          <p:cNvSpPr txBox="1"/>
          <p:nvPr/>
        </p:nvSpPr>
        <p:spPr>
          <a:xfrm>
            <a:off x="7137850" y="23819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34"/>
          <p:cNvSpPr/>
          <p:nvPr/>
        </p:nvSpPr>
        <p:spPr>
          <a:xfrm>
            <a:off x="2557950" y="1860599"/>
            <a:ext cx="2415251" cy="1422320"/>
          </a:xfrm>
          <a:custGeom>
            <a:avLst/>
            <a:gdLst/>
            <a:ahLst/>
            <a:cxnLst/>
            <a:rect l="l" t="t" r="r" b="b"/>
            <a:pathLst>
              <a:path w="86708" h="51057" extrusionOk="0">
                <a:moveTo>
                  <a:pt x="53403" y="1"/>
                </a:moveTo>
                <a:cubicBezTo>
                  <a:pt x="49450" y="1"/>
                  <a:pt x="45823" y="2483"/>
                  <a:pt x="45823" y="7140"/>
                </a:cubicBezTo>
                <a:cubicBezTo>
                  <a:pt x="43221" y="3540"/>
                  <a:pt x="39770" y="1949"/>
                  <a:pt x="36514" y="1949"/>
                </a:cubicBezTo>
                <a:cubicBezTo>
                  <a:pt x="31338" y="1949"/>
                  <a:pt x="26653" y="5968"/>
                  <a:pt x="26653" y="12326"/>
                </a:cubicBezTo>
                <a:cubicBezTo>
                  <a:pt x="23294" y="10210"/>
                  <a:pt x="20383" y="9349"/>
                  <a:pt x="17999" y="9349"/>
                </a:cubicBezTo>
                <a:cubicBezTo>
                  <a:pt x="10463" y="9349"/>
                  <a:pt x="8201" y="17957"/>
                  <a:pt x="13707" y="22685"/>
                </a:cubicBezTo>
                <a:cubicBezTo>
                  <a:pt x="0" y="26332"/>
                  <a:pt x="6841" y="40053"/>
                  <a:pt x="15392" y="40053"/>
                </a:cubicBezTo>
                <a:cubicBezTo>
                  <a:pt x="16539" y="40053"/>
                  <a:pt x="17717" y="39806"/>
                  <a:pt x="18880" y="39255"/>
                </a:cubicBezTo>
                <a:lnTo>
                  <a:pt x="18880" y="39255"/>
                </a:lnTo>
                <a:cubicBezTo>
                  <a:pt x="17269" y="46374"/>
                  <a:pt x="22114" y="51057"/>
                  <a:pt x="27616" y="51057"/>
                </a:cubicBezTo>
                <a:cubicBezTo>
                  <a:pt x="28923" y="51057"/>
                  <a:pt x="30267" y="50792"/>
                  <a:pt x="31570" y="50234"/>
                </a:cubicBezTo>
                <a:lnTo>
                  <a:pt x="60183" y="25164"/>
                </a:lnTo>
                <a:lnTo>
                  <a:pt x="86707" y="3759"/>
                </a:lnTo>
                <a:cubicBezTo>
                  <a:pt x="83464" y="1563"/>
                  <a:pt x="79118" y="290"/>
                  <a:pt x="74882" y="290"/>
                </a:cubicBezTo>
                <a:cubicBezTo>
                  <a:pt x="69917" y="290"/>
                  <a:pt x="65103" y="2039"/>
                  <a:pt x="62392" y="6103"/>
                </a:cubicBezTo>
                <a:cubicBezTo>
                  <a:pt x="60687" y="1963"/>
                  <a:pt x="56917" y="1"/>
                  <a:pt x="53403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4"/>
          <p:cNvSpPr/>
          <p:nvPr/>
        </p:nvSpPr>
        <p:spPr>
          <a:xfrm>
            <a:off x="3961178" y="1965925"/>
            <a:ext cx="2642820" cy="1888501"/>
          </a:xfrm>
          <a:custGeom>
            <a:avLst/>
            <a:gdLst/>
            <a:ahLst/>
            <a:cxnLst/>
            <a:rect l="l" t="t" r="r" b="b"/>
            <a:pathLst>
              <a:path w="79675" h="56934" extrusionOk="0">
                <a:moveTo>
                  <a:pt x="55138" y="0"/>
                </a:moveTo>
                <a:lnTo>
                  <a:pt x="26026" y="24019"/>
                </a:lnTo>
                <a:cubicBezTo>
                  <a:pt x="26026" y="24019"/>
                  <a:pt x="189" y="46018"/>
                  <a:pt x="0" y="46462"/>
                </a:cubicBezTo>
                <a:cubicBezTo>
                  <a:pt x="2125" y="54021"/>
                  <a:pt x="8392" y="56934"/>
                  <a:pt x="14879" y="56934"/>
                </a:cubicBezTo>
                <a:cubicBezTo>
                  <a:pt x="22622" y="56934"/>
                  <a:pt x="30678" y="52783"/>
                  <a:pt x="32371" y="47432"/>
                </a:cubicBezTo>
                <a:cubicBezTo>
                  <a:pt x="35089" y="51966"/>
                  <a:pt x="39396" y="53819"/>
                  <a:pt x="43555" y="53819"/>
                </a:cubicBezTo>
                <a:cubicBezTo>
                  <a:pt x="48899" y="53819"/>
                  <a:pt x="53998" y="50759"/>
                  <a:pt x="55164" y="46395"/>
                </a:cubicBezTo>
                <a:cubicBezTo>
                  <a:pt x="57543" y="47393"/>
                  <a:pt x="59785" y="47834"/>
                  <a:pt x="61849" y="47834"/>
                </a:cubicBezTo>
                <a:cubicBezTo>
                  <a:pt x="73715" y="47834"/>
                  <a:pt x="79675" y="33257"/>
                  <a:pt x="71734" y="26188"/>
                </a:cubicBezTo>
                <a:cubicBezTo>
                  <a:pt x="74893" y="22583"/>
                  <a:pt x="71366" y="10305"/>
                  <a:pt x="62171" y="10305"/>
                </a:cubicBezTo>
                <a:cubicBezTo>
                  <a:pt x="60819" y="10305"/>
                  <a:pt x="59345" y="10570"/>
                  <a:pt x="57751" y="11168"/>
                </a:cubicBezTo>
                <a:cubicBezTo>
                  <a:pt x="57751" y="7679"/>
                  <a:pt x="58249" y="2102"/>
                  <a:pt x="55138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4"/>
          <p:cNvSpPr txBox="1"/>
          <p:nvPr/>
        </p:nvSpPr>
        <p:spPr>
          <a:xfrm>
            <a:off x="3035350" y="2331200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 sz="2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34"/>
          <p:cNvSpPr txBox="1"/>
          <p:nvPr/>
        </p:nvSpPr>
        <p:spPr>
          <a:xfrm>
            <a:off x="4909700" y="28494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403150" y="201343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201348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2019050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491651" y="20135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95" name="Google Shape;1595;p35"/>
          <p:cNvSpPr txBox="1"/>
          <p:nvPr/>
        </p:nvSpPr>
        <p:spPr>
          <a:xfrm>
            <a:off x="769950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6" name="Google Shape;1596;p35"/>
          <p:cNvSpPr txBox="1"/>
          <p:nvPr/>
        </p:nvSpPr>
        <p:spPr>
          <a:xfrm>
            <a:off x="27764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red,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7" name="Google Shape;1597;p35"/>
          <p:cNvSpPr txBox="1"/>
          <p:nvPr/>
        </p:nvSpPr>
        <p:spPr>
          <a:xfrm>
            <a:off x="69298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8" name="Google Shape;1598;p35"/>
          <p:cNvSpPr txBox="1"/>
          <p:nvPr/>
        </p:nvSpPr>
        <p:spPr>
          <a:xfrm>
            <a:off x="4848424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35"/>
          <p:cNvSpPr txBox="1"/>
          <p:nvPr/>
        </p:nvSpPr>
        <p:spPr>
          <a:xfrm>
            <a:off x="4848424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35"/>
          <p:cNvSpPr txBox="1"/>
          <p:nvPr/>
        </p:nvSpPr>
        <p:spPr>
          <a:xfrm>
            <a:off x="69298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5"/>
          <p:cNvSpPr txBox="1"/>
          <p:nvPr/>
        </p:nvSpPr>
        <p:spPr>
          <a:xfrm>
            <a:off x="27764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2" name="Google Shape;1602;p35"/>
          <p:cNvSpPr txBox="1"/>
          <p:nvPr/>
        </p:nvSpPr>
        <p:spPr>
          <a:xfrm>
            <a:off x="769950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3" name="Google Shape;1603;p35"/>
          <p:cNvSpPr/>
          <p:nvPr/>
        </p:nvSpPr>
        <p:spPr>
          <a:xfrm>
            <a:off x="862177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2868702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4940651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022102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862177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5"/>
          <p:cNvSpPr/>
          <p:nvPr/>
        </p:nvSpPr>
        <p:spPr>
          <a:xfrm>
            <a:off x="2868702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5"/>
          <p:cNvSpPr/>
          <p:nvPr/>
        </p:nvSpPr>
        <p:spPr>
          <a:xfrm>
            <a:off x="4940651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5"/>
          <p:cNvSpPr/>
          <p:nvPr/>
        </p:nvSpPr>
        <p:spPr>
          <a:xfrm>
            <a:off x="7022102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1" name="Google Shape;1611;p35"/>
          <p:cNvGrpSpPr/>
          <p:nvPr/>
        </p:nvGrpSpPr>
        <p:grpSpPr>
          <a:xfrm>
            <a:off x="1210320" y="1355905"/>
            <a:ext cx="367261" cy="364686"/>
            <a:chOff x="-64781025" y="3361050"/>
            <a:chExt cx="317425" cy="315200"/>
          </a:xfrm>
        </p:grpSpPr>
        <p:sp>
          <p:nvSpPr>
            <p:cNvPr id="1612" name="Google Shape;1612;p35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>
            <a:off x="3279714" y="135461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35"/>
          <p:cNvGrpSpPr/>
          <p:nvPr/>
        </p:nvGrpSpPr>
        <p:grpSpPr>
          <a:xfrm>
            <a:off x="5289691" y="1354054"/>
            <a:ext cx="365467" cy="368389"/>
            <a:chOff x="-62516625" y="3743175"/>
            <a:chExt cx="315875" cy="318400"/>
          </a:xfrm>
        </p:grpSpPr>
        <p:sp>
          <p:nvSpPr>
            <p:cNvPr id="1618" name="Google Shape;1618;p35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5"/>
          <p:cNvGrpSpPr/>
          <p:nvPr/>
        </p:nvGrpSpPr>
        <p:grpSpPr>
          <a:xfrm>
            <a:off x="7369797" y="1354607"/>
            <a:ext cx="368157" cy="367290"/>
            <a:chOff x="-62154300" y="3743950"/>
            <a:chExt cx="318200" cy="317450"/>
          </a:xfrm>
        </p:grpSpPr>
        <p:sp>
          <p:nvSpPr>
            <p:cNvPr id="1621" name="Google Shape;1621;p35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35"/>
          <p:cNvGrpSpPr/>
          <p:nvPr/>
        </p:nvGrpSpPr>
        <p:grpSpPr>
          <a:xfrm>
            <a:off x="1234277" y="3253435"/>
            <a:ext cx="319347" cy="349133"/>
            <a:chOff x="1687350" y="3618725"/>
            <a:chExt cx="270175" cy="295375"/>
          </a:xfrm>
        </p:grpSpPr>
        <p:sp>
          <p:nvSpPr>
            <p:cNvPr id="1624" name="Google Shape;1624;p35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3225894" y="3253438"/>
            <a:ext cx="349163" cy="349133"/>
            <a:chOff x="4628325" y="3599825"/>
            <a:chExt cx="295400" cy="295375"/>
          </a:xfrm>
        </p:grpSpPr>
        <p:sp>
          <p:nvSpPr>
            <p:cNvPr id="1628" name="Google Shape;1628;p35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5"/>
          <p:cNvGrpSpPr/>
          <p:nvPr/>
        </p:nvGrpSpPr>
        <p:grpSpPr>
          <a:xfrm>
            <a:off x="5339272" y="3253433"/>
            <a:ext cx="266305" cy="349133"/>
            <a:chOff x="3167275" y="3227275"/>
            <a:chExt cx="225300" cy="295375"/>
          </a:xfrm>
        </p:grpSpPr>
        <p:sp>
          <p:nvSpPr>
            <p:cNvPr id="1641" name="Google Shape;1641;p35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5"/>
          <p:cNvGrpSpPr/>
          <p:nvPr/>
        </p:nvGrpSpPr>
        <p:grpSpPr>
          <a:xfrm>
            <a:off x="7378378" y="3252999"/>
            <a:ext cx="350995" cy="350049"/>
            <a:chOff x="1310075" y="3253275"/>
            <a:chExt cx="296950" cy="296150"/>
          </a:xfrm>
        </p:grpSpPr>
        <p:sp>
          <p:nvSpPr>
            <p:cNvPr id="1647" name="Google Shape;1647;p35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35"/>
          <p:cNvSpPr txBox="1"/>
          <p:nvPr/>
        </p:nvSpPr>
        <p:spPr>
          <a:xfrm>
            <a:off x="919500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35"/>
          <p:cNvSpPr txBox="1"/>
          <p:nvPr/>
        </p:nvSpPr>
        <p:spPr>
          <a:xfrm>
            <a:off x="29260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35"/>
          <p:cNvSpPr txBox="1"/>
          <p:nvPr/>
        </p:nvSpPr>
        <p:spPr>
          <a:xfrm>
            <a:off x="4997974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5"/>
          <p:cNvSpPr txBox="1"/>
          <p:nvPr/>
        </p:nvSpPr>
        <p:spPr>
          <a:xfrm>
            <a:off x="70794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35"/>
          <p:cNvSpPr txBox="1"/>
          <p:nvPr/>
        </p:nvSpPr>
        <p:spPr>
          <a:xfrm>
            <a:off x="919500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35"/>
          <p:cNvSpPr txBox="1"/>
          <p:nvPr/>
        </p:nvSpPr>
        <p:spPr>
          <a:xfrm>
            <a:off x="29260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Ceres</a:t>
            </a:r>
            <a:endParaRPr sz="15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5"/>
          <p:cNvSpPr txBox="1"/>
          <p:nvPr/>
        </p:nvSpPr>
        <p:spPr>
          <a:xfrm>
            <a:off x="4997974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35"/>
          <p:cNvSpPr txBox="1"/>
          <p:nvPr/>
        </p:nvSpPr>
        <p:spPr>
          <a:xfrm>
            <a:off x="70794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6"/>
          <p:cNvSpPr/>
          <p:nvPr/>
        </p:nvSpPr>
        <p:spPr>
          <a:xfrm rot="-5400000">
            <a:off x="1910610" y="3055198"/>
            <a:ext cx="1379668" cy="1169388"/>
          </a:xfrm>
          <a:custGeom>
            <a:avLst/>
            <a:gdLst/>
            <a:ahLst/>
            <a:cxnLst/>
            <a:rect l="l" t="t" r="r" b="b"/>
            <a:pathLst>
              <a:path w="83075" h="58889" fill="none" extrusionOk="0">
                <a:moveTo>
                  <a:pt x="83075" y="0"/>
                </a:moveTo>
                <a:lnTo>
                  <a:pt x="83075" y="46067"/>
                </a:lnTo>
                <a:lnTo>
                  <a:pt x="1" y="46067"/>
                </a:lnTo>
                <a:lnTo>
                  <a:pt x="1" y="58888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6"/>
          <p:cNvSpPr/>
          <p:nvPr/>
        </p:nvSpPr>
        <p:spPr>
          <a:xfrm rot="-5400000">
            <a:off x="2358758" y="2123625"/>
            <a:ext cx="1398167" cy="254633"/>
          </a:xfrm>
          <a:custGeom>
            <a:avLst/>
            <a:gdLst/>
            <a:ahLst/>
            <a:cxnLst/>
            <a:rect l="l" t="t" r="r" b="b"/>
            <a:pathLst>
              <a:path w="82793" h="12823" fill="none" extrusionOk="0">
                <a:moveTo>
                  <a:pt x="82792" y="12822"/>
                </a:moveTo>
                <a:lnTo>
                  <a:pt x="82792" y="1"/>
                </a:lnTo>
                <a:lnTo>
                  <a:pt x="1" y="1"/>
                </a:lnTo>
                <a:lnTo>
                  <a:pt x="1" y="12556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6"/>
          <p:cNvSpPr txBox="1">
            <a:spLocks noGrp="1"/>
          </p:cNvSpPr>
          <p:nvPr>
            <p:ph type="title"/>
          </p:nvPr>
        </p:nvSpPr>
        <p:spPr>
          <a:xfrm>
            <a:off x="442200" y="398125"/>
            <a:ext cx="824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65" name="Google Shape;1665;p36"/>
          <p:cNvSpPr/>
          <p:nvPr/>
        </p:nvSpPr>
        <p:spPr>
          <a:xfrm>
            <a:off x="-153350" y="0"/>
            <a:ext cx="2163900" cy="1026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25000" y="1457600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4725000" y="276291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4724997" y="410666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36"/>
          <p:cNvSpPr/>
          <p:nvPr/>
        </p:nvSpPr>
        <p:spPr>
          <a:xfrm rot="-5400000">
            <a:off x="4114328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6"/>
          <p:cNvSpPr/>
          <p:nvPr/>
        </p:nvSpPr>
        <p:spPr>
          <a:xfrm rot="-5400000">
            <a:off x="3836200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6"/>
          <p:cNvSpPr/>
          <p:nvPr/>
        </p:nvSpPr>
        <p:spPr>
          <a:xfrm rot="-5400000">
            <a:off x="3558072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6"/>
          <p:cNvSpPr/>
          <p:nvPr/>
        </p:nvSpPr>
        <p:spPr>
          <a:xfrm>
            <a:off x="677300" y="2008913"/>
            <a:ext cx="1226150" cy="673625"/>
          </a:xfrm>
          <a:custGeom>
            <a:avLst/>
            <a:gdLst/>
            <a:ahLst/>
            <a:cxnLst/>
            <a:rect l="l" t="t" r="r" b="b"/>
            <a:pathLst>
              <a:path w="49046" h="26945" extrusionOk="0">
                <a:moveTo>
                  <a:pt x="27948" y="1"/>
                </a:moveTo>
                <a:cubicBezTo>
                  <a:pt x="22807" y="1"/>
                  <a:pt x="18324" y="2900"/>
                  <a:pt x="16051" y="7148"/>
                </a:cubicBezTo>
                <a:cubicBezTo>
                  <a:pt x="15784" y="7132"/>
                  <a:pt x="15518" y="7117"/>
                  <a:pt x="15252" y="7117"/>
                </a:cubicBezTo>
                <a:cubicBezTo>
                  <a:pt x="9860" y="7117"/>
                  <a:pt x="5471" y="11427"/>
                  <a:pt x="5345" y="16788"/>
                </a:cubicBezTo>
                <a:cubicBezTo>
                  <a:pt x="5251" y="16788"/>
                  <a:pt x="5173" y="16772"/>
                  <a:pt x="5079" y="16772"/>
                </a:cubicBezTo>
                <a:cubicBezTo>
                  <a:pt x="2273" y="16772"/>
                  <a:pt x="0" y="19045"/>
                  <a:pt x="0" y="21851"/>
                </a:cubicBezTo>
                <a:cubicBezTo>
                  <a:pt x="0" y="24656"/>
                  <a:pt x="2273" y="26945"/>
                  <a:pt x="5079" y="26945"/>
                </a:cubicBezTo>
                <a:lnTo>
                  <a:pt x="39139" y="26945"/>
                </a:lnTo>
                <a:cubicBezTo>
                  <a:pt x="44610" y="26945"/>
                  <a:pt x="49045" y="22509"/>
                  <a:pt x="49045" y="17023"/>
                </a:cubicBezTo>
                <a:cubicBezTo>
                  <a:pt x="49045" y="11788"/>
                  <a:pt x="44986" y="7509"/>
                  <a:pt x="39845" y="7148"/>
                </a:cubicBezTo>
                <a:cubicBezTo>
                  <a:pt x="37587" y="2900"/>
                  <a:pt x="33105" y="1"/>
                  <a:pt x="279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6"/>
          <p:cNvSpPr/>
          <p:nvPr/>
        </p:nvSpPr>
        <p:spPr>
          <a:xfrm rot="-5400000">
            <a:off x="4114328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6"/>
          <p:cNvSpPr/>
          <p:nvPr/>
        </p:nvSpPr>
        <p:spPr>
          <a:xfrm rot="-5400000">
            <a:off x="3836200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6"/>
          <p:cNvSpPr/>
          <p:nvPr/>
        </p:nvSpPr>
        <p:spPr>
          <a:xfrm rot="-5400000">
            <a:off x="3558072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6"/>
          <p:cNvSpPr/>
          <p:nvPr/>
        </p:nvSpPr>
        <p:spPr>
          <a:xfrm rot="-5400000">
            <a:off x="4114328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36"/>
          <p:cNvSpPr/>
          <p:nvPr/>
        </p:nvSpPr>
        <p:spPr>
          <a:xfrm rot="-5400000">
            <a:off x="3836200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36"/>
          <p:cNvSpPr/>
          <p:nvPr/>
        </p:nvSpPr>
        <p:spPr>
          <a:xfrm rot="-5400000">
            <a:off x="3558072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36"/>
          <p:cNvSpPr/>
          <p:nvPr/>
        </p:nvSpPr>
        <p:spPr>
          <a:xfrm>
            <a:off x="3122850" y="146637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36"/>
          <p:cNvSpPr/>
          <p:nvPr/>
        </p:nvSpPr>
        <p:spPr>
          <a:xfrm>
            <a:off x="3122850" y="2848150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36"/>
          <p:cNvSpPr/>
          <p:nvPr/>
        </p:nvSpPr>
        <p:spPr>
          <a:xfrm>
            <a:off x="3122850" y="422992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 txBox="1"/>
          <p:nvPr/>
        </p:nvSpPr>
        <p:spPr>
          <a:xfrm>
            <a:off x="633225" y="2765350"/>
            <a:ext cx="13143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planets</a:t>
            </a:r>
            <a:endParaRPr sz="15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6"/>
          <p:cNvSpPr txBox="1"/>
          <p:nvPr/>
        </p:nvSpPr>
        <p:spPr>
          <a:xfrm>
            <a:off x="4725000" y="1127375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36"/>
          <p:cNvSpPr txBox="1"/>
          <p:nvPr/>
        </p:nvSpPr>
        <p:spPr>
          <a:xfrm>
            <a:off x="4725000" y="24278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36"/>
          <p:cNvSpPr txBox="1"/>
          <p:nvPr/>
        </p:nvSpPr>
        <p:spPr>
          <a:xfrm>
            <a:off x="4725000" y="37676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7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91" name="Google Shape;1691;p37"/>
          <p:cNvSpPr/>
          <p:nvPr/>
        </p:nvSpPr>
        <p:spPr>
          <a:xfrm>
            <a:off x="7326437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37"/>
          <p:cNvSpPr/>
          <p:nvPr/>
        </p:nvSpPr>
        <p:spPr>
          <a:xfrm>
            <a:off x="235793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0" y="2445"/>
                  <a:pt x="0" y="5455"/>
                </a:cubicBezTo>
                <a:cubicBezTo>
                  <a:pt x="0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37"/>
          <p:cNvSpPr/>
          <p:nvPr/>
        </p:nvSpPr>
        <p:spPr>
          <a:xfrm>
            <a:off x="69153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55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55" y="10925"/>
                </a:cubicBezTo>
                <a:lnTo>
                  <a:pt x="16239" y="10925"/>
                </a:lnTo>
                <a:cubicBezTo>
                  <a:pt x="16239" y="10925"/>
                  <a:pt x="11710" y="0"/>
                  <a:pt x="545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37"/>
          <p:cNvSpPr/>
          <p:nvPr/>
        </p:nvSpPr>
        <p:spPr>
          <a:xfrm>
            <a:off x="567028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7"/>
          <p:cNvSpPr/>
          <p:nvPr/>
        </p:nvSpPr>
        <p:spPr>
          <a:xfrm>
            <a:off x="4014113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40" y="10925"/>
                </a:lnTo>
                <a:cubicBezTo>
                  <a:pt x="16240" y="10925"/>
                  <a:pt x="11710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37"/>
          <p:cNvSpPr/>
          <p:nvPr/>
        </p:nvSpPr>
        <p:spPr>
          <a:xfrm>
            <a:off x="3379988" y="1053600"/>
            <a:ext cx="2344125" cy="1040800"/>
          </a:xfrm>
          <a:custGeom>
            <a:avLst/>
            <a:gdLst/>
            <a:ahLst/>
            <a:cxnLst/>
            <a:rect l="l" t="t" r="r" b="b"/>
            <a:pathLst>
              <a:path w="93765" h="41632" extrusionOk="0">
                <a:moveTo>
                  <a:pt x="48497" y="0"/>
                </a:moveTo>
                <a:cubicBezTo>
                  <a:pt x="39187" y="0"/>
                  <a:pt x="31647" y="7540"/>
                  <a:pt x="31647" y="16850"/>
                </a:cubicBezTo>
                <a:cubicBezTo>
                  <a:pt x="31647" y="18700"/>
                  <a:pt x="31945" y="20487"/>
                  <a:pt x="32509" y="22148"/>
                </a:cubicBezTo>
                <a:cubicBezTo>
                  <a:pt x="26851" y="22728"/>
                  <a:pt x="22039" y="26098"/>
                  <a:pt x="19437" y="30847"/>
                </a:cubicBezTo>
                <a:cubicBezTo>
                  <a:pt x="17415" y="29092"/>
                  <a:pt x="14876" y="28057"/>
                  <a:pt x="12133" y="28057"/>
                </a:cubicBezTo>
                <a:cubicBezTo>
                  <a:pt x="5518" y="28057"/>
                  <a:pt x="126" y="34108"/>
                  <a:pt x="1" y="41631"/>
                </a:cubicBezTo>
                <a:lnTo>
                  <a:pt x="93764" y="41631"/>
                </a:lnTo>
                <a:cubicBezTo>
                  <a:pt x="93670" y="36616"/>
                  <a:pt x="91241" y="32242"/>
                  <a:pt x="87667" y="29907"/>
                </a:cubicBezTo>
                <a:cubicBezTo>
                  <a:pt x="87322" y="22634"/>
                  <a:pt x="81319" y="16850"/>
                  <a:pt x="73952" y="16850"/>
                </a:cubicBezTo>
                <a:cubicBezTo>
                  <a:pt x="70535" y="16850"/>
                  <a:pt x="67416" y="18089"/>
                  <a:pt x="65018" y="20158"/>
                </a:cubicBezTo>
                <a:cubicBezTo>
                  <a:pt x="65222" y="19092"/>
                  <a:pt x="65347" y="17979"/>
                  <a:pt x="65347" y="16850"/>
                </a:cubicBezTo>
                <a:cubicBezTo>
                  <a:pt x="65347" y="7540"/>
                  <a:pt x="57792" y="0"/>
                  <a:pt x="4849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7"/>
          <p:cNvSpPr/>
          <p:nvPr/>
        </p:nvSpPr>
        <p:spPr>
          <a:xfrm rot="5400000">
            <a:off x="2027992" y="1194166"/>
            <a:ext cx="636937" cy="2451754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37"/>
          <p:cNvSpPr/>
          <p:nvPr/>
        </p:nvSpPr>
        <p:spPr>
          <a:xfrm rot="5400000">
            <a:off x="5082115" y="1763797"/>
            <a:ext cx="629894" cy="1302200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37"/>
          <p:cNvSpPr/>
          <p:nvPr/>
        </p:nvSpPr>
        <p:spPr>
          <a:xfrm rot="5400000">
            <a:off x="6232905" y="1249332"/>
            <a:ext cx="647690" cy="2335626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37"/>
          <p:cNvSpPr/>
          <p:nvPr/>
        </p:nvSpPr>
        <p:spPr>
          <a:xfrm rot="5400000">
            <a:off x="3019562" y="1803181"/>
            <a:ext cx="644231" cy="1216520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37"/>
          <p:cNvSpPr/>
          <p:nvPr/>
        </p:nvSpPr>
        <p:spPr>
          <a:xfrm rot="5400000">
            <a:off x="4090534" y="2408340"/>
            <a:ext cx="637251" cy="20434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37"/>
          <p:cNvSpPr txBox="1"/>
          <p:nvPr/>
        </p:nvSpPr>
        <p:spPr>
          <a:xfrm>
            <a:off x="7319513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37"/>
          <p:cNvSpPr txBox="1"/>
          <p:nvPr/>
        </p:nvSpPr>
        <p:spPr>
          <a:xfrm>
            <a:off x="4002363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37"/>
          <p:cNvSpPr txBox="1"/>
          <p:nvPr/>
        </p:nvSpPr>
        <p:spPr>
          <a:xfrm>
            <a:off x="5660938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37"/>
          <p:cNvSpPr txBox="1"/>
          <p:nvPr/>
        </p:nvSpPr>
        <p:spPr>
          <a:xfrm>
            <a:off x="234143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06" name="Google Shape;1706;p37"/>
          <p:cNvSpPr txBox="1"/>
          <p:nvPr/>
        </p:nvSpPr>
        <p:spPr>
          <a:xfrm>
            <a:off x="59958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707" name="Google Shape;1707;p37"/>
          <p:cNvGrpSpPr/>
          <p:nvPr/>
        </p:nvGrpSpPr>
        <p:grpSpPr>
          <a:xfrm>
            <a:off x="931148" y="2896601"/>
            <a:ext cx="335365" cy="330466"/>
            <a:chOff x="-64774725" y="1916550"/>
            <a:chExt cx="319000" cy="314400"/>
          </a:xfrm>
        </p:grpSpPr>
        <p:sp>
          <p:nvSpPr>
            <p:cNvPr id="1708" name="Google Shape;1708;p37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7"/>
          <p:cNvGrpSpPr/>
          <p:nvPr/>
        </p:nvGrpSpPr>
        <p:grpSpPr>
          <a:xfrm>
            <a:off x="2634182" y="2895536"/>
            <a:ext cx="345299" cy="332621"/>
            <a:chOff x="-63665750" y="1914325"/>
            <a:chExt cx="328450" cy="316450"/>
          </a:xfrm>
        </p:grpSpPr>
        <p:sp>
          <p:nvSpPr>
            <p:cNvPr id="1711" name="Google Shape;1711;p37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37"/>
          <p:cNvGrpSpPr/>
          <p:nvPr/>
        </p:nvGrpSpPr>
        <p:grpSpPr>
          <a:xfrm>
            <a:off x="4270951" y="2886369"/>
            <a:ext cx="320165" cy="317502"/>
            <a:chOff x="2139425" y="2682250"/>
            <a:chExt cx="298550" cy="296150"/>
          </a:xfrm>
        </p:grpSpPr>
        <p:sp>
          <p:nvSpPr>
            <p:cNvPr id="1714" name="Google Shape;1714;p37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7"/>
          <p:cNvGrpSpPr/>
          <p:nvPr/>
        </p:nvGrpSpPr>
        <p:grpSpPr>
          <a:xfrm>
            <a:off x="5942526" y="2907111"/>
            <a:ext cx="310343" cy="309462"/>
            <a:chOff x="-937025" y="2064750"/>
            <a:chExt cx="292225" cy="291450"/>
          </a:xfrm>
        </p:grpSpPr>
        <p:sp>
          <p:nvSpPr>
            <p:cNvPr id="1719" name="Google Shape;1719;p37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37"/>
          <p:cNvSpPr/>
          <p:nvPr/>
        </p:nvSpPr>
        <p:spPr>
          <a:xfrm>
            <a:off x="7604286" y="2895995"/>
            <a:ext cx="335368" cy="331705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7"/>
          <p:cNvSpPr/>
          <p:nvPr/>
        </p:nvSpPr>
        <p:spPr>
          <a:xfrm>
            <a:off x="2357925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7"/>
          <p:cNvSpPr/>
          <p:nvPr/>
        </p:nvSpPr>
        <p:spPr>
          <a:xfrm>
            <a:off x="630187" y="3557561"/>
            <a:ext cx="11637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7"/>
          <p:cNvSpPr/>
          <p:nvPr/>
        </p:nvSpPr>
        <p:spPr>
          <a:xfrm>
            <a:off x="4014100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37"/>
          <p:cNvSpPr/>
          <p:nvPr/>
        </p:nvSpPr>
        <p:spPr>
          <a:xfrm>
            <a:off x="5670288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37"/>
          <p:cNvSpPr/>
          <p:nvPr/>
        </p:nvSpPr>
        <p:spPr>
          <a:xfrm>
            <a:off x="7326463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7"/>
          <p:cNvSpPr txBox="1"/>
          <p:nvPr/>
        </p:nvSpPr>
        <p:spPr>
          <a:xfrm>
            <a:off x="7789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37"/>
          <p:cNvSpPr txBox="1"/>
          <p:nvPr/>
        </p:nvSpPr>
        <p:spPr>
          <a:xfrm>
            <a:off x="2475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37"/>
          <p:cNvSpPr txBox="1"/>
          <p:nvPr/>
        </p:nvSpPr>
        <p:spPr>
          <a:xfrm>
            <a:off x="5772775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37"/>
          <p:cNvSpPr txBox="1"/>
          <p:nvPr/>
        </p:nvSpPr>
        <p:spPr>
          <a:xfrm>
            <a:off x="41165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7"/>
          <p:cNvSpPr txBox="1"/>
          <p:nvPr/>
        </p:nvSpPr>
        <p:spPr>
          <a:xfrm>
            <a:off x="7428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7"/>
          <p:cNvSpPr txBox="1"/>
          <p:nvPr/>
        </p:nvSpPr>
        <p:spPr>
          <a:xfrm>
            <a:off x="4191000" y="1378025"/>
            <a:ext cx="80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3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873725" y="1420200"/>
            <a:ext cx="1444425" cy="931500"/>
          </a:xfrm>
          <a:custGeom>
            <a:avLst/>
            <a:gdLst/>
            <a:ahLst/>
            <a:cxnLst/>
            <a:rect l="l" t="t" r="r" b="b"/>
            <a:pathLst>
              <a:path w="57777" h="37260" extrusionOk="0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2737750" y="1223325"/>
            <a:ext cx="1542375" cy="1325250"/>
          </a:xfrm>
          <a:custGeom>
            <a:avLst/>
            <a:gdLst/>
            <a:ahLst/>
            <a:cxnLst/>
            <a:rect l="l" t="t" r="r" b="b"/>
            <a:pathLst>
              <a:path w="61695" h="53010" extrusionOk="0">
                <a:moveTo>
                  <a:pt x="32540" y="978"/>
                </a:moveTo>
                <a:cubicBezTo>
                  <a:pt x="33356" y="2498"/>
                  <a:pt x="34186" y="4050"/>
                  <a:pt x="35127" y="5476"/>
                </a:cubicBezTo>
                <a:cubicBezTo>
                  <a:pt x="34704" y="5492"/>
                  <a:pt x="34280" y="5523"/>
                  <a:pt x="33841" y="5570"/>
                </a:cubicBezTo>
                <a:cubicBezTo>
                  <a:pt x="33042" y="4128"/>
                  <a:pt x="32133" y="2780"/>
                  <a:pt x="31381" y="1307"/>
                </a:cubicBezTo>
                <a:cubicBezTo>
                  <a:pt x="31757" y="1181"/>
                  <a:pt x="32149" y="1072"/>
                  <a:pt x="32540" y="978"/>
                </a:cubicBezTo>
                <a:close/>
                <a:moveTo>
                  <a:pt x="34233" y="696"/>
                </a:moveTo>
                <a:cubicBezTo>
                  <a:pt x="35048" y="2357"/>
                  <a:pt x="35910" y="4097"/>
                  <a:pt x="37055" y="5570"/>
                </a:cubicBezTo>
                <a:cubicBezTo>
                  <a:pt x="36522" y="5508"/>
                  <a:pt x="35989" y="5476"/>
                  <a:pt x="35456" y="5476"/>
                </a:cubicBezTo>
                <a:cubicBezTo>
                  <a:pt x="34672" y="3909"/>
                  <a:pt x="33685" y="2420"/>
                  <a:pt x="32744" y="931"/>
                </a:cubicBezTo>
                <a:cubicBezTo>
                  <a:pt x="33230" y="821"/>
                  <a:pt x="33732" y="743"/>
                  <a:pt x="34233" y="696"/>
                </a:cubicBezTo>
                <a:close/>
                <a:moveTo>
                  <a:pt x="31192" y="1370"/>
                </a:moveTo>
                <a:cubicBezTo>
                  <a:pt x="31804" y="2827"/>
                  <a:pt x="32572" y="4379"/>
                  <a:pt x="33591" y="5602"/>
                </a:cubicBezTo>
                <a:cubicBezTo>
                  <a:pt x="33214" y="5649"/>
                  <a:pt x="32838" y="5711"/>
                  <a:pt x="32478" y="5790"/>
                </a:cubicBezTo>
                <a:cubicBezTo>
                  <a:pt x="31600" y="4473"/>
                  <a:pt x="30722" y="3250"/>
                  <a:pt x="30048" y="1808"/>
                </a:cubicBezTo>
                <a:cubicBezTo>
                  <a:pt x="30424" y="1652"/>
                  <a:pt x="30801" y="1495"/>
                  <a:pt x="31192" y="1370"/>
                </a:cubicBezTo>
                <a:close/>
                <a:moveTo>
                  <a:pt x="36020" y="601"/>
                </a:moveTo>
                <a:cubicBezTo>
                  <a:pt x="36898" y="2404"/>
                  <a:pt x="37901" y="4222"/>
                  <a:pt x="38951" y="5931"/>
                </a:cubicBezTo>
                <a:cubicBezTo>
                  <a:pt x="38434" y="5790"/>
                  <a:pt x="37901" y="5680"/>
                  <a:pt x="37353" y="5602"/>
                </a:cubicBezTo>
                <a:cubicBezTo>
                  <a:pt x="37353" y="5586"/>
                  <a:pt x="37353" y="5555"/>
                  <a:pt x="37337" y="5539"/>
                </a:cubicBezTo>
                <a:cubicBezTo>
                  <a:pt x="36443" y="3893"/>
                  <a:pt x="35378" y="2326"/>
                  <a:pt x="34468" y="664"/>
                </a:cubicBezTo>
                <a:cubicBezTo>
                  <a:pt x="34986" y="617"/>
                  <a:pt x="35503" y="601"/>
                  <a:pt x="36020" y="601"/>
                </a:cubicBezTo>
                <a:close/>
                <a:moveTo>
                  <a:pt x="29876" y="1887"/>
                </a:moveTo>
                <a:cubicBezTo>
                  <a:pt x="30393" y="3266"/>
                  <a:pt x="31130" y="4755"/>
                  <a:pt x="32133" y="5868"/>
                </a:cubicBezTo>
                <a:cubicBezTo>
                  <a:pt x="31772" y="5946"/>
                  <a:pt x="31412" y="6056"/>
                  <a:pt x="31051" y="6166"/>
                </a:cubicBezTo>
                <a:cubicBezTo>
                  <a:pt x="30362" y="4896"/>
                  <a:pt x="29500" y="3721"/>
                  <a:pt x="28810" y="2435"/>
                </a:cubicBezTo>
                <a:cubicBezTo>
                  <a:pt x="28904" y="2373"/>
                  <a:pt x="28998" y="2326"/>
                  <a:pt x="29092" y="2263"/>
                </a:cubicBezTo>
                <a:cubicBezTo>
                  <a:pt x="29359" y="2138"/>
                  <a:pt x="29609" y="2012"/>
                  <a:pt x="29876" y="1887"/>
                </a:cubicBezTo>
                <a:close/>
                <a:moveTo>
                  <a:pt x="28653" y="2514"/>
                </a:moveTo>
                <a:cubicBezTo>
                  <a:pt x="29249" y="3783"/>
                  <a:pt x="29907" y="5163"/>
                  <a:pt x="30801" y="6244"/>
                </a:cubicBezTo>
                <a:cubicBezTo>
                  <a:pt x="30456" y="6370"/>
                  <a:pt x="30127" y="6495"/>
                  <a:pt x="29797" y="6636"/>
                </a:cubicBezTo>
                <a:cubicBezTo>
                  <a:pt x="29813" y="6589"/>
                  <a:pt x="29813" y="6558"/>
                  <a:pt x="29782" y="6511"/>
                </a:cubicBezTo>
                <a:cubicBezTo>
                  <a:pt x="29061" y="5382"/>
                  <a:pt x="28355" y="4269"/>
                  <a:pt x="27697" y="3109"/>
                </a:cubicBezTo>
                <a:cubicBezTo>
                  <a:pt x="28011" y="2890"/>
                  <a:pt x="28324" y="2702"/>
                  <a:pt x="28653" y="2514"/>
                </a:cubicBezTo>
                <a:close/>
                <a:moveTo>
                  <a:pt x="36193" y="601"/>
                </a:moveTo>
                <a:lnTo>
                  <a:pt x="36193" y="601"/>
                </a:lnTo>
                <a:cubicBezTo>
                  <a:pt x="36820" y="617"/>
                  <a:pt x="37447" y="680"/>
                  <a:pt x="38058" y="790"/>
                </a:cubicBezTo>
                <a:cubicBezTo>
                  <a:pt x="39092" y="2812"/>
                  <a:pt x="40111" y="4928"/>
                  <a:pt x="41334" y="6856"/>
                </a:cubicBezTo>
                <a:cubicBezTo>
                  <a:pt x="40691" y="6511"/>
                  <a:pt x="40001" y="6244"/>
                  <a:pt x="39296" y="6025"/>
                </a:cubicBezTo>
                <a:cubicBezTo>
                  <a:pt x="38371" y="4191"/>
                  <a:pt x="37321" y="2341"/>
                  <a:pt x="36193" y="601"/>
                </a:cubicBezTo>
                <a:close/>
                <a:moveTo>
                  <a:pt x="27540" y="3219"/>
                </a:moveTo>
                <a:cubicBezTo>
                  <a:pt x="28120" y="4410"/>
                  <a:pt x="28779" y="5570"/>
                  <a:pt x="29547" y="6652"/>
                </a:cubicBezTo>
                <a:cubicBezTo>
                  <a:pt x="29562" y="6683"/>
                  <a:pt x="29594" y="6699"/>
                  <a:pt x="29625" y="6699"/>
                </a:cubicBezTo>
                <a:cubicBezTo>
                  <a:pt x="29280" y="6856"/>
                  <a:pt x="28935" y="7028"/>
                  <a:pt x="28591" y="7200"/>
                </a:cubicBezTo>
                <a:cubicBezTo>
                  <a:pt x="28308" y="6667"/>
                  <a:pt x="27917" y="6166"/>
                  <a:pt x="27603" y="5649"/>
                </a:cubicBezTo>
                <a:cubicBezTo>
                  <a:pt x="27258" y="5084"/>
                  <a:pt x="26929" y="4504"/>
                  <a:pt x="26616" y="3924"/>
                </a:cubicBezTo>
                <a:cubicBezTo>
                  <a:pt x="26616" y="3909"/>
                  <a:pt x="26600" y="3909"/>
                  <a:pt x="26600" y="3909"/>
                </a:cubicBezTo>
                <a:cubicBezTo>
                  <a:pt x="26913" y="3658"/>
                  <a:pt x="27227" y="3439"/>
                  <a:pt x="27540" y="3219"/>
                </a:cubicBezTo>
                <a:close/>
                <a:moveTo>
                  <a:pt x="26475" y="4018"/>
                </a:moveTo>
                <a:cubicBezTo>
                  <a:pt x="26992" y="5116"/>
                  <a:pt x="27587" y="6385"/>
                  <a:pt x="28402" y="7310"/>
                </a:cubicBezTo>
                <a:cubicBezTo>
                  <a:pt x="28199" y="7435"/>
                  <a:pt x="27979" y="7545"/>
                  <a:pt x="27791" y="7671"/>
                </a:cubicBezTo>
                <a:cubicBezTo>
                  <a:pt x="27760" y="7686"/>
                  <a:pt x="27744" y="7702"/>
                  <a:pt x="27728" y="7718"/>
                </a:cubicBezTo>
                <a:cubicBezTo>
                  <a:pt x="27039" y="6667"/>
                  <a:pt x="26365" y="5696"/>
                  <a:pt x="25848" y="4551"/>
                </a:cubicBezTo>
                <a:cubicBezTo>
                  <a:pt x="26051" y="4363"/>
                  <a:pt x="26255" y="4191"/>
                  <a:pt x="26475" y="4018"/>
                </a:cubicBezTo>
                <a:close/>
                <a:moveTo>
                  <a:pt x="25659" y="4724"/>
                </a:moveTo>
                <a:cubicBezTo>
                  <a:pt x="26083" y="5852"/>
                  <a:pt x="26694" y="6997"/>
                  <a:pt x="27556" y="7827"/>
                </a:cubicBezTo>
                <a:cubicBezTo>
                  <a:pt x="27337" y="7968"/>
                  <a:pt x="27133" y="8109"/>
                  <a:pt x="26913" y="8266"/>
                </a:cubicBezTo>
                <a:cubicBezTo>
                  <a:pt x="26302" y="7294"/>
                  <a:pt x="25675" y="6323"/>
                  <a:pt x="25001" y="5382"/>
                </a:cubicBezTo>
                <a:cubicBezTo>
                  <a:pt x="25017" y="5366"/>
                  <a:pt x="25032" y="5351"/>
                  <a:pt x="25032" y="5335"/>
                </a:cubicBezTo>
                <a:cubicBezTo>
                  <a:pt x="25236" y="5131"/>
                  <a:pt x="25440" y="4928"/>
                  <a:pt x="25659" y="4724"/>
                </a:cubicBezTo>
                <a:close/>
                <a:moveTo>
                  <a:pt x="24891" y="5508"/>
                </a:moveTo>
                <a:cubicBezTo>
                  <a:pt x="25424" y="6511"/>
                  <a:pt x="26036" y="7498"/>
                  <a:pt x="26647" y="8470"/>
                </a:cubicBezTo>
                <a:cubicBezTo>
                  <a:pt x="26365" y="8689"/>
                  <a:pt x="26083" y="8925"/>
                  <a:pt x="25816" y="9175"/>
                </a:cubicBezTo>
                <a:cubicBezTo>
                  <a:pt x="25236" y="8266"/>
                  <a:pt x="24641" y="7373"/>
                  <a:pt x="24029" y="6495"/>
                </a:cubicBezTo>
                <a:cubicBezTo>
                  <a:pt x="24296" y="6166"/>
                  <a:pt x="24594" y="5821"/>
                  <a:pt x="24891" y="5508"/>
                </a:cubicBezTo>
                <a:close/>
                <a:moveTo>
                  <a:pt x="38293" y="821"/>
                </a:moveTo>
                <a:cubicBezTo>
                  <a:pt x="38622" y="884"/>
                  <a:pt x="38951" y="946"/>
                  <a:pt x="39280" y="1025"/>
                </a:cubicBezTo>
                <a:cubicBezTo>
                  <a:pt x="39547" y="1103"/>
                  <a:pt x="39813" y="1181"/>
                  <a:pt x="40080" y="1260"/>
                </a:cubicBezTo>
                <a:cubicBezTo>
                  <a:pt x="41396" y="3924"/>
                  <a:pt x="42776" y="6573"/>
                  <a:pt x="44171" y="9207"/>
                </a:cubicBezTo>
                <a:cubicBezTo>
                  <a:pt x="43513" y="8345"/>
                  <a:pt x="42697" y="7655"/>
                  <a:pt x="41773" y="7106"/>
                </a:cubicBezTo>
                <a:cubicBezTo>
                  <a:pt x="40801" y="4943"/>
                  <a:pt x="39516" y="2859"/>
                  <a:pt x="38293" y="821"/>
                </a:cubicBezTo>
                <a:close/>
                <a:moveTo>
                  <a:pt x="23888" y="6667"/>
                </a:moveTo>
                <a:cubicBezTo>
                  <a:pt x="24437" y="7577"/>
                  <a:pt x="25001" y="8486"/>
                  <a:pt x="25581" y="9395"/>
                </a:cubicBezTo>
                <a:cubicBezTo>
                  <a:pt x="25315" y="9646"/>
                  <a:pt x="25048" y="9912"/>
                  <a:pt x="24813" y="10179"/>
                </a:cubicBezTo>
                <a:cubicBezTo>
                  <a:pt x="24562" y="9708"/>
                  <a:pt x="24186" y="9269"/>
                  <a:pt x="23904" y="8799"/>
                </a:cubicBezTo>
                <a:cubicBezTo>
                  <a:pt x="23653" y="8423"/>
                  <a:pt x="23418" y="8031"/>
                  <a:pt x="23199" y="7624"/>
                </a:cubicBezTo>
                <a:cubicBezTo>
                  <a:pt x="23277" y="7514"/>
                  <a:pt x="23355" y="7388"/>
                  <a:pt x="23434" y="7279"/>
                </a:cubicBezTo>
                <a:cubicBezTo>
                  <a:pt x="23575" y="7075"/>
                  <a:pt x="23732" y="6871"/>
                  <a:pt x="23888" y="6667"/>
                </a:cubicBezTo>
                <a:close/>
                <a:moveTo>
                  <a:pt x="13089" y="6856"/>
                </a:moveTo>
                <a:cubicBezTo>
                  <a:pt x="14107" y="8204"/>
                  <a:pt x="15095" y="9583"/>
                  <a:pt x="16176" y="10884"/>
                </a:cubicBezTo>
                <a:cubicBezTo>
                  <a:pt x="15753" y="10884"/>
                  <a:pt x="15314" y="10900"/>
                  <a:pt x="14891" y="10947"/>
                </a:cubicBezTo>
                <a:cubicBezTo>
                  <a:pt x="13810" y="9661"/>
                  <a:pt x="12618" y="8454"/>
                  <a:pt x="11427" y="7279"/>
                </a:cubicBezTo>
                <a:cubicBezTo>
                  <a:pt x="11960" y="7091"/>
                  <a:pt x="12524" y="6950"/>
                  <a:pt x="13089" y="6856"/>
                </a:cubicBezTo>
                <a:close/>
                <a:moveTo>
                  <a:pt x="14985" y="6667"/>
                </a:moveTo>
                <a:cubicBezTo>
                  <a:pt x="15832" y="8204"/>
                  <a:pt x="16756" y="9740"/>
                  <a:pt x="17854" y="11103"/>
                </a:cubicBezTo>
                <a:cubicBezTo>
                  <a:pt x="17430" y="11009"/>
                  <a:pt x="17007" y="10931"/>
                  <a:pt x="16584" y="10900"/>
                </a:cubicBezTo>
                <a:cubicBezTo>
                  <a:pt x="15644" y="9457"/>
                  <a:pt x="14468" y="8094"/>
                  <a:pt x="13308" y="6809"/>
                </a:cubicBezTo>
                <a:cubicBezTo>
                  <a:pt x="13857" y="6730"/>
                  <a:pt x="14421" y="6667"/>
                  <a:pt x="14985" y="6667"/>
                </a:cubicBezTo>
                <a:close/>
                <a:moveTo>
                  <a:pt x="23058" y="7859"/>
                </a:moveTo>
                <a:cubicBezTo>
                  <a:pt x="23481" y="8752"/>
                  <a:pt x="23967" y="9724"/>
                  <a:pt x="24641" y="10398"/>
                </a:cubicBezTo>
                <a:cubicBezTo>
                  <a:pt x="24390" y="10680"/>
                  <a:pt x="24155" y="10978"/>
                  <a:pt x="23951" y="11291"/>
                </a:cubicBezTo>
                <a:cubicBezTo>
                  <a:pt x="23465" y="10492"/>
                  <a:pt x="22869" y="9708"/>
                  <a:pt x="22305" y="8925"/>
                </a:cubicBezTo>
                <a:cubicBezTo>
                  <a:pt x="22603" y="8611"/>
                  <a:pt x="22822" y="8235"/>
                  <a:pt x="23058" y="7859"/>
                </a:cubicBezTo>
                <a:close/>
                <a:moveTo>
                  <a:pt x="44437" y="3674"/>
                </a:moveTo>
                <a:lnTo>
                  <a:pt x="44437" y="3674"/>
                </a:lnTo>
                <a:cubicBezTo>
                  <a:pt x="46992" y="5790"/>
                  <a:pt x="48669" y="8815"/>
                  <a:pt x="48999" y="12106"/>
                </a:cubicBezTo>
                <a:cubicBezTo>
                  <a:pt x="47698" y="9191"/>
                  <a:pt x="46146" y="6370"/>
                  <a:pt x="44437" y="3674"/>
                </a:cubicBezTo>
                <a:close/>
                <a:moveTo>
                  <a:pt x="15236" y="6667"/>
                </a:moveTo>
                <a:lnTo>
                  <a:pt x="15236" y="6667"/>
                </a:lnTo>
                <a:cubicBezTo>
                  <a:pt x="15832" y="6683"/>
                  <a:pt x="16412" y="6746"/>
                  <a:pt x="16976" y="6856"/>
                </a:cubicBezTo>
                <a:cubicBezTo>
                  <a:pt x="18073" y="8642"/>
                  <a:pt x="19202" y="10461"/>
                  <a:pt x="20424" y="12169"/>
                </a:cubicBezTo>
                <a:cubicBezTo>
                  <a:pt x="19766" y="11746"/>
                  <a:pt x="19061" y="11432"/>
                  <a:pt x="18324" y="11213"/>
                </a:cubicBezTo>
                <a:cubicBezTo>
                  <a:pt x="17289" y="9708"/>
                  <a:pt x="16208" y="8219"/>
                  <a:pt x="15236" y="6667"/>
                </a:cubicBezTo>
                <a:close/>
                <a:moveTo>
                  <a:pt x="11208" y="7341"/>
                </a:moveTo>
                <a:cubicBezTo>
                  <a:pt x="12305" y="8564"/>
                  <a:pt x="13371" y="9802"/>
                  <a:pt x="14484" y="11009"/>
                </a:cubicBezTo>
                <a:cubicBezTo>
                  <a:pt x="13339" y="11213"/>
                  <a:pt x="12242" y="11652"/>
                  <a:pt x="11255" y="12342"/>
                </a:cubicBezTo>
                <a:lnTo>
                  <a:pt x="11208" y="12248"/>
                </a:lnTo>
                <a:cubicBezTo>
                  <a:pt x="11192" y="12200"/>
                  <a:pt x="11161" y="12169"/>
                  <a:pt x="11114" y="12169"/>
                </a:cubicBezTo>
                <a:cubicBezTo>
                  <a:pt x="10346" y="10947"/>
                  <a:pt x="9468" y="9755"/>
                  <a:pt x="8574" y="8611"/>
                </a:cubicBezTo>
                <a:cubicBezTo>
                  <a:pt x="8998" y="8345"/>
                  <a:pt x="9452" y="8109"/>
                  <a:pt x="9907" y="7890"/>
                </a:cubicBezTo>
                <a:cubicBezTo>
                  <a:pt x="10628" y="9128"/>
                  <a:pt x="11459" y="10461"/>
                  <a:pt x="12493" y="11401"/>
                </a:cubicBezTo>
                <a:cubicBezTo>
                  <a:pt x="12520" y="11429"/>
                  <a:pt x="12554" y="11440"/>
                  <a:pt x="12587" y="11440"/>
                </a:cubicBezTo>
                <a:cubicBezTo>
                  <a:pt x="12686" y="11440"/>
                  <a:pt x="12783" y="11334"/>
                  <a:pt x="12712" y="11229"/>
                </a:cubicBezTo>
                <a:cubicBezTo>
                  <a:pt x="12274" y="10523"/>
                  <a:pt x="11694" y="9896"/>
                  <a:pt x="11192" y="9238"/>
                </a:cubicBezTo>
                <a:cubicBezTo>
                  <a:pt x="10832" y="8752"/>
                  <a:pt x="10487" y="8266"/>
                  <a:pt x="10158" y="7765"/>
                </a:cubicBezTo>
                <a:cubicBezTo>
                  <a:pt x="10502" y="7608"/>
                  <a:pt x="10847" y="7467"/>
                  <a:pt x="11208" y="7341"/>
                </a:cubicBezTo>
                <a:close/>
                <a:moveTo>
                  <a:pt x="20079" y="8125"/>
                </a:moveTo>
                <a:lnTo>
                  <a:pt x="20079" y="8125"/>
                </a:lnTo>
                <a:cubicBezTo>
                  <a:pt x="20581" y="8470"/>
                  <a:pt x="21067" y="8878"/>
                  <a:pt x="21506" y="9363"/>
                </a:cubicBezTo>
                <a:cubicBezTo>
                  <a:pt x="21567" y="9435"/>
                  <a:pt x="21638" y="9464"/>
                  <a:pt x="21706" y="9464"/>
                </a:cubicBezTo>
                <a:cubicBezTo>
                  <a:pt x="21863" y="9464"/>
                  <a:pt x="22007" y="9308"/>
                  <a:pt x="22007" y="9144"/>
                </a:cubicBezTo>
                <a:cubicBezTo>
                  <a:pt x="22020" y="9150"/>
                  <a:pt x="22036" y="9154"/>
                  <a:pt x="22052" y="9154"/>
                </a:cubicBezTo>
                <a:cubicBezTo>
                  <a:pt x="22075" y="9154"/>
                  <a:pt x="22099" y="9147"/>
                  <a:pt x="22117" y="9128"/>
                </a:cubicBezTo>
                <a:cubicBezTo>
                  <a:pt x="22133" y="9113"/>
                  <a:pt x="22148" y="9097"/>
                  <a:pt x="22164" y="9081"/>
                </a:cubicBezTo>
                <a:cubicBezTo>
                  <a:pt x="22681" y="9928"/>
                  <a:pt x="23199" y="10774"/>
                  <a:pt x="23779" y="11574"/>
                </a:cubicBezTo>
                <a:cubicBezTo>
                  <a:pt x="23481" y="12059"/>
                  <a:pt x="23230" y="12592"/>
                  <a:pt x="23058" y="13125"/>
                </a:cubicBezTo>
                <a:cubicBezTo>
                  <a:pt x="22180" y="11401"/>
                  <a:pt x="21161" y="9724"/>
                  <a:pt x="20079" y="8125"/>
                </a:cubicBezTo>
                <a:close/>
                <a:moveTo>
                  <a:pt x="8433" y="8721"/>
                </a:moveTo>
                <a:cubicBezTo>
                  <a:pt x="9201" y="10037"/>
                  <a:pt x="10048" y="11338"/>
                  <a:pt x="10957" y="12561"/>
                </a:cubicBezTo>
                <a:cubicBezTo>
                  <a:pt x="10722" y="12733"/>
                  <a:pt x="10502" y="12937"/>
                  <a:pt x="10283" y="13141"/>
                </a:cubicBezTo>
                <a:cubicBezTo>
                  <a:pt x="9390" y="11871"/>
                  <a:pt x="8371" y="10696"/>
                  <a:pt x="7446" y="9442"/>
                </a:cubicBezTo>
                <a:cubicBezTo>
                  <a:pt x="7759" y="9191"/>
                  <a:pt x="8089" y="8940"/>
                  <a:pt x="8433" y="8721"/>
                </a:cubicBezTo>
                <a:close/>
                <a:moveTo>
                  <a:pt x="7289" y="9583"/>
                </a:moveTo>
                <a:cubicBezTo>
                  <a:pt x="8089" y="10884"/>
                  <a:pt x="8998" y="12248"/>
                  <a:pt x="10064" y="13329"/>
                </a:cubicBezTo>
                <a:cubicBezTo>
                  <a:pt x="10064" y="13329"/>
                  <a:pt x="10079" y="13329"/>
                  <a:pt x="10079" y="13345"/>
                </a:cubicBezTo>
                <a:cubicBezTo>
                  <a:pt x="10064" y="13360"/>
                  <a:pt x="10032" y="13392"/>
                  <a:pt x="10001" y="13407"/>
                </a:cubicBezTo>
                <a:cubicBezTo>
                  <a:pt x="9797" y="13627"/>
                  <a:pt x="9609" y="13862"/>
                  <a:pt x="9437" y="14081"/>
                </a:cubicBezTo>
                <a:cubicBezTo>
                  <a:pt x="8371" y="12890"/>
                  <a:pt x="7305" y="11762"/>
                  <a:pt x="6380" y="10445"/>
                </a:cubicBezTo>
                <a:cubicBezTo>
                  <a:pt x="6521" y="10304"/>
                  <a:pt x="6647" y="10163"/>
                  <a:pt x="6788" y="10022"/>
                </a:cubicBezTo>
                <a:cubicBezTo>
                  <a:pt x="6944" y="9881"/>
                  <a:pt x="7117" y="9724"/>
                  <a:pt x="7289" y="9583"/>
                </a:cubicBezTo>
                <a:close/>
                <a:moveTo>
                  <a:pt x="17305" y="6918"/>
                </a:moveTo>
                <a:lnTo>
                  <a:pt x="17305" y="6918"/>
                </a:lnTo>
                <a:cubicBezTo>
                  <a:pt x="18120" y="7122"/>
                  <a:pt x="18920" y="7420"/>
                  <a:pt x="19656" y="7859"/>
                </a:cubicBezTo>
                <a:cubicBezTo>
                  <a:pt x="20800" y="9708"/>
                  <a:pt x="21866" y="11605"/>
                  <a:pt x="22916" y="13517"/>
                </a:cubicBezTo>
                <a:cubicBezTo>
                  <a:pt x="22916" y="13533"/>
                  <a:pt x="22932" y="13548"/>
                  <a:pt x="22932" y="13548"/>
                </a:cubicBezTo>
                <a:cubicBezTo>
                  <a:pt x="22869" y="13831"/>
                  <a:pt x="22822" y="14113"/>
                  <a:pt x="22791" y="14395"/>
                </a:cubicBezTo>
                <a:cubicBezTo>
                  <a:pt x="22321" y="13721"/>
                  <a:pt x="21757" y="13157"/>
                  <a:pt x="21145" y="12671"/>
                </a:cubicBezTo>
                <a:cubicBezTo>
                  <a:pt x="21145" y="12655"/>
                  <a:pt x="21145" y="12655"/>
                  <a:pt x="21130" y="12639"/>
                </a:cubicBezTo>
                <a:cubicBezTo>
                  <a:pt x="19985" y="10680"/>
                  <a:pt x="18637" y="8783"/>
                  <a:pt x="17305" y="6918"/>
                </a:cubicBezTo>
                <a:close/>
                <a:moveTo>
                  <a:pt x="42070" y="2091"/>
                </a:moveTo>
                <a:lnTo>
                  <a:pt x="42070" y="2091"/>
                </a:lnTo>
                <a:cubicBezTo>
                  <a:pt x="42776" y="2451"/>
                  <a:pt x="43418" y="2874"/>
                  <a:pt x="44030" y="3344"/>
                </a:cubicBezTo>
                <a:cubicBezTo>
                  <a:pt x="45864" y="6464"/>
                  <a:pt x="47509" y="9646"/>
                  <a:pt x="49061" y="12922"/>
                </a:cubicBezTo>
                <a:cubicBezTo>
                  <a:pt x="49077" y="13517"/>
                  <a:pt x="49061" y="14113"/>
                  <a:pt x="48983" y="14708"/>
                </a:cubicBezTo>
                <a:cubicBezTo>
                  <a:pt x="47886" y="12608"/>
                  <a:pt x="46616" y="10570"/>
                  <a:pt x="45487" y="8486"/>
                </a:cubicBezTo>
                <a:cubicBezTo>
                  <a:pt x="44343" y="6385"/>
                  <a:pt x="43356" y="4128"/>
                  <a:pt x="42070" y="2091"/>
                </a:cubicBezTo>
                <a:close/>
                <a:moveTo>
                  <a:pt x="6239" y="10602"/>
                </a:moveTo>
                <a:cubicBezTo>
                  <a:pt x="7054" y="11950"/>
                  <a:pt x="8042" y="13313"/>
                  <a:pt x="9233" y="14348"/>
                </a:cubicBezTo>
                <a:cubicBezTo>
                  <a:pt x="8998" y="14677"/>
                  <a:pt x="8794" y="15022"/>
                  <a:pt x="8606" y="15382"/>
                </a:cubicBezTo>
                <a:cubicBezTo>
                  <a:pt x="8606" y="15351"/>
                  <a:pt x="8590" y="15335"/>
                  <a:pt x="8574" y="15320"/>
                </a:cubicBezTo>
                <a:cubicBezTo>
                  <a:pt x="7524" y="14081"/>
                  <a:pt x="6474" y="12859"/>
                  <a:pt x="5455" y="11589"/>
                </a:cubicBezTo>
                <a:cubicBezTo>
                  <a:pt x="5690" y="11244"/>
                  <a:pt x="5957" y="10915"/>
                  <a:pt x="6239" y="10602"/>
                </a:cubicBezTo>
                <a:close/>
                <a:moveTo>
                  <a:pt x="40331" y="1354"/>
                </a:moveTo>
                <a:lnTo>
                  <a:pt x="40331" y="1354"/>
                </a:lnTo>
                <a:cubicBezTo>
                  <a:pt x="40879" y="1542"/>
                  <a:pt x="41412" y="1761"/>
                  <a:pt x="41929" y="2028"/>
                </a:cubicBezTo>
                <a:cubicBezTo>
                  <a:pt x="42713" y="4238"/>
                  <a:pt x="43967" y="6370"/>
                  <a:pt x="45080" y="8439"/>
                </a:cubicBezTo>
                <a:cubicBezTo>
                  <a:pt x="46287" y="10680"/>
                  <a:pt x="47478" y="12969"/>
                  <a:pt x="48904" y="15053"/>
                </a:cubicBezTo>
                <a:cubicBezTo>
                  <a:pt x="48920" y="15069"/>
                  <a:pt x="48936" y="15085"/>
                  <a:pt x="48936" y="15085"/>
                </a:cubicBezTo>
                <a:cubicBezTo>
                  <a:pt x="48857" y="15649"/>
                  <a:pt x="48732" y="16229"/>
                  <a:pt x="48560" y="16793"/>
                </a:cubicBezTo>
                <a:cubicBezTo>
                  <a:pt x="45895" y="11605"/>
                  <a:pt x="43262" y="6401"/>
                  <a:pt x="40331" y="1354"/>
                </a:cubicBezTo>
                <a:close/>
                <a:moveTo>
                  <a:pt x="5346" y="11746"/>
                </a:moveTo>
                <a:cubicBezTo>
                  <a:pt x="6286" y="13063"/>
                  <a:pt x="7258" y="14364"/>
                  <a:pt x="8324" y="15570"/>
                </a:cubicBezTo>
                <a:cubicBezTo>
                  <a:pt x="8359" y="15606"/>
                  <a:pt x="8403" y="15623"/>
                  <a:pt x="8449" y="15623"/>
                </a:cubicBezTo>
                <a:cubicBezTo>
                  <a:pt x="8465" y="15623"/>
                  <a:pt x="8480" y="15621"/>
                  <a:pt x="8496" y="15617"/>
                </a:cubicBezTo>
                <a:lnTo>
                  <a:pt x="8496" y="15617"/>
                </a:lnTo>
                <a:cubicBezTo>
                  <a:pt x="8245" y="16119"/>
                  <a:pt x="8057" y="16636"/>
                  <a:pt x="7932" y="17169"/>
                </a:cubicBezTo>
                <a:cubicBezTo>
                  <a:pt x="6991" y="15680"/>
                  <a:pt x="5769" y="14301"/>
                  <a:pt x="4656" y="12906"/>
                </a:cubicBezTo>
                <a:cubicBezTo>
                  <a:pt x="4875" y="12498"/>
                  <a:pt x="5095" y="12106"/>
                  <a:pt x="5346" y="11746"/>
                </a:cubicBezTo>
                <a:close/>
                <a:moveTo>
                  <a:pt x="4593" y="13047"/>
                </a:moveTo>
                <a:cubicBezTo>
                  <a:pt x="5628" y="14552"/>
                  <a:pt x="6631" y="16166"/>
                  <a:pt x="7853" y="17514"/>
                </a:cubicBezTo>
                <a:cubicBezTo>
                  <a:pt x="7712" y="18157"/>
                  <a:pt x="7650" y="18799"/>
                  <a:pt x="7665" y="19458"/>
                </a:cubicBezTo>
                <a:cubicBezTo>
                  <a:pt x="6599" y="17608"/>
                  <a:pt x="5377" y="15853"/>
                  <a:pt x="4107" y="14144"/>
                </a:cubicBezTo>
                <a:cubicBezTo>
                  <a:pt x="4248" y="13768"/>
                  <a:pt x="4405" y="13407"/>
                  <a:pt x="4593" y="13047"/>
                </a:cubicBezTo>
                <a:close/>
                <a:moveTo>
                  <a:pt x="46036" y="15179"/>
                </a:moveTo>
                <a:cubicBezTo>
                  <a:pt x="47024" y="16809"/>
                  <a:pt x="48105" y="18392"/>
                  <a:pt x="49218" y="19959"/>
                </a:cubicBezTo>
                <a:cubicBezTo>
                  <a:pt x="48842" y="19959"/>
                  <a:pt x="48481" y="19975"/>
                  <a:pt x="48121" y="20022"/>
                </a:cubicBezTo>
                <a:cubicBezTo>
                  <a:pt x="47400" y="18909"/>
                  <a:pt x="46694" y="17781"/>
                  <a:pt x="45973" y="16652"/>
                </a:cubicBezTo>
                <a:cubicBezTo>
                  <a:pt x="46020" y="16166"/>
                  <a:pt x="46036" y="15665"/>
                  <a:pt x="46036" y="15179"/>
                </a:cubicBezTo>
                <a:close/>
                <a:moveTo>
                  <a:pt x="45440" y="11605"/>
                </a:moveTo>
                <a:lnTo>
                  <a:pt x="45440" y="11605"/>
                </a:lnTo>
                <a:cubicBezTo>
                  <a:pt x="46444" y="13486"/>
                  <a:pt x="47431" y="15367"/>
                  <a:pt x="48403" y="17263"/>
                </a:cubicBezTo>
                <a:cubicBezTo>
                  <a:pt x="48403" y="17263"/>
                  <a:pt x="48403" y="17279"/>
                  <a:pt x="48403" y="17279"/>
                </a:cubicBezTo>
                <a:cubicBezTo>
                  <a:pt x="48340" y="17467"/>
                  <a:pt x="48450" y="17592"/>
                  <a:pt x="48591" y="17624"/>
                </a:cubicBezTo>
                <a:cubicBezTo>
                  <a:pt x="48607" y="17639"/>
                  <a:pt x="48622" y="17671"/>
                  <a:pt x="48622" y="17687"/>
                </a:cubicBezTo>
                <a:cubicBezTo>
                  <a:pt x="48659" y="17745"/>
                  <a:pt x="48709" y="17769"/>
                  <a:pt x="48760" y="17769"/>
                </a:cubicBezTo>
                <a:cubicBezTo>
                  <a:pt x="48818" y="17769"/>
                  <a:pt x="48878" y="17737"/>
                  <a:pt x="48920" y="17687"/>
                </a:cubicBezTo>
                <a:cubicBezTo>
                  <a:pt x="48958" y="17774"/>
                  <a:pt x="49035" y="17841"/>
                  <a:pt x="49136" y="17841"/>
                </a:cubicBezTo>
                <a:cubicBezTo>
                  <a:pt x="49162" y="17841"/>
                  <a:pt x="49189" y="17837"/>
                  <a:pt x="49218" y="17828"/>
                </a:cubicBezTo>
                <a:cubicBezTo>
                  <a:pt x="49657" y="18596"/>
                  <a:pt x="50127" y="19332"/>
                  <a:pt x="50660" y="20022"/>
                </a:cubicBezTo>
                <a:cubicBezTo>
                  <a:pt x="50299" y="19991"/>
                  <a:pt x="49923" y="19959"/>
                  <a:pt x="49563" y="19959"/>
                </a:cubicBezTo>
                <a:cubicBezTo>
                  <a:pt x="48356" y="18266"/>
                  <a:pt x="47196" y="16542"/>
                  <a:pt x="46020" y="14834"/>
                </a:cubicBezTo>
                <a:cubicBezTo>
                  <a:pt x="45989" y="13737"/>
                  <a:pt x="45801" y="12639"/>
                  <a:pt x="45440" y="11605"/>
                </a:cubicBezTo>
                <a:close/>
                <a:moveTo>
                  <a:pt x="45926" y="16950"/>
                </a:moveTo>
                <a:cubicBezTo>
                  <a:pt x="46522" y="18016"/>
                  <a:pt x="47149" y="19050"/>
                  <a:pt x="47807" y="20069"/>
                </a:cubicBezTo>
                <a:cubicBezTo>
                  <a:pt x="47509" y="20100"/>
                  <a:pt x="47243" y="20163"/>
                  <a:pt x="46961" y="20226"/>
                </a:cubicBezTo>
                <a:cubicBezTo>
                  <a:pt x="46538" y="19630"/>
                  <a:pt x="46099" y="19019"/>
                  <a:pt x="45660" y="18423"/>
                </a:cubicBezTo>
                <a:cubicBezTo>
                  <a:pt x="45785" y="17937"/>
                  <a:pt x="45864" y="17436"/>
                  <a:pt x="45926" y="16950"/>
                </a:cubicBezTo>
                <a:close/>
                <a:moveTo>
                  <a:pt x="50284" y="17545"/>
                </a:moveTo>
                <a:cubicBezTo>
                  <a:pt x="50284" y="17561"/>
                  <a:pt x="50284" y="17577"/>
                  <a:pt x="50299" y="17592"/>
                </a:cubicBezTo>
                <a:cubicBezTo>
                  <a:pt x="50707" y="18125"/>
                  <a:pt x="51162" y="18627"/>
                  <a:pt x="51569" y="19160"/>
                </a:cubicBezTo>
                <a:cubicBezTo>
                  <a:pt x="51883" y="19536"/>
                  <a:pt x="52180" y="19959"/>
                  <a:pt x="52494" y="20335"/>
                </a:cubicBezTo>
                <a:cubicBezTo>
                  <a:pt x="52431" y="20320"/>
                  <a:pt x="52369" y="20304"/>
                  <a:pt x="52306" y="20288"/>
                </a:cubicBezTo>
                <a:cubicBezTo>
                  <a:pt x="51914" y="20194"/>
                  <a:pt x="51491" y="20132"/>
                  <a:pt x="51068" y="20069"/>
                </a:cubicBezTo>
                <a:cubicBezTo>
                  <a:pt x="50488" y="19317"/>
                  <a:pt x="49939" y="18564"/>
                  <a:pt x="49437" y="17765"/>
                </a:cubicBezTo>
                <a:cubicBezTo>
                  <a:pt x="49720" y="17671"/>
                  <a:pt x="50002" y="17608"/>
                  <a:pt x="50284" y="17545"/>
                </a:cubicBezTo>
                <a:close/>
                <a:moveTo>
                  <a:pt x="45613" y="18643"/>
                </a:moveTo>
                <a:cubicBezTo>
                  <a:pt x="45973" y="19191"/>
                  <a:pt x="46334" y="19756"/>
                  <a:pt x="46710" y="20304"/>
                </a:cubicBezTo>
                <a:cubicBezTo>
                  <a:pt x="46381" y="20398"/>
                  <a:pt x="46067" y="20508"/>
                  <a:pt x="45770" y="20649"/>
                </a:cubicBezTo>
                <a:cubicBezTo>
                  <a:pt x="45691" y="20539"/>
                  <a:pt x="45629" y="20430"/>
                  <a:pt x="45566" y="20320"/>
                </a:cubicBezTo>
                <a:cubicBezTo>
                  <a:pt x="45456" y="20116"/>
                  <a:pt x="45378" y="19912"/>
                  <a:pt x="45299" y="19708"/>
                </a:cubicBezTo>
                <a:cubicBezTo>
                  <a:pt x="45409" y="19364"/>
                  <a:pt x="45519" y="19003"/>
                  <a:pt x="45613" y="18643"/>
                </a:cubicBezTo>
                <a:close/>
                <a:moveTo>
                  <a:pt x="45190" y="20022"/>
                </a:moveTo>
                <a:cubicBezTo>
                  <a:pt x="45221" y="20132"/>
                  <a:pt x="45268" y="20226"/>
                  <a:pt x="45315" y="20335"/>
                </a:cubicBezTo>
                <a:cubicBezTo>
                  <a:pt x="45378" y="20461"/>
                  <a:pt x="45440" y="20618"/>
                  <a:pt x="45519" y="20759"/>
                </a:cubicBezTo>
                <a:cubicBezTo>
                  <a:pt x="45237" y="20900"/>
                  <a:pt x="44939" y="21072"/>
                  <a:pt x="44672" y="21260"/>
                </a:cubicBezTo>
                <a:cubicBezTo>
                  <a:pt x="44861" y="20853"/>
                  <a:pt x="45033" y="20445"/>
                  <a:pt x="45190" y="20022"/>
                </a:cubicBezTo>
                <a:close/>
                <a:moveTo>
                  <a:pt x="51742" y="17357"/>
                </a:moveTo>
                <a:cubicBezTo>
                  <a:pt x="51742" y="17357"/>
                  <a:pt x="51742" y="17357"/>
                  <a:pt x="51757" y="17373"/>
                </a:cubicBezTo>
                <a:cubicBezTo>
                  <a:pt x="52682" y="18878"/>
                  <a:pt x="53779" y="20257"/>
                  <a:pt x="54876" y="21636"/>
                </a:cubicBezTo>
                <a:cubicBezTo>
                  <a:pt x="54375" y="21166"/>
                  <a:pt x="53795" y="20790"/>
                  <a:pt x="53105" y="20524"/>
                </a:cubicBezTo>
                <a:cubicBezTo>
                  <a:pt x="52760" y="20038"/>
                  <a:pt x="52321" y="19599"/>
                  <a:pt x="51930" y="19160"/>
                </a:cubicBezTo>
                <a:cubicBezTo>
                  <a:pt x="51444" y="18611"/>
                  <a:pt x="50973" y="18047"/>
                  <a:pt x="50488" y="17498"/>
                </a:cubicBezTo>
                <a:cubicBezTo>
                  <a:pt x="50911" y="17420"/>
                  <a:pt x="51334" y="17373"/>
                  <a:pt x="51742" y="17357"/>
                </a:cubicBezTo>
                <a:close/>
                <a:moveTo>
                  <a:pt x="56256" y="18470"/>
                </a:moveTo>
                <a:lnTo>
                  <a:pt x="56256" y="18470"/>
                </a:lnTo>
                <a:cubicBezTo>
                  <a:pt x="58387" y="19693"/>
                  <a:pt x="60018" y="21793"/>
                  <a:pt x="60676" y="24270"/>
                </a:cubicBezTo>
                <a:cubicBezTo>
                  <a:pt x="59297" y="22295"/>
                  <a:pt x="57745" y="20382"/>
                  <a:pt x="56256" y="18470"/>
                </a:cubicBezTo>
                <a:close/>
                <a:moveTo>
                  <a:pt x="4045" y="14317"/>
                </a:moveTo>
                <a:cubicBezTo>
                  <a:pt x="5330" y="16213"/>
                  <a:pt x="6505" y="18172"/>
                  <a:pt x="7697" y="20132"/>
                </a:cubicBezTo>
                <a:cubicBezTo>
                  <a:pt x="7697" y="20147"/>
                  <a:pt x="7712" y="20147"/>
                  <a:pt x="7712" y="20163"/>
                </a:cubicBezTo>
                <a:cubicBezTo>
                  <a:pt x="7979" y="22671"/>
                  <a:pt x="9327" y="25085"/>
                  <a:pt x="11553" y="26637"/>
                </a:cubicBezTo>
                <a:cubicBezTo>
                  <a:pt x="11270" y="26652"/>
                  <a:pt x="11004" y="26715"/>
                  <a:pt x="10722" y="26778"/>
                </a:cubicBezTo>
                <a:cubicBezTo>
                  <a:pt x="10722" y="26746"/>
                  <a:pt x="10722" y="26731"/>
                  <a:pt x="10706" y="26699"/>
                </a:cubicBezTo>
                <a:cubicBezTo>
                  <a:pt x="9531" y="24818"/>
                  <a:pt x="8167" y="23063"/>
                  <a:pt x="7007" y="21166"/>
                </a:cubicBezTo>
                <a:cubicBezTo>
                  <a:pt x="5847" y="19270"/>
                  <a:pt x="4797" y="17326"/>
                  <a:pt x="3731" y="15382"/>
                </a:cubicBezTo>
                <a:cubicBezTo>
                  <a:pt x="3809" y="15022"/>
                  <a:pt x="3919" y="14677"/>
                  <a:pt x="4045" y="14317"/>
                </a:cubicBezTo>
                <a:close/>
                <a:moveTo>
                  <a:pt x="53748" y="17514"/>
                </a:moveTo>
                <a:lnTo>
                  <a:pt x="53748" y="17514"/>
                </a:lnTo>
                <a:cubicBezTo>
                  <a:pt x="54438" y="17655"/>
                  <a:pt x="55096" y="17890"/>
                  <a:pt x="55723" y="18204"/>
                </a:cubicBezTo>
                <a:cubicBezTo>
                  <a:pt x="57400" y="20539"/>
                  <a:pt x="59030" y="22969"/>
                  <a:pt x="60864" y="25179"/>
                </a:cubicBezTo>
                <a:cubicBezTo>
                  <a:pt x="60942" y="25712"/>
                  <a:pt x="60989" y="26245"/>
                  <a:pt x="60989" y="26793"/>
                </a:cubicBezTo>
                <a:cubicBezTo>
                  <a:pt x="60974" y="26919"/>
                  <a:pt x="60974" y="27028"/>
                  <a:pt x="60974" y="27138"/>
                </a:cubicBezTo>
                <a:cubicBezTo>
                  <a:pt x="58748" y="23815"/>
                  <a:pt x="56162" y="20680"/>
                  <a:pt x="53748" y="17514"/>
                </a:cubicBezTo>
                <a:close/>
                <a:moveTo>
                  <a:pt x="3668" y="15602"/>
                </a:moveTo>
                <a:cubicBezTo>
                  <a:pt x="5377" y="19505"/>
                  <a:pt x="7665" y="23611"/>
                  <a:pt x="10440" y="26840"/>
                </a:cubicBezTo>
                <a:cubicBezTo>
                  <a:pt x="10079" y="26934"/>
                  <a:pt x="9734" y="27075"/>
                  <a:pt x="9405" y="27232"/>
                </a:cubicBezTo>
                <a:cubicBezTo>
                  <a:pt x="9437" y="27201"/>
                  <a:pt x="9452" y="27154"/>
                  <a:pt x="9421" y="27107"/>
                </a:cubicBezTo>
                <a:cubicBezTo>
                  <a:pt x="8574" y="25492"/>
                  <a:pt x="7352" y="23988"/>
                  <a:pt x="6317" y="22483"/>
                </a:cubicBezTo>
                <a:cubicBezTo>
                  <a:pt x="5346" y="21088"/>
                  <a:pt x="4374" y="19693"/>
                  <a:pt x="3402" y="18313"/>
                </a:cubicBezTo>
                <a:cubicBezTo>
                  <a:pt x="3402" y="18110"/>
                  <a:pt x="3402" y="17922"/>
                  <a:pt x="3402" y="17734"/>
                </a:cubicBezTo>
                <a:cubicBezTo>
                  <a:pt x="3433" y="17013"/>
                  <a:pt x="3512" y="16307"/>
                  <a:pt x="3668" y="15602"/>
                </a:cubicBezTo>
                <a:close/>
                <a:moveTo>
                  <a:pt x="3418" y="18658"/>
                </a:moveTo>
                <a:lnTo>
                  <a:pt x="3418" y="18658"/>
                </a:lnTo>
                <a:cubicBezTo>
                  <a:pt x="4327" y="20069"/>
                  <a:pt x="5236" y="21464"/>
                  <a:pt x="6161" y="22859"/>
                </a:cubicBezTo>
                <a:cubicBezTo>
                  <a:pt x="7148" y="24317"/>
                  <a:pt x="8073" y="25931"/>
                  <a:pt x="9248" y="27248"/>
                </a:cubicBezTo>
                <a:cubicBezTo>
                  <a:pt x="9264" y="27264"/>
                  <a:pt x="9280" y="27279"/>
                  <a:pt x="9311" y="27279"/>
                </a:cubicBezTo>
                <a:cubicBezTo>
                  <a:pt x="8935" y="27467"/>
                  <a:pt x="8574" y="27687"/>
                  <a:pt x="8245" y="27938"/>
                </a:cubicBezTo>
                <a:cubicBezTo>
                  <a:pt x="8042" y="27530"/>
                  <a:pt x="7712" y="27154"/>
                  <a:pt x="7430" y="26793"/>
                </a:cubicBezTo>
                <a:cubicBezTo>
                  <a:pt x="7273" y="26558"/>
                  <a:pt x="7101" y="26339"/>
                  <a:pt x="6929" y="26104"/>
                </a:cubicBezTo>
                <a:cubicBezTo>
                  <a:pt x="6960" y="26104"/>
                  <a:pt x="6976" y="26104"/>
                  <a:pt x="7007" y="26088"/>
                </a:cubicBezTo>
                <a:cubicBezTo>
                  <a:pt x="7258" y="26041"/>
                  <a:pt x="7305" y="25665"/>
                  <a:pt x="7085" y="25555"/>
                </a:cubicBezTo>
                <a:cubicBezTo>
                  <a:pt x="4640" y="24285"/>
                  <a:pt x="3559" y="21323"/>
                  <a:pt x="3418" y="18658"/>
                </a:cubicBezTo>
                <a:close/>
                <a:moveTo>
                  <a:pt x="6694" y="26166"/>
                </a:moveTo>
                <a:cubicBezTo>
                  <a:pt x="6897" y="26464"/>
                  <a:pt x="7085" y="26762"/>
                  <a:pt x="7305" y="27075"/>
                </a:cubicBezTo>
                <a:cubicBezTo>
                  <a:pt x="7540" y="27405"/>
                  <a:pt x="7744" y="27796"/>
                  <a:pt x="8042" y="28094"/>
                </a:cubicBezTo>
                <a:cubicBezTo>
                  <a:pt x="7791" y="28298"/>
                  <a:pt x="7571" y="28517"/>
                  <a:pt x="7352" y="28753"/>
                </a:cubicBezTo>
                <a:cubicBezTo>
                  <a:pt x="7164" y="28345"/>
                  <a:pt x="6803" y="28000"/>
                  <a:pt x="6521" y="27655"/>
                </a:cubicBezTo>
                <a:cubicBezTo>
                  <a:pt x="6208" y="27279"/>
                  <a:pt x="5894" y="26887"/>
                  <a:pt x="5581" y="26511"/>
                </a:cubicBezTo>
                <a:cubicBezTo>
                  <a:pt x="5925" y="26370"/>
                  <a:pt x="6302" y="26245"/>
                  <a:pt x="6694" y="26166"/>
                </a:cubicBezTo>
                <a:close/>
                <a:moveTo>
                  <a:pt x="52024" y="17342"/>
                </a:moveTo>
                <a:cubicBezTo>
                  <a:pt x="52478" y="17342"/>
                  <a:pt x="52933" y="17373"/>
                  <a:pt x="53372" y="17451"/>
                </a:cubicBezTo>
                <a:cubicBezTo>
                  <a:pt x="55848" y="20853"/>
                  <a:pt x="58215" y="24426"/>
                  <a:pt x="60927" y="27655"/>
                </a:cubicBezTo>
                <a:cubicBezTo>
                  <a:pt x="60880" y="28157"/>
                  <a:pt x="60801" y="28627"/>
                  <a:pt x="60692" y="29097"/>
                </a:cubicBezTo>
                <a:cubicBezTo>
                  <a:pt x="59218" y="27248"/>
                  <a:pt x="58074" y="25179"/>
                  <a:pt x="56648" y="23298"/>
                </a:cubicBezTo>
                <a:cubicBezTo>
                  <a:pt x="55112" y="21307"/>
                  <a:pt x="53419" y="19442"/>
                  <a:pt x="52024" y="17342"/>
                </a:cubicBezTo>
                <a:close/>
                <a:moveTo>
                  <a:pt x="5408" y="26590"/>
                </a:moveTo>
                <a:cubicBezTo>
                  <a:pt x="5706" y="27013"/>
                  <a:pt x="6004" y="27420"/>
                  <a:pt x="6302" y="27828"/>
                </a:cubicBezTo>
                <a:cubicBezTo>
                  <a:pt x="6584" y="28188"/>
                  <a:pt x="6819" y="28627"/>
                  <a:pt x="7179" y="28909"/>
                </a:cubicBezTo>
                <a:cubicBezTo>
                  <a:pt x="7195" y="28925"/>
                  <a:pt x="7195" y="28925"/>
                  <a:pt x="7195" y="28925"/>
                </a:cubicBezTo>
                <a:cubicBezTo>
                  <a:pt x="6960" y="29207"/>
                  <a:pt x="6756" y="29505"/>
                  <a:pt x="6568" y="29818"/>
                </a:cubicBezTo>
                <a:cubicBezTo>
                  <a:pt x="5894" y="28878"/>
                  <a:pt x="5204" y="28016"/>
                  <a:pt x="4656" y="26997"/>
                </a:cubicBezTo>
                <a:cubicBezTo>
                  <a:pt x="4891" y="26856"/>
                  <a:pt x="5142" y="26715"/>
                  <a:pt x="5408" y="26590"/>
                </a:cubicBezTo>
                <a:close/>
                <a:moveTo>
                  <a:pt x="55801" y="22812"/>
                </a:moveTo>
                <a:lnTo>
                  <a:pt x="55801" y="22812"/>
                </a:lnTo>
                <a:cubicBezTo>
                  <a:pt x="56068" y="23157"/>
                  <a:pt x="56334" y="23502"/>
                  <a:pt x="56585" y="23847"/>
                </a:cubicBezTo>
                <a:cubicBezTo>
                  <a:pt x="57964" y="25712"/>
                  <a:pt x="59046" y="27796"/>
                  <a:pt x="60566" y="29552"/>
                </a:cubicBezTo>
                <a:cubicBezTo>
                  <a:pt x="60425" y="30022"/>
                  <a:pt x="60268" y="30461"/>
                  <a:pt x="60065" y="30900"/>
                </a:cubicBezTo>
                <a:cubicBezTo>
                  <a:pt x="59987" y="30900"/>
                  <a:pt x="59909" y="30977"/>
                  <a:pt x="59938" y="31070"/>
                </a:cubicBezTo>
                <a:lnTo>
                  <a:pt x="59938" y="31070"/>
                </a:lnTo>
                <a:cubicBezTo>
                  <a:pt x="59609" y="30052"/>
                  <a:pt x="58795" y="29128"/>
                  <a:pt x="58231" y="28220"/>
                </a:cubicBezTo>
                <a:cubicBezTo>
                  <a:pt x="57666" y="27342"/>
                  <a:pt x="57102" y="26464"/>
                  <a:pt x="56538" y="25602"/>
                </a:cubicBezTo>
                <a:cubicBezTo>
                  <a:pt x="56522" y="24568"/>
                  <a:pt x="56256" y="23627"/>
                  <a:pt x="55801" y="22812"/>
                </a:cubicBezTo>
                <a:close/>
                <a:moveTo>
                  <a:pt x="4515" y="27091"/>
                </a:moveTo>
                <a:cubicBezTo>
                  <a:pt x="4969" y="28094"/>
                  <a:pt x="5581" y="29207"/>
                  <a:pt x="6380" y="29975"/>
                </a:cubicBezTo>
                <a:cubicBezTo>
                  <a:pt x="6396" y="30007"/>
                  <a:pt x="6427" y="30007"/>
                  <a:pt x="6443" y="30007"/>
                </a:cubicBezTo>
                <a:cubicBezTo>
                  <a:pt x="6223" y="30430"/>
                  <a:pt x="6035" y="30869"/>
                  <a:pt x="5910" y="31339"/>
                </a:cubicBezTo>
                <a:cubicBezTo>
                  <a:pt x="5267" y="30132"/>
                  <a:pt x="4374" y="28972"/>
                  <a:pt x="3559" y="27859"/>
                </a:cubicBezTo>
                <a:cubicBezTo>
                  <a:pt x="3841" y="27577"/>
                  <a:pt x="4170" y="27326"/>
                  <a:pt x="4515" y="27091"/>
                </a:cubicBezTo>
                <a:close/>
                <a:moveTo>
                  <a:pt x="56538" y="25931"/>
                </a:moveTo>
                <a:cubicBezTo>
                  <a:pt x="57181" y="27060"/>
                  <a:pt x="57855" y="28188"/>
                  <a:pt x="58544" y="29301"/>
                </a:cubicBezTo>
                <a:cubicBezTo>
                  <a:pt x="58873" y="29850"/>
                  <a:pt x="59265" y="30947"/>
                  <a:pt x="59877" y="31307"/>
                </a:cubicBezTo>
                <a:cubicBezTo>
                  <a:pt x="59688" y="31668"/>
                  <a:pt x="59500" y="31997"/>
                  <a:pt x="59281" y="32326"/>
                </a:cubicBezTo>
                <a:cubicBezTo>
                  <a:pt x="59218" y="32342"/>
                  <a:pt x="59171" y="32405"/>
                  <a:pt x="59187" y="32467"/>
                </a:cubicBezTo>
                <a:cubicBezTo>
                  <a:pt x="59140" y="32373"/>
                  <a:pt x="59030" y="32138"/>
                  <a:pt x="58983" y="32076"/>
                </a:cubicBezTo>
                <a:cubicBezTo>
                  <a:pt x="58842" y="31872"/>
                  <a:pt x="58670" y="31684"/>
                  <a:pt x="58529" y="31496"/>
                </a:cubicBezTo>
                <a:cubicBezTo>
                  <a:pt x="58105" y="30978"/>
                  <a:pt x="57698" y="30461"/>
                  <a:pt x="57322" y="29912"/>
                </a:cubicBezTo>
                <a:cubicBezTo>
                  <a:pt x="56883" y="29317"/>
                  <a:pt x="56491" y="28690"/>
                  <a:pt x="56099" y="28047"/>
                </a:cubicBezTo>
                <a:cubicBezTo>
                  <a:pt x="56350" y="27326"/>
                  <a:pt x="56507" y="26605"/>
                  <a:pt x="56538" y="25931"/>
                </a:cubicBezTo>
                <a:close/>
                <a:moveTo>
                  <a:pt x="3418" y="28000"/>
                </a:moveTo>
                <a:cubicBezTo>
                  <a:pt x="4154" y="29254"/>
                  <a:pt x="4891" y="30586"/>
                  <a:pt x="5816" y="31684"/>
                </a:cubicBezTo>
                <a:cubicBezTo>
                  <a:pt x="5737" y="32060"/>
                  <a:pt x="5690" y="32452"/>
                  <a:pt x="5675" y="32859"/>
                </a:cubicBezTo>
                <a:cubicBezTo>
                  <a:pt x="4828" y="31417"/>
                  <a:pt x="3809" y="30038"/>
                  <a:pt x="2853" y="28674"/>
                </a:cubicBezTo>
                <a:cubicBezTo>
                  <a:pt x="3026" y="28439"/>
                  <a:pt x="3214" y="28220"/>
                  <a:pt x="3418" y="28000"/>
                </a:cubicBezTo>
                <a:close/>
                <a:moveTo>
                  <a:pt x="56005" y="28298"/>
                </a:moveTo>
                <a:cubicBezTo>
                  <a:pt x="56522" y="29223"/>
                  <a:pt x="57086" y="30116"/>
                  <a:pt x="57698" y="30963"/>
                </a:cubicBezTo>
                <a:cubicBezTo>
                  <a:pt x="57964" y="31323"/>
                  <a:pt x="58544" y="32389"/>
                  <a:pt x="59061" y="32655"/>
                </a:cubicBezTo>
                <a:cubicBezTo>
                  <a:pt x="58858" y="32938"/>
                  <a:pt x="58654" y="33204"/>
                  <a:pt x="58434" y="33455"/>
                </a:cubicBezTo>
                <a:cubicBezTo>
                  <a:pt x="58466" y="33376"/>
                  <a:pt x="58450" y="33345"/>
                  <a:pt x="58403" y="33235"/>
                </a:cubicBezTo>
                <a:cubicBezTo>
                  <a:pt x="58387" y="33204"/>
                  <a:pt x="58325" y="33173"/>
                  <a:pt x="58293" y="33173"/>
                </a:cubicBezTo>
                <a:lnTo>
                  <a:pt x="58231" y="33188"/>
                </a:lnTo>
                <a:cubicBezTo>
                  <a:pt x="58168" y="33188"/>
                  <a:pt x="58137" y="33220"/>
                  <a:pt x="58121" y="33267"/>
                </a:cubicBezTo>
                <a:cubicBezTo>
                  <a:pt x="58043" y="33141"/>
                  <a:pt x="57933" y="32985"/>
                  <a:pt x="57933" y="32985"/>
                </a:cubicBezTo>
                <a:cubicBezTo>
                  <a:pt x="57792" y="32812"/>
                  <a:pt x="57651" y="32655"/>
                  <a:pt x="57510" y="32499"/>
                </a:cubicBezTo>
                <a:cubicBezTo>
                  <a:pt x="57212" y="32138"/>
                  <a:pt x="56898" y="31793"/>
                  <a:pt x="56585" y="31433"/>
                </a:cubicBezTo>
                <a:cubicBezTo>
                  <a:pt x="56146" y="30916"/>
                  <a:pt x="55691" y="30414"/>
                  <a:pt x="55237" y="29897"/>
                </a:cubicBezTo>
                <a:cubicBezTo>
                  <a:pt x="55550" y="29364"/>
                  <a:pt x="55801" y="28831"/>
                  <a:pt x="56005" y="28298"/>
                </a:cubicBezTo>
                <a:close/>
                <a:moveTo>
                  <a:pt x="55127" y="30085"/>
                </a:moveTo>
                <a:cubicBezTo>
                  <a:pt x="55644" y="30728"/>
                  <a:pt x="56177" y="31355"/>
                  <a:pt x="56695" y="31997"/>
                </a:cubicBezTo>
                <a:cubicBezTo>
                  <a:pt x="56992" y="32358"/>
                  <a:pt x="57306" y="32718"/>
                  <a:pt x="57604" y="33079"/>
                </a:cubicBezTo>
                <a:cubicBezTo>
                  <a:pt x="57807" y="33314"/>
                  <a:pt x="57933" y="33565"/>
                  <a:pt x="58231" y="33612"/>
                </a:cubicBezTo>
                <a:cubicBezTo>
                  <a:pt x="58246" y="33612"/>
                  <a:pt x="58278" y="33612"/>
                  <a:pt x="58309" y="33596"/>
                </a:cubicBezTo>
                <a:lnTo>
                  <a:pt x="58309" y="33596"/>
                </a:lnTo>
                <a:cubicBezTo>
                  <a:pt x="57996" y="33956"/>
                  <a:pt x="57666" y="34286"/>
                  <a:pt x="57306" y="34599"/>
                </a:cubicBezTo>
                <a:cubicBezTo>
                  <a:pt x="56977" y="33956"/>
                  <a:pt x="56318" y="33424"/>
                  <a:pt x="55848" y="32891"/>
                </a:cubicBezTo>
                <a:cubicBezTo>
                  <a:pt x="55347" y="32311"/>
                  <a:pt x="54876" y="31731"/>
                  <a:pt x="54406" y="31135"/>
                </a:cubicBezTo>
                <a:cubicBezTo>
                  <a:pt x="54673" y="30790"/>
                  <a:pt x="54908" y="30445"/>
                  <a:pt x="55127" y="30085"/>
                </a:cubicBezTo>
                <a:close/>
                <a:moveTo>
                  <a:pt x="54281" y="31307"/>
                </a:moveTo>
                <a:cubicBezTo>
                  <a:pt x="54688" y="31872"/>
                  <a:pt x="55127" y="32436"/>
                  <a:pt x="55566" y="32985"/>
                </a:cubicBezTo>
                <a:cubicBezTo>
                  <a:pt x="56036" y="33565"/>
                  <a:pt x="56522" y="34333"/>
                  <a:pt x="57149" y="34724"/>
                </a:cubicBezTo>
                <a:cubicBezTo>
                  <a:pt x="56804" y="35022"/>
                  <a:pt x="56459" y="35289"/>
                  <a:pt x="56083" y="35540"/>
                </a:cubicBezTo>
                <a:cubicBezTo>
                  <a:pt x="56083" y="35508"/>
                  <a:pt x="56083" y="35493"/>
                  <a:pt x="56068" y="35461"/>
                </a:cubicBezTo>
                <a:cubicBezTo>
                  <a:pt x="55676" y="34881"/>
                  <a:pt x="55127" y="34411"/>
                  <a:pt x="54657" y="33878"/>
                </a:cubicBezTo>
                <a:cubicBezTo>
                  <a:pt x="54218" y="33361"/>
                  <a:pt x="53811" y="32844"/>
                  <a:pt x="53403" y="32311"/>
                </a:cubicBezTo>
                <a:cubicBezTo>
                  <a:pt x="53716" y="31997"/>
                  <a:pt x="53999" y="31652"/>
                  <a:pt x="54281" y="31307"/>
                </a:cubicBezTo>
                <a:close/>
                <a:moveTo>
                  <a:pt x="53262" y="32436"/>
                </a:moveTo>
                <a:cubicBezTo>
                  <a:pt x="53591" y="32922"/>
                  <a:pt x="53936" y="33408"/>
                  <a:pt x="54312" y="33862"/>
                </a:cubicBezTo>
                <a:cubicBezTo>
                  <a:pt x="54798" y="34474"/>
                  <a:pt x="55284" y="35163"/>
                  <a:pt x="55911" y="35634"/>
                </a:cubicBezTo>
                <a:lnTo>
                  <a:pt x="55927" y="35634"/>
                </a:lnTo>
                <a:cubicBezTo>
                  <a:pt x="55472" y="35947"/>
                  <a:pt x="54986" y="36229"/>
                  <a:pt x="54485" y="36464"/>
                </a:cubicBezTo>
                <a:cubicBezTo>
                  <a:pt x="53685" y="35461"/>
                  <a:pt x="52886" y="34442"/>
                  <a:pt x="52118" y="33424"/>
                </a:cubicBezTo>
                <a:cubicBezTo>
                  <a:pt x="52510" y="33126"/>
                  <a:pt x="52901" y="32797"/>
                  <a:pt x="53262" y="32436"/>
                </a:cubicBezTo>
                <a:close/>
                <a:moveTo>
                  <a:pt x="51977" y="33518"/>
                </a:moveTo>
                <a:cubicBezTo>
                  <a:pt x="52416" y="34176"/>
                  <a:pt x="52854" y="34834"/>
                  <a:pt x="53293" y="35477"/>
                </a:cubicBezTo>
                <a:cubicBezTo>
                  <a:pt x="53544" y="35853"/>
                  <a:pt x="53811" y="36308"/>
                  <a:pt x="54155" y="36621"/>
                </a:cubicBezTo>
                <a:cubicBezTo>
                  <a:pt x="53826" y="36778"/>
                  <a:pt x="53497" y="36903"/>
                  <a:pt x="53152" y="37029"/>
                </a:cubicBezTo>
                <a:cubicBezTo>
                  <a:pt x="53152" y="37029"/>
                  <a:pt x="53152" y="37013"/>
                  <a:pt x="53137" y="37013"/>
                </a:cubicBezTo>
                <a:cubicBezTo>
                  <a:pt x="52839" y="36511"/>
                  <a:pt x="52400" y="36088"/>
                  <a:pt x="52039" y="35618"/>
                </a:cubicBezTo>
                <a:cubicBezTo>
                  <a:pt x="51679" y="35148"/>
                  <a:pt x="51350" y="34662"/>
                  <a:pt x="51021" y="34176"/>
                </a:cubicBezTo>
                <a:cubicBezTo>
                  <a:pt x="51005" y="34145"/>
                  <a:pt x="50989" y="34129"/>
                  <a:pt x="50958" y="34129"/>
                </a:cubicBezTo>
                <a:cubicBezTo>
                  <a:pt x="51303" y="33956"/>
                  <a:pt x="51647" y="33753"/>
                  <a:pt x="51977" y="33518"/>
                </a:cubicBezTo>
                <a:close/>
                <a:moveTo>
                  <a:pt x="50848" y="34176"/>
                </a:moveTo>
                <a:lnTo>
                  <a:pt x="50848" y="34176"/>
                </a:lnTo>
                <a:cubicBezTo>
                  <a:pt x="50832" y="34207"/>
                  <a:pt x="50832" y="34239"/>
                  <a:pt x="50848" y="34270"/>
                </a:cubicBezTo>
                <a:cubicBezTo>
                  <a:pt x="51381" y="35226"/>
                  <a:pt x="52071" y="36402"/>
                  <a:pt x="52917" y="37123"/>
                </a:cubicBezTo>
                <a:cubicBezTo>
                  <a:pt x="52557" y="37248"/>
                  <a:pt x="52212" y="37358"/>
                  <a:pt x="51851" y="37452"/>
                </a:cubicBezTo>
                <a:cubicBezTo>
                  <a:pt x="51851" y="37452"/>
                  <a:pt x="51851" y="37452"/>
                  <a:pt x="51836" y="37436"/>
                </a:cubicBezTo>
                <a:cubicBezTo>
                  <a:pt x="51538" y="36997"/>
                  <a:pt x="51130" y="36637"/>
                  <a:pt x="50785" y="36214"/>
                </a:cubicBezTo>
                <a:cubicBezTo>
                  <a:pt x="50394" y="35712"/>
                  <a:pt x="50033" y="35163"/>
                  <a:pt x="49704" y="34615"/>
                </a:cubicBezTo>
                <a:cubicBezTo>
                  <a:pt x="50096" y="34505"/>
                  <a:pt x="50472" y="34364"/>
                  <a:pt x="50848" y="34176"/>
                </a:cubicBezTo>
                <a:close/>
                <a:moveTo>
                  <a:pt x="45895" y="34050"/>
                </a:moveTo>
                <a:lnTo>
                  <a:pt x="45895" y="34050"/>
                </a:lnTo>
                <a:cubicBezTo>
                  <a:pt x="46522" y="34442"/>
                  <a:pt x="47149" y="34662"/>
                  <a:pt x="47792" y="34756"/>
                </a:cubicBezTo>
                <a:cubicBezTo>
                  <a:pt x="47807" y="34772"/>
                  <a:pt x="47807" y="34787"/>
                  <a:pt x="47823" y="34819"/>
                </a:cubicBezTo>
                <a:cubicBezTo>
                  <a:pt x="48246" y="35289"/>
                  <a:pt x="48669" y="35743"/>
                  <a:pt x="49093" y="36214"/>
                </a:cubicBezTo>
                <a:cubicBezTo>
                  <a:pt x="49516" y="36684"/>
                  <a:pt x="49908" y="37217"/>
                  <a:pt x="50378" y="37609"/>
                </a:cubicBezTo>
                <a:cubicBezTo>
                  <a:pt x="50406" y="37633"/>
                  <a:pt x="50440" y="37644"/>
                  <a:pt x="50473" y="37644"/>
                </a:cubicBezTo>
                <a:cubicBezTo>
                  <a:pt x="50566" y="37644"/>
                  <a:pt x="50651" y="37556"/>
                  <a:pt x="50582" y="37452"/>
                </a:cubicBezTo>
                <a:cubicBezTo>
                  <a:pt x="50237" y="36966"/>
                  <a:pt x="49751" y="36558"/>
                  <a:pt x="49343" y="36120"/>
                </a:cubicBezTo>
                <a:cubicBezTo>
                  <a:pt x="48920" y="35681"/>
                  <a:pt x="48497" y="35226"/>
                  <a:pt x="48074" y="34772"/>
                </a:cubicBezTo>
                <a:lnTo>
                  <a:pt x="48074" y="34772"/>
                </a:lnTo>
                <a:cubicBezTo>
                  <a:pt x="48201" y="34784"/>
                  <a:pt x="48327" y="34790"/>
                  <a:pt x="48452" y="34790"/>
                </a:cubicBezTo>
                <a:cubicBezTo>
                  <a:pt x="48807" y="34790"/>
                  <a:pt x="49157" y="34743"/>
                  <a:pt x="49516" y="34662"/>
                </a:cubicBezTo>
                <a:cubicBezTo>
                  <a:pt x="49516" y="34677"/>
                  <a:pt x="49516" y="34677"/>
                  <a:pt x="49516" y="34693"/>
                </a:cubicBezTo>
                <a:cubicBezTo>
                  <a:pt x="50033" y="35634"/>
                  <a:pt x="50691" y="36841"/>
                  <a:pt x="51569" y="37515"/>
                </a:cubicBezTo>
                <a:cubicBezTo>
                  <a:pt x="50770" y="37703"/>
                  <a:pt x="49939" y="37844"/>
                  <a:pt x="49108" y="37891"/>
                </a:cubicBezTo>
                <a:cubicBezTo>
                  <a:pt x="48058" y="36637"/>
                  <a:pt x="46992" y="35398"/>
                  <a:pt x="45926" y="34160"/>
                </a:cubicBezTo>
                <a:cubicBezTo>
                  <a:pt x="45926" y="34129"/>
                  <a:pt x="45911" y="34082"/>
                  <a:pt x="45895" y="34050"/>
                </a:cubicBezTo>
                <a:close/>
                <a:moveTo>
                  <a:pt x="46036" y="34583"/>
                </a:moveTo>
                <a:cubicBezTo>
                  <a:pt x="46835" y="35587"/>
                  <a:pt x="47619" y="36574"/>
                  <a:pt x="48434" y="37546"/>
                </a:cubicBezTo>
                <a:cubicBezTo>
                  <a:pt x="48325" y="37609"/>
                  <a:pt x="48262" y="37718"/>
                  <a:pt x="48309" y="37859"/>
                </a:cubicBezTo>
                <a:cubicBezTo>
                  <a:pt x="48403" y="38157"/>
                  <a:pt x="48466" y="38455"/>
                  <a:pt x="48528" y="38753"/>
                </a:cubicBezTo>
                <a:cubicBezTo>
                  <a:pt x="48293" y="38502"/>
                  <a:pt x="48058" y="38251"/>
                  <a:pt x="47823" y="37985"/>
                </a:cubicBezTo>
                <a:cubicBezTo>
                  <a:pt x="47306" y="37420"/>
                  <a:pt x="46820" y="36793"/>
                  <a:pt x="46271" y="36261"/>
                </a:cubicBezTo>
                <a:cubicBezTo>
                  <a:pt x="46240" y="35696"/>
                  <a:pt x="46161" y="35148"/>
                  <a:pt x="46036" y="34583"/>
                </a:cubicBezTo>
                <a:close/>
                <a:moveTo>
                  <a:pt x="14609" y="38800"/>
                </a:moveTo>
                <a:lnTo>
                  <a:pt x="14609" y="38800"/>
                </a:lnTo>
                <a:cubicBezTo>
                  <a:pt x="14484" y="39192"/>
                  <a:pt x="14374" y="39599"/>
                  <a:pt x="14311" y="40007"/>
                </a:cubicBezTo>
                <a:cubicBezTo>
                  <a:pt x="14249" y="39960"/>
                  <a:pt x="14202" y="39913"/>
                  <a:pt x="14170" y="39866"/>
                </a:cubicBezTo>
                <a:cubicBezTo>
                  <a:pt x="13966" y="39631"/>
                  <a:pt x="13763" y="39411"/>
                  <a:pt x="13559" y="39176"/>
                </a:cubicBezTo>
                <a:cubicBezTo>
                  <a:pt x="13919" y="39082"/>
                  <a:pt x="14264" y="38957"/>
                  <a:pt x="14609" y="38800"/>
                </a:cubicBezTo>
                <a:close/>
                <a:moveTo>
                  <a:pt x="46287" y="36511"/>
                </a:moveTo>
                <a:lnTo>
                  <a:pt x="46287" y="36511"/>
                </a:lnTo>
                <a:cubicBezTo>
                  <a:pt x="46632" y="37029"/>
                  <a:pt x="47071" y="37499"/>
                  <a:pt x="47462" y="37985"/>
                </a:cubicBezTo>
                <a:cubicBezTo>
                  <a:pt x="47854" y="38439"/>
                  <a:pt x="48230" y="38941"/>
                  <a:pt x="48654" y="39380"/>
                </a:cubicBezTo>
                <a:cubicBezTo>
                  <a:pt x="48732" y="39960"/>
                  <a:pt x="48763" y="40540"/>
                  <a:pt x="48748" y="41104"/>
                </a:cubicBezTo>
                <a:cubicBezTo>
                  <a:pt x="48403" y="40728"/>
                  <a:pt x="48027" y="40367"/>
                  <a:pt x="47682" y="39991"/>
                </a:cubicBezTo>
                <a:cubicBezTo>
                  <a:pt x="47180" y="39458"/>
                  <a:pt x="46694" y="38910"/>
                  <a:pt x="46208" y="38361"/>
                </a:cubicBezTo>
                <a:cubicBezTo>
                  <a:pt x="46287" y="37750"/>
                  <a:pt x="46303" y="37138"/>
                  <a:pt x="46287" y="36511"/>
                </a:cubicBezTo>
                <a:close/>
                <a:moveTo>
                  <a:pt x="13402" y="39207"/>
                </a:moveTo>
                <a:cubicBezTo>
                  <a:pt x="13606" y="39474"/>
                  <a:pt x="13825" y="39725"/>
                  <a:pt x="14045" y="39991"/>
                </a:cubicBezTo>
                <a:cubicBezTo>
                  <a:pt x="14123" y="40069"/>
                  <a:pt x="14186" y="40163"/>
                  <a:pt x="14264" y="40258"/>
                </a:cubicBezTo>
                <a:cubicBezTo>
                  <a:pt x="14217" y="40649"/>
                  <a:pt x="14186" y="41026"/>
                  <a:pt x="14202" y="41402"/>
                </a:cubicBezTo>
                <a:cubicBezTo>
                  <a:pt x="13998" y="41135"/>
                  <a:pt x="13778" y="40900"/>
                  <a:pt x="13559" y="40649"/>
                </a:cubicBezTo>
                <a:cubicBezTo>
                  <a:pt x="13198" y="40211"/>
                  <a:pt x="12854" y="39772"/>
                  <a:pt x="12477" y="39348"/>
                </a:cubicBezTo>
                <a:cubicBezTo>
                  <a:pt x="12775" y="39333"/>
                  <a:pt x="13089" y="39270"/>
                  <a:pt x="13402" y="39207"/>
                </a:cubicBezTo>
                <a:close/>
                <a:moveTo>
                  <a:pt x="1223" y="34207"/>
                </a:moveTo>
                <a:lnTo>
                  <a:pt x="1223" y="34207"/>
                </a:lnTo>
                <a:cubicBezTo>
                  <a:pt x="1568" y="35304"/>
                  <a:pt x="2226" y="36308"/>
                  <a:pt x="2806" y="37279"/>
                </a:cubicBezTo>
                <a:cubicBezTo>
                  <a:pt x="3715" y="38815"/>
                  <a:pt x="4640" y="40336"/>
                  <a:pt x="5596" y="41841"/>
                </a:cubicBezTo>
                <a:cubicBezTo>
                  <a:pt x="3762" y="40853"/>
                  <a:pt x="2305" y="39035"/>
                  <a:pt x="1646" y="36888"/>
                </a:cubicBezTo>
                <a:cubicBezTo>
                  <a:pt x="1380" y="36025"/>
                  <a:pt x="1239" y="35116"/>
                  <a:pt x="1223" y="34207"/>
                </a:cubicBezTo>
                <a:close/>
                <a:moveTo>
                  <a:pt x="9060" y="38612"/>
                </a:moveTo>
                <a:lnTo>
                  <a:pt x="9060" y="38612"/>
                </a:lnTo>
                <a:cubicBezTo>
                  <a:pt x="9625" y="38910"/>
                  <a:pt x="10205" y="39129"/>
                  <a:pt x="10832" y="39239"/>
                </a:cubicBezTo>
                <a:cubicBezTo>
                  <a:pt x="11411" y="40116"/>
                  <a:pt x="12007" y="40979"/>
                  <a:pt x="12618" y="41856"/>
                </a:cubicBezTo>
                <a:cubicBezTo>
                  <a:pt x="12585" y="41822"/>
                  <a:pt x="12542" y="41797"/>
                  <a:pt x="12498" y="41797"/>
                </a:cubicBezTo>
                <a:cubicBezTo>
                  <a:pt x="12481" y="41797"/>
                  <a:pt x="12464" y="41801"/>
                  <a:pt x="12446" y="41809"/>
                </a:cubicBezTo>
                <a:cubicBezTo>
                  <a:pt x="12423" y="41728"/>
                  <a:pt x="12348" y="41655"/>
                  <a:pt x="12266" y="41655"/>
                </a:cubicBezTo>
                <a:cubicBezTo>
                  <a:pt x="12237" y="41655"/>
                  <a:pt x="12208" y="41664"/>
                  <a:pt x="12180" y="41684"/>
                </a:cubicBezTo>
                <a:cubicBezTo>
                  <a:pt x="11929" y="41825"/>
                  <a:pt x="11694" y="41950"/>
                  <a:pt x="11443" y="42060"/>
                </a:cubicBezTo>
                <a:cubicBezTo>
                  <a:pt x="10847" y="40837"/>
                  <a:pt x="9969" y="39662"/>
                  <a:pt x="9060" y="38612"/>
                </a:cubicBezTo>
                <a:close/>
                <a:moveTo>
                  <a:pt x="2728" y="28847"/>
                </a:moveTo>
                <a:cubicBezTo>
                  <a:pt x="3668" y="30414"/>
                  <a:pt x="4609" y="32029"/>
                  <a:pt x="5706" y="33486"/>
                </a:cubicBezTo>
                <a:cubicBezTo>
                  <a:pt x="5722" y="33737"/>
                  <a:pt x="5753" y="33988"/>
                  <a:pt x="5800" y="34254"/>
                </a:cubicBezTo>
                <a:cubicBezTo>
                  <a:pt x="6145" y="36010"/>
                  <a:pt x="7179" y="37420"/>
                  <a:pt x="8559" y="38330"/>
                </a:cubicBezTo>
                <a:cubicBezTo>
                  <a:pt x="8559" y="38330"/>
                  <a:pt x="8559" y="38345"/>
                  <a:pt x="8574" y="38345"/>
                </a:cubicBezTo>
                <a:cubicBezTo>
                  <a:pt x="9515" y="39599"/>
                  <a:pt x="10330" y="40884"/>
                  <a:pt x="11208" y="42170"/>
                </a:cubicBezTo>
                <a:cubicBezTo>
                  <a:pt x="10910" y="42295"/>
                  <a:pt x="10628" y="42405"/>
                  <a:pt x="10330" y="42483"/>
                </a:cubicBezTo>
                <a:cubicBezTo>
                  <a:pt x="7540" y="38251"/>
                  <a:pt x="4875" y="33925"/>
                  <a:pt x="2273" y="29583"/>
                </a:cubicBezTo>
                <a:cubicBezTo>
                  <a:pt x="2414" y="29333"/>
                  <a:pt x="2571" y="29082"/>
                  <a:pt x="2728" y="28847"/>
                </a:cubicBezTo>
                <a:close/>
                <a:moveTo>
                  <a:pt x="1458" y="31762"/>
                </a:moveTo>
                <a:cubicBezTo>
                  <a:pt x="3527" y="35430"/>
                  <a:pt x="5659" y="39160"/>
                  <a:pt x="8026" y="42640"/>
                </a:cubicBezTo>
                <a:cubicBezTo>
                  <a:pt x="7399" y="42562"/>
                  <a:pt x="6788" y="42389"/>
                  <a:pt x="6208" y="42138"/>
                </a:cubicBezTo>
                <a:cubicBezTo>
                  <a:pt x="4436" y="39301"/>
                  <a:pt x="2414" y="36464"/>
                  <a:pt x="1239" y="33329"/>
                </a:cubicBezTo>
                <a:cubicBezTo>
                  <a:pt x="1270" y="32797"/>
                  <a:pt x="1349" y="32279"/>
                  <a:pt x="1458" y="31762"/>
                </a:cubicBezTo>
                <a:close/>
                <a:moveTo>
                  <a:pt x="2164" y="29803"/>
                </a:moveTo>
                <a:cubicBezTo>
                  <a:pt x="4609" y="34160"/>
                  <a:pt x="7226" y="38392"/>
                  <a:pt x="9985" y="42562"/>
                </a:cubicBezTo>
                <a:cubicBezTo>
                  <a:pt x="9576" y="42636"/>
                  <a:pt x="9167" y="42681"/>
                  <a:pt x="8765" y="42681"/>
                </a:cubicBezTo>
                <a:cubicBezTo>
                  <a:pt x="8659" y="42681"/>
                  <a:pt x="8554" y="42678"/>
                  <a:pt x="8449" y="42671"/>
                </a:cubicBezTo>
                <a:cubicBezTo>
                  <a:pt x="6380" y="38847"/>
                  <a:pt x="3919" y="35132"/>
                  <a:pt x="1521" y="31511"/>
                </a:cubicBezTo>
                <a:cubicBezTo>
                  <a:pt x="1678" y="30916"/>
                  <a:pt x="1897" y="30336"/>
                  <a:pt x="2164" y="29803"/>
                </a:cubicBezTo>
                <a:close/>
                <a:moveTo>
                  <a:pt x="46177" y="38612"/>
                </a:moveTo>
                <a:cubicBezTo>
                  <a:pt x="46585" y="39113"/>
                  <a:pt x="46992" y="39599"/>
                  <a:pt x="47415" y="40085"/>
                </a:cubicBezTo>
                <a:cubicBezTo>
                  <a:pt x="47839" y="40555"/>
                  <a:pt x="48246" y="41073"/>
                  <a:pt x="48716" y="41511"/>
                </a:cubicBezTo>
                <a:cubicBezTo>
                  <a:pt x="48669" y="41997"/>
                  <a:pt x="48607" y="42468"/>
                  <a:pt x="48497" y="42938"/>
                </a:cubicBezTo>
                <a:cubicBezTo>
                  <a:pt x="47635" y="41982"/>
                  <a:pt x="46741" y="41073"/>
                  <a:pt x="45848" y="40148"/>
                </a:cubicBezTo>
                <a:cubicBezTo>
                  <a:pt x="45989" y="39646"/>
                  <a:pt x="46099" y="39129"/>
                  <a:pt x="46177" y="38612"/>
                </a:cubicBezTo>
                <a:close/>
                <a:moveTo>
                  <a:pt x="24076" y="41778"/>
                </a:moveTo>
                <a:cubicBezTo>
                  <a:pt x="24186" y="42624"/>
                  <a:pt x="24500" y="43408"/>
                  <a:pt x="24954" y="44113"/>
                </a:cubicBezTo>
                <a:cubicBezTo>
                  <a:pt x="24468" y="43612"/>
                  <a:pt x="23982" y="43110"/>
                  <a:pt x="23512" y="42609"/>
                </a:cubicBezTo>
                <a:cubicBezTo>
                  <a:pt x="23716" y="42342"/>
                  <a:pt x="23904" y="42060"/>
                  <a:pt x="24076" y="41778"/>
                </a:cubicBezTo>
                <a:close/>
                <a:moveTo>
                  <a:pt x="45801" y="40352"/>
                </a:moveTo>
                <a:cubicBezTo>
                  <a:pt x="46647" y="41308"/>
                  <a:pt x="47494" y="42295"/>
                  <a:pt x="48387" y="43236"/>
                </a:cubicBezTo>
                <a:cubicBezTo>
                  <a:pt x="48387" y="43236"/>
                  <a:pt x="48403" y="43251"/>
                  <a:pt x="48403" y="43251"/>
                </a:cubicBezTo>
                <a:cubicBezTo>
                  <a:pt x="48293" y="43690"/>
                  <a:pt x="48136" y="44129"/>
                  <a:pt x="47964" y="44552"/>
                </a:cubicBezTo>
                <a:cubicBezTo>
                  <a:pt x="47635" y="44066"/>
                  <a:pt x="47133" y="43659"/>
                  <a:pt x="46741" y="43236"/>
                </a:cubicBezTo>
                <a:cubicBezTo>
                  <a:pt x="46256" y="42734"/>
                  <a:pt x="45770" y="42217"/>
                  <a:pt x="45284" y="41715"/>
                </a:cubicBezTo>
                <a:cubicBezTo>
                  <a:pt x="45487" y="41276"/>
                  <a:pt x="45660" y="40806"/>
                  <a:pt x="45801" y="40352"/>
                </a:cubicBezTo>
                <a:close/>
                <a:moveTo>
                  <a:pt x="45221" y="41872"/>
                </a:moveTo>
                <a:cubicBezTo>
                  <a:pt x="45660" y="42389"/>
                  <a:pt x="46114" y="42906"/>
                  <a:pt x="46569" y="43408"/>
                </a:cubicBezTo>
                <a:cubicBezTo>
                  <a:pt x="46977" y="43878"/>
                  <a:pt x="47353" y="44427"/>
                  <a:pt x="47854" y="44803"/>
                </a:cubicBezTo>
                <a:cubicBezTo>
                  <a:pt x="47652" y="45224"/>
                  <a:pt x="47434" y="45644"/>
                  <a:pt x="47169" y="46050"/>
                </a:cubicBezTo>
                <a:lnTo>
                  <a:pt x="47169" y="46050"/>
                </a:lnTo>
                <a:cubicBezTo>
                  <a:pt x="47176" y="46033"/>
                  <a:pt x="47162" y="46008"/>
                  <a:pt x="47149" y="45994"/>
                </a:cubicBezTo>
                <a:cubicBezTo>
                  <a:pt x="46788" y="45414"/>
                  <a:pt x="46271" y="44913"/>
                  <a:pt x="45832" y="44411"/>
                </a:cubicBezTo>
                <a:cubicBezTo>
                  <a:pt x="45425" y="43957"/>
                  <a:pt x="45017" y="43502"/>
                  <a:pt x="44610" y="43048"/>
                </a:cubicBezTo>
                <a:cubicBezTo>
                  <a:pt x="44829" y="42671"/>
                  <a:pt x="45033" y="42280"/>
                  <a:pt x="45221" y="41872"/>
                </a:cubicBezTo>
                <a:close/>
                <a:moveTo>
                  <a:pt x="44516" y="43204"/>
                </a:moveTo>
                <a:cubicBezTo>
                  <a:pt x="44861" y="43628"/>
                  <a:pt x="45221" y="44066"/>
                  <a:pt x="45566" y="44490"/>
                </a:cubicBezTo>
                <a:cubicBezTo>
                  <a:pt x="46020" y="45023"/>
                  <a:pt x="46444" y="45649"/>
                  <a:pt x="46992" y="46120"/>
                </a:cubicBezTo>
                <a:cubicBezTo>
                  <a:pt x="47016" y="46135"/>
                  <a:pt x="47043" y="46143"/>
                  <a:pt x="47069" y="46143"/>
                </a:cubicBezTo>
                <a:cubicBezTo>
                  <a:pt x="47094" y="46143"/>
                  <a:pt x="47118" y="46135"/>
                  <a:pt x="47133" y="46120"/>
                </a:cubicBezTo>
                <a:lnTo>
                  <a:pt x="47133" y="46120"/>
                </a:lnTo>
                <a:cubicBezTo>
                  <a:pt x="46914" y="46465"/>
                  <a:pt x="46663" y="46809"/>
                  <a:pt x="46412" y="47139"/>
                </a:cubicBezTo>
                <a:cubicBezTo>
                  <a:pt x="46397" y="47139"/>
                  <a:pt x="46397" y="47139"/>
                  <a:pt x="46381" y="47154"/>
                </a:cubicBezTo>
                <a:lnTo>
                  <a:pt x="46350" y="47170"/>
                </a:lnTo>
                <a:cubicBezTo>
                  <a:pt x="46334" y="47170"/>
                  <a:pt x="46334" y="47186"/>
                  <a:pt x="46334" y="47186"/>
                </a:cubicBezTo>
                <a:cubicBezTo>
                  <a:pt x="46146" y="46966"/>
                  <a:pt x="45817" y="46606"/>
                  <a:pt x="45785" y="46574"/>
                </a:cubicBezTo>
                <a:cubicBezTo>
                  <a:pt x="45534" y="46308"/>
                  <a:pt x="45284" y="46041"/>
                  <a:pt x="45033" y="45791"/>
                </a:cubicBezTo>
                <a:cubicBezTo>
                  <a:pt x="44578" y="45320"/>
                  <a:pt x="44124" y="44866"/>
                  <a:pt x="43669" y="44411"/>
                </a:cubicBezTo>
                <a:cubicBezTo>
                  <a:pt x="43983" y="44019"/>
                  <a:pt x="44265" y="43628"/>
                  <a:pt x="44516" y="43204"/>
                </a:cubicBezTo>
                <a:close/>
                <a:moveTo>
                  <a:pt x="21647" y="44443"/>
                </a:moveTo>
                <a:cubicBezTo>
                  <a:pt x="22289" y="45117"/>
                  <a:pt x="22932" y="45791"/>
                  <a:pt x="23575" y="46449"/>
                </a:cubicBezTo>
                <a:cubicBezTo>
                  <a:pt x="23449" y="46449"/>
                  <a:pt x="23340" y="46512"/>
                  <a:pt x="23293" y="46668"/>
                </a:cubicBezTo>
                <a:cubicBezTo>
                  <a:pt x="23152" y="47092"/>
                  <a:pt x="22979" y="47483"/>
                  <a:pt x="22760" y="47860"/>
                </a:cubicBezTo>
                <a:cubicBezTo>
                  <a:pt x="22007" y="46935"/>
                  <a:pt x="21271" y="46026"/>
                  <a:pt x="20565" y="45070"/>
                </a:cubicBezTo>
                <a:cubicBezTo>
                  <a:pt x="20941" y="44897"/>
                  <a:pt x="21302" y="44693"/>
                  <a:pt x="21647" y="44443"/>
                </a:cubicBezTo>
                <a:close/>
                <a:moveTo>
                  <a:pt x="35439" y="6058"/>
                </a:moveTo>
                <a:cubicBezTo>
                  <a:pt x="35916" y="6058"/>
                  <a:pt x="36393" y="6083"/>
                  <a:pt x="36867" y="6135"/>
                </a:cubicBezTo>
                <a:cubicBezTo>
                  <a:pt x="40033" y="6464"/>
                  <a:pt x="43215" y="7968"/>
                  <a:pt x="44563" y="10994"/>
                </a:cubicBezTo>
                <a:cubicBezTo>
                  <a:pt x="46083" y="14364"/>
                  <a:pt x="45534" y="18439"/>
                  <a:pt x="43826" y="21621"/>
                </a:cubicBezTo>
                <a:cubicBezTo>
                  <a:pt x="43706" y="21862"/>
                  <a:pt x="43917" y="22080"/>
                  <a:pt x="44117" y="22080"/>
                </a:cubicBezTo>
                <a:cubicBezTo>
                  <a:pt x="44152" y="22080"/>
                  <a:pt x="44186" y="22073"/>
                  <a:pt x="44218" y="22060"/>
                </a:cubicBezTo>
                <a:cubicBezTo>
                  <a:pt x="44279" y="22103"/>
                  <a:pt x="44354" y="22137"/>
                  <a:pt x="44434" y="22137"/>
                </a:cubicBezTo>
                <a:cubicBezTo>
                  <a:pt x="44497" y="22137"/>
                  <a:pt x="44563" y="22115"/>
                  <a:pt x="44625" y="22060"/>
                </a:cubicBezTo>
                <a:cubicBezTo>
                  <a:pt x="45896" y="20924"/>
                  <a:pt x="47563" y="20579"/>
                  <a:pt x="49231" y="20579"/>
                </a:cubicBezTo>
                <a:cubicBezTo>
                  <a:pt x="49888" y="20579"/>
                  <a:pt x="50544" y="20632"/>
                  <a:pt x="51177" y="20712"/>
                </a:cubicBezTo>
                <a:cubicBezTo>
                  <a:pt x="54014" y="21056"/>
                  <a:pt x="56083" y="22922"/>
                  <a:pt x="55942" y="25916"/>
                </a:cubicBezTo>
                <a:cubicBezTo>
                  <a:pt x="55911" y="26370"/>
                  <a:pt x="55817" y="26872"/>
                  <a:pt x="55676" y="27373"/>
                </a:cubicBezTo>
                <a:lnTo>
                  <a:pt x="55613" y="27279"/>
                </a:lnTo>
                <a:cubicBezTo>
                  <a:pt x="55603" y="27259"/>
                  <a:pt x="55585" y="27250"/>
                  <a:pt x="55566" y="27250"/>
                </a:cubicBezTo>
                <a:cubicBezTo>
                  <a:pt x="55527" y="27250"/>
                  <a:pt x="55487" y="27289"/>
                  <a:pt x="55519" y="27342"/>
                </a:cubicBezTo>
                <a:cubicBezTo>
                  <a:pt x="55550" y="27420"/>
                  <a:pt x="55582" y="27483"/>
                  <a:pt x="55629" y="27561"/>
                </a:cubicBezTo>
                <a:cubicBezTo>
                  <a:pt x="55425" y="28173"/>
                  <a:pt x="55159" y="28800"/>
                  <a:pt x="54814" y="29411"/>
                </a:cubicBezTo>
                <a:cubicBezTo>
                  <a:pt x="54799" y="29399"/>
                  <a:pt x="54782" y="29394"/>
                  <a:pt x="54766" y="29394"/>
                </a:cubicBezTo>
                <a:cubicBezTo>
                  <a:pt x="54695" y="29394"/>
                  <a:pt x="54625" y="29488"/>
                  <a:pt x="54688" y="29552"/>
                </a:cubicBezTo>
                <a:cubicBezTo>
                  <a:pt x="54704" y="29568"/>
                  <a:pt x="54704" y="29583"/>
                  <a:pt x="54720" y="29583"/>
                </a:cubicBezTo>
                <a:cubicBezTo>
                  <a:pt x="54249" y="30383"/>
                  <a:pt x="53685" y="31166"/>
                  <a:pt x="53042" y="31840"/>
                </a:cubicBezTo>
                <a:cubicBezTo>
                  <a:pt x="53023" y="31824"/>
                  <a:pt x="53001" y="31818"/>
                  <a:pt x="52980" y="31818"/>
                </a:cubicBezTo>
                <a:cubicBezTo>
                  <a:pt x="52919" y="31818"/>
                  <a:pt x="52870" y="31876"/>
                  <a:pt x="52917" y="31934"/>
                </a:cubicBezTo>
                <a:cubicBezTo>
                  <a:pt x="52917" y="31950"/>
                  <a:pt x="52917" y="31950"/>
                  <a:pt x="52917" y="31950"/>
                </a:cubicBezTo>
                <a:cubicBezTo>
                  <a:pt x="51616" y="33281"/>
                  <a:pt x="50019" y="34220"/>
                  <a:pt x="48419" y="34220"/>
                </a:cubicBezTo>
                <a:cubicBezTo>
                  <a:pt x="47436" y="34220"/>
                  <a:pt x="46453" y="33866"/>
                  <a:pt x="45534" y="33032"/>
                </a:cubicBezTo>
                <a:cubicBezTo>
                  <a:pt x="45480" y="32978"/>
                  <a:pt x="45408" y="32953"/>
                  <a:pt x="45335" y="32953"/>
                </a:cubicBezTo>
                <a:cubicBezTo>
                  <a:pt x="45155" y="32953"/>
                  <a:pt x="44970" y="33102"/>
                  <a:pt x="45049" y="33314"/>
                </a:cubicBezTo>
                <a:cubicBezTo>
                  <a:pt x="47039" y="38706"/>
                  <a:pt x="44312" y="45101"/>
                  <a:pt x="38951" y="47264"/>
                </a:cubicBezTo>
                <a:cubicBezTo>
                  <a:pt x="38262" y="47546"/>
                  <a:pt x="37556" y="47750"/>
                  <a:pt x="36835" y="47891"/>
                </a:cubicBezTo>
                <a:cubicBezTo>
                  <a:pt x="36812" y="47874"/>
                  <a:pt x="36789" y="47867"/>
                  <a:pt x="36768" y="47867"/>
                </a:cubicBezTo>
                <a:cubicBezTo>
                  <a:pt x="36731" y="47867"/>
                  <a:pt x="36698" y="47887"/>
                  <a:pt x="36679" y="47907"/>
                </a:cubicBezTo>
                <a:cubicBezTo>
                  <a:pt x="35955" y="48042"/>
                  <a:pt x="35217" y="48109"/>
                  <a:pt x="34479" y="48109"/>
                </a:cubicBezTo>
                <a:cubicBezTo>
                  <a:pt x="33171" y="48109"/>
                  <a:pt x="31861" y="47900"/>
                  <a:pt x="30628" y="47499"/>
                </a:cubicBezTo>
                <a:cubicBezTo>
                  <a:pt x="27713" y="46543"/>
                  <a:pt x="24358" y="44129"/>
                  <a:pt x="24656" y="40696"/>
                </a:cubicBezTo>
                <a:cubicBezTo>
                  <a:pt x="24676" y="40513"/>
                  <a:pt x="24510" y="40400"/>
                  <a:pt x="24351" y="40400"/>
                </a:cubicBezTo>
                <a:cubicBezTo>
                  <a:pt x="24252" y="40400"/>
                  <a:pt x="24156" y="40444"/>
                  <a:pt x="24108" y="40540"/>
                </a:cubicBezTo>
                <a:cubicBezTo>
                  <a:pt x="22985" y="42726"/>
                  <a:pt x="21118" y="44912"/>
                  <a:pt x="18494" y="44912"/>
                </a:cubicBezTo>
                <a:cubicBezTo>
                  <a:pt x="18371" y="44912"/>
                  <a:pt x="18246" y="44907"/>
                  <a:pt x="18120" y="44897"/>
                </a:cubicBezTo>
                <a:cubicBezTo>
                  <a:pt x="15612" y="44709"/>
                  <a:pt x="14672" y="42765"/>
                  <a:pt x="14719" y="40681"/>
                </a:cubicBezTo>
                <a:cubicBezTo>
                  <a:pt x="14750" y="40681"/>
                  <a:pt x="14781" y="40618"/>
                  <a:pt x="14766" y="40587"/>
                </a:cubicBezTo>
                <a:cubicBezTo>
                  <a:pt x="14750" y="40555"/>
                  <a:pt x="14734" y="40540"/>
                  <a:pt x="14719" y="40524"/>
                </a:cubicBezTo>
                <a:cubicBezTo>
                  <a:pt x="14750" y="39866"/>
                  <a:pt x="14891" y="39176"/>
                  <a:pt x="15095" y="38549"/>
                </a:cubicBezTo>
                <a:cubicBezTo>
                  <a:pt x="15139" y="38418"/>
                  <a:pt x="15034" y="38328"/>
                  <a:pt x="14931" y="38328"/>
                </a:cubicBezTo>
                <a:cubicBezTo>
                  <a:pt x="14923" y="38328"/>
                  <a:pt x="14915" y="38328"/>
                  <a:pt x="14907" y="38330"/>
                </a:cubicBezTo>
                <a:cubicBezTo>
                  <a:pt x="14878" y="38310"/>
                  <a:pt x="14849" y="38297"/>
                  <a:pt x="14816" y="38297"/>
                </a:cubicBezTo>
                <a:cubicBezTo>
                  <a:pt x="14796" y="38297"/>
                  <a:pt x="14774" y="38302"/>
                  <a:pt x="14750" y="38314"/>
                </a:cubicBezTo>
                <a:cubicBezTo>
                  <a:pt x="13941" y="38632"/>
                  <a:pt x="13095" y="38786"/>
                  <a:pt x="12263" y="38786"/>
                </a:cubicBezTo>
                <a:cubicBezTo>
                  <a:pt x="9570" y="38786"/>
                  <a:pt x="7034" y="37169"/>
                  <a:pt x="6411" y="34270"/>
                </a:cubicBezTo>
                <a:cubicBezTo>
                  <a:pt x="5603" y="30516"/>
                  <a:pt x="8522" y="27193"/>
                  <a:pt x="12250" y="27193"/>
                </a:cubicBezTo>
                <a:cubicBezTo>
                  <a:pt x="12351" y="27193"/>
                  <a:pt x="12453" y="27196"/>
                  <a:pt x="12556" y="27201"/>
                </a:cubicBezTo>
                <a:cubicBezTo>
                  <a:pt x="12838" y="27201"/>
                  <a:pt x="12948" y="26778"/>
                  <a:pt x="12697" y="26637"/>
                </a:cubicBezTo>
                <a:cubicBezTo>
                  <a:pt x="8026" y="24113"/>
                  <a:pt x="6662" y="17781"/>
                  <a:pt x="10424" y="13831"/>
                </a:cubicBezTo>
                <a:cubicBezTo>
                  <a:pt x="11958" y="12231"/>
                  <a:pt x="13966" y="11469"/>
                  <a:pt x="15961" y="11469"/>
                </a:cubicBezTo>
                <a:cubicBezTo>
                  <a:pt x="18716" y="11469"/>
                  <a:pt x="21444" y="12924"/>
                  <a:pt x="22854" y="15633"/>
                </a:cubicBezTo>
                <a:cubicBezTo>
                  <a:pt x="22906" y="15744"/>
                  <a:pt x="22989" y="15789"/>
                  <a:pt x="23074" y="15789"/>
                </a:cubicBezTo>
                <a:cubicBezTo>
                  <a:pt x="23242" y="15789"/>
                  <a:pt x="23418" y="15612"/>
                  <a:pt x="23387" y="15414"/>
                </a:cubicBezTo>
                <a:cubicBezTo>
                  <a:pt x="22948" y="12122"/>
                  <a:pt x="26208" y="9175"/>
                  <a:pt x="28826" y="7749"/>
                </a:cubicBezTo>
                <a:cubicBezTo>
                  <a:pt x="30838" y="6645"/>
                  <a:pt x="33140" y="6058"/>
                  <a:pt x="35439" y="6058"/>
                </a:cubicBezTo>
                <a:close/>
                <a:moveTo>
                  <a:pt x="43575" y="44521"/>
                </a:moveTo>
                <a:cubicBezTo>
                  <a:pt x="44108" y="45132"/>
                  <a:pt x="44641" y="45728"/>
                  <a:pt x="45190" y="46308"/>
                </a:cubicBezTo>
                <a:cubicBezTo>
                  <a:pt x="45456" y="46606"/>
                  <a:pt x="45723" y="46903"/>
                  <a:pt x="46005" y="47201"/>
                </a:cubicBezTo>
                <a:cubicBezTo>
                  <a:pt x="46067" y="47280"/>
                  <a:pt x="46130" y="47358"/>
                  <a:pt x="46193" y="47405"/>
                </a:cubicBezTo>
                <a:cubicBezTo>
                  <a:pt x="45926" y="47719"/>
                  <a:pt x="45660" y="48001"/>
                  <a:pt x="45378" y="48298"/>
                </a:cubicBezTo>
                <a:cubicBezTo>
                  <a:pt x="45205" y="48095"/>
                  <a:pt x="45002" y="47891"/>
                  <a:pt x="44955" y="47844"/>
                </a:cubicBezTo>
                <a:cubicBezTo>
                  <a:pt x="44704" y="47593"/>
                  <a:pt x="44437" y="47327"/>
                  <a:pt x="44171" y="47076"/>
                </a:cubicBezTo>
                <a:cubicBezTo>
                  <a:pt x="43654" y="46574"/>
                  <a:pt x="43136" y="46057"/>
                  <a:pt x="42603" y="45571"/>
                </a:cubicBezTo>
                <a:cubicBezTo>
                  <a:pt x="42948" y="45242"/>
                  <a:pt x="43277" y="44897"/>
                  <a:pt x="43575" y="44521"/>
                </a:cubicBezTo>
                <a:close/>
                <a:moveTo>
                  <a:pt x="42494" y="45681"/>
                </a:moveTo>
                <a:cubicBezTo>
                  <a:pt x="43121" y="46371"/>
                  <a:pt x="43779" y="47013"/>
                  <a:pt x="44437" y="47671"/>
                </a:cubicBezTo>
                <a:cubicBezTo>
                  <a:pt x="44657" y="47891"/>
                  <a:pt x="44908" y="48251"/>
                  <a:pt x="45174" y="48487"/>
                </a:cubicBezTo>
                <a:cubicBezTo>
                  <a:pt x="44923" y="48722"/>
                  <a:pt x="44657" y="48957"/>
                  <a:pt x="44375" y="49176"/>
                </a:cubicBezTo>
                <a:cubicBezTo>
                  <a:pt x="43936" y="48722"/>
                  <a:pt x="43418" y="48314"/>
                  <a:pt x="42964" y="47907"/>
                </a:cubicBezTo>
                <a:cubicBezTo>
                  <a:pt x="42462" y="47452"/>
                  <a:pt x="41945" y="46997"/>
                  <a:pt x="41443" y="46543"/>
                </a:cubicBezTo>
                <a:cubicBezTo>
                  <a:pt x="41804" y="46276"/>
                  <a:pt x="42149" y="45994"/>
                  <a:pt x="42494" y="45681"/>
                </a:cubicBezTo>
                <a:close/>
                <a:moveTo>
                  <a:pt x="20377" y="45132"/>
                </a:moveTo>
                <a:cubicBezTo>
                  <a:pt x="21067" y="46151"/>
                  <a:pt x="21788" y="47154"/>
                  <a:pt x="22587" y="48079"/>
                </a:cubicBezTo>
                <a:cubicBezTo>
                  <a:pt x="22603" y="48079"/>
                  <a:pt x="22619" y="48095"/>
                  <a:pt x="22619" y="48095"/>
                </a:cubicBezTo>
                <a:cubicBezTo>
                  <a:pt x="22180" y="48784"/>
                  <a:pt x="21600" y="49364"/>
                  <a:pt x="20941" y="49788"/>
                </a:cubicBezTo>
                <a:cubicBezTo>
                  <a:pt x="19844" y="48251"/>
                  <a:pt x="18559" y="46778"/>
                  <a:pt x="17305" y="45367"/>
                </a:cubicBezTo>
                <a:cubicBezTo>
                  <a:pt x="17321" y="45367"/>
                  <a:pt x="17352" y="45383"/>
                  <a:pt x="17368" y="45383"/>
                </a:cubicBezTo>
                <a:cubicBezTo>
                  <a:pt x="17756" y="45472"/>
                  <a:pt x="18137" y="45514"/>
                  <a:pt x="18510" y="45514"/>
                </a:cubicBezTo>
                <a:cubicBezTo>
                  <a:pt x="18664" y="45514"/>
                  <a:pt x="18816" y="45506"/>
                  <a:pt x="18967" y="45493"/>
                </a:cubicBezTo>
                <a:cubicBezTo>
                  <a:pt x="19437" y="46057"/>
                  <a:pt x="19891" y="46637"/>
                  <a:pt x="20330" y="47233"/>
                </a:cubicBezTo>
                <a:cubicBezTo>
                  <a:pt x="20753" y="47797"/>
                  <a:pt x="21114" y="48424"/>
                  <a:pt x="21584" y="48941"/>
                </a:cubicBezTo>
                <a:cubicBezTo>
                  <a:pt x="21610" y="48971"/>
                  <a:pt x="21639" y="48983"/>
                  <a:pt x="21667" y="48983"/>
                </a:cubicBezTo>
                <a:cubicBezTo>
                  <a:pt x="21741" y="48983"/>
                  <a:pt x="21806" y="48895"/>
                  <a:pt x="21772" y="48816"/>
                </a:cubicBezTo>
                <a:cubicBezTo>
                  <a:pt x="21208" y="47593"/>
                  <a:pt x="20158" y="46449"/>
                  <a:pt x="19202" y="45461"/>
                </a:cubicBezTo>
                <a:cubicBezTo>
                  <a:pt x="19609" y="45399"/>
                  <a:pt x="20001" y="45289"/>
                  <a:pt x="20377" y="45132"/>
                </a:cubicBezTo>
                <a:close/>
                <a:moveTo>
                  <a:pt x="41302" y="46637"/>
                </a:moveTo>
                <a:cubicBezTo>
                  <a:pt x="41820" y="47154"/>
                  <a:pt x="42337" y="47671"/>
                  <a:pt x="42870" y="48189"/>
                </a:cubicBezTo>
                <a:cubicBezTo>
                  <a:pt x="43277" y="48581"/>
                  <a:pt x="43669" y="49019"/>
                  <a:pt x="44092" y="49396"/>
                </a:cubicBezTo>
                <a:cubicBezTo>
                  <a:pt x="43810" y="49615"/>
                  <a:pt x="43513" y="49835"/>
                  <a:pt x="43199" y="50023"/>
                </a:cubicBezTo>
                <a:cubicBezTo>
                  <a:pt x="42212" y="49114"/>
                  <a:pt x="41224" y="48267"/>
                  <a:pt x="40362" y="47233"/>
                </a:cubicBezTo>
                <a:cubicBezTo>
                  <a:pt x="40675" y="47060"/>
                  <a:pt x="40989" y="46856"/>
                  <a:pt x="41302" y="46637"/>
                </a:cubicBezTo>
                <a:close/>
                <a:moveTo>
                  <a:pt x="11067" y="39286"/>
                </a:moveTo>
                <a:lnTo>
                  <a:pt x="11067" y="39286"/>
                </a:lnTo>
                <a:cubicBezTo>
                  <a:pt x="11367" y="39339"/>
                  <a:pt x="11659" y="39364"/>
                  <a:pt x="11959" y="39364"/>
                </a:cubicBezTo>
                <a:cubicBezTo>
                  <a:pt x="12099" y="39364"/>
                  <a:pt x="12239" y="39358"/>
                  <a:pt x="12383" y="39348"/>
                </a:cubicBezTo>
                <a:lnTo>
                  <a:pt x="12383" y="39348"/>
                </a:lnTo>
                <a:cubicBezTo>
                  <a:pt x="12352" y="39380"/>
                  <a:pt x="12352" y="39411"/>
                  <a:pt x="12368" y="39427"/>
                </a:cubicBezTo>
                <a:cubicBezTo>
                  <a:pt x="12697" y="39897"/>
                  <a:pt x="13042" y="40336"/>
                  <a:pt x="13386" y="40790"/>
                </a:cubicBezTo>
                <a:cubicBezTo>
                  <a:pt x="13653" y="41151"/>
                  <a:pt x="13919" y="41558"/>
                  <a:pt x="14249" y="41888"/>
                </a:cubicBezTo>
                <a:cubicBezTo>
                  <a:pt x="14437" y="43424"/>
                  <a:pt x="15283" y="44756"/>
                  <a:pt x="17007" y="45289"/>
                </a:cubicBezTo>
                <a:cubicBezTo>
                  <a:pt x="18167" y="46872"/>
                  <a:pt x="19358" y="48502"/>
                  <a:pt x="20675" y="49960"/>
                </a:cubicBezTo>
                <a:cubicBezTo>
                  <a:pt x="20377" y="50132"/>
                  <a:pt x="20079" y="50273"/>
                  <a:pt x="19766" y="50383"/>
                </a:cubicBezTo>
                <a:cubicBezTo>
                  <a:pt x="19750" y="50367"/>
                  <a:pt x="19750" y="50352"/>
                  <a:pt x="19735" y="50336"/>
                </a:cubicBezTo>
                <a:cubicBezTo>
                  <a:pt x="18402" y="48549"/>
                  <a:pt x="16913" y="46872"/>
                  <a:pt x="15518" y="45117"/>
                </a:cubicBezTo>
                <a:cubicBezTo>
                  <a:pt x="14013" y="43189"/>
                  <a:pt x="12556" y="41229"/>
                  <a:pt x="11067" y="39286"/>
                </a:cubicBezTo>
                <a:close/>
                <a:moveTo>
                  <a:pt x="12117" y="45399"/>
                </a:moveTo>
                <a:cubicBezTo>
                  <a:pt x="13418" y="47248"/>
                  <a:pt x="14876" y="48957"/>
                  <a:pt x="16490" y="50556"/>
                </a:cubicBezTo>
                <a:cubicBezTo>
                  <a:pt x="16239" y="50493"/>
                  <a:pt x="15988" y="50414"/>
                  <a:pt x="15753" y="50320"/>
                </a:cubicBezTo>
                <a:cubicBezTo>
                  <a:pt x="13622" y="49458"/>
                  <a:pt x="12352" y="47515"/>
                  <a:pt x="12117" y="45399"/>
                </a:cubicBezTo>
                <a:close/>
                <a:moveTo>
                  <a:pt x="12665" y="41919"/>
                </a:moveTo>
                <a:cubicBezTo>
                  <a:pt x="14766" y="44897"/>
                  <a:pt x="17054" y="47860"/>
                  <a:pt x="19515" y="50462"/>
                </a:cubicBezTo>
                <a:cubicBezTo>
                  <a:pt x="19170" y="50571"/>
                  <a:pt x="18810" y="50650"/>
                  <a:pt x="18449" y="50681"/>
                </a:cubicBezTo>
                <a:cubicBezTo>
                  <a:pt x="16490" y="48189"/>
                  <a:pt x="14311" y="45853"/>
                  <a:pt x="12227" y="43455"/>
                </a:cubicBezTo>
                <a:cubicBezTo>
                  <a:pt x="12227" y="43455"/>
                  <a:pt x="12227" y="43455"/>
                  <a:pt x="12211" y="43439"/>
                </a:cubicBezTo>
                <a:cubicBezTo>
                  <a:pt x="12305" y="42985"/>
                  <a:pt x="12462" y="42515"/>
                  <a:pt x="12665" y="42076"/>
                </a:cubicBezTo>
                <a:cubicBezTo>
                  <a:pt x="12681" y="42013"/>
                  <a:pt x="12681" y="41966"/>
                  <a:pt x="12665" y="41919"/>
                </a:cubicBezTo>
                <a:close/>
                <a:moveTo>
                  <a:pt x="12180" y="43628"/>
                </a:moveTo>
                <a:cubicBezTo>
                  <a:pt x="14139" y="45994"/>
                  <a:pt x="16051" y="48440"/>
                  <a:pt x="18120" y="50712"/>
                </a:cubicBezTo>
                <a:cubicBezTo>
                  <a:pt x="18015" y="50721"/>
                  <a:pt x="17909" y="50725"/>
                  <a:pt x="17802" y="50725"/>
                </a:cubicBezTo>
                <a:cubicBezTo>
                  <a:pt x="17510" y="50725"/>
                  <a:pt x="17212" y="50695"/>
                  <a:pt x="16913" y="50650"/>
                </a:cubicBezTo>
                <a:cubicBezTo>
                  <a:pt x="16929" y="50603"/>
                  <a:pt x="16913" y="50571"/>
                  <a:pt x="16882" y="50540"/>
                </a:cubicBezTo>
                <a:cubicBezTo>
                  <a:pt x="15158" y="48863"/>
                  <a:pt x="13559" y="47060"/>
                  <a:pt x="12101" y="45164"/>
                </a:cubicBezTo>
                <a:cubicBezTo>
                  <a:pt x="12070" y="44662"/>
                  <a:pt x="12085" y="44145"/>
                  <a:pt x="12180" y="43628"/>
                </a:cubicBezTo>
                <a:close/>
                <a:moveTo>
                  <a:pt x="40158" y="47342"/>
                </a:moveTo>
                <a:cubicBezTo>
                  <a:pt x="40942" y="48377"/>
                  <a:pt x="41835" y="49443"/>
                  <a:pt x="42886" y="50226"/>
                </a:cubicBezTo>
                <a:cubicBezTo>
                  <a:pt x="42572" y="50414"/>
                  <a:pt x="42243" y="50587"/>
                  <a:pt x="41929" y="50744"/>
                </a:cubicBezTo>
                <a:cubicBezTo>
                  <a:pt x="41914" y="50744"/>
                  <a:pt x="41914" y="50728"/>
                  <a:pt x="41898" y="50712"/>
                </a:cubicBezTo>
                <a:cubicBezTo>
                  <a:pt x="41872" y="50686"/>
                  <a:pt x="41842" y="50675"/>
                  <a:pt x="41811" y="50675"/>
                </a:cubicBezTo>
                <a:cubicBezTo>
                  <a:pt x="41787" y="50675"/>
                  <a:pt x="41762" y="50683"/>
                  <a:pt x="41741" y="50697"/>
                </a:cubicBezTo>
                <a:lnTo>
                  <a:pt x="41710" y="50712"/>
                </a:lnTo>
                <a:cubicBezTo>
                  <a:pt x="41694" y="50728"/>
                  <a:pt x="41679" y="50728"/>
                  <a:pt x="41679" y="50744"/>
                </a:cubicBezTo>
                <a:cubicBezTo>
                  <a:pt x="41459" y="50493"/>
                  <a:pt x="41052" y="50070"/>
                  <a:pt x="40989" y="50007"/>
                </a:cubicBezTo>
                <a:cubicBezTo>
                  <a:pt x="40707" y="49740"/>
                  <a:pt x="40425" y="49474"/>
                  <a:pt x="40143" y="49208"/>
                </a:cubicBezTo>
                <a:cubicBezTo>
                  <a:pt x="39704" y="48784"/>
                  <a:pt x="39265" y="48361"/>
                  <a:pt x="38826" y="47938"/>
                </a:cubicBezTo>
                <a:cubicBezTo>
                  <a:pt x="39296" y="47781"/>
                  <a:pt x="39735" y="47577"/>
                  <a:pt x="40158" y="47342"/>
                </a:cubicBezTo>
                <a:close/>
                <a:moveTo>
                  <a:pt x="23920" y="46825"/>
                </a:moveTo>
                <a:lnTo>
                  <a:pt x="23920" y="46825"/>
                </a:lnTo>
                <a:cubicBezTo>
                  <a:pt x="25409" y="48345"/>
                  <a:pt x="26898" y="49850"/>
                  <a:pt x="28418" y="51308"/>
                </a:cubicBezTo>
                <a:cubicBezTo>
                  <a:pt x="26428" y="50430"/>
                  <a:pt x="24797" y="48988"/>
                  <a:pt x="23920" y="46825"/>
                </a:cubicBezTo>
                <a:close/>
                <a:moveTo>
                  <a:pt x="38638" y="48016"/>
                </a:moveTo>
                <a:cubicBezTo>
                  <a:pt x="39280" y="48643"/>
                  <a:pt x="39907" y="49286"/>
                  <a:pt x="40534" y="49929"/>
                </a:cubicBezTo>
                <a:cubicBezTo>
                  <a:pt x="40832" y="50226"/>
                  <a:pt x="41161" y="50697"/>
                  <a:pt x="41522" y="50947"/>
                </a:cubicBezTo>
                <a:cubicBezTo>
                  <a:pt x="41161" y="51104"/>
                  <a:pt x="40817" y="51245"/>
                  <a:pt x="40440" y="51386"/>
                </a:cubicBezTo>
                <a:cubicBezTo>
                  <a:pt x="39422" y="50367"/>
                  <a:pt x="38324" y="49427"/>
                  <a:pt x="37305" y="48392"/>
                </a:cubicBezTo>
                <a:cubicBezTo>
                  <a:pt x="37760" y="48298"/>
                  <a:pt x="38215" y="48157"/>
                  <a:pt x="38638" y="48016"/>
                </a:cubicBezTo>
                <a:close/>
                <a:moveTo>
                  <a:pt x="37008" y="48455"/>
                </a:moveTo>
                <a:cubicBezTo>
                  <a:pt x="37948" y="49537"/>
                  <a:pt x="38951" y="50650"/>
                  <a:pt x="40080" y="51512"/>
                </a:cubicBezTo>
                <a:cubicBezTo>
                  <a:pt x="39641" y="51653"/>
                  <a:pt x="39186" y="51778"/>
                  <a:pt x="38700" y="51888"/>
                </a:cubicBezTo>
                <a:cubicBezTo>
                  <a:pt x="37556" y="50869"/>
                  <a:pt x="36459" y="49788"/>
                  <a:pt x="35393" y="48675"/>
                </a:cubicBezTo>
                <a:cubicBezTo>
                  <a:pt x="35942" y="48643"/>
                  <a:pt x="36475" y="48565"/>
                  <a:pt x="37008" y="48455"/>
                </a:cubicBezTo>
                <a:close/>
                <a:moveTo>
                  <a:pt x="33481" y="48659"/>
                </a:moveTo>
                <a:lnTo>
                  <a:pt x="33481" y="48659"/>
                </a:lnTo>
                <a:cubicBezTo>
                  <a:pt x="33819" y="48689"/>
                  <a:pt x="34163" y="48700"/>
                  <a:pt x="34505" y="48700"/>
                </a:cubicBezTo>
                <a:cubicBezTo>
                  <a:pt x="34703" y="48700"/>
                  <a:pt x="34900" y="48696"/>
                  <a:pt x="35095" y="48690"/>
                </a:cubicBezTo>
                <a:cubicBezTo>
                  <a:pt x="36114" y="49866"/>
                  <a:pt x="37227" y="50932"/>
                  <a:pt x="38403" y="51966"/>
                </a:cubicBezTo>
                <a:cubicBezTo>
                  <a:pt x="37995" y="52045"/>
                  <a:pt x="37588" y="52123"/>
                  <a:pt x="37164" y="52186"/>
                </a:cubicBezTo>
                <a:cubicBezTo>
                  <a:pt x="37164" y="52170"/>
                  <a:pt x="37149" y="52139"/>
                  <a:pt x="37117" y="52123"/>
                </a:cubicBezTo>
                <a:cubicBezTo>
                  <a:pt x="35879" y="50994"/>
                  <a:pt x="34657" y="49850"/>
                  <a:pt x="33481" y="48659"/>
                </a:cubicBezTo>
                <a:close/>
                <a:moveTo>
                  <a:pt x="22603" y="43628"/>
                </a:moveTo>
                <a:cubicBezTo>
                  <a:pt x="23873" y="45211"/>
                  <a:pt x="25518" y="46574"/>
                  <a:pt x="26976" y="47954"/>
                </a:cubicBezTo>
                <a:cubicBezTo>
                  <a:pt x="28497" y="49380"/>
                  <a:pt x="30033" y="50806"/>
                  <a:pt x="31569" y="52217"/>
                </a:cubicBezTo>
                <a:cubicBezTo>
                  <a:pt x="30754" y="52076"/>
                  <a:pt x="29970" y="51888"/>
                  <a:pt x="29218" y="51621"/>
                </a:cubicBezTo>
                <a:cubicBezTo>
                  <a:pt x="26835" y="49114"/>
                  <a:pt x="24311" y="46715"/>
                  <a:pt x="21804" y="44333"/>
                </a:cubicBezTo>
                <a:cubicBezTo>
                  <a:pt x="22086" y="44113"/>
                  <a:pt x="22352" y="43878"/>
                  <a:pt x="22603" y="43628"/>
                </a:cubicBezTo>
                <a:close/>
                <a:moveTo>
                  <a:pt x="31177" y="48283"/>
                </a:moveTo>
                <a:cubicBezTo>
                  <a:pt x="31819" y="48440"/>
                  <a:pt x="32478" y="48565"/>
                  <a:pt x="33152" y="48643"/>
                </a:cubicBezTo>
                <a:cubicBezTo>
                  <a:pt x="34296" y="49882"/>
                  <a:pt x="35487" y="51104"/>
                  <a:pt x="36741" y="52248"/>
                </a:cubicBezTo>
                <a:cubicBezTo>
                  <a:pt x="36475" y="52280"/>
                  <a:pt x="36224" y="52311"/>
                  <a:pt x="35957" y="52327"/>
                </a:cubicBezTo>
                <a:cubicBezTo>
                  <a:pt x="34312" y="51026"/>
                  <a:pt x="32697" y="49725"/>
                  <a:pt x="31177" y="48283"/>
                </a:cubicBezTo>
                <a:close/>
                <a:moveTo>
                  <a:pt x="23387" y="42750"/>
                </a:moveTo>
                <a:cubicBezTo>
                  <a:pt x="26475" y="46245"/>
                  <a:pt x="29813" y="49474"/>
                  <a:pt x="33434" y="52389"/>
                </a:cubicBezTo>
                <a:cubicBezTo>
                  <a:pt x="33011" y="52374"/>
                  <a:pt x="32588" y="52342"/>
                  <a:pt x="32164" y="52295"/>
                </a:cubicBezTo>
                <a:cubicBezTo>
                  <a:pt x="30503" y="50775"/>
                  <a:pt x="28857" y="49255"/>
                  <a:pt x="27211" y="47719"/>
                </a:cubicBezTo>
                <a:cubicBezTo>
                  <a:pt x="25738" y="46339"/>
                  <a:pt x="24327" y="44740"/>
                  <a:pt x="22697" y="43533"/>
                </a:cubicBezTo>
                <a:cubicBezTo>
                  <a:pt x="22948" y="43283"/>
                  <a:pt x="23183" y="43016"/>
                  <a:pt x="23387" y="42750"/>
                </a:cubicBezTo>
                <a:close/>
                <a:moveTo>
                  <a:pt x="27446" y="46606"/>
                </a:moveTo>
                <a:lnTo>
                  <a:pt x="27446" y="46606"/>
                </a:lnTo>
                <a:cubicBezTo>
                  <a:pt x="28058" y="47013"/>
                  <a:pt x="28700" y="47358"/>
                  <a:pt x="29343" y="47640"/>
                </a:cubicBezTo>
                <a:cubicBezTo>
                  <a:pt x="29797" y="47844"/>
                  <a:pt x="30268" y="48016"/>
                  <a:pt x="30738" y="48157"/>
                </a:cubicBezTo>
                <a:cubicBezTo>
                  <a:pt x="32164" y="49693"/>
                  <a:pt x="33732" y="51167"/>
                  <a:pt x="35456" y="52374"/>
                </a:cubicBezTo>
                <a:cubicBezTo>
                  <a:pt x="34970" y="52405"/>
                  <a:pt x="34500" y="52421"/>
                  <a:pt x="34014" y="52421"/>
                </a:cubicBezTo>
                <a:cubicBezTo>
                  <a:pt x="31741" y="50556"/>
                  <a:pt x="29562" y="48628"/>
                  <a:pt x="27446" y="46606"/>
                </a:cubicBezTo>
                <a:close/>
                <a:moveTo>
                  <a:pt x="35796" y="1"/>
                </a:moveTo>
                <a:cubicBezTo>
                  <a:pt x="33557" y="1"/>
                  <a:pt x="31332" y="506"/>
                  <a:pt x="29296" y="1495"/>
                </a:cubicBezTo>
                <a:cubicBezTo>
                  <a:pt x="27666" y="2294"/>
                  <a:pt x="26161" y="3376"/>
                  <a:pt x="24891" y="4661"/>
                </a:cubicBezTo>
                <a:cubicBezTo>
                  <a:pt x="23888" y="5649"/>
                  <a:pt x="22478" y="7122"/>
                  <a:pt x="22054" y="8564"/>
                </a:cubicBezTo>
                <a:cubicBezTo>
                  <a:pt x="22039" y="8548"/>
                  <a:pt x="22023" y="8533"/>
                  <a:pt x="22023" y="8517"/>
                </a:cubicBezTo>
                <a:cubicBezTo>
                  <a:pt x="22005" y="8495"/>
                  <a:pt x="21981" y="8485"/>
                  <a:pt x="21956" y="8485"/>
                </a:cubicBezTo>
                <a:cubicBezTo>
                  <a:pt x="21895" y="8485"/>
                  <a:pt x="21833" y="8544"/>
                  <a:pt x="21866" y="8611"/>
                </a:cubicBezTo>
                <a:cubicBezTo>
                  <a:pt x="21913" y="8674"/>
                  <a:pt x="21945" y="8736"/>
                  <a:pt x="21992" y="8799"/>
                </a:cubicBezTo>
                <a:cubicBezTo>
                  <a:pt x="21976" y="8862"/>
                  <a:pt x="21960" y="8909"/>
                  <a:pt x="21945" y="8972"/>
                </a:cubicBezTo>
                <a:cubicBezTo>
                  <a:pt x="21945" y="8972"/>
                  <a:pt x="21945" y="8956"/>
                  <a:pt x="21929" y="8956"/>
                </a:cubicBezTo>
                <a:cubicBezTo>
                  <a:pt x="20110" y="6944"/>
                  <a:pt x="17633" y="6073"/>
                  <a:pt x="15090" y="6073"/>
                </a:cubicBezTo>
                <a:cubicBezTo>
                  <a:pt x="13295" y="6073"/>
                  <a:pt x="11467" y="6507"/>
                  <a:pt x="9813" y="7279"/>
                </a:cubicBezTo>
                <a:cubicBezTo>
                  <a:pt x="9781" y="7247"/>
                  <a:pt x="9766" y="7216"/>
                  <a:pt x="9750" y="7185"/>
                </a:cubicBezTo>
                <a:cubicBezTo>
                  <a:pt x="9726" y="7146"/>
                  <a:pt x="9690" y="7129"/>
                  <a:pt x="9656" y="7129"/>
                </a:cubicBezTo>
                <a:cubicBezTo>
                  <a:pt x="9580" y="7129"/>
                  <a:pt x="9508" y="7208"/>
                  <a:pt x="9562" y="7294"/>
                </a:cubicBezTo>
                <a:cubicBezTo>
                  <a:pt x="9578" y="7310"/>
                  <a:pt x="9593" y="7341"/>
                  <a:pt x="9609" y="7373"/>
                </a:cubicBezTo>
                <a:cubicBezTo>
                  <a:pt x="8292" y="8000"/>
                  <a:pt x="7085" y="8846"/>
                  <a:pt x="6098" y="9865"/>
                </a:cubicBezTo>
                <a:cubicBezTo>
                  <a:pt x="3966" y="12075"/>
                  <a:pt x="2791" y="15053"/>
                  <a:pt x="2806" y="18125"/>
                </a:cubicBezTo>
                <a:cubicBezTo>
                  <a:pt x="2822" y="20868"/>
                  <a:pt x="3809" y="24066"/>
                  <a:pt x="6161" y="25680"/>
                </a:cubicBezTo>
                <a:cubicBezTo>
                  <a:pt x="4985" y="26010"/>
                  <a:pt x="3998" y="26605"/>
                  <a:pt x="3198" y="27373"/>
                </a:cubicBezTo>
                <a:cubicBezTo>
                  <a:pt x="3198" y="27373"/>
                  <a:pt x="3182" y="27358"/>
                  <a:pt x="3182" y="27358"/>
                </a:cubicBezTo>
                <a:cubicBezTo>
                  <a:pt x="3167" y="27337"/>
                  <a:pt x="3146" y="27329"/>
                  <a:pt x="3125" y="27329"/>
                </a:cubicBezTo>
                <a:cubicBezTo>
                  <a:pt x="3081" y="27329"/>
                  <a:pt x="3041" y="27367"/>
                  <a:pt x="3073" y="27420"/>
                </a:cubicBezTo>
                <a:cubicBezTo>
                  <a:pt x="3088" y="27436"/>
                  <a:pt x="3088" y="27452"/>
                  <a:pt x="3104" y="27467"/>
                </a:cubicBezTo>
                <a:cubicBezTo>
                  <a:pt x="628" y="29944"/>
                  <a:pt x="1" y="34176"/>
                  <a:pt x="1255" y="37593"/>
                </a:cubicBezTo>
                <a:cubicBezTo>
                  <a:pt x="2367" y="40634"/>
                  <a:pt x="5346" y="43189"/>
                  <a:pt x="8465" y="43298"/>
                </a:cubicBezTo>
                <a:cubicBezTo>
                  <a:pt x="8480" y="43314"/>
                  <a:pt x="8496" y="43345"/>
                  <a:pt x="8512" y="43361"/>
                </a:cubicBezTo>
                <a:cubicBezTo>
                  <a:pt x="8546" y="43401"/>
                  <a:pt x="8589" y="43418"/>
                  <a:pt x="8630" y="43418"/>
                </a:cubicBezTo>
                <a:cubicBezTo>
                  <a:pt x="8700" y="43418"/>
                  <a:pt x="8763" y="43368"/>
                  <a:pt x="8763" y="43298"/>
                </a:cubicBezTo>
                <a:cubicBezTo>
                  <a:pt x="9295" y="43283"/>
                  <a:pt x="9813" y="43204"/>
                  <a:pt x="10346" y="43048"/>
                </a:cubicBezTo>
                <a:cubicBezTo>
                  <a:pt x="10367" y="43056"/>
                  <a:pt x="10388" y="43060"/>
                  <a:pt x="10408" y="43060"/>
                </a:cubicBezTo>
                <a:cubicBezTo>
                  <a:pt x="10464" y="43060"/>
                  <a:pt x="10515" y="43031"/>
                  <a:pt x="10549" y="42985"/>
                </a:cubicBezTo>
                <a:cubicBezTo>
                  <a:pt x="11129" y="42781"/>
                  <a:pt x="11709" y="42468"/>
                  <a:pt x="12274" y="42044"/>
                </a:cubicBezTo>
                <a:lnTo>
                  <a:pt x="12274" y="42044"/>
                </a:lnTo>
                <a:cubicBezTo>
                  <a:pt x="10675" y="45383"/>
                  <a:pt x="11976" y="49427"/>
                  <a:pt x="15518" y="50869"/>
                </a:cubicBezTo>
                <a:cubicBezTo>
                  <a:pt x="16281" y="51180"/>
                  <a:pt x="17063" y="51325"/>
                  <a:pt x="17830" y="51325"/>
                </a:cubicBezTo>
                <a:cubicBezTo>
                  <a:pt x="20275" y="51325"/>
                  <a:pt x="22564" y="49846"/>
                  <a:pt x="23590" y="47530"/>
                </a:cubicBezTo>
                <a:cubicBezTo>
                  <a:pt x="25487" y="51502"/>
                  <a:pt x="29904" y="53010"/>
                  <a:pt x="34277" y="53010"/>
                </a:cubicBezTo>
                <a:cubicBezTo>
                  <a:pt x="36410" y="53010"/>
                  <a:pt x="38532" y="52651"/>
                  <a:pt x="40346" y="52045"/>
                </a:cubicBezTo>
                <a:cubicBezTo>
                  <a:pt x="41867" y="51543"/>
                  <a:pt x="43309" y="50759"/>
                  <a:pt x="44578" y="49756"/>
                </a:cubicBezTo>
                <a:cubicBezTo>
                  <a:pt x="44592" y="49762"/>
                  <a:pt x="44606" y="49764"/>
                  <a:pt x="44619" y="49764"/>
                </a:cubicBezTo>
                <a:cubicBezTo>
                  <a:pt x="44678" y="49764"/>
                  <a:pt x="44722" y="49711"/>
                  <a:pt x="44735" y="49646"/>
                </a:cubicBezTo>
                <a:cubicBezTo>
                  <a:pt x="47745" y="47233"/>
                  <a:pt x="49720" y="43643"/>
                  <a:pt x="49296" y="39756"/>
                </a:cubicBezTo>
                <a:cubicBezTo>
                  <a:pt x="49312" y="39725"/>
                  <a:pt x="49328" y="39678"/>
                  <a:pt x="49281" y="39631"/>
                </a:cubicBezTo>
                <a:cubicBezTo>
                  <a:pt x="49281" y="39631"/>
                  <a:pt x="49281" y="39615"/>
                  <a:pt x="49281" y="39615"/>
                </a:cubicBezTo>
                <a:cubicBezTo>
                  <a:pt x="49218" y="39176"/>
                  <a:pt x="49140" y="38721"/>
                  <a:pt x="49014" y="38283"/>
                </a:cubicBezTo>
                <a:lnTo>
                  <a:pt x="49014" y="38283"/>
                </a:lnTo>
                <a:cubicBezTo>
                  <a:pt x="49042" y="38297"/>
                  <a:pt x="49071" y="38304"/>
                  <a:pt x="49097" y="38304"/>
                </a:cubicBezTo>
                <a:cubicBezTo>
                  <a:pt x="49130" y="38304"/>
                  <a:pt x="49161" y="38293"/>
                  <a:pt x="49187" y="38267"/>
                </a:cubicBezTo>
                <a:cubicBezTo>
                  <a:pt x="55723" y="38251"/>
                  <a:pt x="61695" y="33235"/>
                  <a:pt x="61569" y="26417"/>
                </a:cubicBezTo>
                <a:cubicBezTo>
                  <a:pt x="61477" y="21138"/>
                  <a:pt x="57106" y="16744"/>
                  <a:pt x="52060" y="16744"/>
                </a:cubicBezTo>
                <a:cubicBezTo>
                  <a:pt x="51097" y="16744"/>
                  <a:pt x="50110" y="16904"/>
                  <a:pt x="49124" y="17248"/>
                </a:cubicBezTo>
                <a:cubicBezTo>
                  <a:pt x="49093" y="17216"/>
                  <a:pt x="49077" y="17185"/>
                  <a:pt x="49061" y="17169"/>
                </a:cubicBezTo>
                <a:cubicBezTo>
                  <a:pt x="51365" y="10037"/>
                  <a:pt x="46898" y="2561"/>
                  <a:pt x="39813" y="554"/>
                </a:cubicBezTo>
                <a:cubicBezTo>
                  <a:pt x="38495" y="184"/>
                  <a:pt x="37143" y="1"/>
                  <a:pt x="3579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38"/>
          <p:cNvGrpSpPr/>
          <p:nvPr/>
        </p:nvGrpSpPr>
        <p:grpSpPr>
          <a:xfrm>
            <a:off x="4820875" y="1434150"/>
            <a:ext cx="1485050" cy="903575"/>
            <a:chOff x="3178500" y="3920600"/>
            <a:chExt cx="1485050" cy="903575"/>
          </a:xfrm>
        </p:grpSpPr>
        <p:sp>
          <p:nvSpPr>
            <p:cNvPr id="1742" name="Google Shape;1742;p38"/>
            <p:cNvSpPr/>
            <p:nvPr/>
          </p:nvSpPr>
          <p:spPr>
            <a:xfrm>
              <a:off x="3178500" y="3920600"/>
              <a:ext cx="1485050" cy="903575"/>
            </a:xfrm>
            <a:custGeom>
              <a:avLst/>
              <a:gdLst/>
              <a:ahLst/>
              <a:cxnLst/>
              <a:rect l="l" t="t" r="r" b="b"/>
              <a:pathLst>
                <a:path w="59402" h="36143" extrusionOk="0">
                  <a:moveTo>
                    <a:pt x="32217" y="587"/>
                  </a:moveTo>
                  <a:cubicBezTo>
                    <a:pt x="33373" y="587"/>
                    <a:pt x="34529" y="762"/>
                    <a:pt x="35597" y="1153"/>
                  </a:cubicBezTo>
                  <a:cubicBezTo>
                    <a:pt x="36538" y="1497"/>
                    <a:pt x="37400" y="2015"/>
                    <a:pt x="38121" y="2689"/>
                  </a:cubicBezTo>
                  <a:cubicBezTo>
                    <a:pt x="38497" y="3049"/>
                    <a:pt x="39939" y="4664"/>
                    <a:pt x="39751" y="5353"/>
                  </a:cubicBezTo>
                  <a:cubicBezTo>
                    <a:pt x="39641" y="5400"/>
                    <a:pt x="39563" y="5526"/>
                    <a:pt x="39657" y="5682"/>
                  </a:cubicBezTo>
                  <a:cubicBezTo>
                    <a:pt x="39673" y="5698"/>
                    <a:pt x="39688" y="5729"/>
                    <a:pt x="39688" y="5745"/>
                  </a:cubicBezTo>
                  <a:cubicBezTo>
                    <a:pt x="38372" y="7093"/>
                    <a:pt x="37384" y="8786"/>
                    <a:pt x="36945" y="10667"/>
                  </a:cubicBezTo>
                  <a:cubicBezTo>
                    <a:pt x="36899" y="10881"/>
                    <a:pt x="37074" y="11018"/>
                    <a:pt x="37243" y="11018"/>
                  </a:cubicBezTo>
                  <a:cubicBezTo>
                    <a:pt x="37358" y="11018"/>
                    <a:pt x="37471" y="10954"/>
                    <a:pt x="37509" y="10808"/>
                  </a:cubicBezTo>
                  <a:cubicBezTo>
                    <a:pt x="37572" y="10588"/>
                    <a:pt x="37635" y="10353"/>
                    <a:pt x="37713" y="10134"/>
                  </a:cubicBezTo>
                  <a:cubicBezTo>
                    <a:pt x="38086" y="10187"/>
                    <a:pt x="38459" y="10219"/>
                    <a:pt x="38836" y="10219"/>
                  </a:cubicBezTo>
                  <a:cubicBezTo>
                    <a:pt x="39015" y="10219"/>
                    <a:pt x="39194" y="10212"/>
                    <a:pt x="39375" y="10197"/>
                  </a:cubicBezTo>
                  <a:cubicBezTo>
                    <a:pt x="39484" y="10181"/>
                    <a:pt x="39484" y="10008"/>
                    <a:pt x="39375" y="10008"/>
                  </a:cubicBezTo>
                  <a:cubicBezTo>
                    <a:pt x="39249" y="10012"/>
                    <a:pt x="39123" y="10014"/>
                    <a:pt x="38997" y="10014"/>
                  </a:cubicBezTo>
                  <a:cubicBezTo>
                    <a:pt x="38590" y="10014"/>
                    <a:pt x="38183" y="9994"/>
                    <a:pt x="37776" y="9946"/>
                  </a:cubicBezTo>
                  <a:cubicBezTo>
                    <a:pt x="37901" y="9585"/>
                    <a:pt x="38058" y="9240"/>
                    <a:pt x="38215" y="8911"/>
                  </a:cubicBezTo>
                  <a:cubicBezTo>
                    <a:pt x="38330" y="8909"/>
                    <a:pt x="38446" y="8908"/>
                    <a:pt x="38562" y="8908"/>
                  </a:cubicBezTo>
                  <a:cubicBezTo>
                    <a:pt x="39371" y="8908"/>
                    <a:pt x="40180" y="8956"/>
                    <a:pt x="40989" y="9052"/>
                  </a:cubicBezTo>
                  <a:cubicBezTo>
                    <a:pt x="40994" y="9053"/>
                    <a:pt x="40999" y="9053"/>
                    <a:pt x="41004" y="9053"/>
                  </a:cubicBezTo>
                  <a:cubicBezTo>
                    <a:pt x="41099" y="9053"/>
                    <a:pt x="41094" y="8911"/>
                    <a:pt x="40989" y="8896"/>
                  </a:cubicBezTo>
                  <a:cubicBezTo>
                    <a:pt x="40301" y="8813"/>
                    <a:pt x="39621" y="8774"/>
                    <a:pt x="38937" y="8774"/>
                  </a:cubicBezTo>
                  <a:cubicBezTo>
                    <a:pt x="38718" y="8774"/>
                    <a:pt x="38498" y="8778"/>
                    <a:pt x="38278" y="8786"/>
                  </a:cubicBezTo>
                  <a:cubicBezTo>
                    <a:pt x="38528" y="8269"/>
                    <a:pt x="38842" y="7783"/>
                    <a:pt x="39171" y="7313"/>
                  </a:cubicBezTo>
                  <a:cubicBezTo>
                    <a:pt x="40237" y="7328"/>
                    <a:pt x="41287" y="7407"/>
                    <a:pt x="42337" y="7563"/>
                  </a:cubicBezTo>
                  <a:cubicBezTo>
                    <a:pt x="42342" y="7564"/>
                    <a:pt x="42347" y="7564"/>
                    <a:pt x="42352" y="7564"/>
                  </a:cubicBezTo>
                  <a:cubicBezTo>
                    <a:pt x="42451" y="7564"/>
                    <a:pt x="42489" y="7421"/>
                    <a:pt x="42384" y="7407"/>
                  </a:cubicBezTo>
                  <a:cubicBezTo>
                    <a:pt x="41350" y="7218"/>
                    <a:pt x="40331" y="7156"/>
                    <a:pt x="39281" y="7156"/>
                  </a:cubicBezTo>
                  <a:cubicBezTo>
                    <a:pt x="39626" y="6717"/>
                    <a:pt x="39986" y="6309"/>
                    <a:pt x="40394" y="5917"/>
                  </a:cubicBezTo>
                  <a:cubicBezTo>
                    <a:pt x="42165" y="6074"/>
                    <a:pt x="43952" y="6215"/>
                    <a:pt x="45739" y="6325"/>
                  </a:cubicBezTo>
                  <a:cubicBezTo>
                    <a:pt x="45743" y="6326"/>
                    <a:pt x="45748" y="6326"/>
                    <a:pt x="45752" y="6326"/>
                  </a:cubicBezTo>
                  <a:cubicBezTo>
                    <a:pt x="45847" y="6326"/>
                    <a:pt x="45828" y="6168"/>
                    <a:pt x="45739" y="6168"/>
                  </a:cubicBezTo>
                  <a:cubicBezTo>
                    <a:pt x="44014" y="6012"/>
                    <a:pt x="42290" y="5886"/>
                    <a:pt x="40550" y="5776"/>
                  </a:cubicBezTo>
                  <a:cubicBezTo>
                    <a:pt x="41005" y="5369"/>
                    <a:pt x="41475" y="5008"/>
                    <a:pt x="41992" y="4679"/>
                  </a:cubicBezTo>
                  <a:cubicBezTo>
                    <a:pt x="43858" y="4758"/>
                    <a:pt x="45739" y="4836"/>
                    <a:pt x="47604" y="4899"/>
                  </a:cubicBezTo>
                  <a:cubicBezTo>
                    <a:pt x="47713" y="4899"/>
                    <a:pt x="47713" y="4742"/>
                    <a:pt x="47604" y="4742"/>
                  </a:cubicBezTo>
                  <a:cubicBezTo>
                    <a:pt x="45817" y="4664"/>
                    <a:pt x="44030" y="4601"/>
                    <a:pt x="42243" y="4522"/>
                  </a:cubicBezTo>
                  <a:cubicBezTo>
                    <a:pt x="43043" y="4068"/>
                    <a:pt x="43905" y="3707"/>
                    <a:pt x="44814" y="3472"/>
                  </a:cubicBezTo>
                  <a:cubicBezTo>
                    <a:pt x="45333" y="3479"/>
                    <a:pt x="45855" y="3483"/>
                    <a:pt x="46379" y="3483"/>
                  </a:cubicBezTo>
                  <a:cubicBezTo>
                    <a:pt x="47119" y="3483"/>
                    <a:pt x="47863" y="3475"/>
                    <a:pt x="48607" y="3457"/>
                  </a:cubicBezTo>
                  <a:cubicBezTo>
                    <a:pt x="48717" y="3457"/>
                    <a:pt x="48717" y="3284"/>
                    <a:pt x="48607" y="3284"/>
                  </a:cubicBezTo>
                  <a:cubicBezTo>
                    <a:pt x="47760" y="3253"/>
                    <a:pt x="46914" y="3253"/>
                    <a:pt x="46068" y="3253"/>
                  </a:cubicBezTo>
                  <a:cubicBezTo>
                    <a:pt x="46162" y="3237"/>
                    <a:pt x="46256" y="3222"/>
                    <a:pt x="46365" y="3222"/>
                  </a:cubicBezTo>
                  <a:cubicBezTo>
                    <a:pt x="46650" y="3199"/>
                    <a:pt x="46933" y="3187"/>
                    <a:pt x="47215" y="3187"/>
                  </a:cubicBezTo>
                  <a:cubicBezTo>
                    <a:pt x="51350" y="3187"/>
                    <a:pt x="55191" y="5623"/>
                    <a:pt x="57040" y="9350"/>
                  </a:cubicBezTo>
                  <a:cubicBezTo>
                    <a:pt x="59046" y="13394"/>
                    <a:pt x="58607" y="18441"/>
                    <a:pt x="55707" y="21952"/>
                  </a:cubicBezTo>
                  <a:cubicBezTo>
                    <a:pt x="53854" y="24214"/>
                    <a:pt x="51083" y="25488"/>
                    <a:pt x="48287" y="25488"/>
                  </a:cubicBezTo>
                  <a:cubicBezTo>
                    <a:pt x="46684" y="25488"/>
                    <a:pt x="45073" y="25069"/>
                    <a:pt x="43622" y="24178"/>
                  </a:cubicBezTo>
                  <a:cubicBezTo>
                    <a:pt x="43581" y="24153"/>
                    <a:pt x="43535" y="24142"/>
                    <a:pt x="43489" y="24142"/>
                  </a:cubicBezTo>
                  <a:cubicBezTo>
                    <a:pt x="43303" y="24142"/>
                    <a:pt x="43108" y="24319"/>
                    <a:pt x="43184" y="24507"/>
                  </a:cubicBezTo>
                  <a:cubicBezTo>
                    <a:pt x="45143" y="29351"/>
                    <a:pt x="39908" y="33034"/>
                    <a:pt x="35629" y="33301"/>
                  </a:cubicBezTo>
                  <a:cubicBezTo>
                    <a:pt x="35392" y="33317"/>
                    <a:pt x="35156" y="33326"/>
                    <a:pt x="34919" y="33326"/>
                  </a:cubicBezTo>
                  <a:cubicBezTo>
                    <a:pt x="33836" y="33326"/>
                    <a:pt x="32752" y="33152"/>
                    <a:pt x="31710" y="32830"/>
                  </a:cubicBezTo>
                  <a:cubicBezTo>
                    <a:pt x="31928" y="32827"/>
                    <a:pt x="32147" y="32825"/>
                    <a:pt x="32365" y="32825"/>
                  </a:cubicBezTo>
                  <a:cubicBezTo>
                    <a:pt x="33119" y="32825"/>
                    <a:pt x="33872" y="32848"/>
                    <a:pt x="34625" y="32909"/>
                  </a:cubicBezTo>
                  <a:cubicBezTo>
                    <a:pt x="34735" y="32909"/>
                    <a:pt x="34735" y="32736"/>
                    <a:pt x="34625" y="32736"/>
                  </a:cubicBezTo>
                  <a:cubicBezTo>
                    <a:pt x="33958" y="32680"/>
                    <a:pt x="33290" y="32652"/>
                    <a:pt x="32622" y="32652"/>
                  </a:cubicBezTo>
                  <a:cubicBezTo>
                    <a:pt x="32177" y="32652"/>
                    <a:pt x="31732" y="32664"/>
                    <a:pt x="31287" y="32689"/>
                  </a:cubicBezTo>
                  <a:cubicBezTo>
                    <a:pt x="30613" y="32438"/>
                    <a:pt x="29954" y="32141"/>
                    <a:pt x="29359" y="31764"/>
                  </a:cubicBezTo>
                  <a:cubicBezTo>
                    <a:pt x="29944" y="31764"/>
                    <a:pt x="30536" y="31771"/>
                    <a:pt x="31126" y="31771"/>
                  </a:cubicBezTo>
                  <a:cubicBezTo>
                    <a:pt x="31421" y="31771"/>
                    <a:pt x="31715" y="31770"/>
                    <a:pt x="32008" y="31764"/>
                  </a:cubicBezTo>
                  <a:cubicBezTo>
                    <a:pt x="32118" y="31764"/>
                    <a:pt x="32118" y="31608"/>
                    <a:pt x="32008" y="31608"/>
                  </a:cubicBezTo>
                  <a:cubicBezTo>
                    <a:pt x="31036" y="31592"/>
                    <a:pt x="30064" y="31592"/>
                    <a:pt x="29092" y="31592"/>
                  </a:cubicBezTo>
                  <a:cubicBezTo>
                    <a:pt x="28512" y="31232"/>
                    <a:pt x="27980" y="30793"/>
                    <a:pt x="27509" y="30307"/>
                  </a:cubicBezTo>
                  <a:lnTo>
                    <a:pt x="27509" y="30307"/>
                  </a:lnTo>
                  <a:cubicBezTo>
                    <a:pt x="28763" y="30432"/>
                    <a:pt x="30001" y="30558"/>
                    <a:pt x="31271" y="30652"/>
                  </a:cubicBezTo>
                  <a:cubicBezTo>
                    <a:pt x="31275" y="30652"/>
                    <a:pt x="31279" y="30653"/>
                    <a:pt x="31283" y="30653"/>
                  </a:cubicBezTo>
                  <a:cubicBezTo>
                    <a:pt x="31365" y="30653"/>
                    <a:pt x="31361" y="30495"/>
                    <a:pt x="31271" y="30495"/>
                  </a:cubicBezTo>
                  <a:cubicBezTo>
                    <a:pt x="29939" y="30338"/>
                    <a:pt x="28622" y="30213"/>
                    <a:pt x="27306" y="30087"/>
                  </a:cubicBezTo>
                  <a:cubicBezTo>
                    <a:pt x="27023" y="29805"/>
                    <a:pt x="26773" y="29492"/>
                    <a:pt x="26537" y="29147"/>
                  </a:cubicBezTo>
                  <a:lnTo>
                    <a:pt x="26537" y="29147"/>
                  </a:lnTo>
                  <a:cubicBezTo>
                    <a:pt x="27948" y="29241"/>
                    <a:pt x="29359" y="29335"/>
                    <a:pt x="30770" y="29382"/>
                  </a:cubicBezTo>
                  <a:cubicBezTo>
                    <a:pt x="30774" y="29383"/>
                    <a:pt x="30779" y="29383"/>
                    <a:pt x="30783" y="29383"/>
                  </a:cubicBezTo>
                  <a:cubicBezTo>
                    <a:pt x="30879" y="29383"/>
                    <a:pt x="30874" y="29225"/>
                    <a:pt x="30770" y="29210"/>
                  </a:cubicBezTo>
                  <a:cubicBezTo>
                    <a:pt x="29312" y="29100"/>
                    <a:pt x="27854" y="29037"/>
                    <a:pt x="26412" y="28959"/>
                  </a:cubicBezTo>
                  <a:cubicBezTo>
                    <a:pt x="26334" y="28849"/>
                    <a:pt x="26255" y="28739"/>
                    <a:pt x="26193" y="28614"/>
                  </a:cubicBezTo>
                  <a:cubicBezTo>
                    <a:pt x="26177" y="28536"/>
                    <a:pt x="26130" y="28473"/>
                    <a:pt x="26067" y="28441"/>
                  </a:cubicBezTo>
                  <a:cubicBezTo>
                    <a:pt x="26030" y="28397"/>
                    <a:pt x="25982" y="28377"/>
                    <a:pt x="25933" y="28377"/>
                  </a:cubicBezTo>
                  <a:cubicBezTo>
                    <a:pt x="25880" y="28377"/>
                    <a:pt x="25826" y="28401"/>
                    <a:pt x="25785" y="28441"/>
                  </a:cubicBezTo>
                  <a:cubicBezTo>
                    <a:pt x="25691" y="28489"/>
                    <a:pt x="25613" y="28567"/>
                    <a:pt x="25597" y="28692"/>
                  </a:cubicBezTo>
                  <a:cubicBezTo>
                    <a:pt x="25110" y="32999"/>
                    <a:pt x="20710" y="35557"/>
                    <a:pt x="16654" y="35557"/>
                  </a:cubicBezTo>
                  <a:cubicBezTo>
                    <a:pt x="16399" y="35557"/>
                    <a:pt x="16146" y="35547"/>
                    <a:pt x="15895" y="35526"/>
                  </a:cubicBezTo>
                  <a:cubicBezTo>
                    <a:pt x="14249" y="35385"/>
                    <a:pt x="12775" y="34727"/>
                    <a:pt x="11663" y="33724"/>
                  </a:cubicBezTo>
                  <a:lnTo>
                    <a:pt x="11663" y="33724"/>
                  </a:lnTo>
                  <a:cubicBezTo>
                    <a:pt x="12869" y="33928"/>
                    <a:pt x="14076" y="34116"/>
                    <a:pt x="15299" y="34241"/>
                  </a:cubicBezTo>
                  <a:cubicBezTo>
                    <a:pt x="15304" y="34242"/>
                    <a:pt x="15308" y="34242"/>
                    <a:pt x="15312" y="34242"/>
                  </a:cubicBezTo>
                  <a:cubicBezTo>
                    <a:pt x="15379" y="34242"/>
                    <a:pt x="15388" y="34130"/>
                    <a:pt x="15315" y="34116"/>
                  </a:cubicBezTo>
                  <a:cubicBezTo>
                    <a:pt x="14061" y="33896"/>
                    <a:pt x="12775" y="33739"/>
                    <a:pt x="11506" y="33583"/>
                  </a:cubicBezTo>
                  <a:cubicBezTo>
                    <a:pt x="11083" y="33191"/>
                    <a:pt x="10722" y="32768"/>
                    <a:pt x="10424" y="32282"/>
                  </a:cubicBezTo>
                  <a:lnTo>
                    <a:pt x="10424" y="32282"/>
                  </a:lnTo>
                  <a:cubicBezTo>
                    <a:pt x="11960" y="32438"/>
                    <a:pt x="13512" y="32627"/>
                    <a:pt x="15048" y="32799"/>
                  </a:cubicBezTo>
                  <a:cubicBezTo>
                    <a:pt x="15053" y="32800"/>
                    <a:pt x="15057" y="32800"/>
                    <a:pt x="15062" y="32800"/>
                  </a:cubicBezTo>
                  <a:cubicBezTo>
                    <a:pt x="15176" y="32800"/>
                    <a:pt x="15200" y="32610"/>
                    <a:pt x="15080" y="32580"/>
                  </a:cubicBezTo>
                  <a:cubicBezTo>
                    <a:pt x="13481" y="32297"/>
                    <a:pt x="11866" y="32141"/>
                    <a:pt x="10252" y="32015"/>
                  </a:cubicBezTo>
                  <a:cubicBezTo>
                    <a:pt x="10001" y="31608"/>
                    <a:pt x="9813" y="31169"/>
                    <a:pt x="9656" y="30714"/>
                  </a:cubicBezTo>
                  <a:lnTo>
                    <a:pt x="9656" y="30714"/>
                  </a:lnTo>
                  <a:cubicBezTo>
                    <a:pt x="11208" y="30808"/>
                    <a:pt x="12760" y="30981"/>
                    <a:pt x="14296" y="31169"/>
                  </a:cubicBezTo>
                  <a:cubicBezTo>
                    <a:pt x="14390" y="31169"/>
                    <a:pt x="14406" y="31012"/>
                    <a:pt x="14327" y="30996"/>
                  </a:cubicBezTo>
                  <a:cubicBezTo>
                    <a:pt x="12760" y="30746"/>
                    <a:pt x="11192" y="30620"/>
                    <a:pt x="9609" y="30558"/>
                  </a:cubicBezTo>
                  <a:cubicBezTo>
                    <a:pt x="9468" y="30103"/>
                    <a:pt x="9374" y="29617"/>
                    <a:pt x="9343" y="29131"/>
                  </a:cubicBezTo>
                  <a:cubicBezTo>
                    <a:pt x="9528" y="29129"/>
                    <a:pt x="9715" y="29127"/>
                    <a:pt x="9901" y="29127"/>
                  </a:cubicBezTo>
                  <a:cubicBezTo>
                    <a:pt x="10863" y="29127"/>
                    <a:pt x="11835" y="29162"/>
                    <a:pt x="12807" y="29241"/>
                  </a:cubicBezTo>
                  <a:cubicBezTo>
                    <a:pt x="12811" y="29242"/>
                    <a:pt x="12815" y="29242"/>
                    <a:pt x="12820" y="29242"/>
                  </a:cubicBezTo>
                  <a:cubicBezTo>
                    <a:pt x="12901" y="29242"/>
                    <a:pt x="12896" y="29099"/>
                    <a:pt x="12807" y="29084"/>
                  </a:cubicBezTo>
                  <a:cubicBezTo>
                    <a:pt x="11985" y="28995"/>
                    <a:pt x="11163" y="28954"/>
                    <a:pt x="10341" y="28954"/>
                  </a:cubicBezTo>
                  <a:cubicBezTo>
                    <a:pt x="10003" y="28954"/>
                    <a:pt x="9665" y="28961"/>
                    <a:pt x="9327" y="28974"/>
                  </a:cubicBezTo>
                  <a:cubicBezTo>
                    <a:pt x="9296" y="28583"/>
                    <a:pt x="9311" y="28175"/>
                    <a:pt x="9358" y="27768"/>
                  </a:cubicBezTo>
                  <a:cubicBezTo>
                    <a:pt x="10252" y="27815"/>
                    <a:pt x="11161" y="27893"/>
                    <a:pt x="12054" y="27893"/>
                  </a:cubicBezTo>
                  <a:cubicBezTo>
                    <a:pt x="12180" y="27893"/>
                    <a:pt x="12164" y="27720"/>
                    <a:pt x="12054" y="27720"/>
                  </a:cubicBezTo>
                  <a:cubicBezTo>
                    <a:pt x="11161" y="27658"/>
                    <a:pt x="10268" y="27642"/>
                    <a:pt x="9374" y="27611"/>
                  </a:cubicBezTo>
                  <a:cubicBezTo>
                    <a:pt x="9421" y="27329"/>
                    <a:pt x="9484" y="27046"/>
                    <a:pt x="9562" y="26764"/>
                  </a:cubicBezTo>
                  <a:cubicBezTo>
                    <a:pt x="9726" y="26752"/>
                    <a:pt x="9889" y="26746"/>
                    <a:pt x="10051" y="26746"/>
                  </a:cubicBezTo>
                  <a:cubicBezTo>
                    <a:pt x="10509" y="26746"/>
                    <a:pt x="10960" y="26793"/>
                    <a:pt x="11412" y="26874"/>
                  </a:cubicBezTo>
                  <a:cubicBezTo>
                    <a:pt x="11417" y="26875"/>
                    <a:pt x="11423" y="26875"/>
                    <a:pt x="11428" y="26875"/>
                  </a:cubicBezTo>
                  <a:cubicBezTo>
                    <a:pt x="11509" y="26875"/>
                    <a:pt x="11533" y="26763"/>
                    <a:pt x="11459" y="26749"/>
                  </a:cubicBezTo>
                  <a:cubicBezTo>
                    <a:pt x="11010" y="26648"/>
                    <a:pt x="10569" y="26603"/>
                    <a:pt x="10124" y="26603"/>
                  </a:cubicBezTo>
                  <a:cubicBezTo>
                    <a:pt x="9948" y="26603"/>
                    <a:pt x="9772" y="26610"/>
                    <a:pt x="9594" y="26623"/>
                  </a:cubicBezTo>
                  <a:cubicBezTo>
                    <a:pt x="9625" y="26514"/>
                    <a:pt x="9656" y="26404"/>
                    <a:pt x="9703" y="26310"/>
                  </a:cubicBezTo>
                  <a:cubicBezTo>
                    <a:pt x="9758" y="26132"/>
                    <a:pt x="9598" y="25919"/>
                    <a:pt x="9411" y="25919"/>
                  </a:cubicBezTo>
                  <a:cubicBezTo>
                    <a:pt x="9383" y="25919"/>
                    <a:pt x="9355" y="25924"/>
                    <a:pt x="9327" y="25934"/>
                  </a:cubicBezTo>
                  <a:cubicBezTo>
                    <a:pt x="8343" y="26300"/>
                    <a:pt x="7261" y="26522"/>
                    <a:pt x="6187" y="26522"/>
                  </a:cubicBezTo>
                  <a:cubicBezTo>
                    <a:pt x="5193" y="26522"/>
                    <a:pt x="4205" y="26331"/>
                    <a:pt x="3308" y="25887"/>
                  </a:cubicBezTo>
                  <a:cubicBezTo>
                    <a:pt x="2807" y="25620"/>
                    <a:pt x="2383" y="25307"/>
                    <a:pt x="2038" y="24930"/>
                  </a:cubicBezTo>
                  <a:lnTo>
                    <a:pt x="2038" y="24930"/>
                  </a:lnTo>
                  <a:cubicBezTo>
                    <a:pt x="3136" y="25103"/>
                    <a:pt x="4217" y="25275"/>
                    <a:pt x="5314" y="25416"/>
                  </a:cubicBezTo>
                  <a:cubicBezTo>
                    <a:pt x="5319" y="25417"/>
                    <a:pt x="5323" y="25417"/>
                    <a:pt x="5327" y="25417"/>
                  </a:cubicBezTo>
                  <a:cubicBezTo>
                    <a:pt x="5411" y="25417"/>
                    <a:pt x="5435" y="25275"/>
                    <a:pt x="5346" y="25260"/>
                  </a:cubicBezTo>
                  <a:cubicBezTo>
                    <a:pt x="4202" y="25072"/>
                    <a:pt x="3042" y="24899"/>
                    <a:pt x="1897" y="24758"/>
                  </a:cubicBezTo>
                  <a:cubicBezTo>
                    <a:pt x="1631" y="24413"/>
                    <a:pt x="1412" y="24053"/>
                    <a:pt x="1255" y="23661"/>
                  </a:cubicBezTo>
                  <a:lnTo>
                    <a:pt x="1255" y="23661"/>
                  </a:lnTo>
                  <a:cubicBezTo>
                    <a:pt x="2242" y="23724"/>
                    <a:pt x="3214" y="23833"/>
                    <a:pt x="4186" y="24021"/>
                  </a:cubicBezTo>
                  <a:cubicBezTo>
                    <a:pt x="4190" y="24022"/>
                    <a:pt x="4195" y="24023"/>
                    <a:pt x="4199" y="24023"/>
                  </a:cubicBezTo>
                  <a:cubicBezTo>
                    <a:pt x="4269" y="24023"/>
                    <a:pt x="4306" y="23910"/>
                    <a:pt x="4217" y="23880"/>
                  </a:cubicBezTo>
                  <a:cubicBezTo>
                    <a:pt x="3214" y="23677"/>
                    <a:pt x="2211" y="23551"/>
                    <a:pt x="1192" y="23520"/>
                  </a:cubicBezTo>
                  <a:cubicBezTo>
                    <a:pt x="973" y="22940"/>
                    <a:pt x="863" y="22297"/>
                    <a:pt x="863" y="21655"/>
                  </a:cubicBezTo>
                  <a:lnTo>
                    <a:pt x="863" y="21655"/>
                  </a:lnTo>
                  <a:cubicBezTo>
                    <a:pt x="1662" y="21796"/>
                    <a:pt x="2493" y="21921"/>
                    <a:pt x="3308" y="22031"/>
                  </a:cubicBezTo>
                  <a:cubicBezTo>
                    <a:pt x="3313" y="22032"/>
                    <a:pt x="3317" y="22032"/>
                    <a:pt x="3322" y="22032"/>
                  </a:cubicBezTo>
                  <a:cubicBezTo>
                    <a:pt x="3392" y="22032"/>
                    <a:pt x="3428" y="21920"/>
                    <a:pt x="3339" y="21905"/>
                  </a:cubicBezTo>
                  <a:cubicBezTo>
                    <a:pt x="2509" y="21764"/>
                    <a:pt x="1678" y="21623"/>
                    <a:pt x="847" y="21498"/>
                  </a:cubicBezTo>
                  <a:cubicBezTo>
                    <a:pt x="847" y="20981"/>
                    <a:pt x="910" y="20448"/>
                    <a:pt x="1020" y="19930"/>
                  </a:cubicBezTo>
                  <a:cubicBezTo>
                    <a:pt x="2618" y="20071"/>
                    <a:pt x="4217" y="20197"/>
                    <a:pt x="5816" y="20291"/>
                  </a:cubicBezTo>
                  <a:cubicBezTo>
                    <a:pt x="5821" y="20292"/>
                    <a:pt x="5826" y="20292"/>
                    <a:pt x="5831" y="20292"/>
                  </a:cubicBezTo>
                  <a:cubicBezTo>
                    <a:pt x="5925" y="20292"/>
                    <a:pt x="5921" y="20149"/>
                    <a:pt x="5816" y="20134"/>
                  </a:cubicBezTo>
                  <a:cubicBezTo>
                    <a:pt x="4233" y="20009"/>
                    <a:pt x="2650" y="19883"/>
                    <a:pt x="1051" y="19789"/>
                  </a:cubicBezTo>
                  <a:cubicBezTo>
                    <a:pt x="1129" y="19507"/>
                    <a:pt x="1208" y="19225"/>
                    <a:pt x="1286" y="18959"/>
                  </a:cubicBezTo>
                  <a:cubicBezTo>
                    <a:pt x="1365" y="18739"/>
                    <a:pt x="1443" y="18535"/>
                    <a:pt x="1537" y="18332"/>
                  </a:cubicBezTo>
                  <a:cubicBezTo>
                    <a:pt x="3042" y="18520"/>
                    <a:pt x="4562" y="18582"/>
                    <a:pt x="6067" y="18692"/>
                  </a:cubicBezTo>
                  <a:cubicBezTo>
                    <a:pt x="6208" y="18692"/>
                    <a:pt x="6192" y="18488"/>
                    <a:pt x="6067" y="18488"/>
                  </a:cubicBezTo>
                  <a:cubicBezTo>
                    <a:pt x="4593" y="18347"/>
                    <a:pt x="3104" y="18190"/>
                    <a:pt x="1615" y="18143"/>
                  </a:cubicBezTo>
                  <a:cubicBezTo>
                    <a:pt x="1835" y="17626"/>
                    <a:pt x="2101" y="17140"/>
                    <a:pt x="2415" y="16670"/>
                  </a:cubicBezTo>
                  <a:cubicBezTo>
                    <a:pt x="4170" y="16827"/>
                    <a:pt x="5926" y="16937"/>
                    <a:pt x="7697" y="17031"/>
                  </a:cubicBezTo>
                  <a:cubicBezTo>
                    <a:pt x="7791" y="17031"/>
                    <a:pt x="7791" y="16874"/>
                    <a:pt x="7697" y="16874"/>
                  </a:cubicBezTo>
                  <a:cubicBezTo>
                    <a:pt x="5973" y="16733"/>
                    <a:pt x="4249" y="16592"/>
                    <a:pt x="2524" y="16513"/>
                  </a:cubicBezTo>
                  <a:cubicBezTo>
                    <a:pt x="2869" y="16012"/>
                    <a:pt x="3277" y="15557"/>
                    <a:pt x="3716" y="15134"/>
                  </a:cubicBezTo>
                  <a:cubicBezTo>
                    <a:pt x="5675" y="15259"/>
                    <a:pt x="7619" y="15432"/>
                    <a:pt x="9562" y="15667"/>
                  </a:cubicBezTo>
                  <a:cubicBezTo>
                    <a:pt x="9566" y="15668"/>
                    <a:pt x="9570" y="15668"/>
                    <a:pt x="9574" y="15668"/>
                  </a:cubicBezTo>
                  <a:cubicBezTo>
                    <a:pt x="9643" y="15668"/>
                    <a:pt x="9667" y="15541"/>
                    <a:pt x="9578" y="15526"/>
                  </a:cubicBezTo>
                  <a:cubicBezTo>
                    <a:pt x="7761" y="15210"/>
                    <a:pt x="5914" y="15039"/>
                    <a:pt x="4067" y="15039"/>
                  </a:cubicBezTo>
                  <a:cubicBezTo>
                    <a:pt x="3987" y="15039"/>
                    <a:pt x="3906" y="15039"/>
                    <a:pt x="3825" y="15040"/>
                  </a:cubicBezTo>
                  <a:cubicBezTo>
                    <a:pt x="4311" y="14617"/>
                    <a:pt x="4844" y="14241"/>
                    <a:pt x="5440" y="13958"/>
                  </a:cubicBezTo>
                  <a:cubicBezTo>
                    <a:pt x="6474" y="14052"/>
                    <a:pt x="7525" y="14131"/>
                    <a:pt x="8559" y="14178"/>
                  </a:cubicBezTo>
                  <a:cubicBezTo>
                    <a:pt x="8684" y="14178"/>
                    <a:pt x="8684" y="14005"/>
                    <a:pt x="8559" y="13990"/>
                  </a:cubicBezTo>
                  <a:cubicBezTo>
                    <a:pt x="7634" y="13911"/>
                    <a:pt x="6709" y="13849"/>
                    <a:pt x="5785" y="13802"/>
                  </a:cubicBezTo>
                  <a:cubicBezTo>
                    <a:pt x="5879" y="13755"/>
                    <a:pt x="5988" y="13723"/>
                    <a:pt x="6082" y="13692"/>
                  </a:cubicBezTo>
                  <a:cubicBezTo>
                    <a:pt x="6714" y="13466"/>
                    <a:pt x="7375" y="13355"/>
                    <a:pt x="8032" y="13355"/>
                  </a:cubicBezTo>
                  <a:cubicBezTo>
                    <a:pt x="9743" y="13355"/>
                    <a:pt x="11429" y="14102"/>
                    <a:pt x="12493" y="15495"/>
                  </a:cubicBezTo>
                  <a:cubicBezTo>
                    <a:pt x="12542" y="15563"/>
                    <a:pt x="12611" y="15592"/>
                    <a:pt x="12678" y="15592"/>
                  </a:cubicBezTo>
                  <a:cubicBezTo>
                    <a:pt x="12826" y="15592"/>
                    <a:pt x="12966" y="15452"/>
                    <a:pt x="12869" y="15291"/>
                  </a:cubicBezTo>
                  <a:cubicBezTo>
                    <a:pt x="12572" y="14836"/>
                    <a:pt x="12227" y="14444"/>
                    <a:pt x="11835" y="14115"/>
                  </a:cubicBezTo>
                  <a:lnTo>
                    <a:pt x="11835" y="14115"/>
                  </a:lnTo>
                  <a:cubicBezTo>
                    <a:pt x="12430" y="14165"/>
                    <a:pt x="13032" y="14196"/>
                    <a:pt x="13632" y="14196"/>
                  </a:cubicBezTo>
                  <a:cubicBezTo>
                    <a:pt x="13980" y="14196"/>
                    <a:pt x="14327" y="14185"/>
                    <a:pt x="14672" y="14162"/>
                  </a:cubicBezTo>
                  <a:cubicBezTo>
                    <a:pt x="14766" y="14162"/>
                    <a:pt x="14766" y="14021"/>
                    <a:pt x="14672" y="14021"/>
                  </a:cubicBezTo>
                  <a:cubicBezTo>
                    <a:pt x="14409" y="14029"/>
                    <a:pt x="14146" y="14033"/>
                    <a:pt x="13882" y="14033"/>
                  </a:cubicBezTo>
                  <a:cubicBezTo>
                    <a:pt x="13127" y="14033"/>
                    <a:pt x="12371" y="14001"/>
                    <a:pt x="11616" y="13943"/>
                  </a:cubicBezTo>
                  <a:cubicBezTo>
                    <a:pt x="11114" y="13567"/>
                    <a:pt x="10534" y="13269"/>
                    <a:pt x="9938" y="13065"/>
                  </a:cubicBezTo>
                  <a:cubicBezTo>
                    <a:pt x="9938" y="13049"/>
                    <a:pt x="9938" y="13034"/>
                    <a:pt x="9938" y="13002"/>
                  </a:cubicBezTo>
                  <a:cubicBezTo>
                    <a:pt x="9891" y="12830"/>
                    <a:pt x="9876" y="12657"/>
                    <a:pt x="9860" y="12485"/>
                  </a:cubicBezTo>
                  <a:lnTo>
                    <a:pt x="9860" y="12485"/>
                  </a:lnTo>
                  <a:cubicBezTo>
                    <a:pt x="11412" y="12610"/>
                    <a:pt x="12979" y="12736"/>
                    <a:pt x="14547" y="12799"/>
                  </a:cubicBezTo>
                  <a:cubicBezTo>
                    <a:pt x="14656" y="12799"/>
                    <a:pt x="14656" y="12657"/>
                    <a:pt x="14547" y="12642"/>
                  </a:cubicBezTo>
                  <a:cubicBezTo>
                    <a:pt x="12979" y="12516"/>
                    <a:pt x="11412" y="12438"/>
                    <a:pt x="9844" y="12360"/>
                  </a:cubicBezTo>
                  <a:cubicBezTo>
                    <a:pt x="9813" y="11874"/>
                    <a:pt x="9860" y="11404"/>
                    <a:pt x="9970" y="10949"/>
                  </a:cubicBezTo>
                  <a:cubicBezTo>
                    <a:pt x="10996" y="11036"/>
                    <a:pt x="12030" y="11093"/>
                    <a:pt x="13067" y="11093"/>
                  </a:cubicBezTo>
                  <a:cubicBezTo>
                    <a:pt x="13518" y="11093"/>
                    <a:pt x="13970" y="11082"/>
                    <a:pt x="14421" y="11059"/>
                  </a:cubicBezTo>
                  <a:cubicBezTo>
                    <a:pt x="14547" y="11059"/>
                    <a:pt x="14547" y="10886"/>
                    <a:pt x="14421" y="10886"/>
                  </a:cubicBezTo>
                  <a:cubicBezTo>
                    <a:pt x="13992" y="10895"/>
                    <a:pt x="13564" y="10901"/>
                    <a:pt x="13135" y="10901"/>
                  </a:cubicBezTo>
                  <a:cubicBezTo>
                    <a:pt x="12090" y="10901"/>
                    <a:pt x="11046" y="10870"/>
                    <a:pt x="10001" y="10792"/>
                  </a:cubicBezTo>
                  <a:cubicBezTo>
                    <a:pt x="10126" y="10400"/>
                    <a:pt x="10283" y="10008"/>
                    <a:pt x="10503" y="9648"/>
                  </a:cubicBezTo>
                  <a:cubicBezTo>
                    <a:pt x="11575" y="9594"/>
                    <a:pt x="12655" y="9577"/>
                    <a:pt x="13731" y="9577"/>
                  </a:cubicBezTo>
                  <a:cubicBezTo>
                    <a:pt x="14213" y="9577"/>
                    <a:pt x="14694" y="9580"/>
                    <a:pt x="15174" y="9585"/>
                  </a:cubicBezTo>
                  <a:cubicBezTo>
                    <a:pt x="15299" y="9585"/>
                    <a:pt x="15299" y="9397"/>
                    <a:pt x="15174" y="9397"/>
                  </a:cubicBezTo>
                  <a:cubicBezTo>
                    <a:pt x="14593" y="9361"/>
                    <a:pt x="14012" y="9346"/>
                    <a:pt x="13432" y="9346"/>
                  </a:cubicBezTo>
                  <a:cubicBezTo>
                    <a:pt x="12494" y="9346"/>
                    <a:pt x="11558" y="9386"/>
                    <a:pt x="10628" y="9444"/>
                  </a:cubicBezTo>
                  <a:cubicBezTo>
                    <a:pt x="10973" y="8896"/>
                    <a:pt x="11412" y="8394"/>
                    <a:pt x="11913" y="7955"/>
                  </a:cubicBezTo>
                  <a:cubicBezTo>
                    <a:pt x="13465" y="8034"/>
                    <a:pt x="15001" y="8081"/>
                    <a:pt x="16553" y="8081"/>
                  </a:cubicBezTo>
                  <a:cubicBezTo>
                    <a:pt x="16678" y="8081"/>
                    <a:pt x="16678" y="7877"/>
                    <a:pt x="16553" y="7877"/>
                  </a:cubicBezTo>
                  <a:cubicBezTo>
                    <a:pt x="15080" y="7798"/>
                    <a:pt x="13606" y="7767"/>
                    <a:pt x="12148" y="7767"/>
                  </a:cubicBezTo>
                  <a:cubicBezTo>
                    <a:pt x="12681" y="7328"/>
                    <a:pt x="13261" y="6968"/>
                    <a:pt x="13873" y="6670"/>
                  </a:cubicBezTo>
                  <a:cubicBezTo>
                    <a:pt x="14152" y="6655"/>
                    <a:pt x="14430" y="6648"/>
                    <a:pt x="14708" y="6648"/>
                  </a:cubicBezTo>
                  <a:cubicBezTo>
                    <a:pt x="15615" y="6648"/>
                    <a:pt x="16515" y="6722"/>
                    <a:pt x="17415" y="6842"/>
                  </a:cubicBezTo>
                  <a:cubicBezTo>
                    <a:pt x="17420" y="6843"/>
                    <a:pt x="17424" y="6843"/>
                    <a:pt x="17429" y="6843"/>
                  </a:cubicBezTo>
                  <a:cubicBezTo>
                    <a:pt x="17543" y="6843"/>
                    <a:pt x="17567" y="6653"/>
                    <a:pt x="17446" y="6623"/>
                  </a:cubicBezTo>
                  <a:cubicBezTo>
                    <a:pt x="16672" y="6492"/>
                    <a:pt x="15898" y="6433"/>
                    <a:pt x="15118" y="6433"/>
                  </a:cubicBezTo>
                  <a:cubicBezTo>
                    <a:pt x="14871" y="6433"/>
                    <a:pt x="14623" y="6439"/>
                    <a:pt x="14374" y="6450"/>
                  </a:cubicBezTo>
                  <a:cubicBezTo>
                    <a:pt x="14594" y="6356"/>
                    <a:pt x="14813" y="6278"/>
                    <a:pt x="15017" y="6215"/>
                  </a:cubicBezTo>
                  <a:cubicBezTo>
                    <a:pt x="15679" y="6010"/>
                    <a:pt x="16328" y="5911"/>
                    <a:pt x="16950" y="5911"/>
                  </a:cubicBezTo>
                  <a:cubicBezTo>
                    <a:pt x="19040" y="5911"/>
                    <a:pt x="20843" y="7029"/>
                    <a:pt x="21929" y="9021"/>
                  </a:cubicBezTo>
                  <a:cubicBezTo>
                    <a:pt x="21978" y="9114"/>
                    <a:pt x="22062" y="9154"/>
                    <a:pt x="22147" y="9154"/>
                  </a:cubicBezTo>
                  <a:cubicBezTo>
                    <a:pt x="22305" y="9154"/>
                    <a:pt x="22466" y="9016"/>
                    <a:pt x="22415" y="8833"/>
                  </a:cubicBezTo>
                  <a:cubicBezTo>
                    <a:pt x="22399" y="8770"/>
                    <a:pt x="22368" y="8723"/>
                    <a:pt x="22352" y="8676"/>
                  </a:cubicBezTo>
                  <a:cubicBezTo>
                    <a:pt x="22368" y="8598"/>
                    <a:pt x="22368" y="8519"/>
                    <a:pt x="22384" y="8441"/>
                  </a:cubicBezTo>
                  <a:cubicBezTo>
                    <a:pt x="23230" y="8441"/>
                    <a:pt x="24061" y="8441"/>
                    <a:pt x="24907" y="8425"/>
                  </a:cubicBezTo>
                  <a:cubicBezTo>
                    <a:pt x="25001" y="8425"/>
                    <a:pt x="25001" y="8284"/>
                    <a:pt x="24907" y="8284"/>
                  </a:cubicBezTo>
                  <a:cubicBezTo>
                    <a:pt x="24077" y="8269"/>
                    <a:pt x="23246" y="8269"/>
                    <a:pt x="22399" y="8269"/>
                  </a:cubicBezTo>
                  <a:cubicBezTo>
                    <a:pt x="22462" y="7892"/>
                    <a:pt x="22556" y="7516"/>
                    <a:pt x="22650" y="7156"/>
                  </a:cubicBezTo>
                  <a:cubicBezTo>
                    <a:pt x="23810" y="7140"/>
                    <a:pt x="24986" y="7109"/>
                    <a:pt x="26146" y="7046"/>
                  </a:cubicBezTo>
                  <a:cubicBezTo>
                    <a:pt x="26255" y="7030"/>
                    <a:pt x="26255" y="6889"/>
                    <a:pt x="26146" y="6889"/>
                  </a:cubicBezTo>
                  <a:cubicBezTo>
                    <a:pt x="25001" y="6905"/>
                    <a:pt x="23841" y="6968"/>
                    <a:pt x="22682" y="7030"/>
                  </a:cubicBezTo>
                  <a:cubicBezTo>
                    <a:pt x="22791" y="6654"/>
                    <a:pt x="22932" y="6278"/>
                    <a:pt x="23089" y="5933"/>
                  </a:cubicBezTo>
                  <a:cubicBezTo>
                    <a:pt x="23635" y="5896"/>
                    <a:pt x="24181" y="5876"/>
                    <a:pt x="24727" y="5876"/>
                  </a:cubicBezTo>
                  <a:cubicBezTo>
                    <a:pt x="25325" y="5876"/>
                    <a:pt x="25924" y="5900"/>
                    <a:pt x="26522" y="5949"/>
                  </a:cubicBezTo>
                  <a:cubicBezTo>
                    <a:pt x="26527" y="5950"/>
                    <a:pt x="26531" y="5950"/>
                    <a:pt x="26535" y="5950"/>
                  </a:cubicBezTo>
                  <a:cubicBezTo>
                    <a:pt x="26631" y="5950"/>
                    <a:pt x="26627" y="5792"/>
                    <a:pt x="26522" y="5792"/>
                  </a:cubicBezTo>
                  <a:cubicBezTo>
                    <a:pt x="25947" y="5727"/>
                    <a:pt x="25372" y="5696"/>
                    <a:pt x="24795" y="5696"/>
                  </a:cubicBezTo>
                  <a:cubicBezTo>
                    <a:pt x="24255" y="5696"/>
                    <a:pt x="23713" y="5723"/>
                    <a:pt x="23167" y="5776"/>
                  </a:cubicBezTo>
                  <a:cubicBezTo>
                    <a:pt x="23387" y="5322"/>
                    <a:pt x="23638" y="4883"/>
                    <a:pt x="23936" y="4491"/>
                  </a:cubicBezTo>
                  <a:cubicBezTo>
                    <a:pt x="24177" y="4482"/>
                    <a:pt x="24416" y="4478"/>
                    <a:pt x="24656" y="4478"/>
                  </a:cubicBezTo>
                  <a:cubicBezTo>
                    <a:pt x="25692" y="4478"/>
                    <a:pt x="26713" y="4561"/>
                    <a:pt x="27744" y="4726"/>
                  </a:cubicBezTo>
                  <a:cubicBezTo>
                    <a:pt x="27749" y="4727"/>
                    <a:pt x="27754" y="4727"/>
                    <a:pt x="27759" y="4727"/>
                  </a:cubicBezTo>
                  <a:cubicBezTo>
                    <a:pt x="27873" y="4727"/>
                    <a:pt x="27912" y="4553"/>
                    <a:pt x="27791" y="4538"/>
                  </a:cubicBezTo>
                  <a:cubicBezTo>
                    <a:pt x="26894" y="4354"/>
                    <a:pt x="25980" y="4271"/>
                    <a:pt x="25061" y="4271"/>
                  </a:cubicBezTo>
                  <a:cubicBezTo>
                    <a:pt x="24728" y="4271"/>
                    <a:pt x="24394" y="4282"/>
                    <a:pt x="24061" y="4303"/>
                  </a:cubicBezTo>
                  <a:cubicBezTo>
                    <a:pt x="24390" y="3864"/>
                    <a:pt x="24766" y="3457"/>
                    <a:pt x="25189" y="3096"/>
                  </a:cubicBezTo>
                  <a:cubicBezTo>
                    <a:pt x="26679" y="3096"/>
                    <a:pt x="28152" y="3190"/>
                    <a:pt x="29641" y="3347"/>
                  </a:cubicBezTo>
                  <a:cubicBezTo>
                    <a:pt x="29645" y="3347"/>
                    <a:pt x="29649" y="3348"/>
                    <a:pt x="29653" y="3348"/>
                  </a:cubicBezTo>
                  <a:cubicBezTo>
                    <a:pt x="29753" y="3348"/>
                    <a:pt x="29778" y="3158"/>
                    <a:pt x="29672" y="3143"/>
                  </a:cubicBezTo>
                  <a:cubicBezTo>
                    <a:pt x="28378" y="2956"/>
                    <a:pt x="27083" y="2875"/>
                    <a:pt x="25776" y="2875"/>
                  </a:cubicBezTo>
                  <a:cubicBezTo>
                    <a:pt x="25659" y="2875"/>
                    <a:pt x="25542" y="2875"/>
                    <a:pt x="25425" y="2877"/>
                  </a:cubicBezTo>
                  <a:cubicBezTo>
                    <a:pt x="25895" y="2485"/>
                    <a:pt x="26412" y="2140"/>
                    <a:pt x="26961" y="1842"/>
                  </a:cubicBezTo>
                  <a:cubicBezTo>
                    <a:pt x="27750" y="1861"/>
                    <a:pt x="28540" y="1868"/>
                    <a:pt x="29333" y="1868"/>
                  </a:cubicBezTo>
                  <a:cubicBezTo>
                    <a:pt x="29893" y="1868"/>
                    <a:pt x="30455" y="1864"/>
                    <a:pt x="31020" y="1858"/>
                  </a:cubicBezTo>
                  <a:cubicBezTo>
                    <a:pt x="31161" y="1858"/>
                    <a:pt x="31161" y="1638"/>
                    <a:pt x="31020" y="1638"/>
                  </a:cubicBezTo>
                  <a:cubicBezTo>
                    <a:pt x="30314" y="1629"/>
                    <a:pt x="29614" y="1620"/>
                    <a:pt x="28915" y="1620"/>
                  </a:cubicBezTo>
                  <a:cubicBezTo>
                    <a:pt x="28404" y="1620"/>
                    <a:pt x="27894" y="1625"/>
                    <a:pt x="27384" y="1638"/>
                  </a:cubicBezTo>
                  <a:cubicBezTo>
                    <a:pt x="28152" y="1262"/>
                    <a:pt x="28983" y="996"/>
                    <a:pt x="29860" y="823"/>
                  </a:cubicBezTo>
                  <a:cubicBezTo>
                    <a:pt x="30627" y="670"/>
                    <a:pt x="31422" y="587"/>
                    <a:pt x="32217" y="587"/>
                  </a:cubicBezTo>
                  <a:close/>
                  <a:moveTo>
                    <a:pt x="32214" y="0"/>
                  </a:moveTo>
                  <a:cubicBezTo>
                    <a:pt x="31888" y="0"/>
                    <a:pt x="31562" y="14"/>
                    <a:pt x="31240" y="40"/>
                  </a:cubicBezTo>
                  <a:cubicBezTo>
                    <a:pt x="26992" y="353"/>
                    <a:pt x="22337" y="3284"/>
                    <a:pt x="21945" y="7783"/>
                  </a:cubicBezTo>
                  <a:cubicBezTo>
                    <a:pt x="20937" y="6125"/>
                    <a:pt x="18913" y="5348"/>
                    <a:pt x="16942" y="5348"/>
                  </a:cubicBezTo>
                  <a:cubicBezTo>
                    <a:pt x="16154" y="5348"/>
                    <a:pt x="15375" y="5472"/>
                    <a:pt x="14672" y="5714"/>
                  </a:cubicBezTo>
                  <a:cubicBezTo>
                    <a:pt x="12039" y="6591"/>
                    <a:pt x="8810" y="9287"/>
                    <a:pt x="9437" y="12328"/>
                  </a:cubicBezTo>
                  <a:cubicBezTo>
                    <a:pt x="9358" y="12328"/>
                    <a:pt x="9358" y="12454"/>
                    <a:pt x="9437" y="12454"/>
                  </a:cubicBezTo>
                  <a:lnTo>
                    <a:pt x="9468" y="12454"/>
                  </a:lnTo>
                  <a:cubicBezTo>
                    <a:pt x="9499" y="12626"/>
                    <a:pt x="9547" y="12799"/>
                    <a:pt x="9625" y="12971"/>
                  </a:cubicBezTo>
                  <a:cubicBezTo>
                    <a:pt x="9092" y="12836"/>
                    <a:pt x="8544" y="12765"/>
                    <a:pt x="7993" y="12765"/>
                  </a:cubicBezTo>
                  <a:cubicBezTo>
                    <a:pt x="7458" y="12765"/>
                    <a:pt x="6921" y="12832"/>
                    <a:pt x="6396" y="12971"/>
                  </a:cubicBezTo>
                  <a:cubicBezTo>
                    <a:pt x="3857" y="13629"/>
                    <a:pt x="1976" y="15761"/>
                    <a:pt x="973" y="18128"/>
                  </a:cubicBezTo>
                  <a:lnTo>
                    <a:pt x="957" y="18128"/>
                  </a:lnTo>
                  <a:cubicBezTo>
                    <a:pt x="894" y="18128"/>
                    <a:pt x="879" y="18222"/>
                    <a:pt x="926" y="18238"/>
                  </a:cubicBezTo>
                  <a:cubicBezTo>
                    <a:pt x="910" y="18316"/>
                    <a:pt x="879" y="18379"/>
                    <a:pt x="847" y="18457"/>
                  </a:cubicBezTo>
                  <a:cubicBezTo>
                    <a:pt x="691" y="18864"/>
                    <a:pt x="549" y="19303"/>
                    <a:pt x="455" y="19758"/>
                  </a:cubicBezTo>
                  <a:cubicBezTo>
                    <a:pt x="393" y="19758"/>
                    <a:pt x="377" y="19836"/>
                    <a:pt x="424" y="19868"/>
                  </a:cubicBezTo>
                  <a:cubicBezTo>
                    <a:pt x="314" y="20385"/>
                    <a:pt x="252" y="20902"/>
                    <a:pt x="252" y="21419"/>
                  </a:cubicBezTo>
                  <a:cubicBezTo>
                    <a:pt x="189" y="21419"/>
                    <a:pt x="142" y="21404"/>
                    <a:pt x="79" y="21404"/>
                  </a:cubicBezTo>
                  <a:cubicBezTo>
                    <a:pt x="17" y="21404"/>
                    <a:pt x="1" y="21498"/>
                    <a:pt x="64" y="21513"/>
                  </a:cubicBezTo>
                  <a:cubicBezTo>
                    <a:pt x="126" y="21529"/>
                    <a:pt x="189" y="21529"/>
                    <a:pt x="252" y="21545"/>
                  </a:cubicBezTo>
                  <a:cubicBezTo>
                    <a:pt x="236" y="22219"/>
                    <a:pt x="330" y="22877"/>
                    <a:pt x="534" y="23504"/>
                  </a:cubicBezTo>
                  <a:lnTo>
                    <a:pt x="455" y="23504"/>
                  </a:lnTo>
                  <a:cubicBezTo>
                    <a:pt x="377" y="23504"/>
                    <a:pt x="377" y="23629"/>
                    <a:pt x="455" y="23629"/>
                  </a:cubicBezTo>
                  <a:cubicBezTo>
                    <a:pt x="502" y="23629"/>
                    <a:pt x="534" y="23629"/>
                    <a:pt x="581" y="23645"/>
                  </a:cubicBezTo>
                  <a:cubicBezTo>
                    <a:pt x="879" y="24507"/>
                    <a:pt x="1412" y="25307"/>
                    <a:pt x="2227" y="25918"/>
                  </a:cubicBezTo>
                  <a:cubicBezTo>
                    <a:pt x="3372" y="26763"/>
                    <a:pt x="4771" y="27113"/>
                    <a:pt x="6183" y="27113"/>
                  </a:cubicBezTo>
                  <a:cubicBezTo>
                    <a:pt x="7129" y="27113"/>
                    <a:pt x="8080" y="26956"/>
                    <a:pt x="8967" y="26686"/>
                  </a:cubicBezTo>
                  <a:lnTo>
                    <a:pt x="8967" y="26686"/>
                  </a:lnTo>
                  <a:cubicBezTo>
                    <a:pt x="7775" y="31122"/>
                    <a:pt x="10910" y="35526"/>
                    <a:pt x="15487" y="36075"/>
                  </a:cubicBezTo>
                  <a:cubicBezTo>
                    <a:pt x="15870" y="36120"/>
                    <a:pt x="16259" y="36143"/>
                    <a:pt x="16650" y="36143"/>
                  </a:cubicBezTo>
                  <a:cubicBezTo>
                    <a:pt x="20838" y="36143"/>
                    <a:pt x="25310" y="33574"/>
                    <a:pt x="26099" y="29288"/>
                  </a:cubicBezTo>
                  <a:cubicBezTo>
                    <a:pt x="27992" y="32293"/>
                    <a:pt x="31460" y="33917"/>
                    <a:pt x="34977" y="33917"/>
                  </a:cubicBezTo>
                  <a:cubicBezTo>
                    <a:pt x="35477" y="33917"/>
                    <a:pt x="35977" y="33884"/>
                    <a:pt x="36475" y="33818"/>
                  </a:cubicBezTo>
                  <a:cubicBezTo>
                    <a:pt x="40644" y="33254"/>
                    <a:pt x="45237" y="29586"/>
                    <a:pt x="43999" y="25072"/>
                  </a:cubicBezTo>
                  <a:lnTo>
                    <a:pt x="43999" y="25072"/>
                  </a:lnTo>
                  <a:cubicBezTo>
                    <a:pt x="45359" y="25755"/>
                    <a:pt x="46859" y="26094"/>
                    <a:pt x="48360" y="26094"/>
                  </a:cubicBezTo>
                  <a:cubicBezTo>
                    <a:pt x="50233" y="26094"/>
                    <a:pt x="52107" y="25567"/>
                    <a:pt x="53717" y="24523"/>
                  </a:cubicBezTo>
                  <a:cubicBezTo>
                    <a:pt x="56711" y="22595"/>
                    <a:pt x="58560" y="19178"/>
                    <a:pt x="58842" y="15651"/>
                  </a:cubicBezTo>
                  <a:cubicBezTo>
                    <a:pt x="59401" y="8844"/>
                    <a:pt x="53965" y="2573"/>
                    <a:pt x="47280" y="2573"/>
                  </a:cubicBezTo>
                  <a:cubicBezTo>
                    <a:pt x="46468" y="2573"/>
                    <a:pt x="45638" y="2666"/>
                    <a:pt x="44798" y="2861"/>
                  </a:cubicBezTo>
                  <a:cubicBezTo>
                    <a:pt x="43152" y="3237"/>
                    <a:pt x="41648" y="4037"/>
                    <a:pt x="40378" y="5102"/>
                  </a:cubicBezTo>
                  <a:cubicBezTo>
                    <a:pt x="40252" y="3958"/>
                    <a:pt x="38450" y="2156"/>
                    <a:pt x="37964" y="1779"/>
                  </a:cubicBezTo>
                  <a:cubicBezTo>
                    <a:pt x="36329" y="523"/>
                    <a:pt x="34252" y="0"/>
                    <a:pt x="32214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3698500" y="4272150"/>
              <a:ext cx="407875" cy="284300"/>
            </a:xfrm>
            <a:custGeom>
              <a:avLst/>
              <a:gdLst/>
              <a:ahLst/>
              <a:cxnLst/>
              <a:rect l="l" t="t" r="r" b="b"/>
              <a:pathLst>
                <a:path w="16315" h="11372" extrusionOk="0">
                  <a:moveTo>
                    <a:pt x="11257" y="1"/>
                  </a:moveTo>
                  <a:cubicBezTo>
                    <a:pt x="10713" y="1"/>
                    <a:pt x="10171" y="92"/>
                    <a:pt x="9656" y="288"/>
                  </a:cubicBezTo>
                  <a:cubicBezTo>
                    <a:pt x="7415" y="1150"/>
                    <a:pt x="5737" y="4081"/>
                    <a:pt x="6631" y="6386"/>
                  </a:cubicBezTo>
                  <a:cubicBezTo>
                    <a:pt x="5962" y="5939"/>
                    <a:pt x="5147" y="5708"/>
                    <a:pt x="4336" y="5708"/>
                  </a:cubicBezTo>
                  <a:cubicBezTo>
                    <a:pt x="3380" y="5708"/>
                    <a:pt x="2429" y="6029"/>
                    <a:pt x="1725" y="6699"/>
                  </a:cubicBezTo>
                  <a:cubicBezTo>
                    <a:pt x="440" y="7906"/>
                    <a:pt x="1" y="10367"/>
                    <a:pt x="1788" y="11354"/>
                  </a:cubicBezTo>
                  <a:cubicBezTo>
                    <a:pt x="1809" y="11366"/>
                    <a:pt x="1832" y="11372"/>
                    <a:pt x="1854" y="11372"/>
                  </a:cubicBezTo>
                  <a:cubicBezTo>
                    <a:pt x="1975" y="11372"/>
                    <a:pt x="2082" y="11212"/>
                    <a:pt x="1976" y="11119"/>
                  </a:cubicBezTo>
                  <a:cubicBezTo>
                    <a:pt x="1709" y="10884"/>
                    <a:pt x="1505" y="10633"/>
                    <a:pt x="1364" y="10351"/>
                  </a:cubicBezTo>
                  <a:lnTo>
                    <a:pt x="1364" y="10351"/>
                  </a:lnTo>
                  <a:cubicBezTo>
                    <a:pt x="2117" y="10383"/>
                    <a:pt x="2853" y="10461"/>
                    <a:pt x="3590" y="10586"/>
                  </a:cubicBezTo>
                  <a:cubicBezTo>
                    <a:pt x="3598" y="10589"/>
                    <a:pt x="3605" y="10590"/>
                    <a:pt x="3612" y="10590"/>
                  </a:cubicBezTo>
                  <a:cubicBezTo>
                    <a:pt x="3691" y="10590"/>
                    <a:pt x="3722" y="10444"/>
                    <a:pt x="3621" y="10430"/>
                  </a:cubicBezTo>
                  <a:cubicBezTo>
                    <a:pt x="2853" y="10257"/>
                    <a:pt x="2085" y="10194"/>
                    <a:pt x="1302" y="10179"/>
                  </a:cubicBezTo>
                  <a:cubicBezTo>
                    <a:pt x="1161" y="9834"/>
                    <a:pt x="1098" y="9458"/>
                    <a:pt x="1129" y="9082"/>
                  </a:cubicBezTo>
                  <a:lnTo>
                    <a:pt x="1129" y="9082"/>
                  </a:lnTo>
                  <a:cubicBezTo>
                    <a:pt x="2211" y="9113"/>
                    <a:pt x="3277" y="9223"/>
                    <a:pt x="4358" y="9348"/>
                  </a:cubicBezTo>
                  <a:cubicBezTo>
                    <a:pt x="4362" y="9349"/>
                    <a:pt x="4366" y="9349"/>
                    <a:pt x="4370" y="9349"/>
                  </a:cubicBezTo>
                  <a:cubicBezTo>
                    <a:pt x="4455" y="9349"/>
                    <a:pt x="4479" y="9191"/>
                    <a:pt x="4374" y="9176"/>
                  </a:cubicBezTo>
                  <a:cubicBezTo>
                    <a:pt x="3308" y="8988"/>
                    <a:pt x="2211" y="8941"/>
                    <a:pt x="1129" y="8941"/>
                  </a:cubicBezTo>
                  <a:cubicBezTo>
                    <a:pt x="1161" y="8643"/>
                    <a:pt x="1255" y="8345"/>
                    <a:pt x="1380" y="8063"/>
                  </a:cubicBezTo>
                  <a:cubicBezTo>
                    <a:pt x="1636" y="8058"/>
                    <a:pt x="1892" y="8055"/>
                    <a:pt x="2148" y="8055"/>
                  </a:cubicBezTo>
                  <a:cubicBezTo>
                    <a:pt x="3428" y="8055"/>
                    <a:pt x="4706" y="8120"/>
                    <a:pt x="5973" y="8251"/>
                  </a:cubicBezTo>
                  <a:cubicBezTo>
                    <a:pt x="5978" y="8251"/>
                    <a:pt x="5982" y="8252"/>
                    <a:pt x="5987" y="8252"/>
                  </a:cubicBezTo>
                  <a:cubicBezTo>
                    <a:pt x="6098" y="8252"/>
                    <a:pt x="6093" y="8078"/>
                    <a:pt x="5973" y="8063"/>
                  </a:cubicBezTo>
                  <a:cubicBezTo>
                    <a:pt x="4844" y="7922"/>
                    <a:pt x="3724" y="7851"/>
                    <a:pt x="2600" y="7851"/>
                  </a:cubicBezTo>
                  <a:cubicBezTo>
                    <a:pt x="2225" y="7851"/>
                    <a:pt x="1850" y="7859"/>
                    <a:pt x="1474" y="7875"/>
                  </a:cubicBezTo>
                  <a:cubicBezTo>
                    <a:pt x="1646" y="7530"/>
                    <a:pt x="1897" y="7232"/>
                    <a:pt x="2195" y="6966"/>
                  </a:cubicBezTo>
                  <a:cubicBezTo>
                    <a:pt x="2211" y="6981"/>
                    <a:pt x="2211" y="6981"/>
                    <a:pt x="2226" y="6981"/>
                  </a:cubicBezTo>
                  <a:cubicBezTo>
                    <a:pt x="2486" y="6957"/>
                    <a:pt x="2746" y="6944"/>
                    <a:pt x="3005" y="6944"/>
                  </a:cubicBezTo>
                  <a:cubicBezTo>
                    <a:pt x="3575" y="6944"/>
                    <a:pt x="4143" y="7004"/>
                    <a:pt x="4703" y="7122"/>
                  </a:cubicBezTo>
                  <a:cubicBezTo>
                    <a:pt x="4711" y="7124"/>
                    <a:pt x="4719" y="7125"/>
                    <a:pt x="4727" y="7125"/>
                  </a:cubicBezTo>
                  <a:cubicBezTo>
                    <a:pt x="4836" y="7125"/>
                    <a:pt x="4882" y="6933"/>
                    <a:pt x="4750" y="6919"/>
                  </a:cubicBezTo>
                  <a:cubicBezTo>
                    <a:pt x="4206" y="6805"/>
                    <a:pt x="3654" y="6757"/>
                    <a:pt x="3093" y="6757"/>
                  </a:cubicBezTo>
                  <a:cubicBezTo>
                    <a:pt x="2879" y="6757"/>
                    <a:pt x="2663" y="6764"/>
                    <a:pt x="2446" y="6777"/>
                  </a:cubicBezTo>
                  <a:cubicBezTo>
                    <a:pt x="2493" y="6746"/>
                    <a:pt x="2540" y="6715"/>
                    <a:pt x="2571" y="6683"/>
                  </a:cubicBezTo>
                  <a:cubicBezTo>
                    <a:pt x="3100" y="6361"/>
                    <a:pt x="3632" y="6230"/>
                    <a:pt x="4159" y="6230"/>
                  </a:cubicBezTo>
                  <a:cubicBezTo>
                    <a:pt x="5117" y="6230"/>
                    <a:pt x="6059" y="6664"/>
                    <a:pt x="6929" y="7169"/>
                  </a:cubicBezTo>
                  <a:cubicBezTo>
                    <a:pt x="6991" y="7201"/>
                    <a:pt x="7038" y="7201"/>
                    <a:pt x="7085" y="7201"/>
                  </a:cubicBezTo>
                  <a:cubicBezTo>
                    <a:pt x="7102" y="7209"/>
                    <a:pt x="7121" y="7213"/>
                    <a:pt x="7139" y="7213"/>
                  </a:cubicBezTo>
                  <a:cubicBezTo>
                    <a:pt x="7224" y="7213"/>
                    <a:pt x="7309" y="7131"/>
                    <a:pt x="7258" y="7028"/>
                  </a:cubicBezTo>
                  <a:cubicBezTo>
                    <a:pt x="7258" y="7013"/>
                    <a:pt x="7242" y="6997"/>
                    <a:pt x="7242" y="6997"/>
                  </a:cubicBezTo>
                  <a:cubicBezTo>
                    <a:pt x="7242" y="6950"/>
                    <a:pt x="7227" y="6887"/>
                    <a:pt x="7180" y="6856"/>
                  </a:cubicBezTo>
                  <a:cubicBezTo>
                    <a:pt x="7180" y="6840"/>
                    <a:pt x="7180" y="6840"/>
                    <a:pt x="7180" y="6840"/>
                  </a:cubicBezTo>
                  <a:cubicBezTo>
                    <a:pt x="7132" y="6730"/>
                    <a:pt x="7085" y="6605"/>
                    <a:pt x="7054" y="6480"/>
                  </a:cubicBezTo>
                  <a:lnTo>
                    <a:pt x="7054" y="6480"/>
                  </a:lnTo>
                  <a:cubicBezTo>
                    <a:pt x="7775" y="6527"/>
                    <a:pt x="8496" y="6589"/>
                    <a:pt x="9217" y="6621"/>
                  </a:cubicBezTo>
                  <a:cubicBezTo>
                    <a:pt x="9311" y="6621"/>
                    <a:pt x="9311" y="6464"/>
                    <a:pt x="9217" y="6464"/>
                  </a:cubicBezTo>
                  <a:cubicBezTo>
                    <a:pt x="8480" y="6401"/>
                    <a:pt x="7744" y="6370"/>
                    <a:pt x="7007" y="6339"/>
                  </a:cubicBezTo>
                  <a:cubicBezTo>
                    <a:pt x="6913" y="5978"/>
                    <a:pt x="6882" y="5602"/>
                    <a:pt x="6882" y="5226"/>
                  </a:cubicBezTo>
                  <a:lnTo>
                    <a:pt x="6882" y="5226"/>
                  </a:lnTo>
                  <a:cubicBezTo>
                    <a:pt x="7665" y="5288"/>
                    <a:pt x="8433" y="5351"/>
                    <a:pt x="9217" y="5382"/>
                  </a:cubicBezTo>
                  <a:cubicBezTo>
                    <a:pt x="9343" y="5382"/>
                    <a:pt x="9343" y="5194"/>
                    <a:pt x="9217" y="5194"/>
                  </a:cubicBezTo>
                  <a:cubicBezTo>
                    <a:pt x="8433" y="5132"/>
                    <a:pt x="7665" y="5100"/>
                    <a:pt x="6882" y="5085"/>
                  </a:cubicBezTo>
                  <a:cubicBezTo>
                    <a:pt x="6897" y="4755"/>
                    <a:pt x="6944" y="4426"/>
                    <a:pt x="7023" y="4113"/>
                  </a:cubicBezTo>
                  <a:cubicBezTo>
                    <a:pt x="7199" y="4106"/>
                    <a:pt x="7374" y="4103"/>
                    <a:pt x="7549" y="4103"/>
                  </a:cubicBezTo>
                  <a:cubicBezTo>
                    <a:pt x="8231" y="4103"/>
                    <a:pt x="8907" y="4151"/>
                    <a:pt x="9593" y="4238"/>
                  </a:cubicBezTo>
                  <a:cubicBezTo>
                    <a:pt x="9598" y="4239"/>
                    <a:pt x="9602" y="4239"/>
                    <a:pt x="9606" y="4239"/>
                  </a:cubicBezTo>
                  <a:cubicBezTo>
                    <a:pt x="9704" y="4239"/>
                    <a:pt x="9715" y="4065"/>
                    <a:pt x="9625" y="4050"/>
                  </a:cubicBezTo>
                  <a:cubicBezTo>
                    <a:pt x="9042" y="3955"/>
                    <a:pt x="8467" y="3910"/>
                    <a:pt x="7894" y="3910"/>
                  </a:cubicBezTo>
                  <a:cubicBezTo>
                    <a:pt x="7619" y="3910"/>
                    <a:pt x="7344" y="3920"/>
                    <a:pt x="7070" y="3940"/>
                  </a:cubicBezTo>
                  <a:cubicBezTo>
                    <a:pt x="7164" y="3564"/>
                    <a:pt x="7321" y="3204"/>
                    <a:pt x="7493" y="2875"/>
                  </a:cubicBezTo>
                  <a:cubicBezTo>
                    <a:pt x="8825" y="2922"/>
                    <a:pt x="10142" y="2969"/>
                    <a:pt x="11459" y="3000"/>
                  </a:cubicBezTo>
                  <a:cubicBezTo>
                    <a:pt x="11584" y="3000"/>
                    <a:pt x="11584" y="2828"/>
                    <a:pt x="11459" y="2812"/>
                  </a:cubicBezTo>
                  <a:cubicBezTo>
                    <a:pt x="10173" y="2765"/>
                    <a:pt x="8888" y="2718"/>
                    <a:pt x="7603" y="2686"/>
                  </a:cubicBezTo>
                  <a:cubicBezTo>
                    <a:pt x="7885" y="2232"/>
                    <a:pt x="8230" y="1824"/>
                    <a:pt x="8622" y="1495"/>
                  </a:cubicBezTo>
                  <a:cubicBezTo>
                    <a:pt x="9907" y="1558"/>
                    <a:pt x="11176" y="1605"/>
                    <a:pt x="12462" y="1621"/>
                  </a:cubicBezTo>
                  <a:cubicBezTo>
                    <a:pt x="12587" y="1621"/>
                    <a:pt x="12587" y="1433"/>
                    <a:pt x="12462" y="1433"/>
                  </a:cubicBezTo>
                  <a:cubicBezTo>
                    <a:pt x="11255" y="1370"/>
                    <a:pt x="10048" y="1338"/>
                    <a:pt x="8841" y="1323"/>
                  </a:cubicBezTo>
                  <a:cubicBezTo>
                    <a:pt x="9217" y="1041"/>
                    <a:pt x="9640" y="821"/>
                    <a:pt x="10111" y="680"/>
                  </a:cubicBezTo>
                  <a:cubicBezTo>
                    <a:pt x="10522" y="553"/>
                    <a:pt x="10930" y="494"/>
                    <a:pt x="11328" y="494"/>
                  </a:cubicBezTo>
                  <a:cubicBezTo>
                    <a:pt x="13389" y="494"/>
                    <a:pt x="15193" y="2077"/>
                    <a:pt x="15863" y="4034"/>
                  </a:cubicBezTo>
                  <a:cubicBezTo>
                    <a:pt x="15900" y="4140"/>
                    <a:pt x="15982" y="4187"/>
                    <a:pt x="16064" y="4187"/>
                  </a:cubicBezTo>
                  <a:cubicBezTo>
                    <a:pt x="16189" y="4187"/>
                    <a:pt x="16315" y="4079"/>
                    <a:pt x="16286" y="3909"/>
                  </a:cubicBezTo>
                  <a:cubicBezTo>
                    <a:pt x="15843" y="1617"/>
                    <a:pt x="13539" y="1"/>
                    <a:pt x="1125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38"/>
          <p:cNvSpPr/>
          <p:nvPr/>
        </p:nvSpPr>
        <p:spPr>
          <a:xfrm>
            <a:off x="6802900" y="1313963"/>
            <a:ext cx="1404450" cy="1143950"/>
          </a:xfrm>
          <a:custGeom>
            <a:avLst/>
            <a:gdLst/>
            <a:ahLst/>
            <a:cxnLst/>
            <a:rect l="l" t="t" r="r" b="b"/>
            <a:pathLst>
              <a:path w="56178" h="45758" extrusionOk="0">
                <a:moveTo>
                  <a:pt x="38513" y="540"/>
                </a:moveTo>
                <a:cubicBezTo>
                  <a:pt x="38607" y="540"/>
                  <a:pt x="38701" y="540"/>
                  <a:pt x="38810" y="556"/>
                </a:cubicBezTo>
                <a:cubicBezTo>
                  <a:pt x="39437" y="603"/>
                  <a:pt x="40049" y="713"/>
                  <a:pt x="40629" y="869"/>
                </a:cubicBezTo>
                <a:cubicBezTo>
                  <a:pt x="40566" y="869"/>
                  <a:pt x="40488" y="885"/>
                  <a:pt x="40425" y="885"/>
                </a:cubicBezTo>
                <a:cubicBezTo>
                  <a:pt x="39798" y="713"/>
                  <a:pt x="39155" y="587"/>
                  <a:pt x="38513" y="540"/>
                </a:cubicBezTo>
                <a:close/>
                <a:moveTo>
                  <a:pt x="45692" y="4302"/>
                </a:moveTo>
                <a:cubicBezTo>
                  <a:pt x="45989" y="4694"/>
                  <a:pt x="46256" y="5086"/>
                  <a:pt x="46475" y="5509"/>
                </a:cubicBezTo>
                <a:cubicBezTo>
                  <a:pt x="46224" y="5101"/>
                  <a:pt x="45942" y="4710"/>
                  <a:pt x="45644" y="4349"/>
                </a:cubicBezTo>
                <a:cubicBezTo>
                  <a:pt x="45660" y="4333"/>
                  <a:pt x="45676" y="4318"/>
                  <a:pt x="45692" y="4302"/>
                </a:cubicBezTo>
                <a:close/>
                <a:moveTo>
                  <a:pt x="1725" y="25431"/>
                </a:moveTo>
                <a:cubicBezTo>
                  <a:pt x="1741" y="25447"/>
                  <a:pt x="1772" y="25447"/>
                  <a:pt x="1803" y="25447"/>
                </a:cubicBezTo>
                <a:cubicBezTo>
                  <a:pt x="1741" y="25760"/>
                  <a:pt x="1709" y="26074"/>
                  <a:pt x="1678" y="26387"/>
                </a:cubicBezTo>
                <a:cubicBezTo>
                  <a:pt x="1678" y="26058"/>
                  <a:pt x="1694" y="25744"/>
                  <a:pt x="1725" y="25431"/>
                </a:cubicBezTo>
                <a:close/>
                <a:moveTo>
                  <a:pt x="2838" y="28284"/>
                </a:moveTo>
                <a:lnTo>
                  <a:pt x="2838" y="28284"/>
                </a:lnTo>
                <a:cubicBezTo>
                  <a:pt x="2944" y="28861"/>
                  <a:pt x="3036" y="29439"/>
                  <a:pt x="3127" y="30031"/>
                </a:cubicBezTo>
                <a:lnTo>
                  <a:pt x="3127" y="30031"/>
                </a:lnTo>
                <a:cubicBezTo>
                  <a:pt x="3036" y="29605"/>
                  <a:pt x="2945" y="29179"/>
                  <a:pt x="2854" y="28754"/>
                </a:cubicBezTo>
                <a:cubicBezTo>
                  <a:pt x="2854" y="28597"/>
                  <a:pt x="2854" y="28440"/>
                  <a:pt x="2838" y="28284"/>
                </a:cubicBezTo>
                <a:close/>
                <a:moveTo>
                  <a:pt x="53294" y="34914"/>
                </a:moveTo>
                <a:lnTo>
                  <a:pt x="53294" y="34914"/>
                </a:lnTo>
                <a:cubicBezTo>
                  <a:pt x="53278" y="34977"/>
                  <a:pt x="53262" y="35039"/>
                  <a:pt x="53247" y="35118"/>
                </a:cubicBezTo>
                <a:cubicBezTo>
                  <a:pt x="53105" y="35290"/>
                  <a:pt x="52980" y="35463"/>
                  <a:pt x="52839" y="35635"/>
                </a:cubicBezTo>
                <a:cubicBezTo>
                  <a:pt x="52996" y="35400"/>
                  <a:pt x="53152" y="35165"/>
                  <a:pt x="53294" y="34914"/>
                </a:cubicBezTo>
                <a:close/>
                <a:moveTo>
                  <a:pt x="7399" y="37626"/>
                </a:moveTo>
                <a:cubicBezTo>
                  <a:pt x="7587" y="37782"/>
                  <a:pt x="7791" y="37923"/>
                  <a:pt x="7995" y="38049"/>
                </a:cubicBezTo>
                <a:cubicBezTo>
                  <a:pt x="7760" y="37923"/>
                  <a:pt x="7540" y="37782"/>
                  <a:pt x="7321" y="37641"/>
                </a:cubicBezTo>
                <a:cubicBezTo>
                  <a:pt x="7321" y="37641"/>
                  <a:pt x="7321" y="37626"/>
                  <a:pt x="7321" y="37626"/>
                </a:cubicBezTo>
                <a:close/>
                <a:moveTo>
                  <a:pt x="45927" y="42281"/>
                </a:moveTo>
                <a:lnTo>
                  <a:pt x="45927" y="42281"/>
                </a:lnTo>
                <a:cubicBezTo>
                  <a:pt x="45394" y="42500"/>
                  <a:pt x="44876" y="42704"/>
                  <a:pt x="44328" y="42861"/>
                </a:cubicBezTo>
                <a:cubicBezTo>
                  <a:pt x="44406" y="42814"/>
                  <a:pt x="44500" y="42767"/>
                  <a:pt x="44579" y="42735"/>
                </a:cubicBezTo>
                <a:cubicBezTo>
                  <a:pt x="45033" y="42594"/>
                  <a:pt x="45472" y="42438"/>
                  <a:pt x="45927" y="42281"/>
                </a:cubicBezTo>
                <a:close/>
                <a:moveTo>
                  <a:pt x="40174" y="43394"/>
                </a:moveTo>
                <a:cubicBezTo>
                  <a:pt x="40158" y="43425"/>
                  <a:pt x="40143" y="43456"/>
                  <a:pt x="40127" y="43488"/>
                </a:cubicBezTo>
                <a:cubicBezTo>
                  <a:pt x="39798" y="43488"/>
                  <a:pt x="39469" y="43472"/>
                  <a:pt x="39140" y="43456"/>
                </a:cubicBezTo>
                <a:cubicBezTo>
                  <a:pt x="39484" y="43456"/>
                  <a:pt x="39829" y="43425"/>
                  <a:pt x="40174" y="43394"/>
                </a:cubicBezTo>
                <a:close/>
                <a:moveTo>
                  <a:pt x="37648" y="1086"/>
                </a:moveTo>
                <a:cubicBezTo>
                  <a:pt x="38741" y="1086"/>
                  <a:pt x="39852" y="1272"/>
                  <a:pt x="40942" y="1669"/>
                </a:cubicBezTo>
                <a:cubicBezTo>
                  <a:pt x="41663" y="1935"/>
                  <a:pt x="42353" y="2280"/>
                  <a:pt x="42996" y="2688"/>
                </a:cubicBezTo>
                <a:cubicBezTo>
                  <a:pt x="41316" y="2326"/>
                  <a:pt x="39557" y="2231"/>
                  <a:pt x="37841" y="2231"/>
                </a:cubicBezTo>
                <a:cubicBezTo>
                  <a:pt x="37699" y="2231"/>
                  <a:pt x="37557" y="2232"/>
                  <a:pt x="37415" y="2233"/>
                </a:cubicBezTo>
                <a:cubicBezTo>
                  <a:pt x="37306" y="2233"/>
                  <a:pt x="37321" y="2390"/>
                  <a:pt x="37415" y="2390"/>
                </a:cubicBezTo>
                <a:cubicBezTo>
                  <a:pt x="39484" y="2452"/>
                  <a:pt x="41459" y="2766"/>
                  <a:pt x="43497" y="3064"/>
                </a:cubicBezTo>
                <a:lnTo>
                  <a:pt x="43528" y="3064"/>
                </a:lnTo>
                <a:cubicBezTo>
                  <a:pt x="44077" y="3471"/>
                  <a:pt x="44579" y="3926"/>
                  <a:pt x="45033" y="4427"/>
                </a:cubicBezTo>
                <a:cubicBezTo>
                  <a:pt x="43277" y="4068"/>
                  <a:pt x="41424" y="4001"/>
                  <a:pt x="39634" y="4001"/>
                </a:cubicBezTo>
                <a:cubicBezTo>
                  <a:pt x="39395" y="4001"/>
                  <a:pt x="39157" y="4002"/>
                  <a:pt x="38920" y="4004"/>
                </a:cubicBezTo>
                <a:cubicBezTo>
                  <a:pt x="38810" y="4004"/>
                  <a:pt x="38810" y="4161"/>
                  <a:pt x="38920" y="4177"/>
                </a:cubicBezTo>
                <a:cubicBezTo>
                  <a:pt x="41068" y="4224"/>
                  <a:pt x="43152" y="4553"/>
                  <a:pt x="45300" y="4741"/>
                </a:cubicBezTo>
                <a:cubicBezTo>
                  <a:pt x="45644" y="5164"/>
                  <a:pt x="45958" y="5619"/>
                  <a:pt x="46224" y="6105"/>
                </a:cubicBezTo>
                <a:cubicBezTo>
                  <a:pt x="43466" y="5713"/>
                  <a:pt x="40566" y="5791"/>
                  <a:pt x="37792" y="5760"/>
                </a:cubicBezTo>
                <a:cubicBezTo>
                  <a:pt x="37698" y="5760"/>
                  <a:pt x="37698" y="5901"/>
                  <a:pt x="37792" y="5916"/>
                </a:cubicBezTo>
                <a:cubicBezTo>
                  <a:pt x="40644" y="6010"/>
                  <a:pt x="43528" y="6355"/>
                  <a:pt x="46365" y="6371"/>
                </a:cubicBezTo>
                <a:cubicBezTo>
                  <a:pt x="46538" y="6700"/>
                  <a:pt x="46695" y="7029"/>
                  <a:pt x="46820" y="7374"/>
                </a:cubicBezTo>
                <a:cubicBezTo>
                  <a:pt x="46914" y="7594"/>
                  <a:pt x="46977" y="7813"/>
                  <a:pt x="47055" y="8032"/>
                </a:cubicBezTo>
                <a:cubicBezTo>
                  <a:pt x="45220" y="7897"/>
                  <a:pt x="43385" y="7829"/>
                  <a:pt x="41543" y="7829"/>
                </a:cubicBezTo>
                <a:cubicBezTo>
                  <a:pt x="41040" y="7829"/>
                  <a:pt x="40537" y="7834"/>
                  <a:pt x="40033" y="7844"/>
                </a:cubicBezTo>
                <a:cubicBezTo>
                  <a:pt x="39923" y="7860"/>
                  <a:pt x="39923" y="8017"/>
                  <a:pt x="40033" y="8017"/>
                </a:cubicBezTo>
                <a:cubicBezTo>
                  <a:pt x="42416" y="8017"/>
                  <a:pt x="44782" y="8142"/>
                  <a:pt x="47134" y="8362"/>
                </a:cubicBezTo>
                <a:cubicBezTo>
                  <a:pt x="47243" y="8753"/>
                  <a:pt x="47322" y="9145"/>
                  <a:pt x="47369" y="9553"/>
                </a:cubicBezTo>
                <a:cubicBezTo>
                  <a:pt x="46544" y="9598"/>
                  <a:pt x="45722" y="9625"/>
                  <a:pt x="44901" y="9625"/>
                </a:cubicBezTo>
                <a:cubicBezTo>
                  <a:pt x="43739" y="9625"/>
                  <a:pt x="42579" y="9572"/>
                  <a:pt x="41412" y="9443"/>
                </a:cubicBezTo>
                <a:cubicBezTo>
                  <a:pt x="41318" y="9443"/>
                  <a:pt x="41318" y="9584"/>
                  <a:pt x="41412" y="9600"/>
                </a:cubicBezTo>
                <a:cubicBezTo>
                  <a:pt x="42870" y="9784"/>
                  <a:pt x="44335" y="9900"/>
                  <a:pt x="45803" y="9900"/>
                </a:cubicBezTo>
                <a:cubicBezTo>
                  <a:pt x="46340" y="9900"/>
                  <a:pt x="46878" y="9884"/>
                  <a:pt x="47416" y="9851"/>
                </a:cubicBezTo>
                <a:cubicBezTo>
                  <a:pt x="47447" y="10321"/>
                  <a:pt x="47463" y="10791"/>
                  <a:pt x="47447" y="11261"/>
                </a:cubicBezTo>
                <a:cubicBezTo>
                  <a:pt x="46397" y="11183"/>
                  <a:pt x="45331" y="11214"/>
                  <a:pt x="44281" y="11199"/>
                </a:cubicBezTo>
                <a:cubicBezTo>
                  <a:pt x="44171" y="11199"/>
                  <a:pt x="44171" y="11371"/>
                  <a:pt x="44281" y="11371"/>
                </a:cubicBezTo>
                <a:cubicBezTo>
                  <a:pt x="45315" y="11418"/>
                  <a:pt x="46381" y="11528"/>
                  <a:pt x="47431" y="11528"/>
                </a:cubicBezTo>
                <a:cubicBezTo>
                  <a:pt x="47400" y="11967"/>
                  <a:pt x="47337" y="12406"/>
                  <a:pt x="47259" y="12844"/>
                </a:cubicBezTo>
                <a:cubicBezTo>
                  <a:pt x="46413" y="12703"/>
                  <a:pt x="45503" y="12750"/>
                  <a:pt x="44657" y="12719"/>
                </a:cubicBezTo>
                <a:cubicBezTo>
                  <a:pt x="44532" y="12719"/>
                  <a:pt x="44532" y="12907"/>
                  <a:pt x="44657" y="12923"/>
                </a:cubicBezTo>
                <a:cubicBezTo>
                  <a:pt x="45341" y="12962"/>
                  <a:pt x="46067" y="13064"/>
                  <a:pt x="46766" y="13064"/>
                </a:cubicBezTo>
                <a:cubicBezTo>
                  <a:pt x="46916" y="13064"/>
                  <a:pt x="47065" y="13059"/>
                  <a:pt x="47212" y="13048"/>
                </a:cubicBezTo>
                <a:lnTo>
                  <a:pt x="47212" y="13048"/>
                </a:lnTo>
                <a:cubicBezTo>
                  <a:pt x="47118" y="13471"/>
                  <a:pt x="47008" y="13879"/>
                  <a:pt x="46883" y="14287"/>
                </a:cubicBezTo>
                <a:cubicBezTo>
                  <a:pt x="45974" y="14302"/>
                  <a:pt x="45049" y="14459"/>
                  <a:pt x="44155" y="14553"/>
                </a:cubicBezTo>
                <a:cubicBezTo>
                  <a:pt x="44061" y="14569"/>
                  <a:pt x="44061" y="14694"/>
                  <a:pt x="44155" y="14694"/>
                </a:cubicBezTo>
                <a:cubicBezTo>
                  <a:pt x="45033" y="14616"/>
                  <a:pt x="45942" y="14616"/>
                  <a:pt x="46820" y="14475"/>
                </a:cubicBezTo>
                <a:lnTo>
                  <a:pt x="46820" y="14475"/>
                </a:lnTo>
                <a:cubicBezTo>
                  <a:pt x="46710" y="14788"/>
                  <a:pt x="46601" y="15102"/>
                  <a:pt x="46460" y="15399"/>
                </a:cubicBezTo>
                <a:cubicBezTo>
                  <a:pt x="46454" y="15399"/>
                  <a:pt x="46448" y="15399"/>
                  <a:pt x="46443" y="15399"/>
                </a:cubicBezTo>
                <a:cubicBezTo>
                  <a:pt x="46125" y="15399"/>
                  <a:pt x="45978" y="15840"/>
                  <a:pt x="46240" y="15964"/>
                </a:cubicBezTo>
                <a:cubicBezTo>
                  <a:pt x="46240" y="16122"/>
                  <a:pt x="46372" y="16243"/>
                  <a:pt x="46508" y="16243"/>
                </a:cubicBezTo>
                <a:cubicBezTo>
                  <a:pt x="46588" y="16243"/>
                  <a:pt x="46668" y="16203"/>
                  <a:pt x="46726" y="16105"/>
                </a:cubicBezTo>
                <a:cubicBezTo>
                  <a:pt x="46742" y="16089"/>
                  <a:pt x="46742" y="16073"/>
                  <a:pt x="46757" y="16058"/>
                </a:cubicBezTo>
                <a:cubicBezTo>
                  <a:pt x="47181" y="16136"/>
                  <a:pt x="47604" y="16261"/>
                  <a:pt x="48011" y="16387"/>
                </a:cubicBezTo>
                <a:cubicBezTo>
                  <a:pt x="47234" y="16284"/>
                  <a:pt x="46435" y="16242"/>
                  <a:pt x="45636" y="16242"/>
                </a:cubicBezTo>
                <a:cubicBezTo>
                  <a:pt x="45098" y="16242"/>
                  <a:pt x="44560" y="16261"/>
                  <a:pt x="44030" y="16293"/>
                </a:cubicBezTo>
                <a:cubicBezTo>
                  <a:pt x="43905" y="16309"/>
                  <a:pt x="43905" y="16481"/>
                  <a:pt x="44030" y="16481"/>
                </a:cubicBezTo>
                <a:cubicBezTo>
                  <a:pt x="44202" y="16477"/>
                  <a:pt x="44374" y="16476"/>
                  <a:pt x="44546" y="16476"/>
                </a:cubicBezTo>
                <a:cubicBezTo>
                  <a:pt x="45829" y="16476"/>
                  <a:pt x="47102" y="16572"/>
                  <a:pt x="48387" y="16669"/>
                </a:cubicBezTo>
                <a:cubicBezTo>
                  <a:pt x="48450" y="16669"/>
                  <a:pt x="48497" y="16622"/>
                  <a:pt x="48497" y="16575"/>
                </a:cubicBezTo>
                <a:cubicBezTo>
                  <a:pt x="49500" y="16983"/>
                  <a:pt x="50425" y="17547"/>
                  <a:pt x="51256" y="18236"/>
                </a:cubicBezTo>
                <a:cubicBezTo>
                  <a:pt x="49767" y="18111"/>
                  <a:pt x="48246" y="18158"/>
                  <a:pt x="46773" y="18127"/>
                </a:cubicBezTo>
                <a:cubicBezTo>
                  <a:pt x="46663" y="18127"/>
                  <a:pt x="46663" y="18283"/>
                  <a:pt x="46773" y="18299"/>
                </a:cubicBezTo>
                <a:cubicBezTo>
                  <a:pt x="48107" y="18366"/>
                  <a:pt x="49475" y="18501"/>
                  <a:pt x="50829" y="18501"/>
                </a:cubicBezTo>
                <a:cubicBezTo>
                  <a:pt x="51066" y="18501"/>
                  <a:pt x="51302" y="18497"/>
                  <a:pt x="51538" y="18487"/>
                </a:cubicBezTo>
                <a:cubicBezTo>
                  <a:pt x="51977" y="18895"/>
                  <a:pt x="52400" y="19334"/>
                  <a:pt x="52761" y="19820"/>
                </a:cubicBezTo>
                <a:cubicBezTo>
                  <a:pt x="52274" y="19768"/>
                  <a:pt x="51779" y="19747"/>
                  <a:pt x="51280" y="19747"/>
                </a:cubicBezTo>
                <a:cubicBezTo>
                  <a:pt x="50109" y="19747"/>
                  <a:pt x="48919" y="19862"/>
                  <a:pt x="47776" y="19961"/>
                </a:cubicBezTo>
                <a:cubicBezTo>
                  <a:pt x="47651" y="19961"/>
                  <a:pt x="47651" y="20133"/>
                  <a:pt x="47776" y="20133"/>
                </a:cubicBezTo>
                <a:cubicBezTo>
                  <a:pt x="49422" y="20055"/>
                  <a:pt x="51115" y="20133"/>
                  <a:pt x="52761" y="20008"/>
                </a:cubicBezTo>
                <a:cubicBezTo>
                  <a:pt x="52808" y="20008"/>
                  <a:pt x="52839" y="19961"/>
                  <a:pt x="52855" y="19929"/>
                </a:cubicBezTo>
                <a:cubicBezTo>
                  <a:pt x="53294" y="20525"/>
                  <a:pt x="53685" y="21168"/>
                  <a:pt x="53999" y="21842"/>
                </a:cubicBezTo>
                <a:cubicBezTo>
                  <a:pt x="52353" y="21669"/>
                  <a:pt x="50676" y="21669"/>
                  <a:pt x="49014" y="21591"/>
                </a:cubicBezTo>
                <a:cubicBezTo>
                  <a:pt x="48936" y="21591"/>
                  <a:pt x="48936" y="21716"/>
                  <a:pt x="49014" y="21716"/>
                </a:cubicBezTo>
                <a:cubicBezTo>
                  <a:pt x="50676" y="21826"/>
                  <a:pt x="52337" y="22014"/>
                  <a:pt x="53999" y="22014"/>
                </a:cubicBezTo>
                <a:cubicBezTo>
                  <a:pt x="54030" y="22014"/>
                  <a:pt x="54062" y="21998"/>
                  <a:pt x="54077" y="21983"/>
                </a:cubicBezTo>
                <a:cubicBezTo>
                  <a:pt x="54250" y="22374"/>
                  <a:pt x="54406" y="22766"/>
                  <a:pt x="54532" y="23174"/>
                </a:cubicBezTo>
                <a:cubicBezTo>
                  <a:pt x="54579" y="23315"/>
                  <a:pt x="54610" y="23456"/>
                  <a:pt x="54642" y="23597"/>
                </a:cubicBezTo>
                <a:cubicBezTo>
                  <a:pt x="53501" y="23315"/>
                  <a:pt x="52273" y="23253"/>
                  <a:pt x="51075" y="23253"/>
                </a:cubicBezTo>
                <a:cubicBezTo>
                  <a:pt x="50676" y="23253"/>
                  <a:pt x="50280" y="23260"/>
                  <a:pt x="49892" y="23268"/>
                </a:cubicBezTo>
                <a:cubicBezTo>
                  <a:pt x="49783" y="23268"/>
                  <a:pt x="49783" y="23440"/>
                  <a:pt x="49892" y="23440"/>
                </a:cubicBezTo>
                <a:cubicBezTo>
                  <a:pt x="51491" y="23440"/>
                  <a:pt x="53043" y="23675"/>
                  <a:pt x="54626" y="23769"/>
                </a:cubicBezTo>
                <a:cubicBezTo>
                  <a:pt x="54657" y="23769"/>
                  <a:pt x="54673" y="23754"/>
                  <a:pt x="54689" y="23738"/>
                </a:cubicBezTo>
                <a:cubicBezTo>
                  <a:pt x="54830" y="24287"/>
                  <a:pt x="54924" y="24851"/>
                  <a:pt x="54986" y="25415"/>
                </a:cubicBezTo>
                <a:cubicBezTo>
                  <a:pt x="53717" y="25259"/>
                  <a:pt x="52416" y="25165"/>
                  <a:pt x="51130" y="25070"/>
                </a:cubicBezTo>
                <a:cubicBezTo>
                  <a:pt x="51036" y="25070"/>
                  <a:pt x="51036" y="25227"/>
                  <a:pt x="51130" y="25227"/>
                </a:cubicBezTo>
                <a:cubicBezTo>
                  <a:pt x="52416" y="25384"/>
                  <a:pt x="53717" y="25556"/>
                  <a:pt x="55018" y="25635"/>
                </a:cubicBezTo>
                <a:cubicBezTo>
                  <a:pt x="55049" y="26074"/>
                  <a:pt x="55065" y="26497"/>
                  <a:pt x="55065" y="26920"/>
                </a:cubicBezTo>
                <a:cubicBezTo>
                  <a:pt x="54432" y="26870"/>
                  <a:pt x="53791" y="26852"/>
                  <a:pt x="53148" y="26852"/>
                </a:cubicBezTo>
                <a:cubicBezTo>
                  <a:pt x="52185" y="26852"/>
                  <a:pt x="51218" y="26892"/>
                  <a:pt x="50268" y="26920"/>
                </a:cubicBezTo>
                <a:cubicBezTo>
                  <a:pt x="50159" y="26920"/>
                  <a:pt x="50159" y="27077"/>
                  <a:pt x="50268" y="27077"/>
                </a:cubicBezTo>
                <a:cubicBezTo>
                  <a:pt x="51370" y="27120"/>
                  <a:pt x="52495" y="27179"/>
                  <a:pt x="53611" y="27179"/>
                </a:cubicBezTo>
                <a:cubicBezTo>
                  <a:pt x="54098" y="27179"/>
                  <a:pt x="54584" y="27168"/>
                  <a:pt x="55065" y="27139"/>
                </a:cubicBezTo>
                <a:lnTo>
                  <a:pt x="55065" y="27139"/>
                </a:lnTo>
                <a:cubicBezTo>
                  <a:pt x="55049" y="27672"/>
                  <a:pt x="55002" y="28221"/>
                  <a:pt x="54924" y="28754"/>
                </a:cubicBezTo>
                <a:cubicBezTo>
                  <a:pt x="54924" y="28738"/>
                  <a:pt x="54908" y="28738"/>
                  <a:pt x="54892" y="28738"/>
                </a:cubicBezTo>
                <a:cubicBezTo>
                  <a:pt x="54406" y="28647"/>
                  <a:pt x="53901" y="28613"/>
                  <a:pt x="53392" y="28613"/>
                </a:cubicBezTo>
                <a:cubicBezTo>
                  <a:pt x="52588" y="28613"/>
                  <a:pt x="51773" y="28699"/>
                  <a:pt x="51005" y="28785"/>
                </a:cubicBezTo>
                <a:cubicBezTo>
                  <a:pt x="50911" y="28801"/>
                  <a:pt x="50911" y="28942"/>
                  <a:pt x="51005" y="28942"/>
                </a:cubicBezTo>
                <a:cubicBezTo>
                  <a:pt x="51462" y="28903"/>
                  <a:pt x="51916" y="28892"/>
                  <a:pt x="52368" y="28892"/>
                </a:cubicBezTo>
                <a:cubicBezTo>
                  <a:pt x="53030" y="28892"/>
                  <a:pt x="53689" y="28917"/>
                  <a:pt x="54355" y="28917"/>
                </a:cubicBezTo>
                <a:cubicBezTo>
                  <a:pt x="54528" y="28917"/>
                  <a:pt x="54702" y="28915"/>
                  <a:pt x="54877" y="28911"/>
                </a:cubicBezTo>
                <a:cubicBezTo>
                  <a:pt x="54892" y="28911"/>
                  <a:pt x="54892" y="28895"/>
                  <a:pt x="54908" y="28895"/>
                </a:cubicBezTo>
                <a:cubicBezTo>
                  <a:pt x="54814" y="29459"/>
                  <a:pt x="54704" y="30008"/>
                  <a:pt x="54547" y="30556"/>
                </a:cubicBezTo>
                <a:cubicBezTo>
                  <a:pt x="53356" y="30415"/>
                  <a:pt x="52087" y="30462"/>
                  <a:pt x="50895" y="30447"/>
                </a:cubicBezTo>
                <a:cubicBezTo>
                  <a:pt x="50786" y="30447"/>
                  <a:pt x="50786" y="30588"/>
                  <a:pt x="50895" y="30604"/>
                </a:cubicBezTo>
                <a:cubicBezTo>
                  <a:pt x="51865" y="30655"/>
                  <a:pt x="52878" y="30760"/>
                  <a:pt x="53871" y="30760"/>
                </a:cubicBezTo>
                <a:cubicBezTo>
                  <a:pt x="54082" y="30760"/>
                  <a:pt x="54292" y="30756"/>
                  <a:pt x="54500" y="30745"/>
                </a:cubicBezTo>
                <a:lnTo>
                  <a:pt x="54500" y="30745"/>
                </a:lnTo>
                <a:cubicBezTo>
                  <a:pt x="54312" y="31403"/>
                  <a:pt x="54077" y="32046"/>
                  <a:pt x="53811" y="32657"/>
                </a:cubicBezTo>
                <a:cubicBezTo>
                  <a:pt x="51768" y="32436"/>
                  <a:pt x="49615" y="32326"/>
                  <a:pt x="47559" y="32326"/>
                </a:cubicBezTo>
                <a:cubicBezTo>
                  <a:pt x="47422" y="32326"/>
                  <a:pt x="47285" y="32327"/>
                  <a:pt x="47149" y="32328"/>
                </a:cubicBezTo>
                <a:cubicBezTo>
                  <a:pt x="47087" y="32328"/>
                  <a:pt x="47055" y="32437"/>
                  <a:pt x="47134" y="32453"/>
                </a:cubicBezTo>
                <a:cubicBezTo>
                  <a:pt x="49265" y="32751"/>
                  <a:pt x="51507" y="32955"/>
                  <a:pt x="53654" y="33002"/>
                </a:cubicBezTo>
                <a:cubicBezTo>
                  <a:pt x="53419" y="33535"/>
                  <a:pt x="53152" y="34052"/>
                  <a:pt x="52855" y="34553"/>
                </a:cubicBezTo>
                <a:cubicBezTo>
                  <a:pt x="51507" y="34365"/>
                  <a:pt x="50127" y="34334"/>
                  <a:pt x="48764" y="34303"/>
                </a:cubicBezTo>
                <a:cubicBezTo>
                  <a:pt x="48638" y="34303"/>
                  <a:pt x="48638" y="34506"/>
                  <a:pt x="48764" y="34506"/>
                </a:cubicBezTo>
                <a:cubicBezTo>
                  <a:pt x="50080" y="34569"/>
                  <a:pt x="51381" y="34726"/>
                  <a:pt x="52698" y="34820"/>
                </a:cubicBezTo>
                <a:cubicBezTo>
                  <a:pt x="52541" y="35055"/>
                  <a:pt x="52400" y="35290"/>
                  <a:pt x="52243" y="35525"/>
                </a:cubicBezTo>
                <a:cubicBezTo>
                  <a:pt x="52181" y="35604"/>
                  <a:pt x="52134" y="35666"/>
                  <a:pt x="52071" y="35745"/>
                </a:cubicBezTo>
                <a:cubicBezTo>
                  <a:pt x="51259" y="35650"/>
                  <a:pt x="50422" y="35620"/>
                  <a:pt x="49578" y="35620"/>
                </a:cubicBezTo>
                <a:cubicBezTo>
                  <a:pt x="48176" y="35620"/>
                  <a:pt x="46754" y="35704"/>
                  <a:pt x="45394" y="35713"/>
                </a:cubicBezTo>
                <a:cubicBezTo>
                  <a:pt x="45300" y="35713"/>
                  <a:pt x="45300" y="35854"/>
                  <a:pt x="45394" y="35854"/>
                </a:cubicBezTo>
                <a:cubicBezTo>
                  <a:pt x="47038" y="35929"/>
                  <a:pt x="48790" y="36100"/>
                  <a:pt x="50495" y="36100"/>
                </a:cubicBezTo>
                <a:cubicBezTo>
                  <a:pt x="50951" y="36100"/>
                  <a:pt x="51405" y="36088"/>
                  <a:pt x="51852" y="36058"/>
                </a:cubicBezTo>
                <a:lnTo>
                  <a:pt x="51852" y="36058"/>
                </a:lnTo>
                <a:cubicBezTo>
                  <a:pt x="51366" y="36701"/>
                  <a:pt x="50848" y="37296"/>
                  <a:pt x="50268" y="37861"/>
                </a:cubicBezTo>
                <a:cubicBezTo>
                  <a:pt x="49061" y="37829"/>
                  <a:pt x="47855" y="37798"/>
                  <a:pt x="46648" y="37673"/>
                </a:cubicBezTo>
                <a:cubicBezTo>
                  <a:pt x="46644" y="37672"/>
                  <a:pt x="46640" y="37672"/>
                  <a:pt x="46636" y="37672"/>
                </a:cubicBezTo>
                <a:cubicBezTo>
                  <a:pt x="46536" y="37672"/>
                  <a:pt x="46511" y="37861"/>
                  <a:pt x="46616" y="37876"/>
                </a:cubicBezTo>
                <a:cubicBezTo>
                  <a:pt x="47651" y="38024"/>
                  <a:pt x="48728" y="38144"/>
                  <a:pt x="49794" y="38144"/>
                </a:cubicBezTo>
                <a:cubicBezTo>
                  <a:pt x="49858" y="38144"/>
                  <a:pt x="49922" y="38144"/>
                  <a:pt x="49986" y="38143"/>
                </a:cubicBezTo>
                <a:lnTo>
                  <a:pt x="49986" y="38143"/>
                </a:lnTo>
                <a:cubicBezTo>
                  <a:pt x="49563" y="38550"/>
                  <a:pt x="49124" y="38927"/>
                  <a:pt x="48670" y="39271"/>
                </a:cubicBezTo>
                <a:cubicBezTo>
                  <a:pt x="47259" y="39130"/>
                  <a:pt x="45833" y="39083"/>
                  <a:pt x="44406" y="39083"/>
                </a:cubicBezTo>
                <a:cubicBezTo>
                  <a:pt x="44312" y="39083"/>
                  <a:pt x="44312" y="39224"/>
                  <a:pt x="44406" y="39224"/>
                </a:cubicBezTo>
                <a:cubicBezTo>
                  <a:pt x="45754" y="39256"/>
                  <a:pt x="47087" y="39365"/>
                  <a:pt x="48435" y="39459"/>
                </a:cubicBezTo>
                <a:cubicBezTo>
                  <a:pt x="47823" y="39930"/>
                  <a:pt x="47165" y="40353"/>
                  <a:pt x="46507" y="40745"/>
                </a:cubicBezTo>
                <a:cubicBezTo>
                  <a:pt x="44720" y="40729"/>
                  <a:pt x="42948" y="40760"/>
                  <a:pt x="41162" y="40635"/>
                </a:cubicBezTo>
                <a:cubicBezTo>
                  <a:pt x="41099" y="40635"/>
                  <a:pt x="41099" y="40729"/>
                  <a:pt x="41162" y="40729"/>
                </a:cubicBezTo>
                <a:cubicBezTo>
                  <a:pt x="42507" y="40860"/>
                  <a:pt x="43885" y="40979"/>
                  <a:pt x="45259" y="40979"/>
                </a:cubicBezTo>
                <a:cubicBezTo>
                  <a:pt x="45534" y="40979"/>
                  <a:pt x="45809" y="40975"/>
                  <a:pt x="46083" y="40964"/>
                </a:cubicBezTo>
                <a:lnTo>
                  <a:pt x="46083" y="40964"/>
                </a:lnTo>
                <a:cubicBezTo>
                  <a:pt x="45347" y="41356"/>
                  <a:pt x="44594" y="41701"/>
                  <a:pt x="43826" y="41967"/>
                </a:cubicBezTo>
                <a:cubicBezTo>
                  <a:pt x="43005" y="41967"/>
                  <a:pt x="42184" y="41970"/>
                  <a:pt x="41362" y="41970"/>
                </a:cubicBezTo>
                <a:cubicBezTo>
                  <a:pt x="40130" y="41970"/>
                  <a:pt x="38898" y="41964"/>
                  <a:pt x="37666" y="41936"/>
                </a:cubicBezTo>
                <a:cubicBezTo>
                  <a:pt x="37557" y="41936"/>
                  <a:pt x="37557" y="42093"/>
                  <a:pt x="37666" y="42093"/>
                </a:cubicBezTo>
                <a:cubicBezTo>
                  <a:pt x="39216" y="42222"/>
                  <a:pt x="40805" y="42299"/>
                  <a:pt x="42374" y="42299"/>
                </a:cubicBezTo>
                <a:cubicBezTo>
                  <a:pt x="42518" y="42299"/>
                  <a:pt x="42663" y="42298"/>
                  <a:pt x="42807" y="42297"/>
                </a:cubicBezTo>
                <a:lnTo>
                  <a:pt x="42807" y="42297"/>
                </a:lnTo>
                <a:cubicBezTo>
                  <a:pt x="41525" y="42664"/>
                  <a:pt x="40213" y="42862"/>
                  <a:pt x="38913" y="42862"/>
                </a:cubicBezTo>
                <a:cubicBezTo>
                  <a:pt x="35778" y="42862"/>
                  <a:pt x="32710" y="41713"/>
                  <a:pt x="30284" y="39021"/>
                </a:cubicBezTo>
                <a:cubicBezTo>
                  <a:pt x="30284" y="38958"/>
                  <a:pt x="30268" y="38911"/>
                  <a:pt x="30252" y="38848"/>
                </a:cubicBezTo>
                <a:cubicBezTo>
                  <a:pt x="30231" y="38791"/>
                  <a:pt x="30177" y="38763"/>
                  <a:pt x="30124" y="38763"/>
                </a:cubicBezTo>
                <a:cubicBezTo>
                  <a:pt x="30062" y="38763"/>
                  <a:pt x="30002" y="38803"/>
                  <a:pt x="30002" y="38880"/>
                </a:cubicBezTo>
                <a:cubicBezTo>
                  <a:pt x="30002" y="38942"/>
                  <a:pt x="30002" y="38989"/>
                  <a:pt x="30002" y="39052"/>
                </a:cubicBezTo>
                <a:cubicBezTo>
                  <a:pt x="29970" y="39099"/>
                  <a:pt x="29970" y="39162"/>
                  <a:pt x="30002" y="39224"/>
                </a:cubicBezTo>
                <a:lnTo>
                  <a:pt x="30017" y="39224"/>
                </a:lnTo>
                <a:cubicBezTo>
                  <a:pt x="29986" y="42171"/>
                  <a:pt x="27556" y="44569"/>
                  <a:pt x="24547" y="44601"/>
                </a:cubicBezTo>
                <a:cubicBezTo>
                  <a:pt x="24519" y="44601"/>
                  <a:pt x="24491" y="44601"/>
                  <a:pt x="24464" y="44601"/>
                </a:cubicBezTo>
                <a:cubicBezTo>
                  <a:pt x="23450" y="44601"/>
                  <a:pt x="22584" y="44321"/>
                  <a:pt x="21882" y="43833"/>
                </a:cubicBezTo>
                <a:lnTo>
                  <a:pt x="21882" y="43833"/>
                </a:lnTo>
                <a:cubicBezTo>
                  <a:pt x="22603" y="43864"/>
                  <a:pt x="23324" y="43942"/>
                  <a:pt x="24045" y="44068"/>
                </a:cubicBezTo>
                <a:cubicBezTo>
                  <a:pt x="24050" y="44068"/>
                  <a:pt x="24056" y="44069"/>
                  <a:pt x="24060" y="44069"/>
                </a:cubicBezTo>
                <a:cubicBezTo>
                  <a:pt x="24159" y="44069"/>
                  <a:pt x="24197" y="43926"/>
                  <a:pt x="24092" y="43911"/>
                </a:cubicBezTo>
                <a:cubicBezTo>
                  <a:pt x="23277" y="43739"/>
                  <a:pt x="22446" y="43645"/>
                  <a:pt x="21616" y="43629"/>
                </a:cubicBezTo>
                <a:cubicBezTo>
                  <a:pt x="21240" y="43347"/>
                  <a:pt x="20926" y="42986"/>
                  <a:pt x="20675" y="42594"/>
                </a:cubicBezTo>
                <a:lnTo>
                  <a:pt x="20675" y="42594"/>
                </a:lnTo>
                <a:cubicBezTo>
                  <a:pt x="21553" y="42688"/>
                  <a:pt x="22446" y="42767"/>
                  <a:pt x="23324" y="42829"/>
                </a:cubicBezTo>
                <a:cubicBezTo>
                  <a:pt x="23434" y="42829"/>
                  <a:pt x="23434" y="42657"/>
                  <a:pt x="23324" y="42641"/>
                </a:cubicBezTo>
                <a:cubicBezTo>
                  <a:pt x="22399" y="42547"/>
                  <a:pt x="21475" y="42453"/>
                  <a:pt x="20566" y="42406"/>
                </a:cubicBezTo>
                <a:cubicBezTo>
                  <a:pt x="20330" y="42030"/>
                  <a:pt x="20158" y="41623"/>
                  <a:pt x="20033" y="41184"/>
                </a:cubicBezTo>
                <a:lnTo>
                  <a:pt x="20033" y="41184"/>
                </a:lnTo>
                <a:cubicBezTo>
                  <a:pt x="20048" y="41199"/>
                  <a:pt x="20064" y="41199"/>
                  <a:pt x="20080" y="41199"/>
                </a:cubicBezTo>
                <a:cubicBezTo>
                  <a:pt x="20957" y="41246"/>
                  <a:pt x="21820" y="41309"/>
                  <a:pt x="22697" y="41340"/>
                </a:cubicBezTo>
                <a:cubicBezTo>
                  <a:pt x="22823" y="41340"/>
                  <a:pt x="22823" y="41152"/>
                  <a:pt x="22697" y="41137"/>
                </a:cubicBezTo>
                <a:cubicBezTo>
                  <a:pt x="21835" y="41090"/>
                  <a:pt x="20957" y="41058"/>
                  <a:pt x="20080" y="41027"/>
                </a:cubicBezTo>
                <a:cubicBezTo>
                  <a:pt x="20033" y="41027"/>
                  <a:pt x="20017" y="41043"/>
                  <a:pt x="20001" y="41074"/>
                </a:cubicBezTo>
                <a:cubicBezTo>
                  <a:pt x="19907" y="40713"/>
                  <a:pt x="19845" y="40337"/>
                  <a:pt x="19813" y="39945"/>
                </a:cubicBezTo>
                <a:cubicBezTo>
                  <a:pt x="20141" y="39894"/>
                  <a:pt x="20465" y="39871"/>
                  <a:pt x="20791" y="39871"/>
                </a:cubicBezTo>
                <a:cubicBezTo>
                  <a:pt x="21166" y="39871"/>
                  <a:pt x="21543" y="39902"/>
                  <a:pt x="21929" y="39961"/>
                </a:cubicBezTo>
                <a:cubicBezTo>
                  <a:pt x="21939" y="39963"/>
                  <a:pt x="21948" y="39965"/>
                  <a:pt x="21957" y="39965"/>
                </a:cubicBezTo>
                <a:cubicBezTo>
                  <a:pt x="22061" y="39965"/>
                  <a:pt x="22092" y="39802"/>
                  <a:pt x="21976" y="39773"/>
                </a:cubicBezTo>
                <a:cubicBezTo>
                  <a:pt x="21616" y="39702"/>
                  <a:pt x="21255" y="39671"/>
                  <a:pt x="20893" y="39671"/>
                </a:cubicBezTo>
                <a:cubicBezTo>
                  <a:pt x="20530" y="39671"/>
                  <a:pt x="20166" y="39702"/>
                  <a:pt x="19798" y="39757"/>
                </a:cubicBezTo>
                <a:cubicBezTo>
                  <a:pt x="19798" y="39459"/>
                  <a:pt x="19798" y="39162"/>
                  <a:pt x="19813" y="38864"/>
                </a:cubicBezTo>
                <a:cubicBezTo>
                  <a:pt x="19837" y="38700"/>
                  <a:pt x="19703" y="38615"/>
                  <a:pt x="19568" y="38615"/>
                </a:cubicBezTo>
                <a:cubicBezTo>
                  <a:pt x="19522" y="38615"/>
                  <a:pt x="19477" y="38625"/>
                  <a:pt x="19437" y="38644"/>
                </a:cubicBezTo>
                <a:lnTo>
                  <a:pt x="19374" y="38644"/>
                </a:lnTo>
                <a:cubicBezTo>
                  <a:pt x="17894" y="39223"/>
                  <a:pt x="16386" y="39532"/>
                  <a:pt x="14894" y="39532"/>
                </a:cubicBezTo>
                <a:cubicBezTo>
                  <a:pt x="12992" y="39532"/>
                  <a:pt x="11116" y="39029"/>
                  <a:pt x="9358" y="37939"/>
                </a:cubicBezTo>
                <a:cubicBezTo>
                  <a:pt x="9327" y="37923"/>
                  <a:pt x="9311" y="37908"/>
                  <a:pt x="9296" y="37892"/>
                </a:cubicBezTo>
                <a:lnTo>
                  <a:pt x="9296" y="37892"/>
                </a:lnTo>
                <a:cubicBezTo>
                  <a:pt x="10597" y="38080"/>
                  <a:pt x="11913" y="38253"/>
                  <a:pt x="13214" y="38331"/>
                </a:cubicBezTo>
                <a:cubicBezTo>
                  <a:pt x="13324" y="38331"/>
                  <a:pt x="13340" y="38174"/>
                  <a:pt x="13246" y="38159"/>
                </a:cubicBezTo>
                <a:cubicBezTo>
                  <a:pt x="11788" y="37892"/>
                  <a:pt x="10299" y="37735"/>
                  <a:pt x="8810" y="37579"/>
                </a:cubicBezTo>
                <a:cubicBezTo>
                  <a:pt x="8183" y="37124"/>
                  <a:pt x="7603" y="36607"/>
                  <a:pt x="7086" y="36042"/>
                </a:cubicBezTo>
                <a:lnTo>
                  <a:pt x="7086" y="36042"/>
                </a:lnTo>
                <a:cubicBezTo>
                  <a:pt x="8716" y="36168"/>
                  <a:pt x="10346" y="36293"/>
                  <a:pt x="11976" y="36340"/>
                </a:cubicBezTo>
                <a:cubicBezTo>
                  <a:pt x="12086" y="36340"/>
                  <a:pt x="12086" y="36184"/>
                  <a:pt x="11976" y="36168"/>
                </a:cubicBezTo>
                <a:cubicBezTo>
                  <a:pt x="10283" y="36011"/>
                  <a:pt x="8590" y="35933"/>
                  <a:pt x="6898" y="35854"/>
                </a:cubicBezTo>
                <a:cubicBezTo>
                  <a:pt x="6490" y="35384"/>
                  <a:pt x="6114" y="34867"/>
                  <a:pt x="5769" y="34334"/>
                </a:cubicBezTo>
                <a:cubicBezTo>
                  <a:pt x="7258" y="34318"/>
                  <a:pt x="8747" y="34334"/>
                  <a:pt x="10221" y="34224"/>
                </a:cubicBezTo>
                <a:cubicBezTo>
                  <a:pt x="10330" y="34209"/>
                  <a:pt x="10330" y="34068"/>
                  <a:pt x="10221" y="34068"/>
                </a:cubicBezTo>
                <a:cubicBezTo>
                  <a:pt x="9937" y="34059"/>
                  <a:pt x="9653" y="34055"/>
                  <a:pt x="9369" y="34055"/>
                </a:cubicBezTo>
                <a:cubicBezTo>
                  <a:pt x="8143" y="34055"/>
                  <a:pt x="6909" y="34126"/>
                  <a:pt x="5675" y="34177"/>
                </a:cubicBezTo>
                <a:cubicBezTo>
                  <a:pt x="5299" y="33566"/>
                  <a:pt x="4985" y="32939"/>
                  <a:pt x="4703" y="32281"/>
                </a:cubicBezTo>
                <a:lnTo>
                  <a:pt x="4703" y="32281"/>
                </a:lnTo>
                <a:cubicBezTo>
                  <a:pt x="6130" y="32390"/>
                  <a:pt x="7556" y="32484"/>
                  <a:pt x="8982" y="32500"/>
                </a:cubicBezTo>
                <a:cubicBezTo>
                  <a:pt x="8987" y="32501"/>
                  <a:pt x="8992" y="32501"/>
                  <a:pt x="8996" y="32501"/>
                </a:cubicBezTo>
                <a:cubicBezTo>
                  <a:pt x="9123" y="32501"/>
                  <a:pt x="9118" y="32296"/>
                  <a:pt x="8982" y="32281"/>
                </a:cubicBezTo>
                <a:cubicBezTo>
                  <a:pt x="7540" y="32155"/>
                  <a:pt x="6082" y="32093"/>
                  <a:pt x="4625" y="32061"/>
                </a:cubicBezTo>
                <a:cubicBezTo>
                  <a:pt x="4405" y="31513"/>
                  <a:pt x="4217" y="30948"/>
                  <a:pt x="4076" y="30384"/>
                </a:cubicBezTo>
                <a:lnTo>
                  <a:pt x="4076" y="30384"/>
                </a:lnTo>
                <a:cubicBezTo>
                  <a:pt x="4829" y="30400"/>
                  <a:pt x="5585" y="30415"/>
                  <a:pt x="6341" y="30415"/>
                </a:cubicBezTo>
                <a:cubicBezTo>
                  <a:pt x="7097" y="30415"/>
                  <a:pt x="7854" y="30400"/>
                  <a:pt x="8606" y="30353"/>
                </a:cubicBezTo>
                <a:cubicBezTo>
                  <a:pt x="8716" y="30337"/>
                  <a:pt x="8716" y="30180"/>
                  <a:pt x="8606" y="30180"/>
                </a:cubicBezTo>
                <a:cubicBezTo>
                  <a:pt x="7846" y="30133"/>
                  <a:pt x="7082" y="30118"/>
                  <a:pt x="6316" y="30118"/>
                </a:cubicBezTo>
                <a:cubicBezTo>
                  <a:pt x="5550" y="30118"/>
                  <a:pt x="4782" y="30133"/>
                  <a:pt x="4013" y="30149"/>
                </a:cubicBezTo>
                <a:cubicBezTo>
                  <a:pt x="3904" y="29710"/>
                  <a:pt x="3810" y="29271"/>
                  <a:pt x="3731" y="28832"/>
                </a:cubicBezTo>
                <a:cubicBezTo>
                  <a:pt x="3716" y="28676"/>
                  <a:pt x="3700" y="28534"/>
                  <a:pt x="3669" y="28378"/>
                </a:cubicBezTo>
                <a:lnTo>
                  <a:pt x="3669" y="28378"/>
                </a:lnTo>
                <a:cubicBezTo>
                  <a:pt x="4350" y="28386"/>
                  <a:pt x="5028" y="28393"/>
                  <a:pt x="5704" y="28393"/>
                </a:cubicBezTo>
                <a:cubicBezTo>
                  <a:pt x="6380" y="28393"/>
                  <a:pt x="7054" y="28386"/>
                  <a:pt x="7728" y="28362"/>
                </a:cubicBezTo>
                <a:cubicBezTo>
                  <a:pt x="7854" y="28362"/>
                  <a:pt x="7854" y="28174"/>
                  <a:pt x="7728" y="28174"/>
                </a:cubicBezTo>
                <a:cubicBezTo>
                  <a:pt x="7046" y="28150"/>
                  <a:pt x="6365" y="28143"/>
                  <a:pt x="5685" y="28143"/>
                </a:cubicBezTo>
                <a:cubicBezTo>
                  <a:pt x="5005" y="28143"/>
                  <a:pt x="4327" y="28150"/>
                  <a:pt x="3653" y="28158"/>
                </a:cubicBezTo>
                <a:cubicBezTo>
                  <a:pt x="3559" y="27375"/>
                  <a:pt x="3528" y="26575"/>
                  <a:pt x="3559" y="25776"/>
                </a:cubicBezTo>
                <a:lnTo>
                  <a:pt x="3559" y="25776"/>
                </a:lnTo>
                <a:cubicBezTo>
                  <a:pt x="3919" y="25789"/>
                  <a:pt x="4280" y="25796"/>
                  <a:pt x="4640" y="25796"/>
                </a:cubicBezTo>
                <a:cubicBezTo>
                  <a:pt x="5548" y="25796"/>
                  <a:pt x="6454" y="25751"/>
                  <a:pt x="7352" y="25650"/>
                </a:cubicBezTo>
                <a:cubicBezTo>
                  <a:pt x="7488" y="25635"/>
                  <a:pt x="7493" y="25430"/>
                  <a:pt x="7366" y="25430"/>
                </a:cubicBezTo>
                <a:cubicBezTo>
                  <a:pt x="7362" y="25430"/>
                  <a:pt x="7357" y="25430"/>
                  <a:pt x="7352" y="25431"/>
                </a:cubicBezTo>
                <a:cubicBezTo>
                  <a:pt x="6098" y="25509"/>
                  <a:pt x="4829" y="25541"/>
                  <a:pt x="3559" y="25556"/>
                </a:cubicBezTo>
                <a:cubicBezTo>
                  <a:pt x="3606" y="24710"/>
                  <a:pt x="3700" y="23879"/>
                  <a:pt x="3857" y="23048"/>
                </a:cubicBezTo>
                <a:cubicBezTo>
                  <a:pt x="4226" y="23062"/>
                  <a:pt x="4594" y="23069"/>
                  <a:pt x="4961" y="23069"/>
                </a:cubicBezTo>
                <a:cubicBezTo>
                  <a:pt x="5887" y="23069"/>
                  <a:pt x="6808" y="23024"/>
                  <a:pt x="7728" y="22923"/>
                </a:cubicBezTo>
                <a:cubicBezTo>
                  <a:pt x="7880" y="22908"/>
                  <a:pt x="7885" y="22687"/>
                  <a:pt x="7743" y="22687"/>
                </a:cubicBezTo>
                <a:cubicBezTo>
                  <a:pt x="7738" y="22687"/>
                  <a:pt x="7733" y="22687"/>
                  <a:pt x="7728" y="22688"/>
                </a:cubicBezTo>
                <a:cubicBezTo>
                  <a:pt x="6626" y="22742"/>
                  <a:pt x="5523" y="22785"/>
                  <a:pt x="4420" y="22785"/>
                </a:cubicBezTo>
                <a:cubicBezTo>
                  <a:pt x="4253" y="22785"/>
                  <a:pt x="4086" y="22784"/>
                  <a:pt x="3919" y="22782"/>
                </a:cubicBezTo>
                <a:cubicBezTo>
                  <a:pt x="4045" y="22139"/>
                  <a:pt x="4217" y="21497"/>
                  <a:pt x="4437" y="20870"/>
                </a:cubicBezTo>
                <a:cubicBezTo>
                  <a:pt x="4943" y="20854"/>
                  <a:pt x="5449" y="20847"/>
                  <a:pt x="5953" y="20847"/>
                </a:cubicBezTo>
                <a:cubicBezTo>
                  <a:pt x="6962" y="20847"/>
                  <a:pt x="7969" y="20875"/>
                  <a:pt x="8982" y="20917"/>
                </a:cubicBezTo>
                <a:cubicBezTo>
                  <a:pt x="9139" y="20917"/>
                  <a:pt x="9139" y="20682"/>
                  <a:pt x="8982" y="20682"/>
                </a:cubicBezTo>
                <a:cubicBezTo>
                  <a:pt x="8238" y="20619"/>
                  <a:pt x="7489" y="20592"/>
                  <a:pt x="6741" y="20592"/>
                </a:cubicBezTo>
                <a:cubicBezTo>
                  <a:pt x="5992" y="20592"/>
                  <a:pt x="5244" y="20619"/>
                  <a:pt x="4499" y="20666"/>
                </a:cubicBezTo>
                <a:cubicBezTo>
                  <a:pt x="4750" y="19961"/>
                  <a:pt x="5032" y="19271"/>
                  <a:pt x="5377" y="18613"/>
                </a:cubicBezTo>
                <a:cubicBezTo>
                  <a:pt x="5847" y="18587"/>
                  <a:pt x="6316" y="18576"/>
                  <a:pt x="6784" y="18576"/>
                </a:cubicBezTo>
                <a:cubicBezTo>
                  <a:pt x="7721" y="18576"/>
                  <a:pt x="8658" y="18618"/>
                  <a:pt x="9609" y="18660"/>
                </a:cubicBezTo>
                <a:cubicBezTo>
                  <a:pt x="9614" y="18660"/>
                  <a:pt x="9618" y="18660"/>
                  <a:pt x="9622" y="18660"/>
                </a:cubicBezTo>
                <a:cubicBezTo>
                  <a:pt x="9737" y="18660"/>
                  <a:pt x="9762" y="18455"/>
                  <a:pt x="9641" y="18440"/>
                </a:cubicBezTo>
                <a:cubicBezTo>
                  <a:pt x="8875" y="18317"/>
                  <a:pt x="8100" y="18268"/>
                  <a:pt x="7326" y="18268"/>
                </a:cubicBezTo>
                <a:cubicBezTo>
                  <a:pt x="6721" y="18268"/>
                  <a:pt x="6117" y="18298"/>
                  <a:pt x="5518" y="18346"/>
                </a:cubicBezTo>
                <a:cubicBezTo>
                  <a:pt x="5910" y="17594"/>
                  <a:pt x="6380" y="16888"/>
                  <a:pt x="6898" y="16230"/>
                </a:cubicBezTo>
                <a:cubicBezTo>
                  <a:pt x="7980" y="16350"/>
                  <a:pt x="9062" y="16425"/>
                  <a:pt x="10154" y="16425"/>
                </a:cubicBezTo>
                <a:cubicBezTo>
                  <a:pt x="10343" y="16425"/>
                  <a:pt x="10532" y="16423"/>
                  <a:pt x="10722" y="16418"/>
                </a:cubicBezTo>
                <a:cubicBezTo>
                  <a:pt x="10879" y="16418"/>
                  <a:pt x="10879" y="16183"/>
                  <a:pt x="10722" y="16183"/>
                </a:cubicBezTo>
                <a:cubicBezTo>
                  <a:pt x="9515" y="16152"/>
                  <a:pt x="8308" y="16089"/>
                  <a:pt x="7101" y="15995"/>
                </a:cubicBezTo>
                <a:cubicBezTo>
                  <a:pt x="7587" y="15415"/>
                  <a:pt x="8104" y="14882"/>
                  <a:pt x="8684" y="14412"/>
                </a:cubicBezTo>
                <a:cubicBezTo>
                  <a:pt x="9703" y="14443"/>
                  <a:pt x="10706" y="14537"/>
                  <a:pt x="11725" y="14663"/>
                </a:cubicBezTo>
                <a:cubicBezTo>
                  <a:pt x="11730" y="14663"/>
                  <a:pt x="11734" y="14664"/>
                  <a:pt x="11739" y="14664"/>
                </a:cubicBezTo>
                <a:cubicBezTo>
                  <a:pt x="11853" y="14664"/>
                  <a:pt x="11877" y="14473"/>
                  <a:pt x="11757" y="14443"/>
                </a:cubicBezTo>
                <a:cubicBezTo>
                  <a:pt x="10832" y="14255"/>
                  <a:pt x="9907" y="14177"/>
                  <a:pt x="8982" y="14177"/>
                </a:cubicBezTo>
                <a:cubicBezTo>
                  <a:pt x="9625" y="13675"/>
                  <a:pt x="10346" y="13236"/>
                  <a:pt x="11114" y="12892"/>
                </a:cubicBezTo>
                <a:cubicBezTo>
                  <a:pt x="11867" y="12910"/>
                  <a:pt x="12620" y="12917"/>
                  <a:pt x="13373" y="12917"/>
                </a:cubicBezTo>
                <a:cubicBezTo>
                  <a:pt x="13905" y="12917"/>
                  <a:pt x="14437" y="12914"/>
                  <a:pt x="14970" y="12907"/>
                </a:cubicBezTo>
                <a:cubicBezTo>
                  <a:pt x="15095" y="12907"/>
                  <a:pt x="15095" y="12703"/>
                  <a:pt x="14970" y="12703"/>
                </a:cubicBezTo>
                <a:cubicBezTo>
                  <a:pt x="14398" y="12696"/>
                  <a:pt x="13826" y="12692"/>
                  <a:pt x="13253" y="12692"/>
                </a:cubicBezTo>
                <a:cubicBezTo>
                  <a:pt x="12681" y="12692"/>
                  <a:pt x="12109" y="12696"/>
                  <a:pt x="11537" y="12703"/>
                </a:cubicBezTo>
                <a:cubicBezTo>
                  <a:pt x="12728" y="12233"/>
                  <a:pt x="14029" y="11967"/>
                  <a:pt x="15456" y="11967"/>
                </a:cubicBezTo>
                <a:cubicBezTo>
                  <a:pt x="15471" y="11970"/>
                  <a:pt x="15486" y="11972"/>
                  <a:pt x="15501" y="11972"/>
                </a:cubicBezTo>
                <a:cubicBezTo>
                  <a:pt x="15628" y="11972"/>
                  <a:pt x="15752" y="11859"/>
                  <a:pt x="15738" y="11747"/>
                </a:cubicBezTo>
                <a:cubicBezTo>
                  <a:pt x="15785" y="11591"/>
                  <a:pt x="15722" y="11418"/>
                  <a:pt x="15550" y="11371"/>
                </a:cubicBezTo>
                <a:cubicBezTo>
                  <a:pt x="15424" y="11183"/>
                  <a:pt x="15315" y="10979"/>
                  <a:pt x="15236" y="10775"/>
                </a:cubicBezTo>
                <a:cubicBezTo>
                  <a:pt x="15644" y="10775"/>
                  <a:pt x="16051" y="10775"/>
                  <a:pt x="16459" y="10760"/>
                </a:cubicBezTo>
                <a:cubicBezTo>
                  <a:pt x="16569" y="10760"/>
                  <a:pt x="16569" y="10603"/>
                  <a:pt x="16459" y="10603"/>
                </a:cubicBezTo>
                <a:cubicBezTo>
                  <a:pt x="16036" y="10587"/>
                  <a:pt x="15597" y="10587"/>
                  <a:pt x="15158" y="10587"/>
                </a:cubicBezTo>
                <a:cubicBezTo>
                  <a:pt x="15001" y="10149"/>
                  <a:pt x="14923" y="9710"/>
                  <a:pt x="14907" y="9271"/>
                </a:cubicBezTo>
                <a:lnTo>
                  <a:pt x="14907" y="9271"/>
                </a:lnTo>
                <a:cubicBezTo>
                  <a:pt x="15324" y="9363"/>
                  <a:pt x="15737" y="9414"/>
                  <a:pt x="16150" y="9414"/>
                </a:cubicBezTo>
                <a:cubicBezTo>
                  <a:pt x="16513" y="9414"/>
                  <a:pt x="16876" y="9374"/>
                  <a:pt x="17243" y="9286"/>
                </a:cubicBezTo>
                <a:cubicBezTo>
                  <a:pt x="17332" y="9272"/>
                  <a:pt x="17294" y="9144"/>
                  <a:pt x="17210" y="9144"/>
                </a:cubicBezTo>
                <a:cubicBezTo>
                  <a:pt x="17205" y="9144"/>
                  <a:pt x="17201" y="9145"/>
                  <a:pt x="17196" y="9145"/>
                </a:cubicBezTo>
                <a:cubicBezTo>
                  <a:pt x="16822" y="9214"/>
                  <a:pt x="16451" y="9249"/>
                  <a:pt x="16081" y="9249"/>
                </a:cubicBezTo>
                <a:cubicBezTo>
                  <a:pt x="15691" y="9249"/>
                  <a:pt x="15301" y="9210"/>
                  <a:pt x="14907" y="9130"/>
                </a:cubicBezTo>
                <a:cubicBezTo>
                  <a:pt x="14923" y="8659"/>
                  <a:pt x="15017" y="8189"/>
                  <a:pt x="15174" y="7735"/>
                </a:cubicBezTo>
                <a:cubicBezTo>
                  <a:pt x="15174" y="7750"/>
                  <a:pt x="15189" y="7750"/>
                  <a:pt x="15205" y="7750"/>
                </a:cubicBezTo>
                <a:cubicBezTo>
                  <a:pt x="15882" y="7850"/>
                  <a:pt x="16559" y="7903"/>
                  <a:pt x="17242" y="7903"/>
                </a:cubicBezTo>
                <a:cubicBezTo>
                  <a:pt x="17523" y="7903"/>
                  <a:pt x="17805" y="7894"/>
                  <a:pt x="18089" y="7876"/>
                </a:cubicBezTo>
                <a:cubicBezTo>
                  <a:pt x="18152" y="7860"/>
                  <a:pt x="18167" y="7750"/>
                  <a:pt x="18089" y="7750"/>
                </a:cubicBezTo>
                <a:cubicBezTo>
                  <a:pt x="17857" y="7758"/>
                  <a:pt x="17624" y="7762"/>
                  <a:pt x="17391" y="7762"/>
                </a:cubicBezTo>
                <a:cubicBezTo>
                  <a:pt x="16663" y="7762"/>
                  <a:pt x="15933" y="7724"/>
                  <a:pt x="15221" y="7641"/>
                </a:cubicBezTo>
                <a:lnTo>
                  <a:pt x="15205" y="7641"/>
                </a:lnTo>
                <a:cubicBezTo>
                  <a:pt x="15362" y="7217"/>
                  <a:pt x="15581" y="6810"/>
                  <a:pt x="15832" y="6434"/>
                </a:cubicBezTo>
                <a:cubicBezTo>
                  <a:pt x="16483" y="6443"/>
                  <a:pt x="17135" y="6452"/>
                  <a:pt x="17784" y="6452"/>
                </a:cubicBezTo>
                <a:cubicBezTo>
                  <a:pt x="18258" y="6452"/>
                  <a:pt x="18732" y="6447"/>
                  <a:pt x="19202" y="6434"/>
                </a:cubicBezTo>
                <a:cubicBezTo>
                  <a:pt x="19343" y="6418"/>
                  <a:pt x="19343" y="6214"/>
                  <a:pt x="19202" y="6199"/>
                </a:cubicBezTo>
                <a:cubicBezTo>
                  <a:pt x="18751" y="6185"/>
                  <a:pt x="18301" y="6180"/>
                  <a:pt x="17849" y="6180"/>
                </a:cubicBezTo>
                <a:cubicBezTo>
                  <a:pt x="17232" y="6180"/>
                  <a:pt x="16613" y="6190"/>
                  <a:pt x="15989" y="6199"/>
                </a:cubicBezTo>
                <a:cubicBezTo>
                  <a:pt x="16365" y="5697"/>
                  <a:pt x="16835" y="5227"/>
                  <a:pt x="17337" y="4851"/>
                </a:cubicBezTo>
                <a:cubicBezTo>
                  <a:pt x="18716" y="4929"/>
                  <a:pt x="20080" y="5007"/>
                  <a:pt x="21459" y="5039"/>
                </a:cubicBezTo>
                <a:cubicBezTo>
                  <a:pt x="21569" y="5039"/>
                  <a:pt x="21569" y="4866"/>
                  <a:pt x="21459" y="4866"/>
                </a:cubicBezTo>
                <a:cubicBezTo>
                  <a:pt x="20174" y="4757"/>
                  <a:pt x="18888" y="4694"/>
                  <a:pt x="17603" y="4647"/>
                </a:cubicBezTo>
                <a:cubicBezTo>
                  <a:pt x="18230" y="4208"/>
                  <a:pt x="18920" y="3879"/>
                  <a:pt x="19625" y="3691"/>
                </a:cubicBezTo>
                <a:cubicBezTo>
                  <a:pt x="20157" y="3552"/>
                  <a:pt x="20690" y="3485"/>
                  <a:pt x="21214" y="3485"/>
                </a:cubicBezTo>
                <a:cubicBezTo>
                  <a:pt x="24053" y="3485"/>
                  <a:pt x="26636" y="5428"/>
                  <a:pt x="27509" y="8221"/>
                </a:cubicBezTo>
                <a:cubicBezTo>
                  <a:pt x="27548" y="8362"/>
                  <a:pt x="27670" y="8432"/>
                  <a:pt x="27791" y="8432"/>
                </a:cubicBezTo>
                <a:cubicBezTo>
                  <a:pt x="27913" y="8432"/>
                  <a:pt x="28034" y="8362"/>
                  <a:pt x="28074" y="8221"/>
                </a:cubicBezTo>
                <a:cubicBezTo>
                  <a:pt x="29396" y="3928"/>
                  <a:pt x="33381" y="1086"/>
                  <a:pt x="37648" y="1086"/>
                </a:cubicBezTo>
                <a:close/>
                <a:moveTo>
                  <a:pt x="21678" y="44381"/>
                </a:moveTo>
                <a:lnTo>
                  <a:pt x="21678" y="44381"/>
                </a:lnTo>
                <a:cubicBezTo>
                  <a:pt x="22023" y="44601"/>
                  <a:pt x="22384" y="44773"/>
                  <a:pt x="22776" y="44914"/>
                </a:cubicBezTo>
                <a:cubicBezTo>
                  <a:pt x="22744" y="44914"/>
                  <a:pt x="22713" y="44898"/>
                  <a:pt x="22697" y="44898"/>
                </a:cubicBezTo>
                <a:cubicBezTo>
                  <a:pt x="22679" y="44894"/>
                  <a:pt x="22663" y="44892"/>
                  <a:pt x="22649" y="44892"/>
                </a:cubicBezTo>
                <a:cubicBezTo>
                  <a:pt x="22615" y="44892"/>
                  <a:pt x="22589" y="44903"/>
                  <a:pt x="22556" y="44914"/>
                </a:cubicBezTo>
                <a:cubicBezTo>
                  <a:pt x="22243" y="44773"/>
                  <a:pt x="21945" y="44601"/>
                  <a:pt x="21678" y="44381"/>
                </a:cubicBezTo>
                <a:close/>
                <a:moveTo>
                  <a:pt x="25754" y="45040"/>
                </a:moveTo>
                <a:lnTo>
                  <a:pt x="25754" y="45040"/>
                </a:lnTo>
                <a:cubicBezTo>
                  <a:pt x="25597" y="45102"/>
                  <a:pt x="25440" y="45149"/>
                  <a:pt x="25268" y="45181"/>
                </a:cubicBezTo>
                <a:cubicBezTo>
                  <a:pt x="25174" y="45181"/>
                  <a:pt x="25080" y="45181"/>
                  <a:pt x="24970" y="45165"/>
                </a:cubicBezTo>
                <a:cubicBezTo>
                  <a:pt x="25237" y="45149"/>
                  <a:pt x="25503" y="45102"/>
                  <a:pt x="25754" y="45040"/>
                </a:cubicBezTo>
                <a:close/>
                <a:moveTo>
                  <a:pt x="38075" y="1"/>
                </a:moveTo>
                <a:cubicBezTo>
                  <a:pt x="33964" y="1"/>
                  <a:pt x="30078" y="2469"/>
                  <a:pt x="28293" y="6167"/>
                </a:cubicBezTo>
                <a:cubicBezTo>
                  <a:pt x="28105" y="6528"/>
                  <a:pt x="27932" y="6888"/>
                  <a:pt x="27776" y="7280"/>
                </a:cubicBezTo>
                <a:cubicBezTo>
                  <a:pt x="27603" y="6873"/>
                  <a:pt x="27400" y="6496"/>
                  <a:pt x="27164" y="6136"/>
                </a:cubicBezTo>
                <a:cubicBezTo>
                  <a:pt x="27164" y="6105"/>
                  <a:pt x="27149" y="6058"/>
                  <a:pt x="27117" y="6010"/>
                </a:cubicBezTo>
                <a:cubicBezTo>
                  <a:pt x="25648" y="3657"/>
                  <a:pt x="23080" y="2137"/>
                  <a:pt x="20423" y="2137"/>
                </a:cubicBezTo>
                <a:cubicBezTo>
                  <a:pt x="19312" y="2137"/>
                  <a:pt x="18185" y="2403"/>
                  <a:pt x="17117" y="2985"/>
                </a:cubicBezTo>
                <a:cubicBezTo>
                  <a:pt x="15456" y="3879"/>
                  <a:pt x="14264" y="5525"/>
                  <a:pt x="13920" y="7374"/>
                </a:cubicBezTo>
                <a:cubicBezTo>
                  <a:pt x="13732" y="8409"/>
                  <a:pt x="13779" y="9678"/>
                  <a:pt x="14312" y="10603"/>
                </a:cubicBezTo>
                <a:cubicBezTo>
                  <a:pt x="14249" y="10634"/>
                  <a:pt x="14249" y="10760"/>
                  <a:pt x="14343" y="10760"/>
                </a:cubicBezTo>
                <a:lnTo>
                  <a:pt x="14406" y="10760"/>
                </a:lnTo>
                <a:cubicBezTo>
                  <a:pt x="14515" y="10917"/>
                  <a:pt x="14625" y="11058"/>
                  <a:pt x="14750" y="11183"/>
                </a:cubicBezTo>
                <a:cubicBezTo>
                  <a:pt x="14563" y="11167"/>
                  <a:pt x="14377" y="11159"/>
                  <a:pt x="14191" y="11159"/>
                </a:cubicBezTo>
                <a:cubicBezTo>
                  <a:pt x="11543" y="11159"/>
                  <a:pt x="9033" y="12773"/>
                  <a:pt x="7070" y="14428"/>
                </a:cubicBezTo>
                <a:cubicBezTo>
                  <a:pt x="4782" y="16371"/>
                  <a:pt x="2963" y="18910"/>
                  <a:pt x="1976" y="21748"/>
                </a:cubicBezTo>
                <a:cubicBezTo>
                  <a:pt x="1" y="27469"/>
                  <a:pt x="1709" y="34318"/>
                  <a:pt x="6756" y="37861"/>
                </a:cubicBezTo>
                <a:cubicBezTo>
                  <a:pt x="8732" y="39251"/>
                  <a:pt x="11227" y="40163"/>
                  <a:pt x="13680" y="40163"/>
                </a:cubicBezTo>
                <a:cubicBezTo>
                  <a:pt x="13854" y="40163"/>
                  <a:pt x="14028" y="40159"/>
                  <a:pt x="14202" y="40149"/>
                </a:cubicBezTo>
                <a:cubicBezTo>
                  <a:pt x="14483" y="40172"/>
                  <a:pt x="14766" y="40184"/>
                  <a:pt x="15047" y="40184"/>
                </a:cubicBezTo>
                <a:cubicBezTo>
                  <a:pt x="16519" y="40184"/>
                  <a:pt x="17970" y="39862"/>
                  <a:pt x="19233" y="39099"/>
                </a:cubicBezTo>
                <a:lnTo>
                  <a:pt x="19233" y="39099"/>
                </a:lnTo>
                <a:cubicBezTo>
                  <a:pt x="19014" y="40259"/>
                  <a:pt x="19233" y="41387"/>
                  <a:pt x="19766" y="42359"/>
                </a:cubicBezTo>
                <a:cubicBezTo>
                  <a:pt x="20252" y="43786"/>
                  <a:pt x="21271" y="44977"/>
                  <a:pt x="22807" y="45510"/>
                </a:cubicBezTo>
                <a:cubicBezTo>
                  <a:pt x="23285" y="45679"/>
                  <a:pt x="23786" y="45758"/>
                  <a:pt x="24291" y="45758"/>
                </a:cubicBezTo>
                <a:cubicBezTo>
                  <a:pt x="26168" y="45758"/>
                  <a:pt x="28099" y="44671"/>
                  <a:pt x="29124" y="43127"/>
                </a:cubicBezTo>
                <a:cubicBezTo>
                  <a:pt x="30002" y="42203"/>
                  <a:pt x="30534" y="41043"/>
                  <a:pt x="30425" y="39757"/>
                </a:cubicBezTo>
                <a:lnTo>
                  <a:pt x="30425" y="39757"/>
                </a:lnTo>
                <a:cubicBezTo>
                  <a:pt x="31193" y="40666"/>
                  <a:pt x="32071" y="41403"/>
                  <a:pt x="33027" y="41952"/>
                </a:cubicBezTo>
                <a:cubicBezTo>
                  <a:pt x="33011" y="41999"/>
                  <a:pt x="33027" y="42046"/>
                  <a:pt x="33074" y="42093"/>
                </a:cubicBezTo>
                <a:cubicBezTo>
                  <a:pt x="35156" y="43364"/>
                  <a:pt x="37573" y="43958"/>
                  <a:pt x="40007" y="43958"/>
                </a:cubicBezTo>
                <a:cubicBezTo>
                  <a:pt x="43125" y="43958"/>
                  <a:pt x="46271" y="42984"/>
                  <a:pt x="48779" y="41215"/>
                </a:cubicBezTo>
                <a:cubicBezTo>
                  <a:pt x="48795" y="41199"/>
                  <a:pt x="48826" y="41184"/>
                  <a:pt x="48842" y="41168"/>
                </a:cubicBezTo>
                <a:cubicBezTo>
                  <a:pt x="48863" y="41173"/>
                  <a:pt x="48886" y="41177"/>
                  <a:pt x="48909" y="41177"/>
                </a:cubicBezTo>
                <a:cubicBezTo>
                  <a:pt x="48955" y="41177"/>
                  <a:pt x="49004" y="41163"/>
                  <a:pt x="49046" y="41121"/>
                </a:cubicBezTo>
                <a:cubicBezTo>
                  <a:pt x="49171" y="40996"/>
                  <a:pt x="49297" y="40870"/>
                  <a:pt x="49422" y="40729"/>
                </a:cubicBezTo>
                <a:cubicBezTo>
                  <a:pt x="53482" y="37532"/>
                  <a:pt x="56178" y="32030"/>
                  <a:pt x="55817" y="26857"/>
                </a:cubicBezTo>
                <a:cubicBezTo>
                  <a:pt x="55817" y="26763"/>
                  <a:pt x="55754" y="26701"/>
                  <a:pt x="55692" y="26685"/>
                </a:cubicBezTo>
                <a:cubicBezTo>
                  <a:pt x="55676" y="24961"/>
                  <a:pt x="55316" y="23252"/>
                  <a:pt x="54547" y="21606"/>
                </a:cubicBezTo>
                <a:cubicBezTo>
                  <a:pt x="53137" y="18550"/>
                  <a:pt x="50362" y="16183"/>
                  <a:pt x="47071" y="15509"/>
                </a:cubicBezTo>
                <a:cubicBezTo>
                  <a:pt x="47886" y="13926"/>
                  <a:pt x="48199" y="12202"/>
                  <a:pt x="48105" y="10509"/>
                </a:cubicBezTo>
                <a:cubicBezTo>
                  <a:pt x="48466" y="5289"/>
                  <a:pt x="44563" y="744"/>
                  <a:pt x="39390" y="86"/>
                </a:cubicBezTo>
                <a:cubicBezTo>
                  <a:pt x="38951" y="28"/>
                  <a:pt x="38512" y="1"/>
                  <a:pt x="38075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38"/>
          <p:cNvCxnSpPr/>
          <p:nvPr/>
        </p:nvCxnSpPr>
        <p:spPr>
          <a:xfrm>
            <a:off x="2183950" y="1855325"/>
            <a:ext cx="571500" cy="21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6" name="Google Shape;1746;p38"/>
          <p:cNvCxnSpPr/>
          <p:nvPr/>
        </p:nvCxnSpPr>
        <p:spPr>
          <a:xfrm rot="10800000" flipH="1">
            <a:off x="4194400" y="1855450"/>
            <a:ext cx="673500" cy="23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747;p38"/>
          <p:cNvCxnSpPr/>
          <p:nvPr/>
        </p:nvCxnSpPr>
        <p:spPr>
          <a:xfrm>
            <a:off x="6286500" y="1855325"/>
            <a:ext cx="581700" cy="204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38"/>
          <p:cNvSpPr/>
          <p:nvPr/>
        </p:nvSpPr>
        <p:spPr>
          <a:xfrm>
            <a:off x="1157188" y="27597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8"/>
          <p:cNvSpPr/>
          <p:nvPr/>
        </p:nvSpPr>
        <p:spPr>
          <a:xfrm rot="10800000">
            <a:off x="3070175" y="2755350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5226738" y="27451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7137800" y="27451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2" name="Google Shape;1752;p38"/>
          <p:cNvCxnSpPr>
            <a:endCxn id="1748" idx="0"/>
          </p:cNvCxnSpPr>
          <p:nvPr/>
        </p:nvCxnSpPr>
        <p:spPr>
          <a:xfrm flipH="1">
            <a:off x="1595938" y="2298675"/>
            <a:ext cx="4200" cy="461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3" name="Google Shape;1753;p38"/>
          <p:cNvCxnSpPr/>
          <p:nvPr/>
        </p:nvCxnSpPr>
        <p:spPr>
          <a:xfrm rot="10800000">
            <a:off x="3508938" y="2535775"/>
            <a:ext cx="0" cy="20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38"/>
          <p:cNvCxnSpPr>
            <a:endCxn id="1751" idx="0"/>
          </p:cNvCxnSpPr>
          <p:nvPr/>
        </p:nvCxnSpPr>
        <p:spPr>
          <a:xfrm flipH="1">
            <a:off x="7576550" y="2349475"/>
            <a:ext cx="5400" cy="395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5" name="Google Shape;1755;p38"/>
          <p:cNvGrpSpPr/>
          <p:nvPr/>
        </p:nvGrpSpPr>
        <p:grpSpPr>
          <a:xfrm>
            <a:off x="1401975" y="2982990"/>
            <a:ext cx="451474" cy="431052"/>
            <a:chOff x="7390435" y="3680868"/>
            <a:chExt cx="372073" cy="355243"/>
          </a:xfrm>
        </p:grpSpPr>
        <p:sp>
          <p:nvSpPr>
            <p:cNvPr id="1756" name="Google Shape;1756;p38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38"/>
          <p:cNvGrpSpPr/>
          <p:nvPr/>
        </p:nvGrpSpPr>
        <p:grpSpPr>
          <a:xfrm>
            <a:off x="3283038" y="3030094"/>
            <a:ext cx="451468" cy="346074"/>
            <a:chOff x="2567841" y="1994124"/>
            <a:chExt cx="399812" cy="306477"/>
          </a:xfrm>
        </p:grpSpPr>
        <p:sp>
          <p:nvSpPr>
            <p:cNvPr id="1763" name="Google Shape;1763;p38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8"/>
          <p:cNvGrpSpPr/>
          <p:nvPr/>
        </p:nvGrpSpPr>
        <p:grpSpPr>
          <a:xfrm>
            <a:off x="5407985" y="3030680"/>
            <a:ext cx="515040" cy="306497"/>
            <a:chOff x="5318259" y="2982111"/>
            <a:chExt cx="371013" cy="220787"/>
          </a:xfrm>
        </p:grpSpPr>
        <p:sp>
          <p:nvSpPr>
            <p:cNvPr id="1767" name="Google Shape;1767;p38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38"/>
          <p:cNvGrpSpPr/>
          <p:nvPr/>
        </p:nvGrpSpPr>
        <p:grpSpPr>
          <a:xfrm>
            <a:off x="7383295" y="2990683"/>
            <a:ext cx="386506" cy="386469"/>
            <a:chOff x="7976174" y="2925108"/>
            <a:chExt cx="334666" cy="334634"/>
          </a:xfrm>
        </p:grpSpPr>
        <p:sp>
          <p:nvSpPr>
            <p:cNvPr id="1776" name="Google Shape;1776;p38"/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38"/>
          <p:cNvSpPr txBox="1"/>
          <p:nvPr/>
        </p:nvSpPr>
        <p:spPr>
          <a:xfrm>
            <a:off x="976980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6" name="Google Shape;1786;p38"/>
          <p:cNvSpPr txBox="1"/>
          <p:nvPr/>
        </p:nvSpPr>
        <p:spPr>
          <a:xfrm>
            <a:off x="2915712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7" name="Google Shape;1787;p38"/>
          <p:cNvSpPr txBox="1"/>
          <p:nvPr/>
        </p:nvSpPr>
        <p:spPr>
          <a:xfrm>
            <a:off x="7026188" y="4045375"/>
            <a:ext cx="11007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8" name="Google Shape;1788;p38"/>
          <p:cNvSpPr txBox="1"/>
          <p:nvPr/>
        </p:nvSpPr>
        <p:spPr>
          <a:xfrm>
            <a:off x="5013362" y="4045375"/>
            <a:ext cx="11871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38"/>
          <p:cNvSpPr txBox="1"/>
          <p:nvPr/>
        </p:nvSpPr>
        <p:spPr>
          <a:xfrm>
            <a:off x="1095780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38"/>
          <p:cNvSpPr txBox="1"/>
          <p:nvPr/>
        </p:nvSpPr>
        <p:spPr>
          <a:xfrm>
            <a:off x="303451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38"/>
          <p:cNvSpPr txBox="1"/>
          <p:nvPr/>
        </p:nvSpPr>
        <p:spPr>
          <a:xfrm>
            <a:off x="513246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8"/>
          <p:cNvSpPr txBox="1"/>
          <p:nvPr/>
        </p:nvSpPr>
        <p:spPr>
          <a:xfrm>
            <a:off x="7102088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3" name="Google Shape;1793;p38"/>
          <p:cNvCxnSpPr/>
          <p:nvPr/>
        </p:nvCxnSpPr>
        <p:spPr>
          <a:xfrm rot="10800000">
            <a:off x="5665488" y="2285875"/>
            <a:ext cx="0" cy="459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3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99" name="Google Shape;1799;p39"/>
          <p:cNvSpPr txBox="1"/>
          <p:nvPr/>
        </p:nvSpPr>
        <p:spPr>
          <a:xfrm>
            <a:off x="457225" y="342635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9"/>
          <p:cNvSpPr txBox="1"/>
          <p:nvPr/>
        </p:nvSpPr>
        <p:spPr>
          <a:xfrm>
            <a:off x="2651526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39"/>
          <p:cNvSpPr txBox="1"/>
          <p:nvPr/>
        </p:nvSpPr>
        <p:spPr>
          <a:xfrm>
            <a:off x="6898800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9"/>
          <p:cNvSpPr txBox="1"/>
          <p:nvPr/>
        </p:nvSpPr>
        <p:spPr>
          <a:xfrm>
            <a:off x="4845825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3" name="Google Shape;1803;p39"/>
          <p:cNvGrpSpPr/>
          <p:nvPr/>
        </p:nvGrpSpPr>
        <p:grpSpPr>
          <a:xfrm>
            <a:off x="513025" y="1609438"/>
            <a:ext cx="1676400" cy="982025"/>
            <a:chOff x="457200" y="1612388"/>
            <a:chExt cx="1676400" cy="982025"/>
          </a:xfrm>
        </p:grpSpPr>
        <p:sp>
          <p:nvSpPr>
            <p:cNvPr id="1804" name="Google Shape;1804;p39"/>
            <p:cNvSpPr/>
            <p:nvPr/>
          </p:nvSpPr>
          <p:spPr>
            <a:xfrm>
              <a:off x="457200" y="1612388"/>
              <a:ext cx="1676400" cy="982025"/>
            </a:xfrm>
            <a:custGeom>
              <a:avLst/>
              <a:gdLst/>
              <a:ahLst/>
              <a:cxnLst/>
              <a:rect l="l" t="t" r="r" b="b"/>
              <a:pathLst>
                <a:path w="67056" h="39281" extrusionOk="0">
                  <a:moveTo>
                    <a:pt x="22039" y="0"/>
                  </a:moveTo>
                  <a:cubicBezTo>
                    <a:pt x="15236" y="0"/>
                    <a:pt x="9734" y="5502"/>
                    <a:pt x="9734" y="12305"/>
                  </a:cubicBezTo>
                  <a:cubicBezTo>
                    <a:pt x="9734" y="12399"/>
                    <a:pt x="9734" y="12493"/>
                    <a:pt x="9734" y="12587"/>
                  </a:cubicBezTo>
                  <a:cubicBezTo>
                    <a:pt x="9092" y="12399"/>
                    <a:pt x="8402" y="12305"/>
                    <a:pt x="7697" y="12305"/>
                  </a:cubicBezTo>
                  <a:cubicBezTo>
                    <a:pt x="3449" y="12305"/>
                    <a:pt x="1" y="15753"/>
                    <a:pt x="1" y="20001"/>
                  </a:cubicBezTo>
                  <a:cubicBezTo>
                    <a:pt x="1" y="24248"/>
                    <a:pt x="3449" y="27697"/>
                    <a:pt x="7697" y="27697"/>
                  </a:cubicBezTo>
                  <a:cubicBezTo>
                    <a:pt x="8418" y="27697"/>
                    <a:pt x="9092" y="27603"/>
                    <a:pt x="9750" y="27415"/>
                  </a:cubicBezTo>
                  <a:cubicBezTo>
                    <a:pt x="10048" y="32634"/>
                    <a:pt x="14374" y="36772"/>
                    <a:pt x="19672" y="36772"/>
                  </a:cubicBezTo>
                  <a:cubicBezTo>
                    <a:pt x="22023" y="36772"/>
                    <a:pt x="24186" y="35957"/>
                    <a:pt x="25895" y="34578"/>
                  </a:cubicBezTo>
                  <a:cubicBezTo>
                    <a:pt x="27650" y="37399"/>
                    <a:pt x="30769" y="39280"/>
                    <a:pt x="34343" y="39280"/>
                  </a:cubicBezTo>
                  <a:cubicBezTo>
                    <a:pt x="37368" y="39280"/>
                    <a:pt x="40080" y="37916"/>
                    <a:pt x="41898" y="35785"/>
                  </a:cubicBezTo>
                  <a:cubicBezTo>
                    <a:pt x="43466" y="36506"/>
                    <a:pt x="45205" y="36913"/>
                    <a:pt x="47039" y="36913"/>
                  </a:cubicBezTo>
                  <a:cubicBezTo>
                    <a:pt x="51099" y="36913"/>
                    <a:pt x="54704" y="34938"/>
                    <a:pt x="56946" y="31913"/>
                  </a:cubicBezTo>
                  <a:cubicBezTo>
                    <a:pt x="57698" y="32164"/>
                    <a:pt x="58513" y="32305"/>
                    <a:pt x="59359" y="32305"/>
                  </a:cubicBezTo>
                  <a:cubicBezTo>
                    <a:pt x="63607" y="32305"/>
                    <a:pt x="67055" y="28857"/>
                    <a:pt x="67055" y="24609"/>
                  </a:cubicBezTo>
                  <a:cubicBezTo>
                    <a:pt x="67055" y="20346"/>
                    <a:pt x="63607" y="16897"/>
                    <a:pt x="59359" y="16897"/>
                  </a:cubicBezTo>
                  <a:cubicBezTo>
                    <a:pt x="58513" y="16897"/>
                    <a:pt x="57698" y="17038"/>
                    <a:pt x="56946" y="17289"/>
                  </a:cubicBezTo>
                  <a:cubicBezTo>
                    <a:pt x="54704" y="14264"/>
                    <a:pt x="51099" y="12305"/>
                    <a:pt x="47039" y="12305"/>
                  </a:cubicBezTo>
                  <a:cubicBezTo>
                    <a:pt x="46851" y="12305"/>
                    <a:pt x="46679" y="12305"/>
                    <a:pt x="46491" y="12320"/>
                  </a:cubicBezTo>
                  <a:cubicBezTo>
                    <a:pt x="45127" y="8449"/>
                    <a:pt x="41444" y="5674"/>
                    <a:pt x="37102" y="5674"/>
                  </a:cubicBezTo>
                  <a:cubicBezTo>
                    <a:pt x="35613" y="5674"/>
                    <a:pt x="34202" y="6004"/>
                    <a:pt x="32932" y="6583"/>
                  </a:cubicBezTo>
                  <a:cubicBezTo>
                    <a:pt x="30879" y="2665"/>
                    <a:pt x="26772" y="0"/>
                    <a:pt x="2203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645300" y="1978563"/>
              <a:ext cx="233575" cy="159725"/>
            </a:xfrm>
            <a:custGeom>
              <a:avLst/>
              <a:gdLst/>
              <a:ahLst/>
              <a:cxnLst/>
              <a:rect l="l" t="t" r="r" b="b"/>
              <a:pathLst>
                <a:path w="9343" h="6389" extrusionOk="0">
                  <a:moveTo>
                    <a:pt x="5811" y="0"/>
                  </a:moveTo>
                  <a:cubicBezTo>
                    <a:pt x="4852" y="0"/>
                    <a:pt x="3893" y="235"/>
                    <a:pt x="3057" y="714"/>
                  </a:cubicBezTo>
                  <a:cubicBezTo>
                    <a:pt x="1129" y="1827"/>
                    <a:pt x="0" y="4178"/>
                    <a:pt x="361" y="6388"/>
                  </a:cubicBezTo>
                  <a:cubicBezTo>
                    <a:pt x="1051" y="4664"/>
                    <a:pt x="2383" y="3441"/>
                    <a:pt x="3950" y="2470"/>
                  </a:cubicBezTo>
                  <a:cubicBezTo>
                    <a:pt x="5331" y="1609"/>
                    <a:pt x="6997" y="1189"/>
                    <a:pt x="8627" y="1189"/>
                  </a:cubicBezTo>
                  <a:cubicBezTo>
                    <a:pt x="8867" y="1189"/>
                    <a:pt x="9105" y="1198"/>
                    <a:pt x="9342" y="1216"/>
                  </a:cubicBezTo>
                  <a:cubicBezTo>
                    <a:pt x="8351" y="412"/>
                    <a:pt x="7080" y="0"/>
                    <a:pt x="581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85425" y="1612388"/>
              <a:ext cx="1043150" cy="416175"/>
            </a:xfrm>
            <a:custGeom>
              <a:avLst/>
              <a:gdLst/>
              <a:ahLst/>
              <a:cxnLst/>
              <a:rect l="l" t="t" r="r" b="b"/>
              <a:pathLst>
                <a:path w="41726" h="16647" extrusionOk="0">
                  <a:moveTo>
                    <a:pt x="20910" y="0"/>
                  </a:moveTo>
                  <a:cubicBezTo>
                    <a:pt x="14107" y="0"/>
                    <a:pt x="8605" y="5502"/>
                    <a:pt x="8605" y="12305"/>
                  </a:cubicBezTo>
                  <a:cubicBezTo>
                    <a:pt x="8605" y="12399"/>
                    <a:pt x="8605" y="12493"/>
                    <a:pt x="8605" y="12587"/>
                  </a:cubicBezTo>
                  <a:cubicBezTo>
                    <a:pt x="7963" y="12399"/>
                    <a:pt x="7273" y="12305"/>
                    <a:pt x="6568" y="12305"/>
                  </a:cubicBezTo>
                  <a:cubicBezTo>
                    <a:pt x="3793" y="12305"/>
                    <a:pt x="1348" y="13778"/>
                    <a:pt x="0" y="16004"/>
                  </a:cubicBezTo>
                  <a:cubicBezTo>
                    <a:pt x="925" y="15439"/>
                    <a:pt x="1960" y="15048"/>
                    <a:pt x="3025" y="14844"/>
                  </a:cubicBezTo>
                  <a:cubicBezTo>
                    <a:pt x="3564" y="14745"/>
                    <a:pt x="4112" y="14697"/>
                    <a:pt x="4659" y="14697"/>
                  </a:cubicBezTo>
                  <a:cubicBezTo>
                    <a:pt x="6722" y="14697"/>
                    <a:pt x="8785" y="15383"/>
                    <a:pt x="10408" y="16646"/>
                  </a:cubicBezTo>
                  <a:cubicBezTo>
                    <a:pt x="10204" y="12979"/>
                    <a:pt x="11348" y="9060"/>
                    <a:pt x="13668" y="6207"/>
                  </a:cubicBezTo>
                  <a:cubicBezTo>
                    <a:pt x="15738" y="3662"/>
                    <a:pt x="18942" y="1978"/>
                    <a:pt x="22203" y="1978"/>
                  </a:cubicBezTo>
                  <a:cubicBezTo>
                    <a:pt x="22597" y="1978"/>
                    <a:pt x="22992" y="2003"/>
                    <a:pt x="23386" y="2054"/>
                  </a:cubicBezTo>
                  <a:cubicBezTo>
                    <a:pt x="27038" y="2524"/>
                    <a:pt x="30361" y="5439"/>
                    <a:pt x="30910" y="9076"/>
                  </a:cubicBezTo>
                  <a:cubicBezTo>
                    <a:pt x="32800" y="7503"/>
                    <a:pt x="35207" y="6674"/>
                    <a:pt x="37656" y="6674"/>
                  </a:cubicBezTo>
                  <a:cubicBezTo>
                    <a:pt x="37868" y="6674"/>
                    <a:pt x="38080" y="6681"/>
                    <a:pt x="38293" y="6693"/>
                  </a:cubicBezTo>
                  <a:cubicBezTo>
                    <a:pt x="39468" y="6772"/>
                    <a:pt x="40628" y="7038"/>
                    <a:pt x="41725" y="7493"/>
                  </a:cubicBezTo>
                  <a:cubicBezTo>
                    <a:pt x="40095" y="6348"/>
                    <a:pt x="38120" y="5674"/>
                    <a:pt x="35973" y="5674"/>
                  </a:cubicBezTo>
                  <a:cubicBezTo>
                    <a:pt x="34484" y="5674"/>
                    <a:pt x="33073" y="6004"/>
                    <a:pt x="31803" y="6583"/>
                  </a:cubicBezTo>
                  <a:cubicBezTo>
                    <a:pt x="29750" y="2665"/>
                    <a:pt x="25643" y="0"/>
                    <a:pt x="2091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705250" y="2332238"/>
              <a:ext cx="1161500" cy="262175"/>
            </a:xfrm>
            <a:custGeom>
              <a:avLst/>
              <a:gdLst/>
              <a:ahLst/>
              <a:cxnLst/>
              <a:rect l="l" t="t" r="r" b="b"/>
              <a:pathLst>
                <a:path w="46460" h="10487" extrusionOk="0">
                  <a:moveTo>
                    <a:pt x="1" y="0"/>
                  </a:moveTo>
                  <a:cubicBezTo>
                    <a:pt x="910" y="4546"/>
                    <a:pt x="4922" y="7978"/>
                    <a:pt x="9750" y="7978"/>
                  </a:cubicBezTo>
                  <a:cubicBezTo>
                    <a:pt x="12101" y="7978"/>
                    <a:pt x="14264" y="7163"/>
                    <a:pt x="15973" y="5784"/>
                  </a:cubicBezTo>
                  <a:cubicBezTo>
                    <a:pt x="17728" y="8605"/>
                    <a:pt x="20847" y="10486"/>
                    <a:pt x="24421" y="10486"/>
                  </a:cubicBezTo>
                  <a:cubicBezTo>
                    <a:pt x="27446" y="10486"/>
                    <a:pt x="30158" y="9122"/>
                    <a:pt x="31976" y="6991"/>
                  </a:cubicBezTo>
                  <a:cubicBezTo>
                    <a:pt x="33544" y="7712"/>
                    <a:pt x="35283" y="8119"/>
                    <a:pt x="37117" y="8119"/>
                  </a:cubicBezTo>
                  <a:cubicBezTo>
                    <a:pt x="40864" y="8119"/>
                    <a:pt x="44202" y="6458"/>
                    <a:pt x="46459" y="3825"/>
                  </a:cubicBezTo>
                  <a:cubicBezTo>
                    <a:pt x="46459" y="3825"/>
                    <a:pt x="46459" y="3809"/>
                    <a:pt x="46459" y="3809"/>
                  </a:cubicBezTo>
                  <a:cubicBezTo>
                    <a:pt x="44527" y="5710"/>
                    <a:pt x="41847" y="6819"/>
                    <a:pt x="39143" y="6819"/>
                  </a:cubicBezTo>
                  <a:cubicBezTo>
                    <a:pt x="39105" y="6819"/>
                    <a:pt x="39067" y="6819"/>
                    <a:pt x="39030" y="6818"/>
                  </a:cubicBezTo>
                  <a:cubicBezTo>
                    <a:pt x="36287" y="6803"/>
                    <a:pt x="33544" y="5533"/>
                    <a:pt x="31631" y="3574"/>
                  </a:cubicBezTo>
                  <a:cubicBezTo>
                    <a:pt x="29998" y="5483"/>
                    <a:pt x="27489" y="6587"/>
                    <a:pt x="24984" y="6587"/>
                  </a:cubicBezTo>
                  <a:cubicBezTo>
                    <a:pt x="24363" y="6587"/>
                    <a:pt x="23743" y="6519"/>
                    <a:pt x="23136" y="6379"/>
                  </a:cubicBezTo>
                  <a:cubicBezTo>
                    <a:pt x="20079" y="5674"/>
                    <a:pt x="17258" y="3339"/>
                    <a:pt x="16474" y="313"/>
                  </a:cubicBezTo>
                  <a:cubicBezTo>
                    <a:pt x="14645" y="2927"/>
                    <a:pt x="11484" y="4545"/>
                    <a:pt x="8287" y="4545"/>
                  </a:cubicBezTo>
                  <a:cubicBezTo>
                    <a:pt x="8033" y="4545"/>
                    <a:pt x="7778" y="4535"/>
                    <a:pt x="7524" y="4514"/>
                  </a:cubicBezTo>
                  <a:cubicBezTo>
                    <a:pt x="4499" y="4263"/>
                    <a:pt x="1662" y="252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990125" y="2282063"/>
              <a:ext cx="258275" cy="99950"/>
            </a:xfrm>
            <a:custGeom>
              <a:avLst/>
              <a:gdLst/>
              <a:ahLst/>
              <a:cxnLst/>
              <a:rect l="l" t="t" r="r" b="b"/>
              <a:pathLst>
                <a:path w="10331" h="3998" extrusionOk="0">
                  <a:moveTo>
                    <a:pt x="10330" y="1"/>
                  </a:moveTo>
                  <a:lnTo>
                    <a:pt x="10330" y="1"/>
                  </a:lnTo>
                  <a:cubicBezTo>
                    <a:pt x="8966" y="1270"/>
                    <a:pt x="7242" y="1803"/>
                    <a:pt x="5393" y="2007"/>
                  </a:cubicBezTo>
                  <a:cubicBezTo>
                    <a:pt x="5093" y="2043"/>
                    <a:pt x="4790" y="2060"/>
                    <a:pt x="4485" y="2060"/>
                  </a:cubicBezTo>
                  <a:cubicBezTo>
                    <a:pt x="2931" y="2060"/>
                    <a:pt x="1351" y="1605"/>
                    <a:pt x="1" y="831"/>
                  </a:cubicBezTo>
                  <a:lnTo>
                    <a:pt x="1" y="831"/>
                  </a:lnTo>
                  <a:cubicBezTo>
                    <a:pt x="900" y="2733"/>
                    <a:pt x="2964" y="3997"/>
                    <a:pt x="5059" y="3997"/>
                  </a:cubicBezTo>
                  <a:cubicBezTo>
                    <a:pt x="5191" y="3997"/>
                    <a:pt x="5323" y="3992"/>
                    <a:pt x="5455" y="3982"/>
                  </a:cubicBezTo>
                  <a:cubicBezTo>
                    <a:pt x="7681" y="3810"/>
                    <a:pt x="9703" y="2148"/>
                    <a:pt x="1033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1412175" y="2381988"/>
              <a:ext cx="180275" cy="69600"/>
            </a:xfrm>
            <a:custGeom>
              <a:avLst/>
              <a:gdLst/>
              <a:ahLst/>
              <a:cxnLst/>
              <a:rect l="l" t="t" r="r" b="b"/>
              <a:pathLst>
                <a:path w="7211" h="2784" extrusionOk="0">
                  <a:moveTo>
                    <a:pt x="7210" y="1"/>
                  </a:moveTo>
                  <a:lnTo>
                    <a:pt x="7210" y="1"/>
                  </a:lnTo>
                  <a:cubicBezTo>
                    <a:pt x="6254" y="878"/>
                    <a:pt x="5047" y="1255"/>
                    <a:pt x="3762" y="1396"/>
                  </a:cubicBezTo>
                  <a:cubicBezTo>
                    <a:pt x="3563" y="1417"/>
                    <a:pt x="3364" y="1428"/>
                    <a:pt x="3163" y="1428"/>
                  </a:cubicBezTo>
                  <a:cubicBezTo>
                    <a:pt x="2066" y="1428"/>
                    <a:pt x="954" y="1111"/>
                    <a:pt x="0" y="581"/>
                  </a:cubicBezTo>
                  <a:lnTo>
                    <a:pt x="0" y="581"/>
                  </a:lnTo>
                  <a:cubicBezTo>
                    <a:pt x="637" y="1899"/>
                    <a:pt x="2087" y="2784"/>
                    <a:pt x="3541" y="2784"/>
                  </a:cubicBezTo>
                  <a:cubicBezTo>
                    <a:pt x="3625" y="2784"/>
                    <a:pt x="3709" y="2781"/>
                    <a:pt x="3793" y="2775"/>
                  </a:cubicBezTo>
                  <a:cubicBezTo>
                    <a:pt x="5345" y="2650"/>
                    <a:pt x="6771" y="1490"/>
                    <a:pt x="721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 txBox="1"/>
            <p:nvPr/>
          </p:nvSpPr>
          <p:spPr>
            <a:xfrm>
              <a:off x="4572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1" name="Google Shape;1811;p39"/>
          <p:cNvGrpSpPr/>
          <p:nvPr/>
        </p:nvGrpSpPr>
        <p:grpSpPr>
          <a:xfrm>
            <a:off x="2681250" y="1646427"/>
            <a:ext cx="1708537" cy="783832"/>
            <a:chOff x="2681250" y="1646427"/>
            <a:chExt cx="1708537" cy="783832"/>
          </a:xfrm>
        </p:grpSpPr>
        <p:sp>
          <p:nvSpPr>
            <p:cNvPr id="1812" name="Google Shape;1812;p39"/>
            <p:cNvSpPr/>
            <p:nvPr/>
          </p:nvSpPr>
          <p:spPr>
            <a:xfrm>
              <a:off x="2690128" y="1646427"/>
              <a:ext cx="1699659" cy="783832"/>
            </a:xfrm>
            <a:custGeom>
              <a:avLst/>
              <a:gdLst/>
              <a:ahLst/>
              <a:cxnLst/>
              <a:rect l="l" t="t" r="r" b="b"/>
              <a:pathLst>
                <a:path w="71852" h="33136" extrusionOk="0">
                  <a:moveTo>
                    <a:pt x="31898" y="0"/>
                  </a:moveTo>
                  <a:cubicBezTo>
                    <a:pt x="27478" y="0"/>
                    <a:pt x="23465" y="1740"/>
                    <a:pt x="20487" y="4561"/>
                  </a:cubicBezTo>
                  <a:cubicBezTo>
                    <a:pt x="19562" y="4154"/>
                    <a:pt x="18527" y="3934"/>
                    <a:pt x="17446" y="3934"/>
                  </a:cubicBezTo>
                  <a:cubicBezTo>
                    <a:pt x="13684" y="3934"/>
                    <a:pt x="10565" y="6630"/>
                    <a:pt x="9922" y="10204"/>
                  </a:cubicBezTo>
                  <a:cubicBezTo>
                    <a:pt x="4311" y="10988"/>
                    <a:pt x="0" y="15800"/>
                    <a:pt x="0" y="21615"/>
                  </a:cubicBezTo>
                  <a:cubicBezTo>
                    <a:pt x="0" y="27979"/>
                    <a:pt x="5173" y="33136"/>
                    <a:pt x="11537" y="33136"/>
                  </a:cubicBezTo>
                  <a:lnTo>
                    <a:pt x="67682" y="33136"/>
                  </a:lnTo>
                  <a:cubicBezTo>
                    <a:pt x="69986" y="33136"/>
                    <a:pt x="71852" y="31271"/>
                    <a:pt x="71852" y="28966"/>
                  </a:cubicBezTo>
                  <a:cubicBezTo>
                    <a:pt x="71852" y="26647"/>
                    <a:pt x="69986" y="24781"/>
                    <a:pt x="67682" y="24781"/>
                  </a:cubicBezTo>
                  <a:lnTo>
                    <a:pt x="67541" y="24781"/>
                  </a:lnTo>
                  <a:cubicBezTo>
                    <a:pt x="66930" y="21788"/>
                    <a:pt x="64375" y="19483"/>
                    <a:pt x="61240" y="19248"/>
                  </a:cubicBezTo>
                  <a:cubicBezTo>
                    <a:pt x="60158" y="14013"/>
                    <a:pt x="55519" y="10095"/>
                    <a:pt x="49970" y="10095"/>
                  </a:cubicBezTo>
                  <a:cubicBezTo>
                    <a:pt x="49045" y="10095"/>
                    <a:pt x="48136" y="10204"/>
                    <a:pt x="47274" y="10408"/>
                  </a:cubicBezTo>
                  <a:cubicBezTo>
                    <a:pt x="44829" y="4311"/>
                    <a:pt x="38873" y="0"/>
                    <a:pt x="31898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3146172" y="1792236"/>
              <a:ext cx="182073" cy="92254"/>
            </a:xfrm>
            <a:custGeom>
              <a:avLst/>
              <a:gdLst/>
              <a:ahLst/>
              <a:cxnLst/>
              <a:rect l="l" t="t" r="r" b="b"/>
              <a:pathLst>
                <a:path w="7697" h="3900" extrusionOk="0">
                  <a:moveTo>
                    <a:pt x="4207" y="0"/>
                  </a:moveTo>
                  <a:cubicBezTo>
                    <a:pt x="3830" y="0"/>
                    <a:pt x="3453" y="50"/>
                    <a:pt x="3089" y="153"/>
                  </a:cubicBezTo>
                  <a:cubicBezTo>
                    <a:pt x="1443" y="639"/>
                    <a:pt x="158" y="2191"/>
                    <a:pt x="1" y="3899"/>
                  </a:cubicBezTo>
                  <a:cubicBezTo>
                    <a:pt x="847" y="2739"/>
                    <a:pt x="2070" y="2081"/>
                    <a:pt x="3434" y="1642"/>
                  </a:cubicBezTo>
                  <a:cubicBezTo>
                    <a:pt x="4067" y="1438"/>
                    <a:pt x="4737" y="1343"/>
                    <a:pt x="5411" y="1343"/>
                  </a:cubicBezTo>
                  <a:cubicBezTo>
                    <a:pt x="6187" y="1343"/>
                    <a:pt x="6967" y="1470"/>
                    <a:pt x="7697" y="1705"/>
                  </a:cubicBezTo>
                  <a:cubicBezTo>
                    <a:pt x="6889" y="628"/>
                    <a:pt x="5547" y="0"/>
                    <a:pt x="420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958186" y="1646427"/>
              <a:ext cx="785346" cy="190234"/>
            </a:xfrm>
            <a:custGeom>
              <a:avLst/>
              <a:gdLst/>
              <a:ahLst/>
              <a:cxnLst/>
              <a:rect l="l" t="t" r="r" b="b"/>
              <a:pathLst>
                <a:path w="33200" h="8042" extrusionOk="0">
                  <a:moveTo>
                    <a:pt x="20566" y="0"/>
                  </a:moveTo>
                  <a:cubicBezTo>
                    <a:pt x="16146" y="0"/>
                    <a:pt x="12133" y="1740"/>
                    <a:pt x="9155" y="4561"/>
                  </a:cubicBezTo>
                  <a:cubicBezTo>
                    <a:pt x="8230" y="4154"/>
                    <a:pt x="7195" y="3934"/>
                    <a:pt x="6114" y="3934"/>
                  </a:cubicBezTo>
                  <a:cubicBezTo>
                    <a:pt x="3606" y="3934"/>
                    <a:pt x="1396" y="5126"/>
                    <a:pt x="1" y="6975"/>
                  </a:cubicBezTo>
                  <a:cubicBezTo>
                    <a:pt x="941" y="6317"/>
                    <a:pt x="2039" y="5862"/>
                    <a:pt x="3199" y="5690"/>
                  </a:cubicBezTo>
                  <a:cubicBezTo>
                    <a:pt x="3520" y="5645"/>
                    <a:pt x="3844" y="5623"/>
                    <a:pt x="4167" y="5623"/>
                  </a:cubicBezTo>
                  <a:cubicBezTo>
                    <a:pt x="6229" y="5623"/>
                    <a:pt x="8290" y="6510"/>
                    <a:pt x="9672" y="8041"/>
                  </a:cubicBezTo>
                  <a:cubicBezTo>
                    <a:pt x="12262" y="4085"/>
                    <a:pt x="16568" y="2003"/>
                    <a:pt x="21234" y="2003"/>
                  </a:cubicBezTo>
                  <a:cubicBezTo>
                    <a:pt x="21651" y="2003"/>
                    <a:pt x="22071" y="2020"/>
                    <a:pt x="22494" y="2054"/>
                  </a:cubicBezTo>
                  <a:cubicBezTo>
                    <a:pt x="26318" y="2351"/>
                    <a:pt x="29939" y="3825"/>
                    <a:pt x="33199" y="5862"/>
                  </a:cubicBezTo>
                  <a:cubicBezTo>
                    <a:pt x="30174" y="2289"/>
                    <a:pt x="25628" y="0"/>
                    <a:pt x="2056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3641532" y="1885200"/>
              <a:ext cx="639253" cy="323340"/>
            </a:xfrm>
            <a:custGeom>
              <a:avLst/>
              <a:gdLst/>
              <a:ahLst/>
              <a:cxnLst/>
              <a:rect l="l" t="t" r="r" b="b"/>
              <a:pathLst>
                <a:path w="27024" h="13669" extrusionOk="0">
                  <a:moveTo>
                    <a:pt x="9750" y="1"/>
                  </a:moveTo>
                  <a:cubicBezTo>
                    <a:pt x="8825" y="1"/>
                    <a:pt x="7916" y="110"/>
                    <a:pt x="7054" y="314"/>
                  </a:cubicBezTo>
                  <a:cubicBezTo>
                    <a:pt x="7039" y="267"/>
                    <a:pt x="7007" y="204"/>
                    <a:pt x="6991" y="157"/>
                  </a:cubicBezTo>
                  <a:cubicBezTo>
                    <a:pt x="4327" y="1427"/>
                    <a:pt x="1929" y="3229"/>
                    <a:pt x="1" y="5487"/>
                  </a:cubicBezTo>
                  <a:cubicBezTo>
                    <a:pt x="2085" y="4295"/>
                    <a:pt x="4327" y="3323"/>
                    <a:pt x="6662" y="2791"/>
                  </a:cubicBezTo>
                  <a:cubicBezTo>
                    <a:pt x="7572" y="2588"/>
                    <a:pt x="8515" y="2474"/>
                    <a:pt x="9454" y="2474"/>
                  </a:cubicBezTo>
                  <a:cubicBezTo>
                    <a:pt x="10913" y="2474"/>
                    <a:pt x="12363" y="2748"/>
                    <a:pt x="13669" y="3386"/>
                  </a:cubicBezTo>
                  <a:cubicBezTo>
                    <a:pt x="15816" y="4436"/>
                    <a:pt x="17493" y="6584"/>
                    <a:pt x="17619" y="8966"/>
                  </a:cubicBezTo>
                  <a:cubicBezTo>
                    <a:pt x="17199" y="8883"/>
                    <a:pt x="16767" y="8844"/>
                    <a:pt x="16331" y="8844"/>
                  </a:cubicBezTo>
                  <a:cubicBezTo>
                    <a:pt x="14459" y="8844"/>
                    <a:pt x="12518" y="9579"/>
                    <a:pt x="11145" y="10800"/>
                  </a:cubicBezTo>
                  <a:cubicBezTo>
                    <a:pt x="12175" y="10186"/>
                    <a:pt x="13255" y="9965"/>
                    <a:pt x="14380" y="9965"/>
                  </a:cubicBezTo>
                  <a:cubicBezTo>
                    <a:pt x="15123" y="9965"/>
                    <a:pt x="15884" y="10061"/>
                    <a:pt x="16663" y="10204"/>
                  </a:cubicBezTo>
                  <a:cubicBezTo>
                    <a:pt x="18606" y="10549"/>
                    <a:pt x="20424" y="11615"/>
                    <a:pt x="21678" y="13151"/>
                  </a:cubicBezTo>
                  <a:cubicBezTo>
                    <a:pt x="21428" y="12274"/>
                    <a:pt x="20942" y="11223"/>
                    <a:pt x="20424" y="10471"/>
                  </a:cubicBezTo>
                  <a:lnTo>
                    <a:pt x="20424" y="10471"/>
                  </a:lnTo>
                  <a:cubicBezTo>
                    <a:pt x="23042" y="10581"/>
                    <a:pt x="25393" y="11694"/>
                    <a:pt x="27023" y="13669"/>
                  </a:cubicBezTo>
                  <a:cubicBezTo>
                    <a:pt x="26098" y="11176"/>
                    <a:pt x="23779" y="9358"/>
                    <a:pt x="21020" y="9154"/>
                  </a:cubicBezTo>
                  <a:cubicBezTo>
                    <a:pt x="19938" y="3919"/>
                    <a:pt x="15299" y="1"/>
                    <a:pt x="975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9"/>
            <p:cNvSpPr txBox="1"/>
            <p:nvPr/>
          </p:nvSpPr>
          <p:spPr>
            <a:xfrm>
              <a:off x="26812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7" name="Google Shape;1817;p39"/>
          <p:cNvGrpSpPr/>
          <p:nvPr/>
        </p:nvGrpSpPr>
        <p:grpSpPr>
          <a:xfrm>
            <a:off x="4870800" y="1646416"/>
            <a:ext cx="1655400" cy="783862"/>
            <a:chOff x="4870800" y="1646416"/>
            <a:chExt cx="1655400" cy="783862"/>
          </a:xfrm>
        </p:grpSpPr>
        <p:grpSp>
          <p:nvGrpSpPr>
            <p:cNvPr id="1818" name="Google Shape;1818;p39"/>
            <p:cNvGrpSpPr/>
            <p:nvPr/>
          </p:nvGrpSpPr>
          <p:grpSpPr>
            <a:xfrm>
              <a:off x="4946481" y="1646416"/>
              <a:ext cx="1537298" cy="783862"/>
              <a:chOff x="4794081" y="2179816"/>
              <a:chExt cx="1537298" cy="783862"/>
            </a:xfrm>
          </p:grpSpPr>
          <p:sp>
            <p:nvSpPr>
              <p:cNvPr id="1819" name="Google Shape;1819;p39"/>
              <p:cNvSpPr/>
              <p:nvPr/>
            </p:nvSpPr>
            <p:spPr>
              <a:xfrm>
                <a:off x="4794081" y="2179816"/>
                <a:ext cx="1537298" cy="783862"/>
              </a:xfrm>
              <a:custGeom>
                <a:avLst/>
                <a:gdLst/>
                <a:ahLst/>
                <a:cxnLst/>
                <a:rect l="l" t="t" r="r" b="b"/>
                <a:pathLst>
                  <a:path w="70583" h="35990" extrusionOk="0">
                    <a:moveTo>
                      <a:pt x="34422" y="1"/>
                    </a:moveTo>
                    <a:cubicBezTo>
                      <a:pt x="26051" y="1"/>
                      <a:pt x="19249" y="6741"/>
                      <a:pt x="19123" y="15095"/>
                    </a:cubicBezTo>
                    <a:cubicBezTo>
                      <a:pt x="18073" y="14750"/>
                      <a:pt x="16945" y="14547"/>
                      <a:pt x="15785" y="14547"/>
                    </a:cubicBezTo>
                    <a:cubicBezTo>
                      <a:pt x="9860" y="14547"/>
                      <a:pt x="5064" y="19359"/>
                      <a:pt x="5064" y="25268"/>
                    </a:cubicBezTo>
                    <a:cubicBezTo>
                      <a:pt x="5064" y="25472"/>
                      <a:pt x="5064" y="25660"/>
                      <a:pt x="5079" y="25848"/>
                    </a:cubicBezTo>
                    <a:lnTo>
                      <a:pt x="5064" y="25848"/>
                    </a:lnTo>
                    <a:cubicBezTo>
                      <a:pt x="2258" y="25848"/>
                      <a:pt x="1" y="28121"/>
                      <a:pt x="1" y="30926"/>
                    </a:cubicBezTo>
                    <a:cubicBezTo>
                      <a:pt x="1" y="33716"/>
                      <a:pt x="2258" y="35989"/>
                      <a:pt x="5064" y="35989"/>
                    </a:cubicBezTo>
                    <a:lnTo>
                      <a:pt x="62823" y="35989"/>
                    </a:lnTo>
                    <a:cubicBezTo>
                      <a:pt x="67102" y="35989"/>
                      <a:pt x="70582" y="32509"/>
                      <a:pt x="70582" y="28230"/>
                    </a:cubicBezTo>
                    <a:cubicBezTo>
                      <a:pt x="70582" y="23936"/>
                      <a:pt x="67102" y="20456"/>
                      <a:pt x="62823" y="20456"/>
                    </a:cubicBezTo>
                    <a:cubicBezTo>
                      <a:pt x="62494" y="20456"/>
                      <a:pt x="62181" y="20472"/>
                      <a:pt x="61867" y="20519"/>
                    </a:cubicBezTo>
                    <a:cubicBezTo>
                      <a:pt x="60112" y="16976"/>
                      <a:pt x="56475" y="14547"/>
                      <a:pt x="52275" y="14547"/>
                    </a:cubicBezTo>
                    <a:cubicBezTo>
                      <a:pt x="51381" y="14547"/>
                      <a:pt x="50535" y="14656"/>
                      <a:pt x="49720" y="14860"/>
                    </a:cubicBezTo>
                    <a:cubicBezTo>
                      <a:pt x="49485" y="6615"/>
                      <a:pt x="42729" y="1"/>
                      <a:pt x="344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5177452" y="2553365"/>
                <a:ext cx="175852" cy="120117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5515" extrusionOk="0">
                    <a:moveTo>
                      <a:pt x="5015" y="0"/>
                    </a:moveTo>
                    <a:cubicBezTo>
                      <a:pt x="4191" y="0"/>
                      <a:pt x="3367" y="200"/>
                      <a:pt x="2650" y="609"/>
                    </a:cubicBezTo>
                    <a:cubicBezTo>
                      <a:pt x="988" y="1581"/>
                      <a:pt x="1" y="3618"/>
                      <a:pt x="314" y="5515"/>
                    </a:cubicBezTo>
                    <a:cubicBezTo>
                      <a:pt x="910" y="4026"/>
                      <a:pt x="2054" y="2976"/>
                      <a:pt x="3418" y="2129"/>
                    </a:cubicBezTo>
                    <a:cubicBezTo>
                      <a:pt x="4618" y="1384"/>
                      <a:pt x="6073" y="1028"/>
                      <a:pt x="7495" y="1028"/>
                    </a:cubicBezTo>
                    <a:cubicBezTo>
                      <a:pt x="7688" y="1028"/>
                      <a:pt x="7881" y="1035"/>
                      <a:pt x="8073" y="1048"/>
                    </a:cubicBezTo>
                    <a:cubicBezTo>
                      <a:pt x="7221" y="357"/>
                      <a:pt x="6118" y="0"/>
                      <a:pt x="50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4943274" y="2179816"/>
                <a:ext cx="824809" cy="421639"/>
              </a:xfrm>
              <a:custGeom>
                <a:avLst/>
                <a:gdLst/>
                <a:ahLst/>
                <a:cxnLst/>
                <a:rect l="l" t="t" r="r" b="b"/>
                <a:pathLst>
                  <a:path w="37870" h="19359" extrusionOk="0">
                    <a:moveTo>
                      <a:pt x="27572" y="1"/>
                    </a:moveTo>
                    <a:cubicBezTo>
                      <a:pt x="19201" y="1"/>
                      <a:pt x="12399" y="6741"/>
                      <a:pt x="12273" y="15095"/>
                    </a:cubicBezTo>
                    <a:cubicBezTo>
                      <a:pt x="11223" y="14750"/>
                      <a:pt x="10095" y="14547"/>
                      <a:pt x="8935" y="14547"/>
                    </a:cubicBezTo>
                    <a:cubicBezTo>
                      <a:pt x="5204" y="14547"/>
                      <a:pt x="1913" y="16459"/>
                      <a:pt x="0" y="19359"/>
                    </a:cubicBezTo>
                    <a:cubicBezTo>
                      <a:pt x="1223" y="18167"/>
                      <a:pt x="2743" y="17290"/>
                      <a:pt x="4389" y="16851"/>
                    </a:cubicBezTo>
                    <a:cubicBezTo>
                      <a:pt x="5225" y="16625"/>
                      <a:pt x="6089" y="16515"/>
                      <a:pt x="6953" y="16515"/>
                    </a:cubicBezTo>
                    <a:cubicBezTo>
                      <a:pt x="9505" y="16515"/>
                      <a:pt x="12061" y="17473"/>
                      <a:pt x="13935" y="19218"/>
                    </a:cubicBezTo>
                    <a:cubicBezTo>
                      <a:pt x="13574" y="14123"/>
                      <a:pt x="15518" y="8857"/>
                      <a:pt x="19170" y="5283"/>
                    </a:cubicBezTo>
                    <a:cubicBezTo>
                      <a:pt x="21874" y="2614"/>
                      <a:pt x="25669" y="1029"/>
                      <a:pt x="29442" y="1029"/>
                    </a:cubicBezTo>
                    <a:cubicBezTo>
                      <a:pt x="30744" y="1029"/>
                      <a:pt x="32042" y="1217"/>
                      <a:pt x="33293" y="1615"/>
                    </a:cubicBezTo>
                    <a:cubicBezTo>
                      <a:pt x="34954" y="2148"/>
                      <a:pt x="36459" y="2995"/>
                      <a:pt x="37870" y="3998"/>
                    </a:cubicBezTo>
                    <a:cubicBezTo>
                      <a:pt x="35158" y="1521"/>
                      <a:pt x="31537" y="1"/>
                      <a:pt x="2757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9"/>
              <p:cNvSpPr/>
              <p:nvPr/>
            </p:nvSpPr>
            <p:spPr>
              <a:xfrm>
                <a:off x="5735282" y="2496628"/>
                <a:ext cx="596097" cy="391931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7995" extrusionOk="0">
                    <a:moveTo>
                      <a:pt x="9061" y="1"/>
                    </a:moveTo>
                    <a:cubicBezTo>
                      <a:pt x="8214" y="1"/>
                      <a:pt x="7383" y="110"/>
                      <a:pt x="6600" y="298"/>
                    </a:cubicBezTo>
                    <a:cubicBezTo>
                      <a:pt x="3872" y="1474"/>
                      <a:pt x="1506" y="3496"/>
                      <a:pt x="1" y="6051"/>
                    </a:cubicBezTo>
                    <a:cubicBezTo>
                      <a:pt x="1909" y="3589"/>
                      <a:pt x="4940" y="2165"/>
                      <a:pt x="8038" y="2165"/>
                    </a:cubicBezTo>
                    <a:cubicBezTo>
                      <a:pt x="8452" y="2165"/>
                      <a:pt x="8867" y="2190"/>
                      <a:pt x="9280" y="2242"/>
                    </a:cubicBezTo>
                    <a:cubicBezTo>
                      <a:pt x="12791" y="2681"/>
                      <a:pt x="15973" y="5095"/>
                      <a:pt x="17368" y="8339"/>
                    </a:cubicBezTo>
                    <a:cubicBezTo>
                      <a:pt x="17954" y="8144"/>
                      <a:pt x="18561" y="8052"/>
                      <a:pt x="19169" y="8052"/>
                    </a:cubicBezTo>
                    <a:cubicBezTo>
                      <a:pt x="20757" y="8052"/>
                      <a:pt x="22351" y="8680"/>
                      <a:pt x="23575" y="9734"/>
                    </a:cubicBezTo>
                    <a:cubicBezTo>
                      <a:pt x="25252" y="11192"/>
                      <a:pt x="26208" y="13402"/>
                      <a:pt x="26287" y="15628"/>
                    </a:cubicBezTo>
                    <a:cubicBezTo>
                      <a:pt x="26302" y="16427"/>
                      <a:pt x="26224" y="17227"/>
                      <a:pt x="26067" y="17995"/>
                    </a:cubicBezTo>
                    <a:cubicBezTo>
                      <a:pt x="26882" y="16772"/>
                      <a:pt x="27368" y="15283"/>
                      <a:pt x="27368" y="13684"/>
                    </a:cubicBezTo>
                    <a:cubicBezTo>
                      <a:pt x="27368" y="9390"/>
                      <a:pt x="23888" y="5910"/>
                      <a:pt x="19609" y="5910"/>
                    </a:cubicBezTo>
                    <a:cubicBezTo>
                      <a:pt x="19280" y="5910"/>
                      <a:pt x="18967" y="5926"/>
                      <a:pt x="18653" y="5973"/>
                    </a:cubicBezTo>
                    <a:cubicBezTo>
                      <a:pt x="16898" y="2430"/>
                      <a:pt x="13261" y="1"/>
                      <a:pt x="90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3" name="Google Shape;1823;p39"/>
            <p:cNvSpPr txBox="1"/>
            <p:nvPr/>
          </p:nvSpPr>
          <p:spPr>
            <a:xfrm>
              <a:off x="48708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4" name="Google Shape;1824;p39"/>
          <p:cNvSpPr/>
          <p:nvPr/>
        </p:nvSpPr>
        <p:spPr>
          <a:xfrm>
            <a:off x="512900" y="290510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9"/>
          <p:cNvSpPr txBox="1"/>
          <p:nvPr/>
        </p:nvSpPr>
        <p:spPr>
          <a:xfrm>
            <a:off x="819050" y="290510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39"/>
          <p:cNvSpPr/>
          <p:nvPr/>
        </p:nvSpPr>
        <p:spPr>
          <a:xfrm>
            <a:off x="2658616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9"/>
          <p:cNvSpPr txBox="1"/>
          <p:nvPr/>
        </p:nvSpPr>
        <p:spPr>
          <a:xfrm>
            <a:off x="2964762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9"/>
          <p:cNvSpPr/>
          <p:nvPr/>
        </p:nvSpPr>
        <p:spPr>
          <a:xfrm>
            <a:off x="4860158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9"/>
          <p:cNvSpPr txBox="1"/>
          <p:nvPr/>
        </p:nvSpPr>
        <p:spPr>
          <a:xfrm>
            <a:off x="5166325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39"/>
          <p:cNvSpPr/>
          <p:nvPr/>
        </p:nvSpPr>
        <p:spPr>
          <a:xfrm>
            <a:off x="7061700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9"/>
          <p:cNvSpPr txBox="1"/>
          <p:nvPr/>
        </p:nvSpPr>
        <p:spPr>
          <a:xfrm>
            <a:off x="7359800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2" name="Google Shape;1832;p39"/>
          <p:cNvGrpSpPr/>
          <p:nvPr/>
        </p:nvGrpSpPr>
        <p:grpSpPr>
          <a:xfrm>
            <a:off x="7053650" y="1609450"/>
            <a:ext cx="1655400" cy="987900"/>
            <a:chOff x="7053650" y="1609450"/>
            <a:chExt cx="1655400" cy="987900"/>
          </a:xfrm>
        </p:grpSpPr>
        <p:grpSp>
          <p:nvGrpSpPr>
            <p:cNvPr id="1833" name="Google Shape;1833;p39"/>
            <p:cNvGrpSpPr/>
            <p:nvPr/>
          </p:nvGrpSpPr>
          <p:grpSpPr>
            <a:xfrm>
              <a:off x="7087800" y="1609450"/>
              <a:ext cx="1522800" cy="987900"/>
              <a:chOff x="7087800" y="1609450"/>
              <a:chExt cx="1522800" cy="987900"/>
            </a:xfrm>
          </p:grpSpPr>
          <p:sp>
            <p:nvSpPr>
              <p:cNvPr id="1834" name="Google Shape;1834;p39"/>
              <p:cNvSpPr/>
              <p:nvPr/>
            </p:nvSpPr>
            <p:spPr>
              <a:xfrm>
                <a:off x="7087800" y="1609450"/>
                <a:ext cx="1522800" cy="987900"/>
              </a:xfrm>
              <a:custGeom>
                <a:avLst/>
                <a:gdLst/>
                <a:ahLst/>
                <a:cxnLst/>
                <a:rect l="l" t="t" r="r" b="b"/>
                <a:pathLst>
                  <a:path w="60912" h="39516" extrusionOk="0">
                    <a:moveTo>
                      <a:pt x="36679" y="1"/>
                    </a:moveTo>
                    <a:cubicBezTo>
                      <a:pt x="29469" y="1"/>
                      <a:pt x="23309" y="4452"/>
                      <a:pt x="20785" y="10753"/>
                    </a:cubicBezTo>
                    <a:cubicBezTo>
                      <a:pt x="20378" y="10706"/>
                      <a:pt x="19970" y="10690"/>
                      <a:pt x="19562" y="10690"/>
                    </a:cubicBezTo>
                    <a:cubicBezTo>
                      <a:pt x="15848" y="10690"/>
                      <a:pt x="12525" y="12415"/>
                      <a:pt x="10377" y="15111"/>
                    </a:cubicBezTo>
                    <a:cubicBezTo>
                      <a:pt x="9562" y="14828"/>
                      <a:pt x="8700" y="14672"/>
                      <a:pt x="7791" y="14672"/>
                    </a:cubicBezTo>
                    <a:cubicBezTo>
                      <a:pt x="3481" y="14672"/>
                      <a:pt x="1" y="18151"/>
                      <a:pt x="1" y="22462"/>
                    </a:cubicBezTo>
                    <a:cubicBezTo>
                      <a:pt x="1" y="26757"/>
                      <a:pt x="3481" y="30252"/>
                      <a:pt x="7791" y="30252"/>
                    </a:cubicBezTo>
                    <a:cubicBezTo>
                      <a:pt x="8700" y="30252"/>
                      <a:pt x="9562" y="30095"/>
                      <a:pt x="10377" y="29813"/>
                    </a:cubicBezTo>
                    <a:cubicBezTo>
                      <a:pt x="12493" y="32462"/>
                      <a:pt x="15722" y="34171"/>
                      <a:pt x="19359" y="34218"/>
                    </a:cubicBezTo>
                    <a:cubicBezTo>
                      <a:pt x="21553" y="37415"/>
                      <a:pt x="25221" y="39515"/>
                      <a:pt x="29390" y="39515"/>
                    </a:cubicBezTo>
                    <a:cubicBezTo>
                      <a:pt x="32400" y="39515"/>
                      <a:pt x="35158" y="38403"/>
                      <a:pt x="37290" y="36584"/>
                    </a:cubicBezTo>
                    <a:cubicBezTo>
                      <a:pt x="38826" y="37274"/>
                      <a:pt x="40519" y="37666"/>
                      <a:pt x="42306" y="37666"/>
                    </a:cubicBezTo>
                    <a:cubicBezTo>
                      <a:pt x="45629" y="37666"/>
                      <a:pt x="48623" y="36349"/>
                      <a:pt x="50817" y="34186"/>
                    </a:cubicBezTo>
                    <a:cubicBezTo>
                      <a:pt x="51068" y="34218"/>
                      <a:pt x="51334" y="34233"/>
                      <a:pt x="51616" y="34233"/>
                    </a:cubicBezTo>
                    <a:cubicBezTo>
                      <a:pt x="56742" y="34233"/>
                      <a:pt x="60911" y="30064"/>
                      <a:pt x="60911" y="24938"/>
                    </a:cubicBezTo>
                    <a:cubicBezTo>
                      <a:pt x="60911" y="20534"/>
                      <a:pt x="57855" y="16850"/>
                      <a:pt x="53748" y="15879"/>
                    </a:cubicBezTo>
                    <a:cubicBezTo>
                      <a:pt x="53121" y="7007"/>
                      <a:pt x="45723" y="1"/>
                      <a:pt x="36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9"/>
              <p:cNvSpPr/>
              <p:nvPr/>
            </p:nvSpPr>
            <p:spPr>
              <a:xfrm>
                <a:off x="8149775" y="1981275"/>
                <a:ext cx="244525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9781" h="4566" extrusionOk="0">
                    <a:moveTo>
                      <a:pt x="5219" y="0"/>
                    </a:moveTo>
                    <a:cubicBezTo>
                      <a:pt x="4857" y="0"/>
                      <a:pt x="4494" y="37"/>
                      <a:pt x="4138" y="114"/>
                    </a:cubicBezTo>
                    <a:cubicBezTo>
                      <a:pt x="2038" y="584"/>
                      <a:pt x="314" y="2434"/>
                      <a:pt x="0" y="4565"/>
                    </a:cubicBezTo>
                    <a:cubicBezTo>
                      <a:pt x="1223" y="3264"/>
                      <a:pt x="2884" y="2277"/>
                      <a:pt x="4655" y="1948"/>
                    </a:cubicBezTo>
                    <a:cubicBezTo>
                      <a:pt x="5337" y="1820"/>
                      <a:pt x="6019" y="1744"/>
                      <a:pt x="6692" y="1744"/>
                    </a:cubicBezTo>
                    <a:cubicBezTo>
                      <a:pt x="7753" y="1744"/>
                      <a:pt x="8793" y="1932"/>
                      <a:pt x="9781" y="2402"/>
                    </a:cubicBezTo>
                    <a:cubicBezTo>
                      <a:pt x="8790" y="903"/>
                      <a:pt x="7008" y="0"/>
                      <a:pt x="52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9"/>
              <p:cNvSpPr/>
              <p:nvPr/>
            </p:nvSpPr>
            <p:spPr>
              <a:xfrm>
                <a:off x="7861725" y="2341825"/>
                <a:ext cx="249650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3855" extrusionOk="0">
                    <a:moveTo>
                      <a:pt x="1" y="1"/>
                    </a:moveTo>
                    <a:cubicBezTo>
                      <a:pt x="596" y="2070"/>
                      <a:pt x="2571" y="3669"/>
                      <a:pt x="4719" y="3841"/>
                    </a:cubicBezTo>
                    <a:cubicBezTo>
                      <a:pt x="4840" y="3850"/>
                      <a:pt x="4961" y="3854"/>
                      <a:pt x="5082" y="3854"/>
                    </a:cubicBezTo>
                    <a:cubicBezTo>
                      <a:pt x="7109" y="3854"/>
                      <a:pt x="9113" y="2633"/>
                      <a:pt x="9985" y="785"/>
                    </a:cubicBezTo>
                    <a:lnTo>
                      <a:pt x="9985" y="785"/>
                    </a:lnTo>
                    <a:cubicBezTo>
                      <a:pt x="8667" y="1536"/>
                      <a:pt x="7138" y="1977"/>
                      <a:pt x="5622" y="1977"/>
                    </a:cubicBezTo>
                    <a:cubicBezTo>
                      <a:pt x="5336" y="1977"/>
                      <a:pt x="5050" y="1961"/>
                      <a:pt x="4766" y="1929"/>
                    </a:cubicBezTo>
                    <a:cubicBezTo>
                      <a:pt x="2979" y="1725"/>
                      <a:pt x="1317" y="1208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9"/>
              <p:cNvSpPr/>
              <p:nvPr/>
            </p:nvSpPr>
            <p:spPr>
              <a:xfrm>
                <a:off x="7499250" y="2327325"/>
                <a:ext cx="1740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269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4" y="1443"/>
                      <a:pt x="1788" y="2556"/>
                      <a:pt x="3293" y="2681"/>
                    </a:cubicBezTo>
                    <a:cubicBezTo>
                      <a:pt x="3376" y="2687"/>
                      <a:pt x="3461" y="2690"/>
                      <a:pt x="3545" y="2690"/>
                    </a:cubicBezTo>
                    <a:cubicBezTo>
                      <a:pt x="4952" y="2690"/>
                      <a:pt x="6354" y="1836"/>
                      <a:pt x="6960" y="549"/>
                    </a:cubicBezTo>
                    <a:lnTo>
                      <a:pt x="6960" y="549"/>
                    </a:lnTo>
                    <a:cubicBezTo>
                      <a:pt x="6051" y="1077"/>
                      <a:pt x="4975" y="1382"/>
                      <a:pt x="3920" y="1382"/>
                    </a:cubicBezTo>
                    <a:cubicBezTo>
                      <a:pt x="3720" y="1382"/>
                      <a:pt x="3521" y="1371"/>
                      <a:pt x="3324" y="1349"/>
                    </a:cubicBezTo>
                    <a:cubicBezTo>
                      <a:pt x="2086" y="1208"/>
                      <a:pt x="926" y="847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9"/>
              <p:cNvSpPr/>
              <p:nvPr/>
            </p:nvSpPr>
            <p:spPr>
              <a:xfrm>
                <a:off x="7796300" y="1609450"/>
                <a:ext cx="779800" cy="502000"/>
              </a:xfrm>
              <a:custGeom>
                <a:avLst/>
                <a:gdLst/>
                <a:ahLst/>
                <a:cxnLst/>
                <a:rect l="l" t="t" r="r" b="b"/>
                <a:pathLst>
                  <a:path w="31192" h="20080" extrusionOk="0">
                    <a:moveTo>
                      <a:pt x="8339" y="1"/>
                    </a:moveTo>
                    <a:cubicBezTo>
                      <a:pt x="5314" y="1"/>
                      <a:pt x="2461" y="784"/>
                      <a:pt x="0" y="2164"/>
                    </a:cubicBezTo>
                    <a:cubicBezTo>
                      <a:pt x="1986" y="1529"/>
                      <a:pt x="4073" y="1197"/>
                      <a:pt x="6154" y="1197"/>
                    </a:cubicBezTo>
                    <a:cubicBezTo>
                      <a:pt x="8852" y="1197"/>
                      <a:pt x="11539" y="1755"/>
                      <a:pt x="13982" y="2932"/>
                    </a:cubicBezTo>
                    <a:cubicBezTo>
                      <a:pt x="19546" y="5596"/>
                      <a:pt x="23402" y="11537"/>
                      <a:pt x="23292" y="17713"/>
                    </a:cubicBezTo>
                    <a:cubicBezTo>
                      <a:pt x="23875" y="17579"/>
                      <a:pt x="24471" y="17514"/>
                      <a:pt x="25067" y="17514"/>
                    </a:cubicBezTo>
                    <a:cubicBezTo>
                      <a:pt x="27339" y="17514"/>
                      <a:pt x="29615" y="18453"/>
                      <a:pt x="31192" y="20079"/>
                    </a:cubicBezTo>
                    <a:cubicBezTo>
                      <a:pt x="29922" y="17995"/>
                      <a:pt x="27853" y="16459"/>
                      <a:pt x="25408" y="15879"/>
                    </a:cubicBezTo>
                    <a:cubicBezTo>
                      <a:pt x="24781" y="7007"/>
                      <a:pt x="17383" y="1"/>
                      <a:pt x="83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9"/>
              <p:cNvSpPr/>
              <p:nvPr/>
            </p:nvSpPr>
            <p:spPr>
              <a:xfrm>
                <a:off x="7121500" y="1876700"/>
                <a:ext cx="633275" cy="184600"/>
              </a:xfrm>
              <a:custGeom>
                <a:avLst/>
                <a:gdLst/>
                <a:ahLst/>
                <a:cxnLst/>
                <a:rect l="l" t="t" r="r" b="b"/>
                <a:pathLst>
                  <a:path w="25331" h="7384" extrusionOk="0">
                    <a:moveTo>
                      <a:pt x="18214" y="0"/>
                    </a:moveTo>
                    <a:cubicBezTo>
                      <a:pt x="14500" y="0"/>
                      <a:pt x="11177" y="1725"/>
                      <a:pt x="9029" y="4421"/>
                    </a:cubicBezTo>
                    <a:cubicBezTo>
                      <a:pt x="8214" y="4138"/>
                      <a:pt x="7352" y="3982"/>
                      <a:pt x="6443" y="3982"/>
                    </a:cubicBezTo>
                    <a:cubicBezTo>
                      <a:pt x="3763" y="3982"/>
                      <a:pt x="1412" y="5330"/>
                      <a:pt x="1" y="7383"/>
                    </a:cubicBezTo>
                    <a:cubicBezTo>
                      <a:pt x="1696" y="5872"/>
                      <a:pt x="3939" y="4984"/>
                      <a:pt x="6201" y="4984"/>
                    </a:cubicBezTo>
                    <a:cubicBezTo>
                      <a:pt x="6449" y="4984"/>
                      <a:pt x="6697" y="4995"/>
                      <a:pt x="6945" y="5016"/>
                    </a:cubicBezTo>
                    <a:cubicBezTo>
                      <a:pt x="8120" y="5126"/>
                      <a:pt x="9264" y="5330"/>
                      <a:pt x="9829" y="6364"/>
                    </a:cubicBezTo>
                    <a:cubicBezTo>
                      <a:pt x="12164" y="4703"/>
                      <a:pt x="14797" y="3261"/>
                      <a:pt x="17666" y="2947"/>
                    </a:cubicBezTo>
                    <a:cubicBezTo>
                      <a:pt x="18157" y="2891"/>
                      <a:pt x="18656" y="2860"/>
                      <a:pt x="19154" y="2860"/>
                    </a:cubicBezTo>
                    <a:cubicBezTo>
                      <a:pt x="21550" y="2860"/>
                      <a:pt x="23929" y="3569"/>
                      <a:pt x="25331" y="5502"/>
                    </a:cubicBezTo>
                    <a:cubicBezTo>
                      <a:pt x="23967" y="3010"/>
                      <a:pt x="21694" y="1098"/>
                      <a:pt x="19077" y="32"/>
                    </a:cubicBezTo>
                    <a:cubicBezTo>
                      <a:pt x="18794" y="16"/>
                      <a:pt x="18497" y="0"/>
                      <a:pt x="182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9"/>
              <p:cNvSpPr/>
              <p:nvPr/>
            </p:nvSpPr>
            <p:spPr>
              <a:xfrm>
                <a:off x="7361325" y="2361025"/>
                <a:ext cx="1032975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9453" extrusionOk="0">
                    <a:moveTo>
                      <a:pt x="41318" y="1"/>
                    </a:moveTo>
                    <a:cubicBezTo>
                      <a:pt x="40001" y="2979"/>
                      <a:pt x="36741" y="4907"/>
                      <a:pt x="33512" y="5361"/>
                    </a:cubicBezTo>
                    <a:cubicBezTo>
                      <a:pt x="33078" y="5425"/>
                      <a:pt x="32640" y="5456"/>
                      <a:pt x="32202" y="5456"/>
                    </a:cubicBezTo>
                    <a:cubicBezTo>
                      <a:pt x="29387" y="5456"/>
                      <a:pt x="26584" y="4178"/>
                      <a:pt x="24766" y="2007"/>
                    </a:cubicBezTo>
                    <a:cubicBezTo>
                      <a:pt x="23238" y="4492"/>
                      <a:pt x="20564" y="5871"/>
                      <a:pt x="17694" y="5871"/>
                    </a:cubicBezTo>
                    <a:cubicBezTo>
                      <a:pt x="17415" y="5871"/>
                      <a:pt x="17133" y="5858"/>
                      <a:pt x="16850" y="5832"/>
                    </a:cubicBezTo>
                    <a:cubicBezTo>
                      <a:pt x="13669" y="5534"/>
                      <a:pt x="10737" y="3308"/>
                      <a:pt x="9578" y="330"/>
                    </a:cubicBezTo>
                    <a:cubicBezTo>
                      <a:pt x="7936" y="853"/>
                      <a:pt x="6248" y="1133"/>
                      <a:pt x="4569" y="1133"/>
                    </a:cubicBezTo>
                    <a:cubicBezTo>
                      <a:pt x="3024" y="1133"/>
                      <a:pt x="1487" y="896"/>
                      <a:pt x="1" y="393"/>
                    </a:cubicBezTo>
                    <a:lnTo>
                      <a:pt x="1" y="393"/>
                    </a:lnTo>
                    <a:cubicBezTo>
                      <a:pt x="2101" y="2666"/>
                      <a:pt x="5095" y="4108"/>
                      <a:pt x="8418" y="4155"/>
                    </a:cubicBezTo>
                    <a:cubicBezTo>
                      <a:pt x="10612" y="7352"/>
                      <a:pt x="14280" y="9452"/>
                      <a:pt x="18449" y="9452"/>
                    </a:cubicBezTo>
                    <a:cubicBezTo>
                      <a:pt x="21459" y="9452"/>
                      <a:pt x="24217" y="8340"/>
                      <a:pt x="26349" y="6521"/>
                    </a:cubicBezTo>
                    <a:cubicBezTo>
                      <a:pt x="27885" y="7211"/>
                      <a:pt x="29578" y="7603"/>
                      <a:pt x="31365" y="7603"/>
                    </a:cubicBezTo>
                    <a:cubicBezTo>
                      <a:pt x="34688" y="7603"/>
                      <a:pt x="37682" y="6286"/>
                      <a:pt x="39876" y="4123"/>
                    </a:cubicBezTo>
                    <a:cubicBezTo>
                      <a:pt x="39876" y="4123"/>
                      <a:pt x="39892" y="4123"/>
                      <a:pt x="39907" y="4139"/>
                    </a:cubicBezTo>
                    <a:cubicBezTo>
                      <a:pt x="40534" y="2822"/>
                      <a:pt x="41020" y="1427"/>
                      <a:pt x="4131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1" name="Google Shape;1841;p39"/>
            <p:cNvSpPr txBox="1"/>
            <p:nvPr/>
          </p:nvSpPr>
          <p:spPr>
            <a:xfrm>
              <a:off x="70536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0"/>
          <p:cNvSpPr/>
          <p:nvPr/>
        </p:nvSpPr>
        <p:spPr>
          <a:xfrm>
            <a:off x="6622648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0"/>
          <p:cNvSpPr/>
          <p:nvPr/>
        </p:nvSpPr>
        <p:spPr>
          <a:xfrm>
            <a:off x="4600005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2491167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0"/>
          <p:cNvSpPr/>
          <p:nvPr/>
        </p:nvSpPr>
        <p:spPr>
          <a:xfrm>
            <a:off x="457212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851" name="Google Shape;1851;p40"/>
          <p:cNvGrpSpPr/>
          <p:nvPr/>
        </p:nvGrpSpPr>
        <p:grpSpPr>
          <a:xfrm>
            <a:off x="5444386" y="2051691"/>
            <a:ext cx="304449" cy="580264"/>
            <a:chOff x="7093275" y="2290750"/>
            <a:chExt cx="573350" cy="1092775"/>
          </a:xfrm>
        </p:grpSpPr>
        <p:sp>
          <p:nvSpPr>
            <p:cNvPr id="1852" name="Google Shape;1852;p40"/>
            <p:cNvSpPr/>
            <p:nvPr/>
          </p:nvSpPr>
          <p:spPr>
            <a:xfrm>
              <a:off x="7153425" y="2338375"/>
              <a:ext cx="459300" cy="1001275"/>
            </a:xfrm>
            <a:custGeom>
              <a:avLst/>
              <a:gdLst/>
              <a:ahLst/>
              <a:cxnLst/>
              <a:rect l="l" t="t" r="r" b="b"/>
              <a:pathLst>
                <a:path w="18372" h="40051" extrusionOk="0">
                  <a:moveTo>
                    <a:pt x="13535" y="39800"/>
                  </a:moveTo>
                  <a:cubicBezTo>
                    <a:pt x="13084" y="39925"/>
                    <a:pt x="12858" y="40051"/>
                    <a:pt x="12632" y="40026"/>
                  </a:cubicBezTo>
                  <a:cubicBezTo>
                    <a:pt x="10201" y="39800"/>
                    <a:pt x="7745" y="39975"/>
                    <a:pt x="5314" y="39975"/>
                  </a:cubicBezTo>
                  <a:cubicBezTo>
                    <a:pt x="5164" y="39975"/>
                    <a:pt x="5038" y="39850"/>
                    <a:pt x="4788" y="39725"/>
                  </a:cubicBezTo>
                  <a:cubicBezTo>
                    <a:pt x="4738" y="39449"/>
                    <a:pt x="4612" y="39098"/>
                    <a:pt x="4587" y="38722"/>
                  </a:cubicBezTo>
                  <a:cubicBezTo>
                    <a:pt x="4512" y="37745"/>
                    <a:pt x="4487" y="36742"/>
                    <a:pt x="4462" y="35740"/>
                  </a:cubicBezTo>
                  <a:cubicBezTo>
                    <a:pt x="4362" y="31529"/>
                    <a:pt x="4261" y="27319"/>
                    <a:pt x="4211" y="23133"/>
                  </a:cubicBezTo>
                  <a:cubicBezTo>
                    <a:pt x="4186" y="21680"/>
                    <a:pt x="4236" y="20226"/>
                    <a:pt x="4312" y="18772"/>
                  </a:cubicBezTo>
                  <a:cubicBezTo>
                    <a:pt x="4387" y="17319"/>
                    <a:pt x="4261" y="15890"/>
                    <a:pt x="4136" y="14411"/>
                  </a:cubicBezTo>
                  <a:cubicBezTo>
                    <a:pt x="2758" y="13885"/>
                    <a:pt x="1354" y="14487"/>
                    <a:pt x="76" y="14010"/>
                  </a:cubicBezTo>
                  <a:cubicBezTo>
                    <a:pt x="76" y="13760"/>
                    <a:pt x="1" y="13584"/>
                    <a:pt x="51" y="13484"/>
                  </a:cubicBezTo>
                  <a:cubicBezTo>
                    <a:pt x="2983" y="8998"/>
                    <a:pt x="5941" y="4537"/>
                    <a:pt x="8848" y="126"/>
                  </a:cubicBezTo>
                  <a:cubicBezTo>
                    <a:pt x="9274" y="0"/>
                    <a:pt x="9500" y="201"/>
                    <a:pt x="9675" y="451"/>
                  </a:cubicBezTo>
                  <a:cubicBezTo>
                    <a:pt x="9850" y="702"/>
                    <a:pt x="10001" y="953"/>
                    <a:pt x="10176" y="1203"/>
                  </a:cubicBezTo>
                  <a:cubicBezTo>
                    <a:pt x="12206" y="4286"/>
                    <a:pt x="14236" y="7344"/>
                    <a:pt x="16266" y="10401"/>
                  </a:cubicBezTo>
                  <a:cubicBezTo>
                    <a:pt x="16868" y="11279"/>
                    <a:pt x="17469" y="12181"/>
                    <a:pt x="18021" y="13083"/>
                  </a:cubicBezTo>
                  <a:cubicBezTo>
                    <a:pt x="18171" y="13334"/>
                    <a:pt x="18246" y="13634"/>
                    <a:pt x="18372" y="13935"/>
                  </a:cubicBezTo>
                  <a:cubicBezTo>
                    <a:pt x="16968" y="14512"/>
                    <a:pt x="15540" y="13935"/>
                    <a:pt x="14186" y="14512"/>
                  </a:cubicBezTo>
                  <a:cubicBezTo>
                    <a:pt x="13860" y="15865"/>
                    <a:pt x="14111" y="17243"/>
                    <a:pt x="14061" y="18597"/>
                  </a:cubicBezTo>
                  <a:cubicBezTo>
                    <a:pt x="14011" y="20051"/>
                    <a:pt x="14061" y="21504"/>
                    <a:pt x="14036" y="22983"/>
                  </a:cubicBezTo>
                  <a:cubicBezTo>
                    <a:pt x="14011" y="24336"/>
                    <a:pt x="13936" y="25715"/>
                    <a:pt x="13911" y="27093"/>
                  </a:cubicBezTo>
                  <a:cubicBezTo>
                    <a:pt x="13860" y="28472"/>
                    <a:pt x="13835" y="29850"/>
                    <a:pt x="13810" y="31229"/>
                  </a:cubicBezTo>
                  <a:cubicBezTo>
                    <a:pt x="13810" y="32682"/>
                    <a:pt x="13835" y="34136"/>
                    <a:pt x="13785" y="35589"/>
                  </a:cubicBezTo>
                  <a:cubicBezTo>
                    <a:pt x="13735" y="36968"/>
                    <a:pt x="13735" y="38321"/>
                    <a:pt x="13535" y="39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7093275" y="2290750"/>
              <a:ext cx="573350" cy="1092775"/>
            </a:xfrm>
            <a:custGeom>
              <a:avLst/>
              <a:gdLst/>
              <a:ahLst/>
              <a:cxnLst/>
              <a:rect l="l" t="t" r="r" b="b"/>
              <a:pathLst>
                <a:path w="22934" h="43711" extrusionOk="0">
                  <a:moveTo>
                    <a:pt x="15941" y="41705"/>
                  </a:moveTo>
                  <a:cubicBezTo>
                    <a:pt x="16141" y="40226"/>
                    <a:pt x="16141" y="38873"/>
                    <a:pt x="16191" y="37494"/>
                  </a:cubicBezTo>
                  <a:cubicBezTo>
                    <a:pt x="16241" y="36041"/>
                    <a:pt x="16216" y="34587"/>
                    <a:pt x="16216" y="33134"/>
                  </a:cubicBezTo>
                  <a:cubicBezTo>
                    <a:pt x="16241" y="31755"/>
                    <a:pt x="16266" y="30377"/>
                    <a:pt x="16317" y="28998"/>
                  </a:cubicBezTo>
                  <a:cubicBezTo>
                    <a:pt x="16342" y="27620"/>
                    <a:pt x="16417" y="26241"/>
                    <a:pt x="16442" y="24888"/>
                  </a:cubicBezTo>
                  <a:cubicBezTo>
                    <a:pt x="16467" y="23409"/>
                    <a:pt x="16417" y="21956"/>
                    <a:pt x="16467" y="20502"/>
                  </a:cubicBezTo>
                  <a:cubicBezTo>
                    <a:pt x="16517" y="19148"/>
                    <a:pt x="16266" y="17770"/>
                    <a:pt x="16592" y="16417"/>
                  </a:cubicBezTo>
                  <a:cubicBezTo>
                    <a:pt x="17946" y="15840"/>
                    <a:pt x="19374" y="16417"/>
                    <a:pt x="20778" y="15840"/>
                  </a:cubicBezTo>
                  <a:cubicBezTo>
                    <a:pt x="20652" y="15539"/>
                    <a:pt x="20577" y="15239"/>
                    <a:pt x="20427" y="14988"/>
                  </a:cubicBezTo>
                  <a:cubicBezTo>
                    <a:pt x="19875" y="14086"/>
                    <a:pt x="19274" y="13184"/>
                    <a:pt x="18672" y="12306"/>
                  </a:cubicBezTo>
                  <a:cubicBezTo>
                    <a:pt x="16642" y="9249"/>
                    <a:pt x="14612" y="6191"/>
                    <a:pt x="12582" y="3108"/>
                  </a:cubicBezTo>
                  <a:cubicBezTo>
                    <a:pt x="12407" y="2858"/>
                    <a:pt x="12256" y="2607"/>
                    <a:pt x="12081" y="2356"/>
                  </a:cubicBezTo>
                  <a:cubicBezTo>
                    <a:pt x="11906" y="2106"/>
                    <a:pt x="11680" y="1905"/>
                    <a:pt x="11254" y="2031"/>
                  </a:cubicBezTo>
                  <a:cubicBezTo>
                    <a:pt x="8347" y="6442"/>
                    <a:pt x="5389" y="10903"/>
                    <a:pt x="2457" y="15389"/>
                  </a:cubicBezTo>
                  <a:cubicBezTo>
                    <a:pt x="2407" y="15489"/>
                    <a:pt x="2482" y="15665"/>
                    <a:pt x="2482" y="15915"/>
                  </a:cubicBezTo>
                  <a:cubicBezTo>
                    <a:pt x="3760" y="16392"/>
                    <a:pt x="5164" y="15790"/>
                    <a:pt x="6542" y="16316"/>
                  </a:cubicBezTo>
                  <a:cubicBezTo>
                    <a:pt x="6667" y="17795"/>
                    <a:pt x="6793" y="19224"/>
                    <a:pt x="6718" y="20677"/>
                  </a:cubicBezTo>
                  <a:cubicBezTo>
                    <a:pt x="6642" y="22131"/>
                    <a:pt x="6592" y="23585"/>
                    <a:pt x="6617" y="25038"/>
                  </a:cubicBezTo>
                  <a:cubicBezTo>
                    <a:pt x="6667" y="29224"/>
                    <a:pt x="6768" y="33434"/>
                    <a:pt x="6868" y="37645"/>
                  </a:cubicBezTo>
                  <a:cubicBezTo>
                    <a:pt x="6893" y="38647"/>
                    <a:pt x="6918" y="39650"/>
                    <a:pt x="6993" y="40627"/>
                  </a:cubicBezTo>
                  <a:cubicBezTo>
                    <a:pt x="7018" y="41003"/>
                    <a:pt x="7144" y="41354"/>
                    <a:pt x="7194" y="41630"/>
                  </a:cubicBezTo>
                  <a:cubicBezTo>
                    <a:pt x="7444" y="41755"/>
                    <a:pt x="7570" y="41880"/>
                    <a:pt x="7720" y="41880"/>
                  </a:cubicBezTo>
                  <a:cubicBezTo>
                    <a:pt x="10151" y="41880"/>
                    <a:pt x="12607" y="41705"/>
                    <a:pt x="15038" y="41931"/>
                  </a:cubicBezTo>
                  <a:cubicBezTo>
                    <a:pt x="15264" y="41956"/>
                    <a:pt x="15490" y="41830"/>
                    <a:pt x="15941" y="41705"/>
                  </a:cubicBezTo>
                  <a:close/>
                  <a:moveTo>
                    <a:pt x="5038" y="17670"/>
                  </a:moveTo>
                  <a:cubicBezTo>
                    <a:pt x="4186" y="17620"/>
                    <a:pt x="3509" y="17595"/>
                    <a:pt x="2833" y="17570"/>
                  </a:cubicBezTo>
                  <a:cubicBezTo>
                    <a:pt x="2281" y="17544"/>
                    <a:pt x="1755" y="17544"/>
                    <a:pt x="1229" y="17469"/>
                  </a:cubicBezTo>
                  <a:cubicBezTo>
                    <a:pt x="402" y="17369"/>
                    <a:pt x="1" y="16692"/>
                    <a:pt x="327" y="15991"/>
                  </a:cubicBezTo>
                  <a:cubicBezTo>
                    <a:pt x="552" y="15489"/>
                    <a:pt x="803" y="15013"/>
                    <a:pt x="1103" y="14587"/>
                  </a:cubicBezTo>
                  <a:cubicBezTo>
                    <a:pt x="2156" y="12983"/>
                    <a:pt x="3234" y="11404"/>
                    <a:pt x="4312" y="9825"/>
                  </a:cubicBezTo>
                  <a:cubicBezTo>
                    <a:pt x="5916" y="7469"/>
                    <a:pt x="7520" y="5138"/>
                    <a:pt x="9124" y="2808"/>
                  </a:cubicBezTo>
                  <a:cubicBezTo>
                    <a:pt x="9700" y="1980"/>
                    <a:pt x="10327" y="1204"/>
                    <a:pt x="10928" y="427"/>
                  </a:cubicBezTo>
                  <a:cubicBezTo>
                    <a:pt x="11053" y="251"/>
                    <a:pt x="11304" y="176"/>
                    <a:pt x="11555" y="1"/>
                  </a:cubicBezTo>
                  <a:cubicBezTo>
                    <a:pt x="11805" y="201"/>
                    <a:pt x="12081" y="326"/>
                    <a:pt x="12256" y="552"/>
                  </a:cubicBezTo>
                  <a:cubicBezTo>
                    <a:pt x="12783" y="1204"/>
                    <a:pt x="13309" y="1880"/>
                    <a:pt x="13785" y="2582"/>
                  </a:cubicBezTo>
                  <a:cubicBezTo>
                    <a:pt x="15790" y="5464"/>
                    <a:pt x="17795" y="8371"/>
                    <a:pt x="19775" y="11279"/>
                  </a:cubicBezTo>
                  <a:cubicBezTo>
                    <a:pt x="20627" y="12557"/>
                    <a:pt x="21480" y="13835"/>
                    <a:pt x="22282" y="15138"/>
                  </a:cubicBezTo>
                  <a:cubicBezTo>
                    <a:pt x="22532" y="15514"/>
                    <a:pt x="22683" y="15966"/>
                    <a:pt x="22833" y="16392"/>
                  </a:cubicBezTo>
                  <a:cubicBezTo>
                    <a:pt x="22933" y="16667"/>
                    <a:pt x="22607" y="17269"/>
                    <a:pt x="22307" y="17319"/>
                  </a:cubicBezTo>
                  <a:cubicBezTo>
                    <a:pt x="21855" y="17444"/>
                    <a:pt x="21404" y="17519"/>
                    <a:pt x="20953" y="17544"/>
                  </a:cubicBezTo>
                  <a:cubicBezTo>
                    <a:pt x="20051" y="17595"/>
                    <a:pt x="19124" y="17595"/>
                    <a:pt x="18397" y="17620"/>
                  </a:cubicBezTo>
                  <a:cubicBezTo>
                    <a:pt x="17845" y="17971"/>
                    <a:pt x="17845" y="18372"/>
                    <a:pt x="17820" y="18747"/>
                  </a:cubicBezTo>
                  <a:cubicBezTo>
                    <a:pt x="17820" y="19875"/>
                    <a:pt x="17845" y="21028"/>
                    <a:pt x="17845" y="22181"/>
                  </a:cubicBezTo>
                  <a:cubicBezTo>
                    <a:pt x="17845" y="23935"/>
                    <a:pt x="17820" y="25690"/>
                    <a:pt x="17770" y="27469"/>
                  </a:cubicBezTo>
                  <a:cubicBezTo>
                    <a:pt x="17720" y="30076"/>
                    <a:pt x="17670" y="32682"/>
                    <a:pt x="17620" y="35289"/>
                  </a:cubicBezTo>
                  <a:cubicBezTo>
                    <a:pt x="17570" y="37269"/>
                    <a:pt x="17520" y="39274"/>
                    <a:pt x="17469" y="41254"/>
                  </a:cubicBezTo>
                  <a:cubicBezTo>
                    <a:pt x="17469" y="41630"/>
                    <a:pt x="17444" y="42031"/>
                    <a:pt x="17369" y="42407"/>
                  </a:cubicBezTo>
                  <a:cubicBezTo>
                    <a:pt x="17244" y="43058"/>
                    <a:pt x="16818" y="43510"/>
                    <a:pt x="16141" y="43610"/>
                  </a:cubicBezTo>
                  <a:cubicBezTo>
                    <a:pt x="15615" y="43685"/>
                    <a:pt x="15089" y="43685"/>
                    <a:pt x="14537" y="43685"/>
                  </a:cubicBezTo>
                  <a:cubicBezTo>
                    <a:pt x="12557" y="43685"/>
                    <a:pt x="10552" y="43685"/>
                    <a:pt x="8572" y="43685"/>
                  </a:cubicBezTo>
                  <a:cubicBezTo>
                    <a:pt x="8422" y="43685"/>
                    <a:pt x="8271" y="43710"/>
                    <a:pt x="8121" y="43710"/>
                  </a:cubicBezTo>
                  <a:cubicBezTo>
                    <a:pt x="6116" y="43685"/>
                    <a:pt x="5690" y="43309"/>
                    <a:pt x="5565" y="41304"/>
                  </a:cubicBezTo>
                  <a:cubicBezTo>
                    <a:pt x="5540" y="40778"/>
                    <a:pt x="5515" y="40251"/>
                    <a:pt x="5515" y="39700"/>
                  </a:cubicBezTo>
                  <a:cubicBezTo>
                    <a:pt x="5439" y="33434"/>
                    <a:pt x="5364" y="27144"/>
                    <a:pt x="5264" y="20853"/>
                  </a:cubicBezTo>
                  <a:cubicBezTo>
                    <a:pt x="5264" y="19875"/>
                    <a:pt x="5314" y="18873"/>
                    <a:pt x="5038" y="1767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4" name="Google Shape;1854;p40"/>
          <p:cNvSpPr/>
          <p:nvPr/>
        </p:nvSpPr>
        <p:spPr>
          <a:xfrm>
            <a:off x="1265875" y="2112170"/>
            <a:ext cx="391914" cy="440326"/>
          </a:xfrm>
          <a:custGeom>
            <a:avLst/>
            <a:gdLst/>
            <a:ahLst/>
            <a:cxnLst/>
            <a:rect l="l" t="t" r="r" b="b"/>
            <a:pathLst>
              <a:path w="30026" h="33735" extrusionOk="0">
                <a:moveTo>
                  <a:pt x="18146" y="32883"/>
                </a:moveTo>
                <a:cubicBezTo>
                  <a:pt x="17694" y="32632"/>
                  <a:pt x="17770" y="32181"/>
                  <a:pt x="17770" y="31780"/>
                </a:cubicBezTo>
                <a:cubicBezTo>
                  <a:pt x="17845" y="29349"/>
                  <a:pt x="18146" y="26943"/>
                  <a:pt x="19073" y="24662"/>
                </a:cubicBezTo>
                <a:cubicBezTo>
                  <a:pt x="19449" y="23760"/>
                  <a:pt x="19850" y="22883"/>
                  <a:pt x="20226" y="22005"/>
                </a:cubicBezTo>
                <a:cubicBezTo>
                  <a:pt x="20677" y="20903"/>
                  <a:pt x="21128" y="19825"/>
                  <a:pt x="21554" y="18722"/>
                </a:cubicBezTo>
                <a:cubicBezTo>
                  <a:pt x="21980" y="17594"/>
                  <a:pt x="21955" y="16416"/>
                  <a:pt x="21805" y="15238"/>
                </a:cubicBezTo>
                <a:cubicBezTo>
                  <a:pt x="21679" y="14311"/>
                  <a:pt x="21303" y="13484"/>
                  <a:pt x="20652" y="12832"/>
                </a:cubicBezTo>
                <a:cubicBezTo>
                  <a:pt x="20050" y="12231"/>
                  <a:pt x="19349" y="11830"/>
                  <a:pt x="18446" y="11855"/>
                </a:cubicBezTo>
                <a:cubicBezTo>
                  <a:pt x="17820" y="11880"/>
                  <a:pt x="17193" y="11855"/>
                  <a:pt x="16592" y="11955"/>
                </a:cubicBezTo>
                <a:cubicBezTo>
                  <a:pt x="15965" y="12055"/>
                  <a:pt x="15389" y="12281"/>
                  <a:pt x="14787" y="12482"/>
                </a:cubicBezTo>
                <a:cubicBezTo>
                  <a:pt x="14110" y="12030"/>
                  <a:pt x="13509" y="11579"/>
                  <a:pt x="12857" y="11203"/>
                </a:cubicBezTo>
                <a:cubicBezTo>
                  <a:pt x="11253" y="10301"/>
                  <a:pt x="9775" y="10627"/>
                  <a:pt x="8622" y="12081"/>
                </a:cubicBezTo>
                <a:cubicBezTo>
                  <a:pt x="7870" y="13008"/>
                  <a:pt x="7444" y="14111"/>
                  <a:pt x="7168" y="15263"/>
                </a:cubicBezTo>
                <a:cubicBezTo>
                  <a:pt x="6567" y="17945"/>
                  <a:pt x="6892" y="20527"/>
                  <a:pt x="8120" y="22958"/>
                </a:cubicBezTo>
                <a:cubicBezTo>
                  <a:pt x="8822" y="24386"/>
                  <a:pt x="9674" y="25715"/>
                  <a:pt x="10476" y="27118"/>
                </a:cubicBezTo>
                <a:cubicBezTo>
                  <a:pt x="10953" y="27945"/>
                  <a:pt x="11429" y="28797"/>
                  <a:pt x="11880" y="29650"/>
                </a:cubicBezTo>
                <a:cubicBezTo>
                  <a:pt x="12557" y="30928"/>
                  <a:pt x="12732" y="32256"/>
                  <a:pt x="12456" y="33735"/>
                </a:cubicBezTo>
                <a:cubicBezTo>
                  <a:pt x="12231" y="33685"/>
                  <a:pt x="11955" y="33710"/>
                  <a:pt x="11880" y="33609"/>
                </a:cubicBezTo>
                <a:cubicBezTo>
                  <a:pt x="10953" y="32206"/>
                  <a:pt x="9750" y="31053"/>
                  <a:pt x="8521" y="29925"/>
                </a:cubicBezTo>
                <a:cubicBezTo>
                  <a:pt x="5840" y="27469"/>
                  <a:pt x="3684" y="24587"/>
                  <a:pt x="2055" y="21329"/>
                </a:cubicBezTo>
                <a:cubicBezTo>
                  <a:pt x="1003" y="19274"/>
                  <a:pt x="351" y="17093"/>
                  <a:pt x="226" y="14787"/>
                </a:cubicBezTo>
                <a:cubicBezTo>
                  <a:pt x="0" y="11228"/>
                  <a:pt x="1253" y="8246"/>
                  <a:pt x="3659" y="5740"/>
                </a:cubicBezTo>
                <a:cubicBezTo>
                  <a:pt x="6090" y="3183"/>
                  <a:pt x="9148" y="1905"/>
                  <a:pt x="12557" y="1078"/>
                </a:cubicBezTo>
                <a:cubicBezTo>
                  <a:pt x="16943" y="0"/>
                  <a:pt x="24186" y="2857"/>
                  <a:pt x="27093" y="6918"/>
                </a:cubicBezTo>
                <a:cubicBezTo>
                  <a:pt x="29499" y="10251"/>
                  <a:pt x="30025" y="13860"/>
                  <a:pt x="29023" y="17770"/>
                </a:cubicBezTo>
                <a:cubicBezTo>
                  <a:pt x="28271" y="20702"/>
                  <a:pt x="26767" y="23284"/>
                  <a:pt x="24988" y="25690"/>
                </a:cubicBezTo>
                <a:cubicBezTo>
                  <a:pt x="23559" y="27670"/>
                  <a:pt x="21930" y="29449"/>
                  <a:pt x="19975" y="30928"/>
                </a:cubicBezTo>
                <a:cubicBezTo>
                  <a:pt x="19273" y="31479"/>
                  <a:pt x="18772" y="32231"/>
                  <a:pt x="18146" y="328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0"/>
          <p:cNvSpPr/>
          <p:nvPr/>
        </p:nvSpPr>
        <p:spPr>
          <a:xfrm>
            <a:off x="1371861" y="2269518"/>
            <a:ext cx="161942" cy="287560"/>
          </a:xfrm>
          <a:custGeom>
            <a:avLst/>
            <a:gdLst/>
            <a:ahLst/>
            <a:cxnLst/>
            <a:rect l="l" t="t" r="r" b="b"/>
            <a:pathLst>
              <a:path w="12407" h="22031" extrusionOk="0">
                <a:moveTo>
                  <a:pt x="5264" y="1404"/>
                </a:moveTo>
                <a:cubicBezTo>
                  <a:pt x="4838" y="2131"/>
                  <a:pt x="4487" y="2657"/>
                  <a:pt x="4211" y="3208"/>
                </a:cubicBezTo>
                <a:cubicBezTo>
                  <a:pt x="3660" y="4261"/>
                  <a:pt x="3434" y="5414"/>
                  <a:pt x="3584" y="6617"/>
                </a:cubicBezTo>
                <a:cubicBezTo>
                  <a:pt x="3660" y="7269"/>
                  <a:pt x="3935" y="7820"/>
                  <a:pt x="4361" y="8296"/>
                </a:cubicBezTo>
                <a:cubicBezTo>
                  <a:pt x="5439" y="9499"/>
                  <a:pt x="7168" y="9349"/>
                  <a:pt x="8071" y="7970"/>
                </a:cubicBezTo>
                <a:cubicBezTo>
                  <a:pt x="8873" y="6717"/>
                  <a:pt x="8873" y="5339"/>
                  <a:pt x="8522" y="3960"/>
                </a:cubicBezTo>
                <a:cubicBezTo>
                  <a:pt x="8371" y="3284"/>
                  <a:pt x="8096" y="2657"/>
                  <a:pt x="7870" y="2031"/>
                </a:cubicBezTo>
                <a:cubicBezTo>
                  <a:pt x="8823" y="1279"/>
                  <a:pt x="9850" y="1028"/>
                  <a:pt x="10727" y="1379"/>
                </a:cubicBezTo>
                <a:cubicBezTo>
                  <a:pt x="11279" y="1579"/>
                  <a:pt x="11655" y="1980"/>
                  <a:pt x="11880" y="2507"/>
                </a:cubicBezTo>
                <a:cubicBezTo>
                  <a:pt x="12206" y="3359"/>
                  <a:pt x="12407" y="4261"/>
                  <a:pt x="12181" y="5163"/>
                </a:cubicBezTo>
                <a:cubicBezTo>
                  <a:pt x="11955" y="6016"/>
                  <a:pt x="11705" y="6893"/>
                  <a:pt x="11379" y="7720"/>
                </a:cubicBezTo>
                <a:cubicBezTo>
                  <a:pt x="11028" y="8622"/>
                  <a:pt x="10552" y="9499"/>
                  <a:pt x="10151" y="10376"/>
                </a:cubicBezTo>
                <a:cubicBezTo>
                  <a:pt x="8772" y="13384"/>
                  <a:pt x="8021" y="16517"/>
                  <a:pt x="8121" y="19850"/>
                </a:cubicBezTo>
                <a:cubicBezTo>
                  <a:pt x="8146" y="20452"/>
                  <a:pt x="8296" y="21078"/>
                  <a:pt x="7995" y="21705"/>
                </a:cubicBezTo>
                <a:cubicBezTo>
                  <a:pt x="7319" y="22031"/>
                  <a:pt x="6667" y="21880"/>
                  <a:pt x="6091" y="21805"/>
                </a:cubicBezTo>
                <a:cubicBezTo>
                  <a:pt x="5665" y="21304"/>
                  <a:pt x="5790" y="20803"/>
                  <a:pt x="5815" y="20326"/>
                </a:cubicBezTo>
                <a:cubicBezTo>
                  <a:pt x="5865" y="18973"/>
                  <a:pt x="5539" y="17720"/>
                  <a:pt x="4888" y="16517"/>
                </a:cubicBezTo>
                <a:cubicBezTo>
                  <a:pt x="4437" y="15665"/>
                  <a:pt x="3935" y="14838"/>
                  <a:pt x="3459" y="13985"/>
                </a:cubicBezTo>
                <a:cubicBezTo>
                  <a:pt x="2682" y="12607"/>
                  <a:pt x="1830" y="11254"/>
                  <a:pt x="1153" y="9800"/>
                </a:cubicBezTo>
                <a:cubicBezTo>
                  <a:pt x="101" y="7519"/>
                  <a:pt x="0" y="5113"/>
                  <a:pt x="777" y="2707"/>
                </a:cubicBezTo>
                <a:cubicBezTo>
                  <a:pt x="953" y="2131"/>
                  <a:pt x="1279" y="1554"/>
                  <a:pt x="1604" y="1053"/>
                </a:cubicBezTo>
                <a:cubicBezTo>
                  <a:pt x="2206" y="201"/>
                  <a:pt x="3058" y="0"/>
                  <a:pt x="3985" y="477"/>
                </a:cubicBezTo>
                <a:cubicBezTo>
                  <a:pt x="4412" y="677"/>
                  <a:pt x="4762" y="1028"/>
                  <a:pt x="5264" y="14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0"/>
          <p:cNvSpPr/>
          <p:nvPr/>
        </p:nvSpPr>
        <p:spPr>
          <a:xfrm>
            <a:off x="1403918" y="2572114"/>
            <a:ext cx="107970" cy="20949"/>
          </a:xfrm>
          <a:custGeom>
            <a:avLst/>
            <a:gdLst/>
            <a:ahLst/>
            <a:cxnLst/>
            <a:rect l="l" t="t" r="r" b="b"/>
            <a:pathLst>
              <a:path w="8272" h="1605" extrusionOk="0">
                <a:moveTo>
                  <a:pt x="4261" y="101"/>
                </a:moveTo>
                <a:cubicBezTo>
                  <a:pt x="5289" y="101"/>
                  <a:pt x="6316" y="101"/>
                  <a:pt x="7369" y="101"/>
                </a:cubicBezTo>
                <a:cubicBezTo>
                  <a:pt x="7820" y="126"/>
                  <a:pt x="8071" y="402"/>
                  <a:pt x="8196" y="878"/>
                </a:cubicBezTo>
                <a:cubicBezTo>
                  <a:pt x="8271" y="1153"/>
                  <a:pt x="8096" y="1479"/>
                  <a:pt x="7845" y="1504"/>
                </a:cubicBezTo>
                <a:cubicBezTo>
                  <a:pt x="7695" y="1529"/>
                  <a:pt x="7570" y="1579"/>
                  <a:pt x="7444" y="1579"/>
                </a:cubicBezTo>
                <a:cubicBezTo>
                  <a:pt x="5565" y="1579"/>
                  <a:pt x="3710" y="1605"/>
                  <a:pt x="1830" y="1579"/>
                </a:cubicBezTo>
                <a:cubicBezTo>
                  <a:pt x="1429" y="1554"/>
                  <a:pt x="1028" y="1429"/>
                  <a:pt x="627" y="1329"/>
                </a:cubicBezTo>
                <a:cubicBezTo>
                  <a:pt x="251" y="1204"/>
                  <a:pt x="1" y="803"/>
                  <a:pt x="151" y="552"/>
                </a:cubicBezTo>
                <a:cubicBezTo>
                  <a:pt x="276" y="351"/>
                  <a:pt x="502" y="151"/>
                  <a:pt x="753" y="76"/>
                </a:cubicBezTo>
                <a:cubicBezTo>
                  <a:pt x="978" y="1"/>
                  <a:pt x="1279" y="51"/>
                  <a:pt x="1555" y="51"/>
                </a:cubicBezTo>
                <a:lnTo>
                  <a:pt x="4261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0"/>
          <p:cNvSpPr/>
          <p:nvPr/>
        </p:nvSpPr>
        <p:spPr>
          <a:xfrm>
            <a:off x="1403265" y="2610711"/>
            <a:ext cx="105673" cy="24552"/>
          </a:xfrm>
          <a:custGeom>
            <a:avLst/>
            <a:gdLst/>
            <a:ahLst/>
            <a:cxnLst/>
            <a:rect l="l" t="t" r="r" b="b"/>
            <a:pathLst>
              <a:path w="8096" h="1881" extrusionOk="0">
                <a:moveTo>
                  <a:pt x="4011" y="26"/>
                </a:moveTo>
                <a:cubicBezTo>
                  <a:pt x="5239" y="76"/>
                  <a:pt x="6492" y="101"/>
                  <a:pt x="7720" y="176"/>
                </a:cubicBezTo>
                <a:cubicBezTo>
                  <a:pt x="7845" y="176"/>
                  <a:pt x="7996" y="452"/>
                  <a:pt x="8046" y="628"/>
                </a:cubicBezTo>
                <a:cubicBezTo>
                  <a:pt x="8096" y="728"/>
                  <a:pt x="7970" y="878"/>
                  <a:pt x="7895" y="978"/>
                </a:cubicBezTo>
                <a:cubicBezTo>
                  <a:pt x="7820" y="1079"/>
                  <a:pt x="7695" y="1179"/>
                  <a:pt x="7569" y="1229"/>
                </a:cubicBezTo>
                <a:cubicBezTo>
                  <a:pt x="7269" y="1354"/>
                  <a:pt x="6943" y="1530"/>
                  <a:pt x="6617" y="1580"/>
                </a:cubicBezTo>
                <a:cubicBezTo>
                  <a:pt x="4813" y="1856"/>
                  <a:pt x="3033" y="1881"/>
                  <a:pt x="1229" y="1605"/>
                </a:cubicBezTo>
                <a:cubicBezTo>
                  <a:pt x="1028" y="1580"/>
                  <a:pt x="828" y="1505"/>
                  <a:pt x="627" y="1455"/>
                </a:cubicBezTo>
                <a:cubicBezTo>
                  <a:pt x="226" y="1304"/>
                  <a:pt x="0" y="903"/>
                  <a:pt x="101" y="477"/>
                </a:cubicBezTo>
                <a:cubicBezTo>
                  <a:pt x="176" y="26"/>
                  <a:pt x="527" y="1"/>
                  <a:pt x="878" y="1"/>
                </a:cubicBezTo>
                <a:cubicBezTo>
                  <a:pt x="1930" y="1"/>
                  <a:pt x="2958" y="1"/>
                  <a:pt x="3985" y="1"/>
                </a:cubicBezTo>
                <a:cubicBezTo>
                  <a:pt x="4011" y="1"/>
                  <a:pt x="4011" y="26"/>
                  <a:pt x="4011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0"/>
          <p:cNvSpPr/>
          <p:nvPr/>
        </p:nvSpPr>
        <p:spPr>
          <a:xfrm>
            <a:off x="1410131" y="2648994"/>
            <a:ext cx="94552" cy="17999"/>
          </a:xfrm>
          <a:custGeom>
            <a:avLst/>
            <a:gdLst/>
            <a:ahLst/>
            <a:cxnLst/>
            <a:rect l="l" t="t" r="r" b="b"/>
            <a:pathLst>
              <a:path w="7244" h="1379" extrusionOk="0">
                <a:moveTo>
                  <a:pt x="1" y="176"/>
                </a:moveTo>
                <a:cubicBezTo>
                  <a:pt x="277" y="126"/>
                  <a:pt x="552" y="50"/>
                  <a:pt x="803" y="75"/>
                </a:cubicBezTo>
                <a:cubicBezTo>
                  <a:pt x="2582" y="376"/>
                  <a:pt x="4362" y="326"/>
                  <a:pt x="6141" y="50"/>
                </a:cubicBezTo>
                <a:cubicBezTo>
                  <a:pt x="6417" y="0"/>
                  <a:pt x="6693" y="0"/>
                  <a:pt x="6968" y="50"/>
                </a:cubicBezTo>
                <a:cubicBezTo>
                  <a:pt x="7069" y="50"/>
                  <a:pt x="7169" y="201"/>
                  <a:pt x="7219" y="326"/>
                </a:cubicBezTo>
                <a:cubicBezTo>
                  <a:pt x="7244" y="426"/>
                  <a:pt x="7219" y="627"/>
                  <a:pt x="7144" y="702"/>
                </a:cubicBezTo>
                <a:cubicBezTo>
                  <a:pt x="6943" y="877"/>
                  <a:pt x="6718" y="1103"/>
                  <a:pt x="6492" y="1128"/>
                </a:cubicBezTo>
                <a:cubicBezTo>
                  <a:pt x="4637" y="1329"/>
                  <a:pt x="2783" y="1379"/>
                  <a:pt x="928" y="1153"/>
                </a:cubicBezTo>
                <a:cubicBezTo>
                  <a:pt x="427" y="1078"/>
                  <a:pt x="26" y="852"/>
                  <a:pt x="1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0"/>
          <p:cNvSpPr/>
          <p:nvPr/>
        </p:nvSpPr>
        <p:spPr>
          <a:xfrm>
            <a:off x="1438272" y="2310085"/>
            <a:ext cx="27162" cy="57588"/>
          </a:xfrm>
          <a:custGeom>
            <a:avLst/>
            <a:gdLst/>
            <a:ahLst/>
            <a:cxnLst/>
            <a:rect l="l" t="t" r="r" b="b"/>
            <a:pathLst>
              <a:path w="2081" h="4412" extrusionOk="0">
                <a:moveTo>
                  <a:pt x="2080" y="2632"/>
                </a:moveTo>
                <a:cubicBezTo>
                  <a:pt x="1980" y="2933"/>
                  <a:pt x="1855" y="3459"/>
                  <a:pt x="1629" y="3935"/>
                </a:cubicBezTo>
                <a:cubicBezTo>
                  <a:pt x="1429" y="4361"/>
                  <a:pt x="627" y="4411"/>
                  <a:pt x="426" y="4010"/>
                </a:cubicBezTo>
                <a:cubicBezTo>
                  <a:pt x="201" y="3584"/>
                  <a:pt x="0" y="3133"/>
                  <a:pt x="0" y="2682"/>
                </a:cubicBezTo>
                <a:cubicBezTo>
                  <a:pt x="25" y="1780"/>
                  <a:pt x="326" y="953"/>
                  <a:pt x="852" y="201"/>
                </a:cubicBezTo>
                <a:cubicBezTo>
                  <a:pt x="1003" y="0"/>
                  <a:pt x="1404" y="0"/>
                  <a:pt x="1529" y="226"/>
                </a:cubicBezTo>
                <a:cubicBezTo>
                  <a:pt x="1955" y="877"/>
                  <a:pt x="1980" y="1629"/>
                  <a:pt x="2080" y="26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1441209" y="2683661"/>
            <a:ext cx="43530" cy="16055"/>
          </a:xfrm>
          <a:custGeom>
            <a:avLst/>
            <a:gdLst/>
            <a:ahLst/>
            <a:cxnLst/>
            <a:rect l="l" t="t" r="r" b="b"/>
            <a:pathLst>
              <a:path w="3335" h="1230" extrusionOk="0">
                <a:moveTo>
                  <a:pt x="1" y="252"/>
                </a:moveTo>
                <a:cubicBezTo>
                  <a:pt x="1104" y="1"/>
                  <a:pt x="2081" y="126"/>
                  <a:pt x="3334" y="176"/>
                </a:cubicBezTo>
                <a:cubicBezTo>
                  <a:pt x="2983" y="577"/>
                  <a:pt x="2858" y="853"/>
                  <a:pt x="2657" y="928"/>
                </a:cubicBezTo>
                <a:cubicBezTo>
                  <a:pt x="1880" y="1229"/>
                  <a:pt x="1078" y="1179"/>
                  <a:pt x="302" y="803"/>
                </a:cubicBezTo>
                <a:cubicBezTo>
                  <a:pt x="176" y="753"/>
                  <a:pt x="151" y="502"/>
                  <a:pt x="1" y="2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0"/>
          <p:cNvSpPr/>
          <p:nvPr/>
        </p:nvSpPr>
        <p:spPr>
          <a:xfrm>
            <a:off x="1247875" y="2102029"/>
            <a:ext cx="425616" cy="623857"/>
          </a:xfrm>
          <a:custGeom>
            <a:avLst/>
            <a:gdLst/>
            <a:ahLst/>
            <a:cxnLst/>
            <a:rect l="l" t="t" r="r" b="b"/>
            <a:pathLst>
              <a:path w="32608" h="47796" extrusionOk="0">
                <a:moveTo>
                  <a:pt x="14813" y="44813"/>
                </a:moveTo>
                <a:cubicBezTo>
                  <a:pt x="14963" y="45063"/>
                  <a:pt x="14988" y="45314"/>
                  <a:pt x="15114" y="45364"/>
                </a:cubicBezTo>
                <a:cubicBezTo>
                  <a:pt x="15890" y="45740"/>
                  <a:pt x="16692" y="45790"/>
                  <a:pt x="17469" y="45489"/>
                </a:cubicBezTo>
                <a:cubicBezTo>
                  <a:pt x="17670" y="45414"/>
                  <a:pt x="17795" y="45138"/>
                  <a:pt x="18146" y="44737"/>
                </a:cubicBezTo>
                <a:cubicBezTo>
                  <a:pt x="16893" y="44687"/>
                  <a:pt x="15916" y="44562"/>
                  <a:pt x="14813" y="44813"/>
                </a:cubicBezTo>
                <a:close/>
                <a:moveTo>
                  <a:pt x="16667" y="18572"/>
                </a:moveTo>
                <a:cubicBezTo>
                  <a:pt x="16567" y="17569"/>
                  <a:pt x="16542" y="16817"/>
                  <a:pt x="16116" y="16166"/>
                </a:cubicBezTo>
                <a:cubicBezTo>
                  <a:pt x="15991" y="15940"/>
                  <a:pt x="15590" y="15940"/>
                  <a:pt x="15439" y="16141"/>
                </a:cubicBezTo>
                <a:cubicBezTo>
                  <a:pt x="14913" y="16893"/>
                  <a:pt x="14612" y="17720"/>
                  <a:pt x="14587" y="18622"/>
                </a:cubicBezTo>
                <a:cubicBezTo>
                  <a:pt x="14587" y="19073"/>
                  <a:pt x="14788" y="19524"/>
                  <a:pt x="15013" y="19950"/>
                </a:cubicBezTo>
                <a:cubicBezTo>
                  <a:pt x="15214" y="20351"/>
                  <a:pt x="16016" y="20301"/>
                  <a:pt x="16216" y="19875"/>
                </a:cubicBezTo>
                <a:cubicBezTo>
                  <a:pt x="16442" y="19399"/>
                  <a:pt x="16567" y="18873"/>
                  <a:pt x="16667" y="18572"/>
                </a:cubicBezTo>
                <a:close/>
                <a:moveTo>
                  <a:pt x="12432" y="42081"/>
                </a:moveTo>
                <a:cubicBezTo>
                  <a:pt x="12457" y="42757"/>
                  <a:pt x="12858" y="42983"/>
                  <a:pt x="13359" y="43058"/>
                </a:cubicBezTo>
                <a:cubicBezTo>
                  <a:pt x="15214" y="43284"/>
                  <a:pt x="17068" y="43234"/>
                  <a:pt x="18923" y="43033"/>
                </a:cubicBezTo>
                <a:cubicBezTo>
                  <a:pt x="19149" y="43008"/>
                  <a:pt x="19374" y="42782"/>
                  <a:pt x="19575" y="42607"/>
                </a:cubicBezTo>
                <a:cubicBezTo>
                  <a:pt x="19650" y="42532"/>
                  <a:pt x="19675" y="42331"/>
                  <a:pt x="19650" y="42231"/>
                </a:cubicBezTo>
                <a:cubicBezTo>
                  <a:pt x="19600" y="42106"/>
                  <a:pt x="19500" y="41955"/>
                  <a:pt x="19399" y="41955"/>
                </a:cubicBezTo>
                <a:cubicBezTo>
                  <a:pt x="19124" y="41905"/>
                  <a:pt x="18848" y="41905"/>
                  <a:pt x="18572" y="41955"/>
                </a:cubicBezTo>
                <a:cubicBezTo>
                  <a:pt x="16793" y="42231"/>
                  <a:pt x="15013" y="42281"/>
                  <a:pt x="13234" y="41980"/>
                </a:cubicBezTo>
                <a:cubicBezTo>
                  <a:pt x="12983" y="41955"/>
                  <a:pt x="12708" y="42031"/>
                  <a:pt x="12432" y="42081"/>
                </a:cubicBezTo>
                <a:close/>
                <a:moveTo>
                  <a:pt x="15916" y="38998"/>
                </a:moveTo>
                <a:cubicBezTo>
                  <a:pt x="15916" y="38998"/>
                  <a:pt x="15916" y="38973"/>
                  <a:pt x="15890" y="38973"/>
                </a:cubicBezTo>
                <a:cubicBezTo>
                  <a:pt x="14863" y="38973"/>
                  <a:pt x="13835" y="38973"/>
                  <a:pt x="12783" y="38973"/>
                </a:cubicBezTo>
                <a:cubicBezTo>
                  <a:pt x="12432" y="38973"/>
                  <a:pt x="12081" y="38998"/>
                  <a:pt x="12006" y="39449"/>
                </a:cubicBezTo>
                <a:cubicBezTo>
                  <a:pt x="11905" y="39875"/>
                  <a:pt x="12131" y="40276"/>
                  <a:pt x="12532" y="40427"/>
                </a:cubicBezTo>
                <a:cubicBezTo>
                  <a:pt x="12733" y="40477"/>
                  <a:pt x="12933" y="40552"/>
                  <a:pt x="13134" y="40577"/>
                </a:cubicBezTo>
                <a:cubicBezTo>
                  <a:pt x="14938" y="40853"/>
                  <a:pt x="16718" y="40828"/>
                  <a:pt x="18522" y="40552"/>
                </a:cubicBezTo>
                <a:cubicBezTo>
                  <a:pt x="18848" y="40502"/>
                  <a:pt x="19174" y="40326"/>
                  <a:pt x="19474" y="40201"/>
                </a:cubicBezTo>
                <a:cubicBezTo>
                  <a:pt x="19600" y="40151"/>
                  <a:pt x="19725" y="40051"/>
                  <a:pt x="19800" y="39950"/>
                </a:cubicBezTo>
                <a:cubicBezTo>
                  <a:pt x="19875" y="39850"/>
                  <a:pt x="20001" y="39700"/>
                  <a:pt x="19951" y="39600"/>
                </a:cubicBezTo>
                <a:cubicBezTo>
                  <a:pt x="19901" y="39424"/>
                  <a:pt x="19750" y="39148"/>
                  <a:pt x="19625" y="39148"/>
                </a:cubicBezTo>
                <a:cubicBezTo>
                  <a:pt x="18397" y="39073"/>
                  <a:pt x="17144" y="39048"/>
                  <a:pt x="15916" y="38998"/>
                </a:cubicBezTo>
                <a:close/>
                <a:moveTo>
                  <a:pt x="16216" y="36116"/>
                </a:moveTo>
                <a:lnTo>
                  <a:pt x="16216" y="36066"/>
                </a:lnTo>
                <a:lnTo>
                  <a:pt x="13510" y="36066"/>
                </a:lnTo>
                <a:cubicBezTo>
                  <a:pt x="13234" y="36066"/>
                  <a:pt x="12933" y="36016"/>
                  <a:pt x="12708" y="36091"/>
                </a:cubicBezTo>
                <a:cubicBezTo>
                  <a:pt x="12457" y="36166"/>
                  <a:pt x="12231" y="36366"/>
                  <a:pt x="12106" y="36567"/>
                </a:cubicBezTo>
                <a:cubicBezTo>
                  <a:pt x="11956" y="36818"/>
                  <a:pt x="12206" y="37219"/>
                  <a:pt x="12582" y="37344"/>
                </a:cubicBezTo>
                <a:cubicBezTo>
                  <a:pt x="12983" y="37444"/>
                  <a:pt x="13384" y="37569"/>
                  <a:pt x="13785" y="37594"/>
                </a:cubicBezTo>
                <a:cubicBezTo>
                  <a:pt x="15665" y="37620"/>
                  <a:pt x="17520" y="37594"/>
                  <a:pt x="19399" y="37594"/>
                </a:cubicBezTo>
                <a:cubicBezTo>
                  <a:pt x="19525" y="37594"/>
                  <a:pt x="19650" y="37544"/>
                  <a:pt x="19800" y="37519"/>
                </a:cubicBezTo>
                <a:cubicBezTo>
                  <a:pt x="20051" y="37494"/>
                  <a:pt x="20226" y="37168"/>
                  <a:pt x="20151" y="36893"/>
                </a:cubicBezTo>
                <a:cubicBezTo>
                  <a:pt x="20026" y="36417"/>
                  <a:pt x="19775" y="36141"/>
                  <a:pt x="19324" y="36116"/>
                </a:cubicBezTo>
                <a:cubicBezTo>
                  <a:pt x="18271" y="36116"/>
                  <a:pt x="17244" y="36116"/>
                  <a:pt x="16216" y="36116"/>
                </a:cubicBezTo>
                <a:close/>
                <a:moveTo>
                  <a:pt x="14763" y="14236"/>
                </a:moveTo>
                <a:cubicBezTo>
                  <a:pt x="14261" y="13860"/>
                  <a:pt x="13911" y="13509"/>
                  <a:pt x="13484" y="13309"/>
                </a:cubicBezTo>
                <a:cubicBezTo>
                  <a:pt x="12557" y="12832"/>
                  <a:pt x="11705" y="13033"/>
                  <a:pt x="11103" y="13885"/>
                </a:cubicBezTo>
                <a:cubicBezTo>
                  <a:pt x="10778" y="14386"/>
                  <a:pt x="10452" y="14963"/>
                  <a:pt x="10276" y="15539"/>
                </a:cubicBezTo>
                <a:cubicBezTo>
                  <a:pt x="9499" y="17945"/>
                  <a:pt x="9600" y="20351"/>
                  <a:pt x="10652" y="22632"/>
                </a:cubicBezTo>
                <a:cubicBezTo>
                  <a:pt x="11329" y="24086"/>
                  <a:pt x="12181" y="25439"/>
                  <a:pt x="12958" y="26817"/>
                </a:cubicBezTo>
                <a:cubicBezTo>
                  <a:pt x="13434" y="27670"/>
                  <a:pt x="13936" y="28497"/>
                  <a:pt x="14387" y="29349"/>
                </a:cubicBezTo>
                <a:cubicBezTo>
                  <a:pt x="15038" y="30552"/>
                  <a:pt x="15364" y="31805"/>
                  <a:pt x="15314" y="33158"/>
                </a:cubicBezTo>
                <a:cubicBezTo>
                  <a:pt x="15289" y="33635"/>
                  <a:pt x="15164" y="34136"/>
                  <a:pt x="15590" y="34637"/>
                </a:cubicBezTo>
                <a:cubicBezTo>
                  <a:pt x="16166" y="34712"/>
                  <a:pt x="16818" y="34863"/>
                  <a:pt x="17494" y="34537"/>
                </a:cubicBezTo>
                <a:cubicBezTo>
                  <a:pt x="17795" y="33910"/>
                  <a:pt x="17645" y="33284"/>
                  <a:pt x="17620" y="32682"/>
                </a:cubicBezTo>
                <a:cubicBezTo>
                  <a:pt x="17520" y="29349"/>
                  <a:pt x="18271" y="26216"/>
                  <a:pt x="19650" y="23208"/>
                </a:cubicBezTo>
                <a:cubicBezTo>
                  <a:pt x="20051" y="22331"/>
                  <a:pt x="20527" y="21454"/>
                  <a:pt x="20878" y="20552"/>
                </a:cubicBezTo>
                <a:cubicBezTo>
                  <a:pt x="21204" y="19725"/>
                  <a:pt x="21454" y="18848"/>
                  <a:pt x="21680" y="17995"/>
                </a:cubicBezTo>
                <a:cubicBezTo>
                  <a:pt x="21906" y="17093"/>
                  <a:pt x="21705" y="16191"/>
                  <a:pt x="21379" y="15339"/>
                </a:cubicBezTo>
                <a:cubicBezTo>
                  <a:pt x="21154" y="14812"/>
                  <a:pt x="20778" y="14411"/>
                  <a:pt x="20226" y="14211"/>
                </a:cubicBezTo>
                <a:cubicBezTo>
                  <a:pt x="19349" y="13860"/>
                  <a:pt x="18322" y="14111"/>
                  <a:pt x="17369" y="14863"/>
                </a:cubicBezTo>
                <a:cubicBezTo>
                  <a:pt x="17595" y="15489"/>
                  <a:pt x="17870" y="16116"/>
                  <a:pt x="18021" y="16792"/>
                </a:cubicBezTo>
                <a:cubicBezTo>
                  <a:pt x="18372" y="18171"/>
                  <a:pt x="18372" y="19549"/>
                  <a:pt x="17570" y="20802"/>
                </a:cubicBezTo>
                <a:cubicBezTo>
                  <a:pt x="16667" y="22181"/>
                  <a:pt x="14938" y="22331"/>
                  <a:pt x="13860" y="21128"/>
                </a:cubicBezTo>
                <a:cubicBezTo>
                  <a:pt x="13434" y="20652"/>
                  <a:pt x="13159" y="20101"/>
                  <a:pt x="13083" y="19449"/>
                </a:cubicBezTo>
                <a:cubicBezTo>
                  <a:pt x="12933" y="18246"/>
                  <a:pt x="13159" y="17093"/>
                  <a:pt x="13710" y="16040"/>
                </a:cubicBezTo>
                <a:cubicBezTo>
                  <a:pt x="13986" y="15489"/>
                  <a:pt x="14337" y="14963"/>
                  <a:pt x="14763" y="14236"/>
                </a:cubicBezTo>
                <a:moveTo>
                  <a:pt x="19525" y="33660"/>
                </a:moveTo>
                <a:cubicBezTo>
                  <a:pt x="20151" y="33008"/>
                  <a:pt x="20652" y="32256"/>
                  <a:pt x="21354" y="31705"/>
                </a:cubicBezTo>
                <a:cubicBezTo>
                  <a:pt x="23309" y="30226"/>
                  <a:pt x="24938" y="28447"/>
                  <a:pt x="26367" y="26467"/>
                </a:cubicBezTo>
                <a:cubicBezTo>
                  <a:pt x="28146" y="24061"/>
                  <a:pt x="29650" y="21479"/>
                  <a:pt x="30402" y="18547"/>
                </a:cubicBezTo>
                <a:cubicBezTo>
                  <a:pt x="31404" y="14637"/>
                  <a:pt x="30878" y="11028"/>
                  <a:pt x="28472" y="7695"/>
                </a:cubicBezTo>
                <a:cubicBezTo>
                  <a:pt x="25565" y="3634"/>
                  <a:pt x="18322" y="777"/>
                  <a:pt x="13936" y="1855"/>
                </a:cubicBezTo>
                <a:cubicBezTo>
                  <a:pt x="10527" y="2682"/>
                  <a:pt x="7469" y="3960"/>
                  <a:pt x="5038" y="6517"/>
                </a:cubicBezTo>
                <a:cubicBezTo>
                  <a:pt x="2632" y="9023"/>
                  <a:pt x="1379" y="12005"/>
                  <a:pt x="1605" y="15564"/>
                </a:cubicBezTo>
                <a:cubicBezTo>
                  <a:pt x="1730" y="17870"/>
                  <a:pt x="2382" y="20051"/>
                  <a:pt x="3434" y="22106"/>
                </a:cubicBezTo>
                <a:cubicBezTo>
                  <a:pt x="5063" y="25364"/>
                  <a:pt x="7219" y="28246"/>
                  <a:pt x="9900" y="30702"/>
                </a:cubicBezTo>
                <a:cubicBezTo>
                  <a:pt x="11129" y="31830"/>
                  <a:pt x="12332" y="32983"/>
                  <a:pt x="13259" y="34386"/>
                </a:cubicBezTo>
                <a:cubicBezTo>
                  <a:pt x="13334" y="34487"/>
                  <a:pt x="13610" y="34462"/>
                  <a:pt x="13835" y="34512"/>
                </a:cubicBezTo>
                <a:cubicBezTo>
                  <a:pt x="14111" y="33033"/>
                  <a:pt x="13936" y="31705"/>
                  <a:pt x="13259" y="30427"/>
                </a:cubicBezTo>
                <a:cubicBezTo>
                  <a:pt x="12808" y="29574"/>
                  <a:pt x="12332" y="28722"/>
                  <a:pt x="11855" y="27895"/>
                </a:cubicBezTo>
                <a:cubicBezTo>
                  <a:pt x="11053" y="26492"/>
                  <a:pt x="10201" y="25163"/>
                  <a:pt x="9499" y="23735"/>
                </a:cubicBezTo>
                <a:cubicBezTo>
                  <a:pt x="8271" y="21304"/>
                  <a:pt x="7946" y="18722"/>
                  <a:pt x="8547" y="16040"/>
                </a:cubicBezTo>
                <a:cubicBezTo>
                  <a:pt x="8823" y="14888"/>
                  <a:pt x="9249" y="13785"/>
                  <a:pt x="10001" y="12858"/>
                </a:cubicBezTo>
                <a:cubicBezTo>
                  <a:pt x="11154" y="11404"/>
                  <a:pt x="12632" y="11078"/>
                  <a:pt x="14236" y="11980"/>
                </a:cubicBezTo>
                <a:cubicBezTo>
                  <a:pt x="14888" y="12356"/>
                  <a:pt x="15489" y="12807"/>
                  <a:pt x="16166" y="13259"/>
                </a:cubicBezTo>
                <a:cubicBezTo>
                  <a:pt x="16768" y="13058"/>
                  <a:pt x="17344" y="12832"/>
                  <a:pt x="17946" y="12732"/>
                </a:cubicBezTo>
                <a:cubicBezTo>
                  <a:pt x="18572" y="12632"/>
                  <a:pt x="19199" y="12657"/>
                  <a:pt x="19825" y="12632"/>
                </a:cubicBezTo>
                <a:cubicBezTo>
                  <a:pt x="20728" y="12607"/>
                  <a:pt x="21429" y="13008"/>
                  <a:pt x="22031" y="13609"/>
                </a:cubicBezTo>
                <a:cubicBezTo>
                  <a:pt x="22682" y="14261"/>
                  <a:pt x="23058" y="15088"/>
                  <a:pt x="23184" y="16015"/>
                </a:cubicBezTo>
                <a:cubicBezTo>
                  <a:pt x="23334" y="17193"/>
                  <a:pt x="23359" y="18371"/>
                  <a:pt x="22933" y="19499"/>
                </a:cubicBezTo>
                <a:cubicBezTo>
                  <a:pt x="22507" y="20602"/>
                  <a:pt x="22056" y="21680"/>
                  <a:pt x="21605" y="22782"/>
                </a:cubicBezTo>
                <a:cubicBezTo>
                  <a:pt x="21229" y="23660"/>
                  <a:pt x="20828" y="24537"/>
                  <a:pt x="20452" y="25439"/>
                </a:cubicBezTo>
                <a:cubicBezTo>
                  <a:pt x="19525" y="27720"/>
                  <a:pt x="19224" y="30126"/>
                  <a:pt x="19149" y="32557"/>
                </a:cubicBezTo>
                <a:cubicBezTo>
                  <a:pt x="19149" y="32958"/>
                  <a:pt x="19073" y="33409"/>
                  <a:pt x="19525" y="33660"/>
                </a:cubicBezTo>
                <a:close/>
                <a:moveTo>
                  <a:pt x="11555" y="34737"/>
                </a:moveTo>
                <a:cubicBezTo>
                  <a:pt x="11129" y="33785"/>
                  <a:pt x="10377" y="33259"/>
                  <a:pt x="9750" y="32632"/>
                </a:cubicBezTo>
                <a:cubicBezTo>
                  <a:pt x="8522" y="31379"/>
                  <a:pt x="7244" y="30201"/>
                  <a:pt x="6116" y="28898"/>
                </a:cubicBezTo>
                <a:cubicBezTo>
                  <a:pt x="4086" y="26592"/>
                  <a:pt x="2532" y="23960"/>
                  <a:pt x="1354" y="21128"/>
                </a:cubicBezTo>
                <a:cubicBezTo>
                  <a:pt x="352" y="18697"/>
                  <a:pt x="1" y="16191"/>
                  <a:pt x="176" y="13584"/>
                </a:cubicBezTo>
                <a:cubicBezTo>
                  <a:pt x="402" y="10552"/>
                  <a:pt x="1755" y="8020"/>
                  <a:pt x="3735" y="5765"/>
                </a:cubicBezTo>
                <a:cubicBezTo>
                  <a:pt x="4863" y="4436"/>
                  <a:pt x="6241" y="3384"/>
                  <a:pt x="7795" y="2557"/>
                </a:cubicBezTo>
                <a:cubicBezTo>
                  <a:pt x="9750" y="1529"/>
                  <a:pt x="11730" y="527"/>
                  <a:pt x="14036" y="502"/>
                </a:cubicBezTo>
                <a:cubicBezTo>
                  <a:pt x="14662" y="476"/>
                  <a:pt x="15264" y="251"/>
                  <a:pt x="15890" y="201"/>
                </a:cubicBezTo>
                <a:cubicBezTo>
                  <a:pt x="17645" y="0"/>
                  <a:pt x="19349" y="451"/>
                  <a:pt x="21053" y="702"/>
                </a:cubicBezTo>
                <a:cubicBezTo>
                  <a:pt x="21179" y="727"/>
                  <a:pt x="21329" y="777"/>
                  <a:pt x="21429" y="852"/>
                </a:cubicBezTo>
                <a:cubicBezTo>
                  <a:pt x="23083" y="1880"/>
                  <a:pt x="24938" y="2532"/>
                  <a:pt x="26492" y="3710"/>
                </a:cubicBezTo>
                <a:cubicBezTo>
                  <a:pt x="29424" y="5965"/>
                  <a:pt x="31404" y="8797"/>
                  <a:pt x="32131" y="12431"/>
                </a:cubicBezTo>
                <a:cubicBezTo>
                  <a:pt x="32607" y="14787"/>
                  <a:pt x="32357" y="17118"/>
                  <a:pt x="31680" y="19424"/>
                </a:cubicBezTo>
                <a:cubicBezTo>
                  <a:pt x="30652" y="23008"/>
                  <a:pt x="28673" y="26116"/>
                  <a:pt x="26317" y="28973"/>
                </a:cubicBezTo>
                <a:cubicBezTo>
                  <a:pt x="24938" y="30627"/>
                  <a:pt x="23409" y="32156"/>
                  <a:pt x="21705" y="33459"/>
                </a:cubicBezTo>
                <a:cubicBezTo>
                  <a:pt x="21028" y="33985"/>
                  <a:pt x="20953" y="34562"/>
                  <a:pt x="21053" y="35264"/>
                </a:cubicBezTo>
                <a:cubicBezTo>
                  <a:pt x="21078" y="35464"/>
                  <a:pt x="21154" y="35665"/>
                  <a:pt x="21254" y="35865"/>
                </a:cubicBezTo>
                <a:cubicBezTo>
                  <a:pt x="21655" y="36642"/>
                  <a:pt x="21730" y="37419"/>
                  <a:pt x="21530" y="38271"/>
                </a:cubicBezTo>
                <a:cubicBezTo>
                  <a:pt x="21329" y="39199"/>
                  <a:pt x="21730" y="40226"/>
                  <a:pt x="21053" y="41103"/>
                </a:cubicBezTo>
                <a:cubicBezTo>
                  <a:pt x="20978" y="41178"/>
                  <a:pt x="21003" y="41354"/>
                  <a:pt x="21028" y="41479"/>
                </a:cubicBezTo>
                <a:cubicBezTo>
                  <a:pt x="21354" y="42607"/>
                  <a:pt x="21003" y="43509"/>
                  <a:pt x="20251" y="44336"/>
                </a:cubicBezTo>
                <a:cubicBezTo>
                  <a:pt x="20001" y="44637"/>
                  <a:pt x="19926" y="45113"/>
                  <a:pt x="19675" y="45439"/>
                </a:cubicBezTo>
                <a:cubicBezTo>
                  <a:pt x="18146" y="47795"/>
                  <a:pt x="14662" y="47695"/>
                  <a:pt x="13284" y="45264"/>
                </a:cubicBezTo>
                <a:cubicBezTo>
                  <a:pt x="13008" y="44737"/>
                  <a:pt x="12708" y="44336"/>
                  <a:pt x="12181" y="44111"/>
                </a:cubicBezTo>
                <a:cubicBezTo>
                  <a:pt x="11304" y="43735"/>
                  <a:pt x="10903" y="43058"/>
                  <a:pt x="11028" y="42131"/>
                </a:cubicBezTo>
                <a:cubicBezTo>
                  <a:pt x="11129" y="41605"/>
                  <a:pt x="11053" y="41153"/>
                  <a:pt x="10778" y="40727"/>
                </a:cubicBezTo>
                <a:cubicBezTo>
                  <a:pt x="10702" y="40627"/>
                  <a:pt x="10627" y="40477"/>
                  <a:pt x="10627" y="40351"/>
                </a:cubicBezTo>
                <a:cubicBezTo>
                  <a:pt x="10677" y="39123"/>
                  <a:pt x="10803" y="37895"/>
                  <a:pt x="10577" y="36667"/>
                </a:cubicBezTo>
                <a:cubicBezTo>
                  <a:pt x="10502" y="36366"/>
                  <a:pt x="10753" y="36016"/>
                  <a:pt x="10903" y="35715"/>
                </a:cubicBezTo>
                <a:cubicBezTo>
                  <a:pt x="11103" y="35364"/>
                  <a:pt x="11354" y="35038"/>
                  <a:pt x="11555" y="3473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0"/>
          <p:cNvSpPr/>
          <p:nvPr/>
        </p:nvSpPr>
        <p:spPr>
          <a:xfrm>
            <a:off x="1438598" y="1957759"/>
            <a:ext cx="20623" cy="64793"/>
          </a:xfrm>
          <a:custGeom>
            <a:avLst/>
            <a:gdLst/>
            <a:ahLst/>
            <a:cxnLst/>
            <a:rect l="l" t="t" r="r" b="b"/>
            <a:pathLst>
              <a:path w="1580" h="4964" extrusionOk="0">
                <a:moveTo>
                  <a:pt x="1579" y="2281"/>
                </a:moveTo>
                <a:cubicBezTo>
                  <a:pt x="1529" y="2983"/>
                  <a:pt x="1504" y="3585"/>
                  <a:pt x="1454" y="4211"/>
                </a:cubicBezTo>
                <a:cubicBezTo>
                  <a:pt x="1404" y="4562"/>
                  <a:pt x="1003" y="4963"/>
                  <a:pt x="777" y="4863"/>
                </a:cubicBezTo>
                <a:cubicBezTo>
                  <a:pt x="552" y="4737"/>
                  <a:pt x="276" y="4537"/>
                  <a:pt x="251" y="4311"/>
                </a:cubicBezTo>
                <a:cubicBezTo>
                  <a:pt x="0" y="3108"/>
                  <a:pt x="25" y="1855"/>
                  <a:pt x="251" y="627"/>
                </a:cubicBezTo>
                <a:cubicBezTo>
                  <a:pt x="251" y="577"/>
                  <a:pt x="276" y="502"/>
                  <a:pt x="326" y="452"/>
                </a:cubicBezTo>
                <a:cubicBezTo>
                  <a:pt x="502" y="226"/>
                  <a:pt x="677" y="1"/>
                  <a:pt x="978" y="126"/>
                </a:cubicBezTo>
                <a:cubicBezTo>
                  <a:pt x="1153" y="176"/>
                  <a:pt x="1379" y="351"/>
                  <a:pt x="1404" y="527"/>
                </a:cubicBezTo>
                <a:cubicBezTo>
                  <a:pt x="1504" y="1128"/>
                  <a:pt x="1529" y="1730"/>
                  <a:pt x="1579" y="228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0"/>
          <p:cNvSpPr/>
          <p:nvPr/>
        </p:nvSpPr>
        <p:spPr>
          <a:xfrm>
            <a:off x="1626698" y="2065717"/>
            <a:ext cx="40254" cy="34028"/>
          </a:xfrm>
          <a:custGeom>
            <a:avLst/>
            <a:gdLst/>
            <a:ahLst/>
            <a:cxnLst/>
            <a:rect l="l" t="t" r="r" b="b"/>
            <a:pathLst>
              <a:path w="3084" h="2607" extrusionOk="0">
                <a:moveTo>
                  <a:pt x="3008" y="852"/>
                </a:moveTo>
                <a:cubicBezTo>
                  <a:pt x="2958" y="953"/>
                  <a:pt x="2883" y="1253"/>
                  <a:pt x="2682" y="1379"/>
                </a:cubicBezTo>
                <a:cubicBezTo>
                  <a:pt x="2106" y="1780"/>
                  <a:pt x="1529" y="2106"/>
                  <a:pt x="928" y="2431"/>
                </a:cubicBezTo>
                <a:cubicBezTo>
                  <a:pt x="577" y="2607"/>
                  <a:pt x="76" y="2482"/>
                  <a:pt x="25" y="2231"/>
                </a:cubicBezTo>
                <a:cubicBezTo>
                  <a:pt x="0" y="1980"/>
                  <a:pt x="51" y="1654"/>
                  <a:pt x="201" y="1479"/>
                </a:cubicBezTo>
                <a:cubicBezTo>
                  <a:pt x="702" y="802"/>
                  <a:pt x="1429" y="426"/>
                  <a:pt x="2181" y="76"/>
                </a:cubicBezTo>
                <a:cubicBezTo>
                  <a:pt x="2231" y="50"/>
                  <a:pt x="2306" y="76"/>
                  <a:pt x="2381" y="76"/>
                </a:cubicBezTo>
                <a:cubicBezTo>
                  <a:pt x="2657" y="0"/>
                  <a:pt x="3083" y="401"/>
                  <a:pt x="3008" y="852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0"/>
          <p:cNvSpPr/>
          <p:nvPr/>
        </p:nvSpPr>
        <p:spPr>
          <a:xfrm>
            <a:off x="1321478" y="1989490"/>
            <a:ext cx="31744" cy="44183"/>
          </a:xfrm>
          <a:custGeom>
            <a:avLst/>
            <a:gdLst/>
            <a:ahLst/>
            <a:cxnLst/>
            <a:rect l="l" t="t" r="r" b="b"/>
            <a:pathLst>
              <a:path w="2432" h="3385" extrusionOk="0">
                <a:moveTo>
                  <a:pt x="627" y="51"/>
                </a:moveTo>
                <a:cubicBezTo>
                  <a:pt x="753" y="101"/>
                  <a:pt x="928" y="101"/>
                  <a:pt x="1003" y="201"/>
                </a:cubicBezTo>
                <a:cubicBezTo>
                  <a:pt x="1680" y="1003"/>
                  <a:pt x="2231" y="1880"/>
                  <a:pt x="2407" y="2933"/>
                </a:cubicBezTo>
                <a:cubicBezTo>
                  <a:pt x="2432" y="3033"/>
                  <a:pt x="2332" y="3234"/>
                  <a:pt x="2256" y="3284"/>
                </a:cubicBezTo>
                <a:cubicBezTo>
                  <a:pt x="2081" y="3359"/>
                  <a:pt x="1881" y="3384"/>
                  <a:pt x="1680" y="3384"/>
                </a:cubicBezTo>
                <a:cubicBezTo>
                  <a:pt x="1555" y="3359"/>
                  <a:pt x="1429" y="3259"/>
                  <a:pt x="1329" y="3159"/>
                </a:cubicBezTo>
                <a:cubicBezTo>
                  <a:pt x="778" y="2457"/>
                  <a:pt x="327" y="1680"/>
                  <a:pt x="76" y="778"/>
                </a:cubicBezTo>
                <a:cubicBezTo>
                  <a:pt x="1" y="502"/>
                  <a:pt x="352" y="1"/>
                  <a:pt x="627" y="5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0"/>
          <p:cNvSpPr/>
          <p:nvPr/>
        </p:nvSpPr>
        <p:spPr>
          <a:xfrm>
            <a:off x="1234144" y="2058185"/>
            <a:ext cx="38283" cy="40907"/>
          </a:xfrm>
          <a:custGeom>
            <a:avLst/>
            <a:gdLst/>
            <a:ahLst/>
            <a:cxnLst/>
            <a:rect l="l" t="t" r="r" b="b"/>
            <a:pathLst>
              <a:path w="2933" h="3134" extrusionOk="0">
                <a:moveTo>
                  <a:pt x="2932" y="2683"/>
                </a:moveTo>
                <a:cubicBezTo>
                  <a:pt x="2807" y="2833"/>
                  <a:pt x="2682" y="2958"/>
                  <a:pt x="2531" y="3084"/>
                </a:cubicBezTo>
                <a:cubicBezTo>
                  <a:pt x="2481" y="3109"/>
                  <a:pt x="2381" y="3134"/>
                  <a:pt x="2331" y="3109"/>
                </a:cubicBezTo>
                <a:cubicBezTo>
                  <a:pt x="1128" y="2758"/>
                  <a:pt x="326" y="1981"/>
                  <a:pt x="50" y="753"/>
                </a:cubicBezTo>
                <a:cubicBezTo>
                  <a:pt x="0" y="577"/>
                  <a:pt x="125" y="327"/>
                  <a:pt x="251" y="201"/>
                </a:cubicBezTo>
                <a:cubicBezTo>
                  <a:pt x="476" y="1"/>
                  <a:pt x="777" y="51"/>
                  <a:pt x="977" y="277"/>
                </a:cubicBezTo>
                <a:cubicBezTo>
                  <a:pt x="1554" y="878"/>
                  <a:pt x="2105" y="1480"/>
                  <a:pt x="2657" y="2106"/>
                </a:cubicBezTo>
                <a:cubicBezTo>
                  <a:pt x="2782" y="2231"/>
                  <a:pt x="2832" y="2457"/>
                  <a:pt x="2932" y="2683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0"/>
          <p:cNvSpPr/>
          <p:nvPr/>
        </p:nvSpPr>
        <p:spPr>
          <a:xfrm>
            <a:off x="1546882" y="2005518"/>
            <a:ext cx="31091" cy="37630"/>
          </a:xfrm>
          <a:custGeom>
            <a:avLst/>
            <a:gdLst/>
            <a:ahLst/>
            <a:cxnLst/>
            <a:rect l="l" t="t" r="r" b="b"/>
            <a:pathLst>
              <a:path w="2382" h="2883" extrusionOk="0">
                <a:moveTo>
                  <a:pt x="2356" y="427"/>
                </a:moveTo>
                <a:cubicBezTo>
                  <a:pt x="2356" y="502"/>
                  <a:pt x="2381" y="577"/>
                  <a:pt x="2356" y="627"/>
                </a:cubicBezTo>
                <a:cubicBezTo>
                  <a:pt x="2005" y="1429"/>
                  <a:pt x="1554" y="2206"/>
                  <a:pt x="852" y="2758"/>
                </a:cubicBezTo>
                <a:cubicBezTo>
                  <a:pt x="727" y="2858"/>
                  <a:pt x="451" y="2883"/>
                  <a:pt x="301" y="2808"/>
                </a:cubicBezTo>
                <a:cubicBezTo>
                  <a:pt x="175" y="2733"/>
                  <a:pt x="0" y="2482"/>
                  <a:pt x="25" y="2332"/>
                </a:cubicBezTo>
                <a:cubicBezTo>
                  <a:pt x="226" y="1354"/>
                  <a:pt x="652" y="527"/>
                  <a:pt x="1579" y="76"/>
                </a:cubicBezTo>
                <a:cubicBezTo>
                  <a:pt x="1729" y="1"/>
                  <a:pt x="1980" y="51"/>
                  <a:pt x="2155" y="126"/>
                </a:cubicBezTo>
                <a:cubicBezTo>
                  <a:pt x="2231" y="151"/>
                  <a:pt x="2281" y="327"/>
                  <a:pt x="2356" y="42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7" name="Google Shape;1867;p40"/>
          <p:cNvGrpSpPr/>
          <p:nvPr/>
        </p:nvGrpSpPr>
        <p:grpSpPr>
          <a:xfrm>
            <a:off x="7371897" y="2165981"/>
            <a:ext cx="498255" cy="484132"/>
            <a:chOff x="6931000" y="3652925"/>
            <a:chExt cx="973725" cy="946125"/>
          </a:xfrm>
        </p:grpSpPr>
        <p:sp>
          <p:nvSpPr>
            <p:cNvPr id="1868" name="Google Shape;1868;p40"/>
            <p:cNvSpPr/>
            <p:nvPr/>
          </p:nvSpPr>
          <p:spPr>
            <a:xfrm>
              <a:off x="6971100" y="3689650"/>
              <a:ext cx="893500" cy="860075"/>
            </a:xfrm>
            <a:custGeom>
              <a:avLst/>
              <a:gdLst/>
              <a:ahLst/>
              <a:cxnLst/>
              <a:rect l="l" t="t" r="r" b="b"/>
              <a:pathLst>
                <a:path w="35740" h="34403" extrusionOk="0">
                  <a:moveTo>
                    <a:pt x="5889" y="1"/>
                  </a:moveTo>
                  <a:cubicBezTo>
                    <a:pt x="4695" y="1"/>
                    <a:pt x="3501" y="12"/>
                    <a:pt x="2306" y="35"/>
                  </a:cubicBezTo>
                  <a:cubicBezTo>
                    <a:pt x="2168" y="35"/>
                    <a:pt x="2030" y="30"/>
                    <a:pt x="1891" y="30"/>
                  </a:cubicBezTo>
                  <a:cubicBezTo>
                    <a:pt x="1452" y="30"/>
                    <a:pt x="1009" y="74"/>
                    <a:pt x="552" y="436"/>
                  </a:cubicBezTo>
                  <a:cubicBezTo>
                    <a:pt x="351" y="1288"/>
                    <a:pt x="326" y="2265"/>
                    <a:pt x="301" y="3268"/>
                  </a:cubicBezTo>
                  <a:cubicBezTo>
                    <a:pt x="251" y="6877"/>
                    <a:pt x="176" y="10486"/>
                    <a:pt x="126" y="14095"/>
                  </a:cubicBezTo>
                  <a:cubicBezTo>
                    <a:pt x="76" y="15574"/>
                    <a:pt x="0" y="17077"/>
                    <a:pt x="76" y="18556"/>
                  </a:cubicBezTo>
                  <a:cubicBezTo>
                    <a:pt x="151" y="20386"/>
                    <a:pt x="351" y="22240"/>
                    <a:pt x="502" y="24070"/>
                  </a:cubicBezTo>
                  <a:cubicBezTo>
                    <a:pt x="602" y="25173"/>
                    <a:pt x="1153" y="25849"/>
                    <a:pt x="2281" y="26150"/>
                  </a:cubicBezTo>
                  <a:cubicBezTo>
                    <a:pt x="3535" y="26496"/>
                    <a:pt x="4789" y="26637"/>
                    <a:pt x="6075" y="26637"/>
                  </a:cubicBezTo>
                  <a:cubicBezTo>
                    <a:pt x="6280" y="26637"/>
                    <a:pt x="6486" y="26633"/>
                    <a:pt x="6692" y="26626"/>
                  </a:cubicBezTo>
                  <a:cubicBezTo>
                    <a:pt x="9600" y="26551"/>
                    <a:pt x="12482" y="26451"/>
                    <a:pt x="15389" y="26376"/>
                  </a:cubicBezTo>
                  <a:cubicBezTo>
                    <a:pt x="15815" y="26376"/>
                    <a:pt x="16241" y="26451"/>
                    <a:pt x="16667" y="26476"/>
                  </a:cubicBezTo>
                  <a:cubicBezTo>
                    <a:pt x="17845" y="26551"/>
                    <a:pt x="19048" y="26626"/>
                    <a:pt x="20251" y="26752"/>
                  </a:cubicBezTo>
                  <a:cubicBezTo>
                    <a:pt x="21028" y="26827"/>
                    <a:pt x="21805" y="26927"/>
                    <a:pt x="22557" y="27128"/>
                  </a:cubicBezTo>
                  <a:cubicBezTo>
                    <a:pt x="23384" y="27328"/>
                    <a:pt x="23835" y="27930"/>
                    <a:pt x="23986" y="28782"/>
                  </a:cubicBezTo>
                  <a:cubicBezTo>
                    <a:pt x="24186" y="30185"/>
                    <a:pt x="23935" y="31464"/>
                    <a:pt x="23259" y="32692"/>
                  </a:cubicBezTo>
                  <a:cubicBezTo>
                    <a:pt x="22983" y="33168"/>
                    <a:pt x="22682" y="33644"/>
                    <a:pt x="22382" y="34095"/>
                  </a:cubicBezTo>
                  <a:cubicBezTo>
                    <a:pt x="22578" y="34331"/>
                    <a:pt x="22796" y="34403"/>
                    <a:pt x="23012" y="34403"/>
                  </a:cubicBezTo>
                  <a:cubicBezTo>
                    <a:pt x="23209" y="34403"/>
                    <a:pt x="23405" y="34343"/>
                    <a:pt x="23585" y="34296"/>
                  </a:cubicBezTo>
                  <a:cubicBezTo>
                    <a:pt x="26066" y="33644"/>
                    <a:pt x="27920" y="32215"/>
                    <a:pt x="29023" y="29910"/>
                  </a:cubicBezTo>
                  <a:cubicBezTo>
                    <a:pt x="29224" y="29459"/>
                    <a:pt x="29399" y="28982"/>
                    <a:pt x="29600" y="28531"/>
                  </a:cubicBezTo>
                  <a:cubicBezTo>
                    <a:pt x="29950" y="27679"/>
                    <a:pt x="30527" y="27153"/>
                    <a:pt x="31479" y="27052"/>
                  </a:cubicBezTo>
                  <a:cubicBezTo>
                    <a:pt x="32181" y="26977"/>
                    <a:pt x="32883" y="26752"/>
                    <a:pt x="33560" y="26626"/>
                  </a:cubicBezTo>
                  <a:cubicBezTo>
                    <a:pt x="34462" y="26476"/>
                    <a:pt x="34913" y="25900"/>
                    <a:pt x="35088" y="25073"/>
                  </a:cubicBezTo>
                  <a:cubicBezTo>
                    <a:pt x="35164" y="24747"/>
                    <a:pt x="35189" y="24371"/>
                    <a:pt x="35189" y="24020"/>
                  </a:cubicBezTo>
                  <a:cubicBezTo>
                    <a:pt x="35339" y="20135"/>
                    <a:pt x="35439" y="16250"/>
                    <a:pt x="35640" y="12366"/>
                  </a:cubicBezTo>
                  <a:cubicBezTo>
                    <a:pt x="35740" y="10085"/>
                    <a:pt x="35740" y="7829"/>
                    <a:pt x="35640" y="5549"/>
                  </a:cubicBezTo>
                  <a:cubicBezTo>
                    <a:pt x="35590" y="4847"/>
                    <a:pt x="35665" y="4145"/>
                    <a:pt x="35615" y="3443"/>
                  </a:cubicBezTo>
                  <a:cubicBezTo>
                    <a:pt x="35565" y="1940"/>
                    <a:pt x="34813" y="1112"/>
                    <a:pt x="33284" y="912"/>
                  </a:cubicBezTo>
                  <a:cubicBezTo>
                    <a:pt x="33159" y="887"/>
                    <a:pt x="33008" y="862"/>
                    <a:pt x="32858" y="862"/>
                  </a:cubicBezTo>
                  <a:cubicBezTo>
                    <a:pt x="30677" y="837"/>
                    <a:pt x="28472" y="837"/>
                    <a:pt x="26291" y="812"/>
                  </a:cubicBezTo>
                  <a:cubicBezTo>
                    <a:pt x="25903" y="812"/>
                    <a:pt x="25514" y="818"/>
                    <a:pt x="25126" y="818"/>
                  </a:cubicBezTo>
                  <a:cubicBezTo>
                    <a:pt x="24737" y="818"/>
                    <a:pt x="24349" y="812"/>
                    <a:pt x="23960" y="787"/>
                  </a:cubicBezTo>
                  <a:cubicBezTo>
                    <a:pt x="21981" y="661"/>
                    <a:pt x="20001" y="461"/>
                    <a:pt x="18021" y="361"/>
                  </a:cubicBezTo>
                  <a:cubicBezTo>
                    <a:pt x="13977" y="128"/>
                    <a:pt x="9933" y="1"/>
                    <a:pt x="5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6931000" y="3652925"/>
              <a:ext cx="973725" cy="946125"/>
            </a:xfrm>
            <a:custGeom>
              <a:avLst/>
              <a:gdLst/>
              <a:ahLst/>
              <a:cxnLst/>
              <a:rect l="l" t="t" r="r" b="b"/>
              <a:pathLst>
                <a:path w="38949" h="37845" extrusionOk="0">
                  <a:moveTo>
                    <a:pt x="2156" y="1905"/>
                  </a:moveTo>
                  <a:cubicBezTo>
                    <a:pt x="1955" y="2757"/>
                    <a:pt x="1930" y="3734"/>
                    <a:pt x="1905" y="4737"/>
                  </a:cubicBezTo>
                  <a:cubicBezTo>
                    <a:pt x="1855" y="8346"/>
                    <a:pt x="1780" y="11955"/>
                    <a:pt x="1730" y="15564"/>
                  </a:cubicBezTo>
                  <a:cubicBezTo>
                    <a:pt x="1680" y="17043"/>
                    <a:pt x="1604" y="18546"/>
                    <a:pt x="1680" y="20025"/>
                  </a:cubicBezTo>
                  <a:cubicBezTo>
                    <a:pt x="1755" y="21855"/>
                    <a:pt x="1955" y="23709"/>
                    <a:pt x="2106" y="25539"/>
                  </a:cubicBezTo>
                  <a:cubicBezTo>
                    <a:pt x="2206" y="26642"/>
                    <a:pt x="2757" y="27318"/>
                    <a:pt x="3885" y="27619"/>
                  </a:cubicBezTo>
                  <a:cubicBezTo>
                    <a:pt x="5339" y="28020"/>
                    <a:pt x="6792" y="28146"/>
                    <a:pt x="8296" y="28095"/>
                  </a:cubicBezTo>
                  <a:cubicBezTo>
                    <a:pt x="11204" y="28020"/>
                    <a:pt x="14086" y="27920"/>
                    <a:pt x="16993" y="27845"/>
                  </a:cubicBezTo>
                  <a:cubicBezTo>
                    <a:pt x="17419" y="27845"/>
                    <a:pt x="17845" y="27920"/>
                    <a:pt x="18271" y="27945"/>
                  </a:cubicBezTo>
                  <a:cubicBezTo>
                    <a:pt x="19449" y="28020"/>
                    <a:pt x="20652" y="28095"/>
                    <a:pt x="21855" y="28221"/>
                  </a:cubicBezTo>
                  <a:cubicBezTo>
                    <a:pt x="22632" y="28296"/>
                    <a:pt x="23409" y="28396"/>
                    <a:pt x="24161" y="28597"/>
                  </a:cubicBezTo>
                  <a:cubicBezTo>
                    <a:pt x="24988" y="28797"/>
                    <a:pt x="25439" y="29399"/>
                    <a:pt x="25590" y="30251"/>
                  </a:cubicBezTo>
                  <a:cubicBezTo>
                    <a:pt x="25790" y="31654"/>
                    <a:pt x="25539" y="32933"/>
                    <a:pt x="24863" y="34161"/>
                  </a:cubicBezTo>
                  <a:cubicBezTo>
                    <a:pt x="24587" y="34637"/>
                    <a:pt x="24286" y="35113"/>
                    <a:pt x="23986" y="35564"/>
                  </a:cubicBezTo>
                  <a:cubicBezTo>
                    <a:pt x="24361" y="36015"/>
                    <a:pt x="24813" y="35865"/>
                    <a:pt x="25189" y="35765"/>
                  </a:cubicBezTo>
                  <a:cubicBezTo>
                    <a:pt x="27670" y="35113"/>
                    <a:pt x="29524" y="33684"/>
                    <a:pt x="30627" y="31379"/>
                  </a:cubicBezTo>
                  <a:cubicBezTo>
                    <a:pt x="30828" y="30928"/>
                    <a:pt x="31003" y="30451"/>
                    <a:pt x="31204" y="30000"/>
                  </a:cubicBezTo>
                  <a:cubicBezTo>
                    <a:pt x="31554" y="29148"/>
                    <a:pt x="32131" y="28622"/>
                    <a:pt x="33083" y="28521"/>
                  </a:cubicBezTo>
                  <a:cubicBezTo>
                    <a:pt x="33785" y="28446"/>
                    <a:pt x="34487" y="28221"/>
                    <a:pt x="35164" y="28095"/>
                  </a:cubicBezTo>
                  <a:cubicBezTo>
                    <a:pt x="36066" y="27945"/>
                    <a:pt x="36517" y="27369"/>
                    <a:pt x="36692" y="26542"/>
                  </a:cubicBezTo>
                  <a:cubicBezTo>
                    <a:pt x="36768" y="26216"/>
                    <a:pt x="36793" y="25840"/>
                    <a:pt x="36793" y="25489"/>
                  </a:cubicBezTo>
                  <a:cubicBezTo>
                    <a:pt x="36943" y="21604"/>
                    <a:pt x="37043" y="17719"/>
                    <a:pt x="37244" y="13835"/>
                  </a:cubicBezTo>
                  <a:cubicBezTo>
                    <a:pt x="37344" y="11554"/>
                    <a:pt x="37344" y="9298"/>
                    <a:pt x="37244" y="7018"/>
                  </a:cubicBezTo>
                  <a:cubicBezTo>
                    <a:pt x="37194" y="6316"/>
                    <a:pt x="37269" y="5614"/>
                    <a:pt x="37219" y="4912"/>
                  </a:cubicBezTo>
                  <a:cubicBezTo>
                    <a:pt x="37169" y="3409"/>
                    <a:pt x="36417" y="2581"/>
                    <a:pt x="34888" y="2381"/>
                  </a:cubicBezTo>
                  <a:cubicBezTo>
                    <a:pt x="34763" y="2356"/>
                    <a:pt x="34612" y="2331"/>
                    <a:pt x="34462" y="2331"/>
                  </a:cubicBezTo>
                  <a:cubicBezTo>
                    <a:pt x="32281" y="2306"/>
                    <a:pt x="30076" y="2306"/>
                    <a:pt x="27895" y="2281"/>
                  </a:cubicBezTo>
                  <a:cubicBezTo>
                    <a:pt x="27118" y="2281"/>
                    <a:pt x="26341" y="2306"/>
                    <a:pt x="25564" y="2256"/>
                  </a:cubicBezTo>
                  <a:cubicBezTo>
                    <a:pt x="23585" y="2130"/>
                    <a:pt x="21605" y="1930"/>
                    <a:pt x="19625" y="1830"/>
                  </a:cubicBezTo>
                  <a:cubicBezTo>
                    <a:pt x="14386" y="1529"/>
                    <a:pt x="9148" y="1404"/>
                    <a:pt x="3910" y="1504"/>
                  </a:cubicBezTo>
                  <a:cubicBezTo>
                    <a:pt x="3334" y="1504"/>
                    <a:pt x="2757" y="1429"/>
                    <a:pt x="2156" y="1905"/>
                  </a:cubicBezTo>
                  <a:close/>
                  <a:moveTo>
                    <a:pt x="32833" y="30301"/>
                  </a:moveTo>
                  <a:cubicBezTo>
                    <a:pt x="32532" y="31028"/>
                    <a:pt x="32331" y="31629"/>
                    <a:pt x="32056" y="32206"/>
                  </a:cubicBezTo>
                  <a:cubicBezTo>
                    <a:pt x="30326" y="35815"/>
                    <a:pt x="26642" y="37845"/>
                    <a:pt x="22457" y="37594"/>
                  </a:cubicBezTo>
                  <a:cubicBezTo>
                    <a:pt x="21705" y="37544"/>
                    <a:pt x="21229" y="36742"/>
                    <a:pt x="21554" y="36040"/>
                  </a:cubicBezTo>
                  <a:cubicBezTo>
                    <a:pt x="21730" y="35639"/>
                    <a:pt x="21955" y="35288"/>
                    <a:pt x="22206" y="34938"/>
                  </a:cubicBezTo>
                  <a:cubicBezTo>
                    <a:pt x="22507" y="34537"/>
                    <a:pt x="22858" y="34186"/>
                    <a:pt x="23158" y="33785"/>
                  </a:cubicBezTo>
                  <a:cubicBezTo>
                    <a:pt x="24186" y="32331"/>
                    <a:pt x="24161" y="31604"/>
                    <a:pt x="23083" y="29875"/>
                  </a:cubicBezTo>
                  <a:cubicBezTo>
                    <a:pt x="22707" y="29825"/>
                    <a:pt x="22306" y="29725"/>
                    <a:pt x="21880" y="29725"/>
                  </a:cubicBezTo>
                  <a:cubicBezTo>
                    <a:pt x="18772" y="29674"/>
                    <a:pt x="15640" y="29649"/>
                    <a:pt x="12532" y="29649"/>
                  </a:cubicBezTo>
                  <a:cubicBezTo>
                    <a:pt x="10828" y="29649"/>
                    <a:pt x="9123" y="29725"/>
                    <a:pt x="7419" y="29800"/>
                  </a:cubicBezTo>
                  <a:cubicBezTo>
                    <a:pt x="5915" y="29850"/>
                    <a:pt x="4462" y="29524"/>
                    <a:pt x="3033" y="29123"/>
                  </a:cubicBezTo>
                  <a:cubicBezTo>
                    <a:pt x="1604" y="28697"/>
                    <a:pt x="727" y="27770"/>
                    <a:pt x="527" y="26266"/>
                  </a:cubicBezTo>
                  <a:cubicBezTo>
                    <a:pt x="376" y="25138"/>
                    <a:pt x="301" y="24010"/>
                    <a:pt x="201" y="22882"/>
                  </a:cubicBezTo>
                  <a:cubicBezTo>
                    <a:pt x="51" y="20752"/>
                    <a:pt x="0" y="18647"/>
                    <a:pt x="101" y="16516"/>
                  </a:cubicBezTo>
                  <a:cubicBezTo>
                    <a:pt x="251" y="12832"/>
                    <a:pt x="326" y="9148"/>
                    <a:pt x="477" y="5464"/>
                  </a:cubicBezTo>
                  <a:cubicBezTo>
                    <a:pt x="527" y="4186"/>
                    <a:pt x="602" y="2907"/>
                    <a:pt x="777" y="1629"/>
                  </a:cubicBezTo>
                  <a:cubicBezTo>
                    <a:pt x="878" y="677"/>
                    <a:pt x="1178" y="401"/>
                    <a:pt x="2131" y="326"/>
                  </a:cubicBezTo>
                  <a:cubicBezTo>
                    <a:pt x="3960" y="175"/>
                    <a:pt x="5815" y="0"/>
                    <a:pt x="7645" y="0"/>
                  </a:cubicBezTo>
                  <a:cubicBezTo>
                    <a:pt x="13108" y="0"/>
                    <a:pt x="18572" y="201"/>
                    <a:pt x="24011" y="652"/>
                  </a:cubicBezTo>
                  <a:cubicBezTo>
                    <a:pt x="25965" y="802"/>
                    <a:pt x="27971" y="677"/>
                    <a:pt x="29950" y="627"/>
                  </a:cubicBezTo>
                  <a:cubicBezTo>
                    <a:pt x="31680" y="551"/>
                    <a:pt x="33359" y="727"/>
                    <a:pt x="35038" y="1003"/>
                  </a:cubicBezTo>
                  <a:cubicBezTo>
                    <a:pt x="35665" y="1078"/>
                    <a:pt x="36266" y="1378"/>
                    <a:pt x="36818" y="1654"/>
                  </a:cubicBezTo>
                  <a:cubicBezTo>
                    <a:pt x="37419" y="1930"/>
                    <a:pt x="37845" y="2406"/>
                    <a:pt x="38021" y="3083"/>
                  </a:cubicBezTo>
                  <a:cubicBezTo>
                    <a:pt x="38171" y="3684"/>
                    <a:pt x="38372" y="4311"/>
                    <a:pt x="38472" y="4937"/>
                  </a:cubicBezTo>
                  <a:cubicBezTo>
                    <a:pt x="38773" y="6892"/>
                    <a:pt x="38948" y="8872"/>
                    <a:pt x="38898" y="10852"/>
                  </a:cubicBezTo>
                  <a:cubicBezTo>
                    <a:pt x="38722" y="15539"/>
                    <a:pt x="38597" y="20226"/>
                    <a:pt x="38447" y="24887"/>
                  </a:cubicBezTo>
                  <a:cubicBezTo>
                    <a:pt x="38422" y="25815"/>
                    <a:pt x="38321" y="26742"/>
                    <a:pt x="37946" y="27594"/>
                  </a:cubicBezTo>
                  <a:cubicBezTo>
                    <a:pt x="37545" y="28547"/>
                    <a:pt x="36868" y="29248"/>
                    <a:pt x="35815" y="29524"/>
                  </a:cubicBezTo>
                  <a:cubicBezTo>
                    <a:pt x="34863" y="29775"/>
                    <a:pt x="33910" y="30025"/>
                    <a:pt x="32833" y="30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7096425" y="4188000"/>
              <a:ext cx="669825" cy="66450"/>
            </a:xfrm>
            <a:custGeom>
              <a:avLst/>
              <a:gdLst/>
              <a:ahLst/>
              <a:cxnLst/>
              <a:rect l="l" t="t" r="r" b="b"/>
              <a:pathLst>
                <a:path w="26793" h="2658" extrusionOk="0">
                  <a:moveTo>
                    <a:pt x="7293" y="2006"/>
                  </a:moveTo>
                  <a:cubicBezTo>
                    <a:pt x="5464" y="1830"/>
                    <a:pt x="3609" y="1655"/>
                    <a:pt x="1779" y="1479"/>
                  </a:cubicBezTo>
                  <a:cubicBezTo>
                    <a:pt x="1303" y="1429"/>
                    <a:pt x="802" y="1354"/>
                    <a:pt x="326" y="1204"/>
                  </a:cubicBezTo>
                  <a:cubicBezTo>
                    <a:pt x="175" y="1179"/>
                    <a:pt x="25" y="903"/>
                    <a:pt x="0" y="727"/>
                  </a:cubicBezTo>
                  <a:cubicBezTo>
                    <a:pt x="0" y="577"/>
                    <a:pt x="150" y="301"/>
                    <a:pt x="276" y="251"/>
                  </a:cubicBezTo>
                  <a:cubicBezTo>
                    <a:pt x="602" y="101"/>
                    <a:pt x="952" y="1"/>
                    <a:pt x="1303" y="26"/>
                  </a:cubicBezTo>
                  <a:cubicBezTo>
                    <a:pt x="2506" y="76"/>
                    <a:pt x="3684" y="151"/>
                    <a:pt x="4887" y="276"/>
                  </a:cubicBezTo>
                  <a:cubicBezTo>
                    <a:pt x="5664" y="326"/>
                    <a:pt x="6441" y="402"/>
                    <a:pt x="7218" y="527"/>
                  </a:cubicBezTo>
                  <a:cubicBezTo>
                    <a:pt x="10526" y="1078"/>
                    <a:pt x="13835" y="1028"/>
                    <a:pt x="17168" y="928"/>
                  </a:cubicBezTo>
                  <a:cubicBezTo>
                    <a:pt x="19374" y="853"/>
                    <a:pt x="21554" y="778"/>
                    <a:pt x="23734" y="502"/>
                  </a:cubicBezTo>
                  <a:cubicBezTo>
                    <a:pt x="24562" y="402"/>
                    <a:pt x="25439" y="527"/>
                    <a:pt x="26266" y="602"/>
                  </a:cubicBezTo>
                  <a:cubicBezTo>
                    <a:pt x="26416" y="602"/>
                    <a:pt x="26592" y="853"/>
                    <a:pt x="26692" y="1028"/>
                  </a:cubicBezTo>
                  <a:cubicBezTo>
                    <a:pt x="26792" y="1204"/>
                    <a:pt x="26542" y="1605"/>
                    <a:pt x="26316" y="1680"/>
                  </a:cubicBezTo>
                  <a:cubicBezTo>
                    <a:pt x="26040" y="1755"/>
                    <a:pt x="25765" y="1855"/>
                    <a:pt x="25489" y="1880"/>
                  </a:cubicBezTo>
                  <a:cubicBezTo>
                    <a:pt x="20702" y="2382"/>
                    <a:pt x="15890" y="2657"/>
                    <a:pt x="11078" y="2457"/>
                  </a:cubicBezTo>
                  <a:cubicBezTo>
                    <a:pt x="9800" y="2407"/>
                    <a:pt x="8546" y="2231"/>
                    <a:pt x="7268" y="2106"/>
                  </a:cubicBezTo>
                  <a:cubicBezTo>
                    <a:pt x="7268" y="2081"/>
                    <a:pt x="7293" y="2031"/>
                    <a:pt x="7293" y="2006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7108950" y="4048275"/>
              <a:ext cx="651650" cy="66450"/>
            </a:xfrm>
            <a:custGeom>
              <a:avLst/>
              <a:gdLst/>
              <a:ahLst/>
              <a:cxnLst/>
              <a:rect l="l" t="t" r="r" b="b"/>
              <a:pathLst>
                <a:path w="26066" h="2658" extrusionOk="0">
                  <a:moveTo>
                    <a:pt x="22557" y="301"/>
                  </a:moveTo>
                  <a:cubicBezTo>
                    <a:pt x="23609" y="452"/>
                    <a:pt x="24662" y="602"/>
                    <a:pt x="25690" y="778"/>
                  </a:cubicBezTo>
                  <a:cubicBezTo>
                    <a:pt x="25840" y="803"/>
                    <a:pt x="26066" y="1103"/>
                    <a:pt x="26041" y="1254"/>
                  </a:cubicBezTo>
                  <a:cubicBezTo>
                    <a:pt x="25990" y="1479"/>
                    <a:pt x="25815" y="1805"/>
                    <a:pt x="25640" y="1880"/>
                  </a:cubicBezTo>
                  <a:cubicBezTo>
                    <a:pt x="25314" y="2006"/>
                    <a:pt x="24938" y="2006"/>
                    <a:pt x="24587" y="1981"/>
                  </a:cubicBezTo>
                  <a:cubicBezTo>
                    <a:pt x="18998" y="1379"/>
                    <a:pt x="13434" y="1855"/>
                    <a:pt x="7870" y="2407"/>
                  </a:cubicBezTo>
                  <a:cubicBezTo>
                    <a:pt x="5815" y="2607"/>
                    <a:pt x="3760" y="2657"/>
                    <a:pt x="1730" y="2457"/>
                  </a:cubicBezTo>
                  <a:cubicBezTo>
                    <a:pt x="1228" y="2432"/>
                    <a:pt x="752" y="2306"/>
                    <a:pt x="276" y="2181"/>
                  </a:cubicBezTo>
                  <a:cubicBezTo>
                    <a:pt x="151" y="2131"/>
                    <a:pt x="0" y="1830"/>
                    <a:pt x="0" y="1680"/>
                  </a:cubicBezTo>
                  <a:cubicBezTo>
                    <a:pt x="25" y="1504"/>
                    <a:pt x="201" y="1279"/>
                    <a:pt x="351" y="1204"/>
                  </a:cubicBezTo>
                  <a:cubicBezTo>
                    <a:pt x="677" y="1078"/>
                    <a:pt x="1028" y="978"/>
                    <a:pt x="1379" y="1003"/>
                  </a:cubicBezTo>
                  <a:cubicBezTo>
                    <a:pt x="4988" y="1304"/>
                    <a:pt x="8572" y="677"/>
                    <a:pt x="12156" y="477"/>
                  </a:cubicBezTo>
                  <a:cubicBezTo>
                    <a:pt x="15614" y="301"/>
                    <a:pt x="19073" y="1"/>
                    <a:pt x="22557" y="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7093275" y="3924225"/>
              <a:ext cx="639125" cy="57025"/>
            </a:xfrm>
            <a:custGeom>
              <a:avLst/>
              <a:gdLst/>
              <a:ahLst/>
              <a:cxnLst/>
              <a:rect l="l" t="t" r="r" b="b"/>
              <a:pathLst>
                <a:path w="25565" h="2281" extrusionOk="0">
                  <a:moveTo>
                    <a:pt x="7119" y="1629"/>
                  </a:moveTo>
                  <a:cubicBezTo>
                    <a:pt x="5966" y="1604"/>
                    <a:pt x="4261" y="1629"/>
                    <a:pt x="2557" y="1604"/>
                  </a:cubicBezTo>
                  <a:cubicBezTo>
                    <a:pt x="1780" y="1579"/>
                    <a:pt x="1003" y="1504"/>
                    <a:pt x="251" y="1454"/>
                  </a:cubicBezTo>
                  <a:cubicBezTo>
                    <a:pt x="151" y="1429"/>
                    <a:pt x="1" y="1228"/>
                    <a:pt x="1" y="1128"/>
                  </a:cubicBezTo>
                  <a:cubicBezTo>
                    <a:pt x="1" y="953"/>
                    <a:pt x="76" y="702"/>
                    <a:pt x="201" y="602"/>
                  </a:cubicBezTo>
                  <a:cubicBezTo>
                    <a:pt x="427" y="451"/>
                    <a:pt x="702" y="351"/>
                    <a:pt x="978" y="326"/>
                  </a:cubicBezTo>
                  <a:cubicBezTo>
                    <a:pt x="3159" y="100"/>
                    <a:pt x="5389" y="0"/>
                    <a:pt x="7545" y="276"/>
                  </a:cubicBezTo>
                  <a:cubicBezTo>
                    <a:pt x="9875" y="602"/>
                    <a:pt x="12206" y="602"/>
                    <a:pt x="14562" y="602"/>
                  </a:cubicBezTo>
                  <a:cubicBezTo>
                    <a:pt x="16266" y="602"/>
                    <a:pt x="17946" y="652"/>
                    <a:pt x="19650" y="727"/>
                  </a:cubicBezTo>
                  <a:cubicBezTo>
                    <a:pt x="21204" y="777"/>
                    <a:pt x="22758" y="978"/>
                    <a:pt x="24312" y="652"/>
                  </a:cubicBezTo>
                  <a:cubicBezTo>
                    <a:pt x="24512" y="602"/>
                    <a:pt x="24763" y="602"/>
                    <a:pt x="24938" y="677"/>
                  </a:cubicBezTo>
                  <a:cubicBezTo>
                    <a:pt x="25164" y="802"/>
                    <a:pt x="25389" y="978"/>
                    <a:pt x="25540" y="1203"/>
                  </a:cubicBezTo>
                  <a:cubicBezTo>
                    <a:pt x="25565" y="1253"/>
                    <a:pt x="25339" y="1529"/>
                    <a:pt x="25189" y="1654"/>
                  </a:cubicBezTo>
                  <a:cubicBezTo>
                    <a:pt x="25089" y="1755"/>
                    <a:pt x="24938" y="1780"/>
                    <a:pt x="24788" y="1830"/>
                  </a:cubicBezTo>
                  <a:cubicBezTo>
                    <a:pt x="23785" y="2231"/>
                    <a:pt x="22733" y="2281"/>
                    <a:pt x="21655" y="2231"/>
                  </a:cubicBezTo>
                  <a:cubicBezTo>
                    <a:pt x="19048" y="2131"/>
                    <a:pt x="16417" y="2005"/>
                    <a:pt x="13810" y="2030"/>
                  </a:cubicBezTo>
                  <a:cubicBezTo>
                    <a:pt x="11730" y="2080"/>
                    <a:pt x="9700" y="2030"/>
                    <a:pt x="7119" y="1629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7116475" y="3798900"/>
              <a:ext cx="625950" cy="53275"/>
            </a:xfrm>
            <a:custGeom>
              <a:avLst/>
              <a:gdLst/>
              <a:ahLst/>
              <a:cxnLst/>
              <a:rect l="l" t="t" r="r" b="b"/>
              <a:pathLst>
                <a:path w="25038" h="2131" extrusionOk="0">
                  <a:moveTo>
                    <a:pt x="20025" y="1705"/>
                  </a:moveTo>
                  <a:cubicBezTo>
                    <a:pt x="17719" y="1229"/>
                    <a:pt x="15389" y="1504"/>
                    <a:pt x="13058" y="1580"/>
                  </a:cubicBezTo>
                  <a:cubicBezTo>
                    <a:pt x="10577" y="1680"/>
                    <a:pt x="8120" y="1855"/>
                    <a:pt x="5639" y="2031"/>
                  </a:cubicBezTo>
                  <a:cubicBezTo>
                    <a:pt x="4085" y="2131"/>
                    <a:pt x="2531" y="2131"/>
                    <a:pt x="1028" y="1605"/>
                  </a:cubicBezTo>
                  <a:cubicBezTo>
                    <a:pt x="727" y="1479"/>
                    <a:pt x="426" y="1254"/>
                    <a:pt x="175" y="1028"/>
                  </a:cubicBezTo>
                  <a:cubicBezTo>
                    <a:pt x="0" y="878"/>
                    <a:pt x="150" y="377"/>
                    <a:pt x="376" y="326"/>
                  </a:cubicBezTo>
                  <a:cubicBezTo>
                    <a:pt x="576" y="276"/>
                    <a:pt x="802" y="201"/>
                    <a:pt x="1003" y="226"/>
                  </a:cubicBezTo>
                  <a:cubicBezTo>
                    <a:pt x="1479" y="301"/>
                    <a:pt x="1980" y="377"/>
                    <a:pt x="2431" y="527"/>
                  </a:cubicBezTo>
                  <a:cubicBezTo>
                    <a:pt x="3208" y="778"/>
                    <a:pt x="3960" y="828"/>
                    <a:pt x="4737" y="778"/>
                  </a:cubicBezTo>
                  <a:cubicBezTo>
                    <a:pt x="8546" y="527"/>
                    <a:pt x="12356" y="251"/>
                    <a:pt x="16166" y="76"/>
                  </a:cubicBezTo>
                  <a:cubicBezTo>
                    <a:pt x="17444" y="1"/>
                    <a:pt x="18722" y="126"/>
                    <a:pt x="19975" y="251"/>
                  </a:cubicBezTo>
                  <a:cubicBezTo>
                    <a:pt x="21328" y="377"/>
                    <a:pt x="22657" y="627"/>
                    <a:pt x="24010" y="552"/>
                  </a:cubicBezTo>
                  <a:cubicBezTo>
                    <a:pt x="24261" y="527"/>
                    <a:pt x="24536" y="652"/>
                    <a:pt x="24812" y="753"/>
                  </a:cubicBezTo>
                  <a:cubicBezTo>
                    <a:pt x="24912" y="803"/>
                    <a:pt x="25038" y="978"/>
                    <a:pt x="25038" y="1078"/>
                  </a:cubicBezTo>
                  <a:cubicBezTo>
                    <a:pt x="25013" y="1254"/>
                    <a:pt x="24963" y="1504"/>
                    <a:pt x="24837" y="1605"/>
                  </a:cubicBezTo>
                  <a:cubicBezTo>
                    <a:pt x="24286" y="2006"/>
                    <a:pt x="23634" y="2031"/>
                    <a:pt x="22983" y="1981"/>
                  </a:cubicBezTo>
                  <a:cubicBezTo>
                    <a:pt x="22005" y="1905"/>
                    <a:pt x="21028" y="1805"/>
                    <a:pt x="20025" y="170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0"/>
          <p:cNvGrpSpPr/>
          <p:nvPr/>
        </p:nvGrpSpPr>
        <p:grpSpPr>
          <a:xfrm>
            <a:off x="3279978" y="2033519"/>
            <a:ext cx="415590" cy="616607"/>
            <a:chOff x="6013700" y="3679850"/>
            <a:chExt cx="664200" cy="985625"/>
          </a:xfrm>
        </p:grpSpPr>
        <p:sp>
          <p:nvSpPr>
            <p:cNvPr id="1875" name="Google Shape;1875;p40"/>
            <p:cNvSpPr/>
            <p:nvPr/>
          </p:nvSpPr>
          <p:spPr>
            <a:xfrm>
              <a:off x="6159700" y="3714325"/>
              <a:ext cx="328350" cy="233100"/>
            </a:xfrm>
            <a:custGeom>
              <a:avLst/>
              <a:gdLst/>
              <a:ahLst/>
              <a:cxnLst/>
              <a:rect l="l" t="t" r="r" b="b"/>
              <a:pathLst>
                <a:path w="13134" h="9324" extrusionOk="0">
                  <a:moveTo>
                    <a:pt x="3860" y="0"/>
                  </a:moveTo>
                  <a:cubicBezTo>
                    <a:pt x="4336" y="451"/>
                    <a:pt x="4637" y="652"/>
                    <a:pt x="4812" y="928"/>
                  </a:cubicBezTo>
                  <a:cubicBezTo>
                    <a:pt x="5414" y="1905"/>
                    <a:pt x="5915" y="2933"/>
                    <a:pt x="6065" y="4085"/>
                  </a:cubicBezTo>
                  <a:cubicBezTo>
                    <a:pt x="6115" y="4361"/>
                    <a:pt x="6241" y="4637"/>
                    <a:pt x="6391" y="4862"/>
                  </a:cubicBezTo>
                  <a:cubicBezTo>
                    <a:pt x="6441" y="4963"/>
                    <a:pt x="6642" y="5088"/>
                    <a:pt x="6742" y="5038"/>
                  </a:cubicBezTo>
                  <a:cubicBezTo>
                    <a:pt x="6943" y="4988"/>
                    <a:pt x="7218" y="4862"/>
                    <a:pt x="7243" y="4737"/>
                  </a:cubicBezTo>
                  <a:cubicBezTo>
                    <a:pt x="7318" y="4311"/>
                    <a:pt x="7268" y="3885"/>
                    <a:pt x="7243" y="3459"/>
                  </a:cubicBezTo>
                  <a:cubicBezTo>
                    <a:pt x="7218" y="2156"/>
                    <a:pt x="7820" y="1153"/>
                    <a:pt x="8822" y="351"/>
                  </a:cubicBezTo>
                  <a:cubicBezTo>
                    <a:pt x="9273" y="25"/>
                    <a:pt x="9850" y="276"/>
                    <a:pt x="10000" y="802"/>
                  </a:cubicBezTo>
                  <a:cubicBezTo>
                    <a:pt x="10326" y="1880"/>
                    <a:pt x="10126" y="2907"/>
                    <a:pt x="9775" y="3960"/>
                  </a:cubicBezTo>
                  <a:cubicBezTo>
                    <a:pt x="9499" y="4812"/>
                    <a:pt x="9599" y="5213"/>
                    <a:pt x="10000" y="5238"/>
                  </a:cubicBezTo>
                  <a:cubicBezTo>
                    <a:pt x="10577" y="5263"/>
                    <a:pt x="10677" y="4812"/>
                    <a:pt x="10852" y="4436"/>
                  </a:cubicBezTo>
                  <a:cubicBezTo>
                    <a:pt x="11028" y="4035"/>
                    <a:pt x="11153" y="3634"/>
                    <a:pt x="11354" y="3258"/>
                  </a:cubicBezTo>
                  <a:cubicBezTo>
                    <a:pt x="11504" y="3008"/>
                    <a:pt x="11704" y="2757"/>
                    <a:pt x="11930" y="2632"/>
                  </a:cubicBezTo>
                  <a:cubicBezTo>
                    <a:pt x="12156" y="2506"/>
                    <a:pt x="12506" y="2431"/>
                    <a:pt x="12732" y="2532"/>
                  </a:cubicBezTo>
                  <a:cubicBezTo>
                    <a:pt x="12907" y="2632"/>
                    <a:pt x="13058" y="2958"/>
                    <a:pt x="13108" y="3208"/>
                  </a:cubicBezTo>
                  <a:cubicBezTo>
                    <a:pt x="13133" y="3484"/>
                    <a:pt x="13058" y="3785"/>
                    <a:pt x="12933" y="4035"/>
                  </a:cubicBezTo>
                  <a:cubicBezTo>
                    <a:pt x="12131" y="5865"/>
                    <a:pt x="11178" y="7619"/>
                    <a:pt x="9925" y="9324"/>
                  </a:cubicBezTo>
                  <a:cubicBezTo>
                    <a:pt x="7895" y="9223"/>
                    <a:pt x="5815" y="9123"/>
                    <a:pt x="3659" y="9023"/>
                  </a:cubicBezTo>
                  <a:cubicBezTo>
                    <a:pt x="2231" y="7469"/>
                    <a:pt x="1128" y="5664"/>
                    <a:pt x="351" y="3634"/>
                  </a:cubicBezTo>
                  <a:cubicBezTo>
                    <a:pt x="151" y="3133"/>
                    <a:pt x="0" y="2557"/>
                    <a:pt x="376" y="2030"/>
                  </a:cubicBezTo>
                  <a:cubicBezTo>
                    <a:pt x="902" y="1930"/>
                    <a:pt x="1203" y="2306"/>
                    <a:pt x="1429" y="2632"/>
                  </a:cubicBezTo>
                  <a:cubicBezTo>
                    <a:pt x="2030" y="3509"/>
                    <a:pt x="2607" y="4411"/>
                    <a:pt x="3183" y="5313"/>
                  </a:cubicBezTo>
                  <a:cubicBezTo>
                    <a:pt x="3233" y="5389"/>
                    <a:pt x="3459" y="5389"/>
                    <a:pt x="3559" y="5364"/>
                  </a:cubicBezTo>
                  <a:cubicBezTo>
                    <a:pt x="3684" y="5339"/>
                    <a:pt x="3835" y="5213"/>
                    <a:pt x="3860" y="5088"/>
                  </a:cubicBezTo>
                  <a:cubicBezTo>
                    <a:pt x="3910" y="4887"/>
                    <a:pt x="3910" y="4662"/>
                    <a:pt x="3860" y="4461"/>
                  </a:cubicBezTo>
                  <a:cubicBezTo>
                    <a:pt x="3734" y="3985"/>
                    <a:pt x="3584" y="3509"/>
                    <a:pt x="3434" y="3008"/>
                  </a:cubicBezTo>
                  <a:cubicBezTo>
                    <a:pt x="3158" y="2080"/>
                    <a:pt x="3333" y="1203"/>
                    <a:pt x="3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6231125" y="3970575"/>
              <a:ext cx="198650" cy="38250"/>
            </a:xfrm>
            <a:custGeom>
              <a:avLst/>
              <a:gdLst/>
              <a:ahLst/>
              <a:cxnLst/>
              <a:rect l="l" t="t" r="r" b="b"/>
              <a:pathLst>
                <a:path w="7946" h="1530" extrusionOk="0">
                  <a:moveTo>
                    <a:pt x="4361" y="1455"/>
                  </a:moveTo>
                  <a:cubicBezTo>
                    <a:pt x="3509" y="1455"/>
                    <a:pt x="2657" y="1455"/>
                    <a:pt x="1780" y="1455"/>
                  </a:cubicBezTo>
                  <a:cubicBezTo>
                    <a:pt x="1429" y="1429"/>
                    <a:pt x="1078" y="1404"/>
                    <a:pt x="727" y="1354"/>
                  </a:cubicBezTo>
                  <a:cubicBezTo>
                    <a:pt x="351" y="1304"/>
                    <a:pt x="0" y="903"/>
                    <a:pt x="151" y="602"/>
                  </a:cubicBezTo>
                  <a:cubicBezTo>
                    <a:pt x="251" y="377"/>
                    <a:pt x="502" y="226"/>
                    <a:pt x="702" y="51"/>
                  </a:cubicBezTo>
                  <a:cubicBezTo>
                    <a:pt x="752" y="1"/>
                    <a:pt x="827" y="1"/>
                    <a:pt x="903" y="1"/>
                  </a:cubicBezTo>
                  <a:cubicBezTo>
                    <a:pt x="3033" y="176"/>
                    <a:pt x="5163" y="352"/>
                    <a:pt x="7294" y="552"/>
                  </a:cubicBezTo>
                  <a:cubicBezTo>
                    <a:pt x="7469" y="577"/>
                    <a:pt x="7670" y="728"/>
                    <a:pt x="7845" y="828"/>
                  </a:cubicBezTo>
                  <a:cubicBezTo>
                    <a:pt x="7895" y="878"/>
                    <a:pt x="7945" y="953"/>
                    <a:pt x="7920" y="1003"/>
                  </a:cubicBezTo>
                  <a:cubicBezTo>
                    <a:pt x="7895" y="1129"/>
                    <a:pt x="7845" y="1329"/>
                    <a:pt x="7770" y="1354"/>
                  </a:cubicBezTo>
                  <a:cubicBezTo>
                    <a:pt x="7419" y="1429"/>
                    <a:pt x="7068" y="1505"/>
                    <a:pt x="6717" y="1505"/>
                  </a:cubicBezTo>
                  <a:cubicBezTo>
                    <a:pt x="5940" y="1530"/>
                    <a:pt x="5138" y="1505"/>
                    <a:pt x="4361" y="1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6244900" y="4036375"/>
              <a:ext cx="175475" cy="28850"/>
            </a:xfrm>
            <a:custGeom>
              <a:avLst/>
              <a:gdLst/>
              <a:ahLst/>
              <a:cxnLst/>
              <a:rect l="l" t="t" r="r" b="b"/>
              <a:pathLst>
                <a:path w="7019" h="1154" extrusionOk="0">
                  <a:moveTo>
                    <a:pt x="1" y="176"/>
                  </a:moveTo>
                  <a:cubicBezTo>
                    <a:pt x="3835" y="0"/>
                    <a:pt x="5514" y="51"/>
                    <a:pt x="7018" y="452"/>
                  </a:cubicBezTo>
                  <a:cubicBezTo>
                    <a:pt x="6968" y="552"/>
                    <a:pt x="6918" y="777"/>
                    <a:pt x="6868" y="777"/>
                  </a:cubicBezTo>
                  <a:cubicBezTo>
                    <a:pt x="4587" y="1028"/>
                    <a:pt x="2332" y="1153"/>
                    <a:pt x="101" y="527"/>
                  </a:cubicBezTo>
                  <a:cubicBezTo>
                    <a:pt x="76" y="502"/>
                    <a:pt x="76" y="401"/>
                    <a:pt x="1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6107050" y="4094025"/>
              <a:ext cx="68950" cy="105275"/>
            </a:xfrm>
            <a:custGeom>
              <a:avLst/>
              <a:gdLst/>
              <a:ahLst/>
              <a:cxnLst/>
              <a:rect l="l" t="t" r="r" b="b"/>
              <a:pathLst>
                <a:path w="2758" h="4211" extrusionOk="0">
                  <a:moveTo>
                    <a:pt x="2607" y="0"/>
                  </a:moveTo>
                  <a:cubicBezTo>
                    <a:pt x="2758" y="1529"/>
                    <a:pt x="1981" y="2732"/>
                    <a:pt x="1104" y="3885"/>
                  </a:cubicBezTo>
                  <a:cubicBezTo>
                    <a:pt x="928" y="4111"/>
                    <a:pt x="602" y="4211"/>
                    <a:pt x="352" y="4010"/>
                  </a:cubicBezTo>
                  <a:cubicBezTo>
                    <a:pt x="176" y="3835"/>
                    <a:pt x="1" y="3509"/>
                    <a:pt x="51" y="3283"/>
                  </a:cubicBezTo>
                  <a:cubicBezTo>
                    <a:pt x="101" y="2882"/>
                    <a:pt x="277" y="2456"/>
                    <a:pt x="527" y="2131"/>
                  </a:cubicBezTo>
                  <a:cubicBezTo>
                    <a:pt x="853" y="1654"/>
                    <a:pt x="1279" y="1278"/>
                    <a:pt x="1680" y="877"/>
                  </a:cubicBezTo>
                  <a:cubicBezTo>
                    <a:pt x="1981" y="577"/>
                    <a:pt x="2307" y="301"/>
                    <a:pt x="263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6058825" y="4039500"/>
              <a:ext cx="94000" cy="57050"/>
            </a:xfrm>
            <a:custGeom>
              <a:avLst/>
              <a:gdLst/>
              <a:ahLst/>
              <a:cxnLst/>
              <a:rect l="l" t="t" r="r" b="b"/>
              <a:pathLst>
                <a:path w="3760" h="2282" extrusionOk="0">
                  <a:moveTo>
                    <a:pt x="3759" y="76"/>
                  </a:moveTo>
                  <a:cubicBezTo>
                    <a:pt x="3108" y="1329"/>
                    <a:pt x="1880" y="1755"/>
                    <a:pt x="677" y="2181"/>
                  </a:cubicBezTo>
                  <a:cubicBezTo>
                    <a:pt x="401" y="2281"/>
                    <a:pt x="75" y="2131"/>
                    <a:pt x="25" y="1805"/>
                  </a:cubicBezTo>
                  <a:cubicBezTo>
                    <a:pt x="0" y="1580"/>
                    <a:pt x="125" y="1154"/>
                    <a:pt x="276" y="1078"/>
                  </a:cubicBezTo>
                  <a:cubicBezTo>
                    <a:pt x="1378" y="577"/>
                    <a:pt x="2456" y="1"/>
                    <a:pt x="3734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6172225" y="409402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6100175" y="4127225"/>
              <a:ext cx="1900" cy="3775"/>
            </a:xfrm>
            <a:custGeom>
              <a:avLst/>
              <a:gdLst/>
              <a:ahLst/>
              <a:cxnLst/>
              <a:rect l="l" t="t" r="r" b="b"/>
              <a:pathLst>
                <a:path w="76" h="151" extrusionOk="0">
                  <a:moveTo>
                    <a:pt x="75" y="151"/>
                  </a:moveTo>
                  <a:lnTo>
                    <a:pt x="0" y="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6152175" y="4037000"/>
              <a:ext cx="5025" cy="4400"/>
            </a:xfrm>
            <a:custGeom>
              <a:avLst/>
              <a:gdLst/>
              <a:ahLst/>
              <a:cxnLst/>
              <a:rect l="l" t="t" r="r" b="b"/>
              <a:pathLst>
                <a:path w="201" h="176" extrusionOk="0">
                  <a:moveTo>
                    <a:pt x="0" y="151"/>
                  </a:moveTo>
                  <a:cubicBezTo>
                    <a:pt x="76" y="101"/>
                    <a:pt x="126" y="51"/>
                    <a:pt x="201" y="1"/>
                  </a:cubicBezTo>
                  <a:cubicBezTo>
                    <a:pt x="201" y="51"/>
                    <a:pt x="201" y="101"/>
                    <a:pt x="176" y="126"/>
                  </a:cubicBezTo>
                  <a:cubicBezTo>
                    <a:pt x="151" y="176"/>
                    <a:pt x="76" y="151"/>
                    <a:pt x="25" y="176"/>
                  </a:cubicBezTo>
                  <a:cubicBezTo>
                    <a:pt x="25" y="176"/>
                    <a:pt x="0" y="151"/>
                    <a:pt x="0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0"/>
            <p:cNvGrpSpPr/>
            <p:nvPr/>
          </p:nvGrpSpPr>
          <p:grpSpPr>
            <a:xfrm>
              <a:off x="6046900" y="4075850"/>
              <a:ext cx="581500" cy="559550"/>
              <a:chOff x="6046900" y="4075850"/>
              <a:chExt cx="581500" cy="559550"/>
            </a:xfrm>
          </p:grpSpPr>
          <p:sp>
            <p:nvSpPr>
              <p:cNvPr id="1884" name="Google Shape;1884;p40"/>
              <p:cNvSpPr/>
              <p:nvPr/>
            </p:nvSpPr>
            <p:spPr>
              <a:xfrm>
                <a:off x="6046900" y="4075850"/>
                <a:ext cx="581500" cy="559550"/>
              </a:xfrm>
              <a:custGeom>
                <a:avLst/>
                <a:gdLst/>
                <a:ahLst/>
                <a:cxnLst/>
                <a:rect l="l" t="t" r="r" b="b"/>
                <a:pathLst>
                  <a:path w="23260" h="22382" extrusionOk="0">
                    <a:moveTo>
                      <a:pt x="13986" y="14938"/>
                    </a:moveTo>
                    <a:cubicBezTo>
                      <a:pt x="14663" y="14487"/>
                      <a:pt x="15364" y="14086"/>
                      <a:pt x="15966" y="13610"/>
                    </a:cubicBezTo>
                    <a:cubicBezTo>
                      <a:pt x="16968" y="12808"/>
                      <a:pt x="16893" y="11655"/>
                      <a:pt x="15841" y="10903"/>
                    </a:cubicBezTo>
                    <a:cubicBezTo>
                      <a:pt x="15490" y="10652"/>
                      <a:pt x="15089" y="10502"/>
                      <a:pt x="14688" y="10326"/>
                    </a:cubicBezTo>
                    <a:cubicBezTo>
                      <a:pt x="14312" y="10176"/>
                      <a:pt x="13911" y="10051"/>
                      <a:pt x="13560" y="9950"/>
                    </a:cubicBezTo>
                    <a:cubicBezTo>
                      <a:pt x="13309" y="9123"/>
                      <a:pt x="13184" y="8447"/>
                      <a:pt x="13585" y="7695"/>
                    </a:cubicBezTo>
                    <a:cubicBezTo>
                      <a:pt x="14086" y="7745"/>
                      <a:pt x="14587" y="7770"/>
                      <a:pt x="15089" y="7770"/>
                    </a:cubicBezTo>
                    <a:cubicBezTo>
                      <a:pt x="15189" y="7770"/>
                      <a:pt x="15364" y="7645"/>
                      <a:pt x="15389" y="7544"/>
                    </a:cubicBezTo>
                    <a:cubicBezTo>
                      <a:pt x="15465" y="7344"/>
                      <a:pt x="15490" y="7093"/>
                      <a:pt x="15414" y="6943"/>
                    </a:cubicBezTo>
                    <a:cubicBezTo>
                      <a:pt x="15264" y="6717"/>
                      <a:pt x="15013" y="6517"/>
                      <a:pt x="14763" y="6416"/>
                    </a:cubicBezTo>
                    <a:cubicBezTo>
                      <a:pt x="14312" y="6241"/>
                      <a:pt x="13810" y="6141"/>
                      <a:pt x="13334" y="6015"/>
                    </a:cubicBezTo>
                    <a:cubicBezTo>
                      <a:pt x="13234" y="5690"/>
                      <a:pt x="13134" y="5414"/>
                      <a:pt x="13059" y="5138"/>
                    </a:cubicBezTo>
                    <a:cubicBezTo>
                      <a:pt x="12983" y="4812"/>
                      <a:pt x="12933" y="4437"/>
                      <a:pt x="12557" y="4261"/>
                    </a:cubicBezTo>
                    <a:cubicBezTo>
                      <a:pt x="12332" y="4186"/>
                      <a:pt x="12006" y="4662"/>
                      <a:pt x="11881" y="5239"/>
                    </a:cubicBezTo>
                    <a:cubicBezTo>
                      <a:pt x="11805" y="5564"/>
                      <a:pt x="11730" y="5915"/>
                      <a:pt x="11655" y="6266"/>
                    </a:cubicBezTo>
                    <a:cubicBezTo>
                      <a:pt x="11104" y="6416"/>
                      <a:pt x="10653" y="6542"/>
                      <a:pt x="10151" y="6692"/>
                    </a:cubicBezTo>
                    <a:cubicBezTo>
                      <a:pt x="9926" y="6091"/>
                      <a:pt x="9750" y="5564"/>
                      <a:pt x="9525" y="5038"/>
                    </a:cubicBezTo>
                    <a:cubicBezTo>
                      <a:pt x="9475" y="4938"/>
                      <a:pt x="9299" y="4863"/>
                      <a:pt x="9174" y="4863"/>
                    </a:cubicBezTo>
                    <a:cubicBezTo>
                      <a:pt x="9049" y="4863"/>
                      <a:pt x="8898" y="4963"/>
                      <a:pt x="8848" y="5088"/>
                    </a:cubicBezTo>
                    <a:cubicBezTo>
                      <a:pt x="8748" y="5264"/>
                      <a:pt x="8648" y="5464"/>
                      <a:pt x="8622" y="5665"/>
                    </a:cubicBezTo>
                    <a:cubicBezTo>
                      <a:pt x="8572" y="6241"/>
                      <a:pt x="8547" y="6817"/>
                      <a:pt x="8522" y="7419"/>
                    </a:cubicBezTo>
                    <a:cubicBezTo>
                      <a:pt x="8171" y="7695"/>
                      <a:pt x="7820" y="7945"/>
                      <a:pt x="7495" y="8221"/>
                    </a:cubicBezTo>
                    <a:cubicBezTo>
                      <a:pt x="7069" y="8597"/>
                      <a:pt x="6642" y="8973"/>
                      <a:pt x="6267" y="9399"/>
                    </a:cubicBezTo>
                    <a:cubicBezTo>
                      <a:pt x="5840" y="9875"/>
                      <a:pt x="6016" y="10602"/>
                      <a:pt x="6567" y="10853"/>
                    </a:cubicBezTo>
                    <a:cubicBezTo>
                      <a:pt x="6893" y="10978"/>
                      <a:pt x="7244" y="11053"/>
                      <a:pt x="7595" y="11153"/>
                    </a:cubicBezTo>
                    <a:cubicBezTo>
                      <a:pt x="7996" y="11254"/>
                      <a:pt x="8397" y="11354"/>
                      <a:pt x="8723" y="11454"/>
                    </a:cubicBezTo>
                    <a:cubicBezTo>
                      <a:pt x="8923" y="12106"/>
                      <a:pt x="9023" y="12632"/>
                      <a:pt x="8648" y="13158"/>
                    </a:cubicBezTo>
                    <a:cubicBezTo>
                      <a:pt x="8372" y="13083"/>
                      <a:pt x="8146" y="13033"/>
                      <a:pt x="7971" y="12958"/>
                    </a:cubicBezTo>
                    <a:cubicBezTo>
                      <a:pt x="7670" y="12833"/>
                      <a:pt x="7344" y="12808"/>
                      <a:pt x="7244" y="13108"/>
                    </a:cubicBezTo>
                    <a:cubicBezTo>
                      <a:pt x="7144" y="13334"/>
                      <a:pt x="7194" y="13685"/>
                      <a:pt x="7319" y="13910"/>
                    </a:cubicBezTo>
                    <a:cubicBezTo>
                      <a:pt x="7419" y="14161"/>
                      <a:pt x="7670" y="14361"/>
                      <a:pt x="7871" y="14537"/>
                    </a:cubicBezTo>
                    <a:cubicBezTo>
                      <a:pt x="8547" y="15038"/>
                      <a:pt x="9099" y="15715"/>
                      <a:pt x="9550" y="16592"/>
                    </a:cubicBezTo>
                    <a:cubicBezTo>
                      <a:pt x="9600" y="16717"/>
                      <a:pt x="9675" y="16843"/>
                      <a:pt x="9800" y="16918"/>
                    </a:cubicBezTo>
                    <a:cubicBezTo>
                      <a:pt x="9976" y="17018"/>
                      <a:pt x="10226" y="17168"/>
                      <a:pt x="10377" y="17093"/>
                    </a:cubicBezTo>
                    <a:cubicBezTo>
                      <a:pt x="10602" y="16993"/>
                      <a:pt x="10853" y="16767"/>
                      <a:pt x="10903" y="16542"/>
                    </a:cubicBezTo>
                    <a:cubicBezTo>
                      <a:pt x="10978" y="16216"/>
                      <a:pt x="10878" y="15865"/>
                      <a:pt x="10853" y="15539"/>
                    </a:cubicBezTo>
                    <a:cubicBezTo>
                      <a:pt x="12056" y="15314"/>
                      <a:pt x="12056" y="15314"/>
                      <a:pt x="12432" y="16066"/>
                    </a:cubicBezTo>
                    <a:cubicBezTo>
                      <a:pt x="12557" y="16316"/>
                      <a:pt x="12683" y="16592"/>
                      <a:pt x="12858" y="16792"/>
                    </a:cubicBezTo>
                    <a:cubicBezTo>
                      <a:pt x="12983" y="16918"/>
                      <a:pt x="13259" y="17018"/>
                      <a:pt x="13409" y="16993"/>
                    </a:cubicBezTo>
                    <a:cubicBezTo>
                      <a:pt x="13585" y="16943"/>
                      <a:pt x="13836" y="16742"/>
                      <a:pt x="13861" y="16592"/>
                    </a:cubicBezTo>
                    <a:cubicBezTo>
                      <a:pt x="13936" y="16041"/>
                      <a:pt x="13936" y="15464"/>
                      <a:pt x="13986" y="14938"/>
                    </a:cubicBezTo>
                    <a:close/>
                    <a:moveTo>
                      <a:pt x="6893" y="0"/>
                    </a:moveTo>
                    <a:cubicBezTo>
                      <a:pt x="9274" y="652"/>
                      <a:pt x="11555" y="752"/>
                      <a:pt x="13836" y="627"/>
                    </a:cubicBezTo>
                    <a:cubicBezTo>
                      <a:pt x="14938" y="552"/>
                      <a:pt x="15740" y="903"/>
                      <a:pt x="16467" y="1730"/>
                    </a:cubicBezTo>
                    <a:cubicBezTo>
                      <a:pt x="17745" y="3183"/>
                      <a:pt x="19099" y="4562"/>
                      <a:pt x="20377" y="6015"/>
                    </a:cubicBezTo>
                    <a:cubicBezTo>
                      <a:pt x="20928" y="6642"/>
                      <a:pt x="21404" y="7369"/>
                      <a:pt x="21881" y="8096"/>
                    </a:cubicBezTo>
                    <a:cubicBezTo>
                      <a:pt x="22933" y="9800"/>
                      <a:pt x="23259" y="11705"/>
                      <a:pt x="22983" y="13660"/>
                    </a:cubicBezTo>
                    <a:cubicBezTo>
                      <a:pt x="22858" y="14662"/>
                      <a:pt x="22582" y="15615"/>
                      <a:pt x="22282" y="16567"/>
                    </a:cubicBezTo>
                    <a:cubicBezTo>
                      <a:pt x="21329" y="19549"/>
                      <a:pt x="19099" y="21103"/>
                      <a:pt x="16166" y="21680"/>
                    </a:cubicBezTo>
                    <a:cubicBezTo>
                      <a:pt x="13510" y="22181"/>
                      <a:pt x="10778" y="22381"/>
                      <a:pt x="8046" y="22181"/>
                    </a:cubicBezTo>
                    <a:cubicBezTo>
                      <a:pt x="6968" y="22106"/>
                      <a:pt x="5941" y="21905"/>
                      <a:pt x="4988" y="21379"/>
                    </a:cubicBezTo>
                    <a:cubicBezTo>
                      <a:pt x="4863" y="21304"/>
                      <a:pt x="4738" y="21229"/>
                      <a:pt x="4612" y="21153"/>
                    </a:cubicBezTo>
                    <a:cubicBezTo>
                      <a:pt x="251" y="18998"/>
                      <a:pt x="452" y="17645"/>
                      <a:pt x="201" y="14061"/>
                    </a:cubicBezTo>
                    <a:cubicBezTo>
                      <a:pt x="1" y="11529"/>
                      <a:pt x="728" y="9098"/>
                      <a:pt x="2056" y="6893"/>
                    </a:cubicBezTo>
                    <a:cubicBezTo>
                      <a:pt x="2332" y="6467"/>
                      <a:pt x="2657" y="6091"/>
                      <a:pt x="3209" y="6015"/>
                    </a:cubicBezTo>
                    <a:cubicBezTo>
                      <a:pt x="3835" y="5965"/>
                      <a:pt x="4211" y="5514"/>
                      <a:pt x="4512" y="5038"/>
                    </a:cubicBezTo>
                    <a:cubicBezTo>
                      <a:pt x="5289" y="3810"/>
                      <a:pt x="6041" y="2607"/>
                      <a:pt x="6442" y="1203"/>
                    </a:cubicBezTo>
                    <a:cubicBezTo>
                      <a:pt x="6542" y="853"/>
                      <a:pt x="6693" y="527"/>
                      <a:pt x="6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5" name="Google Shape;1885;p40"/>
              <p:cNvGrpSpPr/>
              <p:nvPr/>
            </p:nvGrpSpPr>
            <p:grpSpPr>
              <a:xfrm>
                <a:off x="6255550" y="4276975"/>
                <a:ext cx="163575" cy="145400"/>
                <a:chOff x="6255550" y="4276975"/>
                <a:chExt cx="163575" cy="145400"/>
              </a:xfrm>
            </p:grpSpPr>
            <p:sp>
              <p:nvSpPr>
                <p:cNvPr id="1886" name="Google Shape;1886;p40"/>
                <p:cNvSpPr/>
                <p:nvPr/>
              </p:nvSpPr>
              <p:spPr>
                <a:xfrm>
                  <a:off x="6305675" y="4362200"/>
                  <a:ext cx="42000" cy="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407" extrusionOk="0">
                      <a:moveTo>
                        <a:pt x="1680" y="1278"/>
                      </a:moveTo>
                      <a:cubicBezTo>
                        <a:pt x="1655" y="2030"/>
                        <a:pt x="1179" y="2406"/>
                        <a:pt x="577" y="2181"/>
                      </a:cubicBezTo>
                      <a:cubicBezTo>
                        <a:pt x="402" y="2130"/>
                        <a:pt x="176" y="1955"/>
                        <a:pt x="126" y="1805"/>
                      </a:cubicBezTo>
                      <a:cubicBezTo>
                        <a:pt x="26" y="1479"/>
                        <a:pt x="1" y="1103"/>
                        <a:pt x="1" y="752"/>
                      </a:cubicBezTo>
                      <a:cubicBezTo>
                        <a:pt x="1" y="251"/>
                        <a:pt x="276" y="0"/>
                        <a:pt x="778" y="0"/>
                      </a:cubicBezTo>
                      <a:cubicBezTo>
                        <a:pt x="1304" y="25"/>
                        <a:pt x="1580" y="251"/>
                        <a:pt x="1630" y="727"/>
                      </a:cubicBezTo>
                      <a:cubicBezTo>
                        <a:pt x="1655" y="952"/>
                        <a:pt x="1680" y="1153"/>
                        <a:pt x="1680" y="12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40"/>
                <p:cNvSpPr/>
                <p:nvPr/>
              </p:nvSpPr>
              <p:spPr>
                <a:xfrm>
                  <a:off x="6300675" y="4276975"/>
                  <a:ext cx="43875" cy="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856" extrusionOk="0">
                      <a:moveTo>
                        <a:pt x="1730" y="878"/>
                      </a:moveTo>
                      <a:cubicBezTo>
                        <a:pt x="1755" y="1454"/>
                        <a:pt x="1554" y="1730"/>
                        <a:pt x="1128" y="1780"/>
                      </a:cubicBezTo>
                      <a:cubicBezTo>
                        <a:pt x="527" y="1855"/>
                        <a:pt x="101" y="1580"/>
                        <a:pt x="50" y="1078"/>
                      </a:cubicBezTo>
                      <a:cubicBezTo>
                        <a:pt x="0" y="477"/>
                        <a:pt x="351" y="76"/>
                        <a:pt x="1053" y="26"/>
                      </a:cubicBezTo>
                      <a:cubicBezTo>
                        <a:pt x="1479" y="1"/>
                        <a:pt x="1705" y="276"/>
                        <a:pt x="1730" y="8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40"/>
                <p:cNvSpPr/>
                <p:nvPr/>
              </p:nvSpPr>
              <p:spPr>
                <a:xfrm>
                  <a:off x="6388400" y="4366575"/>
                  <a:ext cx="30725" cy="3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455" extrusionOk="0">
                      <a:moveTo>
                        <a:pt x="176" y="1454"/>
                      </a:moveTo>
                      <a:cubicBezTo>
                        <a:pt x="100" y="1103"/>
                        <a:pt x="0" y="828"/>
                        <a:pt x="0" y="552"/>
                      </a:cubicBezTo>
                      <a:cubicBezTo>
                        <a:pt x="0" y="151"/>
                        <a:pt x="326" y="1"/>
                        <a:pt x="752" y="151"/>
                      </a:cubicBezTo>
                      <a:cubicBezTo>
                        <a:pt x="927" y="226"/>
                        <a:pt x="1078" y="376"/>
                        <a:pt x="1228" y="502"/>
                      </a:cubicBezTo>
                      <a:cubicBezTo>
                        <a:pt x="1228" y="1229"/>
                        <a:pt x="677" y="1229"/>
                        <a:pt x="176" y="14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0"/>
                <p:cNvSpPr/>
                <p:nvPr/>
              </p:nvSpPr>
              <p:spPr>
                <a:xfrm>
                  <a:off x="6255550" y="4313950"/>
                  <a:ext cx="4425" cy="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6" extrusionOk="0">
                      <a:moveTo>
                        <a:pt x="1" y="50"/>
                      </a:moveTo>
                      <a:lnTo>
                        <a:pt x="176" y="0"/>
                      </a:lnTo>
                      <a:lnTo>
                        <a:pt x="151" y="1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8CBDF"/>
                    </a:gs>
                    <a:gs pos="100000">
                      <a:srgbClr val="2381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90" name="Google Shape;1890;p40"/>
            <p:cNvSpPr/>
            <p:nvPr/>
          </p:nvSpPr>
          <p:spPr>
            <a:xfrm>
              <a:off x="6013700" y="3679850"/>
              <a:ext cx="664200" cy="985625"/>
            </a:xfrm>
            <a:custGeom>
              <a:avLst/>
              <a:gdLst/>
              <a:ahLst/>
              <a:cxnLst/>
              <a:rect l="l" t="t" r="r" b="b"/>
              <a:pathLst>
                <a:path w="26568" h="39425" extrusionOk="0">
                  <a:moveTo>
                    <a:pt x="9249" y="14437"/>
                  </a:moveTo>
                  <a:cubicBezTo>
                    <a:pt x="9324" y="14662"/>
                    <a:pt x="9324" y="14763"/>
                    <a:pt x="9349" y="14788"/>
                  </a:cubicBezTo>
                  <a:cubicBezTo>
                    <a:pt x="11580" y="15414"/>
                    <a:pt x="13835" y="15289"/>
                    <a:pt x="16116" y="15038"/>
                  </a:cubicBezTo>
                  <a:cubicBezTo>
                    <a:pt x="16166" y="15038"/>
                    <a:pt x="16216" y="14813"/>
                    <a:pt x="16266" y="14713"/>
                  </a:cubicBezTo>
                  <a:cubicBezTo>
                    <a:pt x="14762" y="14312"/>
                    <a:pt x="13083" y="14261"/>
                    <a:pt x="9249" y="14437"/>
                  </a:cubicBezTo>
                  <a:close/>
                  <a:moveTo>
                    <a:pt x="13058" y="13084"/>
                  </a:moveTo>
                  <a:lnTo>
                    <a:pt x="13058" y="13134"/>
                  </a:lnTo>
                  <a:cubicBezTo>
                    <a:pt x="13835" y="13134"/>
                    <a:pt x="14637" y="13159"/>
                    <a:pt x="15414" y="13134"/>
                  </a:cubicBezTo>
                  <a:cubicBezTo>
                    <a:pt x="15765" y="13134"/>
                    <a:pt x="16116" y="13058"/>
                    <a:pt x="16467" y="12983"/>
                  </a:cubicBezTo>
                  <a:cubicBezTo>
                    <a:pt x="16542" y="12958"/>
                    <a:pt x="16592" y="12758"/>
                    <a:pt x="16617" y="12632"/>
                  </a:cubicBezTo>
                  <a:cubicBezTo>
                    <a:pt x="16642" y="12582"/>
                    <a:pt x="16592" y="12507"/>
                    <a:pt x="16542" y="12457"/>
                  </a:cubicBezTo>
                  <a:cubicBezTo>
                    <a:pt x="16367" y="12357"/>
                    <a:pt x="16166" y="12206"/>
                    <a:pt x="15991" y="12181"/>
                  </a:cubicBezTo>
                  <a:cubicBezTo>
                    <a:pt x="13860" y="11981"/>
                    <a:pt x="11730" y="11805"/>
                    <a:pt x="9600" y="11630"/>
                  </a:cubicBezTo>
                  <a:cubicBezTo>
                    <a:pt x="9524" y="11630"/>
                    <a:pt x="9449" y="11630"/>
                    <a:pt x="9399" y="11680"/>
                  </a:cubicBezTo>
                  <a:cubicBezTo>
                    <a:pt x="9199" y="11855"/>
                    <a:pt x="8948" y="12006"/>
                    <a:pt x="8848" y="12231"/>
                  </a:cubicBezTo>
                  <a:cubicBezTo>
                    <a:pt x="8697" y="12532"/>
                    <a:pt x="9048" y="12933"/>
                    <a:pt x="9424" y="12983"/>
                  </a:cubicBezTo>
                  <a:cubicBezTo>
                    <a:pt x="9775" y="13033"/>
                    <a:pt x="10126" y="13058"/>
                    <a:pt x="10477" y="13084"/>
                  </a:cubicBezTo>
                  <a:cubicBezTo>
                    <a:pt x="11354" y="13084"/>
                    <a:pt x="12206" y="13084"/>
                    <a:pt x="13058" y="13084"/>
                  </a:cubicBezTo>
                  <a:close/>
                  <a:moveTo>
                    <a:pt x="9700" y="1379"/>
                  </a:moveTo>
                  <a:cubicBezTo>
                    <a:pt x="9173" y="2582"/>
                    <a:pt x="8998" y="3459"/>
                    <a:pt x="9274" y="4387"/>
                  </a:cubicBezTo>
                  <a:cubicBezTo>
                    <a:pt x="9424" y="4888"/>
                    <a:pt x="9574" y="5364"/>
                    <a:pt x="9700" y="5840"/>
                  </a:cubicBezTo>
                  <a:cubicBezTo>
                    <a:pt x="9750" y="6041"/>
                    <a:pt x="9750" y="6266"/>
                    <a:pt x="9700" y="6467"/>
                  </a:cubicBezTo>
                  <a:cubicBezTo>
                    <a:pt x="9675" y="6592"/>
                    <a:pt x="9524" y="6718"/>
                    <a:pt x="9399" y="6743"/>
                  </a:cubicBezTo>
                  <a:cubicBezTo>
                    <a:pt x="9299" y="6768"/>
                    <a:pt x="9073" y="6768"/>
                    <a:pt x="9023" y="6692"/>
                  </a:cubicBezTo>
                  <a:cubicBezTo>
                    <a:pt x="8447" y="5790"/>
                    <a:pt x="7870" y="4888"/>
                    <a:pt x="7269" y="4011"/>
                  </a:cubicBezTo>
                  <a:cubicBezTo>
                    <a:pt x="7043" y="3685"/>
                    <a:pt x="6742" y="3309"/>
                    <a:pt x="6216" y="3409"/>
                  </a:cubicBezTo>
                  <a:cubicBezTo>
                    <a:pt x="5840" y="3936"/>
                    <a:pt x="5991" y="4512"/>
                    <a:pt x="6191" y="5013"/>
                  </a:cubicBezTo>
                  <a:cubicBezTo>
                    <a:pt x="6968" y="7043"/>
                    <a:pt x="8071" y="8848"/>
                    <a:pt x="9499" y="10402"/>
                  </a:cubicBezTo>
                  <a:cubicBezTo>
                    <a:pt x="11655" y="10502"/>
                    <a:pt x="13735" y="10602"/>
                    <a:pt x="15765" y="10703"/>
                  </a:cubicBezTo>
                  <a:cubicBezTo>
                    <a:pt x="17018" y="8998"/>
                    <a:pt x="17971" y="7244"/>
                    <a:pt x="18773" y="5414"/>
                  </a:cubicBezTo>
                  <a:cubicBezTo>
                    <a:pt x="18898" y="5164"/>
                    <a:pt x="18973" y="4863"/>
                    <a:pt x="18948" y="4587"/>
                  </a:cubicBezTo>
                  <a:cubicBezTo>
                    <a:pt x="18898" y="4337"/>
                    <a:pt x="18747" y="4011"/>
                    <a:pt x="18572" y="3911"/>
                  </a:cubicBezTo>
                  <a:cubicBezTo>
                    <a:pt x="18346" y="3810"/>
                    <a:pt x="17996" y="3885"/>
                    <a:pt x="17770" y="4011"/>
                  </a:cubicBezTo>
                  <a:cubicBezTo>
                    <a:pt x="17544" y="4136"/>
                    <a:pt x="17344" y="4387"/>
                    <a:pt x="17194" y="4637"/>
                  </a:cubicBezTo>
                  <a:cubicBezTo>
                    <a:pt x="16993" y="5013"/>
                    <a:pt x="16868" y="5414"/>
                    <a:pt x="16692" y="5815"/>
                  </a:cubicBezTo>
                  <a:cubicBezTo>
                    <a:pt x="16517" y="6191"/>
                    <a:pt x="16417" y="6642"/>
                    <a:pt x="15840" y="6617"/>
                  </a:cubicBezTo>
                  <a:cubicBezTo>
                    <a:pt x="15439" y="6592"/>
                    <a:pt x="15339" y="6191"/>
                    <a:pt x="15615" y="5339"/>
                  </a:cubicBezTo>
                  <a:cubicBezTo>
                    <a:pt x="15966" y="4286"/>
                    <a:pt x="16166" y="3259"/>
                    <a:pt x="15840" y="2181"/>
                  </a:cubicBezTo>
                  <a:cubicBezTo>
                    <a:pt x="15690" y="1655"/>
                    <a:pt x="15113" y="1404"/>
                    <a:pt x="14662" y="1730"/>
                  </a:cubicBezTo>
                  <a:cubicBezTo>
                    <a:pt x="13660" y="2532"/>
                    <a:pt x="13058" y="3535"/>
                    <a:pt x="13083" y="4838"/>
                  </a:cubicBezTo>
                  <a:cubicBezTo>
                    <a:pt x="13108" y="5264"/>
                    <a:pt x="13158" y="5690"/>
                    <a:pt x="13083" y="6116"/>
                  </a:cubicBezTo>
                  <a:cubicBezTo>
                    <a:pt x="13058" y="6241"/>
                    <a:pt x="12783" y="6367"/>
                    <a:pt x="12582" y="6417"/>
                  </a:cubicBezTo>
                  <a:cubicBezTo>
                    <a:pt x="12482" y="6467"/>
                    <a:pt x="12281" y="6342"/>
                    <a:pt x="12231" y="6241"/>
                  </a:cubicBezTo>
                  <a:cubicBezTo>
                    <a:pt x="12081" y="6016"/>
                    <a:pt x="11955" y="5740"/>
                    <a:pt x="11905" y="5464"/>
                  </a:cubicBezTo>
                  <a:cubicBezTo>
                    <a:pt x="11755" y="4312"/>
                    <a:pt x="11254" y="3284"/>
                    <a:pt x="10652" y="2307"/>
                  </a:cubicBezTo>
                  <a:cubicBezTo>
                    <a:pt x="10477" y="2031"/>
                    <a:pt x="10176" y="1830"/>
                    <a:pt x="9700" y="1379"/>
                  </a:cubicBezTo>
                  <a:close/>
                  <a:moveTo>
                    <a:pt x="8221" y="15840"/>
                  </a:moveTo>
                  <a:cubicBezTo>
                    <a:pt x="8021" y="16367"/>
                    <a:pt x="7870" y="16693"/>
                    <a:pt x="7770" y="17043"/>
                  </a:cubicBezTo>
                  <a:cubicBezTo>
                    <a:pt x="7369" y="18447"/>
                    <a:pt x="6617" y="19650"/>
                    <a:pt x="5840" y="20878"/>
                  </a:cubicBezTo>
                  <a:cubicBezTo>
                    <a:pt x="5539" y="21354"/>
                    <a:pt x="5163" y="21805"/>
                    <a:pt x="4537" y="21855"/>
                  </a:cubicBezTo>
                  <a:cubicBezTo>
                    <a:pt x="3985" y="21931"/>
                    <a:pt x="3660" y="22307"/>
                    <a:pt x="3384" y="22733"/>
                  </a:cubicBezTo>
                  <a:cubicBezTo>
                    <a:pt x="2056" y="24938"/>
                    <a:pt x="1329" y="27369"/>
                    <a:pt x="1529" y="29901"/>
                  </a:cubicBezTo>
                  <a:cubicBezTo>
                    <a:pt x="1780" y="33485"/>
                    <a:pt x="1579" y="34838"/>
                    <a:pt x="5940" y="36993"/>
                  </a:cubicBezTo>
                  <a:cubicBezTo>
                    <a:pt x="6066" y="37069"/>
                    <a:pt x="6191" y="37144"/>
                    <a:pt x="6316" y="37219"/>
                  </a:cubicBezTo>
                  <a:cubicBezTo>
                    <a:pt x="7269" y="37745"/>
                    <a:pt x="8296" y="37946"/>
                    <a:pt x="9374" y="38021"/>
                  </a:cubicBezTo>
                  <a:cubicBezTo>
                    <a:pt x="12106" y="38221"/>
                    <a:pt x="14838" y="38021"/>
                    <a:pt x="17494" y="37520"/>
                  </a:cubicBezTo>
                  <a:cubicBezTo>
                    <a:pt x="20427" y="36943"/>
                    <a:pt x="22657" y="35389"/>
                    <a:pt x="23610" y="32407"/>
                  </a:cubicBezTo>
                  <a:cubicBezTo>
                    <a:pt x="23910" y="31455"/>
                    <a:pt x="24186" y="30502"/>
                    <a:pt x="24311" y="29500"/>
                  </a:cubicBezTo>
                  <a:cubicBezTo>
                    <a:pt x="24587" y="27545"/>
                    <a:pt x="24261" y="25640"/>
                    <a:pt x="23209" y="23936"/>
                  </a:cubicBezTo>
                  <a:cubicBezTo>
                    <a:pt x="22732" y="23209"/>
                    <a:pt x="22256" y="22482"/>
                    <a:pt x="21705" y="21855"/>
                  </a:cubicBezTo>
                  <a:cubicBezTo>
                    <a:pt x="20427" y="20402"/>
                    <a:pt x="19073" y="19023"/>
                    <a:pt x="17795" y="17570"/>
                  </a:cubicBezTo>
                  <a:cubicBezTo>
                    <a:pt x="17068" y="16743"/>
                    <a:pt x="16266" y="16392"/>
                    <a:pt x="15164" y="16467"/>
                  </a:cubicBezTo>
                  <a:cubicBezTo>
                    <a:pt x="12883" y="16592"/>
                    <a:pt x="10602" y="16492"/>
                    <a:pt x="8221" y="15840"/>
                  </a:cubicBezTo>
                  <a:close/>
                  <a:moveTo>
                    <a:pt x="6366" y="16592"/>
                  </a:moveTo>
                  <a:cubicBezTo>
                    <a:pt x="6041" y="16868"/>
                    <a:pt x="5715" y="17144"/>
                    <a:pt x="5414" y="17444"/>
                  </a:cubicBezTo>
                  <a:cubicBezTo>
                    <a:pt x="5013" y="17845"/>
                    <a:pt x="4587" y="18221"/>
                    <a:pt x="4261" y="18698"/>
                  </a:cubicBezTo>
                  <a:cubicBezTo>
                    <a:pt x="4011" y="19023"/>
                    <a:pt x="3835" y="19449"/>
                    <a:pt x="3785" y="19850"/>
                  </a:cubicBezTo>
                  <a:cubicBezTo>
                    <a:pt x="3735" y="20076"/>
                    <a:pt x="3910" y="20402"/>
                    <a:pt x="4086" y="20577"/>
                  </a:cubicBezTo>
                  <a:cubicBezTo>
                    <a:pt x="4336" y="20778"/>
                    <a:pt x="4662" y="20678"/>
                    <a:pt x="4838" y="20452"/>
                  </a:cubicBezTo>
                  <a:cubicBezTo>
                    <a:pt x="5715" y="19299"/>
                    <a:pt x="6492" y="18096"/>
                    <a:pt x="6341" y="16567"/>
                  </a:cubicBezTo>
                  <a:close/>
                  <a:moveTo>
                    <a:pt x="5539" y="14437"/>
                  </a:moveTo>
                  <a:cubicBezTo>
                    <a:pt x="4261" y="14387"/>
                    <a:pt x="3183" y="14963"/>
                    <a:pt x="2081" y="15464"/>
                  </a:cubicBezTo>
                  <a:cubicBezTo>
                    <a:pt x="1930" y="15540"/>
                    <a:pt x="1805" y="15966"/>
                    <a:pt x="1830" y="16191"/>
                  </a:cubicBezTo>
                  <a:cubicBezTo>
                    <a:pt x="1880" y="16517"/>
                    <a:pt x="2206" y="16667"/>
                    <a:pt x="2482" y="16567"/>
                  </a:cubicBezTo>
                  <a:cubicBezTo>
                    <a:pt x="3685" y="16141"/>
                    <a:pt x="4913" y="15715"/>
                    <a:pt x="5564" y="14462"/>
                  </a:cubicBezTo>
                  <a:cubicBezTo>
                    <a:pt x="5615" y="14437"/>
                    <a:pt x="5690" y="14462"/>
                    <a:pt x="5715" y="14412"/>
                  </a:cubicBezTo>
                  <a:cubicBezTo>
                    <a:pt x="5740" y="14387"/>
                    <a:pt x="5740" y="14337"/>
                    <a:pt x="5740" y="14287"/>
                  </a:cubicBezTo>
                  <a:cubicBezTo>
                    <a:pt x="5665" y="14337"/>
                    <a:pt x="5615" y="14387"/>
                    <a:pt x="5539" y="14437"/>
                  </a:cubicBezTo>
                  <a:close/>
                  <a:moveTo>
                    <a:pt x="3534" y="18046"/>
                  </a:moveTo>
                  <a:cubicBezTo>
                    <a:pt x="2983" y="17971"/>
                    <a:pt x="2407" y="17946"/>
                    <a:pt x="1855" y="17845"/>
                  </a:cubicBezTo>
                  <a:cubicBezTo>
                    <a:pt x="1304" y="17770"/>
                    <a:pt x="928" y="17469"/>
                    <a:pt x="752" y="16943"/>
                  </a:cubicBezTo>
                  <a:cubicBezTo>
                    <a:pt x="652" y="16592"/>
                    <a:pt x="577" y="16241"/>
                    <a:pt x="527" y="15891"/>
                  </a:cubicBezTo>
                  <a:cubicBezTo>
                    <a:pt x="452" y="15339"/>
                    <a:pt x="677" y="14888"/>
                    <a:pt x="1128" y="14612"/>
                  </a:cubicBezTo>
                  <a:cubicBezTo>
                    <a:pt x="1554" y="14362"/>
                    <a:pt x="2031" y="14161"/>
                    <a:pt x="2507" y="14011"/>
                  </a:cubicBezTo>
                  <a:cubicBezTo>
                    <a:pt x="4011" y="13535"/>
                    <a:pt x="5514" y="13084"/>
                    <a:pt x="7068" y="12582"/>
                  </a:cubicBezTo>
                  <a:cubicBezTo>
                    <a:pt x="7369" y="12006"/>
                    <a:pt x="7695" y="11379"/>
                    <a:pt x="7996" y="10753"/>
                  </a:cubicBezTo>
                  <a:cubicBezTo>
                    <a:pt x="7244" y="9575"/>
                    <a:pt x="6492" y="8447"/>
                    <a:pt x="5815" y="7269"/>
                  </a:cubicBezTo>
                  <a:cubicBezTo>
                    <a:pt x="5414" y="6592"/>
                    <a:pt x="5088" y="5865"/>
                    <a:pt x="4888" y="5114"/>
                  </a:cubicBezTo>
                  <a:cubicBezTo>
                    <a:pt x="4687" y="4437"/>
                    <a:pt x="4662" y="3685"/>
                    <a:pt x="4712" y="2983"/>
                  </a:cubicBezTo>
                  <a:cubicBezTo>
                    <a:pt x="4788" y="2031"/>
                    <a:pt x="5665" y="1504"/>
                    <a:pt x="6592" y="1755"/>
                  </a:cubicBezTo>
                  <a:cubicBezTo>
                    <a:pt x="6993" y="1880"/>
                    <a:pt x="7369" y="2056"/>
                    <a:pt x="7770" y="2231"/>
                  </a:cubicBezTo>
                  <a:cubicBezTo>
                    <a:pt x="8046" y="1730"/>
                    <a:pt x="8246" y="1279"/>
                    <a:pt x="8547" y="903"/>
                  </a:cubicBezTo>
                  <a:cubicBezTo>
                    <a:pt x="9199" y="76"/>
                    <a:pt x="10276" y="1"/>
                    <a:pt x="11003" y="702"/>
                  </a:cubicBezTo>
                  <a:cubicBezTo>
                    <a:pt x="11479" y="1154"/>
                    <a:pt x="11855" y="1680"/>
                    <a:pt x="12281" y="2181"/>
                  </a:cubicBezTo>
                  <a:cubicBezTo>
                    <a:pt x="12707" y="2281"/>
                    <a:pt x="12858" y="1880"/>
                    <a:pt x="13108" y="1655"/>
                  </a:cubicBezTo>
                  <a:cubicBezTo>
                    <a:pt x="13534" y="1304"/>
                    <a:pt x="13960" y="878"/>
                    <a:pt x="14437" y="627"/>
                  </a:cubicBezTo>
                  <a:cubicBezTo>
                    <a:pt x="15539" y="26"/>
                    <a:pt x="16266" y="276"/>
                    <a:pt x="16918" y="1429"/>
                  </a:cubicBezTo>
                  <a:cubicBezTo>
                    <a:pt x="17118" y="1805"/>
                    <a:pt x="17269" y="2206"/>
                    <a:pt x="17469" y="2657"/>
                  </a:cubicBezTo>
                  <a:cubicBezTo>
                    <a:pt x="17820" y="2682"/>
                    <a:pt x="18171" y="2682"/>
                    <a:pt x="18522" y="2733"/>
                  </a:cubicBezTo>
                  <a:cubicBezTo>
                    <a:pt x="19775" y="2958"/>
                    <a:pt x="20402" y="3810"/>
                    <a:pt x="20126" y="5038"/>
                  </a:cubicBezTo>
                  <a:cubicBezTo>
                    <a:pt x="20001" y="5665"/>
                    <a:pt x="19750" y="6266"/>
                    <a:pt x="19474" y="6843"/>
                  </a:cubicBezTo>
                  <a:cubicBezTo>
                    <a:pt x="19023" y="7820"/>
                    <a:pt x="18497" y="8748"/>
                    <a:pt x="17996" y="9700"/>
                  </a:cubicBezTo>
                  <a:cubicBezTo>
                    <a:pt x="17820" y="10026"/>
                    <a:pt x="17645" y="10327"/>
                    <a:pt x="17544" y="10527"/>
                  </a:cubicBezTo>
                  <a:cubicBezTo>
                    <a:pt x="17394" y="11053"/>
                    <a:pt x="17670" y="11329"/>
                    <a:pt x="17845" y="11630"/>
                  </a:cubicBezTo>
                  <a:cubicBezTo>
                    <a:pt x="18146" y="12156"/>
                    <a:pt x="18271" y="12733"/>
                    <a:pt x="18071" y="13284"/>
                  </a:cubicBezTo>
                  <a:cubicBezTo>
                    <a:pt x="17795" y="14136"/>
                    <a:pt x="17870" y="14988"/>
                    <a:pt x="17971" y="15991"/>
                  </a:cubicBezTo>
                  <a:cubicBezTo>
                    <a:pt x="18497" y="16517"/>
                    <a:pt x="19098" y="17119"/>
                    <a:pt x="19700" y="17745"/>
                  </a:cubicBezTo>
                  <a:cubicBezTo>
                    <a:pt x="20853" y="18998"/>
                    <a:pt x="22056" y="20226"/>
                    <a:pt x="23159" y="21555"/>
                  </a:cubicBezTo>
                  <a:cubicBezTo>
                    <a:pt x="26116" y="25089"/>
                    <a:pt x="26567" y="29049"/>
                    <a:pt x="24863" y="33234"/>
                  </a:cubicBezTo>
                  <a:cubicBezTo>
                    <a:pt x="23635" y="36342"/>
                    <a:pt x="21254" y="38121"/>
                    <a:pt x="17945" y="38648"/>
                  </a:cubicBezTo>
                  <a:cubicBezTo>
                    <a:pt x="17394" y="38748"/>
                    <a:pt x="16818" y="38798"/>
                    <a:pt x="16241" y="38898"/>
                  </a:cubicBezTo>
                  <a:cubicBezTo>
                    <a:pt x="13384" y="39425"/>
                    <a:pt x="10527" y="39249"/>
                    <a:pt x="7670" y="38898"/>
                  </a:cubicBezTo>
                  <a:cubicBezTo>
                    <a:pt x="5890" y="38673"/>
                    <a:pt x="4236" y="37846"/>
                    <a:pt x="2833" y="36693"/>
                  </a:cubicBezTo>
                  <a:cubicBezTo>
                    <a:pt x="1254" y="35414"/>
                    <a:pt x="527" y="33635"/>
                    <a:pt x="326" y="31655"/>
                  </a:cubicBezTo>
                  <a:cubicBezTo>
                    <a:pt x="1" y="28347"/>
                    <a:pt x="602" y="25214"/>
                    <a:pt x="2181" y="22307"/>
                  </a:cubicBezTo>
                  <a:cubicBezTo>
                    <a:pt x="2532" y="21655"/>
                    <a:pt x="2732" y="21053"/>
                    <a:pt x="2557" y="20277"/>
                  </a:cubicBezTo>
                  <a:cubicBezTo>
                    <a:pt x="2331" y="19349"/>
                    <a:pt x="2958" y="18673"/>
                    <a:pt x="3509" y="17996"/>
                  </a:cubicBezTo>
                  <a:lnTo>
                    <a:pt x="3459" y="17896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6192450" y="4180275"/>
              <a:ext cx="278587" cy="324438"/>
            </a:xfrm>
            <a:custGeom>
              <a:avLst/>
              <a:gdLst/>
              <a:ahLst/>
              <a:cxnLst/>
              <a:rect l="l" t="t" r="r" b="b"/>
              <a:pathLst>
                <a:path w="11129" h="12984" extrusionOk="0">
                  <a:moveTo>
                    <a:pt x="2507" y="5389"/>
                  </a:moveTo>
                  <a:lnTo>
                    <a:pt x="2657" y="5465"/>
                  </a:lnTo>
                  <a:lnTo>
                    <a:pt x="2682" y="5339"/>
                  </a:lnTo>
                  <a:close/>
                  <a:moveTo>
                    <a:pt x="7996" y="8898"/>
                  </a:moveTo>
                  <a:cubicBezTo>
                    <a:pt x="8497" y="8673"/>
                    <a:pt x="9048" y="8673"/>
                    <a:pt x="9048" y="7946"/>
                  </a:cubicBezTo>
                  <a:cubicBezTo>
                    <a:pt x="8898" y="7820"/>
                    <a:pt x="8747" y="7670"/>
                    <a:pt x="8572" y="7595"/>
                  </a:cubicBezTo>
                  <a:cubicBezTo>
                    <a:pt x="8146" y="7445"/>
                    <a:pt x="7820" y="7595"/>
                    <a:pt x="7820" y="7996"/>
                  </a:cubicBezTo>
                  <a:cubicBezTo>
                    <a:pt x="7820" y="8272"/>
                    <a:pt x="7920" y="8547"/>
                    <a:pt x="7996" y="8898"/>
                  </a:cubicBezTo>
                  <a:moveTo>
                    <a:pt x="6041" y="4738"/>
                  </a:moveTo>
                  <a:cubicBezTo>
                    <a:pt x="6016" y="4136"/>
                    <a:pt x="5790" y="3861"/>
                    <a:pt x="5364" y="3886"/>
                  </a:cubicBezTo>
                  <a:cubicBezTo>
                    <a:pt x="4662" y="3936"/>
                    <a:pt x="4311" y="4337"/>
                    <a:pt x="4361" y="4938"/>
                  </a:cubicBezTo>
                  <a:cubicBezTo>
                    <a:pt x="4412" y="5440"/>
                    <a:pt x="4838" y="5715"/>
                    <a:pt x="5439" y="5640"/>
                  </a:cubicBezTo>
                  <a:cubicBezTo>
                    <a:pt x="5865" y="5590"/>
                    <a:pt x="6066" y="5314"/>
                    <a:pt x="6041" y="4738"/>
                  </a:cubicBezTo>
                  <a:close/>
                  <a:moveTo>
                    <a:pt x="6191" y="8547"/>
                  </a:moveTo>
                  <a:cubicBezTo>
                    <a:pt x="6191" y="8422"/>
                    <a:pt x="6166" y="8221"/>
                    <a:pt x="6141" y="7996"/>
                  </a:cubicBezTo>
                  <a:cubicBezTo>
                    <a:pt x="6091" y="7520"/>
                    <a:pt x="5815" y="7294"/>
                    <a:pt x="5289" y="7269"/>
                  </a:cubicBezTo>
                  <a:cubicBezTo>
                    <a:pt x="4787" y="7269"/>
                    <a:pt x="4512" y="7520"/>
                    <a:pt x="4512" y="8021"/>
                  </a:cubicBezTo>
                  <a:cubicBezTo>
                    <a:pt x="4512" y="8372"/>
                    <a:pt x="4537" y="8748"/>
                    <a:pt x="4637" y="9074"/>
                  </a:cubicBezTo>
                  <a:cubicBezTo>
                    <a:pt x="4687" y="9224"/>
                    <a:pt x="4913" y="9399"/>
                    <a:pt x="5088" y="9450"/>
                  </a:cubicBezTo>
                  <a:cubicBezTo>
                    <a:pt x="5690" y="9675"/>
                    <a:pt x="6166" y="9299"/>
                    <a:pt x="6191" y="8547"/>
                  </a:cubicBezTo>
                  <a:close/>
                  <a:moveTo>
                    <a:pt x="8146" y="10753"/>
                  </a:moveTo>
                  <a:cubicBezTo>
                    <a:pt x="8096" y="11279"/>
                    <a:pt x="8096" y="11856"/>
                    <a:pt x="8021" y="12407"/>
                  </a:cubicBezTo>
                  <a:cubicBezTo>
                    <a:pt x="7996" y="12557"/>
                    <a:pt x="7745" y="12758"/>
                    <a:pt x="7569" y="12808"/>
                  </a:cubicBezTo>
                  <a:cubicBezTo>
                    <a:pt x="7419" y="12833"/>
                    <a:pt x="7143" y="12733"/>
                    <a:pt x="7018" y="12607"/>
                  </a:cubicBezTo>
                  <a:cubicBezTo>
                    <a:pt x="6843" y="12407"/>
                    <a:pt x="6717" y="12131"/>
                    <a:pt x="6592" y="11881"/>
                  </a:cubicBezTo>
                  <a:cubicBezTo>
                    <a:pt x="6216" y="11129"/>
                    <a:pt x="6216" y="11129"/>
                    <a:pt x="5013" y="11354"/>
                  </a:cubicBezTo>
                  <a:cubicBezTo>
                    <a:pt x="5038" y="11680"/>
                    <a:pt x="5138" y="12031"/>
                    <a:pt x="5063" y="12357"/>
                  </a:cubicBezTo>
                  <a:cubicBezTo>
                    <a:pt x="5013" y="12582"/>
                    <a:pt x="4762" y="12808"/>
                    <a:pt x="4537" y="12908"/>
                  </a:cubicBezTo>
                  <a:cubicBezTo>
                    <a:pt x="4386" y="12983"/>
                    <a:pt x="4136" y="12833"/>
                    <a:pt x="3960" y="12733"/>
                  </a:cubicBezTo>
                  <a:cubicBezTo>
                    <a:pt x="3835" y="12658"/>
                    <a:pt x="3760" y="12532"/>
                    <a:pt x="3710" y="12407"/>
                  </a:cubicBezTo>
                  <a:cubicBezTo>
                    <a:pt x="3259" y="11530"/>
                    <a:pt x="2707" y="10853"/>
                    <a:pt x="2031" y="10352"/>
                  </a:cubicBezTo>
                  <a:cubicBezTo>
                    <a:pt x="1830" y="10176"/>
                    <a:pt x="1579" y="9976"/>
                    <a:pt x="1479" y="9725"/>
                  </a:cubicBezTo>
                  <a:cubicBezTo>
                    <a:pt x="1354" y="9500"/>
                    <a:pt x="1304" y="9149"/>
                    <a:pt x="1404" y="8923"/>
                  </a:cubicBezTo>
                  <a:cubicBezTo>
                    <a:pt x="1504" y="8623"/>
                    <a:pt x="1830" y="8648"/>
                    <a:pt x="2131" y="8773"/>
                  </a:cubicBezTo>
                  <a:cubicBezTo>
                    <a:pt x="2306" y="8848"/>
                    <a:pt x="2532" y="8898"/>
                    <a:pt x="2808" y="8973"/>
                  </a:cubicBezTo>
                  <a:cubicBezTo>
                    <a:pt x="3183" y="8447"/>
                    <a:pt x="3083" y="7921"/>
                    <a:pt x="2883" y="7269"/>
                  </a:cubicBezTo>
                  <a:cubicBezTo>
                    <a:pt x="2557" y="7169"/>
                    <a:pt x="2156" y="7069"/>
                    <a:pt x="1755" y="6968"/>
                  </a:cubicBezTo>
                  <a:cubicBezTo>
                    <a:pt x="1404" y="6868"/>
                    <a:pt x="1053" y="6793"/>
                    <a:pt x="727" y="6668"/>
                  </a:cubicBezTo>
                  <a:cubicBezTo>
                    <a:pt x="176" y="6417"/>
                    <a:pt x="0" y="5690"/>
                    <a:pt x="427" y="5214"/>
                  </a:cubicBezTo>
                  <a:cubicBezTo>
                    <a:pt x="802" y="4788"/>
                    <a:pt x="1229" y="4412"/>
                    <a:pt x="1655" y="4036"/>
                  </a:cubicBezTo>
                  <a:cubicBezTo>
                    <a:pt x="1980" y="3760"/>
                    <a:pt x="2331" y="3510"/>
                    <a:pt x="2682" y="3234"/>
                  </a:cubicBezTo>
                  <a:cubicBezTo>
                    <a:pt x="2707" y="2632"/>
                    <a:pt x="2732" y="2056"/>
                    <a:pt x="2782" y="1480"/>
                  </a:cubicBezTo>
                  <a:cubicBezTo>
                    <a:pt x="2808" y="1279"/>
                    <a:pt x="2908" y="1079"/>
                    <a:pt x="3008" y="903"/>
                  </a:cubicBezTo>
                  <a:cubicBezTo>
                    <a:pt x="3058" y="778"/>
                    <a:pt x="3209" y="678"/>
                    <a:pt x="3334" y="678"/>
                  </a:cubicBezTo>
                  <a:cubicBezTo>
                    <a:pt x="3459" y="653"/>
                    <a:pt x="3635" y="753"/>
                    <a:pt x="3685" y="853"/>
                  </a:cubicBezTo>
                  <a:cubicBezTo>
                    <a:pt x="3910" y="1379"/>
                    <a:pt x="4086" y="1906"/>
                    <a:pt x="4311" y="2507"/>
                  </a:cubicBezTo>
                  <a:cubicBezTo>
                    <a:pt x="4813" y="2357"/>
                    <a:pt x="5264" y="2231"/>
                    <a:pt x="5815" y="2081"/>
                  </a:cubicBezTo>
                  <a:cubicBezTo>
                    <a:pt x="5890" y="1730"/>
                    <a:pt x="5965" y="1379"/>
                    <a:pt x="6041" y="1054"/>
                  </a:cubicBezTo>
                  <a:cubicBezTo>
                    <a:pt x="6166" y="477"/>
                    <a:pt x="6492" y="1"/>
                    <a:pt x="6717" y="76"/>
                  </a:cubicBezTo>
                  <a:cubicBezTo>
                    <a:pt x="7093" y="252"/>
                    <a:pt x="7143" y="627"/>
                    <a:pt x="7219" y="953"/>
                  </a:cubicBezTo>
                  <a:cubicBezTo>
                    <a:pt x="7294" y="1229"/>
                    <a:pt x="7394" y="1505"/>
                    <a:pt x="7494" y="1830"/>
                  </a:cubicBezTo>
                  <a:cubicBezTo>
                    <a:pt x="7970" y="1956"/>
                    <a:pt x="8472" y="2056"/>
                    <a:pt x="8923" y="2231"/>
                  </a:cubicBezTo>
                  <a:cubicBezTo>
                    <a:pt x="9173" y="2332"/>
                    <a:pt x="9424" y="2532"/>
                    <a:pt x="9574" y="2758"/>
                  </a:cubicBezTo>
                  <a:cubicBezTo>
                    <a:pt x="9650" y="2908"/>
                    <a:pt x="9625" y="3159"/>
                    <a:pt x="9549" y="3359"/>
                  </a:cubicBezTo>
                  <a:cubicBezTo>
                    <a:pt x="9524" y="3460"/>
                    <a:pt x="9349" y="3585"/>
                    <a:pt x="9249" y="3585"/>
                  </a:cubicBezTo>
                  <a:cubicBezTo>
                    <a:pt x="8747" y="3585"/>
                    <a:pt x="8246" y="3560"/>
                    <a:pt x="7745" y="3510"/>
                  </a:cubicBezTo>
                  <a:cubicBezTo>
                    <a:pt x="7344" y="4262"/>
                    <a:pt x="7469" y="4938"/>
                    <a:pt x="7720" y="5765"/>
                  </a:cubicBezTo>
                  <a:cubicBezTo>
                    <a:pt x="8071" y="5866"/>
                    <a:pt x="8472" y="5991"/>
                    <a:pt x="8848" y="6141"/>
                  </a:cubicBezTo>
                  <a:cubicBezTo>
                    <a:pt x="9249" y="6317"/>
                    <a:pt x="9650" y="6467"/>
                    <a:pt x="10001" y="6718"/>
                  </a:cubicBezTo>
                  <a:cubicBezTo>
                    <a:pt x="11053" y="7470"/>
                    <a:pt x="11128" y="8623"/>
                    <a:pt x="10126" y="9425"/>
                  </a:cubicBezTo>
                  <a:cubicBezTo>
                    <a:pt x="9524" y="9901"/>
                    <a:pt x="8823" y="10302"/>
                    <a:pt x="8146" y="107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0"/>
          <p:cNvSpPr/>
          <p:nvPr/>
        </p:nvSpPr>
        <p:spPr>
          <a:xfrm>
            <a:off x="866718" y="33913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 txBox="1"/>
          <p:nvPr/>
        </p:nvSpPr>
        <p:spPr>
          <a:xfrm>
            <a:off x="944849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40"/>
          <p:cNvSpPr/>
          <p:nvPr/>
        </p:nvSpPr>
        <p:spPr>
          <a:xfrm>
            <a:off x="2900673" y="3391360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009511" y="3391358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032150" y="33913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 txBox="1"/>
          <p:nvPr/>
        </p:nvSpPr>
        <p:spPr>
          <a:xfrm>
            <a:off x="2977175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Money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0"/>
          <p:cNvSpPr txBox="1"/>
          <p:nvPr/>
        </p:nvSpPr>
        <p:spPr>
          <a:xfrm>
            <a:off x="5086012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40"/>
          <p:cNvSpPr txBox="1"/>
          <p:nvPr/>
        </p:nvSpPr>
        <p:spPr>
          <a:xfrm>
            <a:off x="7108650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Dialogue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40"/>
          <p:cNvSpPr/>
          <p:nvPr/>
        </p:nvSpPr>
        <p:spPr>
          <a:xfrm>
            <a:off x="488418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40"/>
          <p:cNvSpPr/>
          <p:nvPr/>
        </p:nvSpPr>
        <p:spPr>
          <a:xfrm>
            <a:off x="2522373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40"/>
          <p:cNvSpPr/>
          <p:nvPr/>
        </p:nvSpPr>
        <p:spPr>
          <a:xfrm>
            <a:off x="6653850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40"/>
          <p:cNvSpPr/>
          <p:nvPr/>
        </p:nvSpPr>
        <p:spPr>
          <a:xfrm>
            <a:off x="4631211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41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1"/>
          <p:cNvSpPr/>
          <p:nvPr/>
        </p:nvSpPr>
        <p:spPr>
          <a:xfrm>
            <a:off x="578967" y="34058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1"/>
          <p:cNvSpPr/>
          <p:nvPr/>
        </p:nvSpPr>
        <p:spPr>
          <a:xfrm>
            <a:off x="1354017" y="2975075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1"/>
          <p:cNvSpPr txBox="1"/>
          <p:nvPr/>
        </p:nvSpPr>
        <p:spPr>
          <a:xfrm>
            <a:off x="1354017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41"/>
          <p:cNvSpPr txBox="1"/>
          <p:nvPr/>
        </p:nvSpPr>
        <p:spPr>
          <a:xfrm>
            <a:off x="578967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3" name="Google Shape;1913;p41"/>
          <p:cNvGrpSpPr/>
          <p:nvPr/>
        </p:nvGrpSpPr>
        <p:grpSpPr>
          <a:xfrm>
            <a:off x="6320477" y="1293663"/>
            <a:ext cx="2366333" cy="1489367"/>
            <a:chOff x="6320477" y="1827063"/>
            <a:chExt cx="2366333" cy="1489367"/>
          </a:xfrm>
        </p:grpSpPr>
        <p:sp>
          <p:nvSpPr>
            <p:cNvPr id="1914" name="Google Shape;1914;p41"/>
            <p:cNvSpPr/>
            <p:nvPr/>
          </p:nvSpPr>
          <p:spPr>
            <a:xfrm>
              <a:off x="6320477" y="1827063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5" name="Google Shape;1915;p41"/>
            <p:cNvGrpSpPr/>
            <p:nvPr/>
          </p:nvGrpSpPr>
          <p:grpSpPr>
            <a:xfrm>
              <a:off x="7171238" y="2200471"/>
              <a:ext cx="664785" cy="742577"/>
              <a:chOff x="6219124" y="2902788"/>
              <a:chExt cx="318231" cy="355470"/>
            </a:xfrm>
          </p:grpSpPr>
          <p:sp>
            <p:nvSpPr>
              <p:cNvPr id="1916" name="Google Shape;1916;p41"/>
              <p:cNvSpPr/>
              <p:nvPr/>
            </p:nvSpPr>
            <p:spPr>
              <a:xfrm>
                <a:off x="6219124" y="2990994"/>
                <a:ext cx="140353" cy="267263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8390" extrusionOk="0">
                    <a:moveTo>
                      <a:pt x="1303" y="0"/>
                    </a:moveTo>
                    <a:cubicBezTo>
                      <a:pt x="1243" y="0"/>
                      <a:pt x="1178" y="40"/>
                      <a:pt x="1143" y="91"/>
                    </a:cubicBezTo>
                    <a:cubicBezTo>
                      <a:pt x="858" y="686"/>
                      <a:pt x="715" y="1329"/>
                      <a:pt x="715" y="1984"/>
                    </a:cubicBezTo>
                    <a:cubicBezTo>
                      <a:pt x="715" y="2222"/>
                      <a:pt x="774" y="2627"/>
                      <a:pt x="786" y="2758"/>
                    </a:cubicBezTo>
                    <a:lnTo>
                      <a:pt x="191" y="3806"/>
                    </a:lnTo>
                    <a:cubicBezTo>
                      <a:pt x="0" y="4127"/>
                      <a:pt x="143" y="4544"/>
                      <a:pt x="500" y="4699"/>
                    </a:cubicBezTo>
                    <a:lnTo>
                      <a:pt x="1143" y="4961"/>
                    </a:lnTo>
                    <a:lnTo>
                      <a:pt x="1143" y="6104"/>
                    </a:lnTo>
                    <a:cubicBezTo>
                      <a:pt x="1143" y="6628"/>
                      <a:pt x="1572" y="7056"/>
                      <a:pt x="2096" y="7056"/>
                    </a:cubicBezTo>
                    <a:lnTo>
                      <a:pt x="2965" y="7056"/>
                    </a:lnTo>
                    <a:lnTo>
                      <a:pt x="2965" y="8223"/>
                    </a:lnTo>
                    <a:cubicBezTo>
                      <a:pt x="2965" y="8306"/>
                      <a:pt x="3036" y="8390"/>
                      <a:pt x="3120" y="8390"/>
                    </a:cubicBezTo>
                    <a:cubicBezTo>
                      <a:pt x="3215" y="8390"/>
                      <a:pt x="3286" y="8306"/>
                      <a:pt x="3286" y="8223"/>
                    </a:cubicBezTo>
                    <a:lnTo>
                      <a:pt x="3286" y="7044"/>
                    </a:lnTo>
                    <a:cubicBezTo>
                      <a:pt x="3525" y="7032"/>
                      <a:pt x="4001" y="6937"/>
                      <a:pt x="4334" y="6663"/>
                    </a:cubicBezTo>
                    <a:cubicBezTo>
                      <a:pt x="4406" y="6604"/>
                      <a:pt x="4406" y="6497"/>
                      <a:pt x="4346" y="6437"/>
                    </a:cubicBezTo>
                    <a:cubicBezTo>
                      <a:pt x="4320" y="6398"/>
                      <a:pt x="4279" y="6380"/>
                      <a:pt x="4234" y="6380"/>
                    </a:cubicBezTo>
                    <a:cubicBezTo>
                      <a:pt x="4197" y="6380"/>
                      <a:pt x="4157" y="6392"/>
                      <a:pt x="4120" y="6413"/>
                    </a:cubicBezTo>
                    <a:cubicBezTo>
                      <a:pt x="3763" y="6735"/>
                      <a:pt x="3144" y="6735"/>
                      <a:pt x="3132" y="6735"/>
                    </a:cubicBezTo>
                    <a:lnTo>
                      <a:pt x="2096" y="6735"/>
                    </a:lnTo>
                    <a:cubicBezTo>
                      <a:pt x="1762" y="6735"/>
                      <a:pt x="1477" y="6449"/>
                      <a:pt x="1477" y="6104"/>
                    </a:cubicBezTo>
                    <a:lnTo>
                      <a:pt x="1477" y="4854"/>
                    </a:lnTo>
                    <a:cubicBezTo>
                      <a:pt x="1477" y="4782"/>
                      <a:pt x="1429" y="4723"/>
                      <a:pt x="1370" y="4711"/>
                    </a:cubicBezTo>
                    <a:lnTo>
                      <a:pt x="619" y="4389"/>
                    </a:lnTo>
                    <a:cubicBezTo>
                      <a:pt x="465" y="4318"/>
                      <a:pt x="381" y="4127"/>
                      <a:pt x="477" y="3961"/>
                    </a:cubicBezTo>
                    <a:cubicBezTo>
                      <a:pt x="1120" y="2818"/>
                      <a:pt x="1131" y="2865"/>
                      <a:pt x="1120" y="2770"/>
                    </a:cubicBezTo>
                    <a:cubicBezTo>
                      <a:pt x="1120" y="2770"/>
                      <a:pt x="1036" y="2246"/>
                      <a:pt x="1036" y="1984"/>
                    </a:cubicBezTo>
                    <a:cubicBezTo>
                      <a:pt x="1036" y="1377"/>
                      <a:pt x="1179" y="782"/>
                      <a:pt x="1441" y="246"/>
                    </a:cubicBezTo>
                    <a:cubicBezTo>
                      <a:pt x="1489" y="163"/>
                      <a:pt x="1441" y="67"/>
                      <a:pt x="1370" y="20"/>
                    </a:cubicBezTo>
                    <a:cubicBezTo>
                      <a:pt x="1350" y="6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6268054" y="2902788"/>
                <a:ext cx="269302" cy="354705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135" extrusionOk="0">
                    <a:moveTo>
                      <a:pt x="8246" y="1"/>
                    </a:moveTo>
                    <a:cubicBezTo>
                      <a:pt x="8218" y="1"/>
                      <a:pt x="8187" y="9"/>
                      <a:pt x="8156" y="26"/>
                    </a:cubicBezTo>
                    <a:lnTo>
                      <a:pt x="5930" y="1098"/>
                    </a:lnTo>
                    <a:cubicBezTo>
                      <a:pt x="5192" y="610"/>
                      <a:pt x="4366" y="377"/>
                      <a:pt x="3549" y="377"/>
                    </a:cubicBezTo>
                    <a:cubicBezTo>
                      <a:pt x="2216" y="377"/>
                      <a:pt x="909" y="997"/>
                      <a:pt x="60" y="2134"/>
                    </a:cubicBezTo>
                    <a:cubicBezTo>
                      <a:pt x="0" y="2205"/>
                      <a:pt x="12" y="2312"/>
                      <a:pt x="84" y="2360"/>
                    </a:cubicBezTo>
                    <a:cubicBezTo>
                      <a:pt x="113" y="2385"/>
                      <a:pt x="149" y="2397"/>
                      <a:pt x="185" y="2397"/>
                    </a:cubicBezTo>
                    <a:cubicBezTo>
                      <a:pt x="234" y="2397"/>
                      <a:pt x="282" y="2373"/>
                      <a:pt x="310" y="2324"/>
                    </a:cubicBezTo>
                    <a:cubicBezTo>
                      <a:pt x="1125" y="1233"/>
                      <a:pt x="2334" y="704"/>
                      <a:pt x="3540" y="704"/>
                    </a:cubicBezTo>
                    <a:cubicBezTo>
                      <a:pt x="4255" y="704"/>
                      <a:pt x="4967" y="890"/>
                      <a:pt x="5596" y="1253"/>
                    </a:cubicBezTo>
                    <a:lnTo>
                      <a:pt x="5596" y="1277"/>
                    </a:lnTo>
                    <a:cubicBezTo>
                      <a:pt x="5513" y="1336"/>
                      <a:pt x="5513" y="1396"/>
                      <a:pt x="5513" y="1396"/>
                    </a:cubicBezTo>
                    <a:cubicBezTo>
                      <a:pt x="5513" y="1396"/>
                      <a:pt x="5501" y="1479"/>
                      <a:pt x="5596" y="1538"/>
                    </a:cubicBezTo>
                    <a:lnTo>
                      <a:pt x="6370" y="2050"/>
                    </a:lnTo>
                    <a:lnTo>
                      <a:pt x="4989" y="3253"/>
                    </a:lnTo>
                    <a:cubicBezTo>
                      <a:pt x="4906" y="3324"/>
                      <a:pt x="4906" y="3455"/>
                      <a:pt x="5025" y="3515"/>
                    </a:cubicBezTo>
                    <a:cubicBezTo>
                      <a:pt x="5046" y="3524"/>
                      <a:pt x="5059" y="3531"/>
                      <a:pt x="5082" y="3531"/>
                    </a:cubicBezTo>
                    <a:cubicBezTo>
                      <a:pt x="5175" y="3531"/>
                      <a:pt x="5438" y="3414"/>
                      <a:pt x="7120" y="2860"/>
                    </a:cubicBezTo>
                    <a:lnTo>
                      <a:pt x="7120" y="2860"/>
                    </a:lnTo>
                    <a:cubicBezTo>
                      <a:pt x="7989" y="4515"/>
                      <a:pt x="7632" y="6611"/>
                      <a:pt x="6108" y="7849"/>
                    </a:cubicBezTo>
                    <a:cubicBezTo>
                      <a:pt x="5775" y="8135"/>
                      <a:pt x="5584" y="8551"/>
                      <a:pt x="5584" y="8992"/>
                    </a:cubicBezTo>
                    <a:lnTo>
                      <a:pt x="5584" y="10980"/>
                    </a:lnTo>
                    <a:cubicBezTo>
                      <a:pt x="5584" y="11063"/>
                      <a:pt x="5656" y="11135"/>
                      <a:pt x="5739" y="11135"/>
                    </a:cubicBezTo>
                    <a:cubicBezTo>
                      <a:pt x="5834" y="11135"/>
                      <a:pt x="5906" y="11063"/>
                      <a:pt x="5906" y="10980"/>
                    </a:cubicBezTo>
                    <a:lnTo>
                      <a:pt x="5906" y="8992"/>
                    </a:lnTo>
                    <a:cubicBezTo>
                      <a:pt x="5906" y="8635"/>
                      <a:pt x="6049" y="8313"/>
                      <a:pt x="6322" y="8099"/>
                    </a:cubicBezTo>
                    <a:cubicBezTo>
                      <a:pt x="7870" y="6825"/>
                      <a:pt x="8394" y="4634"/>
                      <a:pt x="7442" y="2765"/>
                    </a:cubicBezTo>
                    <a:lnTo>
                      <a:pt x="8347" y="2467"/>
                    </a:lnTo>
                    <a:cubicBezTo>
                      <a:pt x="8406" y="2443"/>
                      <a:pt x="8454" y="2384"/>
                      <a:pt x="8454" y="2324"/>
                    </a:cubicBezTo>
                    <a:cubicBezTo>
                      <a:pt x="8454" y="2265"/>
                      <a:pt x="8418" y="2205"/>
                      <a:pt x="8382" y="2181"/>
                    </a:cubicBezTo>
                    <a:lnTo>
                      <a:pt x="8085" y="1955"/>
                    </a:lnTo>
                    <a:cubicBezTo>
                      <a:pt x="8050" y="1930"/>
                      <a:pt x="8013" y="1918"/>
                      <a:pt x="7979" y="1918"/>
                    </a:cubicBezTo>
                    <a:cubicBezTo>
                      <a:pt x="7930" y="1918"/>
                      <a:pt x="7886" y="1942"/>
                      <a:pt x="7858" y="1991"/>
                    </a:cubicBezTo>
                    <a:cubicBezTo>
                      <a:pt x="7799" y="2062"/>
                      <a:pt x="7811" y="2170"/>
                      <a:pt x="7882" y="2205"/>
                    </a:cubicBezTo>
                    <a:lnTo>
                      <a:pt x="7930" y="2241"/>
                    </a:lnTo>
                    <a:lnTo>
                      <a:pt x="7144" y="2503"/>
                    </a:lnTo>
                    <a:lnTo>
                      <a:pt x="5822" y="2955"/>
                    </a:lnTo>
                    <a:lnTo>
                      <a:pt x="5822" y="2955"/>
                    </a:lnTo>
                    <a:lnTo>
                      <a:pt x="6751" y="2134"/>
                    </a:lnTo>
                    <a:cubicBezTo>
                      <a:pt x="6834" y="2062"/>
                      <a:pt x="6834" y="1931"/>
                      <a:pt x="6739" y="1872"/>
                    </a:cubicBezTo>
                    <a:lnTo>
                      <a:pt x="6025" y="1408"/>
                    </a:lnTo>
                    <a:lnTo>
                      <a:pt x="7692" y="598"/>
                    </a:lnTo>
                    <a:lnTo>
                      <a:pt x="7692" y="598"/>
                    </a:lnTo>
                    <a:cubicBezTo>
                      <a:pt x="7096" y="1419"/>
                      <a:pt x="7037" y="1408"/>
                      <a:pt x="7049" y="1527"/>
                    </a:cubicBezTo>
                    <a:cubicBezTo>
                      <a:pt x="7073" y="1634"/>
                      <a:pt x="7156" y="1658"/>
                      <a:pt x="7323" y="1777"/>
                    </a:cubicBezTo>
                    <a:cubicBezTo>
                      <a:pt x="7353" y="1802"/>
                      <a:pt x="7391" y="1815"/>
                      <a:pt x="7428" y="1815"/>
                    </a:cubicBezTo>
                    <a:cubicBezTo>
                      <a:pt x="7476" y="1815"/>
                      <a:pt x="7522" y="1793"/>
                      <a:pt x="7549" y="1753"/>
                    </a:cubicBezTo>
                    <a:cubicBezTo>
                      <a:pt x="7608" y="1669"/>
                      <a:pt x="7585" y="1574"/>
                      <a:pt x="7513" y="1527"/>
                    </a:cubicBezTo>
                    <a:lnTo>
                      <a:pt x="7454" y="1479"/>
                    </a:lnTo>
                    <a:lnTo>
                      <a:pt x="8358" y="265"/>
                    </a:lnTo>
                    <a:cubicBezTo>
                      <a:pt x="8446" y="148"/>
                      <a:pt x="8367" y="1"/>
                      <a:pt x="8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407993" y="2995773"/>
                <a:ext cx="31505" cy="37207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68" extrusionOk="0">
                    <a:moveTo>
                      <a:pt x="179" y="1"/>
                    </a:moveTo>
                    <a:cubicBezTo>
                      <a:pt x="84" y="1"/>
                      <a:pt x="13" y="84"/>
                      <a:pt x="13" y="167"/>
                    </a:cubicBezTo>
                    <a:cubicBezTo>
                      <a:pt x="1" y="763"/>
                      <a:pt x="263" y="1120"/>
                      <a:pt x="798" y="1167"/>
                    </a:cubicBezTo>
                    <a:cubicBezTo>
                      <a:pt x="894" y="1167"/>
                      <a:pt x="965" y="1108"/>
                      <a:pt x="977" y="1013"/>
                    </a:cubicBezTo>
                    <a:cubicBezTo>
                      <a:pt x="989" y="905"/>
                      <a:pt x="917" y="822"/>
                      <a:pt x="834" y="822"/>
                    </a:cubicBezTo>
                    <a:cubicBezTo>
                      <a:pt x="596" y="810"/>
                      <a:pt x="322" y="703"/>
                      <a:pt x="334" y="167"/>
                    </a:cubicBezTo>
                    <a:cubicBezTo>
                      <a:pt x="334" y="84"/>
                      <a:pt x="263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9" name="Google Shape;1919;p41"/>
          <p:cNvGrpSpPr/>
          <p:nvPr/>
        </p:nvGrpSpPr>
        <p:grpSpPr>
          <a:xfrm>
            <a:off x="3388838" y="1293667"/>
            <a:ext cx="2366333" cy="1489367"/>
            <a:chOff x="3241837" y="1827067"/>
            <a:chExt cx="2366333" cy="1489367"/>
          </a:xfrm>
        </p:grpSpPr>
        <p:sp>
          <p:nvSpPr>
            <p:cNvPr id="1920" name="Google Shape;1920;p41"/>
            <p:cNvSpPr/>
            <p:nvPr/>
          </p:nvSpPr>
          <p:spPr>
            <a:xfrm>
              <a:off x="3241837" y="1827067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1" name="Google Shape;1921;p41"/>
            <p:cNvGrpSpPr/>
            <p:nvPr/>
          </p:nvGrpSpPr>
          <p:grpSpPr>
            <a:xfrm>
              <a:off x="4092630" y="2240692"/>
              <a:ext cx="664729" cy="662415"/>
              <a:chOff x="6203579" y="3348981"/>
              <a:chExt cx="351615" cy="350373"/>
            </a:xfrm>
          </p:grpSpPr>
          <p:sp>
            <p:nvSpPr>
              <p:cNvPr id="1922" name="Google Shape;1922;p41"/>
              <p:cNvSpPr/>
              <p:nvPr/>
            </p:nvSpPr>
            <p:spPr>
              <a:xfrm>
                <a:off x="6377667" y="3404249"/>
                <a:ext cx="93686" cy="58072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823" extrusionOk="0">
                    <a:moveTo>
                      <a:pt x="644" y="0"/>
                    </a:moveTo>
                    <a:cubicBezTo>
                      <a:pt x="467" y="0"/>
                      <a:pt x="288" y="39"/>
                      <a:pt x="119" y="120"/>
                    </a:cubicBezTo>
                    <a:cubicBezTo>
                      <a:pt x="36" y="155"/>
                      <a:pt x="0" y="251"/>
                      <a:pt x="36" y="322"/>
                    </a:cubicBezTo>
                    <a:cubicBezTo>
                      <a:pt x="70" y="374"/>
                      <a:pt x="129" y="413"/>
                      <a:pt x="186" y="413"/>
                    </a:cubicBezTo>
                    <a:cubicBezTo>
                      <a:pt x="208" y="413"/>
                      <a:pt x="230" y="407"/>
                      <a:pt x="250" y="394"/>
                    </a:cubicBezTo>
                    <a:cubicBezTo>
                      <a:pt x="370" y="337"/>
                      <a:pt x="498" y="310"/>
                      <a:pt x="625" y="310"/>
                    </a:cubicBezTo>
                    <a:cubicBezTo>
                      <a:pt x="950" y="310"/>
                      <a:pt x="1269" y="487"/>
                      <a:pt x="1441" y="786"/>
                    </a:cubicBezTo>
                    <a:cubicBezTo>
                      <a:pt x="1215" y="1036"/>
                      <a:pt x="1143" y="1406"/>
                      <a:pt x="1286" y="1739"/>
                    </a:cubicBezTo>
                    <a:cubicBezTo>
                      <a:pt x="1322" y="1798"/>
                      <a:pt x="1381" y="1822"/>
                      <a:pt x="1441" y="1822"/>
                    </a:cubicBezTo>
                    <a:cubicBezTo>
                      <a:pt x="1560" y="1822"/>
                      <a:pt x="1631" y="1703"/>
                      <a:pt x="1584" y="1608"/>
                    </a:cubicBezTo>
                    <a:cubicBezTo>
                      <a:pt x="1453" y="1322"/>
                      <a:pt x="1572" y="989"/>
                      <a:pt x="1858" y="858"/>
                    </a:cubicBezTo>
                    <a:cubicBezTo>
                      <a:pt x="1936" y="822"/>
                      <a:pt x="2017" y="805"/>
                      <a:pt x="2096" y="805"/>
                    </a:cubicBezTo>
                    <a:cubicBezTo>
                      <a:pt x="2305" y="805"/>
                      <a:pt x="2501" y="924"/>
                      <a:pt x="2596" y="1132"/>
                    </a:cubicBezTo>
                    <a:cubicBezTo>
                      <a:pt x="2631" y="1193"/>
                      <a:pt x="2699" y="1229"/>
                      <a:pt x="2760" y="1229"/>
                    </a:cubicBezTo>
                    <a:cubicBezTo>
                      <a:pt x="2782" y="1229"/>
                      <a:pt x="2803" y="1224"/>
                      <a:pt x="2822" y="1215"/>
                    </a:cubicBezTo>
                    <a:cubicBezTo>
                      <a:pt x="2893" y="1167"/>
                      <a:pt x="2941" y="1084"/>
                      <a:pt x="2893" y="1013"/>
                    </a:cubicBezTo>
                    <a:cubicBezTo>
                      <a:pt x="2757" y="696"/>
                      <a:pt x="2448" y="503"/>
                      <a:pt x="2108" y="503"/>
                    </a:cubicBezTo>
                    <a:cubicBezTo>
                      <a:pt x="1975" y="503"/>
                      <a:pt x="1837" y="532"/>
                      <a:pt x="1703" y="596"/>
                    </a:cubicBezTo>
                    <a:cubicBezTo>
                      <a:pt x="1476" y="218"/>
                      <a:pt x="1066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6260090" y="3449611"/>
                <a:ext cx="76643" cy="4494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411" extrusionOk="0">
                    <a:moveTo>
                      <a:pt x="1868" y="0"/>
                    </a:moveTo>
                    <a:cubicBezTo>
                      <a:pt x="1523" y="0"/>
                      <a:pt x="1190" y="178"/>
                      <a:pt x="1012" y="541"/>
                    </a:cubicBezTo>
                    <a:cubicBezTo>
                      <a:pt x="891" y="501"/>
                      <a:pt x="765" y="480"/>
                      <a:pt x="638" y="480"/>
                    </a:cubicBezTo>
                    <a:cubicBezTo>
                      <a:pt x="466" y="480"/>
                      <a:pt x="291" y="518"/>
                      <a:pt x="119" y="601"/>
                    </a:cubicBezTo>
                    <a:cubicBezTo>
                      <a:pt x="36" y="636"/>
                      <a:pt x="0" y="732"/>
                      <a:pt x="36" y="803"/>
                    </a:cubicBezTo>
                    <a:cubicBezTo>
                      <a:pt x="70" y="855"/>
                      <a:pt x="129" y="894"/>
                      <a:pt x="186" y="894"/>
                    </a:cubicBezTo>
                    <a:cubicBezTo>
                      <a:pt x="209" y="894"/>
                      <a:pt x="230" y="888"/>
                      <a:pt x="250" y="875"/>
                    </a:cubicBezTo>
                    <a:cubicBezTo>
                      <a:pt x="375" y="820"/>
                      <a:pt x="506" y="794"/>
                      <a:pt x="636" y="794"/>
                    </a:cubicBezTo>
                    <a:cubicBezTo>
                      <a:pt x="990" y="794"/>
                      <a:pt x="1332" y="987"/>
                      <a:pt x="1489" y="1327"/>
                    </a:cubicBezTo>
                    <a:cubicBezTo>
                      <a:pt x="1512" y="1386"/>
                      <a:pt x="1572" y="1410"/>
                      <a:pt x="1631" y="1410"/>
                    </a:cubicBezTo>
                    <a:cubicBezTo>
                      <a:pt x="1750" y="1410"/>
                      <a:pt x="1822" y="1291"/>
                      <a:pt x="1786" y="1196"/>
                    </a:cubicBezTo>
                    <a:cubicBezTo>
                      <a:pt x="1679" y="970"/>
                      <a:pt x="1500" y="779"/>
                      <a:pt x="1310" y="660"/>
                    </a:cubicBezTo>
                    <a:cubicBezTo>
                      <a:pt x="1435" y="426"/>
                      <a:pt x="1654" y="315"/>
                      <a:pt x="1877" y="315"/>
                    </a:cubicBezTo>
                    <a:cubicBezTo>
                      <a:pt x="1971" y="315"/>
                      <a:pt x="2067" y="335"/>
                      <a:pt x="2155" y="374"/>
                    </a:cubicBezTo>
                    <a:cubicBezTo>
                      <a:pt x="2175" y="388"/>
                      <a:pt x="2198" y="394"/>
                      <a:pt x="2221" y="394"/>
                    </a:cubicBezTo>
                    <a:cubicBezTo>
                      <a:pt x="2280" y="394"/>
                      <a:pt x="2341" y="355"/>
                      <a:pt x="2358" y="303"/>
                    </a:cubicBezTo>
                    <a:cubicBezTo>
                      <a:pt x="2405" y="220"/>
                      <a:pt x="2358" y="124"/>
                      <a:pt x="2286" y="89"/>
                    </a:cubicBezTo>
                    <a:cubicBezTo>
                      <a:pt x="2151" y="30"/>
                      <a:pt x="2009" y="0"/>
                      <a:pt x="1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6415574" y="3498349"/>
                <a:ext cx="49343" cy="215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78" extrusionOk="0">
                    <a:moveTo>
                      <a:pt x="642" y="1"/>
                    </a:moveTo>
                    <a:cubicBezTo>
                      <a:pt x="446" y="1"/>
                      <a:pt x="250" y="58"/>
                      <a:pt x="84" y="178"/>
                    </a:cubicBezTo>
                    <a:cubicBezTo>
                      <a:pt x="13" y="237"/>
                      <a:pt x="1" y="333"/>
                      <a:pt x="37" y="404"/>
                    </a:cubicBezTo>
                    <a:cubicBezTo>
                      <a:pt x="75" y="450"/>
                      <a:pt x="128" y="477"/>
                      <a:pt x="180" y="477"/>
                    </a:cubicBezTo>
                    <a:cubicBezTo>
                      <a:pt x="209" y="477"/>
                      <a:pt x="237" y="469"/>
                      <a:pt x="263" y="452"/>
                    </a:cubicBezTo>
                    <a:cubicBezTo>
                      <a:pt x="382" y="366"/>
                      <a:pt x="521" y="324"/>
                      <a:pt x="659" y="324"/>
                    </a:cubicBezTo>
                    <a:cubicBezTo>
                      <a:pt x="865" y="324"/>
                      <a:pt x="1068" y="417"/>
                      <a:pt x="1203" y="595"/>
                    </a:cubicBezTo>
                    <a:cubicBezTo>
                      <a:pt x="1227" y="642"/>
                      <a:pt x="1275" y="678"/>
                      <a:pt x="1334" y="678"/>
                    </a:cubicBezTo>
                    <a:cubicBezTo>
                      <a:pt x="1465" y="678"/>
                      <a:pt x="1549" y="523"/>
                      <a:pt x="1465" y="416"/>
                    </a:cubicBezTo>
                    <a:cubicBezTo>
                      <a:pt x="1268" y="146"/>
                      <a:pt x="954" y="1"/>
                      <a:pt x="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6344283" y="3473247"/>
                <a:ext cx="41380" cy="3230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014" extrusionOk="0">
                    <a:moveTo>
                      <a:pt x="1122" y="0"/>
                    </a:moveTo>
                    <a:cubicBezTo>
                      <a:pt x="1048" y="0"/>
                      <a:pt x="986" y="56"/>
                      <a:pt x="953" y="133"/>
                    </a:cubicBezTo>
                    <a:cubicBezTo>
                      <a:pt x="899" y="455"/>
                      <a:pt x="612" y="701"/>
                      <a:pt x="293" y="701"/>
                    </a:cubicBezTo>
                    <a:cubicBezTo>
                      <a:pt x="259" y="701"/>
                      <a:pt x="225" y="698"/>
                      <a:pt x="191" y="692"/>
                    </a:cubicBezTo>
                    <a:cubicBezTo>
                      <a:pt x="178" y="689"/>
                      <a:pt x="166" y="687"/>
                      <a:pt x="155" y="687"/>
                    </a:cubicBezTo>
                    <a:cubicBezTo>
                      <a:pt x="87" y="687"/>
                      <a:pt x="33" y="742"/>
                      <a:pt x="12" y="823"/>
                    </a:cubicBezTo>
                    <a:cubicBezTo>
                      <a:pt x="0" y="906"/>
                      <a:pt x="60" y="990"/>
                      <a:pt x="155" y="1002"/>
                    </a:cubicBezTo>
                    <a:cubicBezTo>
                      <a:pt x="215" y="1014"/>
                      <a:pt x="250" y="1014"/>
                      <a:pt x="310" y="1014"/>
                    </a:cubicBezTo>
                    <a:cubicBezTo>
                      <a:pt x="774" y="1014"/>
                      <a:pt x="1203" y="668"/>
                      <a:pt x="1286" y="180"/>
                    </a:cubicBezTo>
                    <a:cubicBezTo>
                      <a:pt x="1298" y="97"/>
                      <a:pt x="1239" y="13"/>
                      <a:pt x="1143" y="2"/>
                    </a:cubicBezTo>
                    <a:cubicBezTo>
                      <a:pt x="1136" y="1"/>
                      <a:pt x="1129" y="0"/>
                      <a:pt x="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6203579" y="3348981"/>
                <a:ext cx="351615" cy="350373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999" extrusionOk="0">
                    <a:moveTo>
                      <a:pt x="4995" y="1"/>
                    </a:moveTo>
                    <a:cubicBezTo>
                      <a:pt x="4687" y="1"/>
                      <a:pt x="4370" y="111"/>
                      <a:pt x="4132" y="331"/>
                    </a:cubicBezTo>
                    <a:cubicBezTo>
                      <a:pt x="3987" y="258"/>
                      <a:pt x="3828" y="224"/>
                      <a:pt x="3666" y="224"/>
                    </a:cubicBezTo>
                    <a:cubicBezTo>
                      <a:pt x="3298" y="224"/>
                      <a:pt x="2919" y="402"/>
                      <a:pt x="2679" y="700"/>
                    </a:cubicBezTo>
                    <a:cubicBezTo>
                      <a:pt x="2642" y="695"/>
                      <a:pt x="2604" y="692"/>
                      <a:pt x="2566" y="692"/>
                    </a:cubicBezTo>
                    <a:cubicBezTo>
                      <a:pt x="2064" y="692"/>
                      <a:pt x="1551" y="1122"/>
                      <a:pt x="1429" y="1676"/>
                    </a:cubicBezTo>
                    <a:cubicBezTo>
                      <a:pt x="881" y="1795"/>
                      <a:pt x="488" y="2462"/>
                      <a:pt x="643" y="3081"/>
                    </a:cubicBezTo>
                    <a:cubicBezTo>
                      <a:pt x="84" y="3379"/>
                      <a:pt x="0" y="4248"/>
                      <a:pt x="441" y="4784"/>
                    </a:cubicBezTo>
                    <a:cubicBezTo>
                      <a:pt x="336" y="5477"/>
                      <a:pt x="852" y="6142"/>
                      <a:pt x="1432" y="6142"/>
                    </a:cubicBezTo>
                    <a:cubicBezTo>
                      <a:pt x="1510" y="6142"/>
                      <a:pt x="1589" y="6130"/>
                      <a:pt x="1667" y="6105"/>
                    </a:cubicBezTo>
                    <a:cubicBezTo>
                      <a:pt x="1827" y="6308"/>
                      <a:pt x="2150" y="6444"/>
                      <a:pt x="2456" y="6444"/>
                    </a:cubicBezTo>
                    <a:cubicBezTo>
                      <a:pt x="2491" y="6444"/>
                      <a:pt x="2526" y="6442"/>
                      <a:pt x="2560" y="6439"/>
                    </a:cubicBezTo>
                    <a:cubicBezTo>
                      <a:pt x="3002" y="7378"/>
                      <a:pt x="3681" y="7769"/>
                      <a:pt x="4568" y="7769"/>
                    </a:cubicBezTo>
                    <a:cubicBezTo>
                      <a:pt x="4805" y="7769"/>
                      <a:pt x="5056" y="7741"/>
                      <a:pt x="5322" y="7689"/>
                    </a:cubicBezTo>
                    <a:cubicBezTo>
                      <a:pt x="5429" y="8070"/>
                      <a:pt x="5715" y="8534"/>
                      <a:pt x="6382" y="8915"/>
                    </a:cubicBezTo>
                    <a:cubicBezTo>
                      <a:pt x="7454" y="9534"/>
                      <a:pt x="7965" y="10022"/>
                      <a:pt x="8037" y="10487"/>
                    </a:cubicBezTo>
                    <a:cubicBezTo>
                      <a:pt x="8085" y="10796"/>
                      <a:pt x="8346" y="10999"/>
                      <a:pt x="8644" y="10999"/>
                    </a:cubicBezTo>
                    <a:cubicBezTo>
                      <a:pt x="9049" y="10999"/>
                      <a:pt x="9323" y="10630"/>
                      <a:pt x="9251" y="10260"/>
                    </a:cubicBezTo>
                    <a:lnTo>
                      <a:pt x="8835" y="8355"/>
                    </a:lnTo>
                    <a:cubicBezTo>
                      <a:pt x="9275" y="8260"/>
                      <a:pt x="9573" y="7927"/>
                      <a:pt x="9620" y="7593"/>
                    </a:cubicBezTo>
                    <a:cubicBezTo>
                      <a:pt x="9656" y="7308"/>
                      <a:pt x="9763" y="7177"/>
                      <a:pt x="9644" y="6867"/>
                    </a:cubicBezTo>
                    <a:cubicBezTo>
                      <a:pt x="10299" y="6808"/>
                      <a:pt x="10752" y="6081"/>
                      <a:pt x="10609" y="5427"/>
                    </a:cubicBezTo>
                    <a:cubicBezTo>
                      <a:pt x="11025" y="5034"/>
                      <a:pt x="11037" y="4212"/>
                      <a:pt x="10585" y="3831"/>
                    </a:cubicBezTo>
                    <a:cubicBezTo>
                      <a:pt x="10656" y="3307"/>
                      <a:pt x="10323" y="2760"/>
                      <a:pt x="9823" y="2545"/>
                    </a:cubicBezTo>
                    <a:cubicBezTo>
                      <a:pt x="9835" y="2355"/>
                      <a:pt x="9787" y="2164"/>
                      <a:pt x="9704" y="1974"/>
                    </a:cubicBezTo>
                    <a:cubicBezTo>
                      <a:pt x="9673" y="1919"/>
                      <a:pt x="9616" y="1890"/>
                      <a:pt x="9560" y="1890"/>
                    </a:cubicBezTo>
                    <a:cubicBezTo>
                      <a:pt x="9531" y="1890"/>
                      <a:pt x="9502" y="1898"/>
                      <a:pt x="9478" y="1914"/>
                    </a:cubicBezTo>
                    <a:cubicBezTo>
                      <a:pt x="9406" y="1950"/>
                      <a:pt x="9370" y="2057"/>
                      <a:pt x="9418" y="2129"/>
                    </a:cubicBezTo>
                    <a:cubicBezTo>
                      <a:pt x="9513" y="2295"/>
                      <a:pt x="9537" y="2474"/>
                      <a:pt x="9489" y="2605"/>
                    </a:cubicBezTo>
                    <a:cubicBezTo>
                      <a:pt x="9466" y="2700"/>
                      <a:pt x="9525" y="2783"/>
                      <a:pt x="9609" y="2819"/>
                    </a:cubicBezTo>
                    <a:cubicBezTo>
                      <a:pt x="10061" y="2926"/>
                      <a:pt x="10371" y="3438"/>
                      <a:pt x="10251" y="3855"/>
                    </a:cubicBezTo>
                    <a:cubicBezTo>
                      <a:pt x="10240" y="3938"/>
                      <a:pt x="10263" y="4010"/>
                      <a:pt x="10323" y="4034"/>
                    </a:cubicBezTo>
                    <a:cubicBezTo>
                      <a:pt x="10609" y="4212"/>
                      <a:pt x="10716" y="4724"/>
                      <a:pt x="10490" y="5105"/>
                    </a:cubicBezTo>
                    <a:cubicBezTo>
                      <a:pt x="10418" y="4950"/>
                      <a:pt x="10299" y="4748"/>
                      <a:pt x="10085" y="4557"/>
                    </a:cubicBezTo>
                    <a:cubicBezTo>
                      <a:pt x="10051" y="4529"/>
                      <a:pt x="10014" y="4514"/>
                      <a:pt x="9978" y="4514"/>
                    </a:cubicBezTo>
                    <a:cubicBezTo>
                      <a:pt x="9939" y="4514"/>
                      <a:pt x="9902" y="4532"/>
                      <a:pt x="9870" y="4569"/>
                    </a:cubicBezTo>
                    <a:cubicBezTo>
                      <a:pt x="9799" y="4653"/>
                      <a:pt x="9799" y="4736"/>
                      <a:pt x="9882" y="4796"/>
                    </a:cubicBezTo>
                    <a:cubicBezTo>
                      <a:pt x="10085" y="4974"/>
                      <a:pt x="10216" y="5200"/>
                      <a:pt x="10287" y="5462"/>
                    </a:cubicBezTo>
                    <a:lnTo>
                      <a:pt x="10287" y="5498"/>
                    </a:lnTo>
                    <a:cubicBezTo>
                      <a:pt x="10463" y="6016"/>
                      <a:pt x="10035" y="6624"/>
                      <a:pt x="9592" y="6624"/>
                    </a:cubicBezTo>
                    <a:cubicBezTo>
                      <a:pt x="9526" y="6624"/>
                      <a:pt x="9459" y="6611"/>
                      <a:pt x="9394" y="6581"/>
                    </a:cubicBezTo>
                    <a:lnTo>
                      <a:pt x="9359" y="6581"/>
                    </a:lnTo>
                    <a:cubicBezTo>
                      <a:pt x="9251" y="6510"/>
                      <a:pt x="9120" y="6462"/>
                      <a:pt x="8989" y="6462"/>
                    </a:cubicBezTo>
                    <a:lnTo>
                      <a:pt x="8180" y="6462"/>
                    </a:lnTo>
                    <a:cubicBezTo>
                      <a:pt x="8096" y="6462"/>
                      <a:pt x="8013" y="6534"/>
                      <a:pt x="8013" y="6629"/>
                    </a:cubicBezTo>
                    <a:cubicBezTo>
                      <a:pt x="8013" y="6712"/>
                      <a:pt x="8096" y="6796"/>
                      <a:pt x="8180" y="6796"/>
                    </a:cubicBezTo>
                    <a:lnTo>
                      <a:pt x="8989" y="6796"/>
                    </a:lnTo>
                    <a:cubicBezTo>
                      <a:pt x="9251" y="6796"/>
                      <a:pt x="9442" y="7046"/>
                      <a:pt x="9370" y="7296"/>
                    </a:cubicBezTo>
                    <a:cubicBezTo>
                      <a:pt x="9370" y="7308"/>
                      <a:pt x="9359" y="7367"/>
                      <a:pt x="9311" y="7605"/>
                    </a:cubicBezTo>
                    <a:cubicBezTo>
                      <a:pt x="9228" y="7927"/>
                      <a:pt x="8942" y="8141"/>
                      <a:pt x="8632" y="8141"/>
                    </a:cubicBezTo>
                    <a:lnTo>
                      <a:pt x="7596" y="8141"/>
                    </a:lnTo>
                    <a:cubicBezTo>
                      <a:pt x="7275" y="8141"/>
                      <a:pt x="6989" y="7927"/>
                      <a:pt x="6918" y="7605"/>
                    </a:cubicBezTo>
                    <a:cubicBezTo>
                      <a:pt x="6870" y="7355"/>
                      <a:pt x="6858" y="7296"/>
                      <a:pt x="6858" y="7296"/>
                    </a:cubicBezTo>
                    <a:cubicBezTo>
                      <a:pt x="6799" y="7046"/>
                      <a:pt x="6977" y="6796"/>
                      <a:pt x="7239" y="6796"/>
                    </a:cubicBezTo>
                    <a:lnTo>
                      <a:pt x="7501" y="6796"/>
                    </a:lnTo>
                    <a:cubicBezTo>
                      <a:pt x="7584" y="6796"/>
                      <a:pt x="7656" y="6712"/>
                      <a:pt x="7656" y="6629"/>
                    </a:cubicBezTo>
                    <a:cubicBezTo>
                      <a:pt x="7656" y="6534"/>
                      <a:pt x="7584" y="6462"/>
                      <a:pt x="7501" y="6462"/>
                    </a:cubicBezTo>
                    <a:lnTo>
                      <a:pt x="7239" y="6462"/>
                    </a:lnTo>
                    <a:cubicBezTo>
                      <a:pt x="6763" y="6462"/>
                      <a:pt x="6430" y="6915"/>
                      <a:pt x="6549" y="7355"/>
                    </a:cubicBezTo>
                    <a:cubicBezTo>
                      <a:pt x="6584" y="7593"/>
                      <a:pt x="6608" y="7665"/>
                      <a:pt x="6608" y="7665"/>
                    </a:cubicBezTo>
                    <a:cubicBezTo>
                      <a:pt x="6727" y="8129"/>
                      <a:pt x="7144" y="8439"/>
                      <a:pt x="7596" y="8439"/>
                    </a:cubicBezTo>
                    <a:lnTo>
                      <a:pt x="8525" y="8439"/>
                    </a:lnTo>
                    <a:lnTo>
                      <a:pt x="8942" y="10380"/>
                    </a:lnTo>
                    <a:cubicBezTo>
                      <a:pt x="8954" y="10463"/>
                      <a:pt x="8942" y="10558"/>
                      <a:pt x="8882" y="10630"/>
                    </a:cubicBezTo>
                    <a:cubicBezTo>
                      <a:pt x="8818" y="10703"/>
                      <a:pt x="8733" y="10737"/>
                      <a:pt x="8650" y="10737"/>
                    </a:cubicBezTo>
                    <a:cubicBezTo>
                      <a:pt x="8517" y="10737"/>
                      <a:pt x="8388" y="10648"/>
                      <a:pt x="8358" y="10487"/>
                    </a:cubicBezTo>
                    <a:cubicBezTo>
                      <a:pt x="8275" y="9903"/>
                      <a:pt x="7739" y="9368"/>
                      <a:pt x="6561" y="8677"/>
                    </a:cubicBezTo>
                    <a:cubicBezTo>
                      <a:pt x="5751" y="8225"/>
                      <a:pt x="5513" y="7570"/>
                      <a:pt x="5620" y="6998"/>
                    </a:cubicBezTo>
                    <a:lnTo>
                      <a:pt x="5620" y="6998"/>
                    </a:lnTo>
                    <a:cubicBezTo>
                      <a:pt x="5918" y="7129"/>
                      <a:pt x="5870" y="7272"/>
                      <a:pt x="6025" y="7272"/>
                    </a:cubicBezTo>
                    <a:cubicBezTo>
                      <a:pt x="6156" y="7272"/>
                      <a:pt x="6227" y="7117"/>
                      <a:pt x="6156" y="7010"/>
                    </a:cubicBezTo>
                    <a:cubicBezTo>
                      <a:pt x="6025" y="6820"/>
                      <a:pt x="5834" y="6712"/>
                      <a:pt x="5620" y="6653"/>
                    </a:cubicBezTo>
                    <a:lnTo>
                      <a:pt x="5584" y="6617"/>
                    </a:lnTo>
                    <a:cubicBezTo>
                      <a:pt x="5560" y="6605"/>
                      <a:pt x="5537" y="6599"/>
                      <a:pt x="5516" y="6599"/>
                    </a:cubicBezTo>
                    <a:cubicBezTo>
                      <a:pt x="5495" y="6599"/>
                      <a:pt x="5477" y="6605"/>
                      <a:pt x="5465" y="6617"/>
                    </a:cubicBezTo>
                    <a:cubicBezTo>
                      <a:pt x="5422" y="6610"/>
                      <a:pt x="5377" y="6607"/>
                      <a:pt x="5333" y="6607"/>
                    </a:cubicBezTo>
                    <a:cubicBezTo>
                      <a:pt x="5145" y="6607"/>
                      <a:pt x="4950" y="6666"/>
                      <a:pt x="4787" y="6772"/>
                    </a:cubicBezTo>
                    <a:cubicBezTo>
                      <a:pt x="4715" y="6831"/>
                      <a:pt x="4703" y="6927"/>
                      <a:pt x="4751" y="6998"/>
                    </a:cubicBezTo>
                    <a:cubicBezTo>
                      <a:pt x="4789" y="7044"/>
                      <a:pt x="4838" y="7071"/>
                      <a:pt x="4886" y="7071"/>
                    </a:cubicBezTo>
                    <a:cubicBezTo>
                      <a:pt x="4913" y="7071"/>
                      <a:pt x="4940" y="7063"/>
                      <a:pt x="4965" y="7046"/>
                    </a:cubicBezTo>
                    <a:cubicBezTo>
                      <a:pt x="5072" y="6974"/>
                      <a:pt x="5191" y="6939"/>
                      <a:pt x="5310" y="6939"/>
                    </a:cubicBezTo>
                    <a:cubicBezTo>
                      <a:pt x="5298" y="7058"/>
                      <a:pt x="5287" y="7224"/>
                      <a:pt x="5298" y="7403"/>
                    </a:cubicBezTo>
                    <a:cubicBezTo>
                      <a:pt x="5049" y="7450"/>
                      <a:pt x="4820" y="7475"/>
                      <a:pt x="4609" y="7475"/>
                    </a:cubicBezTo>
                    <a:cubicBezTo>
                      <a:pt x="3761" y="7475"/>
                      <a:pt x="3208" y="7082"/>
                      <a:pt x="2846" y="6224"/>
                    </a:cubicBezTo>
                    <a:cubicBezTo>
                      <a:pt x="2798" y="6058"/>
                      <a:pt x="2762" y="5796"/>
                      <a:pt x="2798" y="5688"/>
                    </a:cubicBezTo>
                    <a:cubicBezTo>
                      <a:pt x="2822" y="5605"/>
                      <a:pt x="2786" y="5510"/>
                      <a:pt x="2691" y="5486"/>
                    </a:cubicBezTo>
                    <a:cubicBezTo>
                      <a:pt x="2672" y="5478"/>
                      <a:pt x="2652" y="5474"/>
                      <a:pt x="2633" y="5474"/>
                    </a:cubicBezTo>
                    <a:cubicBezTo>
                      <a:pt x="2568" y="5474"/>
                      <a:pt x="2507" y="5517"/>
                      <a:pt x="2489" y="5581"/>
                    </a:cubicBezTo>
                    <a:cubicBezTo>
                      <a:pt x="2429" y="5748"/>
                      <a:pt x="2453" y="5974"/>
                      <a:pt x="2489" y="6141"/>
                    </a:cubicBezTo>
                    <a:cubicBezTo>
                      <a:pt x="2469" y="6142"/>
                      <a:pt x="2450" y="6143"/>
                      <a:pt x="2431" y="6143"/>
                    </a:cubicBezTo>
                    <a:cubicBezTo>
                      <a:pt x="2141" y="6143"/>
                      <a:pt x="1950" y="5980"/>
                      <a:pt x="1905" y="5879"/>
                    </a:cubicBezTo>
                    <a:cubicBezTo>
                      <a:pt x="1893" y="5843"/>
                      <a:pt x="1858" y="5808"/>
                      <a:pt x="1810" y="5796"/>
                    </a:cubicBezTo>
                    <a:cubicBezTo>
                      <a:pt x="1789" y="5787"/>
                      <a:pt x="1771" y="5783"/>
                      <a:pt x="1753" y="5783"/>
                    </a:cubicBezTo>
                    <a:cubicBezTo>
                      <a:pt x="1701" y="5783"/>
                      <a:pt x="1658" y="5816"/>
                      <a:pt x="1596" y="5843"/>
                    </a:cubicBezTo>
                    <a:cubicBezTo>
                      <a:pt x="1552" y="5855"/>
                      <a:pt x="1509" y="5861"/>
                      <a:pt x="1466" y="5861"/>
                    </a:cubicBezTo>
                    <a:cubicBezTo>
                      <a:pt x="1050" y="5861"/>
                      <a:pt x="679" y="5315"/>
                      <a:pt x="798" y="4807"/>
                    </a:cubicBezTo>
                    <a:cubicBezTo>
                      <a:pt x="846" y="4653"/>
                      <a:pt x="643" y="4653"/>
                      <a:pt x="536" y="4260"/>
                    </a:cubicBezTo>
                    <a:cubicBezTo>
                      <a:pt x="417" y="3855"/>
                      <a:pt x="584" y="3462"/>
                      <a:pt x="893" y="3367"/>
                    </a:cubicBezTo>
                    <a:cubicBezTo>
                      <a:pt x="977" y="3343"/>
                      <a:pt x="1036" y="3248"/>
                      <a:pt x="1000" y="3164"/>
                    </a:cubicBezTo>
                    <a:cubicBezTo>
                      <a:pt x="798" y="2664"/>
                      <a:pt x="1131" y="2045"/>
                      <a:pt x="1596" y="2009"/>
                    </a:cubicBezTo>
                    <a:cubicBezTo>
                      <a:pt x="1667" y="2009"/>
                      <a:pt x="1739" y="1950"/>
                      <a:pt x="1739" y="1867"/>
                    </a:cubicBezTo>
                    <a:cubicBezTo>
                      <a:pt x="1781" y="1436"/>
                      <a:pt x="2175" y="1060"/>
                      <a:pt x="2570" y="1060"/>
                    </a:cubicBezTo>
                    <a:cubicBezTo>
                      <a:pt x="2623" y="1060"/>
                      <a:pt x="2675" y="1067"/>
                      <a:pt x="2727" y="1081"/>
                    </a:cubicBezTo>
                    <a:cubicBezTo>
                      <a:pt x="2736" y="1082"/>
                      <a:pt x="2745" y="1083"/>
                      <a:pt x="2754" y="1083"/>
                    </a:cubicBezTo>
                    <a:cubicBezTo>
                      <a:pt x="2816" y="1083"/>
                      <a:pt x="2874" y="1049"/>
                      <a:pt x="2905" y="997"/>
                    </a:cubicBezTo>
                    <a:cubicBezTo>
                      <a:pt x="3065" y="744"/>
                      <a:pt x="3387" y="579"/>
                      <a:pt x="3692" y="579"/>
                    </a:cubicBezTo>
                    <a:cubicBezTo>
                      <a:pt x="3773" y="579"/>
                      <a:pt x="3854" y="591"/>
                      <a:pt x="3929" y="616"/>
                    </a:cubicBezTo>
                    <a:cubicBezTo>
                      <a:pt x="3870" y="700"/>
                      <a:pt x="3810" y="819"/>
                      <a:pt x="3810" y="962"/>
                    </a:cubicBezTo>
                    <a:cubicBezTo>
                      <a:pt x="3774" y="962"/>
                      <a:pt x="3739" y="974"/>
                      <a:pt x="3703" y="974"/>
                    </a:cubicBezTo>
                    <a:cubicBezTo>
                      <a:pt x="3465" y="1045"/>
                      <a:pt x="3298" y="1212"/>
                      <a:pt x="3298" y="1212"/>
                    </a:cubicBezTo>
                    <a:cubicBezTo>
                      <a:pt x="3239" y="1271"/>
                      <a:pt x="3239" y="1378"/>
                      <a:pt x="3298" y="1438"/>
                    </a:cubicBezTo>
                    <a:cubicBezTo>
                      <a:pt x="3328" y="1468"/>
                      <a:pt x="3370" y="1483"/>
                      <a:pt x="3411" y="1483"/>
                    </a:cubicBezTo>
                    <a:cubicBezTo>
                      <a:pt x="3453" y="1483"/>
                      <a:pt x="3495" y="1468"/>
                      <a:pt x="3524" y="1438"/>
                    </a:cubicBezTo>
                    <a:cubicBezTo>
                      <a:pt x="3532" y="1422"/>
                      <a:pt x="3715" y="1247"/>
                      <a:pt x="3964" y="1247"/>
                    </a:cubicBezTo>
                    <a:cubicBezTo>
                      <a:pt x="4094" y="1247"/>
                      <a:pt x="4243" y="1295"/>
                      <a:pt x="4394" y="1438"/>
                    </a:cubicBezTo>
                    <a:cubicBezTo>
                      <a:pt x="4417" y="1462"/>
                      <a:pt x="4465" y="1474"/>
                      <a:pt x="4513" y="1474"/>
                    </a:cubicBezTo>
                    <a:cubicBezTo>
                      <a:pt x="4656" y="1474"/>
                      <a:pt x="4715" y="1295"/>
                      <a:pt x="4632" y="1200"/>
                    </a:cubicBezTo>
                    <a:cubicBezTo>
                      <a:pt x="4465" y="1033"/>
                      <a:pt x="4286" y="962"/>
                      <a:pt x="4132" y="926"/>
                    </a:cubicBezTo>
                    <a:cubicBezTo>
                      <a:pt x="4155" y="819"/>
                      <a:pt x="4251" y="688"/>
                      <a:pt x="4298" y="664"/>
                    </a:cubicBezTo>
                    <a:lnTo>
                      <a:pt x="4298" y="640"/>
                    </a:lnTo>
                    <a:cubicBezTo>
                      <a:pt x="4502" y="424"/>
                      <a:pt x="4770" y="329"/>
                      <a:pt x="5016" y="329"/>
                    </a:cubicBezTo>
                    <a:cubicBezTo>
                      <a:pt x="5257" y="329"/>
                      <a:pt x="5478" y="421"/>
                      <a:pt x="5596" y="581"/>
                    </a:cubicBezTo>
                    <a:cubicBezTo>
                      <a:pt x="5620" y="628"/>
                      <a:pt x="5668" y="640"/>
                      <a:pt x="5715" y="664"/>
                    </a:cubicBezTo>
                    <a:cubicBezTo>
                      <a:pt x="5763" y="664"/>
                      <a:pt x="5799" y="640"/>
                      <a:pt x="5834" y="616"/>
                    </a:cubicBezTo>
                    <a:cubicBezTo>
                      <a:pt x="5984" y="476"/>
                      <a:pt x="6190" y="411"/>
                      <a:pt x="6397" y="411"/>
                    </a:cubicBezTo>
                    <a:cubicBezTo>
                      <a:pt x="6700" y="411"/>
                      <a:pt x="7005" y="552"/>
                      <a:pt x="7132" y="807"/>
                    </a:cubicBezTo>
                    <a:cubicBezTo>
                      <a:pt x="7153" y="869"/>
                      <a:pt x="7210" y="904"/>
                      <a:pt x="7287" y="904"/>
                    </a:cubicBezTo>
                    <a:cubicBezTo>
                      <a:pt x="7299" y="904"/>
                      <a:pt x="7310" y="904"/>
                      <a:pt x="7323" y="902"/>
                    </a:cubicBezTo>
                    <a:cubicBezTo>
                      <a:pt x="7391" y="883"/>
                      <a:pt x="7462" y="874"/>
                      <a:pt x="7533" y="874"/>
                    </a:cubicBezTo>
                    <a:cubicBezTo>
                      <a:pt x="7908" y="874"/>
                      <a:pt x="8292" y="1123"/>
                      <a:pt x="8382" y="1474"/>
                    </a:cubicBezTo>
                    <a:cubicBezTo>
                      <a:pt x="8392" y="1544"/>
                      <a:pt x="8445" y="1598"/>
                      <a:pt x="8519" y="1598"/>
                    </a:cubicBezTo>
                    <a:cubicBezTo>
                      <a:pt x="8533" y="1598"/>
                      <a:pt x="8546" y="1596"/>
                      <a:pt x="8561" y="1593"/>
                    </a:cubicBezTo>
                    <a:cubicBezTo>
                      <a:pt x="8578" y="1591"/>
                      <a:pt x="8595" y="1590"/>
                      <a:pt x="8612" y="1590"/>
                    </a:cubicBezTo>
                    <a:cubicBezTo>
                      <a:pt x="8726" y="1590"/>
                      <a:pt x="8843" y="1624"/>
                      <a:pt x="8978" y="1676"/>
                    </a:cubicBezTo>
                    <a:cubicBezTo>
                      <a:pt x="8994" y="1682"/>
                      <a:pt x="9013" y="1685"/>
                      <a:pt x="9033" y="1685"/>
                    </a:cubicBezTo>
                    <a:cubicBezTo>
                      <a:pt x="9095" y="1685"/>
                      <a:pt x="9162" y="1654"/>
                      <a:pt x="9180" y="1581"/>
                    </a:cubicBezTo>
                    <a:cubicBezTo>
                      <a:pt x="9216" y="1497"/>
                      <a:pt x="9180" y="1402"/>
                      <a:pt x="9097" y="1378"/>
                    </a:cubicBezTo>
                    <a:cubicBezTo>
                      <a:pt x="8942" y="1319"/>
                      <a:pt x="8799" y="1271"/>
                      <a:pt x="8644" y="1271"/>
                    </a:cubicBezTo>
                    <a:cubicBezTo>
                      <a:pt x="8472" y="841"/>
                      <a:pt x="7989" y="547"/>
                      <a:pt x="7502" y="547"/>
                    </a:cubicBezTo>
                    <a:cubicBezTo>
                      <a:pt x="7450" y="547"/>
                      <a:pt x="7398" y="550"/>
                      <a:pt x="7346" y="557"/>
                    </a:cubicBezTo>
                    <a:cubicBezTo>
                      <a:pt x="7145" y="251"/>
                      <a:pt x="6767" y="81"/>
                      <a:pt x="6386" y="81"/>
                    </a:cubicBezTo>
                    <a:cubicBezTo>
                      <a:pt x="6159" y="81"/>
                      <a:pt x="5931" y="142"/>
                      <a:pt x="5739" y="271"/>
                    </a:cubicBezTo>
                    <a:cubicBezTo>
                      <a:pt x="5542" y="91"/>
                      <a:pt x="5272" y="1"/>
                      <a:pt x="49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1"/>
          <p:cNvGrpSpPr/>
          <p:nvPr/>
        </p:nvGrpSpPr>
        <p:grpSpPr>
          <a:xfrm>
            <a:off x="457200" y="1293669"/>
            <a:ext cx="2366333" cy="1489367"/>
            <a:chOff x="457200" y="1827069"/>
            <a:chExt cx="2366333" cy="1489367"/>
          </a:xfrm>
        </p:grpSpPr>
        <p:sp>
          <p:nvSpPr>
            <p:cNvPr id="1928" name="Google Shape;1928;p41"/>
            <p:cNvSpPr/>
            <p:nvPr/>
          </p:nvSpPr>
          <p:spPr>
            <a:xfrm>
              <a:off x="457200" y="1827069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1"/>
            <p:cNvGrpSpPr/>
            <p:nvPr/>
          </p:nvGrpSpPr>
          <p:grpSpPr>
            <a:xfrm>
              <a:off x="1307961" y="2242928"/>
              <a:ext cx="664826" cy="657935"/>
              <a:chOff x="5309250" y="2903170"/>
              <a:chExt cx="359579" cy="355852"/>
            </a:xfrm>
          </p:grpSpPr>
          <p:sp>
            <p:nvSpPr>
              <p:cNvPr id="1930" name="Google Shape;1930;p41"/>
              <p:cNvSpPr/>
              <p:nvPr/>
            </p:nvSpPr>
            <p:spPr>
              <a:xfrm>
                <a:off x="5410517" y="3006317"/>
                <a:ext cx="77854" cy="764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00" extrusionOk="0">
                    <a:moveTo>
                      <a:pt x="1345" y="315"/>
                    </a:moveTo>
                    <a:cubicBezTo>
                      <a:pt x="1450" y="315"/>
                      <a:pt x="1549" y="346"/>
                      <a:pt x="1631" y="420"/>
                    </a:cubicBezTo>
                    <a:cubicBezTo>
                      <a:pt x="1905" y="634"/>
                      <a:pt x="2060" y="1206"/>
                      <a:pt x="2096" y="1622"/>
                    </a:cubicBezTo>
                    <a:cubicBezTo>
                      <a:pt x="2104" y="1923"/>
                      <a:pt x="1755" y="2071"/>
                      <a:pt x="1406" y="2071"/>
                    </a:cubicBezTo>
                    <a:cubicBezTo>
                      <a:pt x="1257" y="2071"/>
                      <a:pt x="1109" y="2045"/>
                      <a:pt x="988" y="1991"/>
                    </a:cubicBezTo>
                    <a:cubicBezTo>
                      <a:pt x="560" y="1801"/>
                      <a:pt x="381" y="1313"/>
                      <a:pt x="560" y="872"/>
                    </a:cubicBezTo>
                    <a:cubicBezTo>
                      <a:pt x="693" y="580"/>
                      <a:pt x="1042" y="315"/>
                      <a:pt x="1345" y="315"/>
                    </a:cubicBezTo>
                    <a:close/>
                    <a:moveTo>
                      <a:pt x="1344" y="1"/>
                    </a:moveTo>
                    <a:cubicBezTo>
                      <a:pt x="906" y="1"/>
                      <a:pt x="447" y="320"/>
                      <a:pt x="262" y="741"/>
                    </a:cubicBezTo>
                    <a:cubicBezTo>
                      <a:pt x="0" y="1336"/>
                      <a:pt x="262" y="2027"/>
                      <a:pt x="857" y="2289"/>
                    </a:cubicBezTo>
                    <a:cubicBezTo>
                      <a:pt x="1022" y="2363"/>
                      <a:pt x="1214" y="2400"/>
                      <a:pt x="1407" y="2400"/>
                    </a:cubicBezTo>
                    <a:cubicBezTo>
                      <a:pt x="1925" y="2400"/>
                      <a:pt x="2443" y="2134"/>
                      <a:pt x="2417" y="1622"/>
                    </a:cubicBezTo>
                    <a:cubicBezTo>
                      <a:pt x="2405" y="1134"/>
                      <a:pt x="2203" y="479"/>
                      <a:pt x="1858" y="182"/>
                    </a:cubicBezTo>
                    <a:cubicBezTo>
                      <a:pt x="1704" y="56"/>
                      <a:pt x="1526" y="1"/>
                      <a:pt x="1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5309250" y="2903170"/>
                <a:ext cx="359579" cy="355852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1171" extrusionOk="0">
                    <a:moveTo>
                      <a:pt x="3691" y="336"/>
                    </a:moveTo>
                    <a:cubicBezTo>
                      <a:pt x="3775" y="336"/>
                      <a:pt x="3846" y="383"/>
                      <a:pt x="3870" y="455"/>
                    </a:cubicBezTo>
                    <a:lnTo>
                      <a:pt x="4084" y="991"/>
                    </a:lnTo>
                    <a:cubicBezTo>
                      <a:pt x="3953" y="1003"/>
                      <a:pt x="3846" y="1050"/>
                      <a:pt x="3739" y="1122"/>
                    </a:cubicBezTo>
                    <a:lnTo>
                      <a:pt x="3536" y="586"/>
                    </a:lnTo>
                    <a:cubicBezTo>
                      <a:pt x="3489" y="455"/>
                      <a:pt x="3572" y="336"/>
                      <a:pt x="3691" y="336"/>
                    </a:cubicBezTo>
                    <a:close/>
                    <a:moveTo>
                      <a:pt x="7834" y="436"/>
                    </a:moveTo>
                    <a:cubicBezTo>
                      <a:pt x="7859" y="436"/>
                      <a:pt x="7883" y="442"/>
                      <a:pt x="7906" y="455"/>
                    </a:cubicBezTo>
                    <a:cubicBezTo>
                      <a:pt x="7989" y="503"/>
                      <a:pt x="8037" y="598"/>
                      <a:pt x="7989" y="693"/>
                    </a:cubicBezTo>
                    <a:lnTo>
                      <a:pt x="7763" y="1217"/>
                    </a:lnTo>
                    <a:cubicBezTo>
                      <a:pt x="7668" y="1134"/>
                      <a:pt x="7561" y="1086"/>
                      <a:pt x="7418" y="1062"/>
                    </a:cubicBezTo>
                    <a:lnTo>
                      <a:pt x="7668" y="538"/>
                    </a:lnTo>
                    <a:cubicBezTo>
                      <a:pt x="7702" y="478"/>
                      <a:pt x="7769" y="436"/>
                      <a:pt x="7834" y="436"/>
                    </a:cubicBezTo>
                    <a:close/>
                    <a:moveTo>
                      <a:pt x="698" y="3177"/>
                    </a:moveTo>
                    <a:cubicBezTo>
                      <a:pt x="775" y="3177"/>
                      <a:pt x="883" y="3247"/>
                      <a:pt x="1298" y="3431"/>
                    </a:cubicBezTo>
                    <a:cubicBezTo>
                      <a:pt x="1250" y="3479"/>
                      <a:pt x="1227" y="3539"/>
                      <a:pt x="1191" y="3586"/>
                    </a:cubicBezTo>
                    <a:cubicBezTo>
                      <a:pt x="1191" y="3586"/>
                      <a:pt x="1167" y="3658"/>
                      <a:pt x="1155" y="3765"/>
                    </a:cubicBezTo>
                    <a:lnTo>
                      <a:pt x="631" y="3527"/>
                    </a:lnTo>
                    <a:cubicBezTo>
                      <a:pt x="477" y="3479"/>
                      <a:pt x="477" y="3253"/>
                      <a:pt x="631" y="3193"/>
                    </a:cubicBezTo>
                    <a:cubicBezTo>
                      <a:pt x="655" y="3183"/>
                      <a:pt x="675" y="3177"/>
                      <a:pt x="698" y="3177"/>
                    </a:cubicBezTo>
                    <a:close/>
                    <a:moveTo>
                      <a:pt x="10679" y="3437"/>
                    </a:moveTo>
                    <a:cubicBezTo>
                      <a:pt x="10755" y="3437"/>
                      <a:pt x="10841" y="3482"/>
                      <a:pt x="10871" y="3551"/>
                    </a:cubicBezTo>
                    <a:cubicBezTo>
                      <a:pt x="10906" y="3646"/>
                      <a:pt x="10847" y="3765"/>
                      <a:pt x="10764" y="3789"/>
                    </a:cubicBezTo>
                    <a:lnTo>
                      <a:pt x="10228" y="4003"/>
                    </a:lnTo>
                    <a:cubicBezTo>
                      <a:pt x="10216" y="3848"/>
                      <a:pt x="10168" y="3741"/>
                      <a:pt x="10097" y="3658"/>
                    </a:cubicBezTo>
                    <a:lnTo>
                      <a:pt x="10633" y="3443"/>
                    </a:lnTo>
                    <a:cubicBezTo>
                      <a:pt x="10647" y="3439"/>
                      <a:pt x="10663" y="3437"/>
                      <a:pt x="10679" y="3437"/>
                    </a:cubicBezTo>
                    <a:close/>
                    <a:moveTo>
                      <a:pt x="1060" y="7134"/>
                    </a:moveTo>
                    <a:cubicBezTo>
                      <a:pt x="1072" y="7265"/>
                      <a:pt x="1119" y="7372"/>
                      <a:pt x="1191" y="7480"/>
                    </a:cubicBezTo>
                    <a:lnTo>
                      <a:pt x="655" y="7682"/>
                    </a:lnTo>
                    <a:cubicBezTo>
                      <a:pt x="635" y="7694"/>
                      <a:pt x="612" y="7699"/>
                      <a:pt x="589" y="7699"/>
                    </a:cubicBezTo>
                    <a:cubicBezTo>
                      <a:pt x="518" y="7699"/>
                      <a:pt x="444" y="7650"/>
                      <a:pt x="417" y="7587"/>
                    </a:cubicBezTo>
                    <a:cubicBezTo>
                      <a:pt x="381" y="7492"/>
                      <a:pt x="429" y="7372"/>
                      <a:pt x="524" y="7349"/>
                    </a:cubicBezTo>
                    <a:lnTo>
                      <a:pt x="1060" y="7134"/>
                    </a:lnTo>
                    <a:close/>
                    <a:moveTo>
                      <a:pt x="10144" y="7361"/>
                    </a:moveTo>
                    <a:lnTo>
                      <a:pt x="10656" y="7599"/>
                    </a:lnTo>
                    <a:cubicBezTo>
                      <a:pt x="10811" y="7658"/>
                      <a:pt x="10811" y="7884"/>
                      <a:pt x="10656" y="7944"/>
                    </a:cubicBezTo>
                    <a:cubicBezTo>
                      <a:pt x="10637" y="7950"/>
                      <a:pt x="10619" y="7953"/>
                      <a:pt x="10601" y="7953"/>
                    </a:cubicBezTo>
                    <a:cubicBezTo>
                      <a:pt x="10506" y="7953"/>
                      <a:pt x="10398" y="7875"/>
                      <a:pt x="9990" y="7706"/>
                    </a:cubicBezTo>
                    <a:cubicBezTo>
                      <a:pt x="10061" y="7611"/>
                      <a:pt x="10121" y="7515"/>
                      <a:pt x="10144" y="7361"/>
                    </a:cubicBezTo>
                    <a:close/>
                    <a:moveTo>
                      <a:pt x="3536" y="9920"/>
                    </a:moveTo>
                    <a:cubicBezTo>
                      <a:pt x="3620" y="9992"/>
                      <a:pt x="3727" y="10051"/>
                      <a:pt x="3870" y="10063"/>
                    </a:cubicBezTo>
                    <a:lnTo>
                      <a:pt x="3620" y="10587"/>
                    </a:lnTo>
                    <a:cubicBezTo>
                      <a:pt x="3584" y="10658"/>
                      <a:pt x="3522" y="10696"/>
                      <a:pt x="3454" y="10696"/>
                    </a:cubicBezTo>
                    <a:cubicBezTo>
                      <a:pt x="3430" y="10696"/>
                      <a:pt x="3406" y="10691"/>
                      <a:pt x="3382" y="10682"/>
                    </a:cubicBezTo>
                    <a:cubicBezTo>
                      <a:pt x="3298" y="10635"/>
                      <a:pt x="3251" y="10528"/>
                      <a:pt x="3298" y="10444"/>
                    </a:cubicBezTo>
                    <a:lnTo>
                      <a:pt x="3536" y="9920"/>
                    </a:lnTo>
                    <a:close/>
                    <a:moveTo>
                      <a:pt x="7549" y="10016"/>
                    </a:moveTo>
                    <a:cubicBezTo>
                      <a:pt x="7727" y="10528"/>
                      <a:pt x="7799" y="10575"/>
                      <a:pt x="7763" y="10694"/>
                    </a:cubicBezTo>
                    <a:cubicBezTo>
                      <a:pt x="7728" y="10770"/>
                      <a:pt x="7659" y="10809"/>
                      <a:pt x="7590" y="10809"/>
                    </a:cubicBezTo>
                    <a:cubicBezTo>
                      <a:pt x="7519" y="10809"/>
                      <a:pt x="7448" y="10767"/>
                      <a:pt x="7418" y="10682"/>
                    </a:cubicBezTo>
                    <a:lnTo>
                      <a:pt x="7204" y="10147"/>
                    </a:lnTo>
                    <a:cubicBezTo>
                      <a:pt x="7346" y="10123"/>
                      <a:pt x="7442" y="10087"/>
                      <a:pt x="7549" y="10016"/>
                    </a:cubicBezTo>
                    <a:close/>
                    <a:moveTo>
                      <a:pt x="3696" y="1"/>
                    </a:moveTo>
                    <a:cubicBezTo>
                      <a:pt x="3631" y="1"/>
                      <a:pt x="3565" y="13"/>
                      <a:pt x="3501" y="38"/>
                    </a:cubicBezTo>
                    <a:cubicBezTo>
                      <a:pt x="3239" y="145"/>
                      <a:pt x="3096" y="443"/>
                      <a:pt x="3203" y="705"/>
                    </a:cubicBezTo>
                    <a:lnTo>
                      <a:pt x="3477" y="1407"/>
                    </a:lnTo>
                    <a:cubicBezTo>
                      <a:pt x="3239" y="1753"/>
                      <a:pt x="3203" y="1765"/>
                      <a:pt x="2846" y="1824"/>
                    </a:cubicBezTo>
                    <a:cubicBezTo>
                      <a:pt x="2655" y="1848"/>
                      <a:pt x="2429" y="1896"/>
                      <a:pt x="2286" y="2050"/>
                    </a:cubicBezTo>
                    <a:cubicBezTo>
                      <a:pt x="2012" y="2300"/>
                      <a:pt x="2060" y="2741"/>
                      <a:pt x="1929" y="2955"/>
                    </a:cubicBezTo>
                    <a:cubicBezTo>
                      <a:pt x="1870" y="3027"/>
                      <a:pt x="1762" y="3098"/>
                      <a:pt x="1643" y="3181"/>
                    </a:cubicBezTo>
                    <a:cubicBezTo>
                      <a:pt x="1631" y="3193"/>
                      <a:pt x="1608" y="3205"/>
                      <a:pt x="1584" y="3217"/>
                    </a:cubicBezTo>
                    <a:lnTo>
                      <a:pt x="893" y="2920"/>
                    </a:lnTo>
                    <a:cubicBezTo>
                      <a:pt x="830" y="2888"/>
                      <a:pt x="761" y="2873"/>
                      <a:pt x="692" y="2873"/>
                    </a:cubicBezTo>
                    <a:cubicBezTo>
                      <a:pt x="630" y="2873"/>
                      <a:pt x="568" y="2885"/>
                      <a:pt x="512" y="2908"/>
                    </a:cubicBezTo>
                    <a:cubicBezTo>
                      <a:pt x="84" y="3074"/>
                      <a:pt x="60" y="3670"/>
                      <a:pt x="477" y="3860"/>
                    </a:cubicBezTo>
                    <a:lnTo>
                      <a:pt x="1167" y="4158"/>
                    </a:lnTo>
                    <a:cubicBezTo>
                      <a:pt x="1239" y="4563"/>
                      <a:pt x="1239" y="4586"/>
                      <a:pt x="1012" y="4920"/>
                    </a:cubicBezTo>
                    <a:cubicBezTo>
                      <a:pt x="893" y="5086"/>
                      <a:pt x="774" y="5265"/>
                      <a:pt x="774" y="5467"/>
                    </a:cubicBezTo>
                    <a:cubicBezTo>
                      <a:pt x="762" y="5825"/>
                      <a:pt x="1119" y="6122"/>
                      <a:pt x="1167" y="6360"/>
                    </a:cubicBezTo>
                    <a:cubicBezTo>
                      <a:pt x="1179" y="6479"/>
                      <a:pt x="1155" y="6646"/>
                      <a:pt x="1108" y="6777"/>
                    </a:cubicBezTo>
                    <a:lnTo>
                      <a:pt x="405" y="7051"/>
                    </a:lnTo>
                    <a:cubicBezTo>
                      <a:pt x="143" y="7146"/>
                      <a:pt x="0" y="7444"/>
                      <a:pt x="107" y="7718"/>
                    </a:cubicBezTo>
                    <a:cubicBezTo>
                      <a:pt x="190" y="7920"/>
                      <a:pt x="386" y="8051"/>
                      <a:pt x="592" y="8051"/>
                    </a:cubicBezTo>
                    <a:cubicBezTo>
                      <a:pt x="653" y="8051"/>
                      <a:pt x="714" y="8040"/>
                      <a:pt x="774" y="8015"/>
                    </a:cubicBezTo>
                    <a:lnTo>
                      <a:pt x="1477" y="7742"/>
                    </a:lnTo>
                    <a:cubicBezTo>
                      <a:pt x="1822" y="7980"/>
                      <a:pt x="1834" y="8015"/>
                      <a:pt x="1893" y="8373"/>
                    </a:cubicBezTo>
                    <a:cubicBezTo>
                      <a:pt x="1989" y="8932"/>
                      <a:pt x="2131" y="9075"/>
                      <a:pt x="2667" y="9194"/>
                    </a:cubicBezTo>
                    <a:cubicBezTo>
                      <a:pt x="3036" y="9277"/>
                      <a:pt x="3060" y="9289"/>
                      <a:pt x="3274" y="9647"/>
                    </a:cubicBezTo>
                    <a:lnTo>
                      <a:pt x="2977" y="10337"/>
                    </a:lnTo>
                    <a:cubicBezTo>
                      <a:pt x="2815" y="10691"/>
                      <a:pt x="3091" y="11053"/>
                      <a:pt x="3439" y="11053"/>
                    </a:cubicBezTo>
                    <a:cubicBezTo>
                      <a:pt x="3502" y="11053"/>
                      <a:pt x="3567" y="11041"/>
                      <a:pt x="3632" y="11016"/>
                    </a:cubicBezTo>
                    <a:cubicBezTo>
                      <a:pt x="3775" y="10980"/>
                      <a:pt x="3858" y="10873"/>
                      <a:pt x="3917" y="10754"/>
                    </a:cubicBezTo>
                    <a:lnTo>
                      <a:pt x="4215" y="10063"/>
                    </a:lnTo>
                    <a:cubicBezTo>
                      <a:pt x="4361" y="10038"/>
                      <a:pt x="4457" y="10021"/>
                      <a:pt x="4536" y="10021"/>
                    </a:cubicBezTo>
                    <a:cubicBezTo>
                      <a:pt x="4677" y="10021"/>
                      <a:pt x="4764" y="10073"/>
                      <a:pt x="4977" y="10218"/>
                    </a:cubicBezTo>
                    <a:cubicBezTo>
                      <a:pt x="5204" y="10377"/>
                      <a:pt x="5367" y="10458"/>
                      <a:pt x="5538" y="10458"/>
                    </a:cubicBezTo>
                    <a:cubicBezTo>
                      <a:pt x="5699" y="10458"/>
                      <a:pt x="5865" y="10386"/>
                      <a:pt x="6096" y="10242"/>
                    </a:cubicBezTo>
                    <a:cubicBezTo>
                      <a:pt x="6280" y="10126"/>
                      <a:pt x="6363" y="10080"/>
                      <a:pt x="6476" y="10080"/>
                    </a:cubicBezTo>
                    <a:cubicBezTo>
                      <a:pt x="6560" y="10080"/>
                      <a:pt x="6661" y="10106"/>
                      <a:pt x="6834" y="10147"/>
                    </a:cubicBezTo>
                    <a:lnTo>
                      <a:pt x="7108" y="10837"/>
                    </a:lnTo>
                    <a:cubicBezTo>
                      <a:pt x="7180" y="11051"/>
                      <a:pt x="7370" y="11171"/>
                      <a:pt x="7585" y="11171"/>
                    </a:cubicBezTo>
                    <a:cubicBezTo>
                      <a:pt x="7942" y="11171"/>
                      <a:pt x="8192" y="10813"/>
                      <a:pt x="8061" y="10468"/>
                    </a:cubicBezTo>
                    <a:lnTo>
                      <a:pt x="7787" y="9766"/>
                    </a:lnTo>
                    <a:cubicBezTo>
                      <a:pt x="8025" y="9432"/>
                      <a:pt x="8061" y="9408"/>
                      <a:pt x="8418" y="9349"/>
                    </a:cubicBezTo>
                    <a:cubicBezTo>
                      <a:pt x="8978" y="9266"/>
                      <a:pt x="9109" y="9111"/>
                      <a:pt x="9228" y="8575"/>
                    </a:cubicBezTo>
                    <a:cubicBezTo>
                      <a:pt x="9323" y="8206"/>
                      <a:pt x="9335" y="8194"/>
                      <a:pt x="9692" y="7968"/>
                    </a:cubicBezTo>
                    <a:cubicBezTo>
                      <a:pt x="10198" y="8180"/>
                      <a:pt x="10406" y="8313"/>
                      <a:pt x="10595" y="8313"/>
                    </a:cubicBezTo>
                    <a:cubicBezTo>
                      <a:pt x="10650" y="8313"/>
                      <a:pt x="10704" y="8302"/>
                      <a:pt x="10764" y="8277"/>
                    </a:cubicBezTo>
                    <a:cubicBezTo>
                      <a:pt x="11192" y="8075"/>
                      <a:pt x="11216" y="7480"/>
                      <a:pt x="10799" y="7301"/>
                    </a:cubicBezTo>
                    <a:lnTo>
                      <a:pt x="10109" y="7003"/>
                    </a:lnTo>
                    <a:cubicBezTo>
                      <a:pt x="10037" y="6599"/>
                      <a:pt x="10037" y="6575"/>
                      <a:pt x="10263" y="6241"/>
                    </a:cubicBezTo>
                    <a:cubicBezTo>
                      <a:pt x="10573" y="5801"/>
                      <a:pt x="10597" y="5622"/>
                      <a:pt x="10287" y="5134"/>
                    </a:cubicBezTo>
                    <a:cubicBezTo>
                      <a:pt x="10085" y="4801"/>
                      <a:pt x="10097" y="4789"/>
                      <a:pt x="10180" y="4384"/>
                    </a:cubicBezTo>
                    <a:lnTo>
                      <a:pt x="10883" y="4122"/>
                    </a:lnTo>
                    <a:cubicBezTo>
                      <a:pt x="11156" y="4015"/>
                      <a:pt x="11287" y="3717"/>
                      <a:pt x="11180" y="3443"/>
                    </a:cubicBezTo>
                    <a:cubicBezTo>
                      <a:pt x="11097" y="3239"/>
                      <a:pt x="10898" y="3115"/>
                      <a:pt x="10690" y="3115"/>
                    </a:cubicBezTo>
                    <a:cubicBezTo>
                      <a:pt x="10631" y="3115"/>
                      <a:pt x="10571" y="3125"/>
                      <a:pt x="10513" y="3146"/>
                    </a:cubicBezTo>
                    <a:lnTo>
                      <a:pt x="9811" y="3420"/>
                    </a:lnTo>
                    <a:cubicBezTo>
                      <a:pt x="9466" y="3181"/>
                      <a:pt x="9454" y="3146"/>
                      <a:pt x="9394" y="2789"/>
                    </a:cubicBezTo>
                    <a:cubicBezTo>
                      <a:pt x="9311" y="2229"/>
                      <a:pt x="9156" y="2086"/>
                      <a:pt x="8620" y="1979"/>
                    </a:cubicBezTo>
                    <a:cubicBezTo>
                      <a:pt x="8251" y="1884"/>
                      <a:pt x="8239" y="1872"/>
                      <a:pt x="8013" y="1515"/>
                    </a:cubicBezTo>
                    <a:lnTo>
                      <a:pt x="8311" y="824"/>
                    </a:lnTo>
                    <a:cubicBezTo>
                      <a:pt x="8430" y="574"/>
                      <a:pt x="8311" y="264"/>
                      <a:pt x="8037" y="157"/>
                    </a:cubicBezTo>
                    <a:cubicBezTo>
                      <a:pt x="7971" y="126"/>
                      <a:pt x="7901" y="111"/>
                      <a:pt x="7831" y="111"/>
                    </a:cubicBezTo>
                    <a:cubicBezTo>
                      <a:pt x="7638" y="111"/>
                      <a:pt x="7449" y="226"/>
                      <a:pt x="7370" y="419"/>
                    </a:cubicBezTo>
                    <a:lnTo>
                      <a:pt x="7073" y="1110"/>
                    </a:lnTo>
                    <a:cubicBezTo>
                      <a:pt x="6927" y="1135"/>
                      <a:pt x="6831" y="1152"/>
                      <a:pt x="6751" y="1152"/>
                    </a:cubicBezTo>
                    <a:cubicBezTo>
                      <a:pt x="6611" y="1152"/>
                      <a:pt x="6524" y="1100"/>
                      <a:pt x="6311" y="955"/>
                    </a:cubicBezTo>
                    <a:lnTo>
                      <a:pt x="6180" y="872"/>
                    </a:lnTo>
                    <a:cubicBezTo>
                      <a:pt x="6152" y="853"/>
                      <a:pt x="6119" y="844"/>
                      <a:pt x="6087" y="844"/>
                    </a:cubicBezTo>
                    <a:cubicBezTo>
                      <a:pt x="6034" y="844"/>
                      <a:pt x="5983" y="868"/>
                      <a:pt x="5953" y="919"/>
                    </a:cubicBezTo>
                    <a:cubicBezTo>
                      <a:pt x="5918" y="991"/>
                      <a:pt x="5930" y="1098"/>
                      <a:pt x="6001" y="1134"/>
                    </a:cubicBezTo>
                    <a:lnTo>
                      <a:pt x="6132" y="1229"/>
                    </a:lnTo>
                    <a:cubicBezTo>
                      <a:pt x="6389" y="1406"/>
                      <a:pt x="6533" y="1474"/>
                      <a:pt x="6731" y="1474"/>
                    </a:cubicBezTo>
                    <a:cubicBezTo>
                      <a:pt x="6826" y="1474"/>
                      <a:pt x="6933" y="1458"/>
                      <a:pt x="7073" y="1431"/>
                    </a:cubicBezTo>
                    <a:cubicBezTo>
                      <a:pt x="7189" y="1411"/>
                      <a:pt x="7278" y="1397"/>
                      <a:pt x="7350" y="1397"/>
                    </a:cubicBezTo>
                    <a:cubicBezTo>
                      <a:pt x="7531" y="1397"/>
                      <a:pt x="7614" y="1481"/>
                      <a:pt x="7775" y="1753"/>
                    </a:cubicBezTo>
                    <a:cubicBezTo>
                      <a:pt x="8013" y="2122"/>
                      <a:pt x="8120" y="2193"/>
                      <a:pt x="8561" y="2300"/>
                    </a:cubicBezTo>
                    <a:cubicBezTo>
                      <a:pt x="8966" y="2384"/>
                      <a:pt x="9013" y="2419"/>
                      <a:pt x="9085" y="2848"/>
                    </a:cubicBezTo>
                    <a:cubicBezTo>
                      <a:pt x="9109" y="3015"/>
                      <a:pt x="9144" y="3181"/>
                      <a:pt x="9228" y="3324"/>
                    </a:cubicBezTo>
                    <a:cubicBezTo>
                      <a:pt x="9370" y="3551"/>
                      <a:pt x="9621" y="3658"/>
                      <a:pt x="9799" y="3812"/>
                    </a:cubicBezTo>
                    <a:cubicBezTo>
                      <a:pt x="9882" y="3908"/>
                      <a:pt x="9906" y="3932"/>
                      <a:pt x="9906" y="3955"/>
                    </a:cubicBezTo>
                    <a:cubicBezTo>
                      <a:pt x="9906" y="3955"/>
                      <a:pt x="9930" y="4015"/>
                      <a:pt x="9906" y="4193"/>
                    </a:cubicBezTo>
                    <a:cubicBezTo>
                      <a:pt x="9859" y="4444"/>
                      <a:pt x="9787" y="4634"/>
                      <a:pt x="9823" y="4860"/>
                    </a:cubicBezTo>
                    <a:cubicBezTo>
                      <a:pt x="9882" y="5194"/>
                      <a:pt x="10216" y="5467"/>
                      <a:pt x="10204" y="5694"/>
                    </a:cubicBezTo>
                    <a:cubicBezTo>
                      <a:pt x="10204" y="5920"/>
                      <a:pt x="9859" y="6170"/>
                      <a:pt x="9787" y="6515"/>
                    </a:cubicBezTo>
                    <a:cubicBezTo>
                      <a:pt x="9704" y="6813"/>
                      <a:pt x="9906" y="7241"/>
                      <a:pt x="9811" y="7420"/>
                    </a:cubicBezTo>
                    <a:cubicBezTo>
                      <a:pt x="9728" y="7611"/>
                      <a:pt x="9275" y="7777"/>
                      <a:pt x="9109" y="8015"/>
                    </a:cubicBezTo>
                    <a:cubicBezTo>
                      <a:pt x="8918" y="8277"/>
                      <a:pt x="8954" y="8718"/>
                      <a:pt x="8787" y="8873"/>
                    </a:cubicBezTo>
                    <a:cubicBezTo>
                      <a:pt x="8620" y="9027"/>
                      <a:pt x="8192" y="8980"/>
                      <a:pt x="7906" y="9158"/>
                    </a:cubicBezTo>
                    <a:cubicBezTo>
                      <a:pt x="7644" y="9325"/>
                      <a:pt x="7477" y="9754"/>
                      <a:pt x="7287" y="9825"/>
                    </a:cubicBezTo>
                    <a:cubicBezTo>
                      <a:pt x="7254" y="9840"/>
                      <a:pt x="7210" y="9846"/>
                      <a:pt x="7163" y="9846"/>
                    </a:cubicBezTo>
                    <a:cubicBezTo>
                      <a:pt x="7058" y="9846"/>
                      <a:pt x="6936" y="9818"/>
                      <a:pt x="6870" y="9801"/>
                    </a:cubicBezTo>
                    <a:cubicBezTo>
                      <a:pt x="6712" y="9764"/>
                      <a:pt x="6595" y="9744"/>
                      <a:pt x="6493" y="9744"/>
                    </a:cubicBezTo>
                    <a:cubicBezTo>
                      <a:pt x="6304" y="9744"/>
                      <a:pt x="6170" y="9813"/>
                      <a:pt x="5930" y="9968"/>
                    </a:cubicBezTo>
                    <a:cubicBezTo>
                      <a:pt x="5756" y="10072"/>
                      <a:pt x="5655" y="10126"/>
                      <a:pt x="5557" y="10126"/>
                    </a:cubicBezTo>
                    <a:cubicBezTo>
                      <a:pt x="5453" y="10126"/>
                      <a:pt x="5351" y="10066"/>
                      <a:pt x="5168" y="9944"/>
                    </a:cubicBezTo>
                    <a:cubicBezTo>
                      <a:pt x="4918" y="9767"/>
                      <a:pt x="4777" y="9704"/>
                      <a:pt x="4576" y="9704"/>
                    </a:cubicBezTo>
                    <a:cubicBezTo>
                      <a:pt x="4480" y="9704"/>
                      <a:pt x="4370" y="9719"/>
                      <a:pt x="4227" y="9742"/>
                    </a:cubicBezTo>
                    <a:cubicBezTo>
                      <a:pt x="4095" y="9764"/>
                      <a:pt x="4008" y="9771"/>
                      <a:pt x="3947" y="9771"/>
                    </a:cubicBezTo>
                    <a:cubicBezTo>
                      <a:pt x="3843" y="9771"/>
                      <a:pt x="3821" y="9749"/>
                      <a:pt x="3798" y="9742"/>
                    </a:cubicBezTo>
                    <a:cubicBezTo>
                      <a:pt x="3608" y="9647"/>
                      <a:pt x="3453" y="9218"/>
                      <a:pt x="3203" y="9039"/>
                    </a:cubicBezTo>
                    <a:cubicBezTo>
                      <a:pt x="2941" y="8849"/>
                      <a:pt x="2501" y="8873"/>
                      <a:pt x="2346" y="8718"/>
                    </a:cubicBezTo>
                    <a:cubicBezTo>
                      <a:pt x="2191" y="8551"/>
                      <a:pt x="2239" y="8123"/>
                      <a:pt x="2060" y="7837"/>
                    </a:cubicBezTo>
                    <a:cubicBezTo>
                      <a:pt x="1941" y="7646"/>
                      <a:pt x="1750" y="7551"/>
                      <a:pt x="1548" y="7384"/>
                    </a:cubicBezTo>
                    <a:cubicBezTo>
                      <a:pt x="1417" y="7265"/>
                      <a:pt x="1393" y="7206"/>
                      <a:pt x="1393" y="7206"/>
                    </a:cubicBezTo>
                    <a:cubicBezTo>
                      <a:pt x="1310" y="7015"/>
                      <a:pt x="1524" y="6599"/>
                      <a:pt x="1465" y="6301"/>
                    </a:cubicBezTo>
                    <a:cubicBezTo>
                      <a:pt x="1405" y="5979"/>
                      <a:pt x="1072" y="5694"/>
                      <a:pt x="1096" y="5467"/>
                    </a:cubicBezTo>
                    <a:cubicBezTo>
                      <a:pt x="1096" y="5241"/>
                      <a:pt x="1429" y="4991"/>
                      <a:pt x="1512" y="4646"/>
                    </a:cubicBezTo>
                    <a:cubicBezTo>
                      <a:pt x="1584" y="4336"/>
                      <a:pt x="1393" y="3932"/>
                      <a:pt x="1477" y="3741"/>
                    </a:cubicBezTo>
                    <a:cubicBezTo>
                      <a:pt x="1572" y="3551"/>
                      <a:pt x="2001" y="3396"/>
                      <a:pt x="2179" y="3146"/>
                    </a:cubicBezTo>
                    <a:cubicBezTo>
                      <a:pt x="2370" y="2884"/>
                      <a:pt x="2346" y="2443"/>
                      <a:pt x="2501" y="2288"/>
                    </a:cubicBezTo>
                    <a:cubicBezTo>
                      <a:pt x="2667" y="2134"/>
                      <a:pt x="3096" y="2181"/>
                      <a:pt x="3382" y="2003"/>
                    </a:cubicBezTo>
                    <a:cubicBezTo>
                      <a:pt x="3608" y="1872"/>
                      <a:pt x="3715" y="1610"/>
                      <a:pt x="3870" y="1431"/>
                    </a:cubicBezTo>
                    <a:cubicBezTo>
                      <a:pt x="3944" y="1357"/>
                      <a:pt x="3995" y="1320"/>
                      <a:pt x="4116" y="1320"/>
                    </a:cubicBezTo>
                    <a:cubicBezTo>
                      <a:pt x="4189" y="1320"/>
                      <a:pt x="4287" y="1333"/>
                      <a:pt x="4429" y="1360"/>
                    </a:cubicBezTo>
                    <a:cubicBezTo>
                      <a:pt x="4543" y="1395"/>
                      <a:pt x="4662" y="1417"/>
                      <a:pt x="4784" y="1417"/>
                    </a:cubicBezTo>
                    <a:cubicBezTo>
                      <a:pt x="4828" y="1417"/>
                      <a:pt x="4873" y="1414"/>
                      <a:pt x="4918" y="1407"/>
                    </a:cubicBezTo>
                    <a:cubicBezTo>
                      <a:pt x="5144" y="1360"/>
                      <a:pt x="5322" y="1217"/>
                      <a:pt x="5513" y="1110"/>
                    </a:cubicBezTo>
                    <a:cubicBezTo>
                      <a:pt x="5584" y="1062"/>
                      <a:pt x="5620" y="955"/>
                      <a:pt x="5572" y="884"/>
                    </a:cubicBezTo>
                    <a:cubicBezTo>
                      <a:pt x="5540" y="835"/>
                      <a:pt x="5479" y="802"/>
                      <a:pt x="5421" y="802"/>
                    </a:cubicBezTo>
                    <a:cubicBezTo>
                      <a:pt x="5395" y="802"/>
                      <a:pt x="5369" y="809"/>
                      <a:pt x="5346" y="824"/>
                    </a:cubicBezTo>
                    <a:cubicBezTo>
                      <a:pt x="5023" y="1010"/>
                      <a:pt x="4963" y="1086"/>
                      <a:pt x="4794" y="1086"/>
                    </a:cubicBezTo>
                    <a:cubicBezTo>
                      <a:pt x="4714" y="1086"/>
                      <a:pt x="4610" y="1069"/>
                      <a:pt x="4441" y="1038"/>
                    </a:cubicBezTo>
                    <a:lnTo>
                      <a:pt x="4167" y="336"/>
                    </a:lnTo>
                    <a:cubicBezTo>
                      <a:pt x="4095" y="127"/>
                      <a:pt x="3904" y="1"/>
                      <a:pt x="3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5466263" y="3032979"/>
                <a:ext cx="127101" cy="146214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4590" extrusionOk="0">
                    <a:moveTo>
                      <a:pt x="2681" y="1"/>
                    </a:moveTo>
                    <a:cubicBezTo>
                      <a:pt x="2422" y="1"/>
                      <a:pt x="2181" y="137"/>
                      <a:pt x="2120" y="428"/>
                    </a:cubicBezTo>
                    <a:cubicBezTo>
                      <a:pt x="2036" y="773"/>
                      <a:pt x="1941" y="1095"/>
                      <a:pt x="1786" y="1392"/>
                    </a:cubicBezTo>
                    <a:cubicBezTo>
                      <a:pt x="1739" y="1476"/>
                      <a:pt x="1786" y="1571"/>
                      <a:pt x="1858" y="1619"/>
                    </a:cubicBezTo>
                    <a:cubicBezTo>
                      <a:pt x="1881" y="1632"/>
                      <a:pt x="1905" y="1638"/>
                      <a:pt x="1929" y="1638"/>
                    </a:cubicBezTo>
                    <a:cubicBezTo>
                      <a:pt x="1991" y="1638"/>
                      <a:pt x="2050" y="1599"/>
                      <a:pt x="2084" y="1547"/>
                    </a:cubicBezTo>
                    <a:cubicBezTo>
                      <a:pt x="2251" y="1214"/>
                      <a:pt x="2358" y="880"/>
                      <a:pt x="2441" y="499"/>
                    </a:cubicBezTo>
                    <a:cubicBezTo>
                      <a:pt x="2466" y="387"/>
                      <a:pt x="2563" y="336"/>
                      <a:pt x="2676" y="336"/>
                    </a:cubicBezTo>
                    <a:cubicBezTo>
                      <a:pt x="2836" y="336"/>
                      <a:pt x="3028" y="439"/>
                      <a:pt x="3084" y="607"/>
                    </a:cubicBezTo>
                    <a:cubicBezTo>
                      <a:pt x="3287" y="1214"/>
                      <a:pt x="3632" y="2214"/>
                      <a:pt x="3072" y="3095"/>
                    </a:cubicBezTo>
                    <a:cubicBezTo>
                      <a:pt x="2512" y="3947"/>
                      <a:pt x="1615" y="4265"/>
                      <a:pt x="1007" y="4265"/>
                    </a:cubicBezTo>
                    <a:cubicBezTo>
                      <a:pt x="672" y="4265"/>
                      <a:pt x="425" y="4168"/>
                      <a:pt x="370" y="4012"/>
                    </a:cubicBezTo>
                    <a:cubicBezTo>
                      <a:pt x="334" y="3881"/>
                      <a:pt x="417" y="3678"/>
                      <a:pt x="643" y="3440"/>
                    </a:cubicBezTo>
                    <a:cubicBezTo>
                      <a:pt x="1060" y="2964"/>
                      <a:pt x="1405" y="2583"/>
                      <a:pt x="1679" y="2190"/>
                    </a:cubicBezTo>
                    <a:cubicBezTo>
                      <a:pt x="1739" y="2107"/>
                      <a:pt x="1715" y="2012"/>
                      <a:pt x="1644" y="1964"/>
                    </a:cubicBezTo>
                    <a:cubicBezTo>
                      <a:pt x="1611" y="1946"/>
                      <a:pt x="1576" y="1936"/>
                      <a:pt x="1542" y="1936"/>
                    </a:cubicBezTo>
                    <a:cubicBezTo>
                      <a:pt x="1488" y="1936"/>
                      <a:pt x="1439" y="1960"/>
                      <a:pt x="1417" y="2012"/>
                    </a:cubicBezTo>
                    <a:cubicBezTo>
                      <a:pt x="1143" y="2393"/>
                      <a:pt x="810" y="2762"/>
                      <a:pt x="405" y="3202"/>
                    </a:cubicBezTo>
                    <a:cubicBezTo>
                      <a:pt x="0" y="3607"/>
                      <a:pt x="0" y="3928"/>
                      <a:pt x="60" y="4119"/>
                    </a:cubicBezTo>
                    <a:cubicBezTo>
                      <a:pt x="171" y="4424"/>
                      <a:pt x="546" y="4589"/>
                      <a:pt x="1019" y="4589"/>
                    </a:cubicBezTo>
                    <a:cubicBezTo>
                      <a:pt x="1763" y="4589"/>
                      <a:pt x="2752" y="4179"/>
                      <a:pt x="3334" y="3262"/>
                    </a:cubicBezTo>
                    <a:cubicBezTo>
                      <a:pt x="3989" y="2250"/>
                      <a:pt x="3608" y="1095"/>
                      <a:pt x="3394" y="488"/>
                    </a:cubicBezTo>
                    <a:cubicBezTo>
                      <a:pt x="3287" y="172"/>
                      <a:pt x="2973" y="1"/>
                      <a:pt x="2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3" name="Google Shape;1933;p41"/>
          <p:cNvSpPr/>
          <p:nvPr/>
        </p:nvSpPr>
        <p:spPr>
          <a:xfrm>
            <a:off x="3510592" y="34058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1"/>
          <p:cNvSpPr/>
          <p:nvPr/>
        </p:nvSpPr>
        <p:spPr>
          <a:xfrm>
            <a:off x="4285642" y="297507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1"/>
          <p:cNvSpPr txBox="1"/>
          <p:nvPr/>
        </p:nvSpPr>
        <p:spPr>
          <a:xfrm>
            <a:off x="4285642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41"/>
          <p:cNvSpPr txBox="1"/>
          <p:nvPr/>
        </p:nvSpPr>
        <p:spPr>
          <a:xfrm>
            <a:off x="3510592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41"/>
          <p:cNvSpPr/>
          <p:nvPr/>
        </p:nvSpPr>
        <p:spPr>
          <a:xfrm>
            <a:off x="6442217" y="33953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7217267" y="2964575"/>
            <a:ext cx="572700" cy="5727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1"/>
          <p:cNvSpPr txBox="1"/>
          <p:nvPr/>
        </p:nvSpPr>
        <p:spPr>
          <a:xfrm>
            <a:off x="7217267" y="30809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41"/>
          <p:cNvSpPr txBox="1"/>
          <p:nvPr/>
        </p:nvSpPr>
        <p:spPr>
          <a:xfrm>
            <a:off x="6442217" y="35630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cxnSp>
        <p:nvCxnSpPr>
          <p:cNvPr id="1946" name="Google Shape;1946;p42"/>
          <p:cNvCxnSpPr/>
          <p:nvPr/>
        </p:nvCxnSpPr>
        <p:spPr>
          <a:xfrm>
            <a:off x="586800" y="2895250"/>
            <a:ext cx="8011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47" name="Google Shape;1947;p42"/>
          <p:cNvSpPr/>
          <p:nvPr/>
        </p:nvSpPr>
        <p:spPr>
          <a:xfrm>
            <a:off x="672750" y="1805788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 rot="10800000" flipH="1">
            <a:off x="3258630" y="3132647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5885387" y="1804013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891650" y="35041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42"/>
          <p:cNvSpPr/>
          <p:nvPr/>
        </p:nvSpPr>
        <p:spPr>
          <a:xfrm>
            <a:off x="3627023" y="21046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42"/>
          <p:cNvSpPr/>
          <p:nvPr/>
        </p:nvSpPr>
        <p:spPr>
          <a:xfrm>
            <a:off x="6321561" y="35005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3" name="Google Shape;1953;p42"/>
          <p:cNvGrpSpPr/>
          <p:nvPr/>
        </p:nvGrpSpPr>
        <p:grpSpPr>
          <a:xfrm>
            <a:off x="1758252" y="2185561"/>
            <a:ext cx="370879" cy="337755"/>
            <a:chOff x="-40378075" y="3267450"/>
            <a:chExt cx="317425" cy="289075"/>
          </a:xfrm>
        </p:grpSpPr>
        <p:sp>
          <p:nvSpPr>
            <p:cNvPr id="1954" name="Google Shape;1954;p42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42"/>
          <p:cNvGrpSpPr/>
          <p:nvPr/>
        </p:nvGrpSpPr>
        <p:grpSpPr>
          <a:xfrm>
            <a:off x="4373207" y="3228756"/>
            <a:ext cx="438387" cy="437177"/>
            <a:chOff x="1310075" y="3253275"/>
            <a:chExt cx="296950" cy="296150"/>
          </a:xfrm>
        </p:grpSpPr>
        <p:sp>
          <p:nvSpPr>
            <p:cNvPr id="1959" name="Google Shape;1959;p42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42"/>
          <p:cNvGrpSpPr/>
          <p:nvPr/>
        </p:nvGrpSpPr>
        <p:grpSpPr>
          <a:xfrm>
            <a:off x="7055689" y="2137488"/>
            <a:ext cx="438381" cy="430361"/>
            <a:chOff x="5716825" y="3235950"/>
            <a:chExt cx="300900" cy="295375"/>
          </a:xfrm>
        </p:grpSpPr>
        <p:sp>
          <p:nvSpPr>
            <p:cNvPr id="1963" name="Google Shape;1963;p42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42"/>
          <p:cNvSpPr/>
          <p:nvPr/>
        </p:nvSpPr>
        <p:spPr>
          <a:xfrm>
            <a:off x="1269950" y="31326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 txBox="1"/>
          <p:nvPr/>
        </p:nvSpPr>
        <p:spPr>
          <a:xfrm>
            <a:off x="1346450" y="31326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9" name="Google Shape;1969;p42"/>
          <p:cNvSpPr/>
          <p:nvPr/>
        </p:nvSpPr>
        <p:spPr>
          <a:xfrm>
            <a:off x="3984898" y="1745223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6688136" y="3129108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 txBox="1"/>
          <p:nvPr/>
        </p:nvSpPr>
        <p:spPr>
          <a:xfrm>
            <a:off x="4061400" y="1745213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42"/>
          <p:cNvSpPr txBox="1"/>
          <p:nvPr/>
        </p:nvSpPr>
        <p:spPr>
          <a:xfrm>
            <a:off x="6764637" y="312910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Sincronização de Tarefas</a:t>
            </a:r>
          </a:p>
        </p:txBody>
      </p:sp>
      <p:sp>
        <p:nvSpPr>
          <p:cNvPr id="1978" name="Google Shape;1978;p43"/>
          <p:cNvSpPr/>
          <p:nvPr/>
        </p:nvSpPr>
        <p:spPr>
          <a:xfrm>
            <a:off x="550436" y="1467353"/>
            <a:ext cx="8043131" cy="1506065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fifth planet from the Sun and the biggest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bloqueio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08088" y="3323150"/>
            <a:ext cx="1052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operações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eleitorais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sincronização dos relógios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1191243" y="2043987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3313464" y="2066013"/>
            <a:ext cx="355663" cy="308725"/>
            <a:chOff x="-28462125" y="3199700"/>
            <a:chExt cx="298550" cy="259150"/>
          </a:xfrm>
        </p:grpSpPr>
        <p:sp>
          <p:nvSpPr>
            <p:cNvPr id="2001" name="Google Shape;2001;p43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7704323" y="2044446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8" name="Google Shape;2008;p43"/>
          <p:cNvSpPr/>
          <p:nvPr/>
        </p:nvSpPr>
        <p:spPr>
          <a:xfrm>
            <a:off x="5478428" y="2045035"/>
            <a:ext cx="352803" cy="350719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D64C-C431-D120-0F29-7A2F19A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50"/>
            <a:ext cx="8229600" cy="572700"/>
          </a:xfrm>
        </p:spPr>
        <p:txBody>
          <a:bodyPr/>
          <a:lstStyle/>
          <a:p>
            <a:r>
              <a:rPr lang="pt-PT" dirty="0">
                <a:latin typeface="+mj-lt"/>
              </a:rPr>
              <a:t>Redes Ponto-a-Ponto</a:t>
            </a:r>
          </a:p>
        </p:txBody>
      </p:sp>
      <p:sp>
        <p:nvSpPr>
          <p:cNvPr id="33" name="Google Shape;1515;p32">
            <a:extLst>
              <a:ext uri="{FF2B5EF4-FFF2-40B4-BE49-F238E27FC236}">
                <a16:creationId xmlns:a16="http://schemas.microsoft.com/office/drawing/2014/main" id="{E11CDE57-7EE5-50B1-3CB3-DCC0A110358B}"/>
              </a:ext>
            </a:extLst>
          </p:cNvPr>
          <p:cNvSpPr/>
          <p:nvPr/>
        </p:nvSpPr>
        <p:spPr>
          <a:xfrm>
            <a:off x="6238810" y="2760647"/>
            <a:ext cx="2846201" cy="173435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16;p32">
            <a:extLst>
              <a:ext uri="{FF2B5EF4-FFF2-40B4-BE49-F238E27FC236}">
                <a16:creationId xmlns:a16="http://schemas.microsoft.com/office/drawing/2014/main" id="{8F6B579A-3646-6537-ACAD-C95E80B7D3C1}"/>
              </a:ext>
            </a:extLst>
          </p:cNvPr>
          <p:cNvSpPr/>
          <p:nvPr/>
        </p:nvSpPr>
        <p:spPr>
          <a:xfrm>
            <a:off x="3216591" y="2760646"/>
            <a:ext cx="2851505" cy="150655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5" name="Google Shape;1518;p32">
            <a:extLst>
              <a:ext uri="{FF2B5EF4-FFF2-40B4-BE49-F238E27FC236}">
                <a16:creationId xmlns:a16="http://schemas.microsoft.com/office/drawing/2014/main" id="{8715DB7C-C41B-9D73-4E4F-DCED7A3A16C8}"/>
              </a:ext>
            </a:extLst>
          </p:cNvPr>
          <p:cNvGrpSpPr/>
          <p:nvPr/>
        </p:nvGrpSpPr>
        <p:grpSpPr>
          <a:xfrm>
            <a:off x="6745149" y="1107043"/>
            <a:ext cx="1586472" cy="1299533"/>
            <a:chOff x="6146509" y="1693501"/>
            <a:chExt cx="2120385" cy="1736880"/>
          </a:xfrm>
        </p:grpSpPr>
        <p:sp>
          <p:nvSpPr>
            <p:cNvPr id="36" name="Google Shape;1519;p32">
              <a:extLst>
                <a:ext uri="{FF2B5EF4-FFF2-40B4-BE49-F238E27FC236}">
                  <a16:creationId xmlns:a16="http://schemas.microsoft.com/office/drawing/2014/main" id="{03B9AC2B-A33B-9968-DF72-8C3BB488DB80}"/>
                </a:ext>
              </a:extLst>
            </p:cNvPr>
            <p:cNvSpPr/>
            <p:nvPr/>
          </p:nvSpPr>
          <p:spPr>
            <a:xfrm>
              <a:off x="7718091" y="178047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" name="Google Shape;1520;p32">
              <a:extLst>
                <a:ext uri="{FF2B5EF4-FFF2-40B4-BE49-F238E27FC236}">
                  <a16:creationId xmlns:a16="http://schemas.microsoft.com/office/drawing/2014/main" id="{2A9EF277-C069-61CA-6CC1-62806059AE0E}"/>
                </a:ext>
              </a:extLst>
            </p:cNvPr>
            <p:cNvSpPr/>
            <p:nvPr/>
          </p:nvSpPr>
          <p:spPr>
            <a:xfrm>
              <a:off x="6146509" y="1693501"/>
              <a:ext cx="1543001" cy="1705651"/>
            </a:xfrm>
            <a:custGeom>
              <a:avLst/>
              <a:gdLst/>
              <a:ahLst/>
              <a:cxnLst/>
              <a:rect l="l" t="t" r="r" b="b"/>
              <a:pathLst>
                <a:path w="78018" h="86242" extrusionOk="0">
                  <a:moveTo>
                    <a:pt x="65964" y="1"/>
                  </a:moveTo>
                  <a:cubicBezTo>
                    <a:pt x="62428" y="1"/>
                    <a:pt x="58435" y="1155"/>
                    <a:pt x="54211" y="3591"/>
                  </a:cubicBezTo>
                  <a:cubicBezTo>
                    <a:pt x="46564" y="8019"/>
                    <a:pt x="39694" y="15780"/>
                    <a:pt x="34923" y="24545"/>
                  </a:cubicBezTo>
                  <a:cubicBezTo>
                    <a:pt x="34605" y="24523"/>
                    <a:pt x="34283" y="24512"/>
                    <a:pt x="33955" y="24512"/>
                  </a:cubicBezTo>
                  <a:cubicBezTo>
                    <a:pt x="30782" y="24512"/>
                    <a:pt x="27183" y="25524"/>
                    <a:pt x="23397" y="27717"/>
                  </a:cubicBezTo>
                  <a:cubicBezTo>
                    <a:pt x="10455" y="35204"/>
                    <a:pt x="1" y="53327"/>
                    <a:pt x="24" y="68209"/>
                  </a:cubicBezTo>
                  <a:cubicBezTo>
                    <a:pt x="46" y="75582"/>
                    <a:pt x="2671" y="80786"/>
                    <a:pt x="6871" y="83228"/>
                  </a:cubicBezTo>
                  <a:lnTo>
                    <a:pt x="11993" y="86220"/>
                  </a:lnTo>
                  <a:lnTo>
                    <a:pt x="11993" y="86220"/>
                  </a:lnTo>
                  <a:cubicBezTo>
                    <a:pt x="7815" y="83769"/>
                    <a:pt x="5228" y="78573"/>
                    <a:pt x="5205" y="71199"/>
                  </a:cubicBezTo>
                  <a:cubicBezTo>
                    <a:pt x="5159" y="56317"/>
                    <a:pt x="15613" y="38194"/>
                    <a:pt x="28555" y="30730"/>
                  </a:cubicBezTo>
                  <a:cubicBezTo>
                    <a:pt x="32338" y="28551"/>
                    <a:pt x="35898" y="27520"/>
                    <a:pt x="39053" y="27520"/>
                  </a:cubicBezTo>
                  <a:cubicBezTo>
                    <a:pt x="39401" y="27520"/>
                    <a:pt x="39744" y="27533"/>
                    <a:pt x="40082" y="27557"/>
                  </a:cubicBezTo>
                  <a:cubicBezTo>
                    <a:pt x="44852" y="18770"/>
                    <a:pt x="51723" y="11009"/>
                    <a:pt x="59392" y="6604"/>
                  </a:cubicBezTo>
                  <a:cubicBezTo>
                    <a:pt x="63603" y="4167"/>
                    <a:pt x="67591" y="3014"/>
                    <a:pt x="71129" y="3014"/>
                  </a:cubicBezTo>
                  <a:cubicBezTo>
                    <a:pt x="73690" y="3014"/>
                    <a:pt x="76015" y="3618"/>
                    <a:pt x="78018" y="4778"/>
                  </a:cubicBezTo>
                  <a:lnTo>
                    <a:pt x="72836" y="1765"/>
                  </a:lnTo>
                  <a:cubicBezTo>
                    <a:pt x="70843" y="605"/>
                    <a:pt x="68523" y="1"/>
                    <a:pt x="65964" y="1"/>
                  </a:cubicBezTo>
                  <a:close/>
                  <a:moveTo>
                    <a:pt x="11993" y="86220"/>
                  </a:moveTo>
                  <a:cubicBezTo>
                    <a:pt x="12006" y="86227"/>
                    <a:pt x="12018" y="86234"/>
                    <a:pt x="12030" y="86241"/>
                  </a:cubicBezTo>
                  <a:lnTo>
                    <a:pt x="11993" y="8622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" name="Google Shape;1521;p32">
              <a:extLst>
                <a:ext uri="{FF2B5EF4-FFF2-40B4-BE49-F238E27FC236}">
                  <a16:creationId xmlns:a16="http://schemas.microsoft.com/office/drawing/2014/main" id="{0A9E8F75-C2C6-2434-1894-E5B55CB58026}"/>
                </a:ext>
              </a:extLst>
            </p:cNvPr>
            <p:cNvSpPr/>
            <p:nvPr/>
          </p:nvSpPr>
          <p:spPr>
            <a:xfrm>
              <a:off x="6248541" y="1752953"/>
              <a:ext cx="2018353" cy="1677429"/>
            </a:xfrm>
            <a:custGeom>
              <a:avLst/>
              <a:gdLst/>
              <a:ahLst/>
              <a:cxnLst/>
              <a:rect l="l" t="t" r="r" b="b"/>
              <a:pathLst>
                <a:path w="102053" h="84815" extrusionOk="0">
                  <a:moveTo>
                    <a:pt x="65975" y="1"/>
                  </a:moveTo>
                  <a:cubicBezTo>
                    <a:pt x="62441" y="1"/>
                    <a:pt x="58453" y="1156"/>
                    <a:pt x="54233" y="3598"/>
                  </a:cubicBezTo>
                  <a:cubicBezTo>
                    <a:pt x="46564" y="8003"/>
                    <a:pt x="39693" y="15764"/>
                    <a:pt x="34923" y="24551"/>
                  </a:cubicBezTo>
                  <a:cubicBezTo>
                    <a:pt x="34585" y="24527"/>
                    <a:pt x="34242" y="24514"/>
                    <a:pt x="33894" y="24514"/>
                  </a:cubicBezTo>
                  <a:cubicBezTo>
                    <a:pt x="30739" y="24514"/>
                    <a:pt x="27179" y="25545"/>
                    <a:pt x="23396" y="27724"/>
                  </a:cubicBezTo>
                  <a:cubicBezTo>
                    <a:pt x="10454" y="35188"/>
                    <a:pt x="0" y="53311"/>
                    <a:pt x="46" y="68193"/>
                  </a:cubicBezTo>
                  <a:cubicBezTo>
                    <a:pt x="62" y="78729"/>
                    <a:pt x="5352" y="84814"/>
                    <a:pt x="13032" y="84814"/>
                  </a:cubicBezTo>
                  <a:cubicBezTo>
                    <a:pt x="16200" y="84814"/>
                    <a:pt x="19776" y="83778"/>
                    <a:pt x="23556" y="81592"/>
                  </a:cubicBezTo>
                  <a:lnTo>
                    <a:pt x="84888" y="46190"/>
                  </a:lnTo>
                  <a:cubicBezTo>
                    <a:pt x="94383" y="40712"/>
                    <a:pt x="102052" y="27405"/>
                    <a:pt x="102029" y="16494"/>
                  </a:cubicBezTo>
                  <a:cubicBezTo>
                    <a:pt x="101997" y="8773"/>
                    <a:pt x="98124" y="4310"/>
                    <a:pt x="92497" y="4310"/>
                  </a:cubicBezTo>
                  <a:cubicBezTo>
                    <a:pt x="90173" y="4310"/>
                    <a:pt x="87549" y="5071"/>
                    <a:pt x="84773" y="6679"/>
                  </a:cubicBezTo>
                  <a:cubicBezTo>
                    <a:pt x="82902" y="7752"/>
                    <a:pt x="81099" y="9122"/>
                    <a:pt x="79432" y="10742"/>
                  </a:cubicBezTo>
                  <a:cubicBezTo>
                    <a:pt x="77354" y="3843"/>
                    <a:pt x="72419" y="1"/>
                    <a:pt x="65975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9" name="Google Shape;1522;p32">
            <a:extLst>
              <a:ext uri="{FF2B5EF4-FFF2-40B4-BE49-F238E27FC236}">
                <a16:creationId xmlns:a16="http://schemas.microsoft.com/office/drawing/2014/main" id="{890817F3-EE1B-F2C3-A984-E032E10F2E46}"/>
              </a:ext>
            </a:extLst>
          </p:cNvPr>
          <p:cNvGrpSpPr/>
          <p:nvPr/>
        </p:nvGrpSpPr>
        <p:grpSpPr>
          <a:xfrm>
            <a:off x="3786644" y="1107028"/>
            <a:ext cx="1586813" cy="1299312"/>
            <a:chOff x="3475875" y="1721038"/>
            <a:chExt cx="2120840" cy="1736583"/>
          </a:xfrm>
        </p:grpSpPr>
        <p:sp>
          <p:nvSpPr>
            <p:cNvPr id="40" name="Google Shape;1523;p32">
              <a:extLst>
                <a:ext uri="{FF2B5EF4-FFF2-40B4-BE49-F238E27FC236}">
                  <a16:creationId xmlns:a16="http://schemas.microsoft.com/office/drawing/2014/main" id="{E56A94EE-047C-1948-2861-1E4CD22834E9}"/>
                </a:ext>
              </a:extLst>
            </p:cNvPr>
            <p:cNvSpPr/>
            <p:nvPr/>
          </p:nvSpPr>
          <p:spPr>
            <a:xfrm>
              <a:off x="5046841" y="1806299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" name="Google Shape;1524;p32">
              <a:extLst>
                <a:ext uri="{FF2B5EF4-FFF2-40B4-BE49-F238E27FC236}">
                  <a16:creationId xmlns:a16="http://schemas.microsoft.com/office/drawing/2014/main" id="{520F5B55-5317-91CB-3FC7-793A610B7861}"/>
                </a:ext>
              </a:extLst>
            </p:cNvPr>
            <p:cNvSpPr/>
            <p:nvPr/>
          </p:nvSpPr>
          <p:spPr>
            <a:xfrm>
              <a:off x="3475875" y="1721038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9" y="4755"/>
                  </a:moveTo>
                  <a:lnTo>
                    <a:pt x="78018" y="4778"/>
                  </a:lnTo>
                  <a:cubicBezTo>
                    <a:pt x="78005" y="4770"/>
                    <a:pt x="77992" y="4762"/>
                    <a:pt x="77979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8" y="1154"/>
                    <a:pt x="54234" y="3591"/>
                  </a:cubicBezTo>
                  <a:cubicBezTo>
                    <a:pt x="46587" y="8019"/>
                    <a:pt x="39717" y="15757"/>
                    <a:pt x="34946" y="24544"/>
                  </a:cubicBezTo>
                  <a:cubicBezTo>
                    <a:pt x="34606" y="24519"/>
                    <a:pt x="34261" y="24507"/>
                    <a:pt x="33911" y="24507"/>
                  </a:cubicBezTo>
                  <a:cubicBezTo>
                    <a:pt x="30740" y="24507"/>
                    <a:pt x="27182" y="25538"/>
                    <a:pt x="23420" y="27717"/>
                  </a:cubicBezTo>
                  <a:cubicBezTo>
                    <a:pt x="10478" y="35181"/>
                    <a:pt x="1" y="53304"/>
                    <a:pt x="47" y="68186"/>
                  </a:cubicBezTo>
                  <a:cubicBezTo>
                    <a:pt x="69" y="75582"/>
                    <a:pt x="2671" y="80786"/>
                    <a:pt x="6894" y="83228"/>
                  </a:cubicBezTo>
                  <a:lnTo>
                    <a:pt x="12053" y="86218"/>
                  </a:lnTo>
                  <a:cubicBezTo>
                    <a:pt x="7853" y="83776"/>
                    <a:pt x="5228" y="78572"/>
                    <a:pt x="5205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1" y="28533"/>
                    <a:pt x="35976" y="27503"/>
                    <a:pt x="39153" y="27503"/>
                  </a:cubicBezTo>
                  <a:cubicBezTo>
                    <a:pt x="39475" y="27503"/>
                    <a:pt x="39792" y="27513"/>
                    <a:pt x="40105" y="27534"/>
                  </a:cubicBezTo>
                  <a:cubicBezTo>
                    <a:pt x="44875" y="18770"/>
                    <a:pt x="51746" y="11009"/>
                    <a:pt x="59392" y="6604"/>
                  </a:cubicBezTo>
                  <a:cubicBezTo>
                    <a:pt x="63613" y="4156"/>
                    <a:pt x="67603" y="2997"/>
                    <a:pt x="71136" y="2997"/>
                  </a:cubicBezTo>
                  <a:cubicBezTo>
                    <a:pt x="73682" y="2997"/>
                    <a:pt x="75991" y="3599"/>
                    <a:pt x="77979" y="4755"/>
                  </a:cubicBezTo>
                  <a:lnTo>
                    <a:pt x="77979" y="4755"/>
                  </a:lnTo>
                  <a:lnTo>
                    <a:pt x="72859" y="1765"/>
                  </a:lnTo>
                  <a:cubicBezTo>
                    <a:pt x="70866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" name="Google Shape;1525;p32">
              <a:extLst>
                <a:ext uri="{FF2B5EF4-FFF2-40B4-BE49-F238E27FC236}">
                  <a16:creationId xmlns:a16="http://schemas.microsoft.com/office/drawing/2014/main" id="{E853EE5B-03B4-2BB4-097A-CCF5815D9286}"/>
                </a:ext>
              </a:extLst>
            </p:cNvPr>
            <p:cNvSpPr/>
            <p:nvPr/>
          </p:nvSpPr>
          <p:spPr>
            <a:xfrm>
              <a:off x="3577907" y="1780469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5" y="1156"/>
                    <a:pt x="54233" y="3599"/>
                  </a:cubicBezTo>
                  <a:cubicBezTo>
                    <a:pt x="46587" y="8004"/>
                    <a:pt x="39716" y="15765"/>
                    <a:pt x="34946" y="24529"/>
                  </a:cubicBezTo>
                  <a:cubicBezTo>
                    <a:pt x="34633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19" y="27725"/>
                  </a:cubicBezTo>
                  <a:cubicBezTo>
                    <a:pt x="10477" y="35189"/>
                    <a:pt x="0" y="53312"/>
                    <a:pt x="46" y="68194"/>
                  </a:cubicBezTo>
                  <a:cubicBezTo>
                    <a:pt x="78" y="78719"/>
                    <a:pt x="5367" y="84801"/>
                    <a:pt x="13057" y="84801"/>
                  </a:cubicBezTo>
                  <a:cubicBezTo>
                    <a:pt x="16224" y="84801"/>
                    <a:pt x="19797" y="83770"/>
                    <a:pt x="23579" y="81593"/>
                  </a:cubicBezTo>
                  <a:lnTo>
                    <a:pt x="84888" y="46191"/>
                  </a:lnTo>
                  <a:cubicBezTo>
                    <a:pt x="94383" y="40713"/>
                    <a:pt x="102075" y="27405"/>
                    <a:pt x="102030" y="16495"/>
                  </a:cubicBezTo>
                  <a:cubicBezTo>
                    <a:pt x="102013" y="8767"/>
                    <a:pt x="98126" y="4302"/>
                    <a:pt x="92486" y="4302"/>
                  </a:cubicBezTo>
                  <a:cubicBezTo>
                    <a:pt x="90163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2" y="10720"/>
                  </a:cubicBezTo>
                  <a:cubicBezTo>
                    <a:pt x="77369" y="3838"/>
                    <a:pt x="72432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3" name="Google Shape;1526;p32">
            <a:extLst>
              <a:ext uri="{FF2B5EF4-FFF2-40B4-BE49-F238E27FC236}">
                <a16:creationId xmlns:a16="http://schemas.microsoft.com/office/drawing/2014/main" id="{7D3BC665-6184-0F21-C235-DD889C59D347}"/>
              </a:ext>
            </a:extLst>
          </p:cNvPr>
          <p:cNvSpPr txBox="1"/>
          <p:nvPr/>
        </p:nvSpPr>
        <p:spPr>
          <a:xfrm>
            <a:off x="3286732" y="3135242"/>
            <a:ext cx="2781364" cy="82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rede, alguns dispositivos atuam como servidores centrais, mas apenas para coordenar as conexões entre os outros dispositivos. Esses servidores não armazenam conteúdo.</a:t>
            </a:r>
            <a:r>
              <a:rPr lang="pt-PT" dirty="0">
                <a:effectLst/>
                <a:latin typeface="+mj-lt"/>
              </a:rPr>
              <a:t> </a:t>
            </a:r>
            <a:endParaRPr b="1" dirty="0">
              <a:solidFill>
                <a:schemeClr val="accent5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1527;p32">
            <a:extLst>
              <a:ext uri="{FF2B5EF4-FFF2-40B4-BE49-F238E27FC236}">
                <a16:creationId xmlns:a16="http://schemas.microsoft.com/office/drawing/2014/main" id="{22F27B4D-3F09-AB4B-BCAC-BC97D2145CBC}"/>
              </a:ext>
            </a:extLst>
          </p:cNvPr>
          <p:cNvSpPr/>
          <p:nvPr/>
        </p:nvSpPr>
        <p:spPr>
          <a:xfrm>
            <a:off x="407884" y="2760634"/>
            <a:ext cx="2498291" cy="119561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" name="Google Shape;1528;p32">
            <a:extLst>
              <a:ext uri="{FF2B5EF4-FFF2-40B4-BE49-F238E27FC236}">
                <a16:creationId xmlns:a16="http://schemas.microsoft.com/office/drawing/2014/main" id="{D733D8EA-72E8-7D46-9A9D-F462DC5ECD9B}"/>
              </a:ext>
            </a:extLst>
          </p:cNvPr>
          <p:cNvSpPr txBox="1"/>
          <p:nvPr/>
        </p:nvSpPr>
        <p:spPr>
          <a:xfrm>
            <a:off x="491605" y="3175558"/>
            <a:ext cx="241457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Todos os dispositivos são iguais e se comunicam diretamente uns com os outros. Não há um servidor central que gira as conexões.</a:t>
            </a:r>
            <a:r>
              <a:rPr lang="pt-PT" sz="1200" dirty="0">
                <a:effectLst/>
                <a:latin typeface="+mj-lt"/>
              </a:rPr>
              <a:t> </a:t>
            </a:r>
            <a:endParaRPr sz="1200" b="1" dirty="0">
              <a:solidFill>
                <a:schemeClr val="accent6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529;p32">
            <a:extLst>
              <a:ext uri="{FF2B5EF4-FFF2-40B4-BE49-F238E27FC236}">
                <a16:creationId xmlns:a16="http://schemas.microsoft.com/office/drawing/2014/main" id="{893E864E-1D26-DE71-2CDD-2B4218CE27CA}"/>
              </a:ext>
            </a:extLst>
          </p:cNvPr>
          <p:cNvSpPr txBox="1"/>
          <p:nvPr/>
        </p:nvSpPr>
        <p:spPr>
          <a:xfrm>
            <a:off x="6238810" y="3304847"/>
            <a:ext cx="267549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1533;p32">
            <a:extLst>
              <a:ext uri="{FF2B5EF4-FFF2-40B4-BE49-F238E27FC236}">
                <a16:creationId xmlns:a16="http://schemas.microsoft.com/office/drawing/2014/main" id="{279005AA-5189-4CA0-FF0E-267ED290C842}"/>
              </a:ext>
            </a:extLst>
          </p:cNvPr>
          <p:cNvGrpSpPr/>
          <p:nvPr/>
        </p:nvGrpSpPr>
        <p:grpSpPr>
          <a:xfrm>
            <a:off x="742306" y="1107040"/>
            <a:ext cx="1586798" cy="1299312"/>
            <a:chOff x="877121" y="1616669"/>
            <a:chExt cx="2120820" cy="1736583"/>
          </a:xfrm>
        </p:grpSpPr>
        <p:sp>
          <p:nvSpPr>
            <p:cNvPr id="49" name="Google Shape;1534;p32">
              <a:extLst>
                <a:ext uri="{FF2B5EF4-FFF2-40B4-BE49-F238E27FC236}">
                  <a16:creationId xmlns:a16="http://schemas.microsoft.com/office/drawing/2014/main" id="{B13509BF-A590-919C-47D2-10DE33887CE0}"/>
                </a:ext>
              </a:extLst>
            </p:cNvPr>
            <p:cNvSpPr/>
            <p:nvPr/>
          </p:nvSpPr>
          <p:spPr>
            <a:xfrm>
              <a:off x="2449591" y="170192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" name="Google Shape;1535;p32">
              <a:extLst>
                <a:ext uri="{FF2B5EF4-FFF2-40B4-BE49-F238E27FC236}">
                  <a16:creationId xmlns:a16="http://schemas.microsoft.com/office/drawing/2014/main" id="{C8B43087-2516-C081-C6C9-5DBD17A6A778}"/>
                </a:ext>
              </a:extLst>
            </p:cNvPr>
            <p:cNvSpPr/>
            <p:nvPr/>
          </p:nvSpPr>
          <p:spPr>
            <a:xfrm>
              <a:off x="877121" y="1616669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8" y="4755"/>
                  </a:moveTo>
                  <a:lnTo>
                    <a:pt x="78017" y="4778"/>
                  </a:lnTo>
                  <a:cubicBezTo>
                    <a:pt x="78004" y="4770"/>
                    <a:pt x="77991" y="4762"/>
                    <a:pt x="77978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7" y="1154"/>
                    <a:pt x="54233" y="3591"/>
                  </a:cubicBezTo>
                  <a:cubicBezTo>
                    <a:pt x="46587" y="8019"/>
                    <a:pt x="39716" y="15757"/>
                    <a:pt x="34946" y="24544"/>
                  </a:cubicBezTo>
                  <a:cubicBezTo>
                    <a:pt x="34606" y="24519"/>
                    <a:pt x="34260" y="24507"/>
                    <a:pt x="33910" y="24507"/>
                  </a:cubicBezTo>
                  <a:cubicBezTo>
                    <a:pt x="30739" y="24507"/>
                    <a:pt x="27181" y="25538"/>
                    <a:pt x="23419" y="27717"/>
                  </a:cubicBezTo>
                  <a:cubicBezTo>
                    <a:pt x="10477" y="35181"/>
                    <a:pt x="0" y="53304"/>
                    <a:pt x="46" y="68186"/>
                  </a:cubicBezTo>
                  <a:cubicBezTo>
                    <a:pt x="69" y="75582"/>
                    <a:pt x="2671" y="80786"/>
                    <a:pt x="6893" y="83228"/>
                  </a:cubicBezTo>
                  <a:lnTo>
                    <a:pt x="12052" y="86218"/>
                  </a:lnTo>
                  <a:cubicBezTo>
                    <a:pt x="7852" y="83776"/>
                    <a:pt x="5227" y="78572"/>
                    <a:pt x="5204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0" y="28533"/>
                    <a:pt x="35975" y="27503"/>
                    <a:pt x="39152" y="27503"/>
                  </a:cubicBezTo>
                  <a:cubicBezTo>
                    <a:pt x="39474" y="27503"/>
                    <a:pt x="39792" y="27513"/>
                    <a:pt x="40104" y="27534"/>
                  </a:cubicBezTo>
                  <a:cubicBezTo>
                    <a:pt x="44875" y="18769"/>
                    <a:pt x="51745" y="11009"/>
                    <a:pt x="59392" y="6604"/>
                  </a:cubicBezTo>
                  <a:cubicBezTo>
                    <a:pt x="63612" y="4156"/>
                    <a:pt x="67602" y="2997"/>
                    <a:pt x="71135" y="2997"/>
                  </a:cubicBezTo>
                  <a:cubicBezTo>
                    <a:pt x="73682" y="2997"/>
                    <a:pt x="75991" y="3599"/>
                    <a:pt x="77978" y="4755"/>
                  </a:cubicBezTo>
                  <a:lnTo>
                    <a:pt x="77978" y="4755"/>
                  </a:lnTo>
                  <a:lnTo>
                    <a:pt x="72859" y="1765"/>
                  </a:lnTo>
                  <a:cubicBezTo>
                    <a:pt x="70865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" name="Google Shape;1536;p32">
              <a:extLst>
                <a:ext uri="{FF2B5EF4-FFF2-40B4-BE49-F238E27FC236}">
                  <a16:creationId xmlns:a16="http://schemas.microsoft.com/office/drawing/2014/main" id="{89018ABC-B87A-649F-919E-21680159316C}"/>
                </a:ext>
              </a:extLst>
            </p:cNvPr>
            <p:cNvSpPr/>
            <p:nvPr/>
          </p:nvSpPr>
          <p:spPr>
            <a:xfrm>
              <a:off x="979134" y="1676101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6" y="1156"/>
                    <a:pt x="54234" y="3599"/>
                  </a:cubicBezTo>
                  <a:cubicBezTo>
                    <a:pt x="46587" y="8004"/>
                    <a:pt x="39717" y="15764"/>
                    <a:pt x="34946" y="24529"/>
                  </a:cubicBezTo>
                  <a:cubicBezTo>
                    <a:pt x="34634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20" y="27725"/>
                  </a:cubicBezTo>
                  <a:cubicBezTo>
                    <a:pt x="10478" y="35189"/>
                    <a:pt x="1" y="53312"/>
                    <a:pt x="46" y="68194"/>
                  </a:cubicBezTo>
                  <a:cubicBezTo>
                    <a:pt x="79" y="78719"/>
                    <a:pt x="5367" y="84801"/>
                    <a:pt x="13057" y="84801"/>
                  </a:cubicBezTo>
                  <a:cubicBezTo>
                    <a:pt x="16224" y="84801"/>
                    <a:pt x="19798" y="83770"/>
                    <a:pt x="23579" y="81592"/>
                  </a:cubicBezTo>
                  <a:lnTo>
                    <a:pt x="84888" y="46191"/>
                  </a:lnTo>
                  <a:cubicBezTo>
                    <a:pt x="94383" y="40712"/>
                    <a:pt x="102076" y="27405"/>
                    <a:pt x="102030" y="16495"/>
                  </a:cubicBezTo>
                  <a:cubicBezTo>
                    <a:pt x="102014" y="8767"/>
                    <a:pt x="98127" y="4302"/>
                    <a:pt x="92486" y="4302"/>
                  </a:cubicBezTo>
                  <a:cubicBezTo>
                    <a:pt x="90164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3" y="10720"/>
                  </a:cubicBezTo>
                  <a:cubicBezTo>
                    <a:pt x="77370" y="3838"/>
                    <a:pt x="72433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cxnSp>
        <p:nvCxnSpPr>
          <p:cNvPr id="52" name="Google Shape;1537;p32">
            <a:extLst>
              <a:ext uri="{FF2B5EF4-FFF2-40B4-BE49-F238E27FC236}">
                <a16:creationId xmlns:a16="http://schemas.microsoft.com/office/drawing/2014/main" id="{B72B905B-2246-9E70-DBF7-F6A21DBE811A}"/>
              </a:ext>
            </a:extLst>
          </p:cNvPr>
          <p:cNvCxnSpPr/>
          <p:nvPr/>
        </p:nvCxnSpPr>
        <p:spPr>
          <a:xfrm>
            <a:off x="1540484" y="1872696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1538;p32">
            <a:extLst>
              <a:ext uri="{FF2B5EF4-FFF2-40B4-BE49-F238E27FC236}">
                <a16:creationId xmlns:a16="http://schemas.microsoft.com/office/drawing/2014/main" id="{F021234C-B043-A409-C31E-4010D0D4A292}"/>
              </a:ext>
            </a:extLst>
          </p:cNvPr>
          <p:cNvCxnSpPr/>
          <p:nvPr/>
        </p:nvCxnSpPr>
        <p:spPr>
          <a:xfrm>
            <a:off x="4580047" y="188440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1539;p32">
            <a:extLst>
              <a:ext uri="{FF2B5EF4-FFF2-40B4-BE49-F238E27FC236}">
                <a16:creationId xmlns:a16="http://schemas.microsoft.com/office/drawing/2014/main" id="{96B2F368-90E8-BA99-3A7E-3B62FC9C72DF}"/>
              </a:ext>
            </a:extLst>
          </p:cNvPr>
          <p:cNvCxnSpPr/>
          <p:nvPr/>
        </p:nvCxnSpPr>
        <p:spPr>
          <a:xfrm>
            <a:off x="7538384" y="187280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5A18235-A8A3-862F-FC0B-410BCF1933C8}"/>
              </a:ext>
            </a:extLst>
          </p:cNvPr>
          <p:cNvSpPr txBox="1"/>
          <p:nvPr/>
        </p:nvSpPr>
        <p:spPr>
          <a:xfrm rot="19677489">
            <a:off x="2310237" y="1557585"/>
            <a:ext cx="45719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Rede P2P híbrida</a:t>
            </a:r>
            <a:r>
              <a:rPr lang="pt-PT" sz="1600" dirty="0">
                <a:solidFill>
                  <a:schemeClr val="accent6"/>
                </a:solidFill>
                <a:effectLst/>
                <a:latin typeface="+mj-lt"/>
              </a:rPr>
              <a:t> </a:t>
            </a:r>
            <a:endParaRPr lang="pt-PT" sz="1200" b="1" dirty="0">
              <a:solidFill>
                <a:schemeClr val="accent6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4020DE5-C298-E772-8993-02F386982F13}"/>
              </a:ext>
            </a:extLst>
          </p:cNvPr>
          <p:cNvSpPr txBox="1"/>
          <p:nvPr/>
        </p:nvSpPr>
        <p:spPr>
          <a:xfrm rot="19789625">
            <a:off x="-745516" y="14616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Rede P2P</a:t>
            </a:r>
            <a:endParaRPr lang="pt-PT" b="1" dirty="0">
              <a:solidFill>
                <a:schemeClr val="accent6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B72F420-20A6-B214-6144-82C93C3A971A}"/>
              </a:ext>
            </a:extLst>
          </p:cNvPr>
          <p:cNvSpPr txBox="1"/>
          <p:nvPr/>
        </p:nvSpPr>
        <p:spPr>
          <a:xfrm rot="19701282">
            <a:off x="6347179" y="862105"/>
            <a:ext cx="48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Rede P2P </a:t>
            </a:r>
            <a:r>
              <a:rPr lang="pt-PT" dirty="0" err="1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ppleSystemUIFont"/>
              </a:rPr>
              <a:t>T</a:t>
            </a:r>
            <a:r>
              <a:rPr lang="pt-PT" sz="1400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racker</a:t>
            </a:r>
            <a:r>
              <a:rPr lang="pt-PT" sz="14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 </a:t>
            </a:r>
            <a:r>
              <a:rPr lang="pt-PT" sz="1400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Based</a:t>
            </a:r>
            <a:r>
              <a:rPr lang="pt-PT" dirty="0">
                <a:solidFill>
                  <a:schemeClr val="accent6"/>
                </a:solidFill>
                <a:effectLst/>
                <a:latin typeface="+mj-lt"/>
              </a:rPr>
              <a:t> </a:t>
            </a:r>
            <a:endParaRPr lang="pt-PT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94D2ADB-6344-A354-B179-90723DFD89E2}"/>
              </a:ext>
            </a:extLst>
          </p:cNvPr>
          <p:cNvSpPr txBox="1"/>
          <p:nvPr/>
        </p:nvSpPr>
        <p:spPr>
          <a:xfrm>
            <a:off x="6675920" y="3008870"/>
            <a:ext cx="2389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Os dispositivos comunicam diretamente uns com os outros para compartilhar arquivos, mas usam o </a:t>
            </a:r>
            <a:r>
              <a:rPr lang="pt-PT" dirty="0" err="1">
                <a:effectLst/>
                <a:latin typeface="+mj-lt"/>
                <a:ea typeface="Calibri" panose="020F0502020204030204" pitchFamily="34" charset="0"/>
                <a:cs typeface="AppleSystemUIFont"/>
              </a:rPr>
              <a:t>tracker</a:t>
            </a: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 para encontrar outros dispositivos na rede.</a:t>
            </a:r>
            <a:r>
              <a:rPr lang="pt-PT" dirty="0">
                <a:effectLst/>
                <a:latin typeface="+mj-lt"/>
              </a:rPr>
              <a:t> 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500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aphicFrame>
        <p:nvGraphicFramePr>
          <p:cNvPr id="2014" name="Google Shape;2014;p44"/>
          <p:cNvGraphicFramePr/>
          <p:nvPr/>
        </p:nvGraphicFramePr>
        <p:xfrm>
          <a:off x="457188" y="1415800"/>
          <a:ext cx="8229625" cy="2938500"/>
        </p:xfrm>
        <a:graphic>
          <a:graphicData uri="http://schemas.openxmlformats.org/drawingml/2006/table">
            <a:tbl>
              <a:tblPr>
                <a:noFill/>
                <a:tableStyleId>{D2413B5B-9927-471B-A2E7-4D07FD033049}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1A85C8"/>
                        </a:gs>
                        <a:gs pos="100000">
                          <a:srgbClr val="0F3750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31AFDD"/>
                        </a:gs>
                        <a:gs pos="100000">
                          <a:srgbClr val="195B7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45BFDE"/>
                        </a:gs>
                        <a:gs pos="100000">
                          <a:srgbClr val="1E6E8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58CBDF"/>
                        </a:gs>
                        <a:gs pos="100000">
                          <a:srgbClr val="23819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DD8EB"/>
                        </a:gs>
                        <a:gs pos="100000">
                          <a:srgbClr val="4BA4C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15" name="Google Shape;2015;p44"/>
          <p:cNvGrpSpPr/>
          <p:nvPr/>
        </p:nvGrpSpPr>
        <p:grpSpPr>
          <a:xfrm>
            <a:off x="674277" y="2875678"/>
            <a:ext cx="1018828" cy="848350"/>
            <a:chOff x="288525" y="206389"/>
            <a:chExt cx="596050" cy="496925"/>
          </a:xfrm>
        </p:grpSpPr>
        <p:sp>
          <p:nvSpPr>
            <p:cNvPr id="2016" name="Google Shape;2016;p44"/>
            <p:cNvSpPr/>
            <p:nvPr/>
          </p:nvSpPr>
          <p:spPr>
            <a:xfrm>
              <a:off x="288525" y="365889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8167" y="7258"/>
                  </a:moveTo>
                  <a:cubicBezTo>
                    <a:pt x="18183" y="7148"/>
                    <a:pt x="18183" y="7038"/>
                    <a:pt x="18183" y="6928"/>
                  </a:cubicBezTo>
                  <a:cubicBezTo>
                    <a:pt x="18183" y="5173"/>
                    <a:pt x="16772" y="3762"/>
                    <a:pt x="15017" y="3762"/>
                  </a:cubicBezTo>
                  <a:cubicBezTo>
                    <a:pt x="14453" y="3762"/>
                    <a:pt x="13920" y="3919"/>
                    <a:pt x="13449" y="4170"/>
                  </a:cubicBezTo>
                  <a:cubicBezTo>
                    <a:pt x="13136" y="1819"/>
                    <a:pt x="11130" y="0"/>
                    <a:pt x="8684" y="0"/>
                  </a:cubicBezTo>
                  <a:cubicBezTo>
                    <a:pt x="6333" y="0"/>
                    <a:pt x="4358" y="1709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49"/>
                    <a:pt x="2164" y="13496"/>
                    <a:pt x="4828" y="13496"/>
                  </a:cubicBezTo>
                  <a:cubicBezTo>
                    <a:pt x="6192" y="13496"/>
                    <a:pt x="7430" y="12932"/>
                    <a:pt x="8308" y="12007"/>
                  </a:cubicBezTo>
                  <a:cubicBezTo>
                    <a:pt x="8966" y="12838"/>
                    <a:pt x="10001" y="13386"/>
                    <a:pt x="11145" y="13386"/>
                  </a:cubicBezTo>
                  <a:cubicBezTo>
                    <a:pt x="12383" y="13386"/>
                    <a:pt x="13465" y="12775"/>
                    <a:pt x="14123" y="11835"/>
                  </a:cubicBezTo>
                  <a:cubicBezTo>
                    <a:pt x="14703" y="12697"/>
                    <a:pt x="15675" y="13261"/>
                    <a:pt x="16772" y="13261"/>
                  </a:cubicBezTo>
                  <a:cubicBezTo>
                    <a:pt x="18528" y="13261"/>
                    <a:pt x="19939" y="11835"/>
                    <a:pt x="19939" y="10095"/>
                  </a:cubicBezTo>
                  <a:cubicBezTo>
                    <a:pt x="19939" y="8841"/>
                    <a:pt x="19218" y="7775"/>
                    <a:pt x="18167" y="7258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549900" y="330239"/>
              <a:ext cx="229275" cy="219075"/>
            </a:xfrm>
            <a:custGeom>
              <a:avLst/>
              <a:gdLst/>
              <a:ahLst/>
              <a:cxnLst/>
              <a:rect l="l" t="t" r="r" b="b"/>
              <a:pathLst>
                <a:path w="9171" h="8763" fill="none" extrusionOk="0">
                  <a:moveTo>
                    <a:pt x="1" y="1771"/>
                  </a:moveTo>
                  <a:cubicBezTo>
                    <a:pt x="957" y="690"/>
                    <a:pt x="2352" y="0"/>
                    <a:pt x="3919" y="0"/>
                  </a:cubicBezTo>
                  <a:cubicBezTo>
                    <a:pt x="6819" y="0"/>
                    <a:pt x="9170" y="2351"/>
                    <a:pt x="9170" y="5251"/>
                  </a:cubicBezTo>
                  <a:cubicBezTo>
                    <a:pt x="9170" y="6599"/>
                    <a:pt x="8653" y="7837"/>
                    <a:pt x="7822" y="8762"/>
                  </a:cubicBez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687050" y="206389"/>
              <a:ext cx="14125" cy="69000"/>
            </a:xfrm>
            <a:custGeom>
              <a:avLst/>
              <a:gdLst/>
              <a:ahLst/>
              <a:cxnLst/>
              <a:rect l="l" t="t" r="r" b="b"/>
              <a:pathLst>
                <a:path w="565" h="2760" fill="none" extrusionOk="0">
                  <a:moveTo>
                    <a:pt x="565" y="1"/>
                  </a:moveTo>
                  <a:lnTo>
                    <a:pt x="1" y="2760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89725" y="303189"/>
              <a:ext cx="58800" cy="38825"/>
            </a:xfrm>
            <a:custGeom>
              <a:avLst/>
              <a:gdLst/>
              <a:ahLst/>
              <a:cxnLst/>
              <a:rect l="l" t="t" r="r" b="b"/>
              <a:pathLst>
                <a:path w="2352" h="1553" fill="none" extrusionOk="0">
                  <a:moveTo>
                    <a:pt x="2351" y="1"/>
                  </a:moveTo>
                  <a:lnTo>
                    <a:pt x="0" y="1552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815575" y="464639"/>
              <a:ext cx="69000" cy="14125"/>
            </a:xfrm>
            <a:custGeom>
              <a:avLst/>
              <a:gdLst/>
              <a:ahLst/>
              <a:cxnLst/>
              <a:rect l="l" t="t" r="r" b="b"/>
              <a:pathLst>
                <a:path w="2760" h="565" fill="none" extrusionOk="0">
                  <a:moveTo>
                    <a:pt x="2759" y="565"/>
                  </a:moveTo>
                  <a:lnTo>
                    <a:pt x="1" y="0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28350" y="243639"/>
              <a:ext cx="38825" cy="58400"/>
            </a:xfrm>
            <a:custGeom>
              <a:avLst/>
              <a:gdLst/>
              <a:ahLst/>
              <a:cxnLst/>
              <a:rect l="l" t="t" r="r" b="b"/>
              <a:pathLst>
                <a:path w="1553" h="2336" fill="none" extrusionOk="0">
                  <a:moveTo>
                    <a:pt x="0" y="0"/>
                  </a:moveTo>
                  <a:lnTo>
                    <a:pt x="1552" y="2336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44"/>
          <p:cNvGrpSpPr/>
          <p:nvPr/>
        </p:nvGrpSpPr>
        <p:grpSpPr>
          <a:xfrm>
            <a:off x="4092730" y="3125511"/>
            <a:ext cx="853090" cy="763883"/>
            <a:chOff x="-115800" y="4365573"/>
            <a:chExt cx="498475" cy="446350"/>
          </a:xfrm>
        </p:grpSpPr>
        <p:sp>
          <p:nvSpPr>
            <p:cNvPr id="2023" name="Google Shape;2023;p44"/>
            <p:cNvSpPr/>
            <p:nvPr/>
          </p:nvSpPr>
          <p:spPr>
            <a:xfrm>
              <a:off x="-115800" y="4365573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8167" y="7258"/>
                  </a:moveTo>
                  <a:cubicBezTo>
                    <a:pt x="18167" y="7148"/>
                    <a:pt x="18183" y="7039"/>
                    <a:pt x="18183" y="6929"/>
                  </a:cubicBezTo>
                  <a:cubicBezTo>
                    <a:pt x="18183" y="5189"/>
                    <a:pt x="16756" y="3763"/>
                    <a:pt x="15016" y="3763"/>
                  </a:cubicBezTo>
                  <a:cubicBezTo>
                    <a:pt x="14437" y="3763"/>
                    <a:pt x="13904" y="3919"/>
                    <a:pt x="13449" y="4170"/>
                  </a:cubicBezTo>
                  <a:cubicBezTo>
                    <a:pt x="13136" y="1819"/>
                    <a:pt x="11129" y="1"/>
                    <a:pt x="8684" y="1"/>
                  </a:cubicBezTo>
                  <a:cubicBezTo>
                    <a:pt x="6317" y="1"/>
                    <a:pt x="4358" y="1709"/>
                    <a:pt x="3950" y="3951"/>
                  </a:cubicBezTo>
                  <a:cubicBezTo>
                    <a:pt x="1709" y="4358"/>
                    <a:pt x="0" y="6318"/>
                    <a:pt x="0" y="8684"/>
                  </a:cubicBezTo>
                  <a:cubicBezTo>
                    <a:pt x="0" y="11349"/>
                    <a:pt x="2164" y="13496"/>
                    <a:pt x="4812" y="13496"/>
                  </a:cubicBezTo>
                  <a:cubicBezTo>
                    <a:pt x="6192" y="13496"/>
                    <a:pt x="7414" y="12932"/>
                    <a:pt x="8292" y="12007"/>
                  </a:cubicBezTo>
                  <a:cubicBezTo>
                    <a:pt x="8966" y="12854"/>
                    <a:pt x="9985" y="13387"/>
                    <a:pt x="11145" y="13387"/>
                  </a:cubicBezTo>
                  <a:cubicBezTo>
                    <a:pt x="12383" y="13387"/>
                    <a:pt x="13465" y="12775"/>
                    <a:pt x="14123" y="11835"/>
                  </a:cubicBezTo>
                  <a:cubicBezTo>
                    <a:pt x="14687" y="12697"/>
                    <a:pt x="15659" y="13261"/>
                    <a:pt x="16772" y="13261"/>
                  </a:cubicBezTo>
                  <a:cubicBezTo>
                    <a:pt x="18512" y="13261"/>
                    <a:pt x="19938" y="11851"/>
                    <a:pt x="19938" y="10095"/>
                  </a:cubicBezTo>
                  <a:cubicBezTo>
                    <a:pt x="19938" y="8841"/>
                    <a:pt x="19217" y="7775"/>
                    <a:pt x="18167" y="7258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-89950" y="4732748"/>
              <a:ext cx="78800" cy="79175"/>
            </a:xfrm>
            <a:custGeom>
              <a:avLst/>
              <a:gdLst/>
              <a:ahLst/>
              <a:cxnLst/>
              <a:rect l="l" t="t" r="r" b="b"/>
              <a:pathLst>
                <a:path w="3152" h="3167" fill="none" extrusionOk="0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-27625" y="4732748"/>
              <a:ext cx="78775" cy="79175"/>
            </a:xfrm>
            <a:custGeom>
              <a:avLst/>
              <a:gdLst/>
              <a:ahLst/>
              <a:cxnLst/>
              <a:rect l="l" t="t" r="r" b="b"/>
              <a:pathLst>
                <a:path w="3151" h="3167" fill="none" extrusionOk="0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34675" y="4732748"/>
              <a:ext cx="78775" cy="79175"/>
            </a:xfrm>
            <a:custGeom>
              <a:avLst/>
              <a:gdLst/>
              <a:ahLst/>
              <a:cxnLst/>
              <a:rect l="l" t="t" r="r" b="b"/>
              <a:pathLst>
                <a:path w="3151" h="3167" fill="none" extrusionOk="0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96975" y="4732748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fill="none" extrusionOk="0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159275" y="4732748"/>
              <a:ext cx="79200" cy="79175"/>
            </a:xfrm>
            <a:custGeom>
              <a:avLst/>
              <a:gdLst/>
              <a:ahLst/>
              <a:cxnLst/>
              <a:rect l="l" t="t" r="r" b="b"/>
              <a:pathLst>
                <a:path w="3168" h="3167" fill="none" extrusionOk="0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221975" y="4732748"/>
              <a:ext cx="78800" cy="79175"/>
            </a:xfrm>
            <a:custGeom>
              <a:avLst/>
              <a:gdLst/>
              <a:ahLst/>
              <a:cxnLst/>
              <a:rect l="l" t="t" r="r" b="b"/>
              <a:pathLst>
                <a:path w="3152" h="3167" fill="none" extrusionOk="0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44"/>
          <p:cNvSpPr/>
          <p:nvPr/>
        </p:nvSpPr>
        <p:spPr>
          <a:xfrm>
            <a:off x="2513401" y="3125491"/>
            <a:ext cx="883485" cy="598524"/>
          </a:xfrm>
          <a:custGeom>
            <a:avLst/>
            <a:gdLst/>
            <a:ahLst/>
            <a:cxnLst/>
            <a:rect l="l" t="t" r="r" b="b"/>
            <a:pathLst>
              <a:path w="19923" h="13497" fill="none" extrusionOk="0">
                <a:moveTo>
                  <a:pt x="18151" y="7258"/>
                </a:moveTo>
                <a:cubicBezTo>
                  <a:pt x="18167" y="7148"/>
                  <a:pt x="18167" y="7039"/>
                  <a:pt x="18167" y="6929"/>
                </a:cubicBezTo>
                <a:cubicBezTo>
                  <a:pt x="18167" y="5173"/>
                  <a:pt x="16756" y="3763"/>
                  <a:pt x="15001" y="3763"/>
                </a:cubicBezTo>
                <a:cubicBezTo>
                  <a:pt x="14436" y="3763"/>
                  <a:pt x="13903" y="3919"/>
                  <a:pt x="13449" y="4170"/>
                </a:cubicBezTo>
                <a:cubicBezTo>
                  <a:pt x="13120" y="1819"/>
                  <a:pt x="11113" y="1"/>
                  <a:pt x="8684" y="1"/>
                </a:cubicBezTo>
                <a:cubicBezTo>
                  <a:pt x="6317" y="1"/>
                  <a:pt x="4358" y="1709"/>
                  <a:pt x="3950" y="3951"/>
                </a:cubicBezTo>
                <a:cubicBezTo>
                  <a:pt x="1693" y="4358"/>
                  <a:pt x="0" y="6317"/>
                  <a:pt x="0" y="8684"/>
                </a:cubicBezTo>
                <a:cubicBezTo>
                  <a:pt x="0" y="11349"/>
                  <a:pt x="2148" y="13496"/>
                  <a:pt x="4812" y="13496"/>
                </a:cubicBezTo>
                <a:cubicBezTo>
                  <a:pt x="6176" y="13496"/>
                  <a:pt x="7414" y="12932"/>
                  <a:pt x="8292" y="12007"/>
                </a:cubicBezTo>
                <a:cubicBezTo>
                  <a:pt x="8950" y="12838"/>
                  <a:pt x="9985" y="13387"/>
                  <a:pt x="11145" y="13387"/>
                </a:cubicBezTo>
                <a:cubicBezTo>
                  <a:pt x="12367" y="13387"/>
                  <a:pt x="13465" y="12775"/>
                  <a:pt x="14123" y="11835"/>
                </a:cubicBezTo>
                <a:cubicBezTo>
                  <a:pt x="14687" y="12697"/>
                  <a:pt x="15659" y="13261"/>
                  <a:pt x="16756" y="13261"/>
                </a:cubicBezTo>
                <a:cubicBezTo>
                  <a:pt x="18512" y="13261"/>
                  <a:pt x="19922" y="11835"/>
                  <a:pt x="19922" y="10095"/>
                </a:cubicBezTo>
                <a:cubicBezTo>
                  <a:pt x="19922" y="8841"/>
                  <a:pt x="19201" y="7760"/>
                  <a:pt x="18151" y="7258"/>
                </a:cubicBezTo>
                <a:close/>
              </a:path>
            </a:pathLst>
          </a:custGeom>
          <a:noFill/>
          <a:ln w="19600" cap="flat" cmpd="sng">
            <a:solidFill>
              <a:schemeClr val="lt1"/>
            </a:solidFill>
            <a:prstDash val="solid"/>
            <a:miter lim="156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>
            <a:off x="5767398" y="3092784"/>
            <a:ext cx="883492" cy="829338"/>
            <a:chOff x="7309817" y="2875762"/>
            <a:chExt cx="692175" cy="649697"/>
          </a:xfrm>
        </p:grpSpPr>
        <p:sp>
          <p:nvSpPr>
            <p:cNvPr id="2032" name="Google Shape;2032;p44"/>
            <p:cNvSpPr/>
            <p:nvPr/>
          </p:nvSpPr>
          <p:spPr>
            <a:xfrm>
              <a:off x="7407272" y="3384925"/>
              <a:ext cx="179758" cy="140533"/>
            </a:xfrm>
            <a:custGeom>
              <a:avLst/>
              <a:gdLst/>
              <a:ahLst/>
              <a:cxnLst/>
              <a:rect l="l" t="t" r="r" b="b"/>
              <a:pathLst>
                <a:path w="5174" h="4045" fill="none" extrusionOk="0">
                  <a:moveTo>
                    <a:pt x="2744" y="1"/>
                  </a:moveTo>
                  <a:cubicBezTo>
                    <a:pt x="1" y="2728"/>
                    <a:pt x="1725" y="4045"/>
                    <a:pt x="2744" y="4045"/>
                  </a:cubicBezTo>
                  <a:cubicBezTo>
                    <a:pt x="3763" y="4045"/>
                    <a:pt x="5173" y="2791"/>
                    <a:pt x="2744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7548330" y="3384925"/>
              <a:ext cx="179723" cy="140533"/>
            </a:xfrm>
            <a:custGeom>
              <a:avLst/>
              <a:gdLst/>
              <a:ahLst/>
              <a:cxnLst/>
              <a:rect l="l" t="t" r="r" b="b"/>
              <a:pathLst>
                <a:path w="5173" h="4045" fill="none" extrusionOk="0">
                  <a:moveTo>
                    <a:pt x="2743" y="1"/>
                  </a:moveTo>
                  <a:cubicBezTo>
                    <a:pt x="0" y="2728"/>
                    <a:pt x="1725" y="4045"/>
                    <a:pt x="2743" y="4045"/>
                  </a:cubicBezTo>
                  <a:cubicBezTo>
                    <a:pt x="3747" y="4045"/>
                    <a:pt x="5173" y="2791"/>
                    <a:pt x="2743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7689388" y="3384925"/>
              <a:ext cx="179167" cy="140533"/>
            </a:xfrm>
            <a:custGeom>
              <a:avLst/>
              <a:gdLst/>
              <a:ahLst/>
              <a:cxnLst/>
              <a:rect l="l" t="t" r="r" b="b"/>
              <a:pathLst>
                <a:path w="5157" h="4045" fill="none" extrusionOk="0">
                  <a:moveTo>
                    <a:pt x="2727" y="1"/>
                  </a:moveTo>
                  <a:cubicBezTo>
                    <a:pt x="0" y="2728"/>
                    <a:pt x="1724" y="4045"/>
                    <a:pt x="2727" y="4045"/>
                  </a:cubicBezTo>
                  <a:cubicBezTo>
                    <a:pt x="3746" y="4045"/>
                    <a:pt x="5157" y="2791"/>
                    <a:pt x="2727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7309817" y="2875762"/>
              <a:ext cx="692175" cy="468920"/>
            </a:xfrm>
            <a:custGeom>
              <a:avLst/>
              <a:gdLst/>
              <a:ahLst/>
              <a:cxnLst/>
              <a:rect l="l" t="t" r="r" b="b"/>
              <a:pathLst>
                <a:path w="19923" h="13497" fill="none" extrusionOk="0">
                  <a:moveTo>
                    <a:pt x="18151" y="7242"/>
                  </a:moveTo>
                  <a:cubicBezTo>
                    <a:pt x="18167" y="7148"/>
                    <a:pt x="18167" y="7038"/>
                    <a:pt x="18167" y="6929"/>
                  </a:cubicBezTo>
                  <a:cubicBezTo>
                    <a:pt x="18167" y="5173"/>
                    <a:pt x="16756" y="3762"/>
                    <a:pt x="15000" y="3762"/>
                  </a:cubicBezTo>
                  <a:cubicBezTo>
                    <a:pt x="14436" y="3762"/>
                    <a:pt x="13903" y="3903"/>
                    <a:pt x="13449" y="4170"/>
                  </a:cubicBezTo>
                  <a:cubicBezTo>
                    <a:pt x="13135" y="1819"/>
                    <a:pt x="11113" y="1"/>
                    <a:pt x="8684" y="1"/>
                  </a:cubicBezTo>
                  <a:cubicBezTo>
                    <a:pt x="6317" y="1"/>
                    <a:pt x="4358" y="1709"/>
                    <a:pt x="3950" y="3950"/>
                  </a:cubicBezTo>
                  <a:cubicBezTo>
                    <a:pt x="1693" y="4358"/>
                    <a:pt x="0" y="6317"/>
                    <a:pt x="0" y="8684"/>
                  </a:cubicBezTo>
                  <a:cubicBezTo>
                    <a:pt x="0" y="11349"/>
                    <a:pt x="2147" y="13496"/>
                    <a:pt x="4812" y="13496"/>
                  </a:cubicBezTo>
                  <a:cubicBezTo>
                    <a:pt x="6176" y="13496"/>
                    <a:pt x="7414" y="12916"/>
                    <a:pt x="8292" y="12007"/>
                  </a:cubicBezTo>
                  <a:cubicBezTo>
                    <a:pt x="8950" y="12838"/>
                    <a:pt x="9985" y="13386"/>
                    <a:pt x="11145" y="13386"/>
                  </a:cubicBezTo>
                  <a:cubicBezTo>
                    <a:pt x="12367" y="13386"/>
                    <a:pt x="13464" y="12759"/>
                    <a:pt x="14123" y="11835"/>
                  </a:cubicBezTo>
                  <a:cubicBezTo>
                    <a:pt x="14687" y="12681"/>
                    <a:pt x="15659" y="13261"/>
                    <a:pt x="16756" y="13261"/>
                  </a:cubicBezTo>
                  <a:cubicBezTo>
                    <a:pt x="18511" y="13261"/>
                    <a:pt x="19922" y="11835"/>
                    <a:pt x="19922" y="10095"/>
                  </a:cubicBezTo>
                  <a:cubicBezTo>
                    <a:pt x="19922" y="8841"/>
                    <a:pt x="19201" y="7759"/>
                    <a:pt x="18151" y="7242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4"/>
          <p:cNvGrpSpPr/>
          <p:nvPr/>
        </p:nvGrpSpPr>
        <p:grpSpPr>
          <a:xfrm>
            <a:off x="7472485" y="3125505"/>
            <a:ext cx="883497" cy="957096"/>
            <a:chOff x="3611514" y="4098762"/>
            <a:chExt cx="498475" cy="540000"/>
          </a:xfrm>
        </p:grpSpPr>
        <p:sp>
          <p:nvSpPr>
            <p:cNvPr id="2037" name="Google Shape;2037;p44"/>
            <p:cNvSpPr/>
            <p:nvPr/>
          </p:nvSpPr>
          <p:spPr>
            <a:xfrm>
              <a:off x="3611514" y="4098762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0879" y="13057"/>
                  </a:moveTo>
                  <a:cubicBezTo>
                    <a:pt x="11882" y="13496"/>
                    <a:pt x="13559" y="12634"/>
                    <a:pt x="14124" y="11819"/>
                  </a:cubicBezTo>
                  <a:cubicBezTo>
                    <a:pt x="14688" y="12681"/>
                    <a:pt x="15660" y="13245"/>
                    <a:pt x="16772" y="13245"/>
                  </a:cubicBezTo>
                  <a:cubicBezTo>
                    <a:pt x="18512" y="13245"/>
                    <a:pt x="19939" y="11835"/>
                    <a:pt x="19939" y="10079"/>
                  </a:cubicBezTo>
                  <a:cubicBezTo>
                    <a:pt x="19939" y="8841"/>
                    <a:pt x="19218" y="7759"/>
                    <a:pt x="18168" y="7242"/>
                  </a:cubicBezTo>
                  <a:cubicBezTo>
                    <a:pt x="18168" y="7132"/>
                    <a:pt x="18183" y="7023"/>
                    <a:pt x="18183" y="6913"/>
                  </a:cubicBezTo>
                  <a:cubicBezTo>
                    <a:pt x="18183" y="5173"/>
                    <a:pt x="16757" y="3747"/>
                    <a:pt x="15017" y="3747"/>
                  </a:cubicBezTo>
                  <a:cubicBezTo>
                    <a:pt x="14437" y="3747"/>
                    <a:pt x="13920" y="3903"/>
                    <a:pt x="13450" y="4170"/>
                  </a:cubicBezTo>
                  <a:cubicBezTo>
                    <a:pt x="13136" y="1819"/>
                    <a:pt x="11130" y="0"/>
                    <a:pt x="8685" y="0"/>
                  </a:cubicBezTo>
                  <a:cubicBezTo>
                    <a:pt x="6318" y="0"/>
                    <a:pt x="4358" y="1693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33"/>
                    <a:pt x="2164" y="13496"/>
                    <a:pt x="4813" y="13496"/>
                  </a:cubicBezTo>
                  <a:cubicBezTo>
                    <a:pt x="7431" y="13496"/>
                    <a:pt x="7180" y="12603"/>
                    <a:pt x="8026" y="12603"/>
                  </a:cubicBez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3812164" y="4306837"/>
              <a:ext cx="117575" cy="331925"/>
            </a:xfrm>
            <a:custGeom>
              <a:avLst/>
              <a:gdLst/>
              <a:ahLst/>
              <a:cxnLst/>
              <a:rect l="l" t="t" r="r" b="b"/>
              <a:pathLst>
                <a:path w="4703" h="13277" fill="none" extrusionOk="0">
                  <a:moveTo>
                    <a:pt x="345" y="1"/>
                  </a:moveTo>
                  <a:lnTo>
                    <a:pt x="4389" y="1"/>
                  </a:lnTo>
                  <a:lnTo>
                    <a:pt x="1881" y="7838"/>
                  </a:lnTo>
                  <a:lnTo>
                    <a:pt x="4703" y="7838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6" name="Google Shape;2046;p45"/>
          <p:cNvSpPr/>
          <p:nvPr/>
        </p:nvSpPr>
        <p:spPr>
          <a:xfrm flipH="1">
            <a:off x="1057187" y="3328187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45"/>
          <p:cNvSpPr/>
          <p:nvPr/>
        </p:nvSpPr>
        <p:spPr>
          <a:xfrm flipH="1">
            <a:off x="1028358" y="3299358"/>
            <a:ext cx="579082" cy="578776"/>
          </a:xfrm>
          <a:custGeom>
            <a:avLst/>
            <a:gdLst/>
            <a:ahLst/>
            <a:cxnLst/>
            <a:rect l="l" t="t" r="r" b="b"/>
            <a:pathLst>
              <a:path w="22718" h="22706" extrusionOk="0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45"/>
          <p:cNvSpPr/>
          <p:nvPr/>
        </p:nvSpPr>
        <p:spPr>
          <a:xfrm flipH="1">
            <a:off x="1057187" y="3328187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45"/>
          <p:cNvSpPr txBox="1">
            <a:spLocks noGrp="1"/>
          </p:cNvSpPr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54" name="Google Shape;2054;p45"/>
          <p:cNvSpPr txBox="1"/>
          <p:nvPr/>
        </p:nvSpPr>
        <p:spPr>
          <a:xfrm>
            <a:off x="6972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45"/>
          <p:cNvSpPr txBox="1"/>
          <p:nvPr/>
        </p:nvSpPr>
        <p:spPr>
          <a:xfrm>
            <a:off x="6972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thought to have formed about 4.51 billion years ago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97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57350" y="1474793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28520" y="1445658"/>
            <a:ext cx="578776" cy="579082"/>
          </a:xfrm>
          <a:custGeom>
            <a:avLst/>
            <a:gdLst/>
            <a:ahLst/>
            <a:cxnLst/>
            <a:rect l="l" t="t" r="r" b="b"/>
            <a:pathLst>
              <a:path w="22706" h="22718" extrusionOk="0">
                <a:moveTo>
                  <a:pt x="11359" y="2275"/>
                </a:moveTo>
                <a:cubicBezTo>
                  <a:pt x="16360" y="2275"/>
                  <a:pt x="20444" y="6347"/>
                  <a:pt x="20444" y="11359"/>
                </a:cubicBezTo>
                <a:cubicBezTo>
                  <a:pt x="20444" y="16372"/>
                  <a:pt x="16360" y="20444"/>
                  <a:pt x="11359" y="20444"/>
                </a:cubicBezTo>
                <a:cubicBezTo>
                  <a:pt x="6347" y="20444"/>
                  <a:pt x="2263" y="16372"/>
                  <a:pt x="2263" y="11359"/>
                </a:cubicBezTo>
                <a:cubicBezTo>
                  <a:pt x="2263" y="6347"/>
                  <a:pt x="6347" y="2275"/>
                  <a:pt x="11359" y="2275"/>
                </a:cubicBezTo>
                <a:close/>
                <a:moveTo>
                  <a:pt x="11359" y="1"/>
                </a:moveTo>
                <a:cubicBezTo>
                  <a:pt x="5096" y="1"/>
                  <a:pt x="1" y="5097"/>
                  <a:pt x="1" y="11359"/>
                </a:cubicBezTo>
                <a:cubicBezTo>
                  <a:pt x="1" y="17622"/>
                  <a:pt x="5096" y="22718"/>
                  <a:pt x="11359" y="22718"/>
                </a:cubicBezTo>
                <a:cubicBezTo>
                  <a:pt x="17610" y="22718"/>
                  <a:pt x="22706" y="17622"/>
                  <a:pt x="22706" y="11359"/>
                </a:cubicBezTo>
                <a:cubicBezTo>
                  <a:pt x="22706" y="5097"/>
                  <a:pt x="17610" y="1"/>
                  <a:pt x="113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avLst/>
            <a:gdLst/>
            <a:ahLst/>
            <a:cxnLst/>
            <a:rect l="l" t="t" r="r" b="b"/>
            <a:pathLst>
              <a:path w="30100" h="30100" extrusionOk="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45"/>
          <p:cNvSpPr/>
          <p:nvPr/>
        </p:nvSpPr>
        <p:spPr>
          <a:xfrm>
            <a:off x="1057350" y="1474793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avLst/>
            <a:gdLst/>
            <a:ahLst/>
            <a:cxnLst/>
            <a:rect l="l" t="t" r="r" b="b"/>
            <a:pathLst>
              <a:path w="30088" h="30087" extrusionOk="0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45"/>
          <p:cNvSpPr/>
          <p:nvPr/>
        </p:nvSpPr>
        <p:spPr>
          <a:xfrm>
            <a:off x="7534474" y="1445814"/>
            <a:ext cx="578776" cy="579082"/>
          </a:xfrm>
          <a:custGeom>
            <a:avLst/>
            <a:gdLst/>
            <a:ahLst/>
            <a:cxnLst/>
            <a:rect l="l" t="t" r="r" b="b"/>
            <a:pathLst>
              <a:path w="22706" h="22718" extrusionOk="0">
                <a:moveTo>
                  <a:pt x="11347" y="2274"/>
                </a:moveTo>
                <a:cubicBezTo>
                  <a:pt x="16360" y="2274"/>
                  <a:pt x="20432" y="6346"/>
                  <a:pt x="20432" y="11359"/>
                </a:cubicBezTo>
                <a:cubicBezTo>
                  <a:pt x="20432" y="16371"/>
                  <a:pt x="16360" y="20443"/>
                  <a:pt x="11347" y="20443"/>
                </a:cubicBezTo>
                <a:cubicBezTo>
                  <a:pt x="6335" y="20443"/>
                  <a:pt x="2263" y="16371"/>
                  <a:pt x="2263" y="11359"/>
                </a:cubicBezTo>
                <a:cubicBezTo>
                  <a:pt x="2263" y="6346"/>
                  <a:pt x="6335" y="2274"/>
                  <a:pt x="11347" y="2274"/>
                </a:cubicBezTo>
                <a:close/>
                <a:moveTo>
                  <a:pt x="11347" y="0"/>
                </a:moveTo>
                <a:cubicBezTo>
                  <a:pt x="5085" y="0"/>
                  <a:pt x="1" y="5096"/>
                  <a:pt x="1" y="11359"/>
                </a:cubicBezTo>
                <a:cubicBezTo>
                  <a:pt x="1" y="17622"/>
                  <a:pt x="5085" y="22717"/>
                  <a:pt x="11347" y="22717"/>
                </a:cubicBezTo>
                <a:cubicBezTo>
                  <a:pt x="17610" y="22717"/>
                  <a:pt x="22706" y="17622"/>
                  <a:pt x="22706" y="11359"/>
                </a:cubicBezTo>
                <a:cubicBezTo>
                  <a:pt x="22706" y="5096"/>
                  <a:pt x="17610" y="0"/>
                  <a:pt x="113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avLst/>
            <a:gdLst/>
            <a:ahLst/>
            <a:cxnLst/>
            <a:rect l="l" t="t" r="r" b="b"/>
            <a:pathLst>
              <a:path w="27350" h="27349" extrusionOk="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45"/>
          <p:cNvSpPr/>
          <p:nvPr/>
        </p:nvSpPr>
        <p:spPr>
          <a:xfrm>
            <a:off x="7563303" y="1474799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3" y="0"/>
                  <a:pt x="1" y="4572"/>
                  <a:pt x="1" y="10216"/>
                </a:cubicBezTo>
                <a:cubicBezTo>
                  <a:pt x="1" y="15859"/>
                  <a:pt x="4573" y="20443"/>
                  <a:pt x="10216" y="20443"/>
                </a:cubicBezTo>
                <a:cubicBezTo>
                  <a:pt x="15860" y="20443"/>
                  <a:pt x="20444" y="15859"/>
                  <a:pt x="20444" y="10216"/>
                </a:cubicBezTo>
                <a:cubicBezTo>
                  <a:pt x="20444" y="4572"/>
                  <a:pt x="15860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5"/>
          <p:cNvSpPr/>
          <p:nvPr/>
        </p:nvSpPr>
        <p:spPr>
          <a:xfrm>
            <a:off x="7563577" y="3328175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5"/>
          <p:cNvSpPr/>
          <p:nvPr/>
        </p:nvSpPr>
        <p:spPr>
          <a:xfrm>
            <a:off x="7534442" y="3299345"/>
            <a:ext cx="579082" cy="578776"/>
          </a:xfrm>
          <a:custGeom>
            <a:avLst/>
            <a:gdLst/>
            <a:ahLst/>
            <a:cxnLst/>
            <a:rect l="l" t="t" r="r" b="b"/>
            <a:pathLst>
              <a:path w="22718" h="22706" extrusionOk="0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5"/>
          <p:cNvSpPr/>
          <p:nvPr/>
        </p:nvSpPr>
        <p:spPr>
          <a:xfrm>
            <a:off x="7563577" y="3328175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avLst/>
            <a:gdLst/>
            <a:ahLst/>
            <a:cxnLst/>
            <a:rect l="l" t="t" r="r" b="b"/>
            <a:pathLst>
              <a:path w="93494" h="58845" extrusionOk="0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avLst/>
              <a:gdLst/>
              <a:ahLst/>
              <a:cxnLst/>
              <a:rect l="l" t="t" r="r" b="b"/>
              <a:pathLst>
                <a:path w="5616" h="5639" extrusionOk="0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avLst/>
              <a:gdLst/>
              <a:ahLst/>
              <a:cxnLst/>
              <a:rect l="l" t="t" r="r" b="b"/>
              <a:pathLst>
                <a:path w="34102" h="9337" extrusionOk="0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avLst/>
              <a:gdLst/>
              <a:ahLst/>
              <a:cxnLst/>
              <a:rect l="l" t="t" r="r" b="b"/>
              <a:pathLst>
                <a:path w="24516" h="7351" extrusionOk="0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avLst/>
              <a:gdLst/>
              <a:ahLst/>
              <a:cxnLst/>
              <a:rect l="l" t="t" r="r" b="b"/>
              <a:pathLst>
                <a:path w="14426" h="5251" extrusionOk="0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45"/>
          <p:cNvGrpSpPr/>
          <p:nvPr/>
        </p:nvGrpSpPr>
        <p:grpSpPr>
          <a:xfrm>
            <a:off x="7717006" y="1593349"/>
            <a:ext cx="213975" cy="284038"/>
            <a:chOff x="6695950" y="2531375"/>
            <a:chExt cx="231725" cy="307600"/>
          </a:xfrm>
        </p:grpSpPr>
        <p:sp>
          <p:nvSpPr>
            <p:cNvPr id="2082" name="Google Shape;2082;p45"/>
            <p:cNvSpPr/>
            <p:nvPr/>
          </p:nvSpPr>
          <p:spPr>
            <a:xfrm>
              <a:off x="6747325" y="2531375"/>
              <a:ext cx="128975" cy="128425"/>
            </a:xfrm>
            <a:custGeom>
              <a:avLst/>
              <a:gdLst/>
              <a:ahLst/>
              <a:cxnLst/>
              <a:rect l="l" t="t" r="r" b="b"/>
              <a:pathLst>
                <a:path w="5159" h="5137" extrusionOk="0">
                  <a:moveTo>
                    <a:pt x="2580" y="0"/>
                  </a:moveTo>
                  <a:cubicBezTo>
                    <a:pt x="1142" y="0"/>
                    <a:pt x="0" y="1142"/>
                    <a:pt x="0" y="2557"/>
                  </a:cubicBezTo>
                  <a:cubicBezTo>
                    <a:pt x="0" y="3995"/>
                    <a:pt x="1142" y="5136"/>
                    <a:pt x="2580" y="5136"/>
                  </a:cubicBezTo>
                  <a:cubicBezTo>
                    <a:pt x="3995" y="5136"/>
                    <a:pt x="5159" y="3995"/>
                    <a:pt x="5159" y="2557"/>
                  </a:cubicBezTo>
                  <a:cubicBezTo>
                    <a:pt x="5159" y="1142"/>
                    <a:pt x="3995" y="0"/>
                    <a:pt x="2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6695950" y="2688300"/>
              <a:ext cx="231725" cy="150675"/>
            </a:xfrm>
            <a:custGeom>
              <a:avLst/>
              <a:gdLst/>
              <a:ahLst/>
              <a:cxnLst/>
              <a:rect l="l" t="t" r="r" b="b"/>
              <a:pathLst>
                <a:path w="9269" h="6027" extrusionOk="0">
                  <a:moveTo>
                    <a:pt x="4635" y="0"/>
                  </a:moveTo>
                  <a:cubicBezTo>
                    <a:pt x="1" y="0"/>
                    <a:pt x="298" y="6026"/>
                    <a:pt x="298" y="6026"/>
                  </a:cubicBezTo>
                  <a:lnTo>
                    <a:pt x="8971" y="6026"/>
                  </a:lnTo>
                  <a:cubicBezTo>
                    <a:pt x="8971" y="6026"/>
                    <a:pt x="9268" y="0"/>
                    <a:pt x="4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avLst/>
            <a:gdLst/>
            <a:ahLst/>
            <a:cxnLst/>
            <a:rect l="l" t="t" r="r" b="b"/>
            <a:pathLst>
              <a:path w="8560" h="13490" extrusionOk="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45"/>
          <p:cNvSpPr/>
          <p:nvPr/>
        </p:nvSpPr>
        <p:spPr>
          <a:xfrm>
            <a:off x="7688557" y="3457903"/>
            <a:ext cx="270856" cy="261668"/>
          </a:xfrm>
          <a:custGeom>
            <a:avLst/>
            <a:gdLst/>
            <a:ahLst/>
            <a:cxnLst/>
            <a:rect l="l" t="t" r="r" b="b"/>
            <a:pathLst>
              <a:path w="11733" h="11335" extrusionOk="0">
                <a:moveTo>
                  <a:pt x="3664" y="6751"/>
                </a:moveTo>
                <a:cubicBezTo>
                  <a:pt x="4040" y="6751"/>
                  <a:pt x="4417" y="6928"/>
                  <a:pt x="4657" y="7281"/>
                </a:cubicBezTo>
                <a:cubicBezTo>
                  <a:pt x="4908" y="7669"/>
                  <a:pt x="4908" y="8194"/>
                  <a:pt x="4657" y="8605"/>
                </a:cubicBezTo>
                <a:cubicBezTo>
                  <a:pt x="4419" y="8945"/>
                  <a:pt x="4047" y="9116"/>
                  <a:pt x="3673" y="9116"/>
                </a:cubicBezTo>
                <a:cubicBezTo>
                  <a:pt x="3293" y="9116"/>
                  <a:pt x="2913" y="8939"/>
                  <a:pt x="2671" y="8582"/>
                </a:cubicBezTo>
                <a:cubicBezTo>
                  <a:pt x="2397" y="8194"/>
                  <a:pt x="2397" y="7669"/>
                  <a:pt x="2671" y="7281"/>
                </a:cubicBezTo>
                <a:cubicBezTo>
                  <a:pt x="2911" y="6928"/>
                  <a:pt x="3287" y="6751"/>
                  <a:pt x="3664" y="6751"/>
                </a:cubicBezTo>
                <a:close/>
                <a:moveTo>
                  <a:pt x="9690" y="0"/>
                </a:moveTo>
                <a:cubicBezTo>
                  <a:pt x="9439" y="0"/>
                  <a:pt x="9188" y="91"/>
                  <a:pt x="8994" y="274"/>
                </a:cubicBezTo>
                <a:lnTo>
                  <a:pt x="4611" y="4656"/>
                </a:lnTo>
                <a:cubicBezTo>
                  <a:pt x="4297" y="4565"/>
                  <a:pt x="3973" y="4519"/>
                  <a:pt x="3650" y="4519"/>
                </a:cubicBezTo>
                <a:cubicBezTo>
                  <a:pt x="2679" y="4519"/>
                  <a:pt x="1712" y="4930"/>
                  <a:pt x="1027" y="5752"/>
                </a:cubicBezTo>
                <a:cubicBezTo>
                  <a:pt x="23" y="6985"/>
                  <a:pt x="0" y="8811"/>
                  <a:pt x="982" y="10043"/>
                </a:cubicBezTo>
                <a:cubicBezTo>
                  <a:pt x="1674" y="10905"/>
                  <a:pt x="2670" y="11335"/>
                  <a:pt x="3663" y="11335"/>
                </a:cubicBezTo>
                <a:cubicBezTo>
                  <a:pt x="4537" y="11335"/>
                  <a:pt x="5410" y="11002"/>
                  <a:pt x="6072" y="10340"/>
                </a:cubicBezTo>
                <a:cubicBezTo>
                  <a:pt x="7122" y="9267"/>
                  <a:pt x="7350" y="7692"/>
                  <a:pt x="6711" y="6414"/>
                </a:cubicBezTo>
                <a:lnTo>
                  <a:pt x="6711" y="6414"/>
                </a:lnTo>
                <a:lnTo>
                  <a:pt x="8103" y="6574"/>
                </a:lnTo>
                <a:lnTo>
                  <a:pt x="7944" y="5204"/>
                </a:lnTo>
                <a:lnTo>
                  <a:pt x="7944" y="5204"/>
                </a:lnTo>
                <a:lnTo>
                  <a:pt x="9313" y="5364"/>
                </a:lnTo>
                <a:lnTo>
                  <a:pt x="9153" y="3994"/>
                </a:lnTo>
                <a:lnTo>
                  <a:pt x="10523" y="4131"/>
                </a:lnTo>
                <a:lnTo>
                  <a:pt x="10386" y="2785"/>
                </a:lnTo>
                <a:lnTo>
                  <a:pt x="11733" y="2922"/>
                </a:lnTo>
                <a:lnTo>
                  <a:pt x="11596" y="1529"/>
                </a:lnTo>
                <a:lnTo>
                  <a:pt x="11596" y="1507"/>
                </a:lnTo>
                <a:lnTo>
                  <a:pt x="10386" y="274"/>
                </a:lnTo>
                <a:cubicBezTo>
                  <a:pt x="10192" y="91"/>
                  <a:pt x="9941" y="0"/>
                  <a:pt x="9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6" name="Google Shape;2086;p45"/>
          <p:cNvGrpSpPr/>
          <p:nvPr/>
        </p:nvGrpSpPr>
        <p:grpSpPr>
          <a:xfrm>
            <a:off x="1175448" y="3472279"/>
            <a:ext cx="284569" cy="232928"/>
            <a:chOff x="522850" y="4267800"/>
            <a:chExt cx="308175" cy="252250"/>
          </a:xfrm>
        </p:grpSpPr>
        <p:sp>
          <p:nvSpPr>
            <p:cNvPr id="2087" name="Google Shape;2087;p45"/>
            <p:cNvSpPr/>
            <p:nvPr/>
          </p:nvSpPr>
          <p:spPr>
            <a:xfrm>
              <a:off x="522850" y="4304325"/>
              <a:ext cx="308175" cy="215725"/>
            </a:xfrm>
            <a:custGeom>
              <a:avLst/>
              <a:gdLst/>
              <a:ahLst/>
              <a:cxnLst/>
              <a:rect l="l" t="t" r="r" b="b"/>
              <a:pathLst>
                <a:path w="12327" h="8629" extrusionOk="0">
                  <a:moveTo>
                    <a:pt x="6164" y="913"/>
                  </a:moveTo>
                  <a:cubicBezTo>
                    <a:pt x="8035" y="913"/>
                    <a:pt x="9565" y="2443"/>
                    <a:pt x="9565" y="4314"/>
                  </a:cubicBezTo>
                  <a:cubicBezTo>
                    <a:pt x="9565" y="6186"/>
                    <a:pt x="8035" y="7715"/>
                    <a:pt x="6164" y="7715"/>
                  </a:cubicBezTo>
                  <a:cubicBezTo>
                    <a:pt x="4292" y="7715"/>
                    <a:pt x="2763" y="6186"/>
                    <a:pt x="2763" y="4314"/>
                  </a:cubicBezTo>
                  <a:cubicBezTo>
                    <a:pt x="2763" y="2443"/>
                    <a:pt x="4292" y="913"/>
                    <a:pt x="6164" y="913"/>
                  </a:cubicBezTo>
                  <a:close/>
                  <a:moveTo>
                    <a:pt x="1165" y="0"/>
                  </a:moveTo>
                  <a:cubicBezTo>
                    <a:pt x="526" y="0"/>
                    <a:pt x="1" y="525"/>
                    <a:pt x="1" y="1165"/>
                  </a:cubicBezTo>
                  <a:lnTo>
                    <a:pt x="1" y="7464"/>
                  </a:lnTo>
                  <a:cubicBezTo>
                    <a:pt x="1" y="8103"/>
                    <a:pt x="526" y="8628"/>
                    <a:pt x="1165" y="8628"/>
                  </a:cubicBezTo>
                  <a:lnTo>
                    <a:pt x="11162" y="8628"/>
                  </a:lnTo>
                  <a:cubicBezTo>
                    <a:pt x="11802" y="8628"/>
                    <a:pt x="12326" y="8103"/>
                    <a:pt x="12326" y="7464"/>
                  </a:cubicBezTo>
                  <a:lnTo>
                    <a:pt x="12326" y="1165"/>
                  </a:lnTo>
                  <a:cubicBezTo>
                    <a:pt x="12326" y="525"/>
                    <a:pt x="11802" y="0"/>
                    <a:pt x="1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618150" y="4353400"/>
              <a:ext cx="117575" cy="117575"/>
            </a:xfrm>
            <a:custGeom>
              <a:avLst/>
              <a:gdLst/>
              <a:ahLst/>
              <a:cxnLst/>
              <a:rect l="l" t="t" r="r" b="b"/>
              <a:pathLst>
                <a:path w="4703" h="4703" extrusionOk="0">
                  <a:moveTo>
                    <a:pt x="2352" y="0"/>
                  </a:moveTo>
                  <a:cubicBezTo>
                    <a:pt x="1051" y="0"/>
                    <a:pt x="1" y="1050"/>
                    <a:pt x="1" y="2351"/>
                  </a:cubicBezTo>
                  <a:cubicBezTo>
                    <a:pt x="1" y="3652"/>
                    <a:pt x="1051" y="4702"/>
                    <a:pt x="2352" y="4702"/>
                  </a:cubicBezTo>
                  <a:cubicBezTo>
                    <a:pt x="3653" y="4702"/>
                    <a:pt x="4703" y="3652"/>
                    <a:pt x="4703" y="2351"/>
                  </a:cubicBezTo>
                  <a:cubicBezTo>
                    <a:pt x="4703" y="1050"/>
                    <a:pt x="3653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594750" y="4267800"/>
              <a:ext cx="164375" cy="49675"/>
            </a:xfrm>
            <a:custGeom>
              <a:avLst/>
              <a:gdLst/>
              <a:ahLst/>
              <a:cxnLst/>
              <a:rect l="l" t="t" r="r" b="b"/>
              <a:pathLst>
                <a:path w="6575" h="1987" extrusionOk="0">
                  <a:moveTo>
                    <a:pt x="594" y="1"/>
                  </a:moveTo>
                  <a:cubicBezTo>
                    <a:pt x="252" y="1"/>
                    <a:pt x="1" y="275"/>
                    <a:pt x="1" y="594"/>
                  </a:cubicBezTo>
                  <a:lnTo>
                    <a:pt x="1" y="1986"/>
                  </a:lnTo>
                  <a:lnTo>
                    <a:pt x="6575" y="1986"/>
                  </a:lnTo>
                  <a:lnTo>
                    <a:pt x="6575" y="594"/>
                  </a:lnTo>
                  <a:cubicBezTo>
                    <a:pt x="6575" y="275"/>
                    <a:pt x="630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5"/>
          <p:cNvGrpSpPr/>
          <p:nvPr/>
        </p:nvGrpSpPr>
        <p:grpSpPr>
          <a:xfrm>
            <a:off x="1217257" y="1573542"/>
            <a:ext cx="201301" cy="323629"/>
            <a:chOff x="6683975" y="1228550"/>
            <a:chExt cx="218000" cy="350475"/>
          </a:xfrm>
        </p:grpSpPr>
        <p:sp>
          <p:nvSpPr>
            <p:cNvPr id="2091" name="Google Shape;2091;p45"/>
            <p:cNvSpPr/>
            <p:nvPr/>
          </p:nvSpPr>
          <p:spPr>
            <a:xfrm>
              <a:off x="6683975" y="1228550"/>
              <a:ext cx="218000" cy="288825"/>
            </a:xfrm>
            <a:custGeom>
              <a:avLst/>
              <a:gdLst/>
              <a:ahLst/>
              <a:cxnLst/>
              <a:rect l="l" t="t" r="r" b="b"/>
              <a:pathLst>
                <a:path w="8720" h="11553" extrusionOk="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6750750" y="1531050"/>
              <a:ext cx="85600" cy="17150"/>
            </a:xfrm>
            <a:custGeom>
              <a:avLst/>
              <a:gdLst/>
              <a:ahLst/>
              <a:cxnLst/>
              <a:rect l="l" t="t" r="r" b="b"/>
              <a:pathLst>
                <a:path w="3424" h="686" extrusionOk="0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6773000" y="1561875"/>
              <a:ext cx="45675" cy="17150"/>
            </a:xfrm>
            <a:custGeom>
              <a:avLst/>
              <a:gdLst/>
              <a:ahLst/>
              <a:cxnLst/>
              <a:rect l="l" t="t" r="r" b="b"/>
              <a:pathLst>
                <a:path w="1827" h="686" extrusionOk="0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4" name="Google Shape;2094;p45"/>
          <p:cNvSpPr txBox="1"/>
          <p:nvPr/>
        </p:nvSpPr>
        <p:spPr>
          <a:xfrm>
            <a:off x="470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/>
          </a:p>
        </p:txBody>
      </p:sp>
      <p:sp>
        <p:nvSpPr>
          <p:cNvPr id="2095" name="Google Shape;2095;p45"/>
          <p:cNvSpPr txBox="1"/>
          <p:nvPr/>
        </p:nvSpPr>
        <p:spPr>
          <a:xfrm>
            <a:off x="470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majority of Earth's polar regions are covered in ice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2101" name="Google Shape;2101;p46"/>
          <p:cNvSpPr/>
          <p:nvPr/>
        </p:nvSpPr>
        <p:spPr>
          <a:xfrm>
            <a:off x="481875" y="1133113"/>
            <a:ext cx="1505125" cy="925500"/>
          </a:xfrm>
          <a:custGeom>
            <a:avLst/>
            <a:gdLst/>
            <a:ahLst/>
            <a:cxnLst/>
            <a:rect l="l" t="t" r="r" b="b"/>
            <a:pathLst>
              <a:path w="60205" h="37020" extrusionOk="0">
                <a:moveTo>
                  <a:pt x="26683" y="1"/>
                </a:moveTo>
                <a:cubicBezTo>
                  <a:pt x="18788" y="14"/>
                  <a:pt x="16848" y="6250"/>
                  <a:pt x="16446" y="8057"/>
                </a:cubicBezTo>
                <a:cubicBezTo>
                  <a:pt x="15818" y="7923"/>
                  <a:pt x="15215" y="7843"/>
                  <a:pt x="14653" y="7816"/>
                </a:cubicBezTo>
                <a:cubicBezTo>
                  <a:pt x="14576" y="7814"/>
                  <a:pt x="14500" y="7812"/>
                  <a:pt x="14425" y="7812"/>
                </a:cubicBezTo>
                <a:cubicBezTo>
                  <a:pt x="10584" y="7812"/>
                  <a:pt x="9186" y="10782"/>
                  <a:pt x="8806" y="11897"/>
                </a:cubicBezTo>
                <a:cubicBezTo>
                  <a:pt x="8578" y="11857"/>
                  <a:pt x="8351" y="11830"/>
                  <a:pt x="8110" y="11830"/>
                </a:cubicBezTo>
                <a:cubicBezTo>
                  <a:pt x="8047" y="11828"/>
                  <a:pt x="7985" y="11827"/>
                  <a:pt x="7923" y="11827"/>
                </a:cubicBezTo>
                <a:cubicBezTo>
                  <a:pt x="5669" y="11827"/>
                  <a:pt x="3399" y="13232"/>
                  <a:pt x="1941" y="15524"/>
                </a:cubicBezTo>
                <a:cubicBezTo>
                  <a:pt x="188" y="18294"/>
                  <a:pt x="0" y="21652"/>
                  <a:pt x="1446" y="24476"/>
                </a:cubicBezTo>
                <a:cubicBezTo>
                  <a:pt x="3426" y="28343"/>
                  <a:pt x="7026" y="29266"/>
                  <a:pt x="9702" y="29347"/>
                </a:cubicBezTo>
                <a:cubicBezTo>
                  <a:pt x="9841" y="29351"/>
                  <a:pt x="9977" y="29353"/>
                  <a:pt x="10111" y="29353"/>
                </a:cubicBezTo>
                <a:cubicBezTo>
                  <a:pt x="11323" y="29353"/>
                  <a:pt x="12334" y="29200"/>
                  <a:pt x="12900" y="29079"/>
                </a:cubicBezTo>
                <a:cubicBezTo>
                  <a:pt x="13088" y="30390"/>
                  <a:pt x="13998" y="33696"/>
                  <a:pt x="18373" y="34606"/>
                </a:cubicBezTo>
                <a:cubicBezTo>
                  <a:pt x="18855" y="34713"/>
                  <a:pt x="19350" y="34766"/>
                  <a:pt x="19832" y="34793"/>
                </a:cubicBezTo>
                <a:cubicBezTo>
                  <a:pt x="19911" y="34795"/>
                  <a:pt x="19990" y="34796"/>
                  <a:pt x="20068" y="34796"/>
                </a:cubicBezTo>
                <a:cubicBezTo>
                  <a:pt x="23231" y="34796"/>
                  <a:pt x="25396" y="32974"/>
                  <a:pt x="26389" y="31916"/>
                </a:cubicBezTo>
                <a:cubicBezTo>
                  <a:pt x="26857" y="33294"/>
                  <a:pt x="28503" y="35756"/>
                  <a:pt x="34338" y="36814"/>
                </a:cubicBezTo>
                <a:cubicBezTo>
                  <a:pt x="34993" y="36921"/>
                  <a:pt x="35636" y="36988"/>
                  <a:pt x="36251" y="37014"/>
                </a:cubicBezTo>
                <a:cubicBezTo>
                  <a:pt x="36371" y="37018"/>
                  <a:pt x="36490" y="37020"/>
                  <a:pt x="36607" y="37020"/>
                </a:cubicBezTo>
                <a:cubicBezTo>
                  <a:pt x="42034" y="37020"/>
                  <a:pt x="44548" y="33147"/>
                  <a:pt x="45203" y="31916"/>
                </a:cubicBezTo>
                <a:cubicBezTo>
                  <a:pt x="46127" y="32224"/>
                  <a:pt x="46997" y="32384"/>
                  <a:pt x="47826" y="32411"/>
                </a:cubicBezTo>
                <a:cubicBezTo>
                  <a:pt x="47909" y="32414"/>
                  <a:pt x="47992" y="32415"/>
                  <a:pt x="48073" y="32415"/>
                </a:cubicBezTo>
                <a:cubicBezTo>
                  <a:pt x="51065" y="32415"/>
                  <a:pt x="52535" y="30532"/>
                  <a:pt x="52978" y="29842"/>
                </a:cubicBezTo>
                <a:cubicBezTo>
                  <a:pt x="52988" y="29842"/>
                  <a:pt x="52998" y="29842"/>
                  <a:pt x="53008" y="29842"/>
                </a:cubicBezTo>
                <a:cubicBezTo>
                  <a:pt x="55246" y="29842"/>
                  <a:pt x="57413" y="28359"/>
                  <a:pt x="58719" y="25921"/>
                </a:cubicBezTo>
                <a:cubicBezTo>
                  <a:pt x="60204" y="23191"/>
                  <a:pt x="60177" y="20154"/>
                  <a:pt x="58652" y="17986"/>
                </a:cubicBezTo>
                <a:cubicBezTo>
                  <a:pt x="56524" y="14948"/>
                  <a:pt x="52925" y="14386"/>
                  <a:pt x="50971" y="14333"/>
                </a:cubicBezTo>
                <a:cubicBezTo>
                  <a:pt x="50842" y="14329"/>
                  <a:pt x="50717" y="14327"/>
                  <a:pt x="50598" y="14327"/>
                </a:cubicBezTo>
                <a:cubicBezTo>
                  <a:pt x="50310" y="14327"/>
                  <a:pt x="50055" y="14337"/>
                  <a:pt x="49847" y="14346"/>
                </a:cubicBezTo>
                <a:cubicBezTo>
                  <a:pt x="50048" y="13061"/>
                  <a:pt x="50088" y="10024"/>
                  <a:pt x="46836" y="6879"/>
                </a:cubicBezTo>
                <a:cubicBezTo>
                  <a:pt x="45364" y="5461"/>
                  <a:pt x="43504" y="4698"/>
                  <a:pt x="41309" y="4631"/>
                </a:cubicBezTo>
                <a:cubicBezTo>
                  <a:pt x="41214" y="4628"/>
                  <a:pt x="41120" y="4627"/>
                  <a:pt x="41026" y="4627"/>
                </a:cubicBezTo>
                <a:cubicBezTo>
                  <a:pt x="39127" y="4627"/>
                  <a:pt x="37513" y="5126"/>
                  <a:pt x="36773" y="5394"/>
                </a:cubicBezTo>
                <a:cubicBezTo>
                  <a:pt x="36157" y="4082"/>
                  <a:pt x="33776" y="215"/>
                  <a:pt x="27245" y="14"/>
                </a:cubicBezTo>
                <a:cubicBezTo>
                  <a:pt x="27058" y="14"/>
                  <a:pt x="26871" y="1"/>
                  <a:pt x="2668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46"/>
          <p:cNvSpPr/>
          <p:nvPr/>
        </p:nvSpPr>
        <p:spPr>
          <a:xfrm>
            <a:off x="457200" y="1144163"/>
            <a:ext cx="1555475" cy="903450"/>
          </a:xfrm>
          <a:custGeom>
            <a:avLst/>
            <a:gdLst/>
            <a:ahLst/>
            <a:cxnLst/>
            <a:rect l="l" t="t" r="r" b="b"/>
            <a:pathLst>
              <a:path w="62219" h="36138" extrusionOk="0">
                <a:moveTo>
                  <a:pt x="27700" y="1"/>
                </a:moveTo>
                <a:cubicBezTo>
                  <a:pt x="27690" y="1"/>
                  <a:pt x="27680" y="1"/>
                  <a:pt x="27670" y="1"/>
                </a:cubicBezTo>
                <a:cubicBezTo>
                  <a:pt x="18772" y="1"/>
                  <a:pt x="17768" y="8150"/>
                  <a:pt x="17768" y="8150"/>
                </a:cubicBezTo>
                <a:cubicBezTo>
                  <a:pt x="16885" y="7908"/>
                  <a:pt x="16100" y="7804"/>
                  <a:pt x="15402" y="7804"/>
                </a:cubicBezTo>
                <a:cubicBezTo>
                  <a:pt x="11007" y="7804"/>
                  <a:pt x="10100" y="11950"/>
                  <a:pt x="10100" y="11950"/>
                </a:cubicBezTo>
                <a:cubicBezTo>
                  <a:pt x="9708" y="11859"/>
                  <a:pt x="9316" y="11816"/>
                  <a:pt x="8928" y="11816"/>
                </a:cubicBezTo>
                <a:cubicBezTo>
                  <a:pt x="4189" y="11816"/>
                  <a:pt x="1" y="18305"/>
                  <a:pt x="2821" y="23847"/>
                </a:cubicBezTo>
                <a:cubicBezTo>
                  <a:pt x="4789" y="27688"/>
                  <a:pt x="8452" y="28470"/>
                  <a:pt x="11107" y="28470"/>
                </a:cubicBezTo>
                <a:cubicBezTo>
                  <a:pt x="12929" y="28470"/>
                  <a:pt x="14275" y="28102"/>
                  <a:pt x="14275" y="28102"/>
                </a:cubicBezTo>
                <a:lnTo>
                  <a:pt x="14275" y="28102"/>
                </a:lnTo>
                <a:cubicBezTo>
                  <a:pt x="14275" y="28102"/>
                  <a:pt x="14262" y="32665"/>
                  <a:pt x="19441" y="33735"/>
                </a:cubicBezTo>
                <a:cubicBezTo>
                  <a:pt x="20016" y="33856"/>
                  <a:pt x="20565" y="33909"/>
                  <a:pt x="21085" y="33909"/>
                </a:cubicBezTo>
                <a:cubicBezTo>
                  <a:pt x="25251" y="33909"/>
                  <a:pt x="27630" y="30484"/>
                  <a:pt x="27630" y="30484"/>
                </a:cubicBezTo>
                <a:lnTo>
                  <a:pt x="27630" y="30484"/>
                </a:lnTo>
                <a:cubicBezTo>
                  <a:pt x="27630" y="30484"/>
                  <a:pt x="27497" y="34512"/>
                  <a:pt x="35405" y="35930"/>
                </a:cubicBezTo>
                <a:cubicBezTo>
                  <a:pt x="36195" y="36073"/>
                  <a:pt x="36933" y="36138"/>
                  <a:pt x="37621" y="36138"/>
                </a:cubicBezTo>
                <a:cubicBezTo>
                  <a:pt x="43809" y="36138"/>
                  <a:pt x="45976" y="30925"/>
                  <a:pt x="45976" y="30925"/>
                </a:cubicBezTo>
                <a:cubicBezTo>
                  <a:pt x="47144" y="31364"/>
                  <a:pt x="48159" y="31538"/>
                  <a:pt x="49035" y="31538"/>
                </a:cubicBezTo>
                <a:cubicBezTo>
                  <a:pt x="52409" y="31538"/>
                  <a:pt x="53724" y="28958"/>
                  <a:pt x="53724" y="28958"/>
                </a:cubicBezTo>
                <a:cubicBezTo>
                  <a:pt x="53816" y="28964"/>
                  <a:pt x="53908" y="28966"/>
                  <a:pt x="53999" y="28966"/>
                </a:cubicBezTo>
                <a:cubicBezTo>
                  <a:pt x="58682" y="28966"/>
                  <a:pt x="62218" y="21985"/>
                  <a:pt x="59291" y="17798"/>
                </a:cubicBezTo>
                <a:cubicBezTo>
                  <a:pt x="57152" y="14752"/>
                  <a:pt x="53473" y="14316"/>
                  <a:pt x="51541" y="14316"/>
                </a:cubicBezTo>
                <a:cubicBezTo>
                  <a:pt x="50766" y="14316"/>
                  <a:pt x="50272" y="14386"/>
                  <a:pt x="50272" y="14386"/>
                </a:cubicBezTo>
                <a:cubicBezTo>
                  <a:pt x="50272" y="14386"/>
                  <a:pt x="51570" y="10652"/>
                  <a:pt x="47515" y="6745"/>
                </a:cubicBezTo>
                <a:cubicBezTo>
                  <a:pt x="45810" y="5096"/>
                  <a:pt x="43766" y="4620"/>
                  <a:pt x="41974" y="4620"/>
                </a:cubicBezTo>
                <a:cubicBezTo>
                  <a:pt x="39518" y="4620"/>
                  <a:pt x="37533" y="5514"/>
                  <a:pt x="37533" y="5514"/>
                </a:cubicBezTo>
                <a:cubicBezTo>
                  <a:pt x="37533" y="5514"/>
                  <a:pt x="35744" y="1"/>
                  <a:pt x="2770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46"/>
          <p:cNvSpPr/>
          <p:nvPr/>
        </p:nvSpPr>
        <p:spPr>
          <a:xfrm>
            <a:off x="1063975" y="1215088"/>
            <a:ext cx="140525" cy="140525"/>
          </a:xfrm>
          <a:custGeom>
            <a:avLst/>
            <a:gdLst/>
            <a:ahLst/>
            <a:cxnLst/>
            <a:rect l="l" t="t" r="r" b="b"/>
            <a:pathLst>
              <a:path w="5621" h="5621" extrusionOk="0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4363" y="5621"/>
                  <a:pt x="5621" y="4363"/>
                  <a:pt x="5621" y="2811"/>
                </a:cubicBezTo>
                <a:cubicBezTo>
                  <a:pt x="5621" y="1258"/>
                  <a:pt x="4363" y="0"/>
                  <a:pt x="2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46"/>
          <p:cNvSpPr/>
          <p:nvPr/>
        </p:nvSpPr>
        <p:spPr>
          <a:xfrm>
            <a:off x="1063975" y="1215088"/>
            <a:ext cx="84650" cy="140525"/>
          </a:xfrm>
          <a:custGeom>
            <a:avLst/>
            <a:gdLst/>
            <a:ahLst/>
            <a:cxnLst/>
            <a:rect l="l" t="t" r="r" b="b"/>
            <a:pathLst>
              <a:path w="3386" h="5621" extrusionOk="0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3011" y="5621"/>
                  <a:pt x="3199" y="5594"/>
                  <a:pt x="3386" y="5554"/>
                </a:cubicBezTo>
                <a:cubicBezTo>
                  <a:pt x="2115" y="5286"/>
                  <a:pt x="1165" y="4162"/>
                  <a:pt x="1165" y="2811"/>
                </a:cubicBezTo>
                <a:cubicBezTo>
                  <a:pt x="1165" y="1459"/>
                  <a:pt x="2115" y="322"/>
                  <a:pt x="3386" y="54"/>
                </a:cubicBezTo>
                <a:cubicBezTo>
                  <a:pt x="3199" y="14"/>
                  <a:pt x="3011" y="0"/>
                  <a:pt x="2811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46"/>
          <p:cNvSpPr/>
          <p:nvPr/>
        </p:nvSpPr>
        <p:spPr>
          <a:xfrm>
            <a:off x="1118850" y="1123088"/>
            <a:ext cx="15400" cy="100375"/>
          </a:xfrm>
          <a:custGeom>
            <a:avLst/>
            <a:gdLst/>
            <a:ahLst/>
            <a:cxnLst/>
            <a:rect l="l" t="t" r="r" b="b"/>
            <a:pathLst>
              <a:path w="616" h="4015" extrusionOk="0">
                <a:moveTo>
                  <a:pt x="308" y="1"/>
                </a:moveTo>
                <a:cubicBezTo>
                  <a:pt x="134" y="1"/>
                  <a:pt x="0" y="134"/>
                  <a:pt x="0" y="308"/>
                </a:cubicBezTo>
                <a:lnTo>
                  <a:pt x="0" y="3707"/>
                </a:lnTo>
                <a:cubicBezTo>
                  <a:pt x="0" y="3881"/>
                  <a:pt x="134" y="4015"/>
                  <a:pt x="308" y="4015"/>
                </a:cubicBezTo>
                <a:cubicBezTo>
                  <a:pt x="482" y="4015"/>
                  <a:pt x="616" y="3881"/>
                  <a:pt x="616" y="3707"/>
                </a:cubicBezTo>
                <a:lnTo>
                  <a:pt x="616" y="308"/>
                </a:lnTo>
                <a:cubicBezTo>
                  <a:pt x="616" y="134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46"/>
          <p:cNvSpPr/>
          <p:nvPr/>
        </p:nvSpPr>
        <p:spPr>
          <a:xfrm>
            <a:off x="1031200" y="-6312"/>
            <a:ext cx="223825" cy="1139550"/>
          </a:xfrm>
          <a:custGeom>
            <a:avLst/>
            <a:gdLst/>
            <a:ahLst/>
            <a:cxnLst/>
            <a:rect l="l" t="t" r="r" b="b"/>
            <a:pathLst>
              <a:path w="8953" h="45582" extrusionOk="0">
                <a:moveTo>
                  <a:pt x="7748" y="42313"/>
                </a:moveTo>
                <a:cubicBezTo>
                  <a:pt x="8016" y="42313"/>
                  <a:pt x="8149" y="42380"/>
                  <a:pt x="8163" y="42420"/>
                </a:cubicBezTo>
                <a:cubicBezTo>
                  <a:pt x="8203" y="42487"/>
                  <a:pt x="8149" y="42714"/>
                  <a:pt x="7868" y="43049"/>
                </a:cubicBezTo>
                <a:cubicBezTo>
                  <a:pt x="7280" y="43718"/>
                  <a:pt x="6062" y="44481"/>
                  <a:pt x="4443" y="44788"/>
                </a:cubicBezTo>
                <a:cubicBezTo>
                  <a:pt x="4871" y="43919"/>
                  <a:pt x="5901" y="42366"/>
                  <a:pt x="7681" y="42313"/>
                </a:cubicBezTo>
                <a:close/>
                <a:moveTo>
                  <a:pt x="3546" y="0"/>
                </a:moveTo>
                <a:lnTo>
                  <a:pt x="3546" y="44896"/>
                </a:lnTo>
                <a:cubicBezTo>
                  <a:pt x="3360" y="44909"/>
                  <a:pt x="3171" y="44916"/>
                  <a:pt x="2978" y="44916"/>
                </a:cubicBezTo>
                <a:cubicBezTo>
                  <a:pt x="2198" y="44916"/>
                  <a:pt x="1361" y="44802"/>
                  <a:pt x="482" y="44534"/>
                </a:cubicBezTo>
                <a:cubicBezTo>
                  <a:pt x="449" y="44524"/>
                  <a:pt x="415" y="44519"/>
                  <a:pt x="382" y="44519"/>
                </a:cubicBezTo>
                <a:cubicBezTo>
                  <a:pt x="241" y="44519"/>
                  <a:pt x="110" y="44607"/>
                  <a:pt x="67" y="44748"/>
                </a:cubicBezTo>
                <a:cubicBezTo>
                  <a:pt x="0" y="44936"/>
                  <a:pt x="107" y="45123"/>
                  <a:pt x="281" y="45177"/>
                </a:cubicBezTo>
                <a:cubicBezTo>
                  <a:pt x="1231" y="45458"/>
                  <a:pt x="2128" y="45578"/>
                  <a:pt x="2971" y="45578"/>
                </a:cubicBezTo>
                <a:cubicBezTo>
                  <a:pt x="3238" y="45578"/>
                  <a:pt x="3493" y="45565"/>
                  <a:pt x="3733" y="45551"/>
                </a:cubicBezTo>
                <a:cubicBezTo>
                  <a:pt x="3760" y="45565"/>
                  <a:pt x="3787" y="45565"/>
                  <a:pt x="3827" y="45578"/>
                </a:cubicBezTo>
                <a:cubicBezTo>
                  <a:pt x="3841" y="45580"/>
                  <a:pt x="3855" y="45581"/>
                  <a:pt x="3869" y="45581"/>
                </a:cubicBezTo>
                <a:cubicBezTo>
                  <a:pt x="3939" y="45581"/>
                  <a:pt x="4013" y="45555"/>
                  <a:pt x="4068" y="45511"/>
                </a:cubicBezTo>
                <a:cubicBezTo>
                  <a:pt x="6115" y="45243"/>
                  <a:pt x="7668" y="44307"/>
                  <a:pt x="8364" y="43490"/>
                </a:cubicBezTo>
                <a:cubicBezTo>
                  <a:pt x="8805" y="42982"/>
                  <a:pt x="8952" y="42500"/>
                  <a:pt x="8765" y="42126"/>
                </a:cubicBezTo>
                <a:cubicBezTo>
                  <a:pt x="8663" y="41908"/>
                  <a:pt x="8402" y="41642"/>
                  <a:pt x="7748" y="41642"/>
                </a:cubicBezTo>
                <a:cubicBezTo>
                  <a:pt x="7718" y="41642"/>
                  <a:pt x="7687" y="41643"/>
                  <a:pt x="7654" y="41644"/>
                </a:cubicBezTo>
                <a:cubicBezTo>
                  <a:pt x="5941" y="41697"/>
                  <a:pt x="4831" y="42862"/>
                  <a:pt x="4215" y="43838"/>
                </a:cubicBezTo>
                <a:lnTo>
                  <a:pt x="42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46"/>
          <p:cNvSpPr/>
          <p:nvPr/>
        </p:nvSpPr>
        <p:spPr>
          <a:xfrm>
            <a:off x="5652150" y="2549525"/>
            <a:ext cx="1410775" cy="859775"/>
          </a:xfrm>
          <a:custGeom>
            <a:avLst/>
            <a:gdLst/>
            <a:ahLst/>
            <a:cxnLst/>
            <a:rect l="l" t="t" r="r" b="b"/>
            <a:pathLst>
              <a:path w="56431" h="34391" extrusionOk="0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46"/>
          <p:cNvSpPr/>
          <p:nvPr/>
        </p:nvSpPr>
        <p:spPr>
          <a:xfrm>
            <a:off x="5670225" y="2560550"/>
            <a:ext cx="1374625" cy="837725"/>
          </a:xfrm>
          <a:custGeom>
            <a:avLst/>
            <a:gdLst/>
            <a:ahLst/>
            <a:cxnLst/>
            <a:rect l="l" t="t" r="r" b="b"/>
            <a:pathLst>
              <a:path w="54985" h="33509" extrusionOk="0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46"/>
          <p:cNvSpPr/>
          <p:nvPr/>
        </p:nvSpPr>
        <p:spPr>
          <a:xfrm>
            <a:off x="6317225" y="2628800"/>
            <a:ext cx="142200" cy="142550"/>
          </a:xfrm>
          <a:custGeom>
            <a:avLst/>
            <a:gdLst/>
            <a:ahLst/>
            <a:cxnLst/>
            <a:rect l="l" t="t" r="r" b="b"/>
            <a:pathLst>
              <a:path w="5688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46"/>
          <p:cNvSpPr/>
          <p:nvPr/>
        </p:nvSpPr>
        <p:spPr>
          <a:xfrm>
            <a:off x="6317225" y="2628800"/>
            <a:ext cx="85650" cy="142550"/>
          </a:xfrm>
          <a:custGeom>
            <a:avLst/>
            <a:gdLst/>
            <a:ahLst/>
            <a:cxnLst/>
            <a:rect l="l" t="t" r="r" b="b"/>
            <a:pathLst>
              <a:path w="3426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46"/>
          <p:cNvSpPr/>
          <p:nvPr/>
        </p:nvSpPr>
        <p:spPr>
          <a:xfrm>
            <a:off x="6292800" y="0"/>
            <a:ext cx="223825" cy="2540175"/>
          </a:xfrm>
          <a:custGeom>
            <a:avLst/>
            <a:gdLst/>
            <a:ahLst/>
            <a:cxnLst/>
            <a:rect l="l" t="t" r="r" b="b"/>
            <a:pathLst>
              <a:path w="8953" h="101607" extrusionOk="0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46"/>
          <p:cNvSpPr/>
          <p:nvPr/>
        </p:nvSpPr>
        <p:spPr>
          <a:xfrm>
            <a:off x="6380450" y="2531450"/>
            <a:ext cx="15400" cy="85350"/>
          </a:xfrm>
          <a:custGeom>
            <a:avLst/>
            <a:gdLst/>
            <a:ahLst/>
            <a:cxnLst/>
            <a:rect l="l" t="t" r="r" b="b"/>
            <a:pathLst>
              <a:path w="616" h="3414" extrusionOk="0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6"/>
          <p:cNvSpPr/>
          <p:nvPr/>
        </p:nvSpPr>
        <p:spPr>
          <a:xfrm>
            <a:off x="7152400" y="1276275"/>
            <a:ext cx="1411100" cy="859800"/>
          </a:xfrm>
          <a:custGeom>
            <a:avLst/>
            <a:gdLst/>
            <a:ahLst/>
            <a:cxnLst/>
            <a:rect l="l" t="t" r="r" b="b"/>
            <a:pathLst>
              <a:path w="56444" h="34392" extrusionOk="0">
                <a:moveTo>
                  <a:pt x="31554" y="1"/>
                </a:moveTo>
                <a:cubicBezTo>
                  <a:pt x="25439" y="1"/>
                  <a:pt x="23084" y="3547"/>
                  <a:pt x="22468" y="4764"/>
                </a:cubicBezTo>
                <a:cubicBezTo>
                  <a:pt x="21759" y="4470"/>
                  <a:pt x="20140" y="3908"/>
                  <a:pt x="18240" y="3908"/>
                </a:cubicBezTo>
                <a:cubicBezTo>
                  <a:pt x="16179" y="3908"/>
                  <a:pt x="14426" y="4564"/>
                  <a:pt x="13007" y="5848"/>
                </a:cubicBezTo>
                <a:cubicBezTo>
                  <a:pt x="9863" y="8699"/>
                  <a:pt x="9809" y="11549"/>
                  <a:pt x="9970" y="12753"/>
                </a:cubicBezTo>
                <a:cubicBezTo>
                  <a:pt x="9689" y="12726"/>
                  <a:pt x="9327" y="12713"/>
                  <a:pt x="8913" y="12713"/>
                </a:cubicBezTo>
                <a:cubicBezTo>
                  <a:pt x="7079" y="12713"/>
                  <a:pt x="3694" y="13128"/>
                  <a:pt x="1606" y="15911"/>
                </a:cubicBezTo>
                <a:cubicBezTo>
                  <a:pt x="121" y="17892"/>
                  <a:pt x="0" y="20742"/>
                  <a:pt x="1312" y="23338"/>
                </a:cubicBezTo>
                <a:cubicBezTo>
                  <a:pt x="2463" y="25666"/>
                  <a:pt x="4470" y="27125"/>
                  <a:pt x="6571" y="27179"/>
                </a:cubicBezTo>
                <a:cubicBezTo>
                  <a:pt x="6972" y="27861"/>
                  <a:pt x="8364" y="29734"/>
                  <a:pt x="11321" y="29734"/>
                </a:cubicBezTo>
                <a:cubicBezTo>
                  <a:pt x="12097" y="29734"/>
                  <a:pt x="12927" y="29614"/>
                  <a:pt x="13797" y="29346"/>
                </a:cubicBezTo>
                <a:cubicBezTo>
                  <a:pt x="14386" y="30551"/>
                  <a:pt x="16714" y="34391"/>
                  <a:pt x="22027" y="34391"/>
                </a:cubicBezTo>
                <a:cubicBezTo>
                  <a:pt x="22615" y="34391"/>
                  <a:pt x="23217" y="34338"/>
                  <a:pt x="23833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44" y="30952"/>
                  <a:pt x="34391" y="32785"/>
                  <a:pt x="37469" y="32785"/>
                </a:cubicBezTo>
                <a:cubicBezTo>
                  <a:pt x="37924" y="32785"/>
                  <a:pt x="38392" y="32745"/>
                  <a:pt x="38847" y="32665"/>
                </a:cubicBezTo>
                <a:cubicBezTo>
                  <a:pt x="42969" y="31942"/>
                  <a:pt x="43919" y="28865"/>
                  <a:pt x="44133" y="27647"/>
                </a:cubicBezTo>
                <a:cubicBezTo>
                  <a:pt x="44722" y="27781"/>
                  <a:pt x="45819" y="27981"/>
                  <a:pt x="47130" y="27981"/>
                </a:cubicBezTo>
                <a:cubicBezTo>
                  <a:pt x="49633" y="27981"/>
                  <a:pt x="53032" y="27232"/>
                  <a:pt x="54999" y="23673"/>
                </a:cubicBezTo>
                <a:cubicBezTo>
                  <a:pt x="56444" y="21063"/>
                  <a:pt x="56364" y="17918"/>
                  <a:pt x="54798" y="15269"/>
                </a:cubicBezTo>
                <a:cubicBezTo>
                  <a:pt x="53473" y="13021"/>
                  <a:pt x="51292" y="11629"/>
                  <a:pt x="49124" y="11629"/>
                </a:cubicBezTo>
                <a:cubicBezTo>
                  <a:pt x="48910" y="11629"/>
                  <a:pt x="48696" y="11643"/>
                  <a:pt x="48468" y="11669"/>
                </a:cubicBezTo>
                <a:cubicBezTo>
                  <a:pt x="48134" y="10599"/>
                  <a:pt x="46889" y="7682"/>
                  <a:pt x="43116" y="7682"/>
                </a:cubicBezTo>
                <a:cubicBezTo>
                  <a:pt x="42581" y="7682"/>
                  <a:pt x="42019" y="7735"/>
                  <a:pt x="41430" y="7856"/>
                </a:cubicBezTo>
                <a:cubicBezTo>
                  <a:pt x="41122" y="6156"/>
                  <a:pt x="39476" y="241"/>
                  <a:pt x="32076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6"/>
          <p:cNvSpPr/>
          <p:nvPr/>
        </p:nvSpPr>
        <p:spPr>
          <a:xfrm>
            <a:off x="7170475" y="1287325"/>
            <a:ext cx="1374625" cy="837700"/>
          </a:xfrm>
          <a:custGeom>
            <a:avLst/>
            <a:gdLst/>
            <a:ahLst/>
            <a:cxnLst/>
            <a:rect l="l" t="t" r="r" b="b"/>
            <a:pathLst>
              <a:path w="54985" h="33508" extrusionOk="0">
                <a:moveTo>
                  <a:pt x="30738" y="0"/>
                </a:moveTo>
                <a:cubicBezTo>
                  <a:pt x="24783" y="0"/>
                  <a:pt x="22494" y="3466"/>
                  <a:pt x="21892" y="4644"/>
                </a:cubicBezTo>
                <a:cubicBezTo>
                  <a:pt x="21196" y="4363"/>
                  <a:pt x="19617" y="3814"/>
                  <a:pt x="17771" y="3814"/>
                </a:cubicBezTo>
                <a:cubicBezTo>
                  <a:pt x="15764" y="3814"/>
                  <a:pt x="14051" y="4443"/>
                  <a:pt x="12672" y="5701"/>
                </a:cubicBezTo>
                <a:cubicBezTo>
                  <a:pt x="9608" y="8471"/>
                  <a:pt x="9554" y="11254"/>
                  <a:pt x="9715" y="12432"/>
                </a:cubicBezTo>
                <a:cubicBezTo>
                  <a:pt x="9447" y="12405"/>
                  <a:pt x="9086" y="12378"/>
                  <a:pt x="8685" y="12378"/>
                </a:cubicBezTo>
                <a:cubicBezTo>
                  <a:pt x="6892" y="12378"/>
                  <a:pt x="3600" y="12793"/>
                  <a:pt x="1566" y="15496"/>
                </a:cubicBezTo>
                <a:cubicBezTo>
                  <a:pt x="120" y="17436"/>
                  <a:pt x="0" y="20206"/>
                  <a:pt x="1271" y="22735"/>
                </a:cubicBezTo>
                <a:cubicBezTo>
                  <a:pt x="2409" y="25010"/>
                  <a:pt x="4362" y="26429"/>
                  <a:pt x="6396" y="26482"/>
                </a:cubicBezTo>
                <a:cubicBezTo>
                  <a:pt x="6798" y="27138"/>
                  <a:pt x="8149" y="28971"/>
                  <a:pt x="11040" y="28971"/>
                </a:cubicBezTo>
                <a:cubicBezTo>
                  <a:pt x="11789" y="28971"/>
                  <a:pt x="12592" y="28851"/>
                  <a:pt x="13435" y="28583"/>
                </a:cubicBezTo>
                <a:cubicBezTo>
                  <a:pt x="14024" y="29761"/>
                  <a:pt x="16285" y="33508"/>
                  <a:pt x="21464" y="33508"/>
                </a:cubicBezTo>
                <a:cubicBezTo>
                  <a:pt x="22026" y="33508"/>
                  <a:pt x="22628" y="33454"/>
                  <a:pt x="23217" y="33374"/>
                </a:cubicBezTo>
                <a:cubicBezTo>
                  <a:pt x="28570" y="32584"/>
                  <a:pt x="30149" y="30390"/>
                  <a:pt x="30617" y="29132"/>
                </a:cubicBezTo>
                <a:cubicBezTo>
                  <a:pt x="31514" y="30149"/>
                  <a:pt x="33507" y="31942"/>
                  <a:pt x="36505" y="31942"/>
                </a:cubicBezTo>
                <a:cubicBezTo>
                  <a:pt x="36947" y="31942"/>
                  <a:pt x="37402" y="31902"/>
                  <a:pt x="37857" y="31822"/>
                </a:cubicBezTo>
                <a:cubicBezTo>
                  <a:pt x="41871" y="31126"/>
                  <a:pt x="42794" y="28128"/>
                  <a:pt x="42995" y="26937"/>
                </a:cubicBezTo>
                <a:cubicBezTo>
                  <a:pt x="43570" y="27071"/>
                  <a:pt x="44641" y="27272"/>
                  <a:pt x="45912" y="27272"/>
                </a:cubicBezTo>
                <a:cubicBezTo>
                  <a:pt x="48361" y="27272"/>
                  <a:pt x="51680" y="26536"/>
                  <a:pt x="53593" y="23070"/>
                </a:cubicBezTo>
                <a:cubicBezTo>
                  <a:pt x="54985" y="20514"/>
                  <a:pt x="54918" y="17463"/>
                  <a:pt x="53393" y="14867"/>
                </a:cubicBezTo>
                <a:cubicBezTo>
                  <a:pt x="52094" y="12686"/>
                  <a:pt x="49980" y="11321"/>
                  <a:pt x="47866" y="11321"/>
                </a:cubicBezTo>
                <a:cubicBezTo>
                  <a:pt x="47652" y="11321"/>
                  <a:pt x="47438" y="11334"/>
                  <a:pt x="47224" y="11361"/>
                </a:cubicBezTo>
                <a:cubicBezTo>
                  <a:pt x="46902" y="10317"/>
                  <a:pt x="45685" y="7480"/>
                  <a:pt x="42005" y="7480"/>
                </a:cubicBezTo>
                <a:cubicBezTo>
                  <a:pt x="41496" y="7480"/>
                  <a:pt x="40948" y="7534"/>
                  <a:pt x="40372" y="7654"/>
                </a:cubicBezTo>
                <a:cubicBezTo>
                  <a:pt x="40064" y="5995"/>
                  <a:pt x="38459" y="241"/>
                  <a:pt x="3125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6"/>
          <p:cNvSpPr/>
          <p:nvPr/>
        </p:nvSpPr>
        <p:spPr>
          <a:xfrm>
            <a:off x="7817475" y="1355575"/>
            <a:ext cx="142525" cy="142525"/>
          </a:xfrm>
          <a:custGeom>
            <a:avLst/>
            <a:gdLst/>
            <a:ahLst/>
            <a:cxnLst/>
            <a:rect l="l" t="t" r="r" b="b"/>
            <a:pathLst>
              <a:path w="5701" h="5701" extrusionOk="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4416" y="5701"/>
                  <a:pt x="5701" y="4429"/>
                  <a:pt x="5701" y="2850"/>
                </a:cubicBezTo>
                <a:cubicBezTo>
                  <a:pt x="5701" y="1285"/>
                  <a:pt x="4416" y="0"/>
                  <a:pt x="2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6"/>
          <p:cNvSpPr/>
          <p:nvPr/>
        </p:nvSpPr>
        <p:spPr>
          <a:xfrm>
            <a:off x="7817475" y="1355575"/>
            <a:ext cx="86000" cy="142525"/>
          </a:xfrm>
          <a:custGeom>
            <a:avLst/>
            <a:gdLst/>
            <a:ahLst/>
            <a:cxnLst/>
            <a:rect l="l" t="t" r="r" b="b"/>
            <a:pathLst>
              <a:path w="3440" h="5701" extrusionOk="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3051" y="5701"/>
                  <a:pt x="3252" y="5674"/>
                  <a:pt x="3439" y="5634"/>
                </a:cubicBezTo>
                <a:cubicBezTo>
                  <a:pt x="2154" y="5366"/>
                  <a:pt x="1178" y="4215"/>
                  <a:pt x="1178" y="2850"/>
                </a:cubicBezTo>
                <a:cubicBezTo>
                  <a:pt x="1178" y="1485"/>
                  <a:pt x="2154" y="335"/>
                  <a:pt x="3439" y="67"/>
                </a:cubicBezTo>
                <a:cubicBezTo>
                  <a:pt x="3252" y="27"/>
                  <a:pt x="3051" y="0"/>
                  <a:pt x="2850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6"/>
          <p:cNvSpPr/>
          <p:nvPr/>
        </p:nvSpPr>
        <p:spPr>
          <a:xfrm>
            <a:off x="7857600" y="1249850"/>
            <a:ext cx="15750" cy="100725"/>
          </a:xfrm>
          <a:custGeom>
            <a:avLst/>
            <a:gdLst/>
            <a:ahLst/>
            <a:cxnLst/>
            <a:rect l="l" t="t" r="r" b="b"/>
            <a:pathLst>
              <a:path w="630" h="4029" extrusionOk="0">
                <a:moveTo>
                  <a:pt x="322" y="0"/>
                </a:moveTo>
                <a:cubicBezTo>
                  <a:pt x="148" y="0"/>
                  <a:pt x="1" y="148"/>
                  <a:pt x="1" y="322"/>
                </a:cubicBezTo>
                <a:lnTo>
                  <a:pt x="1" y="3721"/>
                </a:lnTo>
                <a:cubicBezTo>
                  <a:pt x="1" y="3894"/>
                  <a:pt x="148" y="4028"/>
                  <a:pt x="322" y="4028"/>
                </a:cubicBezTo>
                <a:cubicBezTo>
                  <a:pt x="496" y="4028"/>
                  <a:pt x="630" y="3894"/>
                  <a:pt x="630" y="3721"/>
                </a:cubicBezTo>
                <a:lnTo>
                  <a:pt x="630" y="322"/>
                </a:lnTo>
                <a:cubicBezTo>
                  <a:pt x="630" y="148"/>
                  <a:pt x="496" y="0"/>
                  <a:pt x="322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6"/>
          <p:cNvSpPr/>
          <p:nvPr/>
        </p:nvSpPr>
        <p:spPr>
          <a:xfrm>
            <a:off x="7770300" y="0"/>
            <a:ext cx="223500" cy="1260250"/>
          </a:xfrm>
          <a:custGeom>
            <a:avLst/>
            <a:gdLst/>
            <a:ahLst/>
            <a:cxnLst/>
            <a:rect l="l" t="t" r="r" b="b"/>
            <a:pathLst>
              <a:path w="8940" h="50410" extrusionOk="0">
                <a:moveTo>
                  <a:pt x="7735" y="47131"/>
                </a:moveTo>
                <a:cubicBezTo>
                  <a:pt x="8002" y="47131"/>
                  <a:pt x="8136" y="47198"/>
                  <a:pt x="8163" y="47251"/>
                </a:cubicBezTo>
                <a:cubicBezTo>
                  <a:pt x="8190" y="47318"/>
                  <a:pt x="8136" y="47546"/>
                  <a:pt x="7855" y="47880"/>
                </a:cubicBezTo>
                <a:cubicBezTo>
                  <a:pt x="7280" y="48549"/>
                  <a:pt x="6049" y="49312"/>
                  <a:pt x="4430" y="49606"/>
                </a:cubicBezTo>
                <a:cubicBezTo>
                  <a:pt x="4871" y="48750"/>
                  <a:pt x="5901" y="47198"/>
                  <a:pt x="7668" y="47144"/>
                </a:cubicBezTo>
                <a:cubicBezTo>
                  <a:pt x="7695" y="47144"/>
                  <a:pt x="7721" y="47131"/>
                  <a:pt x="7735" y="47131"/>
                </a:cubicBezTo>
                <a:close/>
                <a:moveTo>
                  <a:pt x="3533" y="1"/>
                </a:moveTo>
                <a:lnTo>
                  <a:pt x="3533" y="49727"/>
                </a:lnTo>
                <a:cubicBezTo>
                  <a:pt x="3348" y="49740"/>
                  <a:pt x="3160" y="49747"/>
                  <a:pt x="2969" y="49747"/>
                </a:cubicBezTo>
                <a:cubicBezTo>
                  <a:pt x="2188" y="49747"/>
                  <a:pt x="1350" y="49632"/>
                  <a:pt x="469" y="49352"/>
                </a:cubicBezTo>
                <a:cubicBezTo>
                  <a:pt x="438" y="49343"/>
                  <a:pt x="407" y="49338"/>
                  <a:pt x="376" y="49338"/>
                </a:cubicBezTo>
                <a:cubicBezTo>
                  <a:pt x="233" y="49338"/>
                  <a:pt x="98" y="49436"/>
                  <a:pt x="54" y="49580"/>
                </a:cubicBezTo>
                <a:cubicBezTo>
                  <a:pt x="0" y="49754"/>
                  <a:pt x="94" y="49941"/>
                  <a:pt x="268" y="49994"/>
                </a:cubicBezTo>
                <a:cubicBezTo>
                  <a:pt x="1218" y="50289"/>
                  <a:pt x="2114" y="50409"/>
                  <a:pt x="2958" y="50409"/>
                </a:cubicBezTo>
                <a:cubicBezTo>
                  <a:pt x="3225" y="50409"/>
                  <a:pt x="3479" y="50396"/>
                  <a:pt x="3734" y="50369"/>
                </a:cubicBezTo>
                <a:cubicBezTo>
                  <a:pt x="3760" y="50383"/>
                  <a:pt x="3787" y="50396"/>
                  <a:pt x="3814" y="50396"/>
                </a:cubicBezTo>
                <a:cubicBezTo>
                  <a:pt x="3836" y="50399"/>
                  <a:pt x="3858" y="50401"/>
                  <a:pt x="3880" y="50401"/>
                </a:cubicBezTo>
                <a:cubicBezTo>
                  <a:pt x="3950" y="50401"/>
                  <a:pt x="4017" y="50383"/>
                  <a:pt x="4068" y="50342"/>
                </a:cubicBezTo>
                <a:cubicBezTo>
                  <a:pt x="6102" y="50075"/>
                  <a:pt x="7654" y="49125"/>
                  <a:pt x="8364" y="48308"/>
                </a:cubicBezTo>
                <a:cubicBezTo>
                  <a:pt x="8792" y="47813"/>
                  <a:pt x="8939" y="47332"/>
                  <a:pt x="8765" y="46957"/>
                </a:cubicBezTo>
                <a:cubicBezTo>
                  <a:pt x="8650" y="46727"/>
                  <a:pt x="8390" y="46473"/>
                  <a:pt x="7751" y="46473"/>
                </a:cubicBezTo>
                <a:cubicBezTo>
                  <a:pt x="7720" y="46473"/>
                  <a:pt x="7688" y="46474"/>
                  <a:pt x="7654" y="46475"/>
                </a:cubicBezTo>
                <a:cubicBezTo>
                  <a:pt x="5928" y="46529"/>
                  <a:pt x="4831" y="47693"/>
                  <a:pt x="4202" y="48656"/>
                </a:cubicBezTo>
                <a:lnTo>
                  <a:pt x="420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6"/>
          <p:cNvSpPr/>
          <p:nvPr/>
        </p:nvSpPr>
        <p:spPr>
          <a:xfrm flipH="1">
            <a:off x="2106513" y="2543213"/>
            <a:ext cx="1410775" cy="859775"/>
          </a:xfrm>
          <a:custGeom>
            <a:avLst/>
            <a:gdLst/>
            <a:ahLst/>
            <a:cxnLst/>
            <a:rect l="l" t="t" r="r" b="b"/>
            <a:pathLst>
              <a:path w="56431" h="34391" extrusionOk="0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6"/>
          <p:cNvSpPr/>
          <p:nvPr/>
        </p:nvSpPr>
        <p:spPr>
          <a:xfrm flipH="1">
            <a:off x="2124588" y="2554238"/>
            <a:ext cx="1374625" cy="837725"/>
          </a:xfrm>
          <a:custGeom>
            <a:avLst/>
            <a:gdLst/>
            <a:ahLst/>
            <a:cxnLst/>
            <a:rect l="l" t="t" r="r" b="b"/>
            <a:pathLst>
              <a:path w="54985" h="33509" extrusionOk="0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6"/>
          <p:cNvSpPr/>
          <p:nvPr/>
        </p:nvSpPr>
        <p:spPr>
          <a:xfrm flipH="1">
            <a:off x="2710013" y="2622488"/>
            <a:ext cx="142200" cy="142550"/>
          </a:xfrm>
          <a:custGeom>
            <a:avLst/>
            <a:gdLst/>
            <a:ahLst/>
            <a:cxnLst/>
            <a:rect l="l" t="t" r="r" b="b"/>
            <a:pathLst>
              <a:path w="5688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46"/>
          <p:cNvSpPr/>
          <p:nvPr/>
        </p:nvSpPr>
        <p:spPr>
          <a:xfrm flipH="1">
            <a:off x="2766563" y="2622488"/>
            <a:ext cx="85650" cy="142550"/>
          </a:xfrm>
          <a:custGeom>
            <a:avLst/>
            <a:gdLst/>
            <a:ahLst/>
            <a:cxnLst/>
            <a:rect l="l" t="t" r="r" b="b"/>
            <a:pathLst>
              <a:path w="3426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6"/>
          <p:cNvSpPr/>
          <p:nvPr/>
        </p:nvSpPr>
        <p:spPr>
          <a:xfrm flipH="1">
            <a:off x="2652813" y="-6312"/>
            <a:ext cx="223825" cy="2540175"/>
          </a:xfrm>
          <a:custGeom>
            <a:avLst/>
            <a:gdLst/>
            <a:ahLst/>
            <a:cxnLst/>
            <a:rect l="l" t="t" r="r" b="b"/>
            <a:pathLst>
              <a:path w="8953" h="101607" extrusionOk="0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46"/>
          <p:cNvSpPr/>
          <p:nvPr/>
        </p:nvSpPr>
        <p:spPr>
          <a:xfrm flipH="1">
            <a:off x="2773588" y="2525138"/>
            <a:ext cx="15400" cy="85350"/>
          </a:xfrm>
          <a:custGeom>
            <a:avLst/>
            <a:gdLst/>
            <a:ahLst/>
            <a:cxnLst/>
            <a:rect l="l" t="t" r="r" b="b"/>
            <a:pathLst>
              <a:path w="616" h="3414" extrusionOk="0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46"/>
          <p:cNvSpPr/>
          <p:nvPr/>
        </p:nvSpPr>
        <p:spPr>
          <a:xfrm>
            <a:off x="439588" y="26245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46"/>
          <p:cNvSpPr/>
          <p:nvPr/>
        </p:nvSpPr>
        <p:spPr>
          <a:xfrm>
            <a:off x="7062925" y="26880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46"/>
          <p:cNvSpPr/>
          <p:nvPr/>
        </p:nvSpPr>
        <p:spPr>
          <a:xfrm>
            <a:off x="19698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46"/>
          <p:cNvSpPr/>
          <p:nvPr/>
        </p:nvSpPr>
        <p:spPr>
          <a:xfrm>
            <a:off x="55626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270675" y="228441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46"/>
          <p:cNvSpPr txBox="1"/>
          <p:nvPr/>
        </p:nvSpPr>
        <p:spPr>
          <a:xfrm>
            <a:off x="7347175" y="22844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2177638" y="36152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46"/>
          <p:cNvSpPr txBox="1"/>
          <p:nvPr/>
        </p:nvSpPr>
        <p:spPr>
          <a:xfrm>
            <a:off x="22541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5770438" y="36152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6"/>
          <p:cNvSpPr txBox="1"/>
          <p:nvPr/>
        </p:nvSpPr>
        <p:spPr>
          <a:xfrm>
            <a:off x="58469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647338" y="222091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6"/>
          <p:cNvSpPr txBox="1"/>
          <p:nvPr/>
        </p:nvSpPr>
        <p:spPr>
          <a:xfrm>
            <a:off x="723838" y="22209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4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8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9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49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158" name="Google Shape;2158;p49"/>
          <p:cNvGrpSpPr/>
          <p:nvPr/>
        </p:nvGrpSpPr>
        <p:grpSpPr>
          <a:xfrm>
            <a:off x="6891590" y="1724357"/>
            <a:ext cx="1428847" cy="2542236"/>
            <a:chOff x="6547098" y="1724307"/>
            <a:chExt cx="1462784" cy="2602616"/>
          </a:xfrm>
        </p:grpSpPr>
        <p:grpSp>
          <p:nvGrpSpPr>
            <p:cNvPr id="2159" name="Google Shape;215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160" name="Google Shape;216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161" name="Google Shape;216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3" name="Google Shape;216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4" name="Google Shape;216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165" name="Google Shape;216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166" name="Google Shape;216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8" name="Google Shape;216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69" name="Google Shape;216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3" name="Google Shape;217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74" name="Google Shape;217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75" name="Google Shape;217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178" name="Google Shape;217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82" name="Google Shape;218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83" name="Google Shape;218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84" name="Google Shape;218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6" name="Google Shape;218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87" name="Google Shape;218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89" name="Google Shape;2189;p49"/>
            <p:cNvGrpSpPr/>
            <p:nvPr/>
          </p:nvGrpSpPr>
          <p:grpSpPr>
            <a:xfrm>
              <a:off x="6632293" y="3816100"/>
              <a:ext cx="531001" cy="510823"/>
              <a:chOff x="3887040" y="3641744"/>
              <a:chExt cx="609995" cy="586816"/>
            </a:xfrm>
          </p:grpSpPr>
          <p:sp>
            <p:nvSpPr>
              <p:cNvPr id="2192" name="Google Shape;2192;p49"/>
              <p:cNvSpPr/>
              <p:nvPr/>
            </p:nvSpPr>
            <p:spPr>
              <a:xfrm>
                <a:off x="3887040" y="3641744"/>
                <a:ext cx="287338" cy="287027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3" name="Google Shape;219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94" name="Google Shape;219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053025" y="744575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Protocolos de comunicação</a:t>
            </a:r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1819656" y="3516610"/>
            <a:ext cx="6562469" cy="106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“Os protocolos de comunicação são </a:t>
            </a:r>
            <a:r>
              <a:rPr lang="pt-P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conjuntos de regras, procedimentos e formatos de mensagens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regem a comunicação entre dispositivos num sistema distribuído”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7E7FA7A-967B-66EF-2DC3-A7ACD51AEE79}"/>
              </a:ext>
            </a:extLst>
          </p:cNvPr>
          <p:cNvGrpSpPr/>
          <p:nvPr/>
        </p:nvGrpSpPr>
        <p:grpSpPr>
          <a:xfrm>
            <a:off x="-1708175" y="-830689"/>
            <a:ext cx="4940100" cy="4347299"/>
            <a:chOff x="-1301671" y="-630571"/>
            <a:chExt cx="4940100" cy="4347299"/>
          </a:xfrm>
        </p:grpSpPr>
        <p:sp>
          <p:nvSpPr>
            <p:cNvPr id="61" name="Google Shape;61;p17"/>
            <p:cNvSpPr/>
            <p:nvPr/>
          </p:nvSpPr>
          <p:spPr>
            <a:xfrm>
              <a:off x="-1301671" y="-630571"/>
              <a:ext cx="4412891" cy="3585620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-696711" y="-340128"/>
              <a:ext cx="3834249" cy="332081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4563" y="566484"/>
              <a:ext cx="3572490" cy="2902766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534365" y="801636"/>
              <a:ext cx="3104045" cy="268838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1301247" y="1815454"/>
              <a:ext cx="2323330" cy="1887782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1619747" y="1968363"/>
              <a:ext cx="2018682" cy="1748365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Sincronização de Tarefas</a:t>
            </a:r>
          </a:p>
        </p:txBody>
      </p:sp>
      <p:sp>
        <p:nvSpPr>
          <p:cNvPr id="1978" name="Google Shape;1978;p43"/>
          <p:cNvSpPr/>
          <p:nvPr/>
        </p:nvSpPr>
        <p:spPr>
          <a:xfrm>
            <a:off x="550436" y="1780378"/>
            <a:ext cx="8043131" cy="1506065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Time Protocol - NTP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Two-Phase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Locking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bloqueio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08088" y="3636175"/>
            <a:ext cx="1052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operações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eleitorais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sincronização dos relógios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5468545" y="2358206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3393227" y="2365560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766;p38">
            <a:extLst>
              <a:ext uri="{FF2B5EF4-FFF2-40B4-BE49-F238E27FC236}">
                <a16:creationId xmlns:a16="http://schemas.microsoft.com/office/drawing/2014/main" id="{C18A45C7-40E2-F7D7-C7F9-A289EC98B3AC}"/>
              </a:ext>
            </a:extLst>
          </p:cNvPr>
          <p:cNvGrpSpPr/>
          <p:nvPr/>
        </p:nvGrpSpPr>
        <p:grpSpPr>
          <a:xfrm>
            <a:off x="1111074" y="2410942"/>
            <a:ext cx="515040" cy="306497"/>
            <a:chOff x="5318259" y="2982111"/>
            <a:chExt cx="371013" cy="220787"/>
          </a:xfrm>
        </p:grpSpPr>
        <p:sp>
          <p:nvSpPr>
            <p:cNvPr id="6" name="Google Shape;1767;p38">
              <a:extLst>
                <a:ext uri="{FF2B5EF4-FFF2-40B4-BE49-F238E27FC236}">
                  <a16:creationId xmlns:a16="http://schemas.microsoft.com/office/drawing/2014/main" id="{FA1D18C2-ACDF-2834-AA3D-4ADC0D1076E4}"/>
                </a:ext>
              </a:extLst>
            </p:cNvPr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8;p38">
              <a:extLst>
                <a:ext uri="{FF2B5EF4-FFF2-40B4-BE49-F238E27FC236}">
                  <a16:creationId xmlns:a16="http://schemas.microsoft.com/office/drawing/2014/main" id="{75F443ED-F71B-D580-FB26-DA8CF4A51516}"/>
                </a:ext>
              </a:extLst>
            </p:cNvPr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9;p38">
              <a:extLst>
                <a:ext uri="{FF2B5EF4-FFF2-40B4-BE49-F238E27FC236}">
                  <a16:creationId xmlns:a16="http://schemas.microsoft.com/office/drawing/2014/main" id="{914B602A-BA7E-6308-8FD5-47D521B02A08}"/>
                </a:ext>
              </a:extLst>
            </p:cNvPr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0;p38">
              <a:extLst>
                <a:ext uri="{FF2B5EF4-FFF2-40B4-BE49-F238E27FC236}">
                  <a16:creationId xmlns:a16="http://schemas.microsoft.com/office/drawing/2014/main" id="{0C829330-75DB-53E7-3905-4B8A2765A880}"/>
                </a:ext>
              </a:extLst>
            </p:cNvPr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1;p38">
              <a:extLst>
                <a:ext uri="{FF2B5EF4-FFF2-40B4-BE49-F238E27FC236}">
                  <a16:creationId xmlns:a16="http://schemas.microsoft.com/office/drawing/2014/main" id="{FB8843C9-41C6-7DB6-EFEE-6D031A93967A}"/>
                </a:ext>
              </a:extLst>
            </p:cNvPr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2;p38">
              <a:extLst>
                <a:ext uri="{FF2B5EF4-FFF2-40B4-BE49-F238E27FC236}">
                  <a16:creationId xmlns:a16="http://schemas.microsoft.com/office/drawing/2014/main" id="{03AF4D2F-E8F6-14F8-2C35-E75E77AACC38}"/>
                </a:ext>
              </a:extLst>
            </p:cNvPr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3;p38">
              <a:extLst>
                <a:ext uri="{FF2B5EF4-FFF2-40B4-BE49-F238E27FC236}">
                  <a16:creationId xmlns:a16="http://schemas.microsoft.com/office/drawing/2014/main" id="{076A1BD7-723E-DD01-A31B-2755DD09078D}"/>
                </a:ext>
              </a:extLst>
            </p:cNvPr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4;p38">
              <a:extLst>
                <a:ext uri="{FF2B5EF4-FFF2-40B4-BE49-F238E27FC236}">
                  <a16:creationId xmlns:a16="http://schemas.microsoft.com/office/drawing/2014/main" id="{A19E2D41-2337-0837-D4A0-A4E4B3E60D7C}"/>
                </a:ext>
              </a:extLst>
            </p:cNvPr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090;p45">
            <a:extLst>
              <a:ext uri="{FF2B5EF4-FFF2-40B4-BE49-F238E27FC236}">
                <a16:creationId xmlns:a16="http://schemas.microsoft.com/office/drawing/2014/main" id="{404BAC52-107E-056E-BA73-9EECE8F3B7FC}"/>
              </a:ext>
            </a:extLst>
          </p:cNvPr>
          <p:cNvGrpSpPr/>
          <p:nvPr/>
        </p:nvGrpSpPr>
        <p:grpSpPr>
          <a:xfrm>
            <a:off x="7720384" y="2358206"/>
            <a:ext cx="201301" cy="323629"/>
            <a:chOff x="6683975" y="1228550"/>
            <a:chExt cx="218000" cy="350475"/>
          </a:xfrm>
        </p:grpSpPr>
        <p:sp>
          <p:nvSpPr>
            <p:cNvPr id="15" name="Google Shape;2091;p45">
              <a:extLst>
                <a:ext uri="{FF2B5EF4-FFF2-40B4-BE49-F238E27FC236}">
                  <a16:creationId xmlns:a16="http://schemas.microsoft.com/office/drawing/2014/main" id="{C538DAC5-BDF6-1B93-8A7A-42DFF8781EFD}"/>
                </a:ext>
              </a:extLst>
            </p:cNvPr>
            <p:cNvSpPr/>
            <p:nvPr/>
          </p:nvSpPr>
          <p:spPr>
            <a:xfrm>
              <a:off x="6683975" y="1228550"/>
              <a:ext cx="218000" cy="288825"/>
            </a:xfrm>
            <a:custGeom>
              <a:avLst/>
              <a:gdLst/>
              <a:ahLst/>
              <a:cxnLst/>
              <a:rect l="l" t="t" r="r" b="b"/>
              <a:pathLst>
                <a:path w="8720" h="11553" extrusionOk="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92;p45">
              <a:extLst>
                <a:ext uri="{FF2B5EF4-FFF2-40B4-BE49-F238E27FC236}">
                  <a16:creationId xmlns:a16="http://schemas.microsoft.com/office/drawing/2014/main" id="{B224A7B0-CA97-C945-EAE2-D172EE37BA55}"/>
                </a:ext>
              </a:extLst>
            </p:cNvPr>
            <p:cNvSpPr/>
            <p:nvPr/>
          </p:nvSpPr>
          <p:spPr>
            <a:xfrm>
              <a:off x="6750750" y="1531050"/>
              <a:ext cx="85600" cy="17150"/>
            </a:xfrm>
            <a:custGeom>
              <a:avLst/>
              <a:gdLst/>
              <a:ahLst/>
              <a:cxnLst/>
              <a:rect l="l" t="t" r="r" b="b"/>
              <a:pathLst>
                <a:path w="3424" h="686" extrusionOk="0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93;p45">
              <a:extLst>
                <a:ext uri="{FF2B5EF4-FFF2-40B4-BE49-F238E27FC236}">
                  <a16:creationId xmlns:a16="http://schemas.microsoft.com/office/drawing/2014/main" id="{B59C6562-8331-C558-874F-44803754CCA4}"/>
                </a:ext>
              </a:extLst>
            </p:cNvPr>
            <p:cNvSpPr/>
            <p:nvPr/>
          </p:nvSpPr>
          <p:spPr>
            <a:xfrm>
              <a:off x="6773000" y="1561875"/>
              <a:ext cx="45675" cy="17150"/>
            </a:xfrm>
            <a:custGeom>
              <a:avLst/>
              <a:gdLst/>
              <a:ahLst/>
              <a:cxnLst/>
              <a:rect l="l" t="t" r="r" b="b"/>
              <a:pathLst>
                <a:path w="1827" h="686" extrusionOk="0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29DB2D-9A58-6365-9DD8-98A240B2100E}"/>
              </a:ext>
            </a:extLst>
          </p:cNvPr>
          <p:cNvSpPr txBox="1"/>
          <p:nvPr/>
        </p:nvSpPr>
        <p:spPr>
          <a:xfrm>
            <a:off x="643668" y="899084"/>
            <a:ext cx="794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“Permite que diferentes computadores trabalhem em </a:t>
            </a:r>
            <a:r>
              <a:rPr lang="pt-PT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</a:t>
            </a: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de forma </a:t>
            </a:r>
            <a:r>
              <a:rPr lang="pt-PT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coordenada</a:t>
            </a: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realizar uma tarefa específica”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72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Comunicação entre computadores</a:t>
            </a:r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>
            <a:cxnSpLocks/>
          </p:cNvCxnSpPr>
          <p:nvPr/>
        </p:nvCxnSpPr>
        <p:spPr>
          <a:xfrm>
            <a:off x="2527750" y="1402087"/>
            <a:ext cx="2391383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5294491" y="1186600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Estabelecimento de ligação</a:t>
            </a:r>
            <a:r>
              <a:rPr lang="en" sz="1600" b="1" dirty="0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208015" y="1428872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vai ser feita a ligação?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>
            <a:cxnSpLocks/>
          </p:cNvCxnSpPr>
          <p:nvPr/>
        </p:nvCxnSpPr>
        <p:spPr>
          <a:xfrm>
            <a:off x="3426250" y="2902250"/>
            <a:ext cx="149288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6129768" y="2523810"/>
            <a:ext cx="254753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Receção de dados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170957" y="2773375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é que recebe os dados?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>
            <a:cxnSpLocks/>
          </p:cNvCxnSpPr>
          <p:nvPr/>
        </p:nvCxnSpPr>
        <p:spPr>
          <a:xfrm>
            <a:off x="3102850" y="3637062"/>
            <a:ext cx="1816283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5249973" y="3231422"/>
            <a:ext cx="273031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erros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154822" y="3482663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são tratados os Erros?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>
            <a:cxnSpLocks/>
          </p:cNvCxnSpPr>
          <p:nvPr/>
        </p:nvCxnSpPr>
        <p:spPr>
          <a:xfrm>
            <a:off x="3081550" y="2148713"/>
            <a:ext cx="183758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5769203" y="1813693"/>
            <a:ext cx="254753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Transmissão de dados</a:t>
            </a:r>
            <a:endParaRPr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170957" y="21289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vão ser transmitidos os dados?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>
            <a:cxnSpLocks/>
          </p:cNvCxnSpPr>
          <p:nvPr/>
        </p:nvCxnSpPr>
        <p:spPr>
          <a:xfrm>
            <a:off x="2518150" y="4371140"/>
            <a:ext cx="2400983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5616906" y="3960767"/>
            <a:ext cx="2342445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da ligação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117751" y="4311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Após a conclusão da tarefa, como é terminada a ligação?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Control Protocol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040498" y="4385257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43798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128999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7;p20">
            <a:extLst>
              <a:ext uri="{FF2B5EF4-FFF2-40B4-BE49-F238E27FC236}">
                <a16:creationId xmlns:a16="http://schemas.microsoft.com/office/drawing/2014/main" id="{8563E527-42DC-6502-9BA8-13EF774E0071}"/>
              </a:ext>
            </a:extLst>
          </p:cNvPr>
          <p:cNvGrpSpPr/>
          <p:nvPr/>
        </p:nvGrpSpPr>
        <p:grpSpPr>
          <a:xfrm flipH="1">
            <a:off x="357658" y="2816346"/>
            <a:ext cx="1623157" cy="1388355"/>
            <a:chOff x="6666447" y="2894320"/>
            <a:chExt cx="364980" cy="312183"/>
          </a:xfrm>
        </p:grpSpPr>
        <p:sp>
          <p:nvSpPr>
            <p:cNvPr id="3" name="Google Shape;188;p20">
              <a:extLst>
                <a:ext uri="{FF2B5EF4-FFF2-40B4-BE49-F238E27FC236}">
                  <a16:creationId xmlns:a16="http://schemas.microsoft.com/office/drawing/2014/main" id="{B59D7418-F38B-5EB2-748B-8B213E7D1EDF}"/>
                </a:ext>
              </a:extLst>
            </p:cNvPr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;p20">
              <a:extLst>
                <a:ext uri="{FF2B5EF4-FFF2-40B4-BE49-F238E27FC236}">
                  <a16:creationId xmlns:a16="http://schemas.microsoft.com/office/drawing/2014/main" id="{E6923309-60FB-F366-C6B3-ED6A3AF44C1D}"/>
                </a:ext>
              </a:extLst>
            </p:cNvPr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Bolha de Discurso: Retângulo com Cantos Arredondados 8">
            <a:extLst>
              <a:ext uri="{FF2B5EF4-FFF2-40B4-BE49-F238E27FC236}">
                <a16:creationId xmlns:a16="http://schemas.microsoft.com/office/drawing/2014/main" id="{EFC8A2E4-675E-7694-7DA5-ABE6A7C5C3F9}"/>
              </a:ext>
            </a:extLst>
          </p:cNvPr>
          <p:cNvSpPr/>
          <p:nvPr/>
        </p:nvSpPr>
        <p:spPr>
          <a:xfrm>
            <a:off x="573862" y="1308797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</a:t>
            </a:r>
          </a:p>
        </p:txBody>
      </p:sp>
      <p:sp>
        <p:nvSpPr>
          <p:cNvPr id="10" name="Bolha de Discurso: Retângulo com Cantos Arredondados 9">
            <a:extLst>
              <a:ext uri="{FF2B5EF4-FFF2-40B4-BE49-F238E27FC236}">
                <a16:creationId xmlns:a16="http://schemas.microsoft.com/office/drawing/2014/main" id="{9C43E5D5-B2C3-1A45-1E6D-A0B721DC92CB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SYN-ACK</a:t>
            </a:r>
            <a:endParaRPr lang="pt-PT" sz="4400" dirty="0"/>
          </a:p>
        </p:txBody>
      </p:sp>
      <p:sp>
        <p:nvSpPr>
          <p:cNvPr id="11" name="Google Shape;1579;p34">
            <a:extLst>
              <a:ext uri="{FF2B5EF4-FFF2-40B4-BE49-F238E27FC236}">
                <a16:creationId xmlns:a16="http://schemas.microsoft.com/office/drawing/2014/main" id="{1E258C74-8D4B-A8E7-1FE4-8F93BBA2B197}"/>
              </a:ext>
            </a:extLst>
          </p:cNvPr>
          <p:cNvSpPr txBox="1">
            <a:spLocks/>
          </p:cNvSpPr>
          <p:nvPr/>
        </p:nvSpPr>
        <p:spPr>
          <a:xfrm>
            <a:off x="0" y="4660018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60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iniciar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2" name="Bolha de Discurso: Retângulo com Cantos Arredondados 11">
            <a:extLst>
              <a:ext uri="{FF2B5EF4-FFF2-40B4-BE49-F238E27FC236}">
                <a16:creationId xmlns:a16="http://schemas.microsoft.com/office/drawing/2014/main" id="{9FADF9E1-AE67-CD76-CB51-22999F3D2151}"/>
              </a:ext>
            </a:extLst>
          </p:cNvPr>
          <p:cNvSpPr/>
          <p:nvPr/>
        </p:nvSpPr>
        <p:spPr>
          <a:xfrm>
            <a:off x="573862" y="1303235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40CF29-5F20-9F2F-B6FA-F99700A0B8B5}"/>
              </a:ext>
            </a:extLst>
          </p:cNvPr>
          <p:cNvGrpSpPr/>
          <p:nvPr/>
        </p:nvGrpSpPr>
        <p:grpSpPr>
          <a:xfrm>
            <a:off x="3704447" y="2187943"/>
            <a:ext cx="1735106" cy="1735106"/>
            <a:chOff x="3589866" y="1195492"/>
            <a:chExt cx="1735106" cy="17351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5BFB57-2C04-CDED-1D3F-9C9C14A941E0}"/>
                </a:ext>
              </a:extLst>
            </p:cNvPr>
            <p:cNvSpPr/>
            <p:nvPr/>
          </p:nvSpPr>
          <p:spPr>
            <a:xfrm>
              <a:off x="3589866" y="1195492"/>
              <a:ext cx="1735106" cy="17351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A350B260-D0F0-89EA-5BD8-F2CDF4316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06019" y="1306994"/>
              <a:ext cx="1187531" cy="1108204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A32141-6ABD-CE6A-6402-6E4EDBA47D2E}"/>
                </a:ext>
              </a:extLst>
            </p:cNvPr>
            <p:cNvSpPr txBox="1"/>
            <p:nvPr/>
          </p:nvSpPr>
          <p:spPr>
            <a:xfrm>
              <a:off x="3978234" y="2420587"/>
              <a:ext cx="104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effectLst/>
                  <a:latin typeface="Fira Sans Extra Condensed" panose="020B05030500000200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Ligação ok</a:t>
              </a:r>
              <a:endParaRPr lang="pt-PT" sz="1600" dirty="0"/>
            </a:p>
          </p:txBody>
        </p:sp>
      </p:grpSp>
      <p:sp>
        <p:nvSpPr>
          <p:cNvPr id="21" name="Google Shape;244;p22">
            <a:extLst>
              <a:ext uri="{FF2B5EF4-FFF2-40B4-BE49-F238E27FC236}">
                <a16:creationId xmlns:a16="http://schemas.microsoft.com/office/drawing/2014/main" id="{9096AE18-732B-D118-6183-9352FC0546CF}"/>
              </a:ext>
            </a:extLst>
          </p:cNvPr>
          <p:cNvSpPr/>
          <p:nvPr/>
        </p:nvSpPr>
        <p:spPr>
          <a:xfrm>
            <a:off x="6573498" y="2905914"/>
            <a:ext cx="2113302" cy="1207338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Control Protocol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040498" y="4385257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43798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128999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7;p20">
            <a:extLst>
              <a:ext uri="{FF2B5EF4-FFF2-40B4-BE49-F238E27FC236}">
                <a16:creationId xmlns:a16="http://schemas.microsoft.com/office/drawing/2014/main" id="{8563E527-42DC-6502-9BA8-13EF774E0071}"/>
              </a:ext>
            </a:extLst>
          </p:cNvPr>
          <p:cNvGrpSpPr/>
          <p:nvPr/>
        </p:nvGrpSpPr>
        <p:grpSpPr>
          <a:xfrm flipH="1">
            <a:off x="357658" y="2816346"/>
            <a:ext cx="1623157" cy="1388355"/>
            <a:chOff x="6666447" y="2894320"/>
            <a:chExt cx="364980" cy="312183"/>
          </a:xfrm>
        </p:grpSpPr>
        <p:sp>
          <p:nvSpPr>
            <p:cNvPr id="3" name="Google Shape;188;p20">
              <a:extLst>
                <a:ext uri="{FF2B5EF4-FFF2-40B4-BE49-F238E27FC236}">
                  <a16:creationId xmlns:a16="http://schemas.microsoft.com/office/drawing/2014/main" id="{B59D7418-F38B-5EB2-748B-8B213E7D1EDF}"/>
                </a:ext>
              </a:extLst>
            </p:cNvPr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;p20">
              <a:extLst>
                <a:ext uri="{FF2B5EF4-FFF2-40B4-BE49-F238E27FC236}">
                  <a16:creationId xmlns:a16="http://schemas.microsoft.com/office/drawing/2014/main" id="{E6923309-60FB-F366-C6B3-ED6A3AF44C1D}"/>
                </a:ext>
              </a:extLst>
            </p:cNvPr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Bolha de Discurso: Retângulo com Cantos Arredondados 8">
            <a:extLst>
              <a:ext uri="{FF2B5EF4-FFF2-40B4-BE49-F238E27FC236}">
                <a16:creationId xmlns:a16="http://schemas.microsoft.com/office/drawing/2014/main" id="{EFC8A2E4-675E-7694-7DA5-ABE6A7C5C3F9}"/>
              </a:ext>
            </a:extLst>
          </p:cNvPr>
          <p:cNvSpPr/>
          <p:nvPr/>
        </p:nvSpPr>
        <p:spPr>
          <a:xfrm>
            <a:off x="573862" y="1308797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</a:t>
            </a:r>
          </a:p>
        </p:txBody>
      </p:sp>
      <p:sp>
        <p:nvSpPr>
          <p:cNvPr id="10" name="Bolha de Discurso: Retângulo com Cantos Arredondados 9">
            <a:extLst>
              <a:ext uri="{FF2B5EF4-FFF2-40B4-BE49-F238E27FC236}">
                <a16:creationId xmlns:a16="http://schemas.microsoft.com/office/drawing/2014/main" id="{9C43E5D5-B2C3-1A45-1E6D-A0B721DC92CB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</a:t>
            </a:r>
            <a:endParaRPr lang="pt-PT" sz="4400" dirty="0"/>
          </a:p>
        </p:txBody>
      </p:sp>
      <p:sp>
        <p:nvSpPr>
          <p:cNvPr id="11" name="Google Shape;1579;p34">
            <a:extLst>
              <a:ext uri="{FF2B5EF4-FFF2-40B4-BE49-F238E27FC236}">
                <a16:creationId xmlns:a16="http://schemas.microsoft.com/office/drawing/2014/main" id="{1E258C74-8D4B-A8E7-1FE4-8F93BBA2B197}"/>
              </a:ext>
            </a:extLst>
          </p:cNvPr>
          <p:cNvSpPr txBox="1">
            <a:spLocks/>
          </p:cNvSpPr>
          <p:nvPr/>
        </p:nvSpPr>
        <p:spPr>
          <a:xfrm>
            <a:off x="0" y="4660018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60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terminar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21" name="Google Shape;244;p22">
            <a:extLst>
              <a:ext uri="{FF2B5EF4-FFF2-40B4-BE49-F238E27FC236}">
                <a16:creationId xmlns:a16="http://schemas.microsoft.com/office/drawing/2014/main" id="{9096AE18-732B-D118-6183-9352FC0546CF}"/>
              </a:ext>
            </a:extLst>
          </p:cNvPr>
          <p:cNvSpPr/>
          <p:nvPr/>
        </p:nvSpPr>
        <p:spPr>
          <a:xfrm>
            <a:off x="6573498" y="2905914"/>
            <a:ext cx="2113302" cy="1207338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Bolha de Discurso: Retângulo com Cantos Arredondados 4">
            <a:extLst>
              <a:ext uri="{FF2B5EF4-FFF2-40B4-BE49-F238E27FC236}">
                <a16:creationId xmlns:a16="http://schemas.microsoft.com/office/drawing/2014/main" id="{CC3F06F5-6EFC-4BF6-9400-DFE33888B184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endParaRPr lang="pt-PT" sz="4400" dirty="0"/>
          </a:p>
        </p:txBody>
      </p:sp>
      <p:sp>
        <p:nvSpPr>
          <p:cNvPr id="6" name="Bolha de Discurso: Retângulo com Cantos Arredondados 5">
            <a:extLst>
              <a:ext uri="{FF2B5EF4-FFF2-40B4-BE49-F238E27FC236}">
                <a16:creationId xmlns:a16="http://schemas.microsoft.com/office/drawing/2014/main" id="{B9A0AAA5-DC06-71EF-E310-A68F97B06DC4}"/>
              </a:ext>
            </a:extLst>
          </p:cNvPr>
          <p:cNvSpPr/>
          <p:nvPr/>
        </p:nvSpPr>
        <p:spPr>
          <a:xfrm>
            <a:off x="573862" y="1308796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2E37579-3E0B-8698-AD1C-42F1ECB0F7E2}"/>
              </a:ext>
            </a:extLst>
          </p:cNvPr>
          <p:cNvGrpSpPr/>
          <p:nvPr/>
        </p:nvGrpSpPr>
        <p:grpSpPr>
          <a:xfrm>
            <a:off x="3704447" y="2187943"/>
            <a:ext cx="1735106" cy="1735106"/>
            <a:chOff x="3589866" y="1195492"/>
            <a:chExt cx="1735106" cy="17351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4AB8A3-72D1-63D9-C050-84324FDC958D}"/>
                </a:ext>
              </a:extLst>
            </p:cNvPr>
            <p:cNvSpPr/>
            <p:nvPr/>
          </p:nvSpPr>
          <p:spPr>
            <a:xfrm>
              <a:off x="3589866" y="1195492"/>
              <a:ext cx="1735106" cy="17351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2A610260-7F15-9452-D717-21A052BF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06019" y="1306994"/>
              <a:ext cx="1187531" cy="1108204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D59B8B1-DEF3-BF0A-D340-3E7FC436811B}"/>
                </a:ext>
              </a:extLst>
            </p:cNvPr>
            <p:cNvSpPr txBox="1"/>
            <p:nvPr/>
          </p:nvSpPr>
          <p:spPr>
            <a:xfrm>
              <a:off x="3978234" y="2420587"/>
              <a:ext cx="104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effectLst/>
                  <a:latin typeface="Fira Sans Extra Condensed" panose="020B05030500000200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Terminado</a:t>
              </a:r>
              <a:endParaRPr lang="pt-P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5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3177</Words>
  <Application>Microsoft Macintosh PowerPoint</Application>
  <PresentationFormat>Apresentação no Ecrã (16:9)</PresentationFormat>
  <Paragraphs>471</Paragraphs>
  <Slides>45</Slides>
  <Notes>43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45</vt:i4>
      </vt:variant>
    </vt:vector>
  </HeadingPairs>
  <TitlesOfParts>
    <vt:vector size="58" baseType="lpstr">
      <vt:lpstr>Roboto Black</vt:lpstr>
      <vt:lpstr>Proxima Nova Semibold</vt:lpstr>
      <vt:lpstr>Symbol</vt:lpstr>
      <vt:lpstr>Arial</vt:lpstr>
      <vt:lpstr>Fira Sans Extra Condensed Medium</vt:lpstr>
      <vt:lpstr>Roboto</vt:lpstr>
      <vt:lpstr>Calibri</vt:lpstr>
      <vt:lpstr>Fira Sans Extra Condensed</vt:lpstr>
      <vt:lpstr>Ubuntu Mono</vt:lpstr>
      <vt:lpstr>Proxima Nova</vt:lpstr>
      <vt:lpstr>Gradient Clouds Infographics by Slidesgo</vt:lpstr>
      <vt:lpstr>Slidesgo Final Pages</vt:lpstr>
      <vt:lpstr>Slidesgo Final Pages</vt:lpstr>
      <vt:lpstr>O que é a Computação na Nuvem?</vt:lpstr>
      <vt:lpstr>Arquiteturas de sistemas distribuídos </vt:lpstr>
      <vt:lpstr>Apresentação do PowerPoint</vt:lpstr>
      <vt:lpstr>Redes Ponto-a-Ponto</vt:lpstr>
      <vt:lpstr>Protocolos de comunicação</vt:lpstr>
      <vt:lpstr>Sincronização de Tarefas</vt:lpstr>
      <vt:lpstr>Comunicação entre computadores</vt:lpstr>
      <vt:lpstr>Transmission Control Protocol</vt:lpstr>
      <vt:lpstr>Transmission Control Protocol</vt:lpstr>
      <vt:lpstr>Protocolo HTML</vt:lpstr>
      <vt:lpstr>Benefícios da computação distribuída</vt:lpstr>
      <vt:lpstr>Apresentação do PowerPoint</vt:lpstr>
      <vt:lpstr>Apresentação do PowerPoint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 </vt:lpstr>
      <vt:lpstr>Gradient Clouds Infographics</vt:lpstr>
      <vt:lpstr>Sincronização de Tarefas</vt:lpstr>
      <vt:lpstr>Gradient Clouds Infographics</vt:lpstr>
      <vt:lpstr>Gradient Clouds Infographics</vt:lpstr>
      <vt:lpstr>Gradient Clouds 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Clouds Infographics</dc:title>
  <cp:lastModifiedBy>Vasco Sarrico</cp:lastModifiedBy>
  <cp:revision>47</cp:revision>
  <dcterms:modified xsi:type="dcterms:W3CDTF">2023-04-18T12:26:17Z</dcterms:modified>
</cp:coreProperties>
</file>