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exend Deca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LexendDe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d996d0578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d996d057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a96f61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a96f6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11" Type="http://schemas.openxmlformats.org/officeDocument/2006/relationships/image" Target="../media/image3.png"/><Relationship Id="rId10" Type="http://schemas.openxmlformats.org/officeDocument/2006/relationships/image" Target="../media/image27.png"/><Relationship Id="rId12" Type="http://schemas.openxmlformats.org/officeDocument/2006/relationships/image" Target="../media/image15.png"/><Relationship Id="rId9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35750" y="1991825"/>
            <a:ext cx="4889100" cy="14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NLP-ANALYSIS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35750" y="4445175"/>
            <a:ext cx="4257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VANESSA SÁNCHEZ MALAGÓN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796831" y="465294"/>
            <a:ext cx="7784345" cy="4221501"/>
            <a:chOff x="1177450" y="241631"/>
            <a:chExt cx="6173152" cy="3616776"/>
          </a:xfrm>
        </p:grpSpPr>
        <p:sp>
          <p:nvSpPr>
            <p:cNvPr id="159" name="Google Shape;159;p2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2"/>
          <p:cNvSpPr txBox="1"/>
          <p:nvPr/>
        </p:nvSpPr>
        <p:spPr>
          <a:xfrm>
            <a:off x="2168100" y="1150301"/>
            <a:ext cx="480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¿</a:t>
            </a:r>
            <a:r>
              <a:rPr lang="en" sz="2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Llegará la inteligencia artificial, al punto de simular e interpretar el lenguaje humano hasta no saber cual es el humano y </a:t>
            </a:r>
            <a:r>
              <a:rPr lang="en" sz="2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cuál</a:t>
            </a:r>
            <a:r>
              <a:rPr lang="en" sz="2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es la </a:t>
            </a:r>
            <a:r>
              <a:rPr lang="en" sz="2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máquina</a:t>
            </a:r>
            <a:r>
              <a:rPr lang="en" sz="2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?</a:t>
            </a:r>
            <a:endParaRPr sz="1100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16" y="189037"/>
            <a:ext cx="1019495" cy="1122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22"/>
          <p:cNvGrpSpPr/>
          <p:nvPr/>
        </p:nvGrpSpPr>
        <p:grpSpPr>
          <a:xfrm>
            <a:off x="3386177" y="3392860"/>
            <a:ext cx="414243" cy="649396"/>
            <a:chOff x="3386850" y="2264625"/>
            <a:chExt cx="203950" cy="509250"/>
          </a:xfrm>
        </p:grpSpPr>
        <p:sp>
          <p:nvSpPr>
            <p:cNvPr id="166" name="Google Shape;166;p22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523" y="2874088"/>
            <a:ext cx="1217100" cy="13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3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75" name="Google Shape;175;p23"/>
          <p:cNvSpPr txBox="1"/>
          <p:nvPr>
            <p:ph idx="4294967295" type="subTitle"/>
          </p:nvPr>
        </p:nvSpPr>
        <p:spPr>
          <a:xfrm>
            <a:off x="403775" y="2812375"/>
            <a:ext cx="3899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Github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https://github.com/VanessaSanchez11/NLP-Analysis-and-Predict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Email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vanessa.sanchezmc@gmail.com</a:t>
            </a:r>
            <a:endParaRPr sz="1800"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00" y="2591750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714" y="18257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609" y="49232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39750" y="98550"/>
            <a:ext cx="2804700" cy="81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NLP?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105975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25" y="1358950"/>
            <a:ext cx="73152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4294967295" type="title"/>
          </p:nvPr>
        </p:nvSpPr>
        <p:spPr>
          <a:xfrm>
            <a:off x="539750" y="98550"/>
            <a:ext cx="5181300" cy="81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</a:t>
            </a:r>
            <a:r>
              <a:rPr lang="en"/>
              <a:t>qué</a:t>
            </a:r>
            <a:r>
              <a:rPr lang="en"/>
              <a:t> sirve</a:t>
            </a:r>
            <a:r>
              <a:rPr lang="en"/>
              <a:t> NLP?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775" y="913162"/>
            <a:ext cx="5777501" cy="38495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284600" y="2189029"/>
            <a:ext cx="2804700" cy="10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</a:t>
            </a:r>
            <a:r>
              <a:rPr lang="en"/>
              <a:t> de texto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497775" y="1027350"/>
            <a:ext cx="21612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268600" y="2232800"/>
            <a:ext cx="4493100" cy="24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Crear  un modelo que permita predecir la letra de una </a:t>
            </a:r>
            <a:r>
              <a:rPr lang="en"/>
              <a:t>canción</a:t>
            </a:r>
            <a:r>
              <a:rPr lang="en"/>
              <a:t> pasandole solo una frase.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Crear un modelo que permita generar texto </a:t>
            </a:r>
            <a:r>
              <a:rPr lang="en"/>
              <a:t>a partir</a:t>
            </a:r>
            <a:r>
              <a:rPr lang="en"/>
              <a:t> de un </a:t>
            </a:r>
            <a:r>
              <a:rPr lang="en"/>
              <a:t>artículo.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28150" y="1352550"/>
            <a:ext cx="6182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Se añade la </a:t>
            </a:r>
            <a:r>
              <a:rPr lang="en"/>
              <a:t>canción</a:t>
            </a:r>
            <a:r>
              <a:rPr lang="en"/>
              <a:t> que vamos a usar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Se transforman las letras a minuscula.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Se crea un diccionario de palabras.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Se crean patrones de secuencia.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Se entrena el modelo.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Empieza a predecir.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513" y="2551136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757" y="2191284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939" y="1293662"/>
            <a:ext cx="1717628" cy="89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3300"/>
            <a:ext cx="6812600" cy="12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0" y="1616225"/>
            <a:ext cx="8839199" cy="108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48975"/>
            <a:ext cx="4776226" cy="21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175" y="2835525"/>
            <a:ext cx="3607850" cy="2027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9"/>
          <p:cNvGrpSpPr/>
          <p:nvPr/>
        </p:nvGrpSpPr>
        <p:grpSpPr>
          <a:xfrm>
            <a:off x="7626600" y="426986"/>
            <a:ext cx="739975" cy="795149"/>
            <a:chOff x="3554761" y="1011374"/>
            <a:chExt cx="597525" cy="719918"/>
          </a:xfrm>
        </p:grpSpPr>
        <p:sp>
          <p:nvSpPr>
            <p:cNvPr id="118" name="Google Shape;118;p1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5" y="2350175"/>
            <a:ext cx="8839199" cy="25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75" y="331675"/>
            <a:ext cx="4231202" cy="18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title"/>
          </p:nvPr>
        </p:nvSpPr>
        <p:spPr>
          <a:xfrm>
            <a:off x="5294300" y="622275"/>
            <a:ext cx="2844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Resultados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023" y="2410049"/>
            <a:ext cx="1689648" cy="102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287625" y="996918"/>
            <a:ext cx="3839700" cy="9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Conclusiones</a:t>
            </a:r>
            <a:endParaRPr sz="4600"/>
          </a:p>
        </p:txBody>
      </p:sp>
      <p:sp>
        <p:nvSpPr>
          <p:cNvPr id="136" name="Google Shape;136;p21"/>
          <p:cNvSpPr txBox="1"/>
          <p:nvPr>
            <p:ph idx="4294967295" type="subTitle"/>
          </p:nvPr>
        </p:nvSpPr>
        <p:spPr>
          <a:xfrm>
            <a:off x="273275" y="2234250"/>
            <a:ext cx="4698000" cy="25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Si el modelo tiene pocos datos, la </a:t>
            </a:r>
            <a:r>
              <a:rPr lang="en" sz="1800"/>
              <a:t>predicción</a:t>
            </a:r>
            <a:r>
              <a:rPr lang="en" sz="1800"/>
              <a:t> va a ser muy precaria y el modelo </a:t>
            </a:r>
            <a:r>
              <a:rPr lang="en" sz="1800"/>
              <a:t>tenderá</a:t>
            </a:r>
            <a:r>
              <a:rPr lang="en" sz="1800"/>
              <a:t> a empezar a repetir las palabras, si por el contrario tiene muchos datos y la </a:t>
            </a:r>
            <a:r>
              <a:rPr lang="en" sz="1800"/>
              <a:t>máquina</a:t>
            </a:r>
            <a:r>
              <a:rPr lang="en" sz="1800"/>
              <a:t> logra tener un nivel de </a:t>
            </a:r>
            <a:r>
              <a:rPr lang="en" sz="1800"/>
              <a:t>predicción</a:t>
            </a:r>
            <a:r>
              <a:rPr lang="en" sz="1800"/>
              <a:t> alto, la salida va a ser muy coherente. </a:t>
            </a:r>
            <a:endParaRPr sz="1800"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376" y="1751933"/>
            <a:ext cx="403590" cy="47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3411" y="1855061"/>
            <a:ext cx="403590" cy="47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1545" y="2375368"/>
            <a:ext cx="930856" cy="81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1545" y="2042692"/>
            <a:ext cx="930856" cy="81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5421" y="1177173"/>
            <a:ext cx="1043104" cy="67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7299" y="1948787"/>
            <a:ext cx="710596" cy="470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1"/>
          <p:cNvCxnSpPr/>
          <p:nvPr/>
        </p:nvCxnSpPr>
        <p:spPr>
          <a:xfrm>
            <a:off x="7324312" y="3296662"/>
            <a:ext cx="556200" cy="324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5608907" y="2261047"/>
            <a:ext cx="468900" cy="2739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6" name="Google Shape;14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47590" y="1697905"/>
            <a:ext cx="159724" cy="470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 flipH="1">
            <a:off x="5380171" y="3232087"/>
            <a:ext cx="784500" cy="458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7283542" y="2325622"/>
            <a:ext cx="468900" cy="2739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9" name="Google Shape;14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00449" y="2852356"/>
            <a:ext cx="853825" cy="95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12144" y="3322683"/>
            <a:ext cx="360145" cy="50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24881" y="3458580"/>
            <a:ext cx="360145" cy="50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6617066" y="1930556"/>
            <a:ext cx="159900" cy="4041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