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95283-65AC-B9BF-6FF9-A7BEE7E241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0EEF81-BB56-F853-1416-0CF31B164C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A02EE-A40A-23A5-DA04-0264CA94A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128F39-FA81-8126-9C87-7D7F88D15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11E686-E1D6-F6A4-1D6F-22E6C79D4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80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A69F9-2BD2-BB34-651A-209167CD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29E164-3F14-159F-7BC6-6148F2D632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D17ACD-971A-FCE9-1B62-AB1E947A0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86238-3C1F-4959-C36C-6608F07E5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E0D3-FCCA-F901-5BA5-A2FF290F3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98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FF70E41-4887-DDE8-EE0A-6BB59C8915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48845-E67A-9916-7035-C8C3A60212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86E5B-BAFA-8408-8DEB-62AC5137F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EA6470-5FA5-D587-94A7-9F7D48293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3663-F2DC-2D2C-1BFD-ADBEE93C9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296FC-C28B-4480-FE74-7560C29AF8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C284B9-9F10-9BF0-DFAA-58F0AB38C6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B79FF-A47C-2422-FBCA-6F78BE664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9C3D04-5063-5F17-5458-F6ED5E8DA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24677-58FE-489F-8B50-6CDDBCD78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43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0D17C-CCA2-8A05-58D7-ACF32D8F19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6EEE7F-BD11-A310-5109-019ACDFF23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9221B-50F2-9523-AE0F-C23771E8F4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F06B2-909D-D4F2-6444-95F16E2A9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52BA-B1BF-DA6F-E7BF-6CF1EC037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915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19DF9-83F2-1C55-A9DB-80765F9B1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ECE1E-BB02-3DEE-FF90-780D35C8C4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F31513-C3D7-1757-B3EF-8F365B770D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35C9BA-0C56-ADC8-CD9C-B843B2F1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33C932-2863-5004-2DD8-CE1A5C412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06265-705F-9AEF-2AB3-FB49CBB56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936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0F29-BC20-585D-9661-85671BFA15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667A3D-77AD-0E13-01A7-8682BA78B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B7A890-0887-870F-5198-0A4D1162C1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A889DF-11B5-646F-EECE-15363CB50F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5A4975-E17C-BAE2-4BAF-B2F60F710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764F6D9-8866-68C1-82C3-C9177B44D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A692EB-AEF2-B49F-F057-77DA258BA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C7FD43-620C-64EA-4598-46632FDFA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4018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44CF8-2112-0DF0-681D-4FF0BB114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49FCE-ABF9-C8AD-92BD-F2F227A10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C6A35-9ABD-F4C1-B5DB-93FB1ED3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B05B6-2C04-4260-925A-ECEE4A4ED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01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99E33B-C1AA-3384-C31C-03137B028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AD633-FDF7-1285-ABCD-00B4BC62C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3CAA5D-1661-2302-7C7B-844D9AEE3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282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AA83-311D-604C-176E-459F71A71C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BE04A9-D47E-CD9E-D3A2-87F27666B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5EA49-7A2F-02D8-8471-8935CCEED6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BE6CDD-EBEF-ED17-3732-2D72517C3B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715C8-3C95-2D6B-01AD-37DFA15E0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F4B6A0-3F9F-81E8-97E4-FA7105F3C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87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9ADED-FB25-9516-DD2F-818A91DE99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DCD9E5-E116-2FE7-6A58-1AF1069F1F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0E011-51B8-63C0-15EF-641547C1F2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F9EDB-0960-541B-0A61-BAFC1A948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2FB643-AE7F-3CFC-4147-EB32CABFC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461215-6BE6-7C47-B24B-6927E86B5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856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A0FF3DC-F41C-B01B-4C82-FF23A59DBC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795AF5-47F8-CBF9-CE84-DD2BA79143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B467-7B6D-C09E-28D8-9394EF2A01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E8686-FCCE-4BD7-8AF7-0BC2E8F9A4E2}" type="datetimeFigureOut">
              <a:rPr lang="en-US" smtClean="0"/>
              <a:t>3/6/2025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41D9E-2BB4-7C61-E157-8C5488A98E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3547A6-609E-11D4-D220-1793E54975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CA3F6E2-972B-4438-B437-6820DCD723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095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A round tan pizza crust&#10;&#10;AI-generated content may be incorrect.">
            <a:extLst>
              <a:ext uri="{FF2B5EF4-FFF2-40B4-BE49-F238E27FC236}">
                <a16:creationId xmlns:a16="http://schemas.microsoft.com/office/drawing/2014/main" id="{ACF7923B-AF72-DD76-EDC9-D92AED9AC8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8272" y="1202523"/>
            <a:ext cx="3587501" cy="3587501"/>
          </a:xfrm>
          <a:prstGeom prst="rect">
            <a:avLst/>
          </a:prstGeom>
        </p:spPr>
      </p:pic>
      <p:pic>
        <p:nvPicPr>
          <p:cNvPr id="2049" name="Picture 2048" descr="A close up of a red circle&#10;&#10;AI-generated content may be incorrect.">
            <a:extLst>
              <a:ext uri="{FF2B5EF4-FFF2-40B4-BE49-F238E27FC236}">
                <a16:creationId xmlns:a16="http://schemas.microsoft.com/office/drawing/2014/main" id="{780C8394-DDE8-24A9-45C0-3103123BE7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334" y="1135585"/>
            <a:ext cx="3721376" cy="3721376"/>
          </a:xfrm>
          <a:prstGeom prst="rect">
            <a:avLst/>
          </a:prstGeom>
        </p:spPr>
      </p:pic>
      <p:pic>
        <p:nvPicPr>
          <p:cNvPr id="17" name="Picture 16" descr="A yellow circle with black background&#10;&#10;AI-generated content may be incorrect.">
            <a:extLst>
              <a:ext uri="{FF2B5EF4-FFF2-40B4-BE49-F238E27FC236}">
                <a16:creationId xmlns:a16="http://schemas.microsoft.com/office/drawing/2014/main" id="{907DAF3C-802B-D3BD-C389-BEFB10854C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2898" y="1439157"/>
            <a:ext cx="3213241" cy="3065897"/>
          </a:xfrm>
          <a:prstGeom prst="rect">
            <a:avLst/>
          </a:prstGeom>
        </p:spPr>
      </p:pic>
      <p:pic>
        <p:nvPicPr>
          <p:cNvPr id="19" name="Picture 18" descr="A group of red round objects&#10;&#10;AI-generated content may be incorrect.">
            <a:extLst>
              <a:ext uri="{FF2B5EF4-FFF2-40B4-BE49-F238E27FC236}">
                <a16:creationId xmlns:a16="http://schemas.microsoft.com/office/drawing/2014/main" id="{7FAC3808-BCEF-7460-2F7E-7C08363035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3281" y="1489253"/>
            <a:ext cx="2948236" cy="2948236"/>
          </a:xfrm>
          <a:prstGeom prst="rect">
            <a:avLst/>
          </a:prstGeom>
        </p:spPr>
      </p:pic>
      <p:pic>
        <p:nvPicPr>
          <p:cNvPr id="63" name="Picture 62" descr="A group of purple circles&#10;&#10;AI-generated content may be incorrect.">
            <a:extLst>
              <a:ext uri="{FF2B5EF4-FFF2-40B4-BE49-F238E27FC236}">
                <a16:creationId xmlns:a16="http://schemas.microsoft.com/office/drawing/2014/main" id="{E1D31C95-5216-0E19-BBD0-728B9CF21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1833" y="1395923"/>
            <a:ext cx="3265867" cy="3044148"/>
          </a:xfrm>
          <a:prstGeom prst="rect">
            <a:avLst/>
          </a:prstGeom>
        </p:spPr>
      </p:pic>
      <p:pic>
        <p:nvPicPr>
          <p:cNvPr id="55" name="Picture 54" descr="A group of yellow circles on a black background&#10;&#10;AI-generated content may be incorrect.">
            <a:extLst>
              <a:ext uri="{FF2B5EF4-FFF2-40B4-BE49-F238E27FC236}">
                <a16:creationId xmlns:a16="http://schemas.microsoft.com/office/drawing/2014/main" id="{3C6F9EFF-D16B-65CC-9B74-E063B769265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0096" y="1517288"/>
            <a:ext cx="3044148" cy="2889541"/>
          </a:xfrm>
          <a:prstGeom prst="rect">
            <a:avLst/>
          </a:prstGeom>
        </p:spPr>
      </p:pic>
      <p:pic>
        <p:nvPicPr>
          <p:cNvPr id="41" name="Picture 40" descr="A group of white mushrooms&#10;&#10;AI-generated content may be incorrect.">
            <a:extLst>
              <a:ext uri="{FF2B5EF4-FFF2-40B4-BE49-F238E27FC236}">
                <a16:creationId xmlns:a16="http://schemas.microsoft.com/office/drawing/2014/main" id="{F890A874-B5AD-2B3D-CE47-729640C3401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846" y="1606473"/>
            <a:ext cx="3044148" cy="3044148"/>
          </a:xfrm>
          <a:prstGeom prst="rect">
            <a:avLst/>
          </a:prstGeom>
        </p:spPr>
      </p:pic>
      <p:pic>
        <p:nvPicPr>
          <p:cNvPr id="2065" name="Picture 2064" descr="A group of red objects on a black background&#10;&#10;AI-generated content may be incorrect.">
            <a:extLst>
              <a:ext uri="{FF2B5EF4-FFF2-40B4-BE49-F238E27FC236}">
                <a16:creationId xmlns:a16="http://schemas.microsoft.com/office/drawing/2014/main" id="{5998875C-3006-51E5-E2EF-1CA779E505D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7974" y="1884344"/>
            <a:ext cx="2273601" cy="2247009"/>
          </a:xfrm>
          <a:prstGeom prst="rect">
            <a:avLst/>
          </a:prstGeom>
        </p:spPr>
      </p:pic>
      <p:pic>
        <p:nvPicPr>
          <p:cNvPr id="2074" name="Picture 2073" descr="A group of meatballs on a black background&#10;&#10;AI-generated content may be incorrect.">
            <a:extLst>
              <a:ext uri="{FF2B5EF4-FFF2-40B4-BE49-F238E27FC236}">
                <a16:creationId xmlns:a16="http://schemas.microsoft.com/office/drawing/2014/main" id="{E4AEFCC4-681E-216C-D61B-0F4892C07C0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8983" y="1926287"/>
            <a:ext cx="2331584" cy="2336192"/>
          </a:xfrm>
          <a:prstGeom prst="rect">
            <a:avLst/>
          </a:prstGeom>
        </p:spPr>
      </p:pic>
      <p:pic>
        <p:nvPicPr>
          <p:cNvPr id="2086" name="Picture 2085" descr="A group of circles on a black background&#10;&#10;AI-generated content may be incorrect.">
            <a:extLst>
              <a:ext uri="{FF2B5EF4-FFF2-40B4-BE49-F238E27FC236}">
                <a16:creationId xmlns:a16="http://schemas.microsoft.com/office/drawing/2014/main" id="{407EFB20-2BC2-9A2B-29FE-120FAE8E686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2446" y="1654130"/>
            <a:ext cx="3434423" cy="3044148"/>
          </a:xfrm>
          <a:prstGeom prst="rect">
            <a:avLst/>
          </a:prstGeom>
        </p:spPr>
      </p:pic>
      <p:pic>
        <p:nvPicPr>
          <p:cNvPr id="2099" name="Picture 2098" descr="A group of green objects on a black background&#10;&#10;AI-generated content may be incorrect.">
            <a:extLst>
              <a:ext uri="{FF2B5EF4-FFF2-40B4-BE49-F238E27FC236}">
                <a16:creationId xmlns:a16="http://schemas.microsoft.com/office/drawing/2014/main" id="{5B8EE4B0-7FFE-5B1E-12EB-71C3BB16426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6878" y="1901487"/>
            <a:ext cx="2467538" cy="2179515"/>
          </a:xfrm>
          <a:prstGeom prst="rect">
            <a:avLst/>
          </a:prstGeom>
        </p:spPr>
      </p:pic>
      <p:pic>
        <p:nvPicPr>
          <p:cNvPr id="2104" name="Picture 2103" descr="A cartoon of a brick oven with fire&#10;&#10;AI-generated content may be incorrect.">
            <a:extLst>
              <a:ext uri="{FF2B5EF4-FFF2-40B4-BE49-F238E27FC236}">
                <a16:creationId xmlns:a16="http://schemas.microsoft.com/office/drawing/2014/main" id="{D1BC5E2D-9B23-6E0B-8CB0-E925A156D98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307502" y="743219"/>
            <a:ext cx="1523344" cy="2115987"/>
          </a:xfrm>
          <a:prstGeom prst="rect">
            <a:avLst/>
          </a:prstGeom>
        </p:spPr>
      </p:pic>
      <p:pic>
        <p:nvPicPr>
          <p:cNvPr id="2106" name="Picture 2105" descr="A black clock with white text&#10;&#10;AI-generated content may be incorrect.">
            <a:extLst>
              <a:ext uri="{FF2B5EF4-FFF2-40B4-BE49-F238E27FC236}">
                <a16:creationId xmlns:a16="http://schemas.microsoft.com/office/drawing/2014/main" id="{3C079B3D-FF2E-E72E-68AE-ECB537F29AF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303" y="669635"/>
            <a:ext cx="3060232" cy="246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3651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5374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Vanessa Hu</dc:creator>
  <cp:lastModifiedBy>Vanessa Hu</cp:lastModifiedBy>
  <cp:revision>1</cp:revision>
  <dcterms:created xsi:type="dcterms:W3CDTF">2025-03-07T04:02:54Z</dcterms:created>
  <dcterms:modified xsi:type="dcterms:W3CDTF">2025-03-10T21:36:58Z</dcterms:modified>
</cp:coreProperties>
</file>