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0" autoAdjust="0"/>
  </p:normalViewPr>
  <p:slideViewPr>
    <p:cSldViewPr>
      <p:cViewPr>
        <p:scale>
          <a:sx n="130" d="100"/>
          <a:sy n="130" d="100"/>
        </p:scale>
        <p:origin x="110" y="-8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F2CC7-BC8C-4BD9-BBA3-032751F66194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pt-BR"/>
        </a:p>
      </dgm:t>
    </dgm:pt>
    <dgm:pt modelId="{97642983-1EC1-4088-8667-ECF0469A0273}">
      <dgm:prSet phldrT="[Texto]"/>
      <dgm:spPr/>
      <dgm:t>
        <a:bodyPr/>
        <a:lstStyle/>
        <a:p>
          <a:r>
            <a:rPr lang="pt-BR" dirty="0" smtClean="0"/>
            <a:t>SITE</a:t>
          </a:r>
          <a:endParaRPr lang="pt-BR" dirty="0"/>
        </a:p>
      </dgm:t>
    </dgm:pt>
    <dgm:pt modelId="{01251454-4D76-449E-8D89-9CF19564446C}" type="parTrans" cxnId="{9D091AEB-9E5B-4CAB-A40E-FB37EF92353C}">
      <dgm:prSet/>
      <dgm:spPr/>
      <dgm:t>
        <a:bodyPr/>
        <a:lstStyle/>
        <a:p>
          <a:endParaRPr lang="pt-BR"/>
        </a:p>
      </dgm:t>
    </dgm:pt>
    <dgm:pt modelId="{380655A2-BD6A-4042-A66F-67883597C662}" type="sibTrans" cxnId="{9D091AEB-9E5B-4CAB-A40E-FB37EF92353C}">
      <dgm:prSet/>
      <dgm:spPr/>
      <dgm:t>
        <a:bodyPr/>
        <a:lstStyle/>
        <a:p>
          <a:endParaRPr lang="pt-BR"/>
        </a:p>
      </dgm:t>
    </dgm:pt>
    <dgm:pt modelId="{BB325BC2-C01C-4B31-8E7A-87067DF7A506}">
      <dgm:prSet phldrT="[Texto]"/>
      <dgm:spPr/>
      <dgm:t>
        <a:bodyPr/>
        <a:lstStyle/>
        <a:p>
          <a:r>
            <a:rPr lang="pt-BR" dirty="0" smtClean="0"/>
            <a:t>HOME</a:t>
          </a:r>
          <a:endParaRPr lang="pt-BR" dirty="0"/>
        </a:p>
      </dgm:t>
    </dgm:pt>
    <dgm:pt modelId="{FEF968F5-A4A2-47E0-849F-A536B2B1E983}" type="parTrans" cxnId="{59E7E6B1-1ACD-49D5-9436-BDAFE6560714}">
      <dgm:prSet/>
      <dgm:spPr/>
      <dgm:t>
        <a:bodyPr/>
        <a:lstStyle/>
        <a:p>
          <a:endParaRPr lang="pt-BR"/>
        </a:p>
      </dgm:t>
    </dgm:pt>
    <dgm:pt modelId="{2C96DB5D-2F58-4E80-A8BE-7E3DD0D9636D}" type="sibTrans" cxnId="{59E7E6B1-1ACD-49D5-9436-BDAFE6560714}">
      <dgm:prSet/>
      <dgm:spPr/>
      <dgm:t>
        <a:bodyPr/>
        <a:lstStyle/>
        <a:p>
          <a:endParaRPr lang="pt-BR"/>
        </a:p>
      </dgm:t>
    </dgm:pt>
    <dgm:pt modelId="{994A62F2-15B4-4538-9D13-44D6D3833911}">
      <dgm:prSet phldrT="[Texto]"/>
      <dgm:spPr/>
      <dgm:t>
        <a:bodyPr/>
        <a:lstStyle/>
        <a:p>
          <a:r>
            <a:rPr lang="pt-BR" dirty="0" smtClean="0"/>
            <a:t>PUBLICAÇÕES</a:t>
          </a:r>
          <a:endParaRPr lang="pt-BR" dirty="0"/>
        </a:p>
      </dgm:t>
    </dgm:pt>
    <dgm:pt modelId="{6ABA7C82-DA75-4289-B414-5EE79DABE36A}" type="parTrans" cxnId="{1325A5E3-A566-4D73-B09F-AF90C22CC74D}">
      <dgm:prSet/>
      <dgm:spPr/>
      <dgm:t>
        <a:bodyPr/>
        <a:lstStyle/>
        <a:p>
          <a:endParaRPr lang="pt-BR"/>
        </a:p>
      </dgm:t>
    </dgm:pt>
    <dgm:pt modelId="{5F1C6947-4B4B-42E0-934A-8207A220769B}" type="sibTrans" cxnId="{1325A5E3-A566-4D73-B09F-AF90C22CC74D}">
      <dgm:prSet/>
      <dgm:spPr/>
      <dgm:t>
        <a:bodyPr/>
        <a:lstStyle/>
        <a:p>
          <a:endParaRPr lang="pt-BR"/>
        </a:p>
      </dgm:t>
    </dgm:pt>
    <dgm:pt modelId="{EBC2E14B-1907-4DF2-A98D-C6DC6F1E85AB}">
      <dgm:prSet phldrT="[Texto]"/>
      <dgm:spPr/>
      <dgm:t>
        <a:bodyPr/>
        <a:lstStyle/>
        <a:p>
          <a:r>
            <a:rPr lang="pt-BR" dirty="0" smtClean="0"/>
            <a:t>CERTIFICAÇÕES</a:t>
          </a:r>
          <a:endParaRPr lang="pt-BR" dirty="0"/>
        </a:p>
      </dgm:t>
    </dgm:pt>
    <dgm:pt modelId="{FFD4E4A4-A2DF-44FD-BA50-37A9662D6BE1}" type="parTrans" cxnId="{90BA3D11-F2E6-4D1E-B3F3-0B28E262AEC8}">
      <dgm:prSet/>
      <dgm:spPr/>
      <dgm:t>
        <a:bodyPr/>
        <a:lstStyle/>
        <a:p>
          <a:endParaRPr lang="pt-BR"/>
        </a:p>
      </dgm:t>
    </dgm:pt>
    <dgm:pt modelId="{35F88052-4588-4332-9123-3B6134C5FFD0}" type="sibTrans" cxnId="{90BA3D11-F2E6-4D1E-B3F3-0B28E262AEC8}">
      <dgm:prSet/>
      <dgm:spPr/>
      <dgm:t>
        <a:bodyPr/>
        <a:lstStyle/>
        <a:p>
          <a:endParaRPr lang="pt-BR"/>
        </a:p>
      </dgm:t>
    </dgm:pt>
    <dgm:pt modelId="{9FAD89BA-8945-4A0E-846E-65047C589996}">
      <dgm:prSet phldrT="[Texto]"/>
      <dgm:spPr/>
      <dgm:t>
        <a:bodyPr/>
        <a:lstStyle/>
        <a:p>
          <a:r>
            <a:rPr lang="pt-BR" dirty="0" smtClean="0"/>
            <a:t>APLICAÇÃO</a:t>
          </a:r>
          <a:endParaRPr lang="pt-BR" dirty="0"/>
        </a:p>
      </dgm:t>
    </dgm:pt>
    <dgm:pt modelId="{248963AD-79DD-4920-84BB-EC920D7D550F}" type="parTrans" cxnId="{D6DA5F52-6731-4137-A607-BD44DC812DF1}">
      <dgm:prSet/>
      <dgm:spPr/>
      <dgm:t>
        <a:bodyPr/>
        <a:lstStyle/>
        <a:p>
          <a:endParaRPr lang="pt-BR"/>
        </a:p>
      </dgm:t>
    </dgm:pt>
    <dgm:pt modelId="{10E8F12E-87B3-476A-90D0-B2ED3D28AB9A}" type="sibTrans" cxnId="{D6DA5F52-6731-4137-A607-BD44DC812DF1}">
      <dgm:prSet/>
      <dgm:spPr/>
      <dgm:t>
        <a:bodyPr/>
        <a:lstStyle/>
        <a:p>
          <a:endParaRPr lang="pt-BR"/>
        </a:p>
      </dgm:t>
    </dgm:pt>
    <dgm:pt modelId="{900DEBFF-9BA5-4F08-8529-0F039E424A63}">
      <dgm:prSet phldrT="[Texto]"/>
      <dgm:spPr/>
      <dgm:t>
        <a:bodyPr/>
        <a:lstStyle/>
        <a:p>
          <a:r>
            <a:rPr lang="pt-BR" dirty="0" smtClean="0"/>
            <a:t>CONTATO</a:t>
          </a:r>
          <a:endParaRPr lang="pt-BR" dirty="0"/>
        </a:p>
      </dgm:t>
    </dgm:pt>
    <dgm:pt modelId="{17FED4DB-7887-40C9-BB48-1B7F3E79DD10}" type="parTrans" cxnId="{450B22F6-0F52-478E-B3FF-843D69B4BC60}">
      <dgm:prSet/>
      <dgm:spPr/>
      <dgm:t>
        <a:bodyPr/>
        <a:lstStyle/>
        <a:p>
          <a:endParaRPr lang="pt-BR"/>
        </a:p>
      </dgm:t>
    </dgm:pt>
    <dgm:pt modelId="{B5B83F09-B309-4CB9-B935-C00C8398CF97}" type="sibTrans" cxnId="{450B22F6-0F52-478E-B3FF-843D69B4BC60}">
      <dgm:prSet/>
      <dgm:spPr/>
      <dgm:t>
        <a:bodyPr/>
        <a:lstStyle/>
        <a:p>
          <a:endParaRPr lang="pt-BR"/>
        </a:p>
      </dgm:t>
    </dgm:pt>
    <dgm:pt modelId="{47F3F973-6F8F-4334-B399-D2150AF17F01}">
      <dgm:prSet phldrT="[Texto]"/>
      <dgm:spPr/>
      <dgm:t>
        <a:bodyPr/>
        <a:lstStyle/>
        <a:p>
          <a:r>
            <a:rPr lang="pt-BR" smtClean="0"/>
            <a:t>FORMULÁRIO</a:t>
          </a:r>
          <a:endParaRPr lang="pt-BR" dirty="0"/>
        </a:p>
      </dgm:t>
    </dgm:pt>
    <dgm:pt modelId="{85710BCD-9B66-404F-BC54-24EB9BFF96F1}" type="parTrans" cxnId="{C8A77C29-ACE4-4BCA-80DA-489AB12B131A}">
      <dgm:prSet/>
      <dgm:spPr/>
      <dgm:t>
        <a:bodyPr/>
        <a:lstStyle/>
        <a:p>
          <a:endParaRPr lang="pt-BR"/>
        </a:p>
      </dgm:t>
    </dgm:pt>
    <dgm:pt modelId="{F12BCF18-3388-4A63-81F4-2DA445DC7051}" type="sibTrans" cxnId="{C8A77C29-ACE4-4BCA-80DA-489AB12B131A}">
      <dgm:prSet/>
      <dgm:spPr/>
      <dgm:t>
        <a:bodyPr/>
        <a:lstStyle/>
        <a:p>
          <a:endParaRPr lang="pt-BR"/>
        </a:p>
      </dgm:t>
    </dgm:pt>
    <dgm:pt modelId="{332381C3-F5C1-4926-AE98-D00D4D3E9526}" type="pres">
      <dgm:prSet presAssocID="{A4FF2CC7-BC8C-4BD9-BBA3-032751F661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013D34-FFF7-4D62-B450-FB4BBCFAE99A}" type="pres">
      <dgm:prSet presAssocID="{97642983-1EC1-4088-8667-ECF0469A0273}" presName="hierRoot1" presStyleCnt="0">
        <dgm:presLayoutVars>
          <dgm:hierBranch val="init"/>
        </dgm:presLayoutVars>
      </dgm:prSet>
      <dgm:spPr/>
    </dgm:pt>
    <dgm:pt modelId="{A88DE39B-CC16-433D-9E5C-CC10BA9F9358}" type="pres">
      <dgm:prSet presAssocID="{97642983-1EC1-4088-8667-ECF0469A0273}" presName="rootComposite1" presStyleCnt="0"/>
      <dgm:spPr/>
    </dgm:pt>
    <dgm:pt modelId="{907B8E96-0217-4B60-A630-F0C50F25A1CC}" type="pres">
      <dgm:prSet presAssocID="{97642983-1EC1-4088-8667-ECF0469A02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B0197D-9E3A-45D4-AED0-A8AEA82E6F55}" type="pres">
      <dgm:prSet presAssocID="{97642983-1EC1-4088-8667-ECF0469A0273}" presName="rootConnector1" presStyleLbl="node1" presStyleIdx="0" presStyleCnt="0"/>
      <dgm:spPr/>
    </dgm:pt>
    <dgm:pt modelId="{EEAAB864-133E-4187-8748-87CF597C0950}" type="pres">
      <dgm:prSet presAssocID="{97642983-1EC1-4088-8667-ECF0469A0273}" presName="hierChild2" presStyleCnt="0"/>
      <dgm:spPr/>
    </dgm:pt>
    <dgm:pt modelId="{8673EF11-E97E-49A3-BD5C-FC13F459A482}" type="pres">
      <dgm:prSet presAssocID="{FEF968F5-A4A2-47E0-849F-A536B2B1E983}" presName="Name37" presStyleLbl="parChTrans1D2" presStyleIdx="0" presStyleCnt="5"/>
      <dgm:spPr/>
    </dgm:pt>
    <dgm:pt modelId="{EFD00943-BD82-4E87-81A7-4CFECA4CA9D2}" type="pres">
      <dgm:prSet presAssocID="{BB325BC2-C01C-4B31-8E7A-87067DF7A506}" presName="hierRoot2" presStyleCnt="0">
        <dgm:presLayoutVars>
          <dgm:hierBranch val="init"/>
        </dgm:presLayoutVars>
      </dgm:prSet>
      <dgm:spPr/>
    </dgm:pt>
    <dgm:pt modelId="{0865CECF-0CF4-47C3-9736-6F16E69C6107}" type="pres">
      <dgm:prSet presAssocID="{BB325BC2-C01C-4B31-8E7A-87067DF7A506}" presName="rootComposite" presStyleCnt="0"/>
      <dgm:spPr/>
    </dgm:pt>
    <dgm:pt modelId="{22E4FB37-5590-4804-AD47-546A9FA8BFA8}" type="pres">
      <dgm:prSet presAssocID="{BB325BC2-C01C-4B31-8E7A-87067DF7A506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C0C4CF-D3C8-4055-958F-2417AAAE4822}" type="pres">
      <dgm:prSet presAssocID="{BB325BC2-C01C-4B31-8E7A-87067DF7A506}" presName="rootConnector" presStyleLbl="node2" presStyleIdx="0" presStyleCnt="5"/>
      <dgm:spPr/>
    </dgm:pt>
    <dgm:pt modelId="{F7DADFF2-939D-45E7-926B-B0C2EFAEE0AA}" type="pres">
      <dgm:prSet presAssocID="{BB325BC2-C01C-4B31-8E7A-87067DF7A506}" presName="hierChild4" presStyleCnt="0"/>
      <dgm:spPr/>
    </dgm:pt>
    <dgm:pt modelId="{75E7CDD4-2651-4C1C-AE25-F19301A0BD47}" type="pres">
      <dgm:prSet presAssocID="{BB325BC2-C01C-4B31-8E7A-87067DF7A506}" presName="hierChild5" presStyleCnt="0"/>
      <dgm:spPr/>
    </dgm:pt>
    <dgm:pt modelId="{D8061263-B435-4F8A-9C32-786888DB94FB}" type="pres">
      <dgm:prSet presAssocID="{248963AD-79DD-4920-84BB-EC920D7D550F}" presName="Name37" presStyleLbl="parChTrans1D2" presStyleIdx="1" presStyleCnt="5"/>
      <dgm:spPr/>
    </dgm:pt>
    <dgm:pt modelId="{044608D5-82BC-45C6-A035-F8C221CCBC31}" type="pres">
      <dgm:prSet presAssocID="{9FAD89BA-8945-4A0E-846E-65047C589996}" presName="hierRoot2" presStyleCnt="0">
        <dgm:presLayoutVars>
          <dgm:hierBranch val="init"/>
        </dgm:presLayoutVars>
      </dgm:prSet>
      <dgm:spPr/>
    </dgm:pt>
    <dgm:pt modelId="{4560A73E-E4FF-48D2-B150-8E4AD8F3B1ED}" type="pres">
      <dgm:prSet presAssocID="{9FAD89BA-8945-4A0E-846E-65047C589996}" presName="rootComposite" presStyleCnt="0"/>
      <dgm:spPr/>
    </dgm:pt>
    <dgm:pt modelId="{12FFE69F-AB16-48F8-B33A-7886747AC548}" type="pres">
      <dgm:prSet presAssocID="{9FAD89BA-8945-4A0E-846E-65047C589996}" presName="rootText" presStyleLbl="node2" presStyleIdx="1" presStyleCnt="5">
        <dgm:presLayoutVars>
          <dgm:chPref val="3"/>
        </dgm:presLayoutVars>
      </dgm:prSet>
      <dgm:spPr/>
    </dgm:pt>
    <dgm:pt modelId="{A8822E2F-41DD-45E7-842C-1E80182606F0}" type="pres">
      <dgm:prSet presAssocID="{9FAD89BA-8945-4A0E-846E-65047C589996}" presName="rootConnector" presStyleLbl="node2" presStyleIdx="1" presStyleCnt="5"/>
      <dgm:spPr/>
    </dgm:pt>
    <dgm:pt modelId="{2A907D48-EBE3-4536-BDBB-FA4094AC33F1}" type="pres">
      <dgm:prSet presAssocID="{9FAD89BA-8945-4A0E-846E-65047C589996}" presName="hierChild4" presStyleCnt="0"/>
      <dgm:spPr/>
    </dgm:pt>
    <dgm:pt modelId="{633A73B2-DB3F-4F6A-A1C8-0EE0CFA81558}" type="pres">
      <dgm:prSet presAssocID="{9FAD89BA-8945-4A0E-846E-65047C589996}" presName="hierChild5" presStyleCnt="0"/>
      <dgm:spPr/>
    </dgm:pt>
    <dgm:pt modelId="{9E810E10-F486-49D0-A488-B50F02050EDF}" type="pres">
      <dgm:prSet presAssocID="{6ABA7C82-DA75-4289-B414-5EE79DABE36A}" presName="Name37" presStyleLbl="parChTrans1D2" presStyleIdx="2" presStyleCnt="5"/>
      <dgm:spPr/>
    </dgm:pt>
    <dgm:pt modelId="{9F373E36-E53B-4341-9556-40B06543ECDE}" type="pres">
      <dgm:prSet presAssocID="{994A62F2-15B4-4538-9D13-44D6D3833911}" presName="hierRoot2" presStyleCnt="0">
        <dgm:presLayoutVars>
          <dgm:hierBranch val="init"/>
        </dgm:presLayoutVars>
      </dgm:prSet>
      <dgm:spPr/>
    </dgm:pt>
    <dgm:pt modelId="{73B0A253-4F08-4F68-B6C3-60BF9BEDFE98}" type="pres">
      <dgm:prSet presAssocID="{994A62F2-15B4-4538-9D13-44D6D3833911}" presName="rootComposite" presStyleCnt="0"/>
      <dgm:spPr/>
    </dgm:pt>
    <dgm:pt modelId="{9FCDC815-332A-4311-9A4F-36D8DEA001D3}" type="pres">
      <dgm:prSet presAssocID="{994A62F2-15B4-4538-9D13-44D6D383391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08C529-0169-47BE-8770-087F243DED75}" type="pres">
      <dgm:prSet presAssocID="{994A62F2-15B4-4538-9D13-44D6D3833911}" presName="rootConnector" presStyleLbl="node2" presStyleIdx="2" presStyleCnt="5"/>
      <dgm:spPr/>
    </dgm:pt>
    <dgm:pt modelId="{981D942E-155F-4A15-B2DC-8C68E49E1F9E}" type="pres">
      <dgm:prSet presAssocID="{994A62F2-15B4-4538-9D13-44D6D3833911}" presName="hierChild4" presStyleCnt="0"/>
      <dgm:spPr/>
    </dgm:pt>
    <dgm:pt modelId="{79A2C230-591C-463C-8FD2-3B80AAE172A2}" type="pres">
      <dgm:prSet presAssocID="{994A62F2-15B4-4538-9D13-44D6D3833911}" presName="hierChild5" presStyleCnt="0"/>
      <dgm:spPr/>
    </dgm:pt>
    <dgm:pt modelId="{D622D22A-BB18-48A2-802D-66CBDA1B43F2}" type="pres">
      <dgm:prSet presAssocID="{FFD4E4A4-A2DF-44FD-BA50-37A9662D6BE1}" presName="Name37" presStyleLbl="parChTrans1D2" presStyleIdx="3" presStyleCnt="5"/>
      <dgm:spPr/>
    </dgm:pt>
    <dgm:pt modelId="{8964FEE1-7E9C-4F6B-88BB-A1F1733655B3}" type="pres">
      <dgm:prSet presAssocID="{EBC2E14B-1907-4DF2-A98D-C6DC6F1E85AB}" presName="hierRoot2" presStyleCnt="0">
        <dgm:presLayoutVars>
          <dgm:hierBranch val="init"/>
        </dgm:presLayoutVars>
      </dgm:prSet>
      <dgm:spPr/>
    </dgm:pt>
    <dgm:pt modelId="{87FD56FA-47B0-4668-AA36-DBD9D8DF6069}" type="pres">
      <dgm:prSet presAssocID="{EBC2E14B-1907-4DF2-A98D-C6DC6F1E85AB}" presName="rootComposite" presStyleCnt="0"/>
      <dgm:spPr/>
    </dgm:pt>
    <dgm:pt modelId="{1020C759-F76D-4F9E-86A9-CC8B2DF8909A}" type="pres">
      <dgm:prSet presAssocID="{EBC2E14B-1907-4DF2-A98D-C6DC6F1E85AB}" presName="rootText" presStyleLbl="node2" presStyleIdx="3" presStyleCnt="5">
        <dgm:presLayoutVars>
          <dgm:chPref val="3"/>
        </dgm:presLayoutVars>
      </dgm:prSet>
      <dgm:spPr/>
    </dgm:pt>
    <dgm:pt modelId="{AD525DF4-375A-4A3F-8236-BE2271F9DECD}" type="pres">
      <dgm:prSet presAssocID="{EBC2E14B-1907-4DF2-A98D-C6DC6F1E85AB}" presName="rootConnector" presStyleLbl="node2" presStyleIdx="3" presStyleCnt="5"/>
      <dgm:spPr/>
    </dgm:pt>
    <dgm:pt modelId="{B0A845C0-D7B3-4B72-B17F-1BE783180F62}" type="pres">
      <dgm:prSet presAssocID="{EBC2E14B-1907-4DF2-A98D-C6DC6F1E85AB}" presName="hierChild4" presStyleCnt="0"/>
      <dgm:spPr/>
    </dgm:pt>
    <dgm:pt modelId="{C347AE71-19C4-45A9-A502-4867A1EB1352}" type="pres">
      <dgm:prSet presAssocID="{EBC2E14B-1907-4DF2-A98D-C6DC6F1E85AB}" presName="hierChild5" presStyleCnt="0"/>
      <dgm:spPr/>
    </dgm:pt>
    <dgm:pt modelId="{AFC60BFD-6E18-41C8-9732-2D873B51991D}" type="pres">
      <dgm:prSet presAssocID="{17FED4DB-7887-40C9-BB48-1B7F3E79DD10}" presName="Name37" presStyleLbl="parChTrans1D2" presStyleIdx="4" presStyleCnt="5"/>
      <dgm:spPr/>
    </dgm:pt>
    <dgm:pt modelId="{CFB3841A-AC60-4D9C-8519-A7102772FFF6}" type="pres">
      <dgm:prSet presAssocID="{900DEBFF-9BA5-4F08-8529-0F039E424A63}" presName="hierRoot2" presStyleCnt="0">
        <dgm:presLayoutVars>
          <dgm:hierBranch val="init"/>
        </dgm:presLayoutVars>
      </dgm:prSet>
      <dgm:spPr/>
    </dgm:pt>
    <dgm:pt modelId="{B2CB608D-F8E3-403A-A03B-871441FD6EA5}" type="pres">
      <dgm:prSet presAssocID="{900DEBFF-9BA5-4F08-8529-0F039E424A63}" presName="rootComposite" presStyleCnt="0"/>
      <dgm:spPr/>
    </dgm:pt>
    <dgm:pt modelId="{20CD83A5-99E1-46CD-8895-8DAEFF6E5C88}" type="pres">
      <dgm:prSet presAssocID="{900DEBFF-9BA5-4F08-8529-0F039E424A63}" presName="rootText" presStyleLbl="node2" presStyleIdx="4" presStyleCnt="5">
        <dgm:presLayoutVars>
          <dgm:chPref val="3"/>
        </dgm:presLayoutVars>
      </dgm:prSet>
      <dgm:spPr/>
    </dgm:pt>
    <dgm:pt modelId="{0D176A31-9F9D-42CB-87E2-2B6EBCA61906}" type="pres">
      <dgm:prSet presAssocID="{900DEBFF-9BA5-4F08-8529-0F039E424A63}" presName="rootConnector" presStyleLbl="node2" presStyleIdx="4" presStyleCnt="5"/>
      <dgm:spPr/>
    </dgm:pt>
    <dgm:pt modelId="{5B75DDBD-4861-4C80-9C27-0691258942D8}" type="pres">
      <dgm:prSet presAssocID="{900DEBFF-9BA5-4F08-8529-0F039E424A63}" presName="hierChild4" presStyleCnt="0"/>
      <dgm:spPr/>
    </dgm:pt>
    <dgm:pt modelId="{410BFE29-C269-4AF6-8830-BC589A127B7A}" type="pres">
      <dgm:prSet presAssocID="{85710BCD-9B66-404F-BC54-24EB9BFF96F1}" presName="Name37" presStyleLbl="parChTrans1D3" presStyleIdx="0" presStyleCnt="1"/>
      <dgm:spPr/>
    </dgm:pt>
    <dgm:pt modelId="{477985BC-A0F3-4B94-9427-F6A5961A5C84}" type="pres">
      <dgm:prSet presAssocID="{47F3F973-6F8F-4334-B399-D2150AF17F01}" presName="hierRoot2" presStyleCnt="0">
        <dgm:presLayoutVars>
          <dgm:hierBranch val="init"/>
        </dgm:presLayoutVars>
      </dgm:prSet>
      <dgm:spPr/>
    </dgm:pt>
    <dgm:pt modelId="{6C371511-D0D4-4DD0-B826-2BB91962CF85}" type="pres">
      <dgm:prSet presAssocID="{47F3F973-6F8F-4334-B399-D2150AF17F01}" presName="rootComposite" presStyleCnt="0"/>
      <dgm:spPr/>
    </dgm:pt>
    <dgm:pt modelId="{FD6FA633-7A19-4B1B-B661-44533698086F}" type="pres">
      <dgm:prSet presAssocID="{47F3F973-6F8F-4334-B399-D2150AF17F01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1F3A264-C1BC-4D13-B835-85DEF3635725}" type="pres">
      <dgm:prSet presAssocID="{47F3F973-6F8F-4334-B399-D2150AF17F01}" presName="rootConnector" presStyleLbl="node3" presStyleIdx="0" presStyleCnt="1"/>
      <dgm:spPr/>
    </dgm:pt>
    <dgm:pt modelId="{7B38B174-1C5F-4BB9-B611-961B5F3E9687}" type="pres">
      <dgm:prSet presAssocID="{47F3F973-6F8F-4334-B399-D2150AF17F01}" presName="hierChild4" presStyleCnt="0"/>
      <dgm:spPr/>
    </dgm:pt>
    <dgm:pt modelId="{F215DB63-3B0D-40ED-AD26-4B42CF614DAB}" type="pres">
      <dgm:prSet presAssocID="{47F3F973-6F8F-4334-B399-D2150AF17F01}" presName="hierChild5" presStyleCnt="0"/>
      <dgm:spPr/>
    </dgm:pt>
    <dgm:pt modelId="{96FAE68A-3AE3-4B03-B660-4CB93066138D}" type="pres">
      <dgm:prSet presAssocID="{900DEBFF-9BA5-4F08-8529-0F039E424A63}" presName="hierChild5" presStyleCnt="0"/>
      <dgm:spPr/>
    </dgm:pt>
    <dgm:pt modelId="{75C9F3F0-B42D-4BB6-976C-75FCEDF4D359}" type="pres">
      <dgm:prSet presAssocID="{97642983-1EC1-4088-8667-ECF0469A0273}" presName="hierChild3" presStyleCnt="0"/>
      <dgm:spPr/>
    </dgm:pt>
  </dgm:ptLst>
  <dgm:cxnLst>
    <dgm:cxn modelId="{D6DA5F52-6731-4137-A607-BD44DC812DF1}" srcId="{97642983-1EC1-4088-8667-ECF0469A0273}" destId="{9FAD89BA-8945-4A0E-846E-65047C589996}" srcOrd="1" destOrd="0" parTransId="{248963AD-79DD-4920-84BB-EC920D7D550F}" sibTransId="{10E8F12E-87B3-476A-90D0-B2ED3D28AB9A}"/>
    <dgm:cxn modelId="{A38B234E-12DB-409E-AAA2-D6D8C03048E7}" type="presOf" srcId="{9FAD89BA-8945-4A0E-846E-65047C589996}" destId="{12FFE69F-AB16-48F8-B33A-7886747AC548}" srcOrd="0" destOrd="0" presId="urn:microsoft.com/office/officeart/2005/8/layout/orgChart1"/>
    <dgm:cxn modelId="{C6E5BF2B-77CD-4D6D-B250-610B515722B0}" type="presOf" srcId="{FFD4E4A4-A2DF-44FD-BA50-37A9662D6BE1}" destId="{D622D22A-BB18-48A2-802D-66CBDA1B43F2}" srcOrd="0" destOrd="0" presId="urn:microsoft.com/office/officeart/2005/8/layout/orgChart1"/>
    <dgm:cxn modelId="{3B009312-E372-4737-8717-E91F2ED7547F}" type="presOf" srcId="{994A62F2-15B4-4538-9D13-44D6D3833911}" destId="{9FCDC815-332A-4311-9A4F-36D8DEA001D3}" srcOrd="0" destOrd="0" presId="urn:microsoft.com/office/officeart/2005/8/layout/orgChart1"/>
    <dgm:cxn modelId="{4F192F73-F0CD-4470-82C4-E24E9938F797}" type="presOf" srcId="{BB325BC2-C01C-4B31-8E7A-87067DF7A506}" destId="{22E4FB37-5590-4804-AD47-546A9FA8BFA8}" srcOrd="0" destOrd="0" presId="urn:microsoft.com/office/officeart/2005/8/layout/orgChart1"/>
    <dgm:cxn modelId="{3F391D15-5CAC-4502-BE41-6D5458D78B53}" type="presOf" srcId="{9FAD89BA-8945-4A0E-846E-65047C589996}" destId="{A8822E2F-41DD-45E7-842C-1E80182606F0}" srcOrd="1" destOrd="0" presId="urn:microsoft.com/office/officeart/2005/8/layout/orgChart1"/>
    <dgm:cxn modelId="{3CC82D4F-E93E-45C3-904C-44354A540273}" type="presOf" srcId="{97642983-1EC1-4088-8667-ECF0469A0273}" destId="{907B8E96-0217-4B60-A630-F0C50F25A1CC}" srcOrd="0" destOrd="0" presId="urn:microsoft.com/office/officeart/2005/8/layout/orgChart1"/>
    <dgm:cxn modelId="{2448B961-2F26-4004-A71B-BFC13E707E64}" type="presOf" srcId="{47F3F973-6F8F-4334-B399-D2150AF17F01}" destId="{A1F3A264-C1BC-4D13-B835-85DEF3635725}" srcOrd="1" destOrd="0" presId="urn:microsoft.com/office/officeart/2005/8/layout/orgChart1"/>
    <dgm:cxn modelId="{9D091AEB-9E5B-4CAB-A40E-FB37EF92353C}" srcId="{A4FF2CC7-BC8C-4BD9-BBA3-032751F66194}" destId="{97642983-1EC1-4088-8667-ECF0469A0273}" srcOrd="0" destOrd="0" parTransId="{01251454-4D76-449E-8D89-9CF19564446C}" sibTransId="{380655A2-BD6A-4042-A66F-67883597C662}"/>
    <dgm:cxn modelId="{DE067C31-06FD-4FD6-8794-CAC29FBC1DDD}" type="presOf" srcId="{EBC2E14B-1907-4DF2-A98D-C6DC6F1E85AB}" destId="{AD525DF4-375A-4A3F-8236-BE2271F9DECD}" srcOrd="1" destOrd="0" presId="urn:microsoft.com/office/officeart/2005/8/layout/orgChart1"/>
    <dgm:cxn modelId="{450B22F6-0F52-478E-B3FF-843D69B4BC60}" srcId="{97642983-1EC1-4088-8667-ECF0469A0273}" destId="{900DEBFF-9BA5-4F08-8529-0F039E424A63}" srcOrd="4" destOrd="0" parTransId="{17FED4DB-7887-40C9-BB48-1B7F3E79DD10}" sibTransId="{B5B83F09-B309-4CB9-B935-C00C8398CF97}"/>
    <dgm:cxn modelId="{6F67B401-7C30-4A8B-A7BD-FFB2B1F1E636}" type="presOf" srcId="{47F3F973-6F8F-4334-B399-D2150AF17F01}" destId="{FD6FA633-7A19-4B1B-B661-44533698086F}" srcOrd="0" destOrd="0" presId="urn:microsoft.com/office/officeart/2005/8/layout/orgChart1"/>
    <dgm:cxn modelId="{9C8D3639-6F3E-4A9D-B7F2-5FD6DF9D2CCC}" type="presOf" srcId="{900DEBFF-9BA5-4F08-8529-0F039E424A63}" destId="{0D176A31-9F9D-42CB-87E2-2B6EBCA61906}" srcOrd="1" destOrd="0" presId="urn:microsoft.com/office/officeart/2005/8/layout/orgChart1"/>
    <dgm:cxn modelId="{3D1AAE2E-2BD2-4143-846E-FADC2ED636C6}" type="presOf" srcId="{900DEBFF-9BA5-4F08-8529-0F039E424A63}" destId="{20CD83A5-99E1-46CD-8895-8DAEFF6E5C88}" srcOrd="0" destOrd="0" presId="urn:microsoft.com/office/officeart/2005/8/layout/orgChart1"/>
    <dgm:cxn modelId="{C8A77C29-ACE4-4BCA-80DA-489AB12B131A}" srcId="{900DEBFF-9BA5-4F08-8529-0F039E424A63}" destId="{47F3F973-6F8F-4334-B399-D2150AF17F01}" srcOrd="0" destOrd="0" parTransId="{85710BCD-9B66-404F-BC54-24EB9BFF96F1}" sibTransId="{F12BCF18-3388-4A63-81F4-2DA445DC7051}"/>
    <dgm:cxn modelId="{ECC22BF3-89CF-4D94-A484-F56F72B534A3}" type="presOf" srcId="{97642983-1EC1-4088-8667-ECF0469A0273}" destId="{B5B0197D-9E3A-45D4-AED0-A8AEA82E6F55}" srcOrd="1" destOrd="0" presId="urn:microsoft.com/office/officeart/2005/8/layout/orgChart1"/>
    <dgm:cxn modelId="{6A0843C4-6496-4D87-9899-78E893EC54A1}" type="presOf" srcId="{6ABA7C82-DA75-4289-B414-5EE79DABE36A}" destId="{9E810E10-F486-49D0-A488-B50F02050EDF}" srcOrd="0" destOrd="0" presId="urn:microsoft.com/office/officeart/2005/8/layout/orgChart1"/>
    <dgm:cxn modelId="{A041C993-8244-47C2-AE0C-ABD0FA2A5278}" type="presOf" srcId="{248963AD-79DD-4920-84BB-EC920D7D550F}" destId="{D8061263-B435-4F8A-9C32-786888DB94FB}" srcOrd="0" destOrd="0" presId="urn:microsoft.com/office/officeart/2005/8/layout/orgChart1"/>
    <dgm:cxn modelId="{B17C5808-5E60-488B-9C8B-CCD71E2DDE84}" type="presOf" srcId="{A4FF2CC7-BC8C-4BD9-BBA3-032751F66194}" destId="{332381C3-F5C1-4926-AE98-D00D4D3E9526}" srcOrd="0" destOrd="0" presId="urn:microsoft.com/office/officeart/2005/8/layout/orgChart1"/>
    <dgm:cxn modelId="{149F2909-9EE3-4599-B87B-FF1663FDB91F}" type="presOf" srcId="{85710BCD-9B66-404F-BC54-24EB9BFF96F1}" destId="{410BFE29-C269-4AF6-8830-BC589A127B7A}" srcOrd="0" destOrd="0" presId="urn:microsoft.com/office/officeart/2005/8/layout/orgChart1"/>
    <dgm:cxn modelId="{1325A5E3-A566-4D73-B09F-AF90C22CC74D}" srcId="{97642983-1EC1-4088-8667-ECF0469A0273}" destId="{994A62F2-15B4-4538-9D13-44D6D3833911}" srcOrd="2" destOrd="0" parTransId="{6ABA7C82-DA75-4289-B414-5EE79DABE36A}" sibTransId="{5F1C6947-4B4B-42E0-934A-8207A220769B}"/>
    <dgm:cxn modelId="{7C8D6463-6039-4381-8973-9A2865F33F4E}" type="presOf" srcId="{FEF968F5-A4A2-47E0-849F-A536B2B1E983}" destId="{8673EF11-E97E-49A3-BD5C-FC13F459A482}" srcOrd="0" destOrd="0" presId="urn:microsoft.com/office/officeart/2005/8/layout/orgChart1"/>
    <dgm:cxn modelId="{E267CA97-E1C5-4B13-B3CC-4B5E46DD6B9A}" type="presOf" srcId="{BB325BC2-C01C-4B31-8E7A-87067DF7A506}" destId="{98C0C4CF-D3C8-4055-958F-2417AAAE4822}" srcOrd="1" destOrd="0" presId="urn:microsoft.com/office/officeart/2005/8/layout/orgChart1"/>
    <dgm:cxn modelId="{90BA3D11-F2E6-4D1E-B3F3-0B28E262AEC8}" srcId="{97642983-1EC1-4088-8667-ECF0469A0273}" destId="{EBC2E14B-1907-4DF2-A98D-C6DC6F1E85AB}" srcOrd="3" destOrd="0" parTransId="{FFD4E4A4-A2DF-44FD-BA50-37A9662D6BE1}" sibTransId="{35F88052-4588-4332-9123-3B6134C5FFD0}"/>
    <dgm:cxn modelId="{0EFDE796-482B-4994-894E-AD217DEDEF8F}" type="presOf" srcId="{EBC2E14B-1907-4DF2-A98D-C6DC6F1E85AB}" destId="{1020C759-F76D-4F9E-86A9-CC8B2DF8909A}" srcOrd="0" destOrd="0" presId="urn:microsoft.com/office/officeart/2005/8/layout/orgChart1"/>
    <dgm:cxn modelId="{59E7E6B1-1ACD-49D5-9436-BDAFE6560714}" srcId="{97642983-1EC1-4088-8667-ECF0469A0273}" destId="{BB325BC2-C01C-4B31-8E7A-87067DF7A506}" srcOrd="0" destOrd="0" parTransId="{FEF968F5-A4A2-47E0-849F-A536B2B1E983}" sibTransId="{2C96DB5D-2F58-4E80-A8BE-7E3DD0D9636D}"/>
    <dgm:cxn modelId="{EC13C15B-2070-4055-8C98-18D3322B9D0C}" type="presOf" srcId="{17FED4DB-7887-40C9-BB48-1B7F3E79DD10}" destId="{AFC60BFD-6E18-41C8-9732-2D873B51991D}" srcOrd="0" destOrd="0" presId="urn:microsoft.com/office/officeart/2005/8/layout/orgChart1"/>
    <dgm:cxn modelId="{308ABC93-0088-4BFC-AAFA-19968885DFF1}" type="presOf" srcId="{994A62F2-15B4-4538-9D13-44D6D3833911}" destId="{2408C529-0169-47BE-8770-087F243DED75}" srcOrd="1" destOrd="0" presId="urn:microsoft.com/office/officeart/2005/8/layout/orgChart1"/>
    <dgm:cxn modelId="{957A2DD5-5536-4105-AB3B-6CA98B7C0C60}" type="presParOf" srcId="{332381C3-F5C1-4926-AE98-D00D4D3E9526}" destId="{48013D34-FFF7-4D62-B450-FB4BBCFAE99A}" srcOrd="0" destOrd="0" presId="urn:microsoft.com/office/officeart/2005/8/layout/orgChart1"/>
    <dgm:cxn modelId="{B54D60E5-825C-4041-BB4A-C28DDDB45092}" type="presParOf" srcId="{48013D34-FFF7-4D62-B450-FB4BBCFAE99A}" destId="{A88DE39B-CC16-433D-9E5C-CC10BA9F9358}" srcOrd="0" destOrd="0" presId="urn:microsoft.com/office/officeart/2005/8/layout/orgChart1"/>
    <dgm:cxn modelId="{BF737615-2683-46C7-87C9-335893C7BDCA}" type="presParOf" srcId="{A88DE39B-CC16-433D-9E5C-CC10BA9F9358}" destId="{907B8E96-0217-4B60-A630-F0C50F25A1CC}" srcOrd="0" destOrd="0" presId="urn:microsoft.com/office/officeart/2005/8/layout/orgChart1"/>
    <dgm:cxn modelId="{4644BF41-850B-4B25-841B-FDDF91A6DF4D}" type="presParOf" srcId="{A88DE39B-CC16-433D-9E5C-CC10BA9F9358}" destId="{B5B0197D-9E3A-45D4-AED0-A8AEA82E6F55}" srcOrd="1" destOrd="0" presId="urn:microsoft.com/office/officeart/2005/8/layout/orgChart1"/>
    <dgm:cxn modelId="{100F352E-FFF8-4728-899D-28AB7D4B3CB2}" type="presParOf" srcId="{48013D34-FFF7-4D62-B450-FB4BBCFAE99A}" destId="{EEAAB864-133E-4187-8748-87CF597C0950}" srcOrd="1" destOrd="0" presId="urn:microsoft.com/office/officeart/2005/8/layout/orgChart1"/>
    <dgm:cxn modelId="{43FF87A9-1420-4E42-AB7D-97D10B9B5E8A}" type="presParOf" srcId="{EEAAB864-133E-4187-8748-87CF597C0950}" destId="{8673EF11-E97E-49A3-BD5C-FC13F459A482}" srcOrd="0" destOrd="0" presId="urn:microsoft.com/office/officeart/2005/8/layout/orgChart1"/>
    <dgm:cxn modelId="{DBB0C164-4AD7-44A2-BA48-251455799BD4}" type="presParOf" srcId="{EEAAB864-133E-4187-8748-87CF597C0950}" destId="{EFD00943-BD82-4E87-81A7-4CFECA4CA9D2}" srcOrd="1" destOrd="0" presId="urn:microsoft.com/office/officeart/2005/8/layout/orgChart1"/>
    <dgm:cxn modelId="{C6E68F9D-C6F3-4894-9D76-B5DB09EC902A}" type="presParOf" srcId="{EFD00943-BD82-4E87-81A7-4CFECA4CA9D2}" destId="{0865CECF-0CF4-47C3-9736-6F16E69C6107}" srcOrd="0" destOrd="0" presId="urn:microsoft.com/office/officeart/2005/8/layout/orgChart1"/>
    <dgm:cxn modelId="{612175C5-E9C6-4CA9-B44A-7A4811684285}" type="presParOf" srcId="{0865CECF-0CF4-47C3-9736-6F16E69C6107}" destId="{22E4FB37-5590-4804-AD47-546A9FA8BFA8}" srcOrd="0" destOrd="0" presId="urn:microsoft.com/office/officeart/2005/8/layout/orgChart1"/>
    <dgm:cxn modelId="{F5BB5BB9-3956-4553-9151-82440D1001AF}" type="presParOf" srcId="{0865CECF-0CF4-47C3-9736-6F16E69C6107}" destId="{98C0C4CF-D3C8-4055-958F-2417AAAE4822}" srcOrd="1" destOrd="0" presId="urn:microsoft.com/office/officeart/2005/8/layout/orgChart1"/>
    <dgm:cxn modelId="{00DB09F6-ACE5-40F6-BE1D-77073419BE44}" type="presParOf" srcId="{EFD00943-BD82-4E87-81A7-4CFECA4CA9D2}" destId="{F7DADFF2-939D-45E7-926B-B0C2EFAEE0AA}" srcOrd="1" destOrd="0" presId="urn:microsoft.com/office/officeart/2005/8/layout/orgChart1"/>
    <dgm:cxn modelId="{9CEAC083-0EB2-401C-9582-81F35B36119F}" type="presParOf" srcId="{EFD00943-BD82-4E87-81A7-4CFECA4CA9D2}" destId="{75E7CDD4-2651-4C1C-AE25-F19301A0BD47}" srcOrd="2" destOrd="0" presId="urn:microsoft.com/office/officeart/2005/8/layout/orgChart1"/>
    <dgm:cxn modelId="{C6E6576B-603A-480F-A3CC-9FEEC18305FB}" type="presParOf" srcId="{EEAAB864-133E-4187-8748-87CF597C0950}" destId="{D8061263-B435-4F8A-9C32-786888DB94FB}" srcOrd="2" destOrd="0" presId="urn:microsoft.com/office/officeart/2005/8/layout/orgChart1"/>
    <dgm:cxn modelId="{1890D64B-FF03-4956-9DF7-4C7F5E9392B3}" type="presParOf" srcId="{EEAAB864-133E-4187-8748-87CF597C0950}" destId="{044608D5-82BC-45C6-A035-F8C221CCBC31}" srcOrd="3" destOrd="0" presId="urn:microsoft.com/office/officeart/2005/8/layout/orgChart1"/>
    <dgm:cxn modelId="{50EC5570-0F47-4191-A607-BBEC52AAD60C}" type="presParOf" srcId="{044608D5-82BC-45C6-A035-F8C221CCBC31}" destId="{4560A73E-E4FF-48D2-B150-8E4AD8F3B1ED}" srcOrd="0" destOrd="0" presId="urn:microsoft.com/office/officeart/2005/8/layout/orgChart1"/>
    <dgm:cxn modelId="{29C5A5D4-6779-41C1-B9B4-D3973AF2235B}" type="presParOf" srcId="{4560A73E-E4FF-48D2-B150-8E4AD8F3B1ED}" destId="{12FFE69F-AB16-48F8-B33A-7886747AC548}" srcOrd="0" destOrd="0" presId="urn:microsoft.com/office/officeart/2005/8/layout/orgChart1"/>
    <dgm:cxn modelId="{1E32E3F3-062D-488D-B9DD-1DCA75EBF683}" type="presParOf" srcId="{4560A73E-E4FF-48D2-B150-8E4AD8F3B1ED}" destId="{A8822E2F-41DD-45E7-842C-1E80182606F0}" srcOrd="1" destOrd="0" presId="urn:microsoft.com/office/officeart/2005/8/layout/orgChart1"/>
    <dgm:cxn modelId="{D06E4634-334E-4F82-A5DE-A7E8838A3FB4}" type="presParOf" srcId="{044608D5-82BC-45C6-A035-F8C221CCBC31}" destId="{2A907D48-EBE3-4536-BDBB-FA4094AC33F1}" srcOrd="1" destOrd="0" presId="urn:microsoft.com/office/officeart/2005/8/layout/orgChart1"/>
    <dgm:cxn modelId="{CA4539B6-A108-4B72-92F9-1FE3E0EA546B}" type="presParOf" srcId="{044608D5-82BC-45C6-A035-F8C221CCBC31}" destId="{633A73B2-DB3F-4F6A-A1C8-0EE0CFA81558}" srcOrd="2" destOrd="0" presId="urn:microsoft.com/office/officeart/2005/8/layout/orgChart1"/>
    <dgm:cxn modelId="{4DE9021B-C7CC-4218-B7CF-8032E87DD186}" type="presParOf" srcId="{EEAAB864-133E-4187-8748-87CF597C0950}" destId="{9E810E10-F486-49D0-A488-B50F02050EDF}" srcOrd="4" destOrd="0" presId="urn:microsoft.com/office/officeart/2005/8/layout/orgChart1"/>
    <dgm:cxn modelId="{30497669-5003-4509-A57E-A54A94E1F3E9}" type="presParOf" srcId="{EEAAB864-133E-4187-8748-87CF597C0950}" destId="{9F373E36-E53B-4341-9556-40B06543ECDE}" srcOrd="5" destOrd="0" presId="urn:microsoft.com/office/officeart/2005/8/layout/orgChart1"/>
    <dgm:cxn modelId="{14FFE596-CC01-4F70-8CD9-091D33025B7E}" type="presParOf" srcId="{9F373E36-E53B-4341-9556-40B06543ECDE}" destId="{73B0A253-4F08-4F68-B6C3-60BF9BEDFE98}" srcOrd="0" destOrd="0" presId="urn:microsoft.com/office/officeart/2005/8/layout/orgChart1"/>
    <dgm:cxn modelId="{05D6D1B9-79B4-4184-A5CD-7C4275A6253A}" type="presParOf" srcId="{73B0A253-4F08-4F68-B6C3-60BF9BEDFE98}" destId="{9FCDC815-332A-4311-9A4F-36D8DEA001D3}" srcOrd="0" destOrd="0" presId="urn:microsoft.com/office/officeart/2005/8/layout/orgChart1"/>
    <dgm:cxn modelId="{EE1E3972-E6E8-414D-838B-FBBED4C97A79}" type="presParOf" srcId="{73B0A253-4F08-4F68-B6C3-60BF9BEDFE98}" destId="{2408C529-0169-47BE-8770-087F243DED75}" srcOrd="1" destOrd="0" presId="urn:microsoft.com/office/officeart/2005/8/layout/orgChart1"/>
    <dgm:cxn modelId="{34CE0605-C42F-415C-9CA9-3036D94E446A}" type="presParOf" srcId="{9F373E36-E53B-4341-9556-40B06543ECDE}" destId="{981D942E-155F-4A15-B2DC-8C68E49E1F9E}" srcOrd="1" destOrd="0" presId="urn:microsoft.com/office/officeart/2005/8/layout/orgChart1"/>
    <dgm:cxn modelId="{4A927075-7A99-45F0-BEEC-F3A4AE877A14}" type="presParOf" srcId="{9F373E36-E53B-4341-9556-40B06543ECDE}" destId="{79A2C230-591C-463C-8FD2-3B80AAE172A2}" srcOrd="2" destOrd="0" presId="urn:microsoft.com/office/officeart/2005/8/layout/orgChart1"/>
    <dgm:cxn modelId="{30BFF382-F2E0-48CC-8E79-2F92118F5D63}" type="presParOf" srcId="{EEAAB864-133E-4187-8748-87CF597C0950}" destId="{D622D22A-BB18-48A2-802D-66CBDA1B43F2}" srcOrd="6" destOrd="0" presId="urn:microsoft.com/office/officeart/2005/8/layout/orgChart1"/>
    <dgm:cxn modelId="{438A7C73-7B46-4A24-8B96-B6359EA9B7B7}" type="presParOf" srcId="{EEAAB864-133E-4187-8748-87CF597C0950}" destId="{8964FEE1-7E9C-4F6B-88BB-A1F1733655B3}" srcOrd="7" destOrd="0" presId="urn:microsoft.com/office/officeart/2005/8/layout/orgChart1"/>
    <dgm:cxn modelId="{A30F143F-C0A5-440D-8F87-2744F3EC81B7}" type="presParOf" srcId="{8964FEE1-7E9C-4F6B-88BB-A1F1733655B3}" destId="{87FD56FA-47B0-4668-AA36-DBD9D8DF6069}" srcOrd="0" destOrd="0" presId="urn:microsoft.com/office/officeart/2005/8/layout/orgChart1"/>
    <dgm:cxn modelId="{1AE0CA97-1AF4-40DE-B4FE-669C01FE8141}" type="presParOf" srcId="{87FD56FA-47B0-4668-AA36-DBD9D8DF6069}" destId="{1020C759-F76D-4F9E-86A9-CC8B2DF8909A}" srcOrd="0" destOrd="0" presId="urn:microsoft.com/office/officeart/2005/8/layout/orgChart1"/>
    <dgm:cxn modelId="{2701A4EB-8D99-434C-9197-59FCCB79A22A}" type="presParOf" srcId="{87FD56FA-47B0-4668-AA36-DBD9D8DF6069}" destId="{AD525DF4-375A-4A3F-8236-BE2271F9DECD}" srcOrd="1" destOrd="0" presId="urn:microsoft.com/office/officeart/2005/8/layout/orgChart1"/>
    <dgm:cxn modelId="{CC2C7F89-1EE0-4F7F-B632-9693C26B5E2A}" type="presParOf" srcId="{8964FEE1-7E9C-4F6B-88BB-A1F1733655B3}" destId="{B0A845C0-D7B3-4B72-B17F-1BE783180F62}" srcOrd="1" destOrd="0" presId="urn:microsoft.com/office/officeart/2005/8/layout/orgChart1"/>
    <dgm:cxn modelId="{A31C699D-6B0A-4BB0-976E-466493B492F2}" type="presParOf" srcId="{8964FEE1-7E9C-4F6B-88BB-A1F1733655B3}" destId="{C347AE71-19C4-45A9-A502-4867A1EB1352}" srcOrd="2" destOrd="0" presId="urn:microsoft.com/office/officeart/2005/8/layout/orgChart1"/>
    <dgm:cxn modelId="{91E2A850-C4B9-423E-8A20-55FD1C545313}" type="presParOf" srcId="{EEAAB864-133E-4187-8748-87CF597C0950}" destId="{AFC60BFD-6E18-41C8-9732-2D873B51991D}" srcOrd="8" destOrd="0" presId="urn:microsoft.com/office/officeart/2005/8/layout/orgChart1"/>
    <dgm:cxn modelId="{1B1A2DD0-DE01-459D-A6F4-43FA6A33270F}" type="presParOf" srcId="{EEAAB864-133E-4187-8748-87CF597C0950}" destId="{CFB3841A-AC60-4D9C-8519-A7102772FFF6}" srcOrd="9" destOrd="0" presId="urn:microsoft.com/office/officeart/2005/8/layout/orgChart1"/>
    <dgm:cxn modelId="{CC89A030-F864-426F-9E2F-0EB89F05FA70}" type="presParOf" srcId="{CFB3841A-AC60-4D9C-8519-A7102772FFF6}" destId="{B2CB608D-F8E3-403A-A03B-871441FD6EA5}" srcOrd="0" destOrd="0" presId="urn:microsoft.com/office/officeart/2005/8/layout/orgChart1"/>
    <dgm:cxn modelId="{28408555-D903-4F1D-B57A-99DC0F1F9EC5}" type="presParOf" srcId="{B2CB608D-F8E3-403A-A03B-871441FD6EA5}" destId="{20CD83A5-99E1-46CD-8895-8DAEFF6E5C88}" srcOrd="0" destOrd="0" presId="urn:microsoft.com/office/officeart/2005/8/layout/orgChart1"/>
    <dgm:cxn modelId="{1DA09C4F-FBC9-4239-8BF0-90E5D526CE1E}" type="presParOf" srcId="{B2CB608D-F8E3-403A-A03B-871441FD6EA5}" destId="{0D176A31-9F9D-42CB-87E2-2B6EBCA61906}" srcOrd="1" destOrd="0" presId="urn:microsoft.com/office/officeart/2005/8/layout/orgChart1"/>
    <dgm:cxn modelId="{57AACD02-AA2D-41D7-A7D1-1C17B146C88E}" type="presParOf" srcId="{CFB3841A-AC60-4D9C-8519-A7102772FFF6}" destId="{5B75DDBD-4861-4C80-9C27-0691258942D8}" srcOrd="1" destOrd="0" presId="urn:microsoft.com/office/officeart/2005/8/layout/orgChart1"/>
    <dgm:cxn modelId="{C99A2D9E-6D51-484E-8563-54715DB6390E}" type="presParOf" srcId="{5B75DDBD-4861-4C80-9C27-0691258942D8}" destId="{410BFE29-C269-4AF6-8830-BC589A127B7A}" srcOrd="0" destOrd="0" presId="urn:microsoft.com/office/officeart/2005/8/layout/orgChart1"/>
    <dgm:cxn modelId="{BB2CCC01-3913-419F-B179-51892C312882}" type="presParOf" srcId="{5B75DDBD-4861-4C80-9C27-0691258942D8}" destId="{477985BC-A0F3-4B94-9427-F6A5961A5C84}" srcOrd="1" destOrd="0" presId="urn:microsoft.com/office/officeart/2005/8/layout/orgChart1"/>
    <dgm:cxn modelId="{25A8B770-5E64-4D1A-92B5-E91BD01D1AA2}" type="presParOf" srcId="{477985BC-A0F3-4B94-9427-F6A5961A5C84}" destId="{6C371511-D0D4-4DD0-B826-2BB91962CF85}" srcOrd="0" destOrd="0" presId="urn:microsoft.com/office/officeart/2005/8/layout/orgChart1"/>
    <dgm:cxn modelId="{1E14483F-B372-4F1E-BED4-B28BA9EFAA2C}" type="presParOf" srcId="{6C371511-D0D4-4DD0-B826-2BB91962CF85}" destId="{FD6FA633-7A19-4B1B-B661-44533698086F}" srcOrd="0" destOrd="0" presId="urn:microsoft.com/office/officeart/2005/8/layout/orgChart1"/>
    <dgm:cxn modelId="{32FE11A8-3B20-48A6-A8D0-6C7A3E9904AF}" type="presParOf" srcId="{6C371511-D0D4-4DD0-B826-2BB91962CF85}" destId="{A1F3A264-C1BC-4D13-B835-85DEF3635725}" srcOrd="1" destOrd="0" presId="urn:microsoft.com/office/officeart/2005/8/layout/orgChart1"/>
    <dgm:cxn modelId="{E68DEA16-7384-40B7-9DED-4F2F2A91BA53}" type="presParOf" srcId="{477985BC-A0F3-4B94-9427-F6A5961A5C84}" destId="{7B38B174-1C5F-4BB9-B611-961B5F3E9687}" srcOrd="1" destOrd="0" presId="urn:microsoft.com/office/officeart/2005/8/layout/orgChart1"/>
    <dgm:cxn modelId="{829D18BE-D9E1-4A88-82AE-45FE067B6028}" type="presParOf" srcId="{477985BC-A0F3-4B94-9427-F6A5961A5C84}" destId="{F215DB63-3B0D-40ED-AD26-4B42CF614DAB}" srcOrd="2" destOrd="0" presId="urn:microsoft.com/office/officeart/2005/8/layout/orgChart1"/>
    <dgm:cxn modelId="{D84018AA-5DD0-4435-A45D-82C9B56636E1}" type="presParOf" srcId="{CFB3841A-AC60-4D9C-8519-A7102772FFF6}" destId="{96FAE68A-3AE3-4B03-B660-4CB93066138D}" srcOrd="2" destOrd="0" presId="urn:microsoft.com/office/officeart/2005/8/layout/orgChart1"/>
    <dgm:cxn modelId="{4F0F92D5-0507-4BDB-8D42-3511E6788290}" type="presParOf" srcId="{48013D34-FFF7-4D62-B450-FB4BBCFAE99A}" destId="{75C9F3F0-B42D-4BB6-976C-75FCEDF4D3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BFE29-C269-4AF6-8830-BC589A127B7A}">
      <dsp:nvSpPr>
        <dsp:cNvPr id="0" name=""/>
        <dsp:cNvSpPr/>
      </dsp:nvSpPr>
      <dsp:spPr>
        <a:xfrm>
          <a:off x="5918385" y="2331492"/>
          <a:ext cx="179695" cy="55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065"/>
              </a:lnTo>
              <a:lnTo>
                <a:pt x="179695" y="551065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60BFD-6E18-41C8-9732-2D873B51991D}">
      <dsp:nvSpPr>
        <dsp:cNvPr id="0" name=""/>
        <dsp:cNvSpPr/>
      </dsp:nvSpPr>
      <dsp:spPr>
        <a:xfrm>
          <a:off x="3498489" y="1480934"/>
          <a:ext cx="2899082" cy="251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86"/>
              </a:lnTo>
              <a:lnTo>
                <a:pt x="2899082" y="125786"/>
              </a:lnTo>
              <a:lnTo>
                <a:pt x="2899082" y="25157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2D22A-BB18-48A2-802D-66CBDA1B43F2}">
      <dsp:nvSpPr>
        <dsp:cNvPr id="0" name=""/>
        <dsp:cNvSpPr/>
      </dsp:nvSpPr>
      <dsp:spPr>
        <a:xfrm>
          <a:off x="3498489" y="1480934"/>
          <a:ext cx="1449541" cy="251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86"/>
              </a:lnTo>
              <a:lnTo>
                <a:pt x="1449541" y="125786"/>
              </a:lnTo>
              <a:lnTo>
                <a:pt x="1449541" y="25157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10E10-F486-49D0-A488-B50F02050EDF}">
      <dsp:nvSpPr>
        <dsp:cNvPr id="0" name=""/>
        <dsp:cNvSpPr/>
      </dsp:nvSpPr>
      <dsp:spPr>
        <a:xfrm>
          <a:off x="3452769" y="1480934"/>
          <a:ext cx="91440" cy="251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57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61263-B435-4F8A-9C32-786888DB94FB}">
      <dsp:nvSpPr>
        <dsp:cNvPr id="0" name=""/>
        <dsp:cNvSpPr/>
      </dsp:nvSpPr>
      <dsp:spPr>
        <a:xfrm>
          <a:off x="2048948" y="1480934"/>
          <a:ext cx="1449541" cy="251573"/>
        </a:xfrm>
        <a:custGeom>
          <a:avLst/>
          <a:gdLst/>
          <a:ahLst/>
          <a:cxnLst/>
          <a:rect l="0" t="0" r="0" b="0"/>
          <a:pathLst>
            <a:path>
              <a:moveTo>
                <a:pt x="1449541" y="0"/>
              </a:moveTo>
              <a:lnTo>
                <a:pt x="1449541" y="125786"/>
              </a:lnTo>
              <a:lnTo>
                <a:pt x="0" y="125786"/>
              </a:lnTo>
              <a:lnTo>
                <a:pt x="0" y="25157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3EF11-E97E-49A3-BD5C-FC13F459A482}">
      <dsp:nvSpPr>
        <dsp:cNvPr id="0" name=""/>
        <dsp:cNvSpPr/>
      </dsp:nvSpPr>
      <dsp:spPr>
        <a:xfrm>
          <a:off x="599407" y="1480934"/>
          <a:ext cx="2899082" cy="251573"/>
        </a:xfrm>
        <a:custGeom>
          <a:avLst/>
          <a:gdLst/>
          <a:ahLst/>
          <a:cxnLst/>
          <a:rect l="0" t="0" r="0" b="0"/>
          <a:pathLst>
            <a:path>
              <a:moveTo>
                <a:pt x="2899082" y="0"/>
              </a:moveTo>
              <a:lnTo>
                <a:pt x="2899082" y="125786"/>
              </a:lnTo>
              <a:lnTo>
                <a:pt x="0" y="125786"/>
              </a:lnTo>
              <a:lnTo>
                <a:pt x="0" y="25157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B8E96-0217-4B60-A630-F0C50F25A1CC}">
      <dsp:nvSpPr>
        <dsp:cNvPr id="0" name=""/>
        <dsp:cNvSpPr/>
      </dsp:nvSpPr>
      <dsp:spPr>
        <a:xfrm>
          <a:off x="2899505" y="881950"/>
          <a:ext cx="1197968" cy="598984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SITE</a:t>
          </a:r>
          <a:endParaRPr lang="pt-BR" sz="1100" kern="1200" dirty="0"/>
        </a:p>
      </dsp:txBody>
      <dsp:txXfrm>
        <a:off x="2899505" y="881950"/>
        <a:ext cx="1197968" cy="598984"/>
      </dsp:txXfrm>
    </dsp:sp>
    <dsp:sp modelId="{22E4FB37-5590-4804-AD47-546A9FA8BFA8}">
      <dsp:nvSpPr>
        <dsp:cNvPr id="0" name=""/>
        <dsp:cNvSpPr/>
      </dsp:nvSpPr>
      <dsp:spPr>
        <a:xfrm>
          <a:off x="423" y="1732507"/>
          <a:ext cx="1197968" cy="598984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HOME</a:t>
          </a:r>
          <a:endParaRPr lang="pt-BR" sz="1100" kern="1200" dirty="0"/>
        </a:p>
      </dsp:txBody>
      <dsp:txXfrm>
        <a:off x="423" y="1732507"/>
        <a:ext cx="1197968" cy="598984"/>
      </dsp:txXfrm>
    </dsp:sp>
    <dsp:sp modelId="{12FFE69F-AB16-48F8-B33A-7886747AC548}">
      <dsp:nvSpPr>
        <dsp:cNvPr id="0" name=""/>
        <dsp:cNvSpPr/>
      </dsp:nvSpPr>
      <dsp:spPr>
        <a:xfrm>
          <a:off x="1449964" y="1732507"/>
          <a:ext cx="1197968" cy="598984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APLICAÇÃO</a:t>
          </a:r>
          <a:endParaRPr lang="pt-BR" sz="1100" kern="1200" dirty="0"/>
        </a:p>
      </dsp:txBody>
      <dsp:txXfrm>
        <a:off x="1449964" y="1732507"/>
        <a:ext cx="1197968" cy="598984"/>
      </dsp:txXfrm>
    </dsp:sp>
    <dsp:sp modelId="{9FCDC815-332A-4311-9A4F-36D8DEA001D3}">
      <dsp:nvSpPr>
        <dsp:cNvPr id="0" name=""/>
        <dsp:cNvSpPr/>
      </dsp:nvSpPr>
      <dsp:spPr>
        <a:xfrm>
          <a:off x="2899505" y="1732507"/>
          <a:ext cx="1197968" cy="598984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PUBLICAÇÕES</a:t>
          </a:r>
          <a:endParaRPr lang="pt-BR" sz="1100" kern="1200" dirty="0"/>
        </a:p>
      </dsp:txBody>
      <dsp:txXfrm>
        <a:off x="2899505" y="1732507"/>
        <a:ext cx="1197968" cy="598984"/>
      </dsp:txXfrm>
    </dsp:sp>
    <dsp:sp modelId="{1020C759-F76D-4F9E-86A9-CC8B2DF8909A}">
      <dsp:nvSpPr>
        <dsp:cNvPr id="0" name=""/>
        <dsp:cNvSpPr/>
      </dsp:nvSpPr>
      <dsp:spPr>
        <a:xfrm>
          <a:off x="4349047" y="1732507"/>
          <a:ext cx="1197968" cy="598984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CERTIFICAÇÕES</a:t>
          </a:r>
          <a:endParaRPr lang="pt-BR" sz="1100" kern="1200" dirty="0"/>
        </a:p>
      </dsp:txBody>
      <dsp:txXfrm>
        <a:off x="4349047" y="1732507"/>
        <a:ext cx="1197968" cy="598984"/>
      </dsp:txXfrm>
    </dsp:sp>
    <dsp:sp modelId="{20CD83A5-99E1-46CD-8895-8DAEFF6E5C88}">
      <dsp:nvSpPr>
        <dsp:cNvPr id="0" name=""/>
        <dsp:cNvSpPr/>
      </dsp:nvSpPr>
      <dsp:spPr>
        <a:xfrm>
          <a:off x="5798588" y="1732507"/>
          <a:ext cx="1197968" cy="598984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CONTATO</a:t>
          </a:r>
          <a:endParaRPr lang="pt-BR" sz="1100" kern="1200" dirty="0"/>
        </a:p>
      </dsp:txBody>
      <dsp:txXfrm>
        <a:off x="5798588" y="1732507"/>
        <a:ext cx="1197968" cy="598984"/>
      </dsp:txXfrm>
    </dsp:sp>
    <dsp:sp modelId="{FD6FA633-7A19-4B1B-B661-44533698086F}">
      <dsp:nvSpPr>
        <dsp:cNvPr id="0" name=""/>
        <dsp:cNvSpPr/>
      </dsp:nvSpPr>
      <dsp:spPr>
        <a:xfrm>
          <a:off x="6098080" y="2583065"/>
          <a:ext cx="1197968" cy="598984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FORMULÁRIO</a:t>
          </a:r>
          <a:endParaRPr lang="pt-BR" sz="1100" kern="1200" dirty="0"/>
        </a:p>
      </dsp:txBody>
      <dsp:txXfrm>
        <a:off x="6098080" y="2583065"/>
        <a:ext cx="1197968" cy="598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089B6-99A0-4A6E-84D0-2691001D35B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0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CC254-04FF-4C79-BA58-6DA504C8A22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2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F0ED9-8DB3-4921-A8BF-22CB4D120FE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3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smtClean="0"/>
              <a:t>Clique no ícone para adicionar elemento gráfico SmartArt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4407EC-5882-4AC0-8134-7E13A33E7B2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5BA90-EB5A-4DD0-B87E-643370548E5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5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E046F-B0F3-4F5A-AFBB-D935517AA8F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68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990CE-F82F-4145-8D20-18CFE196DF2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AFCBA-D175-48B9-BE1C-3A7608180BD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81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3F531-6741-43EC-977E-B06E98773BC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6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19705-895F-4267-9317-4DEAF86E4D2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96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D0539-15D7-481F-909F-3F1DC2D18BB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61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E1E7B-B51D-4E08-8106-14552682E15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16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E8114C0-4536-4739-AE2C-C5981A9A5CD2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356110186"/>
              </p:ext>
            </p:extLst>
          </p:nvPr>
        </p:nvGraphicFramePr>
        <p:xfrm>
          <a:off x="755576" y="1340768"/>
          <a:ext cx="7296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s_bothhangorgcht_tp06256134">
  <a:themeElements>
    <a:clrScheme name="ms_bothhangorgcht_tp0625613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s_bothhangorgcht_tp0625613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_bothhangorgcht_tp0625613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bothhangorgcht_tp0625613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bothhangorgcht_tp0625613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bothhangorgcht_tp0625613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bothhangorgcht_tp0625613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bothhangorgcht_tp0625613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bothhangorgcht_tp0625613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bothhangorgcht_tp0625613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bothhangorgcht_tp0625613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bothhangorgcht_tp0625613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bothhangorgcht_tp0625613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bothhangorgcht_tp0625613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e5d022ff-4ce9-4922-b5a4-f245e35e2aac">false</MarketSpecific>
    <ApprovalStatus xmlns="e5d022ff-4ce9-4922-b5a4-f245e35e2aac">InProgress</ApprovalStatus>
    <LocComments xmlns="e5d022ff-4ce9-4922-b5a4-f245e35e2aac" xsi:nil="true"/>
    <DirectSourceMarket xmlns="e5d022ff-4ce9-4922-b5a4-f245e35e2aac">english</DirectSourceMarket>
    <ThumbnailAssetId xmlns="e5d022ff-4ce9-4922-b5a4-f245e35e2aac" xsi:nil="true"/>
    <PrimaryImageGen xmlns="e5d022ff-4ce9-4922-b5a4-f245e35e2aac">true</PrimaryImageGen>
    <LegacyData xmlns="e5d022ff-4ce9-4922-b5a4-f245e35e2aac" xsi:nil="true"/>
    <TPFriendlyName xmlns="e5d022ff-4ce9-4922-b5a4-f245e35e2aac" xsi:nil="true"/>
    <NumericId xmlns="e5d022ff-4ce9-4922-b5a4-f245e35e2aac" xsi:nil="true"/>
    <LocRecommendedHandoff xmlns="e5d022ff-4ce9-4922-b5a4-f245e35e2aac" xsi:nil="true"/>
    <BlockPublish xmlns="e5d022ff-4ce9-4922-b5a4-f245e35e2aac">false</BlockPublish>
    <BusinessGroup xmlns="e5d022ff-4ce9-4922-b5a4-f245e35e2aac" xsi:nil="true"/>
    <OpenTemplate xmlns="e5d022ff-4ce9-4922-b5a4-f245e35e2aac">true</OpenTemplate>
    <SourceTitle xmlns="e5d022ff-4ce9-4922-b5a4-f245e35e2aac">Complex organization chart</SourceTitle>
    <APEditor xmlns="e5d022ff-4ce9-4922-b5a4-f245e35e2aac">
      <UserInfo>
        <DisplayName/>
        <AccountId xsi:nil="true"/>
        <AccountType/>
      </UserInfo>
    </APEditor>
    <UALocComments xmlns="e5d022ff-4ce9-4922-b5a4-f245e35e2aac">2007 Template UpLeveling Do Not HandOff</UALocComments>
    <IntlLangReviewDate xmlns="e5d022ff-4ce9-4922-b5a4-f245e35e2aac" xsi:nil="true"/>
    <PublishStatusLookup xmlns="e5d022ff-4ce9-4922-b5a4-f245e35e2aac">
      <Value>448060</Value>
      <Value>448067</Value>
    </PublishStatusLookup>
    <ParentAssetId xmlns="e5d022ff-4ce9-4922-b5a4-f245e35e2aac" xsi:nil="true"/>
    <FeatureTagsTaxHTField0 xmlns="e5d022ff-4ce9-4922-b5a4-f245e35e2aac">
      <Terms xmlns="http://schemas.microsoft.com/office/infopath/2007/PartnerControls"/>
    </FeatureTagsTaxHTField0>
    <MachineTranslated xmlns="e5d022ff-4ce9-4922-b5a4-f245e35e2aac">false</MachineTranslated>
    <Providers xmlns="e5d022ff-4ce9-4922-b5a4-f245e35e2aac" xsi:nil="true"/>
    <OriginalSourceMarket xmlns="e5d022ff-4ce9-4922-b5a4-f245e35e2aac">english</OriginalSourceMarket>
    <APDescription xmlns="e5d022ff-4ce9-4922-b5a4-f245e35e2aac" xsi:nil="true"/>
    <ContentItem xmlns="e5d022ff-4ce9-4922-b5a4-f245e35e2aac" xsi:nil="true"/>
    <ClipArtFilename xmlns="e5d022ff-4ce9-4922-b5a4-f245e35e2aac" xsi:nil="true"/>
    <TPInstallLocation xmlns="e5d022ff-4ce9-4922-b5a4-f245e35e2aac" xsi:nil="true"/>
    <TimesCloned xmlns="e5d022ff-4ce9-4922-b5a4-f245e35e2aac" xsi:nil="true"/>
    <PublishTargets xmlns="e5d022ff-4ce9-4922-b5a4-f245e35e2aac">OfficeOnline,OfficeOnlineVNext</PublishTargets>
    <AcquiredFrom xmlns="e5d022ff-4ce9-4922-b5a4-f245e35e2aac">Internal MS</AcquiredFrom>
    <AssetStart xmlns="e5d022ff-4ce9-4922-b5a4-f245e35e2aac">2012-01-09T23:58:00+00:00</AssetStart>
    <FriendlyTitle xmlns="e5d022ff-4ce9-4922-b5a4-f245e35e2aac" xsi:nil="true"/>
    <Provider xmlns="e5d022ff-4ce9-4922-b5a4-f245e35e2aac" xsi:nil="true"/>
    <LastHandOff xmlns="e5d022ff-4ce9-4922-b5a4-f245e35e2aac" xsi:nil="true"/>
    <Manager xmlns="e5d022ff-4ce9-4922-b5a4-f245e35e2aac" xsi:nil="true"/>
    <UALocRecommendation xmlns="e5d022ff-4ce9-4922-b5a4-f245e35e2aac">Localize</UALocRecommendation>
    <ArtSampleDocs xmlns="e5d022ff-4ce9-4922-b5a4-f245e35e2aac" xsi:nil="true"/>
    <UACurrentWords xmlns="e5d022ff-4ce9-4922-b5a4-f245e35e2aac" xsi:nil="true"/>
    <TPClientViewer xmlns="e5d022ff-4ce9-4922-b5a4-f245e35e2aac" xsi:nil="true"/>
    <TemplateStatus xmlns="e5d022ff-4ce9-4922-b5a4-f245e35e2aac">Complete</TemplateStatus>
    <ShowIn xmlns="e5d022ff-4ce9-4922-b5a4-f245e35e2aac">Show everywhere</ShowIn>
    <CSXHash xmlns="e5d022ff-4ce9-4922-b5a4-f245e35e2aac" xsi:nil="true"/>
    <Downloads xmlns="e5d022ff-4ce9-4922-b5a4-f245e35e2aac">0</Downloads>
    <VoteCount xmlns="e5d022ff-4ce9-4922-b5a4-f245e35e2aac" xsi:nil="true"/>
    <OOCacheId xmlns="e5d022ff-4ce9-4922-b5a4-f245e35e2aac" xsi:nil="true"/>
    <IsDeleted xmlns="e5d022ff-4ce9-4922-b5a4-f245e35e2aac">false</IsDeleted>
    <InternalTagsTaxHTField0 xmlns="e5d022ff-4ce9-4922-b5a4-f245e35e2aac">
      <Terms xmlns="http://schemas.microsoft.com/office/infopath/2007/PartnerControls"/>
    </InternalTagsTaxHTField0>
    <UANotes xmlns="e5d022ff-4ce9-4922-b5a4-f245e35e2aac">2003 to 2007 conversion</UANotes>
    <AssetExpire xmlns="e5d022ff-4ce9-4922-b5a4-f245e35e2aac">2035-01-01T08:00:00+00:00</AssetExpire>
    <CSXSubmissionMarket xmlns="e5d022ff-4ce9-4922-b5a4-f245e35e2aac" xsi:nil="true"/>
    <DSATActionTaken xmlns="e5d022ff-4ce9-4922-b5a4-f245e35e2aac" xsi:nil="true"/>
    <SubmitterId xmlns="e5d022ff-4ce9-4922-b5a4-f245e35e2aac" xsi:nil="true"/>
    <EditorialTags xmlns="e5d022ff-4ce9-4922-b5a4-f245e35e2aac" xsi:nil="true"/>
    <TPExecutable xmlns="e5d022ff-4ce9-4922-b5a4-f245e35e2aac" xsi:nil="true"/>
    <CSXSubmissionDate xmlns="e5d022ff-4ce9-4922-b5a4-f245e35e2aac" xsi:nil="true"/>
    <CSXUpdate xmlns="e5d022ff-4ce9-4922-b5a4-f245e35e2aac">false</CSXUpdate>
    <AssetType xmlns="e5d022ff-4ce9-4922-b5a4-f245e35e2aac">TP</AssetType>
    <ApprovalLog xmlns="e5d022ff-4ce9-4922-b5a4-f245e35e2aac" xsi:nil="true"/>
    <BugNumber xmlns="e5d022ff-4ce9-4922-b5a4-f245e35e2aac" xsi:nil="true"/>
    <OriginAsset xmlns="e5d022ff-4ce9-4922-b5a4-f245e35e2aac" xsi:nil="true"/>
    <TPComponent xmlns="e5d022ff-4ce9-4922-b5a4-f245e35e2aac" xsi:nil="true"/>
    <Milestone xmlns="e5d022ff-4ce9-4922-b5a4-f245e35e2aac" xsi:nil="true"/>
    <RecommendationsModifier xmlns="e5d022ff-4ce9-4922-b5a4-f245e35e2aac" xsi:nil="true"/>
    <AssetId xmlns="e5d022ff-4ce9-4922-b5a4-f245e35e2aac">TP102813387</AssetId>
    <PolicheckWords xmlns="e5d022ff-4ce9-4922-b5a4-f245e35e2aac" xsi:nil="true"/>
    <TPLaunchHelpLink xmlns="e5d022ff-4ce9-4922-b5a4-f245e35e2aac" xsi:nil="true"/>
    <IntlLocPriority xmlns="e5d022ff-4ce9-4922-b5a4-f245e35e2aac" xsi:nil="true"/>
    <TPApplication xmlns="e5d022ff-4ce9-4922-b5a4-f245e35e2aac" xsi:nil="true"/>
    <IntlLangReviewer xmlns="e5d022ff-4ce9-4922-b5a4-f245e35e2aac" xsi:nil="true"/>
    <HandoffToMSDN xmlns="e5d022ff-4ce9-4922-b5a4-f245e35e2aac" xsi:nil="true"/>
    <PlannedPubDate xmlns="e5d022ff-4ce9-4922-b5a4-f245e35e2aac" xsi:nil="true"/>
    <CrawlForDependencies xmlns="e5d022ff-4ce9-4922-b5a4-f245e35e2aac">false</CrawlForDependencies>
    <LocLastLocAttemptVersionLookup xmlns="e5d022ff-4ce9-4922-b5a4-f245e35e2aac">766184</LocLastLocAttemptVersionLookup>
    <TrustLevel xmlns="e5d022ff-4ce9-4922-b5a4-f245e35e2aac">1 Microsoft Managed Content</TrustLevel>
    <CampaignTagsTaxHTField0 xmlns="e5d022ff-4ce9-4922-b5a4-f245e35e2aac">
      <Terms xmlns="http://schemas.microsoft.com/office/infopath/2007/PartnerControls"/>
    </CampaignTagsTaxHTField0>
    <TPNamespace xmlns="e5d022ff-4ce9-4922-b5a4-f245e35e2aac" xsi:nil="true"/>
    <TaxCatchAll xmlns="e5d022ff-4ce9-4922-b5a4-f245e35e2aac"/>
    <IsSearchable xmlns="e5d022ff-4ce9-4922-b5a4-f245e35e2aac">true</IsSearchable>
    <TemplateTemplateType xmlns="e5d022ff-4ce9-4922-b5a4-f245e35e2aac">PowerPoint 12 Default</TemplateTemplateType>
    <Markets xmlns="e5d022ff-4ce9-4922-b5a4-f245e35e2aac"/>
    <IntlLangReview xmlns="e5d022ff-4ce9-4922-b5a4-f245e35e2aac">false</IntlLangReview>
    <UAProjectedTotalWords xmlns="e5d022ff-4ce9-4922-b5a4-f245e35e2aac" xsi:nil="true"/>
    <OutputCachingOn xmlns="e5d022ff-4ce9-4922-b5a4-f245e35e2aac">false</OutputCachingOn>
    <LocMarketGroupTiers2 xmlns="e5d022ff-4ce9-4922-b5a4-f245e35e2aac">,t:Tier 1,t:Tier 2,t:Tier 3,</LocMarketGroupTiers2>
    <APAuthor xmlns="e5d022ff-4ce9-4922-b5a4-f245e35e2aac">
      <UserInfo>
        <DisplayName/>
        <AccountId>2721</AccountId>
        <AccountType/>
      </UserInfo>
    </APAuthor>
    <TPCommandLine xmlns="e5d022ff-4ce9-4922-b5a4-f245e35e2aac" xsi:nil="true"/>
    <LocManualTestRequired xmlns="e5d022ff-4ce9-4922-b5a4-f245e35e2aac">false</LocManualTestRequired>
    <TPAppVersion xmlns="e5d022ff-4ce9-4922-b5a4-f245e35e2aac" xsi:nil="true"/>
    <EditorialStatus xmlns="e5d022ff-4ce9-4922-b5a4-f245e35e2aac" xsi:nil="true"/>
    <LastModifiedDateTime xmlns="e5d022ff-4ce9-4922-b5a4-f245e35e2aac" xsi:nil="true"/>
    <TPLaunchHelpLinkType xmlns="e5d022ff-4ce9-4922-b5a4-f245e35e2aac">Template</TPLaunchHelpLinkType>
    <OriginalRelease xmlns="e5d022ff-4ce9-4922-b5a4-f245e35e2aac">14</OriginalRelease>
    <ScenarioTagsTaxHTField0 xmlns="e5d022ff-4ce9-4922-b5a4-f245e35e2aac">
      <Terms xmlns="http://schemas.microsoft.com/office/infopath/2007/PartnerControls"/>
    </ScenarioTagsTaxHTField0>
    <LocalizationTagsTaxHTField0 xmlns="e5d022ff-4ce9-4922-b5a4-f245e35e2aa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B9056E37-6A67-4122-8571-464F7DADBC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814184-C3EE-4D90-8BCE-61DF2C6D05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9821D7-FC6F-4CBB-8D41-17BB8B06EBEF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Organograma complexo</Template>
  <TotalTime>6</TotalTime>
  <Words>7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ms_bothhangorgcht_tp06256134</vt:lpstr>
      <vt:lpstr>Apresentação do PowerPoint</vt:lpstr>
    </vt:vector>
  </TitlesOfParts>
  <Manager/>
  <Company>Bowne Global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Rodrigo Barbosa</dc:creator>
  <cp:keywords/>
  <dc:description/>
  <cp:lastModifiedBy>Rodrigo Barbosa</cp:lastModifiedBy>
  <cp:revision>1</cp:revision>
  <dcterms:created xsi:type="dcterms:W3CDTF">2021-03-02T23:03:11Z</dcterms:created>
  <dcterms:modified xsi:type="dcterms:W3CDTF">2021-03-02T23:09:22Z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TC062561341046</vt:lpwstr>
  </property>
  <property fmtid="{D5CDD505-2E9C-101B-9397-08002B2CF9AE}" pid="3" name="InternalTags">
    <vt:lpwstr/>
  </property>
  <property fmtid="{D5CDD505-2E9C-101B-9397-08002B2CF9AE}" pid="4" name="ContentTypeId">
    <vt:lpwstr>0x01010062057737089D604C8995D725789FFFFD0400C05BDBFCDB0BE84BA6AEC1D1A4F5E4CE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Order">
    <vt:r8>8799000</vt:r8>
  </property>
  <property fmtid="{D5CDD505-2E9C-101B-9397-08002B2CF9AE}" pid="10" name="HiddenCategoryTags">
    <vt:lpwstr/>
  </property>
  <property fmtid="{D5CDD505-2E9C-101B-9397-08002B2CF9AE}" pid="11" name="ImageGenStatus">
    <vt:i4>0</vt:i4>
  </property>
  <property fmtid="{D5CDD505-2E9C-101B-9397-08002B2CF9AE}" pid="12" name="CategoryTags">
    <vt:lpwstr/>
  </property>
  <property fmtid="{D5CDD505-2E9C-101B-9397-08002B2CF9AE}" pid="13" name="Applications">
    <vt:lpwstr/>
  </property>
  <property fmtid="{D5CDD505-2E9C-101B-9397-08002B2CF9AE}" pid="14" name="LocMarketGroupTiers">
    <vt:lpwstr>,t:Tier 1,t:Tier 2,t:Tier 3,</vt:lpwstr>
  </property>
</Properties>
</file>