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8" r:id="rId5"/>
    <p:sldId id="260" r:id="rId6"/>
    <p:sldId id="270" r:id="rId7"/>
    <p:sldId id="261" r:id="rId8"/>
    <p:sldId id="265" r:id="rId9"/>
    <p:sldId id="267" r:id="rId10"/>
    <p:sldId id="262" r:id="rId11"/>
    <p:sldId id="264" r:id="rId12"/>
    <p:sldId id="269" r:id="rId13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4867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6105" y="1123950"/>
            <a:ext cx="5431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Индивидуальный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проект </a:t>
            </a:r>
            <a:r>
              <a:rPr sz="4000" spc="-8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Игра</a:t>
            </a:r>
            <a:r>
              <a:rPr sz="4000" spc="-1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“</a:t>
            </a:r>
            <a:r>
              <a:rPr lang="ru-RU" sz="4000" spc="-5" dirty="0">
                <a:solidFill>
                  <a:schemeClr val="bg1"/>
                </a:solidFill>
              </a:rPr>
              <a:t>Путь к вершине</a:t>
            </a:r>
            <a:r>
              <a:rPr sz="4000" spc="-35" dirty="0">
                <a:solidFill>
                  <a:schemeClr val="bg1"/>
                </a:solidFill>
              </a:rPr>
              <a:t>”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" y="3655060"/>
            <a:ext cx="14008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0" algn="r">
              <a:lnSpc>
                <a:spcPct val="12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Площадка: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Учащийся: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еп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ат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ль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Дата: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655060"/>
            <a:ext cx="2847340" cy="1470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Москва</a:t>
            </a:r>
            <a:endParaRPr sz="1600" dirty="0">
              <a:latin typeface="Calibri"/>
              <a:cs typeface="Calibri"/>
            </a:endParaRPr>
          </a:p>
          <a:p>
            <a:pPr marL="12700" marR="923925">
              <a:lnSpc>
                <a:spcPct val="120000"/>
              </a:lnSpc>
            </a:pP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МИЭМ НИУ ВШЭ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Хмура Иван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Егоров Дмитрий Сергеевич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953000" y="3862026"/>
            <a:ext cx="3962400" cy="1016000"/>
          </a:xfrm>
          <a:custGeom>
            <a:avLst/>
            <a:gdLst/>
            <a:ahLst/>
            <a:cxnLst/>
            <a:rect l="l" t="t" r="r" b="b"/>
            <a:pathLst>
              <a:path w="3962400" h="1016000">
                <a:moveTo>
                  <a:pt x="3962400" y="0"/>
                </a:moveTo>
                <a:lnTo>
                  <a:pt x="0" y="0"/>
                </a:lnTo>
                <a:lnTo>
                  <a:pt x="0" y="1015663"/>
                </a:lnTo>
                <a:lnTo>
                  <a:pt x="3962400" y="1015663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FF2F824-C948-4B5F-9B7D-B631DCC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\видео презентация\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6" y="1003299"/>
            <a:ext cx="4754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Дальнейшее развитие проекта</a:t>
            </a: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9A7F-BF65-4174-85E6-F3E611200F48}"/>
              </a:ext>
            </a:extLst>
          </p:cNvPr>
          <p:cNvSpPr txBox="1"/>
          <p:nvPr/>
        </p:nvSpPr>
        <p:spPr>
          <a:xfrm>
            <a:off x="274546" y="1733550"/>
            <a:ext cx="566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новых локаций, существ и предметов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Усовершенствование баланса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возможности торговли между игроками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взаимодействия между игроками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Получение заданий от внутриигровых сущностей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Монетизация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0D15C-9540-4D53-86A5-2B9BD037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573" y="2495550"/>
            <a:ext cx="3306854" cy="430887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204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F339-D986-427E-947D-114F298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2" y="1679405"/>
            <a:ext cx="8594906" cy="43088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C7AAF-9E51-430F-9F79-6EB273A7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002" y="2190750"/>
            <a:ext cx="4969398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уникальной механики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Проработка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интуитивно понятного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взаимодействия между игроками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27F7692-E786-4030-AA70-9B9F886A3AAC}"/>
              </a:ext>
            </a:extLst>
          </p:cNvPr>
          <p:cNvSpPr txBox="1">
            <a:spLocks/>
          </p:cNvSpPr>
          <p:nvPr/>
        </p:nvSpPr>
        <p:spPr>
          <a:xfrm>
            <a:off x="136002" y="840077"/>
            <a:ext cx="2209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 Идея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89DAB-0EE0-4C15-B1E9-50F944E9C8F3}"/>
              </a:ext>
            </a:extLst>
          </p:cNvPr>
          <p:cNvSpPr txBox="1"/>
          <p:nvPr/>
        </p:nvSpPr>
        <p:spPr>
          <a:xfrm>
            <a:off x="136002" y="128318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пошаговой </a:t>
            </a:r>
            <a:r>
              <a:rPr lang="en-US" dirty="0"/>
              <a:t>RPG</a:t>
            </a:r>
            <a:r>
              <a:rPr lang="ru-RU" dirty="0"/>
              <a:t> игры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2E7B58-B392-44D5-8476-469E412E0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0"/>
          <a:stretch/>
        </p:blipFill>
        <p:spPr>
          <a:xfrm>
            <a:off x="0" y="2984809"/>
            <a:ext cx="9144000" cy="21518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303800-6115-4148-B72E-4869EEC1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578"/>
            <a:ext cx="9115775" cy="198655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845" y="109950"/>
            <a:ext cx="2052955" cy="51308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</a:rPr>
              <a:t>Реализация</a:t>
            </a:r>
            <a:endParaRPr sz="3200" dirty="0">
              <a:solidFill>
                <a:schemeClr val="bg1"/>
              </a:solidFill>
            </a:endParaRPr>
          </a:p>
        </p:txBody>
      </p:sp>
      <p:pic>
        <p:nvPicPr>
          <p:cNvPr id="5" name="Picture 2" descr="CodingWithMitch.com">
            <a:extLst>
              <a:ext uri="{FF2B5EF4-FFF2-40B4-BE49-F238E27FC236}">
                <a16:creationId xmlns:a16="http://schemas.microsoft.com/office/drawing/2014/main" id="{F435B482-6C0C-4A3A-9C5B-7D9A3ADF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71109"/>
            <a:ext cx="1498397" cy="8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295CC3-5694-4026-A05A-5A4DAC8EA0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30" b="98361" l="4918" r="95902">
                        <a14:foregroundMark x1="47951" y1="8197" x2="49590" y2="8197"/>
                        <a14:foregroundMark x1="44262" y1="7377" x2="60246" y2="7377"/>
                        <a14:foregroundMark x1="36885" y1="2869" x2="58197" y2="1639"/>
                        <a14:foregroundMark x1="89536" y1="25483" x2="90164" y2="63115"/>
                        <a14:foregroundMark x1="90164" y1="63115" x2="92213" y2="38934"/>
                        <a14:foregroundMark x1="96168" y1="36613" x2="94262" y2="63934"/>
                        <a14:foregroundMark x1="96721" y1="28689" x2="96707" y2="28893"/>
                        <a14:foregroundMark x1="46311" y1="90164" x2="54918" y2="88525"/>
                        <a14:foregroundMark x1="50820" y1="94262" x2="31148" y2="91393"/>
                        <a14:foregroundMark x1="50820" y1="94262" x2="43033" y2="98361"/>
                        <a14:foregroundMark x1="11885" y1="19262" x2="8197" y2="63115"/>
                        <a14:foregroundMark x1="8197" y1="63115" x2="8197" y2="52869"/>
                        <a14:foregroundMark x1="4918" y1="34836" x2="6967" y2="65164"/>
                        <a14:backgroundMark x1="6967" y1="7377" x2="6967" y2="7377"/>
                        <a14:backgroundMark x1="90984" y1="18033" x2="88115" y2="13934"/>
                        <a14:backgroundMark x1="97131" y1="30328" x2="95492" y2="31967"/>
                        <a14:backgroundMark x1="96311" y1="29098" x2="99590" y2="34836"/>
                        <a14:backgroundMark x1="86885" y1="12705" x2="96311" y2="225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148804"/>
            <a:ext cx="762000" cy="76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3DB612-8DBD-4C90-BA37-9C0078709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596" y="94500"/>
            <a:ext cx="2629650" cy="2629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81B7-C881-4C09-9E2E-E434C713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DBA0E-6D57-4FA9-93D7-5BA4CBA2F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F536CC-7B0C-484B-B641-7B826860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5" r="-1562"/>
          <a:stretch/>
        </p:blipFill>
        <p:spPr>
          <a:xfrm>
            <a:off x="1409700" y="1003299"/>
            <a:ext cx="6324598" cy="369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D26B69-DC4E-4EC0-973F-D2722E40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2996"/>
            <a:ext cx="2895600" cy="430887"/>
          </a:xfrm>
        </p:spPr>
        <p:txBody>
          <a:bodyPr/>
          <a:lstStyle/>
          <a:p>
            <a:r>
              <a:rPr lang="en-US" dirty="0"/>
              <a:t>Shared preferences 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E5CE66CA-226B-4728-980E-1526198B237C}"/>
              </a:ext>
            </a:extLst>
          </p:cNvPr>
          <p:cNvSpPr txBox="1">
            <a:spLocks/>
          </p:cNvSpPr>
          <p:nvPr/>
        </p:nvSpPr>
        <p:spPr>
          <a:xfrm>
            <a:off x="6096000" y="895349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 </a:t>
            </a:r>
            <a:endParaRPr lang="ru-RU" kern="0" dirty="0"/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9D262C8F-F812-4558-BB6A-83093657F992}"/>
              </a:ext>
            </a:extLst>
          </p:cNvPr>
          <p:cNvSpPr txBox="1">
            <a:spLocks/>
          </p:cNvSpPr>
          <p:nvPr/>
        </p:nvSpPr>
        <p:spPr>
          <a:xfrm>
            <a:off x="4114800" y="902996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Background music</a:t>
            </a:r>
            <a:endParaRPr lang="ru-RU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FCCB47-43DB-4471-8CE0-FDB3962C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5615"/>
            <a:ext cx="354330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MODE_PRIVATE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SharedPreferences.Editor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sh.edit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ed.clear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Tutorial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show_tutorial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Researches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researches1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ed.apply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"KKD"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.toString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B3554-444E-4DD3-9E93-F3A82B08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49469"/>
            <a:ext cx="53340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MediaPlayer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Music(){}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stop()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!=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.release();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null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start(Context c,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track)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stop();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android.media.MediaPlayer.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create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(c, track);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.setOnCompletionListener(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android.media.MediaPlayer.OnCompletionListener()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onCompletion(android.media.MediaPlayer mp)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start(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track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.start();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D9CD1-B788-439E-B906-835BE9CE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" y="895350"/>
            <a:ext cx="2133600" cy="430887"/>
          </a:xfrm>
        </p:spPr>
        <p:txBody>
          <a:bodyPr/>
          <a:lstStyle/>
          <a:p>
            <a:r>
              <a:rPr lang="en-US" dirty="0"/>
              <a:t>Enemy choice</a:t>
            </a: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C61FDD-A9E2-497E-BC6D-CFC4661D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" y="1377630"/>
            <a:ext cx="5943600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a=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Random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nextInt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(a&lt;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chances_of_fight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map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coords.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coords.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getType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())) 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fragmentTransaction.add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R.id.</a:t>
            </a:r>
            <a:r>
              <a:rPr kumimoji="0" lang="ru-RU" altLang="ru-RU" sz="11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fight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FightFragment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fragmentTransaction.commit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AB72CF-4B04-437B-8C97-BD508916D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" y="2316349"/>
            <a:ext cx="594360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nextInt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switch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coords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getType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95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&amp;&amp;a&gt;=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player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Enemy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MainActivity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chances_of_enemy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0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F5D79E-68E9-43AE-8C3E-40529259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824"/>
            <a:ext cx="807720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interface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"/get_messages"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get_messages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put_message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"/is_new_message"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is_new_message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"/register"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"/log_out"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"/is_logged_in"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Call&lt;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Boolean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is_logged_in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@Query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5AC29B6-438D-4DAF-B658-3EE6254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7" y="319494"/>
            <a:ext cx="8841086" cy="4308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Client-server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525E173A-8625-4EE5-85F1-C4E76C679654}"/>
              </a:ext>
            </a:extLst>
          </p:cNvPr>
          <p:cNvSpPr txBox="1">
            <a:spLocks/>
          </p:cNvSpPr>
          <p:nvPr/>
        </p:nvSpPr>
        <p:spPr>
          <a:xfrm>
            <a:off x="6934200" y="946774"/>
            <a:ext cx="99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Client</a:t>
            </a:r>
            <a:endParaRPr lang="ru-RU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6CC6-A0C5-4308-97D7-5C3A432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7" y="910887"/>
            <a:ext cx="8594906" cy="430887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4EBAFA-55A6-47D7-A0DD-34DF19BA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6928"/>
            <a:ext cx="40386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@RequestMapping(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"/put_message"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put_message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(@RequestParam(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messages.add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users.size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 i++)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users.get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setNew_message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4AF334-11B1-4D50-AF05-F4B50330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1742"/>
            <a:ext cx="5867400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@RequestMapping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"/log_in"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"login"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@RequestParam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"password"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.contains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try_password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Successful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Wrong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login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and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5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8847-121E-4AC9-960D-F22EF86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3BAE9-D0E6-4EAE-BDB1-51C52D61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4419600" cy="830997"/>
          </a:xfrm>
        </p:spPr>
        <p:txBody>
          <a:bodyPr/>
          <a:lstStyle/>
          <a:p>
            <a:r>
              <a:rPr lang="ru-RU" dirty="0"/>
              <a:t>На сервере хранится список пользователей</a:t>
            </a:r>
          </a:p>
          <a:p>
            <a:r>
              <a:rPr lang="ru-RU" dirty="0"/>
              <a:t>(объекты класса </a:t>
            </a:r>
            <a:r>
              <a:rPr lang="en-US" dirty="0"/>
              <a:t>User)</a:t>
            </a:r>
            <a:endParaRPr lang="ru-RU" dirty="0"/>
          </a:p>
          <a:p>
            <a:r>
              <a:rPr lang="ru-RU" dirty="0"/>
              <a:t>Хэш паролей хранится на сервере</a:t>
            </a:r>
            <a:r>
              <a:rPr lang="en-US" dirty="0"/>
              <a:t> </a:t>
            </a:r>
            <a:r>
              <a:rPr lang="en-US" dirty="0" err="1"/>
              <a:t>heroku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BF3641-E549-4D07-95C7-3C954BE5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78416"/>
            <a:ext cx="1919288" cy="42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F3DFDA4-30E0-48C5-A3E6-B3F09D2B7831}"/>
              </a:ext>
            </a:extLst>
          </p:cNvPr>
          <p:cNvSpPr txBox="1">
            <a:spLocks/>
          </p:cNvSpPr>
          <p:nvPr/>
        </p:nvSpPr>
        <p:spPr>
          <a:xfrm>
            <a:off x="274546" y="3010958"/>
            <a:ext cx="85949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Чат</a:t>
            </a:r>
          </a:p>
        </p:txBody>
      </p:sp>
    </p:spTree>
    <p:extLst>
      <p:ext uri="{BB962C8B-B14F-4D97-AF65-F5344CB8AC3E}">
        <p14:creationId xmlns:p14="http://schemas.microsoft.com/office/powerpoint/2010/main" val="121983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1062</Words>
  <Application>Microsoft Office PowerPoint</Application>
  <PresentationFormat>Экран (16:9)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JetBrains Mono</vt:lpstr>
      <vt:lpstr>Office Theme</vt:lpstr>
      <vt:lpstr>Индивидуальный проект  Игра “Путь к вершине”</vt:lpstr>
      <vt:lpstr>Задачи проекта</vt:lpstr>
      <vt:lpstr>Реализация</vt:lpstr>
      <vt:lpstr>Презентация PowerPoint</vt:lpstr>
      <vt:lpstr>Shared preferences </vt:lpstr>
      <vt:lpstr>Enemy choice</vt:lpstr>
      <vt:lpstr>Client-server </vt:lpstr>
      <vt:lpstr>Server</vt:lpstr>
      <vt:lpstr>Авторизация</vt:lpstr>
      <vt:lpstr>\видео презентация\</vt:lpstr>
      <vt:lpstr>Дальнейшее развитие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 Игра “Путь к вершине”</dc:title>
  <cp:lastModifiedBy>user</cp:lastModifiedBy>
  <cp:revision>34</cp:revision>
  <dcterms:created xsi:type="dcterms:W3CDTF">2021-05-22T09:29:44Z</dcterms:created>
  <dcterms:modified xsi:type="dcterms:W3CDTF">2021-06-01T18:54:52Z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2021-05-22T00:00:00Z</vt:filetime>
  </property>
</Properties>
</file>