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58" r:id="rId4"/>
    <p:sldId id="260" r:id="rId5"/>
    <p:sldId id="261" r:id="rId6"/>
    <p:sldId id="265" r:id="rId7"/>
    <p:sldId id="267" r:id="rId8"/>
    <p:sldId id="262" r:id="rId9"/>
    <p:sldId id="264" r:id="rId10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486778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546" y="1003299"/>
            <a:ext cx="8594906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2400" y="1886694"/>
            <a:ext cx="8839200" cy="2862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6105" y="1123950"/>
            <a:ext cx="54317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FF"/>
                </a:solidFill>
              </a:rPr>
              <a:t>Индивидуальный</a:t>
            </a:r>
            <a:r>
              <a:rPr sz="4000" spc="-8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проект </a:t>
            </a:r>
            <a:r>
              <a:rPr sz="4000" spc="-88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chemeClr val="bg1"/>
                </a:solidFill>
              </a:rPr>
              <a:t>Игра</a:t>
            </a:r>
            <a:r>
              <a:rPr sz="4000" spc="-15" dirty="0">
                <a:solidFill>
                  <a:schemeClr val="bg1"/>
                </a:solidFill>
              </a:rPr>
              <a:t> </a:t>
            </a:r>
            <a:r>
              <a:rPr sz="4000" spc="-5" dirty="0">
                <a:solidFill>
                  <a:schemeClr val="bg1"/>
                </a:solidFill>
              </a:rPr>
              <a:t>“</a:t>
            </a:r>
            <a:r>
              <a:rPr lang="ru-RU" sz="4000" spc="-5" dirty="0">
                <a:solidFill>
                  <a:schemeClr val="bg1"/>
                </a:solidFill>
              </a:rPr>
              <a:t>Путь к вершине</a:t>
            </a:r>
            <a:r>
              <a:rPr sz="4000" spc="-35" dirty="0">
                <a:solidFill>
                  <a:schemeClr val="bg1"/>
                </a:solidFill>
              </a:rPr>
              <a:t>”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72" y="3655060"/>
            <a:ext cx="140081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25500" algn="r">
              <a:lnSpc>
                <a:spcPct val="120000"/>
              </a:lnSpc>
              <a:spcBef>
                <a:spcPts val="100"/>
              </a:spcBef>
            </a:pPr>
            <a:r>
              <a:rPr sz="1600" spc="-175" dirty="0">
                <a:solidFill>
                  <a:srgbClr val="FFFFFF"/>
                </a:solidFill>
                <a:latin typeface="Calibri"/>
                <a:cs typeface="Calibri"/>
              </a:rPr>
              <a:t>Г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о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р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о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д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: 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Площадка: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Учащийся: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П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р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еп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о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дав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ат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е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ль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Дата: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0200" y="3655060"/>
            <a:ext cx="2847340" cy="14705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Москва</a:t>
            </a:r>
            <a:endParaRPr sz="1600" dirty="0">
              <a:latin typeface="Calibri"/>
              <a:cs typeface="Calibri"/>
            </a:endParaRPr>
          </a:p>
          <a:p>
            <a:pPr marL="12700" marR="923925">
              <a:lnSpc>
                <a:spcPct val="120000"/>
              </a:lnSpc>
            </a:pPr>
            <a:r>
              <a:rPr lang="ru-RU" sz="1600" b="0" i="0" dirty="0">
                <a:solidFill>
                  <a:schemeClr val="bg1"/>
                </a:solidFill>
                <a:effectLst/>
                <a:latin typeface="-apple-system"/>
              </a:rPr>
              <a:t>МИЭМ НИУ ВШЭ</a:t>
            </a:r>
            <a:br>
              <a:rPr lang="ru-RU" sz="1600" spc="-5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ru-RU" sz="1600" spc="-5" dirty="0">
                <a:solidFill>
                  <a:srgbClr val="FFFFFF"/>
                </a:solidFill>
                <a:latin typeface="Calibri"/>
                <a:cs typeface="Calibri"/>
              </a:rPr>
              <a:t>Хмура Иван</a:t>
            </a:r>
            <a:endParaRPr sz="1600" dirty="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</a:pPr>
            <a:r>
              <a:rPr lang="ru-RU" sz="1600" spc="-5" dirty="0">
                <a:solidFill>
                  <a:srgbClr val="FFFFFF"/>
                </a:solidFill>
                <a:latin typeface="Calibri"/>
                <a:cs typeface="Calibri"/>
              </a:rPr>
              <a:t>Егоров Дмитрий Сергеевич</a:t>
            </a:r>
            <a:br>
              <a:rPr lang="ru-RU" sz="1600" spc="-5" dirty="0">
                <a:solidFill>
                  <a:srgbClr val="FFFFFF"/>
                </a:solidFill>
                <a:latin typeface="Calibri"/>
                <a:cs typeface="Calibri"/>
              </a:rPr>
            </a:b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34F339-D986-427E-947D-114F2989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02" y="1679405"/>
            <a:ext cx="8594906" cy="430887"/>
          </a:xfrm>
        </p:spPr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FC7AAF-9E51-430F-9F79-6EB273A7F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002" y="2190750"/>
            <a:ext cx="8839200" cy="11079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уникальной механики магии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Проработка сюжета и предыстории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интуитивно понятного интерфейса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Реализация взаимодействия между игроками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27F7692-E786-4030-AA70-9B9F886A3AAC}"/>
              </a:ext>
            </a:extLst>
          </p:cNvPr>
          <p:cNvSpPr txBox="1">
            <a:spLocks/>
          </p:cNvSpPr>
          <p:nvPr/>
        </p:nvSpPr>
        <p:spPr>
          <a:xfrm>
            <a:off x="136002" y="840077"/>
            <a:ext cx="22098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2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ru-RU" kern="0" dirty="0"/>
              <a:t> Идея проекта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A89DAB-0EE0-4C15-B1E9-50F944E9C8F3}"/>
              </a:ext>
            </a:extLst>
          </p:cNvPr>
          <p:cNvSpPr txBox="1"/>
          <p:nvPr/>
        </p:nvSpPr>
        <p:spPr>
          <a:xfrm>
            <a:off x="136002" y="1283182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Создание пошаговой </a:t>
            </a:r>
            <a:r>
              <a:rPr lang="en-US" dirty="0"/>
              <a:t>RPG</a:t>
            </a:r>
            <a:r>
              <a:rPr lang="ru-RU" dirty="0"/>
              <a:t> игры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221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1004315"/>
            <a:ext cx="20529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Реализация</a:t>
            </a:r>
            <a:endParaRPr sz="3200" dirty="0"/>
          </a:p>
        </p:txBody>
      </p:sp>
      <p:pic>
        <p:nvPicPr>
          <p:cNvPr id="5" name="Picture 2" descr="CodingWithMitch.com">
            <a:extLst>
              <a:ext uri="{FF2B5EF4-FFF2-40B4-BE49-F238E27FC236}">
                <a16:creationId xmlns:a16="http://schemas.microsoft.com/office/drawing/2014/main" id="{F435B482-6C0C-4A3A-9C5B-7D9A3ADF3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588" y="917955"/>
            <a:ext cx="12192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Google gson - Android SDK statistics | AppBrain">
            <a:extLst>
              <a:ext uri="{FF2B5EF4-FFF2-40B4-BE49-F238E27FC236}">
                <a16:creationId xmlns:a16="http://schemas.microsoft.com/office/drawing/2014/main" id="{97CB5880-E32C-48E1-8954-5DB68E011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27" y="33199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F295CC3-5694-4026-A05A-5A4DAC8EA0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34090"/>
            <a:ext cx="1257300" cy="12573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9303800-6115-4148-B72E-4869EEC1C1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3399"/>
            <a:ext cx="9144000" cy="199270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8D9B1B1-785B-4884-B208-BCEBE85EDF0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" y="3583440"/>
            <a:ext cx="9144000" cy="15600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DD26B69-DC4E-4EC0-973F-D2722E40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95350"/>
            <a:ext cx="2895600" cy="430887"/>
          </a:xfrm>
        </p:spPr>
        <p:txBody>
          <a:bodyPr/>
          <a:lstStyle/>
          <a:p>
            <a:r>
              <a:rPr lang="en-US" dirty="0"/>
              <a:t>Shared preferences </a:t>
            </a:r>
            <a:endParaRPr lang="ru-RU" dirty="0"/>
          </a:p>
        </p:txBody>
      </p:sp>
      <p:sp>
        <p:nvSpPr>
          <p:cNvPr id="6" name="Заголовок 4">
            <a:extLst>
              <a:ext uri="{FF2B5EF4-FFF2-40B4-BE49-F238E27FC236}">
                <a16:creationId xmlns:a16="http://schemas.microsoft.com/office/drawing/2014/main" id="{E5CE66CA-226B-4728-980E-1526198B237C}"/>
              </a:ext>
            </a:extLst>
          </p:cNvPr>
          <p:cNvSpPr txBox="1">
            <a:spLocks/>
          </p:cNvSpPr>
          <p:nvPr/>
        </p:nvSpPr>
        <p:spPr>
          <a:xfrm>
            <a:off x="6096000" y="895349"/>
            <a:ext cx="2895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2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kern="0" dirty="0"/>
              <a:t> </a:t>
            </a:r>
            <a:endParaRPr lang="ru-RU" kern="0" dirty="0"/>
          </a:p>
        </p:txBody>
      </p:sp>
      <p:sp>
        <p:nvSpPr>
          <p:cNvPr id="7" name="Заголовок 4">
            <a:extLst>
              <a:ext uri="{FF2B5EF4-FFF2-40B4-BE49-F238E27FC236}">
                <a16:creationId xmlns:a16="http://schemas.microsoft.com/office/drawing/2014/main" id="{9D262C8F-F812-4558-BB6A-83093657F992}"/>
              </a:ext>
            </a:extLst>
          </p:cNvPr>
          <p:cNvSpPr txBox="1">
            <a:spLocks/>
          </p:cNvSpPr>
          <p:nvPr/>
        </p:nvSpPr>
        <p:spPr>
          <a:xfrm>
            <a:off x="4114800" y="902996"/>
            <a:ext cx="2895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2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kern="0" dirty="0"/>
              <a:t>Background music</a:t>
            </a:r>
            <a:endParaRPr lang="ru-RU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FCCB47-43DB-4471-8CE0-FDB3962C8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35615"/>
            <a:ext cx="3543300" cy="20928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@Override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</a:b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protected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void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onDestroy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.stop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SharedPreferences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getPreferences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MODE_PRIVATE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SharedPreferences.Editor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sh.edit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ed.clear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ed.putString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"Player"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Gson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toJson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player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ed.putBoolean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Tutorial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show_tutorial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ed.putString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Researches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Gson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toJson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researches1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ed.apply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Log.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"KKD"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player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.toString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super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.onDestroy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4B3554-444E-4DD3-9E93-F3A82B08D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349469"/>
            <a:ext cx="533400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class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Music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private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MediaPlayer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mPlayer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Music(){}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void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stop()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mPlayer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!=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null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mPlayer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.release();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mPlayer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null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}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void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start(Context c,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track)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stop();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mPlayer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android.media.MediaPlayer.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create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(c, track);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mPlayer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.setOnCompletionListener(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android.media.MediaPlayer.OnCompletionListener()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@Override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void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onCompletion(android.media.MediaPlayer mp)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start(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track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}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});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mPlayer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.start();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B5AC29B6-438D-4DAF-B658-3EE62543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6" y="1003299"/>
            <a:ext cx="8841086" cy="430887"/>
          </a:xfrm>
        </p:spPr>
        <p:txBody>
          <a:bodyPr/>
          <a:lstStyle/>
          <a:p>
            <a:pPr algn="ctr"/>
            <a:r>
              <a:rPr lang="en-US" dirty="0"/>
              <a:t>Client-server </a:t>
            </a:r>
            <a:endParaRPr lang="ru-RU" dirty="0"/>
          </a:p>
        </p:txBody>
      </p:sp>
      <p:sp>
        <p:nvSpPr>
          <p:cNvPr id="11" name="Заголовок 4">
            <a:extLst>
              <a:ext uri="{FF2B5EF4-FFF2-40B4-BE49-F238E27FC236}">
                <a16:creationId xmlns:a16="http://schemas.microsoft.com/office/drawing/2014/main" id="{525E173A-8625-4EE5-85F1-C4E76C679654}"/>
              </a:ext>
            </a:extLst>
          </p:cNvPr>
          <p:cNvSpPr txBox="1">
            <a:spLocks/>
          </p:cNvSpPr>
          <p:nvPr/>
        </p:nvSpPr>
        <p:spPr>
          <a:xfrm>
            <a:off x="35293" y="1203034"/>
            <a:ext cx="990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2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kern="0" dirty="0"/>
              <a:t>Client</a:t>
            </a:r>
            <a:endParaRPr lang="ru-RU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F5D79E-68E9-43AE-8C3E-405292593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21680"/>
            <a:ext cx="7467600" cy="35548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</a:t>
            </a:r>
            <a:r>
              <a:rPr kumimoji="0" lang="ru-RU" altLang="ru-RU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interface</a:t>
            </a:r>
            <a:r>
              <a:rPr kumimoji="0" lang="ru-RU" altLang="ru-RU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A{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@GET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"/get_messages"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Call&lt;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&gt;&gt;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get_messages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@POST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"/put_message"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Call&lt;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put_message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@Query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"message"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@GET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"/is_new_message"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Call&lt;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Boolean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is_new_message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@Query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"login"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@POST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"/register"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Call&lt;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register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@Query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"login"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@Query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"password"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password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@POST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"/log_in"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Call&lt;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log_in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@Query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"login"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@Query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"password"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password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@POST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"/log_out"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Call&lt;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log_out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@Query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"login"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@GET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"/is_registered"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Call&lt;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Boolean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is_registered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@Query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"login"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@GET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"/is_logged_in"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Call&lt;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Boolean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is_logged_in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@Query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"login"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56CC6-A0C5-4308-97D7-5C3A4321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46" y="1003299"/>
            <a:ext cx="8594906" cy="430887"/>
          </a:xfrm>
        </p:spPr>
        <p:txBody>
          <a:bodyPr/>
          <a:lstStyle/>
          <a:p>
            <a:pPr algn="ctr"/>
            <a:r>
              <a:rPr lang="en-US" dirty="0"/>
              <a:t>Server</a:t>
            </a:r>
            <a:endParaRPr lang="ru-RU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84EBAFA-55A6-47D7-A0DD-34DF19BAB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81150"/>
            <a:ext cx="4038600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@RequestMapping(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"/put_message"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put_message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(@RequestParam(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"message"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messages.add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 i &lt;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users.size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 i++)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users.get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(i).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setNew_message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true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Gson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toJson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E4AF334-11B1-4D50-AF05-F4B50330A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4624"/>
            <a:ext cx="5867400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@RequestMapping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"/log_in"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log_in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@RequestParam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"login"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@RequestParam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"password"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password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users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.contains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password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users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.get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users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.indexOf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password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try_password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password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users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.get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users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.indexOf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password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log_in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Gson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toJson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Successful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Gson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toJson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Wrong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or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/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and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password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754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28847-121E-4AC9-960D-F22EF864B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46" y="1003299"/>
            <a:ext cx="8594906" cy="430887"/>
          </a:xfrm>
        </p:spPr>
        <p:txBody>
          <a:bodyPr/>
          <a:lstStyle/>
          <a:p>
            <a:r>
              <a:rPr lang="ru-RU" dirty="0"/>
              <a:t>Авторизация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23BAE9-D0E6-4EAE-BDB1-51C52D613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886694"/>
            <a:ext cx="8839200" cy="553998"/>
          </a:xfrm>
        </p:spPr>
        <p:txBody>
          <a:bodyPr/>
          <a:lstStyle/>
          <a:p>
            <a:r>
              <a:rPr lang="ru-RU" dirty="0"/>
              <a:t>Связка логин\пароль</a:t>
            </a:r>
          </a:p>
          <a:p>
            <a:r>
              <a:rPr lang="ru-RU" dirty="0"/>
              <a:t>Хэш паролей хранится на сервере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DBF3641-E549-4D07-95C7-3C954BE5D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356" y="878416"/>
            <a:ext cx="1919288" cy="426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7A4DDAF-9FF5-4FFB-8450-4F1593CCA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280" y="882187"/>
            <a:ext cx="2663320" cy="426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835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953000" y="3862026"/>
            <a:ext cx="3962400" cy="1016000"/>
          </a:xfrm>
          <a:custGeom>
            <a:avLst/>
            <a:gdLst/>
            <a:ahLst/>
            <a:cxnLst/>
            <a:rect l="l" t="t" r="r" b="b"/>
            <a:pathLst>
              <a:path w="3962400" h="1016000">
                <a:moveTo>
                  <a:pt x="3962400" y="0"/>
                </a:moveTo>
                <a:lnTo>
                  <a:pt x="0" y="0"/>
                </a:lnTo>
                <a:lnTo>
                  <a:pt x="0" y="1015663"/>
                </a:lnTo>
                <a:lnTo>
                  <a:pt x="3962400" y="1015663"/>
                </a:lnTo>
                <a:lnTo>
                  <a:pt x="396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EFF2F824-C948-4B5F-9B7D-B631DCC2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46" y="1003299"/>
            <a:ext cx="8594906" cy="430887"/>
          </a:xfrm>
        </p:spPr>
        <p:txBody>
          <a:bodyPr/>
          <a:lstStyle/>
          <a:p>
            <a:r>
              <a:rPr lang="ru-RU" dirty="0"/>
              <a:t>\видео презентация\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546" y="1003299"/>
            <a:ext cx="475465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Дальнейшее развитие проекта</a:t>
            </a:r>
            <a:endParaRPr spc="-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A9A7F-BF65-4174-85E6-F3E611200F48}"/>
              </a:ext>
            </a:extLst>
          </p:cNvPr>
          <p:cNvSpPr txBox="1"/>
          <p:nvPr/>
        </p:nvSpPr>
        <p:spPr>
          <a:xfrm>
            <a:off x="274546" y="1733550"/>
            <a:ext cx="56690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Добавление новых локаций, существ и предметов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Усовершенствование баланса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Добавление возможности торговли между игроками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Расширение взаимодействия между игроками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Получение заданий от внутриигровых сущностей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Расширение сюжета и предыстории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Монетизация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</TotalTime>
  <Words>797</Words>
  <Application>Microsoft Office PowerPoint</Application>
  <PresentationFormat>Экран (16:9)</PresentationFormat>
  <Paragraphs>37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JetBrains Mono</vt:lpstr>
      <vt:lpstr>Office Theme</vt:lpstr>
      <vt:lpstr>Индивидуальный проект  Игра “Путь к вершине”</vt:lpstr>
      <vt:lpstr>Задачи проекта</vt:lpstr>
      <vt:lpstr>Реализация</vt:lpstr>
      <vt:lpstr>Shared preferences </vt:lpstr>
      <vt:lpstr>Client-server </vt:lpstr>
      <vt:lpstr>Server</vt:lpstr>
      <vt:lpstr>Авторизация</vt:lpstr>
      <vt:lpstr>\видео презентация\</vt:lpstr>
      <vt:lpstr>Дальнейшее развитие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 Игра “Путь к вершине”</dc:title>
  <cp:lastModifiedBy>user</cp:lastModifiedBy>
  <cp:revision>27</cp:revision>
  <dcterms:created xsi:type="dcterms:W3CDTF">2021-05-22T09:29:44Z</dcterms:created>
  <dcterms:modified xsi:type="dcterms:W3CDTF">2021-06-01T09:54:57Z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2021-04-04T00:00:00Z</vt:filetime>
  </property>
  <property fmtid="{D5CDD505-2E9C-101B-9397-08002B2CF9AE}" pid="3" name="LastSaved">
    <vt:filetime>2021-05-22T00:00:00Z</vt:filetime>
  </property>
</Properties>
</file>