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8" r:id="rId4"/>
    <p:sldId id="260" r:id="rId5"/>
    <p:sldId id="261" r:id="rId6"/>
    <p:sldId id="265" r:id="rId7"/>
    <p:sldId id="267" r:id="rId8"/>
    <p:sldId id="262" r:id="rId9"/>
    <p:sldId id="264" r:id="rId10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48677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400" y="1886694"/>
            <a:ext cx="8839200" cy="2862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6105" y="1123950"/>
            <a:ext cx="54317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</a:rPr>
              <a:t>Индивидуальный</a:t>
            </a:r>
            <a:r>
              <a:rPr sz="4000" spc="-8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проект </a:t>
            </a:r>
            <a:r>
              <a:rPr sz="4000" spc="-88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chemeClr val="bg1"/>
                </a:solidFill>
              </a:rPr>
              <a:t>Игра</a:t>
            </a:r>
            <a:r>
              <a:rPr sz="4000" spc="-15" dirty="0">
                <a:solidFill>
                  <a:schemeClr val="bg1"/>
                </a:solidFill>
              </a:rPr>
              <a:t> </a:t>
            </a:r>
            <a:r>
              <a:rPr sz="4000" spc="-5" dirty="0">
                <a:solidFill>
                  <a:schemeClr val="bg1"/>
                </a:solidFill>
              </a:rPr>
              <a:t>“</a:t>
            </a:r>
            <a:r>
              <a:rPr lang="ru-RU" sz="4000" spc="-5" dirty="0">
                <a:solidFill>
                  <a:schemeClr val="bg1"/>
                </a:solidFill>
              </a:rPr>
              <a:t>Путь к вершине</a:t>
            </a:r>
            <a:r>
              <a:rPr sz="4000" spc="-35" dirty="0">
                <a:solidFill>
                  <a:schemeClr val="bg1"/>
                </a:solidFill>
              </a:rPr>
              <a:t>”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72" y="3655060"/>
            <a:ext cx="140081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25500" algn="r">
              <a:lnSpc>
                <a:spcPct val="120000"/>
              </a:lnSpc>
              <a:spcBef>
                <a:spcPts val="100"/>
              </a:spcBef>
            </a:pPr>
            <a:r>
              <a:rPr sz="1600" spc="-175" dirty="0">
                <a:solidFill>
                  <a:srgbClr val="FFFFFF"/>
                </a:solidFill>
                <a:latin typeface="Calibri"/>
                <a:cs typeface="Calibri"/>
              </a:rPr>
              <a:t>Г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д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: 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Площадка: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Учащийся: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П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р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еп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дав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ат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е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ль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Дата: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3655060"/>
            <a:ext cx="2847340" cy="14705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Москва</a:t>
            </a:r>
            <a:endParaRPr sz="1600" dirty="0">
              <a:latin typeface="Calibri"/>
              <a:cs typeface="Calibri"/>
            </a:endParaRPr>
          </a:p>
          <a:p>
            <a:pPr marL="12700" marR="923925">
              <a:lnSpc>
                <a:spcPct val="120000"/>
              </a:lnSpc>
            </a:pPr>
            <a:r>
              <a:rPr lang="ru-RU" sz="1600" b="0" i="0" dirty="0">
                <a:solidFill>
                  <a:schemeClr val="bg1"/>
                </a:solidFill>
                <a:effectLst/>
                <a:latin typeface="-apple-system"/>
              </a:rPr>
              <a:t>МИЭМ НИУ ВШЭ</a:t>
            </a:r>
            <a:b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  <a:t>Хмура Иван</a:t>
            </a: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  <a:t>Егоров Дмитрий Сергеевич</a:t>
            </a:r>
            <a:br>
              <a:rPr lang="ru-RU" sz="1600" spc="-5" dirty="0">
                <a:solidFill>
                  <a:srgbClr val="FFFFFF"/>
                </a:solidFill>
                <a:latin typeface="Calibri"/>
                <a:cs typeface="Calibri"/>
              </a:rPr>
            </a:b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4F339-D986-427E-947D-114F2989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0770"/>
            <a:ext cx="8594906" cy="430887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FC7AAF-9E51-430F-9F79-6EB273A7F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5" y="2343150"/>
            <a:ext cx="8839200" cy="11079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уникальной механики магии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Проработка сюжета и предыстории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интуитивно понятного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Реализация взаимодействия между игроками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27F7692-E786-4030-AA70-9B9F886A3AAC}"/>
              </a:ext>
            </a:extLst>
          </p:cNvPr>
          <p:cNvSpPr txBox="1">
            <a:spLocks/>
          </p:cNvSpPr>
          <p:nvPr/>
        </p:nvSpPr>
        <p:spPr>
          <a:xfrm>
            <a:off x="-19493" y="879186"/>
            <a:ext cx="22098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ru-RU" kern="0" dirty="0"/>
              <a:t> Идея 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89DAB-0EE0-4C15-B1E9-50F944E9C8F3}"/>
              </a:ext>
            </a:extLst>
          </p:cNvPr>
          <p:cNvSpPr txBox="1"/>
          <p:nvPr/>
        </p:nvSpPr>
        <p:spPr>
          <a:xfrm>
            <a:off x="-76200" y="1310073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пошаговой </a:t>
            </a:r>
            <a:r>
              <a:rPr lang="en-US" dirty="0"/>
              <a:t>RPG</a:t>
            </a:r>
            <a:r>
              <a:rPr lang="ru-RU" dirty="0"/>
              <a:t> игры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21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1004315"/>
            <a:ext cx="2052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Реализация</a:t>
            </a:r>
            <a:endParaRPr sz="32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DE133A1-B9CD-4867-89D9-7BAF40F055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1517395"/>
            <a:ext cx="9144000" cy="92799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75E3D7D-2D1D-4BB9-8927-BDB33F74B1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" y="2445392"/>
            <a:ext cx="9144000" cy="778669"/>
          </a:xfrm>
          <a:prstGeom prst="rect">
            <a:avLst/>
          </a:prstGeom>
        </p:spPr>
      </p:pic>
      <p:pic>
        <p:nvPicPr>
          <p:cNvPr id="5" name="Picture 2" descr="CodingWithMitch.com">
            <a:extLst>
              <a:ext uri="{FF2B5EF4-FFF2-40B4-BE49-F238E27FC236}">
                <a16:creationId xmlns:a16="http://schemas.microsoft.com/office/drawing/2014/main" id="{F435B482-6C0C-4A3A-9C5B-7D9A3ADF3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4416425"/>
            <a:ext cx="1219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Google gson - Android SDK statistics | AppBrain">
            <a:extLst>
              <a:ext uri="{FF2B5EF4-FFF2-40B4-BE49-F238E27FC236}">
                <a16:creationId xmlns:a16="http://schemas.microsoft.com/office/drawing/2014/main" id="{97CB5880-E32C-48E1-8954-5DB68E011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73389"/>
            <a:ext cx="1779814" cy="177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658B4-B4E6-4EBC-848E-CE46478AC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967" y="4093459"/>
            <a:ext cx="1779814" cy="93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DD26B69-DC4E-4EC0-973F-D2722E40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5350"/>
            <a:ext cx="2895600" cy="430887"/>
          </a:xfrm>
        </p:spPr>
        <p:txBody>
          <a:bodyPr/>
          <a:lstStyle/>
          <a:p>
            <a:r>
              <a:rPr lang="en-US" dirty="0"/>
              <a:t>Shared preferences </a:t>
            </a:r>
            <a:endParaRPr lang="ru-RU" dirty="0"/>
          </a:p>
        </p:txBody>
      </p:sp>
      <p:sp>
        <p:nvSpPr>
          <p:cNvPr id="6" name="Заголовок 4">
            <a:extLst>
              <a:ext uri="{FF2B5EF4-FFF2-40B4-BE49-F238E27FC236}">
                <a16:creationId xmlns:a16="http://schemas.microsoft.com/office/drawing/2014/main" id="{E5CE66CA-226B-4728-980E-1526198B237C}"/>
              </a:ext>
            </a:extLst>
          </p:cNvPr>
          <p:cNvSpPr txBox="1">
            <a:spLocks/>
          </p:cNvSpPr>
          <p:nvPr/>
        </p:nvSpPr>
        <p:spPr>
          <a:xfrm>
            <a:off x="6096000" y="895349"/>
            <a:ext cx="2895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 </a:t>
            </a:r>
            <a:endParaRPr lang="ru-RU" kern="0" dirty="0"/>
          </a:p>
        </p:txBody>
      </p:sp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9D262C8F-F812-4558-BB6A-83093657F992}"/>
              </a:ext>
            </a:extLst>
          </p:cNvPr>
          <p:cNvSpPr txBox="1">
            <a:spLocks/>
          </p:cNvSpPr>
          <p:nvPr/>
        </p:nvSpPr>
        <p:spPr>
          <a:xfrm>
            <a:off x="4114800" y="902996"/>
            <a:ext cx="2895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Background music</a:t>
            </a:r>
            <a:endParaRPr lang="ru-RU" kern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1451241-5254-4A5A-B6B8-0A3338A49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105" y="1504950"/>
            <a:ext cx="4848990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Music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MediaPlayer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Music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(){}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stop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!=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.release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start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Context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c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track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stop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android.media.MediaPlayer.</a:t>
            </a:r>
            <a:r>
              <a:rPr kumimoji="0" lang="ru-RU" altLang="ru-RU" sz="9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create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track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.setOnCompletionListener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android.media.MediaPlayer.OnCompletionListener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onCompletion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android.media.MediaPlayer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mp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c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track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})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mPlayer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.start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4106545-E1F5-447D-B83A-C09F29776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5" y="1428750"/>
            <a:ext cx="3429000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onDestroy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.stop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SharedPreferences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getPreferences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MODE_PRIVATE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SharedPreferences.Editor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sh.edit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ed.clear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ed.putString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"Player"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player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ed.putBoolean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Tutorial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show_tutorial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ed.putString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Researches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toJson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researches1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ed.apply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Log.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"KKD"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player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.toString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super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.onDestroy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5AC29B6-438D-4DAF-B658-3EE62543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6" y="1003299"/>
            <a:ext cx="8841086" cy="430887"/>
          </a:xfrm>
        </p:spPr>
        <p:txBody>
          <a:bodyPr/>
          <a:lstStyle/>
          <a:p>
            <a:pPr algn="ctr"/>
            <a:r>
              <a:rPr lang="en-US" dirty="0"/>
              <a:t>Client-server </a:t>
            </a:r>
            <a:endParaRPr lang="ru-RU" dirty="0"/>
          </a:p>
        </p:txBody>
      </p:sp>
      <p:sp>
        <p:nvSpPr>
          <p:cNvPr id="11" name="Заголовок 4">
            <a:extLst>
              <a:ext uri="{FF2B5EF4-FFF2-40B4-BE49-F238E27FC236}">
                <a16:creationId xmlns:a16="http://schemas.microsoft.com/office/drawing/2014/main" id="{525E173A-8625-4EE5-85F1-C4E76C679654}"/>
              </a:ext>
            </a:extLst>
          </p:cNvPr>
          <p:cNvSpPr txBox="1">
            <a:spLocks/>
          </p:cNvSpPr>
          <p:nvPr/>
        </p:nvSpPr>
        <p:spPr>
          <a:xfrm>
            <a:off x="4076700" y="1733550"/>
            <a:ext cx="990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2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/>
              <a:t>Client</a:t>
            </a:r>
            <a:endParaRPr lang="ru-RU" kern="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D7B0D4C-1AB7-4FF5-9C0E-FCB4377DD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6" y="1357848"/>
            <a:ext cx="4467434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public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interface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A{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@GET("/get_messages")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ArrayList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get_messages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@POST("/put_message")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put_message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(@Query("message")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message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@POST("/register")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register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(@Query("login")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@Query("password")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@POST("/log_in")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log_in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(@Query("login")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@Query("password")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@POST("/log_out")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log_out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(@Query("login")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@GET("/is_registered")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Boolean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is_registered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(@Query("login")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@GET("/is_logged_in")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Call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Boolean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&gt;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is_logged_in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(@Query("login")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56CC6-A0C5-4308-97D7-5C3A4321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pPr algn="ctr"/>
            <a:r>
              <a:rPr lang="en-US" dirty="0"/>
              <a:t>Server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DCEE9C-32ED-41FB-9A0C-685492BB4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52550"/>
            <a:ext cx="6800260" cy="21236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@RequestMapping("/log_in")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log_in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(@RequestParam("login")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@RequestParam("password")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users.contains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User(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))){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users.get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users.indexOf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User(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try_password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users.get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users.indexOf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User(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))).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log_in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toJson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Successful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toJson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Wrong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login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password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75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8847-121E-4AC9-960D-F22EF864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Авторизация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23BAE9-D0E6-4EAE-BDB1-51C52D613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886694"/>
            <a:ext cx="8839200" cy="553998"/>
          </a:xfrm>
        </p:spPr>
        <p:txBody>
          <a:bodyPr/>
          <a:lstStyle/>
          <a:p>
            <a:r>
              <a:rPr lang="ru-RU" dirty="0"/>
              <a:t>Связка логин\пароль</a:t>
            </a:r>
          </a:p>
          <a:p>
            <a:r>
              <a:rPr lang="ru-RU" dirty="0"/>
              <a:t>Хэш паролей хранится на сервере</a:t>
            </a:r>
          </a:p>
        </p:txBody>
      </p:sp>
    </p:spTree>
    <p:extLst>
      <p:ext uri="{BB962C8B-B14F-4D97-AF65-F5344CB8AC3E}">
        <p14:creationId xmlns:p14="http://schemas.microsoft.com/office/powerpoint/2010/main" val="121983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4953000" y="3862026"/>
            <a:ext cx="3962400" cy="1016000"/>
          </a:xfrm>
          <a:custGeom>
            <a:avLst/>
            <a:gdLst/>
            <a:ahLst/>
            <a:cxnLst/>
            <a:rect l="l" t="t" r="r" b="b"/>
            <a:pathLst>
              <a:path w="3962400" h="1016000">
                <a:moveTo>
                  <a:pt x="3962400" y="0"/>
                </a:moveTo>
                <a:lnTo>
                  <a:pt x="0" y="0"/>
                </a:lnTo>
                <a:lnTo>
                  <a:pt x="0" y="1015663"/>
                </a:lnTo>
                <a:lnTo>
                  <a:pt x="3962400" y="1015663"/>
                </a:lnTo>
                <a:lnTo>
                  <a:pt x="396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EFF2F824-C948-4B5F-9B7D-B631DCC2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46" y="1003299"/>
            <a:ext cx="8594906" cy="430887"/>
          </a:xfrm>
        </p:spPr>
        <p:txBody>
          <a:bodyPr/>
          <a:lstStyle/>
          <a:p>
            <a:r>
              <a:rPr lang="ru-RU" dirty="0"/>
              <a:t>\видео презентация\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46" y="1003299"/>
            <a:ext cx="47546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Дальнейшее развитие проекта</a:t>
            </a:r>
            <a:endParaRPr spc="-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A9A7F-BF65-4174-85E6-F3E611200F48}"/>
              </a:ext>
            </a:extLst>
          </p:cNvPr>
          <p:cNvSpPr txBox="1"/>
          <p:nvPr/>
        </p:nvSpPr>
        <p:spPr>
          <a:xfrm>
            <a:off x="274546" y="1733550"/>
            <a:ext cx="5669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новых локаций, существ и предметов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Усовершенствование баланса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возможности торговли между игроками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Расширение взаимодействия между игроками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Получение заданий от внутриигровых сущностей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Расширение сюжета и предыстории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Монетизация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</TotalTime>
  <Words>691</Words>
  <Application>Microsoft Office PowerPoint</Application>
  <PresentationFormat>Экран (16:9)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JetBrains Mono</vt:lpstr>
      <vt:lpstr>Office Theme</vt:lpstr>
      <vt:lpstr>Индивидуальный проект  Игра “Путь к вершине”</vt:lpstr>
      <vt:lpstr>Задачи проекта</vt:lpstr>
      <vt:lpstr>Реализация</vt:lpstr>
      <vt:lpstr>Shared preferences </vt:lpstr>
      <vt:lpstr>Client-server </vt:lpstr>
      <vt:lpstr>Server</vt:lpstr>
      <vt:lpstr>Авторизация</vt:lpstr>
      <vt:lpstr>\видео презентация\</vt:lpstr>
      <vt:lpstr>Дальнейшее развитие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 Игра “Путь к вершине”</dc:title>
  <cp:lastModifiedBy>user</cp:lastModifiedBy>
  <cp:revision>22</cp:revision>
  <dcterms:created xsi:type="dcterms:W3CDTF">2021-05-22T09:29:44Z</dcterms:created>
  <dcterms:modified xsi:type="dcterms:W3CDTF">2021-05-31T14:06:54Z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2021-04-04T00:00:00Z</vt:filetime>
  </property>
  <property fmtid="{D5CDD505-2E9C-101B-9397-08002B2CF9AE}" pid="3" name="LastSaved">
    <vt:filetime>2021-05-22T00:00:00Z</vt:filetime>
  </property>
</Properties>
</file>