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5" r:id="rId7"/>
    <p:sldId id="267" r:id="rId8"/>
    <p:sldId id="262" r:id="rId9"/>
    <p:sldId id="264" r:id="rId1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770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5" y="2343150"/>
            <a:ext cx="883920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-19493" y="879186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-76200" y="13100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004315"/>
            <a:ext cx="2052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Реализация</a:t>
            </a:r>
            <a:endParaRPr sz="3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E133A1-B9CD-4867-89D9-7BAF40F0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1517395"/>
            <a:ext cx="9144000" cy="9279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5E3D7D-2D1D-4BB9-8927-BDB33F74B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2445392"/>
            <a:ext cx="9144000" cy="778669"/>
          </a:xfrm>
          <a:prstGeom prst="rect">
            <a:avLst/>
          </a:prstGeom>
        </p:spPr>
      </p:pic>
      <p:pic>
        <p:nvPicPr>
          <p:cNvPr id="5" name="Picture 2" descr="CodingWithMitch.com">
            <a:extLst>
              <a:ext uri="{FF2B5EF4-FFF2-40B4-BE49-F238E27FC236}">
                <a16:creationId xmlns:a16="http://schemas.microsoft.com/office/drawing/2014/main" id="{F435B482-6C0C-4A3A-9C5B-7D9A3ADF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4416425"/>
            <a:ext cx="1219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oogle gson - Android SDK statistics | AppBrain">
            <a:extLst>
              <a:ext uri="{FF2B5EF4-FFF2-40B4-BE49-F238E27FC236}">
                <a16:creationId xmlns:a16="http://schemas.microsoft.com/office/drawing/2014/main" id="{97CB5880-E32C-48E1-8954-5DB68E01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73389"/>
            <a:ext cx="1779814" cy="177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658B4-B4E6-4EBC-848E-CE46478A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67" y="4093459"/>
            <a:ext cx="1779814" cy="9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350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AA30FE-7881-4EC6-90FA-15A051F2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" y="1259723"/>
            <a:ext cx="3352800" cy="38087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@Override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protected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onDestroy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.stop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SharedPreferences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MODE_PRIVATE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SharedPreferences.Editor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sh.edit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ed.clear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ed.putString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("Player",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ed.apply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Log.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("KKD",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.toString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super.onDestroy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5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@Override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protected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onRestart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.start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this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R.raw.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main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SharedPreferences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MODE_PRIVATE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sh.getString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("Player",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Player(2, 2))),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Player.class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Log.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KKRe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",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.toString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super.onRestart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1ACDE7-A44C-402E-9900-4E6013EE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59723"/>
            <a:ext cx="5181600" cy="3939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Music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MediaPlayer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Music(){}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mPlayer.release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c,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android.media.MediaPlayer.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mPlayer.setOnCompletionListener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android.media.MediaPlayer.OnCompletionListener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onCompletion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android.media.MediaPlayer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mPlayer.start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" y="1003299"/>
            <a:ext cx="8841086" cy="430887"/>
          </a:xfrm>
        </p:spPr>
        <p:txBody>
          <a:bodyPr/>
          <a:lstStyle/>
          <a:p>
            <a:pPr algn="ctr"/>
            <a:r>
              <a:rPr lang="en-US" dirty="0"/>
              <a:t>Client-server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4076700" y="1733550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D7B0D4C-1AB7-4FF5-9C0E-FCB4377D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6" y="1357848"/>
            <a:ext cx="446743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@GET("/get_messages")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get_messages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@POST("/put_message")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put_message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(@Query("message")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@POST("/register")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@Query("password")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@POST("/log_in")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@Query("password")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@POST("/log_out")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@GET("/is_registered")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is_registered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@GET("/is_logged_in")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is_logged_in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CEE9C-32ED-41FB-9A0C-685492BB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52550"/>
            <a:ext cx="680026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@RequestMapping("/log_in")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(@RequestParam("login")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@RequestParam("password")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users.contains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try_password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Successful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Wrong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553998"/>
          </a:xfrm>
        </p:spPr>
        <p:txBody>
          <a:bodyPr/>
          <a:lstStyle/>
          <a:p>
            <a:r>
              <a:rPr lang="ru-RU" dirty="0"/>
              <a:t>Связка логин\пароль</a:t>
            </a:r>
          </a:p>
          <a:p>
            <a:r>
              <a:rPr lang="ru-RU" dirty="0"/>
              <a:t>Хэш паролей хранится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FF2F824-C948-4B5F-9B7D-B631DCC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\видео презентация\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748</Words>
  <Application>Microsoft Office PowerPoint</Application>
  <PresentationFormat>Экран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Shared preferences </vt:lpstr>
      <vt:lpstr>Client-server </vt:lpstr>
      <vt:lpstr>Server</vt:lpstr>
      <vt:lpstr>Авторизация</vt:lpstr>
      <vt:lpstr>\видео презентация\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20</cp:revision>
  <dcterms:created xsi:type="dcterms:W3CDTF">2021-05-22T09:29:44Z</dcterms:created>
  <dcterms:modified xsi:type="dcterms:W3CDTF">2021-05-31T13:45:33Z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