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8" r:id="rId5"/>
    <p:sldId id="260" r:id="rId6"/>
    <p:sldId id="270" r:id="rId7"/>
    <p:sldId id="273" r:id="rId8"/>
    <p:sldId id="275" r:id="rId9"/>
    <p:sldId id="276" r:id="rId10"/>
    <p:sldId id="267" r:id="rId11"/>
    <p:sldId id="271" r:id="rId12"/>
    <p:sldId id="272" r:id="rId13"/>
    <p:sldId id="264" r:id="rId14"/>
    <p:sldId id="269" r:id="rId1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37" d="100"/>
          <a:sy n="137" d="100"/>
        </p:scale>
        <p:origin x="86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174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 err="1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 err="1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 err="1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 err="1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 err="1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 err="1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 err="1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 err="1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54" y="1504950"/>
            <a:ext cx="4192746" cy="553998"/>
          </a:xfrm>
        </p:spPr>
        <p:txBody>
          <a:bodyPr/>
          <a:lstStyle/>
          <a:p>
            <a:r>
              <a:rPr lang="ru-RU" dirty="0"/>
              <a:t>Авторизация реализована через </a:t>
            </a:r>
            <a:r>
              <a:rPr lang="en-US" dirty="0"/>
              <a:t>Firebase Authentication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F3DFDA4-30E0-48C5-A3E6-B3F09D2B7831}"/>
              </a:ext>
            </a:extLst>
          </p:cNvPr>
          <p:cNvSpPr txBox="1">
            <a:spLocks/>
          </p:cNvSpPr>
          <p:nvPr/>
        </p:nvSpPr>
        <p:spPr>
          <a:xfrm>
            <a:off x="255351" y="2417861"/>
            <a:ext cx="56365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Чат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A3272-CEC3-4FE4-A651-75D5205268BC}"/>
              </a:ext>
            </a:extLst>
          </p:cNvPr>
          <p:cNvSpPr txBox="1"/>
          <p:nvPr/>
        </p:nvSpPr>
        <p:spPr>
          <a:xfrm>
            <a:off x="150654" y="2843658"/>
            <a:ext cx="338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Сообщения хранятся в </a:t>
            </a:r>
            <a:r>
              <a:rPr lang="en-US" dirty="0"/>
              <a:t>Firebase Realtime Database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0965E-D6DD-4621-88C4-30AF18404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59" y="0"/>
            <a:ext cx="2314575" cy="5143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E58E4-4EEB-454F-9CA8-AB798EBDA6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59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387D9-8CEE-45B2-BD19-B4D5AD6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Дуэли (</a:t>
            </a:r>
            <a:r>
              <a:rPr lang="en-US" dirty="0" err="1"/>
              <a:t>PvP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70D520-0263-4E3F-8D14-D731687C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5"/>
            <a:ext cx="4038600" cy="1661993"/>
          </a:xfrm>
        </p:spPr>
        <p:txBody>
          <a:bodyPr/>
          <a:lstStyle/>
          <a:p>
            <a:r>
              <a:rPr lang="ru-RU" dirty="0"/>
              <a:t>Сражения между игроками реализованы с помощью </a:t>
            </a:r>
            <a:r>
              <a:rPr lang="en-US" dirty="0"/>
              <a:t>Firebase</a:t>
            </a:r>
            <a:r>
              <a:rPr lang="ru-RU" dirty="0"/>
              <a:t>, при победе игрок получает все золото и свободный опыт соперника, при поражении он теряет все золото и свободный опыт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B0514A-53A2-4835-B42C-F4011ADD0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393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4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D7B92-5CA6-4062-AE67-9254EB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Аукцион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F342D1-D23B-454A-865B-D472632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5"/>
            <a:ext cx="3810000" cy="1938992"/>
          </a:xfrm>
        </p:spPr>
        <p:txBody>
          <a:bodyPr/>
          <a:lstStyle/>
          <a:p>
            <a:r>
              <a:rPr lang="ru-RU" dirty="0"/>
              <a:t>С помощью аукциона игроки могут обмениваться предметами за золото</a:t>
            </a:r>
            <a:endParaRPr lang="en-US" dirty="0"/>
          </a:p>
          <a:p>
            <a:r>
              <a:rPr lang="ru-RU" dirty="0"/>
              <a:t>Все выставленные на продажу предметы хранятся в базе данных, при покупке предмета другим игроком золото автоматически начисляется продавцу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3539C-E8F0-44FD-9068-F68066458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7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76200" y="1694587"/>
            <a:ext cx="566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0D15C-9540-4D53-86A5-2B9BD03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573" y="2495550"/>
            <a:ext cx="3306854" cy="43088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20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" y="1679405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2" y="2190750"/>
            <a:ext cx="4969398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136002" y="840077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136002" y="12831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26A19-4F76-4A49-A91A-69CD8487F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52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E7B58-B392-44D5-8476-469E412E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0"/>
          <a:stretch/>
        </p:blipFill>
        <p:spPr>
          <a:xfrm>
            <a:off x="0" y="2984809"/>
            <a:ext cx="9144000" cy="2151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303800-6115-4148-B72E-4869EEC1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78"/>
            <a:ext cx="9115775" cy="1986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45" y="109950"/>
            <a:ext cx="2052955" cy="51308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</a:rPr>
              <a:t>Реализация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95CC3-5694-4026-A05A-5A4DAC8EA0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30" b="98361" l="4918" r="95902">
                        <a14:foregroundMark x1="47951" y1="8197" x2="49590" y2="8197"/>
                        <a14:foregroundMark x1="44262" y1="7377" x2="60246" y2="7377"/>
                        <a14:foregroundMark x1="36885" y1="2869" x2="58197" y2="1639"/>
                        <a14:foregroundMark x1="89536" y1="25483" x2="90164" y2="63115"/>
                        <a14:foregroundMark x1="90164" y1="63115" x2="92213" y2="38934"/>
                        <a14:foregroundMark x1="96168" y1="36613" x2="94262" y2="63934"/>
                        <a14:foregroundMark x1="96721" y1="28689" x2="96707" y2="28893"/>
                        <a14:foregroundMark x1="46311" y1="90164" x2="54918" y2="88525"/>
                        <a14:foregroundMark x1="50820" y1="94262" x2="31148" y2="91393"/>
                        <a14:foregroundMark x1="50820" y1="94262" x2="43033" y2="98361"/>
                        <a14:foregroundMark x1="11885" y1="19262" x2="8197" y2="63115"/>
                        <a14:foregroundMark x1="8197" y1="63115" x2="8197" y2="52869"/>
                        <a14:foregroundMark x1="4918" y1="34836" x2="6967" y2="65164"/>
                        <a14:backgroundMark x1="6967" y1="7377" x2="6967" y2="7377"/>
                        <a14:backgroundMark x1="90984" y1="18033" x2="88115" y2="13934"/>
                        <a14:backgroundMark x1="97131" y1="30328" x2="95492" y2="31967"/>
                        <a14:backgroundMark x1="96311" y1="29098" x2="99590" y2="34836"/>
                        <a14:backgroundMark x1="86885" y1="12705" x2="96311" y2="22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48804"/>
            <a:ext cx="76200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DB612-8DBD-4C90-BA37-9C0078709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50"/>
            <a:ext cx="2629650" cy="262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81B7-C881-4C09-9E2E-E434C71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DBA0E-6D57-4FA9-93D7-5BA4CBA2F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536CC-7B0C-484B-B641-7B826860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5" r="-1562"/>
          <a:stretch/>
        </p:blipFill>
        <p:spPr>
          <a:xfrm>
            <a:off x="1409700" y="1003299"/>
            <a:ext cx="6324598" cy="36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2996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9CD1-B788-439E-B906-835BE9CE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" y="895350"/>
            <a:ext cx="2133600" cy="430887"/>
          </a:xfrm>
        </p:spPr>
        <p:txBody>
          <a:bodyPr/>
          <a:lstStyle/>
          <a:p>
            <a:r>
              <a:rPr lang="en-US" dirty="0"/>
              <a:t>Enemy choice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C61FDD-A9E2-497E-BC6D-CFC4661D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1377630"/>
            <a:ext cx="5943600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chances_of_fight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ru-RU" altLang="ru-RU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fight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FightFragment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fragmentTransaction.commit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AB72CF-4B04-437B-8C97-BD508916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2316349"/>
            <a:ext cx="59436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&amp;&amp;a&gt;=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3CEA66-21F9-47C0-B7AE-82F2B18D6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E3ECC-9FE9-4944-986D-4C887D5F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Создание предметов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2A083-3C52-4070-92C1-C174D324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504950"/>
            <a:ext cx="3581400" cy="830997"/>
          </a:xfrm>
        </p:spPr>
        <p:txBody>
          <a:bodyPr/>
          <a:lstStyle/>
          <a:p>
            <a:r>
              <a:rPr lang="ru-RU" dirty="0"/>
              <a:t>Игрок может создавать различные предметы в кузне из имеющихся у него ингредиентов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0AB7DF-0823-4ECA-8DBE-B4FD4565FB12}"/>
              </a:ext>
            </a:extLst>
          </p:cNvPr>
          <p:cNvSpPr txBox="1">
            <a:spLocks/>
          </p:cNvSpPr>
          <p:nvPr/>
        </p:nvSpPr>
        <p:spPr>
          <a:xfrm>
            <a:off x="274546" y="2331439"/>
            <a:ext cx="8594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Магазин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C40AA9A-DA0E-4F28-A23F-D2022A382DE2}"/>
              </a:ext>
            </a:extLst>
          </p:cNvPr>
          <p:cNvSpPr txBox="1">
            <a:spLocks/>
          </p:cNvSpPr>
          <p:nvPr/>
        </p:nvSpPr>
        <p:spPr>
          <a:xfrm>
            <a:off x="152400" y="2807554"/>
            <a:ext cx="33528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/>
              <a:t>У игрока есть возможность покупать необходимые предметы по установленной цене и продавать имеющиеся у него предметы</a:t>
            </a:r>
            <a:endParaRPr lang="ru-RU" kern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58301C-2FFC-4645-AA51-404DE3B60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89" y="0"/>
            <a:ext cx="2314575" cy="514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8D506C-542D-405D-A7BA-C376BA2D8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15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5F1D5-5FD7-4016-A12E-84003E1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971550"/>
            <a:ext cx="8594906" cy="430887"/>
          </a:xfrm>
        </p:spPr>
        <p:txBody>
          <a:bodyPr/>
          <a:lstStyle/>
          <a:p>
            <a:r>
              <a:rPr lang="ru-RU" dirty="0"/>
              <a:t>Создание заклинаний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922B89-3C6A-468F-A6C5-42878F02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1504951"/>
            <a:ext cx="3581401" cy="1107996"/>
          </a:xfrm>
        </p:spPr>
        <p:txBody>
          <a:bodyPr/>
          <a:lstStyle/>
          <a:p>
            <a:r>
              <a:rPr lang="ru-RU" dirty="0"/>
              <a:t>Игрок может создавать собственные заклинания с различными характеристиками в специально отведенной зоне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A9F27C-8A97-4725-997C-04277FE37D2D}"/>
              </a:ext>
            </a:extLst>
          </p:cNvPr>
          <p:cNvSpPr txBox="1">
            <a:spLocks/>
          </p:cNvSpPr>
          <p:nvPr/>
        </p:nvSpPr>
        <p:spPr>
          <a:xfrm>
            <a:off x="185738" y="2612947"/>
            <a:ext cx="8594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Использование заклинаний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98408872-A910-464B-A415-EA73377118C3}"/>
              </a:ext>
            </a:extLst>
          </p:cNvPr>
          <p:cNvSpPr txBox="1">
            <a:spLocks/>
          </p:cNvSpPr>
          <p:nvPr/>
        </p:nvSpPr>
        <p:spPr>
          <a:xfrm>
            <a:off x="170431" y="3055613"/>
            <a:ext cx="358140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 dirty="0"/>
              <a:t>Использовать созданные заклинания игрок может во время боя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8A1B33-4FA2-4B5A-BD9F-CF87E4E9C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2314575" cy="5143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62548F-6675-4FC9-A5C3-C5A4E5D3D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6" y="-2762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97070-5D18-42F9-8C12-4BDF03CC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Структура БД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EE665-57A1-4648-A414-C9DB6863D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25BC20-4698-4155-8564-6B08C8C1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66" y="29229"/>
            <a:ext cx="4313432" cy="2623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447D1-C310-45B7-89B8-A1EA739D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3" y="2175653"/>
            <a:ext cx="4264873" cy="29678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DD5F33-0C34-4EC1-A375-35D4D088B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" y="1530001"/>
            <a:ext cx="4599767" cy="35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748</Words>
  <Application>Microsoft Office PowerPoint</Application>
  <PresentationFormat>Экран (16:9)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Презентация PowerPoint</vt:lpstr>
      <vt:lpstr>Shared preferences </vt:lpstr>
      <vt:lpstr>Enemy choice</vt:lpstr>
      <vt:lpstr>Создание предметов</vt:lpstr>
      <vt:lpstr>Создание заклинаний</vt:lpstr>
      <vt:lpstr>Структура БД</vt:lpstr>
      <vt:lpstr>Авторизация</vt:lpstr>
      <vt:lpstr>Дуэли (PvP)</vt:lpstr>
      <vt:lpstr>Аукцион</vt:lpstr>
      <vt:lpstr>Дальнейшее развитие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47</cp:revision>
  <dcterms:created xsi:type="dcterms:W3CDTF">2021-05-22T09:29:44Z</dcterms:created>
  <dcterms:modified xsi:type="dcterms:W3CDTF">2021-06-20T14:43:19Z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