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8" r:id="rId5"/>
    <p:sldId id="260" r:id="rId6"/>
    <p:sldId id="270" r:id="rId7"/>
    <p:sldId id="261" r:id="rId8"/>
    <p:sldId id="265" r:id="rId9"/>
    <p:sldId id="267" r:id="rId10"/>
    <p:sldId id="262" r:id="rId11"/>
    <p:sldId id="264" r:id="rId12"/>
    <p:sldId id="269" r:id="rId1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14" y="7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0D15C-9540-4D53-86A5-2B9BD037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573" y="2495550"/>
            <a:ext cx="3306854" cy="43088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20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" y="1679405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02" y="2190750"/>
            <a:ext cx="88392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136002" y="840077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136002" y="12831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2E7B58-B392-44D5-8476-469E412E0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0"/>
          <a:stretch/>
        </p:blipFill>
        <p:spPr>
          <a:xfrm>
            <a:off x="0" y="2984809"/>
            <a:ext cx="9144000" cy="2151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303800-6115-4148-B72E-4869EEC1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78"/>
            <a:ext cx="9115775" cy="1986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45" y="109950"/>
            <a:ext cx="2052955" cy="51308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</a:rPr>
              <a:t>Реализация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71109"/>
            <a:ext cx="1498397" cy="8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95CC3-5694-4026-A05A-5A4DAC8EA0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30" b="98361" l="4918" r="95902">
                        <a14:foregroundMark x1="47951" y1="8197" x2="49590" y2="8197"/>
                        <a14:foregroundMark x1="44262" y1="7377" x2="60246" y2="7377"/>
                        <a14:foregroundMark x1="36885" y1="2869" x2="58197" y2="1639"/>
                        <a14:foregroundMark x1="89536" y1="25483" x2="90164" y2="63115"/>
                        <a14:foregroundMark x1="90164" y1="63115" x2="92213" y2="38934"/>
                        <a14:foregroundMark x1="96168" y1="36613" x2="94262" y2="63934"/>
                        <a14:foregroundMark x1="96721" y1="28689" x2="96707" y2="28893"/>
                        <a14:foregroundMark x1="46311" y1="90164" x2="54918" y2="88525"/>
                        <a14:foregroundMark x1="50820" y1="94262" x2="31148" y2="91393"/>
                        <a14:foregroundMark x1="50820" y1="94262" x2="43033" y2="98361"/>
                        <a14:foregroundMark x1="11885" y1="19262" x2="8197" y2="63115"/>
                        <a14:foregroundMark x1="8197" y1="63115" x2="8197" y2="52869"/>
                        <a14:foregroundMark x1="4918" y1="34836" x2="6967" y2="65164"/>
                        <a14:backgroundMark x1="6967" y1="7377" x2="6967" y2="7377"/>
                        <a14:backgroundMark x1="90984" y1="18033" x2="88115" y2="13934"/>
                        <a14:backgroundMark x1="97131" y1="30328" x2="95492" y2="31967"/>
                        <a14:backgroundMark x1="96311" y1="29098" x2="99590" y2="34836"/>
                        <a14:backgroundMark x1="86885" y1="12705" x2="96311" y2="22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48804"/>
            <a:ext cx="762000" cy="76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DB612-8DBD-4C90-BA37-9C0078709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596" y="94500"/>
            <a:ext cx="2629650" cy="262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81B7-C881-4C09-9E2E-E434C713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DBA0E-6D57-4FA9-93D7-5BA4CBA2F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F536CC-7B0C-484B-B641-7B826860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5" r="-1562"/>
          <a:stretch/>
        </p:blipFill>
        <p:spPr>
          <a:xfrm>
            <a:off x="1409700" y="1003299"/>
            <a:ext cx="6324598" cy="36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2996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FCCB47-43DB-4471-8CE0-FDB3962C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615"/>
            <a:ext cx="35433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B3554-444E-4DD3-9E93-F3A82B0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49469"/>
            <a:ext cx="5334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Music(){}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stop()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.release();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start(Context c,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stop();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android.media.MediaPlayer.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 track);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.setOnCompletionListener(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android.media.MediaPlayer.OnCompletionListener()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onCompletion(android.media.MediaPlayer mp)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start(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.start();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D9CD1-B788-439E-B906-835BE9CE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en-US" dirty="0"/>
              <a:t>Enemy choice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94FD3-148D-4881-8135-63208CD2C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9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5D79E-68E9-43AE-8C3E-40529259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824"/>
            <a:ext cx="80772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"/get_messages"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get_messages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"/is_new_message"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is_new_message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"/register"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"/log_out"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"/is_logged_in"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is_logged_in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7" y="319494"/>
            <a:ext cx="8841086" cy="4308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Client-server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6934200" y="946774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7" y="910887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4EBAFA-55A6-47D7-A0DD-34DF19BA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928"/>
            <a:ext cx="4038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@RequestMapping(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(@RequestParam(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messages.add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 i++)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setNew_message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4AF334-11B1-4D50-AF05-F4B5033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1742"/>
            <a:ext cx="58674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try_password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Successful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Wrong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and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4419600" cy="830997"/>
          </a:xfrm>
        </p:spPr>
        <p:txBody>
          <a:bodyPr/>
          <a:lstStyle/>
          <a:p>
            <a:r>
              <a:rPr lang="ru-RU" dirty="0"/>
              <a:t>На сервере хранится список пользователей</a:t>
            </a:r>
          </a:p>
          <a:p>
            <a:r>
              <a:rPr lang="ru-RU" dirty="0"/>
              <a:t>(объекты класса </a:t>
            </a:r>
            <a:r>
              <a:rPr lang="en-US" dirty="0"/>
              <a:t>User)</a:t>
            </a:r>
            <a:endParaRPr lang="ru-RU" dirty="0"/>
          </a:p>
          <a:p>
            <a:r>
              <a:rPr lang="ru-RU" dirty="0"/>
              <a:t>Хэш паролей хранится на сервере</a:t>
            </a:r>
            <a:r>
              <a:rPr lang="en-US" dirty="0"/>
              <a:t> </a:t>
            </a:r>
            <a:r>
              <a:rPr lang="en-US" dirty="0" err="1"/>
              <a:t>heroku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BF3641-E549-4D07-95C7-3C954BE5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78416"/>
            <a:ext cx="1919288" cy="42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F3DFDA4-30E0-48C5-A3E6-B3F09D2B7831}"/>
              </a:ext>
            </a:extLst>
          </p:cNvPr>
          <p:cNvSpPr txBox="1">
            <a:spLocks/>
          </p:cNvSpPr>
          <p:nvPr/>
        </p:nvSpPr>
        <p:spPr>
          <a:xfrm>
            <a:off x="274546" y="3010958"/>
            <a:ext cx="85949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Чат</a:t>
            </a:r>
          </a:p>
        </p:txBody>
      </p:sp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783</Words>
  <Application>Microsoft Office PowerPoint</Application>
  <PresentationFormat>Экран (16:9)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Презентация PowerPoint</vt:lpstr>
      <vt:lpstr>Shared preferences </vt:lpstr>
      <vt:lpstr>Enemy choice</vt:lpstr>
      <vt:lpstr>Client-server </vt:lpstr>
      <vt:lpstr>Server</vt:lpstr>
      <vt:lpstr>Авторизация</vt:lpstr>
      <vt:lpstr>\видео презентация\</vt:lpstr>
      <vt:lpstr>Дальнейшее развитие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33</cp:revision>
  <dcterms:created xsi:type="dcterms:W3CDTF">2021-05-22T09:29:44Z</dcterms:created>
  <dcterms:modified xsi:type="dcterms:W3CDTF">2021-06-01T18:26:37Z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