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5" r:id="rId7"/>
    <p:sldId id="267" r:id="rId8"/>
    <p:sldId id="262" r:id="rId9"/>
    <p:sldId id="264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770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5" y="2343150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-19493" y="879186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-76200" y="13100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04315"/>
            <a:ext cx="205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Реализация</a:t>
            </a:r>
            <a:endParaRPr sz="3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E133A1-B9CD-4867-89D9-7BAF40F0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517395"/>
            <a:ext cx="9144000" cy="927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5E3D7D-2D1D-4BB9-8927-BDB33F74B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2445392"/>
            <a:ext cx="9144000" cy="778669"/>
          </a:xfrm>
          <a:prstGeom prst="rect">
            <a:avLst/>
          </a:prstGeom>
        </p:spPr>
      </p:pic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416425"/>
            <a:ext cx="1219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oogle gson - Android SDK statistics | AppBrain">
            <a:extLst>
              <a:ext uri="{FF2B5EF4-FFF2-40B4-BE49-F238E27FC236}">
                <a16:creationId xmlns:a16="http://schemas.microsoft.com/office/drawing/2014/main" id="{97CB5880-E32C-48E1-8954-5DB68E01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73389"/>
            <a:ext cx="1779814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658B4-B4E6-4EBC-848E-CE46478A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67" y="4093459"/>
            <a:ext cx="1779814" cy="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" y="1003299"/>
            <a:ext cx="8841086" cy="430887"/>
          </a:xfrm>
        </p:spPr>
        <p:txBody>
          <a:bodyPr/>
          <a:lstStyle/>
          <a:p>
            <a:pPr algn="ctr"/>
            <a:r>
              <a:rPr lang="en-US" dirty="0"/>
              <a:t>Client-server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35293" y="1203034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5D79E-68E9-43AE-8C3E-40529259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1680"/>
            <a:ext cx="74676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"/get_messages"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get_messages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"/is_new_message"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is_new_message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"/log_out"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log_out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"/is_registered"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is_registered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"/is_logged_in"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is_logged_in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EBAFA-55A6-47D7-A0DD-34DF19BA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34186"/>
            <a:ext cx="40386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@RequestMapping(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put_message(@RequestParam(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String message)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messages.add(message);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users.size(); i++)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users.get(i).setNew_message(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Gson().toJson(message);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4AF334-11B1-4D50-AF05-F4B5033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" y="2508985"/>
            <a:ext cx="58674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try_password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Successful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and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553998"/>
          </a:xfrm>
        </p:spPr>
        <p:txBody>
          <a:bodyPr/>
          <a:lstStyle/>
          <a:p>
            <a:r>
              <a:rPr lang="ru-RU" dirty="0"/>
              <a:t>Связка логин\пароль</a:t>
            </a:r>
          </a:p>
          <a:p>
            <a:r>
              <a:rPr lang="ru-RU" dirty="0"/>
              <a:t>Хэш паролей хранится на сервере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BF3641-E549-4D07-95C7-3C954BE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6" y="878416"/>
            <a:ext cx="1919288" cy="42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A4DDAF-9FF5-4FFB-8450-4F1593C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80" y="882187"/>
            <a:ext cx="2663320" cy="42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797</Words>
  <Application>Microsoft Office PowerPoint</Application>
  <PresentationFormat>Экран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Shared preferences 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25</cp:revision>
  <dcterms:created xsi:type="dcterms:W3CDTF">2021-05-22T09:29:44Z</dcterms:created>
  <dcterms:modified xsi:type="dcterms:W3CDTF">2021-05-31T15:13:54Z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