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0" r:id="rId4"/>
    <p:sldId id="263" r:id="rId5"/>
    <p:sldId id="258" r:id="rId6"/>
    <p:sldId id="288" r:id="rId7"/>
    <p:sldId id="277" r:id="rId8"/>
    <p:sldId id="279" r:id="rId9"/>
    <p:sldId id="286" r:id="rId10"/>
    <p:sldId id="280" r:id="rId11"/>
    <p:sldId id="281" r:id="rId12"/>
    <p:sldId id="282" r:id="rId13"/>
    <p:sldId id="283" r:id="rId14"/>
    <p:sldId id="274" r:id="rId15"/>
    <p:sldId id="284" r:id="rId16"/>
    <p:sldId id="268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962609-A7BD-4EFF-87E9-FEEAB38D67D4}" v="43" dt="2022-12-11T22:52:59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Vang" userId="7ba8887aac8584e5" providerId="LiveId" clId="{90962609-A7BD-4EFF-87E9-FEEAB38D67D4}"/>
    <pc:docChg chg="undo custSel addSld delSld modSld sldOrd">
      <pc:chgData name="Mary Vang" userId="7ba8887aac8584e5" providerId="LiveId" clId="{90962609-A7BD-4EFF-87E9-FEEAB38D67D4}" dt="2022-12-11T23:35:43.838" v="1571" actId="27636"/>
      <pc:docMkLst>
        <pc:docMk/>
      </pc:docMkLst>
      <pc:sldChg chg="modSp mod">
        <pc:chgData name="Mary Vang" userId="7ba8887aac8584e5" providerId="LiveId" clId="{90962609-A7BD-4EFF-87E9-FEEAB38D67D4}" dt="2022-12-11T22:19:20.831" v="1294" actId="20577"/>
        <pc:sldMkLst>
          <pc:docMk/>
          <pc:sldMk cId="984294131" sldId="260"/>
        </pc:sldMkLst>
        <pc:spChg chg="mod">
          <ac:chgData name="Mary Vang" userId="7ba8887aac8584e5" providerId="LiveId" clId="{90962609-A7BD-4EFF-87E9-FEEAB38D67D4}" dt="2022-12-11T22:19:20.831" v="1294" actId="20577"/>
          <ac:spMkLst>
            <pc:docMk/>
            <pc:sldMk cId="984294131" sldId="260"/>
            <ac:spMk id="3" creationId="{DC6BF70F-FB7F-2F77-8C23-B31B69050E6C}"/>
          </ac:spMkLst>
        </pc:spChg>
      </pc:sldChg>
      <pc:sldChg chg="addSp delSp modSp del mod">
        <pc:chgData name="Mary Vang" userId="7ba8887aac8584e5" providerId="LiveId" clId="{90962609-A7BD-4EFF-87E9-FEEAB38D67D4}" dt="2022-12-11T18:40:36.920" v="166" actId="47"/>
        <pc:sldMkLst>
          <pc:docMk/>
          <pc:sldMk cId="867349468" sldId="264"/>
        </pc:sldMkLst>
        <pc:spChg chg="add del mod">
          <ac:chgData name="Mary Vang" userId="7ba8887aac8584e5" providerId="LiveId" clId="{90962609-A7BD-4EFF-87E9-FEEAB38D67D4}" dt="2022-12-11T17:01:20.444" v="24" actId="478"/>
          <ac:spMkLst>
            <pc:docMk/>
            <pc:sldMk cId="867349468" sldId="264"/>
            <ac:spMk id="5" creationId="{2421ADCE-0ED0-C7EA-8A6B-0ED6A877EBCE}"/>
          </ac:spMkLst>
        </pc:spChg>
        <pc:picChg chg="add del">
          <ac:chgData name="Mary Vang" userId="7ba8887aac8584e5" providerId="LiveId" clId="{90962609-A7BD-4EFF-87E9-FEEAB38D67D4}" dt="2022-12-11T17:01:20.444" v="24" actId="478"/>
          <ac:picMkLst>
            <pc:docMk/>
            <pc:sldMk cId="867349468" sldId="264"/>
            <ac:picMk id="4" creationId="{35F4A2C7-8DEC-5E03-FC9D-D3647B0C39D3}"/>
          </ac:picMkLst>
        </pc:picChg>
        <pc:picChg chg="add del mod">
          <ac:chgData name="Mary Vang" userId="7ba8887aac8584e5" providerId="LiveId" clId="{90962609-A7BD-4EFF-87E9-FEEAB38D67D4}" dt="2022-12-11T17:01:18.964" v="23" actId="931"/>
          <ac:picMkLst>
            <pc:docMk/>
            <pc:sldMk cId="867349468" sldId="264"/>
            <ac:picMk id="7" creationId="{26FDE712-1E05-CA4D-2235-0BBA58102200}"/>
          </ac:picMkLst>
        </pc:picChg>
      </pc:sldChg>
      <pc:sldChg chg="del">
        <pc:chgData name="Mary Vang" userId="7ba8887aac8584e5" providerId="LiveId" clId="{90962609-A7BD-4EFF-87E9-FEEAB38D67D4}" dt="2022-12-11T22:27:17.163" v="1297" actId="47"/>
        <pc:sldMkLst>
          <pc:docMk/>
          <pc:sldMk cId="1950577021" sldId="265"/>
        </pc:sldMkLst>
      </pc:sldChg>
      <pc:sldChg chg="addSp delSp modSp del mod">
        <pc:chgData name="Mary Vang" userId="7ba8887aac8584e5" providerId="LiveId" clId="{90962609-A7BD-4EFF-87E9-FEEAB38D67D4}" dt="2022-12-11T22:06:37.922" v="1241" actId="47"/>
        <pc:sldMkLst>
          <pc:docMk/>
          <pc:sldMk cId="354853278" sldId="266"/>
        </pc:sldMkLst>
        <pc:spChg chg="mod">
          <ac:chgData name="Mary Vang" userId="7ba8887aac8584e5" providerId="LiveId" clId="{90962609-A7BD-4EFF-87E9-FEEAB38D67D4}" dt="2022-12-11T21:51:33.974" v="1240" actId="1076"/>
          <ac:spMkLst>
            <pc:docMk/>
            <pc:sldMk cId="354853278" sldId="266"/>
            <ac:spMk id="2" creationId="{ADCD72D3-3F5B-A73A-11A9-862E1A0CD4E2}"/>
          </ac:spMkLst>
        </pc:spChg>
        <pc:spChg chg="add del mod">
          <ac:chgData name="Mary Vang" userId="7ba8887aac8584e5" providerId="LiveId" clId="{90962609-A7BD-4EFF-87E9-FEEAB38D67D4}" dt="2022-12-11T18:42:10.076" v="192"/>
          <ac:spMkLst>
            <pc:docMk/>
            <pc:sldMk cId="354853278" sldId="266"/>
            <ac:spMk id="3" creationId="{01D4D6C7-907D-764D-DA0F-281E725097F4}"/>
          </ac:spMkLst>
        </pc:spChg>
      </pc:sldChg>
      <pc:sldChg chg="del">
        <pc:chgData name="Mary Vang" userId="7ba8887aac8584e5" providerId="LiveId" clId="{90962609-A7BD-4EFF-87E9-FEEAB38D67D4}" dt="2022-12-11T18:50:17.675" v="446" actId="47"/>
        <pc:sldMkLst>
          <pc:docMk/>
          <pc:sldMk cId="2371810460" sldId="267"/>
        </pc:sldMkLst>
      </pc:sldChg>
      <pc:sldChg chg="modSp mod">
        <pc:chgData name="Mary Vang" userId="7ba8887aac8584e5" providerId="LiveId" clId="{90962609-A7BD-4EFF-87E9-FEEAB38D67D4}" dt="2022-12-11T22:57:42.688" v="1475" actId="12"/>
        <pc:sldMkLst>
          <pc:docMk/>
          <pc:sldMk cId="803544167" sldId="268"/>
        </pc:sldMkLst>
        <pc:spChg chg="mod">
          <ac:chgData name="Mary Vang" userId="7ba8887aac8584e5" providerId="LiveId" clId="{90962609-A7BD-4EFF-87E9-FEEAB38D67D4}" dt="2022-12-11T22:57:42.688" v="1475" actId="12"/>
          <ac:spMkLst>
            <pc:docMk/>
            <pc:sldMk cId="803544167" sldId="268"/>
            <ac:spMk id="3" creationId="{D3CDAC77-55AF-BCC9-84EF-9E5D351CF3B8}"/>
          </ac:spMkLst>
        </pc:spChg>
      </pc:sldChg>
      <pc:sldChg chg="del ord">
        <pc:chgData name="Mary Vang" userId="7ba8887aac8584e5" providerId="LiveId" clId="{90962609-A7BD-4EFF-87E9-FEEAB38D67D4}" dt="2022-12-11T22:22:47.075" v="1295" actId="47"/>
        <pc:sldMkLst>
          <pc:docMk/>
          <pc:sldMk cId="226689958" sldId="269"/>
        </pc:sldMkLst>
      </pc:sldChg>
      <pc:sldChg chg="del">
        <pc:chgData name="Mary Vang" userId="7ba8887aac8584e5" providerId="LiveId" clId="{90962609-A7BD-4EFF-87E9-FEEAB38D67D4}" dt="2022-12-11T18:51:17.166" v="456" actId="47"/>
        <pc:sldMkLst>
          <pc:docMk/>
          <pc:sldMk cId="430538134" sldId="270"/>
        </pc:sldMkLst>
      </pc:sldChg>
      <pc:sldChg chg="del">
        <pc:chgData name="Mary Vang" userId="7ba8887aac8584e5" providerId="LiveId" clId="{90962609-A7BD-4EFF-87E9-FEEAB38D67D4}" dt="2022-12-11T18:55:46.184" v="470" actId="47"/>
        <pc:sldMkLst>
          <pc:docMk/>
          <pc:sldMk cId="1616750044" sldId="271"/>
        </pc:sldMkLst>
      </pc:sldChg>
      <pc:sldChg chg="addSp delSp modSp del mod">
        <pc:chgData name="Mary Vang" userId="7ba8887aac8584e5" providerId="LiveId" clId="{90962609-A7BD-4EFF-87E9-FEEAB38D67D4}" dt="2022-12-11T18:56:28.711" v="483" actId="47"/>
        <pc:sldMkLst>
          <pc:docMk/>
          <pc:sldMk cId="542139787" sldId="272"/>
        </pc:sldMkLst>
        <pc:spChg chg="add del mod">
          <ac:chgData name="Mary Vang" userId="7ba8887aac8584e5" providerId="LiveId" clId="{90962609-A7BD-4EFF-87E9-FEEAB38D67D4}" dt="2022-12-11T18:55:59.214" v="472" actId="478"/>
          <ac:spMkLst>
            <pc:docMk/>
            <pc:sldMk cId="542139787" sldId="272"/>
            <ac:spMk id="4" creationId="{CE2A0388-0685-C71B-5C03-E432956B835C}"/>
          </ac:spMkLst>
        </pc:spChg>
        <pc:picChg chg="add del">
          <ac:chgData name="Mary Vang" userId="7ba8887aac8584e5" providerId="LiveId" clId="{90962609-A7BD-4EFF-87E9-FEEAB38D67D4}" dt="2022-12-11T18:55:59.214" v="472" actId="478"/>
          <ac:picMkLst>
            <pc:docMk/>
            <pc:sldMk cId="542139787" sldId="272"/>
            <ac:picMk id="10" creationId="{8B014A11-2811-A2EA-241F-1FA08D88DCE8}"/>
          </ac:picMkLst>
        </pc:picChg>
      </pc:sldChg>
      <pc:sldChg chg="del">
        <pc:chgData name="Mary Vang" userId="7ba8887aac8584e5" providerId="LiveId" clId="{90962609-A7BD-4EFF-87E9-FEEAB38D67D4}" dt="2022-12-11T22:26:49.258" v="1296" actId="47"/>
        <pc:sldMkLst>
          <pc:docMk/>
          <pc:sldMk cId="686587121" sldId="273"/>
        </pc:sldMkLst>
      </pc:sldChg>
      <pc:sldChg chg="addSp delSp modSp mod">
        <pc:chgData name="Mary Vang" userId="7ba8887aac8584e5" providerId="LiveId" clId="{90962609-A7BD-4EFF-87E9-FEEAB38D67D4}" dt="2022-12-11T23:22:13.233" v="1569" actId="20577"/>
        <pc:sldMkLst>
          <pc:docMk/>
          <pc:sldMk cId="1089618128" sldId="274"/>
        </pc:sldMkLst>
        <pc:spChg chg="mod">
          <ac:chgData name="Mary Vang" userId="7ba8887aac8584e5" providerId="LiveId" clId="{90962609-A7BD-4EFF-87E9-FEEAB38D67D4}" dt="2022-12-11T23:22:13.233" v="1569" actId="20577"/>
          <ac:spMkLst>
            <pc:docMk/>
            <pc:sldMk cId="1089618128" sldId="274"/>
            <ac:spMk id="3" creationId="{6BB7A74A-827A-6249-3048-857D07DCC9D0}"/>
          </ac:spMkLst>
        </pc:spChg>
        <pc:picChg chg="add mod">
          <ac:chgData name="Mary Vang" userId="7ba8887aac8584e5" providerId="LiveId" clId="{90962609-A7BD-4EFF-87E9-FEEAB38D67D4}" dt="2022-12-11T19:00:28.971" v="536" actId="1076"/>
          <ac:picMkLst>
            <pc:docMk/>
            <pc:sldMk cId="1089618128" sldId="274"/>
            <ac:picMk id="6" creationId="{9ABF7743-3B6E-5D96-8A68-E67B4DEC70CB}"/>
          </ac:picMkLst>
        </pc:picChg>
        <pc:picChg chg="del mod">
          <ac:chgData name="Mary Vang" userId="7ba8887aac8584e5" providerId="LiveId" clId="{90962609-A7BD-4EFF-87E9-FEEAB38D67D4}" dt="2022-12-11T19:00:12.408" v="531" actId="478"/>
          <ac:picMkLst>
            <pc:docMk/>
            <pc:sldMk cId="1089618128" sldId="274"/>
            <ac:picMk id="10" creationId="{9485D455-E601-F2C6-2FF5-D2C29BCE934B}"/>
          </ac:picMkLst>
        </pc:picChg>
      </pc:sldChg>
      <pc:sldChg chg="addSp delSp modSp add del mod setBg">
        <pc:chgData name="Mary Vang" userId="7ba8887aac8584e5" providerId="LiveId" clId="{90962609-A7BD-4EFF-87E9-FEEAB38D67D4}" dt="2022-12-11T18:34:11.553" v="86" actId="47"/>
        <pc:sldMkLst>
          <pc:docMk/>
          <pc:sldMk cId="47048539" sldId="275"/>
        </pc:sldMkLst>
        <pc:spChg chg="mod">
          <ac:chgData name="Mary Vang" userId="7ba8887aac8584e5" providerId="LiveId" clId="{90962609-A7BD-4EFF-87E9-FEEAB38D67D4}" dt="2022-12-11T17:21:49.264" v="56" actId="26606"/>
          <ac:spMkLst>
            <pc:docMk/>
            <pc:sldMk cId="47048539" sldId="275"/>
            <ac:spMk id="2" creationId="{9CE4174A-BDAA-3BF1-D870-642725FD59A2}"/>
          </ac:spMkLst>
        </pc:spChg>
        <pc:spChg chg="mod ord">
          <ac:chgData name="Mary Vang" userId="7ba8887aac8584e5" providerId="LiveId" clId="{90962609-A7BD-4EFF-87E9-FEEAB38D67D4}" dt="2022-12-11T17:22:21.638" v="63" actId="207"/>
          <ac:spMkLst>
            <pc:docMk/>
            <pc:sldMk cId="47048539" sldId="275"/>
            <ac:spMk id="4" creationId="{0C5783B1-D6FB-E1E5-B4CC-3C563CFFF63F}"/>
          </ac:spMkLst>
        </pc:spChg>
        <pc:spChg chg="del">
          <ac:chgData name="Mary Vang" userId="7ba8887aac8584e5" providerId="LiveId" clId="{90962609-A7BD-4EFF-87E9-FEEAB38D67D4}" dt="2022-12-11T17:19:58.267" v="30" actId="26606"/>
          <ac:spMkLst>
            <pc:docMk/>
            <pc:sldMk cId="47048539" sldId="275"/>
            <ac:spMk id="26" creationId="{2550BE34-C2B8-49B8-8519-67A8CAD51AE9}"/>
          </ac:spMkLst>
        </pc:spChg>
        <pc:spChg chg="del">
          <ac:chgData name="Mary Vang" userId="7ba8887aac8584e5" providerId="LiveId" clId="{90962609-A7BD-4EFF-87E9-FEEAB38D67D4}" dt="2022-12-11T17:19:58.267" v="30" actId="26606"/>
          <ac:spMkLst>
            <pc:docMk/>
            <pc:sldMk cId="47048539" sldId="275"/>
            <ac:spMk id="28" creationId="{A7457DD9-5A45-400A-AB4B-4B4EDECA25F1}"/>
          </ac:spMkLst>
        </pc:spChg>
        <pc:spChg chg="del">
          <ac:chgData name="Mary Vang" userId="7ba8887aac8584e5" providerId="LiveId" clId="{90962609-A7BD-4EFF-87E9-FEEAB38D67D4}" dt="2022-12-11T17:19:58.267" v="30" actId="26606"/>
          <ac:spMkLst>
            <pc:docMk/>
            <pc:sldMk cId="47048539" sldId="275"/>
            <ac:spMk id="30" creationId="{441CF7D6-A660-431A-B0BB-140A0D5556B6}"/>
          </ac:spMkLst>
        </pc:spChg>
        <pc:spChg chg="del">
          <ac:chgData name="Mary Vang" userId="7ba8887aac8584e5" providerId="LiveId" clId="{90962609-A7BD-4EFF-87E9-FEEAB38D67D4}" dt="2022-12-11T17:19:58.267" v="30" actId="26606"/>
          <ac:spMkLst>
            <pc:docMk/>
            <pc:sldMk cId="47048539" sldId="275"/>
            <ac:spMk id="32" creationId="{0570A85B-3810-4F95-97B0-CBF4CCDB381C}"/>
          </ac:spMkLst>
        </pc:spChg>
        <pc:spChg chg="add del">
          <ac:chgData name="Mary Vang" userId="7ba8887aac8584e5" providerId="LiveId" clId="{90962609-A7BD-4EFF-87E9-FEEAB38D67D4}" dt="2022-12-11T17:21:49.264" v="56" actId="26606"/>
          <ac:spMkLst>
            <pc:docMk/>
            <pc:sldMk cId="47048539" sldId="275"/>
            <ac:spMk id="37" creationId="{7D379150-F6B4-45C8-BE10-6B278AD400EB}"/>
          </ac:spMkLst>
        </pc:spChg>
        <pc:spChg chg="add del">
          <ac:chgData name="Mary Vang" userId="7ba8887aac8584e5" providerId="LiveId" clId="{90962609-A7BD-4EFF-87E9-FEEAB38D67D4}" dt="2022-12-11T17:21:49.264" v="56" actId="26606"/>
          <ac:spMkLst>
            <pc:docMk/>
            <pc:sldMk cId="47048539" sldId="275"/>
            <ac:spMk id="39" creationId="{5FFCF544-A370-4A5D-A95F-CA6E0E7191E6}"/>
          </ac:spMkLst>
        </pc:spChg>
        <pc:spChg chg="add del">
          <ac:chgData name="Mary Vang" userId="7ba8887aac8584e5" providerId="LiveId" clId="{90962609-A7BD-4EFF-87E9-FEEAB38D67D4}" dt="2022-12-11T17:21:49.264" v="56" actId="26606"/>
          <ac:spMkLst>
            <pc:docMk/>
            <pc:sldMk cId="47048539" sldId="275"/>
            <ac:spMk id="43" creationId="{284B70D5-875B-433D-BDBD-1522A85D6C1D}"/>
          </ac:spMkLst>
        </pc:spChg>
        <pc:spChg chg="add del">
          <ac:chgData name="Mary Vang" userId="7ba8887aac8584e5" providerId="LiveId" clId="{90962609-A7BD-4EFF-87E9-FEEAB38D67D4}" dt="2022-12-11T17:21:49.264" v="56" actId="26606"/>
          <ac:spMkLst>
            <pc:docMk/>
            <pc:sldMk cId="47048539" sldId="275"/>
            <ac:spMk id="47" creationId="{1E299956-A9E7-4FC1-A0B1-D590CA9730E8}"/>
          </ac:spMkLst>
        </pc:spChg>
        <pc:spChg chg="add del">
          <ac:chgData name="Mary Vang" userId="7ba8887aac8584e5" providerId="LiveId" clId="{90962609-A7BD-4EFF-87E9-FEEAB38D67D4}" dt="2022-12-11T17:21:49.264" v="56" actId="26606"/>
          <ac:spMkLst>
            <pc:docMk/>
            <pc:sldMk cId="47048539" sldId="275"/>
            <ac:spMk id="49" creationId="{17FC539C-B783-4B03-9F9E-D13430F3F64F}"/>
          </ac:spMkLst>
        </pc:spChg>
        <pc:spChg chg="add del">
          <ac:chgData name="Mary Vang" userId="7ba8887aac8584e5" providerId="LiveId" clId="{90962609-A7BD-4EFF-87E9-FEEAB38D67D4}" dt="2022-12-11T17:21:17.206" v="37" actId="26606"/>
          <ac:spMkLst>
            <pc:docMk/>
            <pc:sldMk cId="47048539" sldId="275"/>
            <ac:spMk id="54" creationId="{7D379150-F6B4-45C8-BE10-6B278AD400EB}"/>
          </ac:spMkLst>
        </pc:spChg>
        <pc:spChg chg="add del">
          <ac:chgData name="Mary Vang" userId="7ba8887aac8584e5" providerId="LiveId" clId="{90962609-A7BD-4EFF-87E9-FEEAB38D67D4}" dt="2022-12-11T17:21:17.206" v="37" actId="26606"/>
          <ac:spMkLst>
            <pc:docMk/>
            <pc:sldMk cId="47048539" sldId="275"/>
            <ac:spMk id="56" creationId="{5FFCF544-A370-4A5D-A95F-CA6E0E7191E6}"/>
          </ac:spMkLst>
        </pc:spChg>
        <pc:spChg chg="add del">
          <ac:chgData name="Mary Vang" userId="7ba8887aac8584e5" providerId="LiveId" clId="{90962609-A7BD-4EFF-87E9-FEEAB38D67D4}" dt="2022-12-11T17:21:17.206" v="37" actId="26606"/>
          <ac:spMkLst>
            <pc:docMk/>
            <pc:sldMk cId="47048539" sldId="275"/>
            <ac:spMk id="60" creationId="{3DE3B93A-6105-4E0D-ABE7-1711117A80FC}"/>
          </ac:spMkLst>
        </pc:spChg>
        <pc:spChg chg="add del">
          <ac:chgData name="Mary Vang" userId="7ba8887aac8584e5" providerId="LiveId" clId="{90962609-A7BD-4EFF-87E9-FEEAB38D67D4}" dt="2022-12-11T17:21:17.206" v="37" actId="26606"/>
          <ac:spMkLst>
            <pc:docMk/>
            <pc:sldMk cId="47048539" sldId="275"/>
            <ac:spMk id="62" creationId="{1924D57B-FEC9-4779-B514-732685B876E8}"/>
          </ac:spMkLst>
        </pc:spChg>
        <pc:spChg chg="add del">
          <ac:chgData name="Mary Vang" userId="7ba8887aac8584e5" providerId="LiveId" clId="{90962609-A7BD-4EFF-87E9-FEEAB38D67D4}" dt="2022-12-11T17:21:17.206" v="37" actId="26606"/>
          <ac:spMkLst>
            <pc:docMk/>
            <pc:sldMk cId="47048539" sldId="275"/>
            <ac:spMk id="64" creationId="{55EFD2BD-6E0E-4450-A3FF-5D1EA322A38B}"/>
          </ac:spMkLst>
        </pc:spChg>
        <pc:spChg chg="add del">
          <ac:chgData name="Mary Vang" userId="7ba8887aac8584e5" providerId="LiveId" clId="{90962609-A7BD-4EFF-87E9-FEEAB38D67D4}" dt="2022-12-11T17:21:19.490" v="39" actId="26606"/>
          <ac:spMkLst>
            <pc:docMk/>
            <pc:sldMk cId="47048539" sldId="275"/>
            <ac:spMk id="66" creationId="{17FC539C-B783-4B03-9F9E-D13430F3F64F}"/>
          </ac:spMkLst>
        </pc:spChg>
        <pc:spChg chg="add del">
          <ac:chgData name="Mary Vang" userId="7ba8887aac8584e5" providerId="LiveId" clId="{90962609-A7BD-4EFF-87E9-FEEAB38D67D4}" dt="2022-12-11T17:21:19.490" v="39" actId="26606"/>
          <ac:spMkLst>
            <pc:docMk/>
            <pc:sldMk cId="47048539" sldId="275"/>
            <ac:spMk id="67" creationId="{7D379150-F6B4-45C8-BE10-6B278AD400EB}"/>
          </ac:spMkLst>
        </pc:spChg>
        <pc:spChg chg="add del">
          <ac:chgData name="Mary Vang" userId="7ba8887aac8584e5" providerId="LiveId" clId="{90962609-A7BD-4EFF-87E9-FEEAB38D67D4}" dt="2022-12-11T17:21:19.490" v="39" actId="26606"/>
          <ac:spMkLst>
            <pc:docMk/>
            <pc:sldMk cId="47048539" sldId="275"/>
            <ac:spMk id="68" creationId="{5FFCF544-A370-4A5D-A95F-CA6E0E7191E6}"/>
          </ac:spMkLst>
        </pc:spChg>
        <pc:spChg chg="add del">
          <ac:chgData name="Mary Vang" userId="7ba8887aac8584e5" providerId="LiveId" clId="{90962609-A7BD-4EFF-87E9-FEEAB38D67D4}" dt="2022-12-11T17:21:19.490" v="39" actId="26606"/>
          <ac:spMkLst>
            <pc:docMk/>
            <pc:sldMk cId="47048539" sldId="275"/>
            <ac:spMk id="70" creationId="{284B70D5-875B-433D-BDBD-1522A85D6C1D}"/>
          </ac:spMkLst>
        </pc:spChg>
        <pc:spChg chg="add del">
          <ac:chgData name="Mary Vang" userId="7ba8887aac8584e5" providerId="LiveId" clId="{90962609-A7BD-4EFF-87E9-FEEAB38D67D4}" dt="2022-12-11T17:21:19.490" v="39" actId="26606"/>
          <ac:spMkLst>
            <pc:docMk/>
            <pc:sldMk cId="47048539" sldId="275"/>
            <ac:spMk id="72" creationId="{1E299956-A9E7-4FC1-A0B1-D590CA9730E8}"/>
          </ac:spMkLst>
        </pc:spChg>
        <pc:spChg chg="add del">
          <ac:chgData name="Mary Vang" userId="7ba8887aac8584e5" providerId="LiveId" clId="{90962609-A7BD-4EFF-87E9-FEEAB38D67D4}" dt="2022-12-11T17:21:24.666" v="41" actId="26606"/>
          <ac:spMkLst>
            <pc:docMk/>
            <pc:sldMk cId="47048539" sldId="275"/>
            <ac:spMk id="74" creationId="{7D379150-F6B4-45C8-BE10-6B278AD400EB}"/>
          </ac:spMkLst>
        </pc:spChg>
        <pc:spChg chg="add del">
          <ac:chgData name="Mary Vang" userId="7ba8887aac8584e5" providerId="LiveId" clId="{90962609-A7BD-4EFF-87E9-FEEAB38D67D4}" dt="2022-12-11T17:21:24.666" v="41" actId="26606"/>
          <ac:spMkLst>
            <pc:docMk/>
            <pc:sldMk cId="47048539" sldId="275"/>
            <ac:spMk id="75" creationId="{5FFCF544-A370-4A5D-A95F-CA6E0E7191E6}"/>
          </ac:spMkLst>
        </pc:spChg>
        <pc:spChg chg="add del">
          <ac:chgData name="Mary Vang" userId="7ba8887aac8584e5" providerId="LiveId" clId="{90962609-A7BD-4EFF-87E9-FEEAB38D67D4}" dt="2022-12-11T17:21:24.666" v="41" actId="26606"/>
          <ac:spMkLst>
            <pc:docMk/>
            <pc:sldMk cId="47048539" sldId="275"/>
            <ac:spMk id="77" creationId="{44CC594A-A820-450F-B363-C19201FCFEC6}"/>
          </ac:spMkLst>
        </pc:spChg>
        <pc:spChg chg="add del">
          <ac:chgData name="Mary Vang" userId="7ba8887aac8584e5" providerId="LiveId" clId="{90962609-A7BD-4EFF-87E9-FEEAB38D67D4}" dt="2022-12-11T17:21:24.666" v="41" actId="26606"/>
          <ac:spMkLst>
            <pc:docMk/>
            <pc:sldMk cId="47048539" sldId="275"/>
            <ac:spMk id="78" creationId="{59FAB3DA-E9ED-4574-ABCC-378BC0FF1BBC}"/>
          </ac:spMkLst>
        </pc:spChg>
        <pc:spChg chg="add del">
          <ac:chgData name="Mary Vang" userId="7ba8887aac8584e5" providerId="LiveId" clId="{90962609-A7BD-4EFF-87E9-FEEAB38D67D4}" dt="2022-12-11T17:21:24.666" v="41" actId="26606"/>
          <ac:spMkLst>
            <pc:docMk/>
            <pc:sldMk cId="47048539" sldId="275"/>
            <ac:spMk id="79" creationId="{53B8D6B0-55D6-48DC-86D8-FD95D5F118AB}"/>
          </ac:spMkLst>
        </pc:spChg>
        <pc:spChg chg="add del">
          <ac:chgData name="Mary Vang" userId="7ba8887aac8584e5" providerId="LiveId" clId="{90962609-A7BD-4EFF-87E9-FEEAB38D67D4}" dt="2022-12-11T17:21:26.061" v="43" actId="26606"/>
          <ac:spMkLst>
            <pc:docMk/>
            <pc:sldMk cId="47048539" sldId="275"/>
            <ac:spMk id="81" creationId="{7D379150-F6B4-45C8-BE10-6B278AD400EB}"/>
          </ac:spMkLst>
        </pc:spChg>
        <pc:spChg chg="add del">
          <ac:chgData name="Mary Vang" userId="7ba8887aac8584e5" providerId="LiveId" clId="{90962609-A7BD-4EFF-87E9-FEEAB38D67D4}" dt="2022-12-11T17:21:26.061" v="43" actId="26606"/>
          <ac:spMkLst>
            <pc:docMk/>
            <pc:sldMk cId="47048539" sldId="275"/>
            <ac:spMk id="82" creationId="{5FFCF544-A370-4A5D-A95F-CA6E0E7191E6}"/>
          </ac:spMkLst>
        </pc:spChg>
        <pc:spChg chg="add del">
          <ac:chgData name="Mary Vang" userId="7ba8887aac8584e5" providerId="LiveId" clId="{90962609-A7BD-4EFF-87E9-FEEAB38D67D4}" dt="2022-12-11T17:21:26.061" v="43" actId="26606"/>
          <ac:spMkLst>
            <pc:docMk/>
            <pc:sldMk cId="47048539" sldId="275"/>
            <ac:spMk id="84" creationId="{C33BF9DD-8A45-4EEE-B231-0A14D322E5F9}"/>
          </ac:spMkLst>
        </pc:spChg>
        <pc:spChg chg="add del">
          <ac:chgData name="Mary Vang" userId="7ba8887aac8584e5" providerId="LiveId" clId="{90962609-A7BD-4EFF-87E9-FEEAB38D67D4}" dt="2022-12-11T17:21:26.061" v="43" actId="26606"/>
          <ac:spMkLst>
            <pc:docMk/>
            <pc:sldMk cId="47048539" sldId="275"/>
            <ac:spMk id="86" creationId="{D5FBCAC9-BD8B-4F3B-AD74-EF37D4211349}"/>
          </ac:spMkLst>
        </pc:spChg>
        <pc:spChg chg="add del">
          <ac:chgData name="Mary Vang" userId="7ba8887aac8584e5" providerId="LiveId" clId="{90962609-A7BD-4EFF-87E9-FEEAB38D67D4}" dt="2022-12-11T17:21:26.061" v="43" actId="26606"/>
          <ac:spMkLst>
            <pc:docMk/>
            <pc:sldMk cId="47048539" sldId="275"/>
            <ac:spMk id="87" creationId="{9556C5A8-AD7E-4CE7-87BE-9EA3B5E1786F}"/>
          </ac:spMkLst>
        </pc:spChg>
        <pc:spChg chg="add del">
          <ac:chgData name="Mary Vang" userId="7ba8887aac8584e5" providerId="LiveId" clId="{90962609-A7BD-4EFF-87E9-FEEAB38D67D4}" dt="2022-12-11T17:21:27.664" v="45" actId="26606"/>
          <ac:spMkLst>
            <pc:docMk/>
            <pc:sldMk cId="47048539" sldId="275"/>
            <ac:spMk id="89" creationId="{7D379150-F6B4-45C8-BE10-6B278AD400EB}"/>
          </ac:spMkLst>
        </pc:spChg>
        <pc:spChg chg="add del">
          <ac:chgData name="Mary Vang" userId="7ba8887aac8584e5" providerId="LiveId" clId="{90962609-A7BD-4EFF-87E9-FEEAB38D67D4}" dt="2022-12-11T17:21:27.664" v="45" actId="26606"/>
          <ac:spMkLst>
            <pc:docMk/>
            <pc:sldMk cId="47048539" sldId="275"/>
            <ac:spMk id="90" creationId="{5FFCF544-A370-4A5D-A95F-CA6E0E7191E6}"/>
          </ac:spMkLst>
        </pc:spChg>
        <pc:spChg chg="add del">
          <ac:chgData name="Mary Vang" userId="7ba8887aac8584e5" providerId="LiveId" clId="{90962609-A7BD-4EFF-87E9-FEEAB38D67D4}" dt="2022-12-11T17:21:27.664" v="45" actId="26606"/>
          <ac:spMkLst>
            <pc:docMk/>
            <pc:sldMk cId="47048539" sldId="275"/>
            <ac:spMk id="92" creationId="{52ABB703-2B0E-4C3B-B4A2-F3973548E561}"/>
          </ac:spMkLst>
        </pc:spChg>
        <pc:spChg chg="add del">
          <ac:chgData name="Mary Vang" userId="7ba8887aac8584e5" providerId="LiveId" clId="{90962609-A7BD-4EFF-87E9-FEEAB38D67D4}" dt="2022-12-11T17:21:27.664" v="45" actId="26606"/>
          <ac:spMkLst>
            <pc:docMk/>
            <pc:sldMk cId="47048539" sldId="275"/>
            <ac:spMk id="94" creationId="{E95DA498-D9A2-4DA9-B9DA-B3776E08CF7E}"/>
          </ac:spMkLst>
        </pc:spChg>
        <pc:spChg chg="add del">
          <ac:chgData name="Mary Vang" userId="7ba8887aac8584e5" providerId="LiveId" clId="{90962609-A7BD-4EFF-87E9-FEEAB38D67D4}" dt="2022-12-11T17:21:27.664" v="45" actId="26606"/>
          <ac:spMkLst>
            <pc:docMk/>
            <pc:sldMk cId="47048539" sldId="275"/>
            <ac:spMk id="95" creationId="{82A73093-4B9D-420D-B17E-52293703A1D4}"/>
          </ac:spMkLst>
        </pc:spChg>
        <pc:spChg chg="add del">
          <ac:chgData name="Mary Vang" userId="7ba8887aac8584e5" providerId="LiveId" clId="{90962609-A7BD-4EFF-87E9-FEEAB38D67D4}" dt="2022-12-11T17:21:34.552" v="47" actId="26606"/>
          <ac:spMkLst>
            <pc:docMk/>
            <pc:sldMk cId="47048539" sldId="275"/>
            <ac:spMk id="97" creationId="{7D379150-F6B4-45C8-BE10-6B278AD400EB}"/>
          </ac:spMkLst>
        </pc:spChg>
        <pc:spChg chg="add del">
          <ac:chgData name="Mary Vang" userId="7ba8887aac8584e5" providerId="LiveId" clId="{90962609-A7BD-4EFF-87E9-FEEAB38D67D4}" dt="2022-12-11T17:21:34.552" v="47" actId="26606"/>
          <ac:spMkLst>
            <pc:docMk/>
            <pc:sldMk cId="47048539" sldId="275"/>
            <ac:spMk id="98" creationId="{5FFCF544-A370-4A5D-A95F-CA6E0E7191E6}"/>
          </ac:spMkLst>
        </pc:spChg>
        <pc:spChg chg="add del">
          <ac:chgData name="Mary Vang" userId="7ba8887aac8584e5" providerId="LiveId" clId="{90962609-A7BD-4EFF-87E9-FEEAB38D67D4}" dt="2022-12-11T17:21:38.287" v="49" actId="26606"/>
          <ac:spMkLst>
            <pc:docMk/>
            <pc:sldMk cId="47048539" sldId="275"/>
            <ac:spMk id="101" creationId="{600B5AE2-C5CC-499C-8F2D-249888BE22C2}"/>
          </ac:spMkLst>
        </pc:spChg>
        <pc:spChg chg="add del">
          <ac:chgData name="Mary Vang" userId="7ba8887aac8584e5" providerId="LiveId" clId="{90962609-A7BD-4EFF-87E9-FEEAB38D67D4}" dt="2022-12-11T17:21:38.287" v="49" actId="26606"/>
          <ac:spMkLst>
            <pc:docMk/>
            <pc:sldMk cId="47048539" sldId="275"/>
            <ac:spMk id="102" creationId="{BA7A3698-B350-40E5-8475-9BCC41A089FC}"/>
          </ac:spMkLst>
        </pc:spChg>
        <pc:spChg chg="add del">
          <ac:chgData name="Mary Vang" userId="7ba8887aac8584e5" providerId="LiveId" clId="{90962609-A7BD-4EFF-87E9-FEEAB38D67D4}" dt="2022-12-11T17:21:38.287" v="49" actId="26606"/>
          <ac:spMkLst>
            <pc:docMk/>
            <pc:sldMk cId="47048539" sldId="275"/>
            <ac:spMk id="104" creationId="{10162E77-11AD-44A7-84EC-40C59EEFBD2E}"/>
          </ac:spMkLst>
        </pc:spChg>
        <pc:spChg chg="add del">
          <ac:chgData name="Mary Vang" userId="7ba8887aac8584e5" providerId="LiveId" clId="{90962609-A7BD-4EFF-87E9-FEEAB38D67D4}" dt="2022-12-11T17:21:38.287" v="49" actId="26606"/>
          <ac:spMkLst>
            <pc:docMk/>
            <pc:sldMk cId="47048539" sldId="275"/>
            <ac:spMk id="106" creationId="{6329CBCE-21AE-419D-AC1F-8ACF510A6670}"/>
          </ac:spMkLst>
        </pc:spChg>
        <pc:spChg chg="add del">
          <ac:chgData name="Mary Vang" userId="7ba8887aac8584e5" providerId="LiveId" clId="{90962609-A7BD-4EFF-87E9-FEEAB38D67D4}" dt="2022-12-11T17:21:38.287" v="49" actId="26606"/>
          <ac:spMkLst>
            <pc:docMk/>
            <pc:sldMk cId="47048539" sldId="275"/>
            <ac:spMk id="107" creationId="{FF2DA012-1414-493D-888F-5D99D0BDA322}"/>
          </ac:spMkLst>
        </pc:spChg>
        <pc:spChg chg="add del">
          <ac:chgData name="Mary Vang" userId="7ba8887aac8584e5" providerId="LiveId" clId="{90962609-A7BD-4EFF-87E9-FEEAB38D67D4}" dt="2022-12-11T17:21:40.882" v="51" actId="26606"/>
          <ac:spMkLst>
            <pc:docMk/>
            <pc:sldMk cId="47048539" sldId="275"/>
            <ac:spMk id="109" creationId="{600B5AE2-C5CC-499C-8F2D-249888BE22C2}"/>
          </ac:spMkLst>
        </pc:spChg>
        <pc:spChg chg="add del">
          <ac:chgData name="Mary Vang" userId="7ba8887aac8584e5" providerId="LiveId" clId="{90962609-A7BD-4EFF-87E9-FEEAB38D67D4}" dt="2022-12-11T17:21:40.882" v="51" actId="26606"/>
          <ac:spMkLst>
            <pc:docMk/>
            <pc:sldMk cId="47048539" sldId="275"/>
            <ac:spMk id="110" creationId="{BA7A3698-B350-40E5-8475-9BCC41A089FC}"/>
          </ac:spMkLst>
        </pc:spChg>
        <pc:spChg chg="add del">
          <ac:chgData name="Mary Vang" userId="7ba8887aac8584e5" providerId="LiveId" clId="{90962609-A7BD-4EFF-87E9-FEEAB38D67D4}" dt="2022-12-11T17:21:40.882" v="51" actId="26606"/>
          <ac:spMkLst>
            <pc:docMk/>
            <pc:sldMk cId="47048539" sldId="275"/>
            <ac:spMk id="112" creationId="{5CF81D86-BDBA-477C-B7DD-8D359BB9965B}"/>
          </ac:spMkLst>
        </pc:spChg>
        <pc:spChg chg="add del">
          <ac:chgData name="Mary Vang" userId="7ba8887aac8584e5" providerId="LiveId" clId="{90962609-A7BD-4EFF-87E9-FEEAB38D67D4}" dt="2022-12-11T17:21:40.882" v="51" actId="26606"/>
          <ac:spMkLst>
            <pc:docMk/>
            <pc:sldMk cId="47048539" sldId="275"/>
            <ac:spMk id="114" creationId="{88AA064E-5F6E-4024-BC28-EDDC3DFC70E1}"/>
          </ac:spMkLst>
        </pc:spChg>
        <pc:spChg chg="add del">
          <ac:chgData name="Mary Vang" userId="7ba8887aac8584e5" providerId="LiveId" clId="{90962609-A7BD-4EFF-87E9-FEEAB38D67D4}" dt="2022-12-11T17:21:40.882" v="51" actId="26606"/>
          <ac:spMkLst>
            <pc:docMk/>
            <pc:sldMk cId="47048539" sldId="275"/>
            <ac:spMk id="115" creationId="{03B29638-4838-4B9B-B9DB-96E542BAF3E6}"/>
          </ac:spMkLst>
        </pc:spChg>
        <pc:spChg chg="add del">
          <ac:chgData name="Mary Vang" userId="7ba8887aac8584e5" providerId="LiveId" clId="{90962609-A7BD-4EFF-87E9-FEEAB38D67D4}" dt="2022-12-11T17:21:46.026" v="53" actId="26606"/>
          <ac:spMkLst>
            <pc:docMk/>
            <pc:sldMk cId="47048539" sldId="275"/>
            <ac:spMk id="117" creationId="{7D379150-F6B4-45C8-BE10-6B278AD400EB}"/>
          </ac:spMkLst>
        </pc:spChg>
        <pc:spChg chg="add del">
          <ac:chgData name="Mary Vang" userId="7ba8887aac8584e5" providerId="LiveId" clId="{90962609-A7BD-4EFF-87E9-FEEAB38D67D4}" dt="2022-12-11T17:21:46.026" v="53" actId="26606"/>
          <ac:spMkLst>
            <pc:docMk/>
            <pc:sldMk cId="47048539" sldId="275"/>
            <ac:spMk id="118" creationId="{5FFCF544-A370-4A5D-A95F-CA6E0E7191E6}"/>
          </ac:spMkLst>
        </pc:spChg>
        <pc:spChg chg="add del">
          <ac:chgData name="Mary Vang" userId="7ba8887aac8584e5" providerId="LiveId" clId="{90962609-A7BD-4EFF-87E9-FEEAB38D67D4}" dt="2022-12-11T17:21:46.026" v="53" actId="26606"/>
          <ac:spMkLst>
            <pc:docMk/>
            <pc:sldMk cId="47048539" sldId="275"/>
            <ac:spMk id="120" creationId="{44CC594A-A820-450F-B363-C19201FCFEC6}"/>
          </ac:spMkLst>
        </pc:spChg>
        <pc:spChg chg="add del">
          <ac:chgData name="Mary Vang" userId="7ba8887aac8584e5" providerId="LiveId" clId="{90962609-A7BD-4EFF-87E9-FEEAB38D67D4}" dt="2022-12-11T17:21:46.026" v="53" actId="26606"/>
          <ac:spMkLst>
            <pc:docMk/>
            <pc:sldMk cId="47048539" sldId="275"/>
            <ac:spMk id="121" creationId="{59FAB3DA-E9ED-4574-ABCC-378BC0FF1BBC}"/>
          </ac:spMkLst>
        </pc:spChg>
        <pc:spChg chg="add del">
          <ac:chgData name="Mary Vang" userId="7ba8887aac8584e5" providerId="LiveId" clId="{90962609-A7BD-4EFF-87E9-FEEAB38D67D4}" dt="2022-12-11T17:21:46.026" v="53" actId="26606"/>
          <ac:spMkLst>
            <pc:docMk/>
            <pc:sldMk cId="47048539" sldId="275"/>
            <ac:spMk id="122" creationId="{53B8D6B0-55D6-48DC-86D8-FD95D5F118AB}"/>
          </ac:spMkLst>
        </pc:spChg>
        <pc:spChg chg="add del">
          <ac:chgData name="Mary Vang" userId="7ba8887aac8584e5" providerId="LiveId" clId="{90962609-A7BD-4EFF-87E9-FEEAB38D67D4}" dt="2022-12-11T17:21:49.256" v="55" actId="26606"/>
          <ac:spMkLst>
            <pc:docMk/>
            <pc:sldMk cId="47048539" sldId="275"/>
            <ac:spMk id="124" creationId="{7D379150-F6B4-45C8-BE10-6B278AD400EB}"/>
          </ac:spMkLst>
        </pc:spChg>
        <pc:spChg chg="add del">
          <ac:chgData name="Mary Vang" userId="7ba8887aac8584e5" providerId="LiveId" clId="{90962609-A7BD-4EFF-87E9-FEEAB38D67D4}" dt="2022-12-11T17:21:49.256" v="55" actId="26606"/>
          <ac:spMkLst>
            <pc:docMk/>
            <pc:sldMk cId="47048539" sldId="275"/>
            <ac:spMk id="125" creationId="{5FFCF544-A370-4A5D-A95F-CA6E0E7191E6}"/>
          </ac:spMkLst>
        </pc:spChg>
        <pc:spChg chg="add del">
          <ac:chgData name="Mary Vang" userId="7ba8887aac8584e5" providerId="LiveId" clId="{90962609-A7BD-4EFF-87E9-FEEAB38D67D4}" dt="2022-12-11T17:21:49.256" v="55" actId="26606"/>
          <ac:spMkLst>
            <pc:docMk/>
            <pc:sldMk cId="47048539" sldId="275"/>
            <ac:spMk id="127" creationId="{284B70D5-875B-433D-BDBD-1522A85D6C1D}"/>
          </ac:spMkLst>
        </pc:spChg>
        <pc:spChg chg="add del">
          <ac:chgData name="Mary Vang" userId="7ba8887aac8584e5" providerId="LiveId" clId="{90962609-A7BD-4EFF-87E9-FEEAB38D67D4}" dt="2022-12-11T17:21:49.256" v="55" actId="26606"/>
          <ac:spMkLst>
            <pc:docMk/>
            <pc:sldMk cId="47048539" sldId="275"/>
            <ac:spMk id="129" creationId="{1E299956-A9E7-4FC1-A0B1-D590CA9730E8}"/>
          </ac:spMkLst>
        </pc:spChg>
        <pc:spChg chg="add del">
          <ac:chgData name="Mary Vang" userId="7ba8887aac8584e5" providerId="LiveId" clId="{90962609-A7BD-4EFF-87E9-FEEAB38D67D4}" dt="2022-12-11T17:21:49.256" v="55" actId="26606"/>
          <ac:spMkLst>
            <pc:docMk/>
            <pc:sldMk cId="47048539" sldId="275"/>
            <ac:spMk id="130" creationId="{17FC539C-B783-4B03-9F9E-D13430F3F64F}"/>
          </ac:spMkLst>
        </pc:spChg>
        <pc:spChg chg="add">
          <ac:chgData name="Mary Vang" userId="7ba8887aac8584e5" providerId="LiveId" clId="{90962609-A7BD-4EFF-87E9-FEEAB38D67D4}" dt="2022-12-11T17:21:49.264" v="56" actId="26606"/>
          <ac:spMkLst>
            <pc:docMk/>
            <pc:sldMk cId="47048539" sldId="275"/>
            <ac:spMk id="132" creationId="{7D379150-F6B4-45C8-BE10-6B278AD400EB}"/>
          </ac:spMkLst>
        </pc:spChg>
        <pc:spChg chg="add">
          <ac:chgData name="Mary Vang" userId="7ba8887aac8584e5" providerId="LiveId" clId="{90962609-A7BD-4EFF-87E9-FEEAB38D67D4}" dt="2022-12-11T17:21:49.264" v="56" actId="26606"/>
          <ac:spMkLst>
            <pc:docMk/>
            <pc:sldMk cId="47048539" sldId="275"/>
            <ac:spMk id="133" creationId="{5FFCF544-A370-4A5D-A95F-CA6E0E7191E6}"/>
          </ac:spMkLst>
        </pc:spChg>
        <pc:spChg chg="add">
          <ac:chgData name="Mary Vang" userId="7ba8887aac8584e5" providerId="LiveId" clId="{90962609-A7BD-4EFF-87E9-FEEAB38D67D4}" dt="2022-12-11T17:21:49.264" v="56" actId="26606"/>
          <ac:spMkLst>
            <pc:docMk/>
            <pc:sldMk cId="47048539" sldId="275"/>
            <ac:spMk id="135" creationId="{3DE3B93A-6105-4E0D-ABE7-1711117A80FC}"/>
          </ac:spMkLst>
        </pc:spChg>
        <pc:spChg chg="add">
          <ac:chgData name="Mary Vang" userId="7ba8887aac8584e5" providerId="LiveId" clId="{90962609-A7BD-4EFF-87E9-FEEAB38D67D4}" dt="2022-12-11T17:21:49.264" v="56" actId="26606"/>
          <ac:spMkLst>
            <pc:docMk/>
            <pc:sldMk cId="47048539" sldId="275"/>
            <ac:spMk id="136" creationId="{1924D57B-FEC9-4779-B514-732685B876E8}"/>
          </ac:spMkLst>
        </pc:spChg>
        <pc:spChg chg="add">
          <ac:chgData name="Mary Vang" userId="7ba8887aac8584e5" providerId="LiveId" clId="{90962609-A7BD-4EFF-87E9-FEEAB38D67D4}" dt="2022-12-11T17:21:49.264" v="56" actId="26606"/>
          <ac:spMkLst>
            <pc:docMk/>
            <pc:sldMk cId="47048539" sldId="275"/>
            <ac:spMk id="137" creationId="{55EFD2BD-6E0E-4450-A3FF-5D1EA322A38B}"/>
          </ac:spMkLst>
        </pc:spChg>
        <pc:picChg chg="mod ord">
          <ac:chgData name="Mary Vang" userId="7ba8887aac8584e5" providerId="LiveId" clId="{90962609-A7BD-4EFF-87E9-FEEAB38D67D4}" dt="2022-12-11T17:21:57.691" v="59" actId="14100"/>
          <ac:picMkLst>
            <pc:docMk/>
            <pc:sldMk cId="47048539" sldId="275"/>
            <ac:picMk id="10" creationId="{957BD285-86D3-949C-08A2-D963EF7B7F05}"/>
          </ac:picMkLst>
        </pc:picChg>
        <pc:cxnChg chg="add del">
          <ac:chgData name="Mary Vang" userId="7ba8887aac8584e5" providerId="LiveId" clId="{90962609-A7BD-4EFF-87E9-FEEAB38D67D4}" dt="2022-12-11T17:21:49.264" v="56" actId="26606"/>
          <ac:cxnSpMkLst>
            <pc:docMk/>
            <pc:sldMk cId="47048539" sldId="275"/>
            <ac:cxnSpMk id="41" creationId="{6EEB3B97-A638-498B-8083-54191CE71E01}"/>
          </ac:cxnSpMkLst>
        </pc:cxnChg>
        <pc:cxnChg chg="add del">
          <ac:chgData name="Mary Vang" userId="7ba8887aac8584e5" providerId="LiveId" clId="{90962609-A7BD-4EFF-87E9-FEEAB38D67D4}" dt="2022-12-11T17:21:49.264" v="56" actId="26606"/>
          <ac:cxnSpMkLst>
            <pc:docMk/>
            <pc:sldMk cId="47048539" sldId="275"/>
            <ac:cxnSpMk id="45" creationId="{C947DF4A-614C-4B4C-8B80-E5B9D8E8CFED}"/>
          </ac:cxnSpMkLst>
        </pc:cxnChg>
        <pc:cxnChg chg="add del">
          <ac:chgData name="Mary Vang" userId="7ba8887aac8584e5" providerId="LiveId" clId="{90962609-A7BD-4EFF-87E9-FEEAB38D67D4}" dt="2022-12-11T17:21:17.206" v="37" actId="26606"/>
          <ac:cxnSpMkLst>
            <pc:docMk/>
            <pc:sldMk cId="47048539" sldId="275"/>
            <ac:cxnSpMk id="58" creationId="{6EEB3B97-A638-498B-8083-54191CE71E01}"/>
          </ac:cxnSpMkLst>
        </pc:cxnChg>
        <pc:cxnChg chg="add del">
          <ac:chgData name="Mary Vang" userId="7ba8887aac8584e5" providerId="LiveId" clId="{90962609-A7BD-4EFF-87E9-FEEAB38D67D4}" dt="2022-12-11T17:21:19.490" v="39" actId="26606"/>
          <ac:cxnSpMkLst>
            <pc:docMk/>
            <pc:sldMk cId="47048539" sldId="275"/>
            <ac:cxnSpMk id="69" creationId="{6EEB3B97-A638-498B-8083-54191CE71E01}"/>
          </ac:cxnSpMkLst>
        </pc:cxnChg>
        <pc:cxnChg chg="add del">
          <ac:chgData name="Mary Vang" userId="7ba8887aac8584e5" providerId="LiveId" clId="{90962609-A7BD-4EFF-87E9-FEEAB38D67D4}" dt="2022-12-11T17:21:19.490" v="39" actId="26606"/>
          <ac:cxnSpMkLst>
            <pc:docMk/>
            <pc:sldMk cId="47048539" sldId="275"/>
            <ac:cxnSpMk id="71" creationId="{C947DF4A-614C-4B4C-8B80-E5B9D8E8CFED}"/>
          </ac:cxnSpMkLst>
        </pc:cxnChg>
        <pc:cxnChg chg="add del">
          <ac:chgData name="Mary Vang" userId="7ba8887aac8584e5" providerId="LiveId" clId="{90962609-A7BD-4EFF-87E9-FEEAB38D67D4}" dt="2022-12-11T17:21:24.666" v="41" actId="26606"/>
          <ac:cxnSpMkLst>
            <pc:docMk/>
            <pc:sldMk cId="47048539" sldId="275"/>
            <ac:cxnSpMk id="76" creationId="{6EEB3B97-A638-498B-8083-54191CE71E01}"/>
          </ac:cxnSpMkLst>
        </pc:cxnChg>
        <pc:cxnChg chg="add del">
          <ac:chgData name="Mary Vang" userId="7ba8887aac8584e5" providerId="LiveId" clId="{90962609-A7BD-4EFF-87E9-FEEAB38D67D4}" dt="2022-12-11T17:21:26.061" v="43" actId="26606"/>
          <ac:cxnSpMkLst>
            <pc:docMk/>
            <pc:sldMk cId="47048539" sldId="275"/>
            <ac:cxnSpMk id="83" creationId="{6EEB3B97-A638-498B-8083-54191CE71E01}"/>
          </ac:cxnSpMkLst>
        </pc:cxnChg>
        <pc:cxnChg chg="add del">
          <ac:chgData name="Mary Vang" userId="7ba8887aac8584e5" providerId="LiveId" clId="{90962609-A7BD-4EFF-87E9-FEEAB38D67D4}" dt="2022-12-11T17:21:26.061" v="43" actId="26606"/>
          <ac:cxnSpMkLst>
            <pc:docMk/>
            <pc:sldMk cId="47048539" sldId="275"/>
            <ac:cxnSpMk id="85" creationId="{9020DCC9-F851-4562-BB20-1AB3C51BFD08}"/>
          </ac:cxnSpMkLst>
        </pc:cxnChg>
        <pc:cxnChg chg="add del">
          <ac:chgData name="Mary Vang" userId="7ba8887aac8584e5" providerId="LiveId" clId="{90962609-A7BD-4EFF-87E9-FEEAB38D67D4}" dt="2022-12-11T17:21:27.664" v="45" actId="26606"/>
          <ac:cxnSpMkLst>
            <pc:docMk/>
            <pc:sldMk cId="47048539" sldId="275"/>
            <ac:cxnSpMk id="91" creationId="{6EEB3B97-A638-498B-8083-54191CE71E01}"/>
          </ac:cxnSpMkLst>
        </pc:cxnChg>
        <pc:cxnChg chg="add del">
          <ac:chgData name="Mary Vang" userId="7ba8887aac8584e5" providerId="LiveId" clId="{90962609-A7BD-4EFF-87E9-FEEAB38D67D4}" dt="2022-12-11T17:21:27.664" v="45" actId="26606"/>
          <ac:cxnSpMkLst>
            <pc:docMk/>
            <pc:sldMk cId="47048539" sldId="275"/>
            <ac:cxnSpMk id="93" creationId="{9C21570E-E159-49A6-9891-FA397B7A92D3}"/>
          </ac:cxnSpMkLst>
        </pc:cxnChg>
        <pc:cxnChg chg="add del">
          <ac:chgData name="Mary Vang" userId="7ba8887aac8584e5" providerId="LiveId" clId="{90962609-A7BD-4EFF-87E9-FEEAB38D67D4}" dt="2022-12-11T17:21:34.552" v="47" actId="26606"/>
          <ac:cxnSpMkLst>
            <pc:docMk/>
            <pc:sldMk cId="47048539" sldId="275"/>
            <ac:cxnSpMk id="99" creationId="{6EEB3B97-A638-498B-8083-54191CE71E01}"/>
          </ac:cxnSpMkLst>
        </pc:cxnChg>
        <pc:cxnChg chg="add del">
          <ac:chgData name="Mary Vang" userId="7ba8887aac8584e5" providerId="LiveId" clId="{90962609-A7BD-4EFF-87E9-FEEAB38D67D4}" dt="2022-12-11T17:21:38.287" v="49" actId="26606"/>
          <ac:cxnSpMkLst>
            <pc:docMk/>
            <pc:sldMk cId="47048539" sldId="275"/>
            <ac:cxnSpMk id="103" creationId="{0AC655C7-EC94-4BE6-84C8-2F9EFBBB2789}"/>
          </ac:cxnSpMkLst>
        </pc:cxnChg>
        <pc:cxnChg chg="add del">
          <ac:chgData name="Mary Vang" userId="7ba8887aac8584e5" providerId="LiveId" clId="{90962609-A7BD-4EFF-87E9-FEEAB38D67D4}" dt="2022-12-11T17:21:38.287" v="49" actId="26606"/>
          <ac:cxnSpMkLst>
            <pc:docMk/>
            <pc:sldMk cId="47048539" sldId="275"/>
            <ac:cxnSpMk id="105" creationId="{5AB158E9-1B40-4CD6-95F0-95CA11DF7B7A}"/>
          </ac:cxnSpMkLst>
        </pc:cxnChg>
        <pc:cxnChg chg="add del">
          <ac:chgData name="Mary Vang" userId="7ba8887aac8584e5" providerId="LiveId" clId="{90962609-A7BD-4EFF-87E9-FEEAB38D67D4}" dt="2022-12-11T17:21:40.882" v="51" actId="26606"/>
          <ac:cxnSpMkLst>
            <pc:docMk/>
            <pc:sldMk cId="47048539" sldId="275"/>
            <ac:cxnSpMk id="111" creationId="{0AC655C7-EC94-4BE6-84C8-2F9EFBBB2789}"/>
          </ac:cxnSpMkLst>
        </pc:cxnChg>
        <pc:cxnChg chg="add del">
          <ac:chgData name="Mary Vang" userId="7ba8887aac8584e5" providerId="LiveId" clId="{90962609-A7BD-4EFF-87E9-FEEAB38D67D4}" dt="2022-12-11T17:21:40.882" v="51" actId="26606"/>
          <ac:cxnSpMkLst>
            <pc:docMk/>
            <pc:sldMk cId="47048539" sldId="275"/>
            <ac:cxnSpMk id="113" creationId="{C65F3E9C-EF11-4F8F-A621-399C7A3E6401}"/>
          </ac:cxnSpMkLst>
        </pc:cxnChg>
        <pc:cxnChg chg="add del">
          <ac:chgData name="Mary Vang" userId="7ba8887aac8584e5" providerId="LiveId" clId="{90962609-A7BD-4EFF-87E9-FEEAB38D67D4}" dt="2022-12-11T17:21:46.026" v="53" actId="26606"/>
          <ac:cxnSpMkLst>
            <pc:docMk/>
            <pc:sldMk cId="47048539" sldId="275"/>
            <ac:cxnSpMk id="119" creationId="{6EEB3B97-A638-498B-8083-54191CE71E01}"/>
          </ac:cxnSpMkLst>
        </pc:cxnChg>
        <pc:cxnChg chg="add del">
          <ac:chgData name="Mary Vang" userId="7ba8887aac8584e5" providerId="LiveId" clId="{90962609-A7BD-4EFF-87E9-FEEAB38D67D4}" dt="2022-12-11T17:21:49.256" v="55" actId="26606"/>
          <ac:cxnSpMkLst>
            <pc:docMk/>
            <pc:sldMk cId="47048539" sldId="275"/>
            <ac:cxnSpMk id="126" creationId="{6EEB3B97-A638-498B-8083-54191CE71E01}"/>
          </ac:cxnSpMkLst>
        </pc:cxnChg>
        <pc:cxnChg chg="add del">
          <ac:chgData name="Mary Vang" userId="7ba8887aac8584e5" providerId="LiveId" clId="{90962609-A7BD-4EFF-87E9-FEEAB38D67D4}" dt="2022-12-11T17:21:49.256" v="55" actId="26606"/>
          <ac:cxnSpMkLst>
            <pc:docMk/>
            <pc:sldMk cId="47048539" sldId="275"/>
            <ac:cxnSpMk id="128" creationId="{C947DF4A-614C-4B4C-8B80-E5B9D8E8CFED}"/>
          </ac:cxnSpMkLst>
        </pc:cxnChg>
        <pc:cxnChg chg="add">
          <ac:chgData name="Mary Vang" userId="7ba8887aac8584e5" providerId="LiveId" clId="{90962609-A7BD-4EFF-87E9-FEEAB38D67D4}" dt="2022-12-11T17:21:49.264" v="56" actId="26606"/>
          <ac:cxnSpMkLst>
            <pc:docMk/>
            <pc:sldMk cId="47048539" sldId="275"/>
            <ac:cxnSpMk id="134" creationId="{6EEB3B97-A638-498B-8083-54191CE71E01}"/>
          </ac:cxnSpMkLst>
        </pc:cxnChg>
      </pc:sldChg>
      <pc:sldChg chg="addSp delSp modSp new del mod">
        <pc:chgData name="Mary Vang" userId="7ba8887aac8584e5" providerId="LiveId" clId="{90962609-A7BD-4EFF-87E9-FEEAB38D67D4}" dt="2022-12-11T17:00:12.964" v="7" actId="2696"/>
        <pc:sldMkLst>
          <pc:docMk/>
          <pc:sldMk cId="1516533532" sldId="275"/>
        </pc:sldMkLst>
        <pc:spChg chg="del">
          <ac:chgData name="Mary Vang" userId="7ba8887aac8584e5" providerId="LiveId" clId="{90962609-A7BD-4EFF-87E9-FEEAB38D67D4}" dt="2022-12-11T16:59:42.121" v="1" actId="931"/>
          <ac:spMkLst>
            <pc:docMk/>
            <pc:sldMk cId="1516533532" sldId="275"/>
            <ac:spMk id="3" creationId="{54652E8D-A86F-44EF-67C6-8E824068EE25}"/>
          </ac:spMkLst>
        </pc:spChg>
        <pc:picChg chg="add mod">
          <ac:chgData name="Mary Vang" userId="7ba8887aac8584e5" providerId="LiveId" clId="{90962609-A7BD-4EFF-87E9-FEEAB38D67D4}" dt="2022-12-11T17:00:02.481" v="6" actId="14100"/>
          <ac:picMkLst>
            <pc:docMk/>
            <pc:sldMk cId="1516533532" sldId="275"/>
            <ac:picMk id="5" creationId="{CD56E964-8A5D-A553-8B3B-8C0F040CF0AB}"/>
          </ac:picMkLst>
        </pc:picChg>
      </pc:sldChg>
      <pc:sldChg chg="addSp delSp modSp add del mod setBg">
        <pc:chgData name="Mary Vang" userId="7ba8887aac8584e5" providerId="LiveId" clId="{90962609-A7BD-4EFF-87E9-FEEAB38D67D4}" dt="2022-12-11T18:44:14.322" v="195" actId="47"/>
        <pc:sldMkLst>
          <pc:docMk/>
          <pc:sldMk cId="2614670712" sldId="276"/>
        </pc:sldMkLst>
        <pc:spChg chg="mod">
          <ac:chgData name="Mary Vang" userId="7ba8887aac8584e5" providerId="LiveId" clId="{90962609-A7BD-4EFF-87E9-FEEAB38D67D4}" dt="2022-12-11T17:42:39.898" v="71" actId="26606"/>
          <ac:spMkLst>
            <pc:docMk/>
            <pc:sldMk cId="2614670712" sldId="276"/>
            <ac:spMk id="2" creationId="{9CE4174A-BDAA-3BF1-D870-642725FD59A2}"/>
          </ac:spMkLst>
        </pc:spChg>
        <pc:spChg chg="mod ord">
          <ac:chgData name="Mary Vang" userId="7ba8887aac8584e5" providerId="LiveId" clId="{90962609-A7BD-4EFF-87E9-FEEAB38D67D4}" dt="2022-12-11T17:42:39.898" v="71" actId="26606"/>
          <ac:spMkLst>
            <pc:docMk/>
            <pc:sldMk cId="2614670712" sldId="276"/>
            <ac:spMk id="4" creationId="{0C5783B1-D6FB-E1E5-B4CC-3C563CFFF63F}"/>
          </ac:spMkLst>
        </pc:spChg>
        <pc:spChg chg="del">
          <ac:chgData name="Mary Vang" userId="7ba8887aac8584e5" providerId="LiveId" clId="{90962609-A7BD-4EFF-87E9-FEEAB38D67D4}" dt="2022-12-11T17:42:39.898" v="71" actId="26606"/>
          <ac:spMkLst>
            <pc:docMk/>
            <pc:sldMk cId="2614670712" sldId="276"/>
            <ac:spMk id="26" creationId="{2550BE34-C2B8-49B8-8519-67A8CAD51AE9}"/>
          </ac:spMkLst>
        </pc:spChg>
        <pc:spChg chg="del">
          <ac:chgData name="Mary Vang" userId="7ba8887aac8584e5" providerId="LiveId" clId="{90962609-A7BD-4EFF-87E9-FEEAB38D67D4}" dt="2022-12-11T17:42:39.898" v="71" actId="26606"/>
          <ac:spMkLst>
            <pc:docMk/>
            <pc:sldMk cId="2614670712" sldId="276"/>
            <ac:spMk id="28" creationId="{A7457DD9-5A45-400A-AB4B-4B4EDECA25F1}"/>
          </ac:spMkLst>
        </pc:spChg>
        <pc:spChg chg="del">
          <ac:chgData name="Mary Vang" userId="7ba8887aac8584e5" providerId="LiveId" clId="{90962609-A7BD-4EFF-87E9-FEEAB38D67D4}" dt="2022-12-11T17:42:39.898" v="71" actId="26606"/>
          <ac:spMkLst>
            <pc:docMk/>
            <pc:sldMk cId="2614670712" sldId="276"/>
            <ac:spMk id="30" creationId="{441CF7D6-A660-431A-B0BB-140A0D5556B6}"/>
          </ac:spMkLst>
        </pc:spChg>
        <pc:spChg chg="del">
          <ac:chgData name="Mary Vang" userId="7ba8887aac8584e5" providerId="LiveId" clId="{90962609-A7BD-4EFF-87E9-FEEAB38D67D4}" dt="2022-12-11T17:42:39.898" v="71" actId="26606"/>
          <ac:spMkLst>
            <pc:docMk/>
            <pc:sldMk cId="2614670712" sldId="276"/>
            <ac:spMk id="32" creationId="{0570A85B-3810-4F95-97B0-CBF4CCDB381C}"/>
          </ac:spMkLst>
        </pc:spChg>
        <pc:spChg chg="add">
          <ac:chgData name="Mary Vang" userId="7ba8887aac8584e5" providerId="LiveId" clId="{90962609-A7BD-4EFF-87E9-FEEAB38D67D4}" dt="2022-12-11T17:42:39.898" v="71" actId="26606"/>
          <ac:spMkLst>
            <pc:docMk/>
            <pc:sldMk cId="2614670712" sldId="276"/>
            <ac:spMk id="37" creationId="{7D379150-F6B4-45C8-BE10-6B278AD400EB}"/>
          </ac:spMkLst>
        </pc:spChg>
        <pc:spChg chg="add">
          <ac:chgData name="Mary Vang" userId="7ba8887aac8584e5" providerId="LiveId" clId="{90962609-A7BD-4EFF-87E9-FEEAB38D67D4}" dt="2022-12-11T17:42:39.898" v="71" actId="26606"/>
          <ac:spMkLst>
            <pc:docMk/>
            <pc:sldMk cId="2614670712" sldId="276"/>
            <ac:spMk id="39" creationId="{5FFCF544-A370-4A5D-A95F-CA6E0E7191E6}"/>
          </ac:spMkLst>
        </pc:spChg>
        <pc:spChg chg="add">
          <ac:chgData name="Mary Vang" userId="7ba8887aac8584e5" providerId="LiveId" clId="{90962609-A7BD-4EFF-87E9-FEEAB38D67D4}" dt="2022-12-11T17:42:39.898" v="71" actId="26606"/>
          <ac:spMkLst>
            <pc:docMk/>
            <pc:sldMk cId="2614670712" sldId="276"/>
            <ac:spMk id="43" creationId="{284B70D5-875B-433D-BDBD-1522A85D6C1D}"/>
          </ac:spMkLst>
        </pc:spChg>
        <pc:spChg chg="add">
          <ac:chgData name="Mary Vang" userId="7ba8887aac8584e5" providerId="LiveId" clId="{90962609-A7BD-4EFF-87E9-FEEAB38D67D4}" dt="2022-12-11T17:42:39.898" v="71" actId="26606"/>
          <ac:spMkLst>
            <pc:docMk/>
            <pc:sldMk cId="2614670712" sldId="276"/>
            <ac:spMk id="47" creationId="{1E299956-A9E7-4FC1-A0B1-D590CA9730E8}"/>
          </ac:spMkLst>
        </pc:spChg>
        <pc:spChg chg="add">
          <ac:chgData name="Mary Vang" userId="7ba8887aac8584e5" providerId="LiveId" clId="{90962609-A7BD-4EFF-87E9-FEEAB38D67D4}" dt="2022-12-11T17:42:39.898" v="71" actId="26606"/>
          <ac:spMkLst>
            <pc:docMk/>
            <pc:sldMk cId="2614670712" sldId="276"/>
            <ac:spMk id="49" creationId="{17FC539C-B783-4B03-9F9E-D13430F3F64F}"/>
          </ac:spMkLst>
        </pc:spChg>
        <pc:picChg chg="mod">
          <ac:chgData name="Mary Vang" userId="7ba8887aac8584e5" providerId="LiveId" clId="{90962609-A7BD-4EFF-87E9-FEEAB38D67D4}" dt="2022-12-11T17:42:39.898" v="71" actId="26606"/>
          <ac:picMkLst>
            <pc:docMk/>
            <pc:sldMk cId="2614670712" sldId="276"/>
            <ac:picMk id="7" creationId="{5F011773-736F-70BF-E772-02C47A761F9C}"/>
          </ac:picMkLst>
        </pc:picChg>
        <pc:cxnChg chg="add">
          <ac:chgData name="Mary Vang" userId="7ba8887aac8584e5" providerId="LiveId" clId="{90962609-A7BD-4EFF-87E9-FEEAB38D67D4}" dt="2022-12-11T17:42:39.898" v="71" actId="26606"/>
          <ac:cxnSpMkLst>
            <pc:docMk/>
            <pc:sldMk cId="2614670712" sldId="276"/>
            <ac:cxnSpMk id="41" creationId="{6EEB3B97-A638-498B-8083-54191CE71E01}"/>
          </ac:cxnSpMkLst>
        </pc:cxnChg>
        <pc:cxnChg chg="add">
          <ac:chgData name="Mary Vang" userId="7ba8887aac8584e5" providerId="LiveId" clId="{90962609-A7BD-4EFF-87E9-FEEAB38D67D4}" dt="2022-12-11T17:42:39.898" v="71" actId="26606"/>
          <ac:cxnSpMkLst>
            <pc:docMk/>
            <pc:sldMk cId="2614670712" sldId="276"/>
            <ac:cxnSpMk id="45" creationId="{C947DF4A-614C-4B4C-8B80-E5B9D8E8CFED}"/>
          </ac:cxnSpMkLst>
        </pc:cxnChg>
      </pc:sldChg>
      <pc:sldChg chg="modSp add del mod setBg">
        <pc:chgData name="Mary Vang" userId="7ba8887aac8584e5" providerId="LiveId" clId="{90962609-A7BD-4EFF-87E9-FEEAB38D67D4}" dt="2022-12-11T17:28:13.413" v="68" actId="47"/>
        <pc:sldMkLst>
          <pc:docMk/>
          <pc:sldMk cId="3751286003" sldId="276"/>
        </pc:sldMkLst>
        <pc:spChg chg="mod">
          <ac:chgData name="Mary Vang" userId="7ba8887aac8584e5" providerId="LiveId" clId="{90962609-A7BD-4EFF-87E9-FEEAB38D67D4}" dt="2022-12-11T17:28:01.610" v="65" actId="27636"/>
          <ac:spMkLst>
            <pc:docMk/>
            <pc:sldMk cId="3751286003" sldId="276"/>
            <ac:spMk id="4" creationId="{0C5783B1-D6FB-E1E5-B4CC-3C563CFFF63F}"/>
          </ac:spMkLst>
        </pc:spChg>
      </pc:sldChg>
      <pc:sldChg chg="add del">
        <pc:chgData name="Mary Vang" userId="7ba8887aac8584e5" providerId="LiveId" clId="{90962609-A7BD-4EFF-87E9-FEEAB38D67D4}" dt="2022-12-11T17:28:08.804" v="67" actId="47"/>
        <pc:sldMkLst>
          <pc:docMk/>
          <pc:sldMk cId="3249804790" sldId="277"/>
        </pc:sldMkLst>
      </pc:sldChg>
      <pc:sldChg chg="addSp delSp modSp add mod setBg">
        <pc:chgData name="Mary Vang" userId="7ba8887aac8584e5" providerId="LiveId" clId="{90962609-A7BD-4EFF-87E9-FEEAB38D67D4}" dt="2022-12-11T18:34:00.871" v="85" actId="207"/>
        <pc:sldMkLst>
          <pc:docMk/>
          <pc:sldMk cId="3808623193" sldId="277"/>
        </pc:sldMkLst>
        <pc:spChg chg="mod">
          <ac:chgData name="Mary Vang" userId="7ba8887aac8584e5" providerId="LiveId" clId="{90962609-A7BD-4EFF-87E9-FEEAB38D67D4}" dt="2022-12-11T18:33:11.972" v="75" actId="26606"/>
          <ac:spMkLst>
            <pc:docMk/>
            <pc:sldMk cId="3808623193" sldId="277"/>
            <ac:spMk id="2" creationId="{9CE4174A-BDAA-3BF1-D870-642725FD59A2}"/>
          </ac:spMkLst>
        </pc:spChg>
        <pc:spChg chg="mod">
          <ac:chgData name="Mary Vang" userId="7ba8887aac8584e5" providerId="LiveId" clId="{90962609-A7BD-4EFF-87E9-FEEAB38D67D4}" dt="2022-12-11T18:34:00.871" v="85" actId="207"/>
          <ac:spMkLst>
            <pc:docMk/>
            <pc:sldMk cId="3808623193" sldId="277"/>
            <ac:spMk id="4" creationId="{0C5783B1-D6FB-E1E5-B4CC-3C563CFFF63F}"/>
          </ac:spMkLst>
        </pc:spChg>
        <pc:spChg chg="del">
          <ac:chgData name="Mary Vang" userId="7ba8887aac8584e5" providerId="LiveId" clId="{90962609-A7BD-4EFF-87E9-FEEAB38D67D4}" dt="2022-12-11T18:33:11.972" v="75" actId="26606"/>
          <ac:spMkLst>
            <pc:docMk/>
            <pc:sldMk cId="3808623193" sldId="277"/>
            <ac:spMk id="26" creationId="{2550BE34-C2B8-49B8-8519-67A8CAD51AE9}"/>
          </ac:spMkLst>
        </pc:spChg>
        <pc:spChg chg="del">
          <ac:chgData name="Mary Vang" userId="7ba8887aac8584e5" providerId="LiveId" clId="{90962609-A7BD-4EFF-87E9-FEEAB38D67D4}" dt="2022-12-11T18:33:11.972" v="75" actId="26606"/>
          <ac:spMkLst>
            <pc:docMk/>
            <pc:sldMk cId="3808623193" sldId="277"/>
            <ac:spMk id="28" creationId="{A7457DD9-5A45-400A-AB4B-4B4EDECA25F1}"/>
          </ac:spMkLst>
        </pc:spChg>
        <pc:spChg chg="del">
          <ac:chgData name="Mary Vang" userId="7ba8887aac8584e5" providerId="LiveId" clId="{90962609-A7BD-4EFF-87E9-FEEAB38D67D4}" dt="2022-12-11T18:33:11.972" v="75" actId="26606"/>
          <ac:spMkLst>
            <pc:docMk/>
            <pc:sldMk cId="3808623193" sldId="277"/>
            <ac:spMk id="30" creationId="{441CF7D6-A660-431A-B0BB-140A0D5556B6}"/>
          </ac:spMkLst>
        </pc:spChg>
        <pc:spChg chg="del">
          <ac:chgData name="Mary Vang" userId="7ba8887aac8584e5" providerId="LiveId" clId="{90962609-A7BD-4EFF-87E9-FEEAB38D67D4}" dt="2022-12-11T18:33:11.972" v="75" actId="26606"/>
          <ac:spMkLst>
            <pc:docMk/>
            <pc:sldMk cId="3808623193" sldId="277"/>
            <ac:spMk id="32" creationId="{0570A85B-3810-4F95-97B0-CBF4CCDB381C}"/>
          </ac:spMkLst>
        </pc:spChg>
        <pc:spChg chg="add">
          <ac:chgData name="Mary Vang" userId="7ba8887aac8584e5" providerId="LiveId" clId="{90962609-A7BD-4EFF-87E9-FEEAB38D67D4}" dt="2022-12-11T18:33:11.972" v="75" actId="26606"/>
          <ac:spMkLst>
            <pc:docMk/>
            <pc:sldMk cId="3808623193" sldId="277"/>
            <ac:spMk id="37" creationId="{7D379150-F6B4-45C8-BE10-6B278AD400EB}"/>
          </ac:spMkLst>
        </pc:spChg>
        <pc:spChg chg="add">
          <ac:chgData name="Mary Vang" userId="7ba8887aac8584e5" providerId="LiveId" clId="{90962609-A7BD-4EFF-87E9-FEEAB38D67D4}" dt="2022-12-11T18:33:11.972" v="75" actId="26606"/>
          <ac:spMkLst>
            <pc:docMk/>
            <pc:sldMk cId="3808623193" sldId="277"/>
            <ac:spMk id="39" creationId="{5FFCF544-A370-4A5D-A95F-CA6E0E7191E6}"/>
          </ac:spMkLst>
        </pc:spChg>
        <pc:spChg chg="add">
          <ac:chgData name="Mary Vang" userId="7ba8887aac8584e5" providerId="LiveId" clId="{90962609-A7BD-4EFF-87E9-FEEAB38D67D4}" dt="2022-12-11T18:33:11.972" v="75" actId="26606"/>
          <ac:spMkLst>
            <pc:docMk/>
            <pc:sldMk cId="3808623193" sldId="277"/>
            <ac:spMk id="43" creationId="{3DE3B93A-6105-4E0D-ABE7-1711117A80FC}"/>
          </ac:spMkLst>
        </pc:spChg>
        <pc:spChg chg="add">
          <ac:chgData name="Mary Vang" userId="7ba8887aac8584e5" providerId="LiveId" clId="{90962609-A7BD-4EFF-87E9-FEEAB38D67D4}" dt="2022-12-11T18:33:11.972" v="75" actId="26606"/>
          <ac:spMkLst>
            <pc:docMk/>
            <pc:sldMk cId="3808623193" sldId="277"/>
            <ac:spMk id="45" creationId="{1924D57B-FEC9-4779-B514-732685B876E8}"/>
          </ac:spMkLst>
        </pc:spChg>
        <pc:spChg chg="add">
          <ac:chgData name="Mary Vang" userId="7ba8887aac8584e5" providerId="LiveId" clId="{90962609-A7BD-4EFF-87E9-FEEAB38D67D4}" dt="2022-12-11T18:33:11.972" v="75" actId="26606"/>
          <ac:spMkLst>
            <pc:docMk/>
            <pc:sldMk cId="3808623193" sldId="277"/>
            <ac:spMk id="47" creationId="{55EFD2BD-6E0E-4450-A3FF-5D1EA322A38B}"/>
          </ac:spMkLst>
        </pc:spChg>
        <pc:picChg chg="mod">
          <ac:chgData name="Mary Vang" userId="7ba8887aac8584e5" providerId="LiveId" clId="{90962609-A7BD-4EFF-87E9-FEEAB38D67D4}" dt="2022-12-11T18:33:35.116" v="77" actId="14100"/>
          <ac:picMkLst>
            <pc:docMk/>
            <pc:sldMk cId="3808623193" sldId="277"/>
            <ac:picMk id="10" creationId="{957BD285-86D3-949C-08A2-D963EF7B7F05}"/>
          </ac:picMkLst>
        </pc:picChg>
        <pc:cxnChg chg="add">
          <ac:chgData name="Mary Vang" userId="7ba8887aac8584e5" providerId="LiveId" clId="{90962609-A7BD-4EFF-87E9-FEEAB38D67D4}" dt="2022-12-11T18:33:11.972" v="75" actId="26606"/>
          <ac:cxnSpMkLst>
            <pc:docMk/>
            <pc:sldMk cId="3808623193" sldId="277"/>
            <ac:cxnSpMk id="41" creationId="{6EEB3B97-A638-498B-8083-54191CE71E01}"/>
          </ac:cxnSpMkLst>
        </pc:cxnChg>
      </pc:sldChg>
      <pc:sldChg chg="addSp delSp modSp add del mod setBg modClrScheme delDesignElem chgLayout">
        <pc:chgData name="Mary Vang" userId="7ba8887aac8584e5" providerId="LiveId" clId="{90962609-A7BD-4EFF-87E9-FEEAB38D67D4}" dt="2022-12-11T19:32:23.063" v="1234" actId="2696"/>
        <pc:sldMkLst>
          <pc:docMk/>
          <pc:sldMk cId="1794136200" sldId="278"/>
        </pc:sldMkLst>
        <pc:spChg chg="mod ord">
          <ac:chgData name="Mary Vang" userId="7ba8887aac8584e5" providerId="LiveId" clId="{90962609-A7BD-4EFF-87E9-FEEAB38D67D4}" dt="2022-12-11T19:27:03.535" v="1150" actId="1076"/>
          <ac:spMkLst>
            <pc:docMk/>
            <pc:sldMk cId="1794136200" sldId="278"/>
            <ac:spMk id="2" creationId="{ADCD72D3-3F5B-A73A-11A9-862E1A0CD4E2}"/>
          </ac:spMkLst>
        </pc:spChg>
        <pc:spChg chg="add del mod">
          <ac:chgData name="Mary Vang" userId="7ba8887aac8584e5" providerId="LiveId" clId="{90962609-A7BD-4EFF-87E9-FEEAB38D67D4}" dt="2022-12-11T18:34:43.823" v="89" actId="931"/>
          <ac:spMkLst>
            <pc:docMk/>
            <pc:sldMk cId="1794136200" sldId="278"/>
            <ac:spMk id="7" creationId="{C576FB54-27B9-AE84-CAC7-F62076FE12B5}"/>
          </ac:spMkLst>
        </pc:spChg>
        <pc:spChg chg="add del">
          <ac:chgData name="Mary Vang" userId="7ba8887aac8584e5" providerId="LiveId" clId="{90962609-A7BD-4EFF-87E9-FEEAB38D67D4}" dt="2022-12-11T18:38:53.560" v="148" actId="26606"/>
          <ac:spMkLst>
            <pc:docMk/>
            <pc:sldMk cId="1794136200" sldId="278"/>
            <ac:spMk id="15" creationId="{3F87243A-F810-42AD-AA74-3FA38B1D8A8F}"/>
          </ac:spMkLst>
        </pc:spChg>
        <pc:spChg chg="add del">
          <ac:chgData name="Mary Vang" userId="7ba8887aac8584e5" providerId="LiveId" clId="{90962609-A7BD-4EFF-87E9-FEEAB38D67D4}" dt="2022-12-11T18:38:53.560" v="148" actId="26606"/>
          <ac:spMkLst>
            <pc:docMk/>
            <pc:sldMk cId="1794136200" sldId="278"/>
            <ac:spMk id="16" creationId="{E4710C0A-057C-4274-BA2D-001F1025E83E}"/>
          </ac:spMkLst>
        </pc:spChg>
        <pc:spChg chg="add del">
          <ac:chgData name="Mary Vang" userId="7ba8887aac8584e5" providerId="LiveId" clId="{90962609-A7BD-4EFF-87E9-FEEAB38D67D4}" dt="2022-12-11T18:35:54.338" v="106" actId="26606"/>
          <ac:spMkLst>
            <pc:docMk/>
            <pc:sldMk cId="1794136200" sldId="278"/>
            <ac:spMk id="17" creationId="{6C6F91F8-3F81-7389-2E0F-0B40218A1A0F}"/>
          </ac:spMkLst>
        </pc:spChg>
        <pc:spChg chg="add del">
          <ac:chgData name="Mary Vang" userId="7ba8887aac8584e5" providerId="LiveId" clId="{90962609-A7BD-4EFF-87E9-FEEAB38D67D4}" dt="2022-12-11T18:35:38.918" v="102" actId="26606"/>
          <ac:spMkLst>
            <pc:docMk/>
            <pc:sldMk cId="1794136200" sldId="278"/>
            <ac:spMk id="18" creationId="{3F87243A-F810-42AD-AA74-3FA38B1D8A8F}"/>
          </ac:spMkLst>
        </pc:spChg>
        <pc:spChg chg="add del">
          <ac:chgData name="Mary Vang" userId="7ba8887aac8584e5" providerId="LiveId" clId="{90962609-A7BD-4EFF-87E9-FEEAB38D67D4}" dt="2022-12-11T18:36:00.827" v="108" actId="26606"/>
          <ac:spMkLst>
            <pc:docMk/>
            <pc:sldMk cId="1794136200" sldId="278"/>
            <ac:spMk id="19" creationId="{F9567813-D7CB-4815-8D6F-28E3C9D5A113}"/>
          </ac:spMkLst>
        </pc:spChg>
        <pc:spChg chg="add del">
          <ac:chgData name="Mary Vang" userId="7ba8887aac8584e5" providerId="LiveId" clId="{90962609-A7BD-4EFF-87E9-FEEAB38D67D4}" dt="2022-12-11T18:35:38.918" v="102" actId="26606"/>
          <ac:spMkLst>
            <pc:docMk/>
            <pc:sldMk cId="1794136200" sldId="278"/>
            <ac:spMk id="20" creationId="{E4710C0A-057C-4274-BA2D-001F1025E83E}"/>
          </ac:spMkLst>
        </pc:spChg>
        <pc:spChg chg="add del">
          <ac:chgData name="Mary Vang" userId="7ba8887aac8584e5" providerId="LiveId" clId="{90962609-A7BD-4EFF-87E9-FEEAB38D67D4}" dt="2022-12-11T18:36:00.827" v="108" actId="26606"/>
          <ac:spMkLst>
            <pc:docMk/>
            <pc:sldMk cId="1794136200" sldId="278"/>
            <ac:spMk id="21" creationId="{FA45F7C9-4421-4A23-B34E-99DE33301BB7}"/>
          </ac:spMkLst>
        </pc:spChg>
        <pc:spChg chg="add del">
          <ac:chgData name="Mary Vang" userId="7ba8887aac8584e5" providerId="LiveId" clId="{90962609-A7BD-4EFF-87E9-FEEAB38D67D4}" dt="2022-12-11T18:36:00.827" v="108" actId="26606"/>
          <ac:spMkLst>
            <pc:docMk/>
            <pc:sldMk cId="1794136200" sldId="278"/>
            <ac:spMk id="23" creationId="{36700AA0-3A6D-A724-4FEE-E0EAF48D5B74}"/>
          </ac:spMkLst>
        </pc:spChg>
        <pc:spChg chg="add del">
          <ac:chgData name="Mary Vang" userId="7ba8887aac8584e5" providerId="LiveId" clId="{90962609-A7BD-4EFF-87E9-FEEAB38D67D4}" dt="2022-12-11T18:35:38.918" v="102" actId="26606"/>
          <ac:spMkLst>
            <pc:docMk/>
            <pc:sldMk cId="1794136200" sldId="278"/>
            <ac:spMk id="24" creationId="{401AB748-B9E7-4AEC-AAB9-0EABDE63F84B}"/>
          </ac:spMkLst>
        </pc:spChg>
        <pc:spChg chg="add del">
          <ac:chgData name="Mary Vang" userId="7ba8887aac8584e5" providerId="LiveId" clId="{90962609-A7BD-4EFF-87E9-FEEAB38D67D4}" dt="2022-12-11T18:36:00.827" v="108" actId="26606"/>
          <ac:spMkLst>
            <pc:docMk/>
            <pc:sldMk cId="1794136200" sldId="278"/>
            <ac:spMk id="25" creationId="{8663BE7B-183A-4877-ABFF-D6E34952F7E5}"/>
          </ac:spMkLst>
        </pc:spChg>
        <pc:spChg chg="add del">
          <ac:chgData name="Mary Vang" userId="7ba8887aac8584e5" providerId="LiveId" clId="{90962609-A7BD-4EFF-87E9-FEEAB38D67D4}" dt="2022-12-11T18:35:38.918" v="102" actId="26606"/>
          <ac:spMkLst>
            <pc:docMk/>
            <pc:sldMk cId="1794136200" sldId="278"/>
            <ac:spMk id="26" creationId="{E0954B38-9C23-4C8B-AC5D-0E80CEA3BD48}"/>
          </ac:spMkLst>
        </pc:spChg>
        <pc:spChg chg="add del">
          <ac:chgData name="Mary Vang" userId="7ba8887aac8584e5" providerId="LiveId" clId="{90962609-A7BD-4EFF-87E9-FEEAB38D67D4}" dt="2022-12-11T18:36:00.827" v="108" actId="26606"/>
          <ac:spMkLst>
            <pc:docMk/>
            <pc:sldMk cId="1794136200" sldId="278"/>
            <ac:spMk id="27" creationId="{92AE8945-E314-4E55-8834-47A77D9CE316}"/>
          </ac:spMkLst>
        </pc:spChg>
        <pc:spChg chg="add del">
          <ac:chgData name="Mary Vang" userId="7ba8887aac8584e5" providerId="LiveId" clId="{90962609-A7BD-4EFF-87E9-FEEAB38D67D4}" dt="2022-12-11T18:35:38.918" v="102" actId="26606"/>
          <ac:spMkLst>
            <pc:docMk/>
            <pc:sldMk cId="1794136200" sldId="278"/>
            <ac:spMk id="28" creationId="{791376A8-6B7C-49D5-B3B0-B1D81BC15C2C}"/>
          </ac:spMkLst>
        </pc:spChg>
        <pc:spChg chg="add del">
          <ac:chgData name="Mary Vang" userId="7ba8887aac8584e5" providerId="LiveId" clId="{90962609-A7BD-4EFF-87E9-FEEAB38D67D4}" dt="2022-12-11T18:36:00.827" v="108" actId="26606"/>
          <ac:spMkLst>
            <pc:docMk/>
            <pc:sldMk cId="1794136200" sldId="278"/>
            <ac:spMk id="29" creationId="{6AA6BA4F-F7B6-4A5C-93D4-4AB4E476DD14}"/>
          </ac:spMkLst>
        </pc:spChg>
        <pc:spChg chg="add del">
          <ac:chgData name="Mary Vang" userId="7ba8887aac8584e5" providerId="LiveId" clId="{90962609-A7BD-4EFF-87E9-FEEAB38D67D4}" dt="2022-12-11T18:36:02.494" v="110" actId="26606"/>
          <ac:spMkLst>
            <pc:docMk/>
            <pc:sldMk cId="1794136200" sldId="278"/>
            <ac:spMk id="31" creationId="{19628DDF-65BF-4C8D-9FE0-D02158378720}"/>
          </ac:spMkLst>
        </pc:spChg>
        <pc:spChg chg="add del">
          <ac:chgData name="Mary Vang" userId="7ba8887aac8584e5" providerId="LiveId" clId="{90962609-A7BD-4EFF-87E9-FEEAB38D67D4}" dt="2022-12-11T18:35:38.918" v="102" actId="26606"/>
          <ac:spMkLst>
            <pc:docMk/>
            <pc:sldMk cId="1794136200" sldId="278"/>
            <ac:spMk id="32" creationId="{3B0D8F16-5F3B-465F-9D06-983E2E8267E5}"/>
          </ac:spMkLst>
        </pc:spChg>
        <pc:spChg chg="add del">
          <ac:chgData name="Mary Vang" userId="7ba8887aac8584e5" providerId="LiveId" clId="{90962609-A7BD-4EFF-87E9-FEEAB38D67D4}" dt="2022-12-11T18:36:02.494" v="110" actId="26606"/>
          <ac:spMkLst>
            <pc:docMk/>
            <pc:sldMk cId="1794136200" sldId="278"/>
            <ac:spMk id="33" creationId="{B116EFE6-AA29-4179-8372-BCE2CA97B331}"/>
          </ac:spMkLst>
        </pc:spChg>
        <pc:spChg chg="add del">
          <ac:chgData name="Mary Vang" userId="7ba8887aac8584e5" providerId="LiveId" clId="{90962609-A7BD-4EFF-87E9-FEEAB38D67D4}" dt="2022-12-11T18:35:38.918" v="102" actId="26606"/>
          <ac:spMkLst>
            <pc:docMk/>
            <pc:sldMk cId="1794136200" sldId="278"/>
            <ac:spMk id="34" creationId="{5DED356E-7923-4393-BAEA-0116D9D7635D}"/>
          </ac:spMkLst>
        </pc:spChg>
        <pc:spChg chg="add del">
          <ac:chgData name="Mary Vang" userId="7ba8887aac8584e5" providerId="LiveId" clId="{90962609-A7BD-4EFF-87E9-FEEAB38D67D4}" dt="2022-12-11T18:35:44.249" v="104" actId="26606"/>
          <ac:spMkLst>
            <pc:docMk/>
            <pc:sldMk cId="1794136200" sldId="278"/>
            <ac:spMk id="36" creationId="{3F87243A-F810-42AD-AA74-3FA38B1D8A8F}"/>
          </ac:spMkLst>
        </pc:spChg>
        <pc:spChg chg="add del">
          <ac:chgData name="Mary Vang" userId="7ba8887aac8584e5" providerId="LiveId" clId="{90962609-A7BD-4EFF-87E9-FEEAB38D67D4}" dt="2022-12-11T18:35:44.249" v="104" actId="26606"/>
          <ac:spMkLst>
            <pc:docMk/>
            <pc:sldMk cId="1794136200" sldId="278"/>
            <ac:spMk id="37" creationId="{E4710C0A-057C-4274-BA2D-001F1025E83E}"/>
          </ac:spMkLst>
        </pc:spChg>
        <pc:spChg chg="add del">
          <ac:chgData name="Mary Vang" userId="7ba8887aac8584e5" providerId="LiveId" clId="{90962609-A7BD-4EFF-87E9-FEEAB38D67D4}" dt="2022-12-11T18:35:44.249" v="104" actId="26606"/>
          <ac:spMkLst>
            <pc:docMk/>
            <pc:sldMk cId="1794136200" sldId="278"/>
            <ac:spMk id="39" creationId="{7527CA15-1C7B-4C0C-86EE-385C1D6C98C0}"/>
          </ac:spMkLst>
        </pc:spChg>
        <pc:spChg chg="add del">
          <ac:chgData name="Mary Vang" userId="7ba8887aac8584e5" providerId="LiveId" clId="{90962609-A7BD-4EFF-87E9-FEEAB38D67D4}" dt="2022-12-11T18:35:44.249" v="104" actId="26606"/>
          <ac:spMkLst>
            <pc:docMk/>
            <pc:sldMk cId="1794136200" sldId="278"/>
            <ac:spMk id="40" creationId="{ED643915-9209-40AB-8194-9D9125C0A3F3}"/>
          </ac:spMkLst>
        </pc:spChg>
        <pc:spChg chg="add del">
          <ac:chgData name="Mary Vang" userId="7ba8887aac8584e5" providerId="LiveId" clId="{90962609-A7BD-4EFF-87E9-FEEAB38D67D4}" dt="2022-12-11T18:35:44.249" v="104" actId="26606"/>
          <ac:spMkLst>
            <pc:docMk/>
            <pc:sldMk cId="1794136200" sldId="278"/>
            <ac:spMk id="41" creationId="{8A54198A-4950-48AB-BDD3-16D7F9084A50}"/>
          </ac:spMkLst>
        </pc:spChg>
        <pc:spChg chg="add del">
          <ac:chgData name="Mary Vang" userId="7ba8887aac8584e5" providerId="LiveId" clId="{90962609-A7BD-4EFF-87E9-FEEAB38D67D4}" dt="2022-12-11T18:35:44.249" v="104" actId="26606"/>
          <ac:spMkLst>
            <pc:docMk/>
            <pc:sldMk cId="1794136200" sldId="278"/>
            <ac:spMk id="42" creationId="{30F05B05-D1D0-4D96-A6C6-E0095E789EF8}"/>
          </ac:spMkLst>
        </pc:spChg>
        <pc:spChg chg="add del">
          <ac:chgData name="Mary Vang" userId="7ba8887aac8584e5" providerId="LiveId" clId="{90962609-A7BD-4EFF-87E9-FEEAB38D67D4}" dt="2022-12-11T18:35:44.249" v="104" actId="26606"/>
          <ac:spMkLst>
            <pc:docMk/>
            <pc:sldMk cId="1794136200" sldId="278"/>
            <ac:spMk id="43" creationId="{6561554E-8EEC-420C-93A0-4E77A8A0EB7B}"/>
          </ac:spMkLst>
        </pc:spChg>
        <pc:spChg chg="add del">
          <ac:chgData name="Mary Vang" userId="7ba8887aac8584e5" providerId="LiveId" clId="{90962609-A7BD-4EFF-87E9-FEEAB38D67D4}" dt="2022-12-11T18:36:02.494" v="110" actId="26606"/>
          <ac:spMkLst>
            <pc:docMk/>
            <pc:sldMk cId="1794136200" sldId="278"/>
            <ac:spMk id="44" creationId="{9A7CE97B-56DB-468B-A006-7496014401F9}"/>
          </ac:spMkLst>
        </pc:spChg>
        <pc:spChg chg="add del">
          <ac:chgData name="Mary Vang" userId="7ba8887aac8584e5" providerId="LiveId" clId="{90962609-A7BD-4EFF-87E9-FEEAB38D67D4}" dt="2022-12-11T18:36:02.494" v="110" actId="26606"/>
          <ac:spMkLst>
            <pc:docMk/>
            <pc:sldMk cId="1794136200" sldId="278"/>
            <ac:spMk id="45" creationId="{571093C2-1867-442A-857B-E469565FBEB3}"/>
          </ac:spMkLst>
        </pc:spChg>
        <pc:spChg chg="add del">
          <ac:chgData name="Mary Vang" userId="7ba8887aac8584e5" providerId="LiveId" clId="{90962609-A7BD-4EFF-87E9-FEEAB38D67D4}" dt="2022-12-11T18:36:02.494" v="110" actId="26606"/>
          <ac:spMkLst>
            <pc:docMk/>
            <pc:sldMk cId="1794136200" sldId="278"/>
            <ac:spMk id="46" creationId="{8BB16461-D3DF-4836-B20B-4E94CAD2075C}"/>
          </ac:spMkLst>
        </pc:spChg>
        <pc:spChg chg="add del">
          <ac:chgData name="Mary Vang" userId="7ba8887aac8584e5" providerId="LiveId" clId="{90962609-A7BD-4EFF-87E9-FEEAB38D67D4}" dt="2022-12-11T18:36:04.767" v="112" actId="26606"/>
          <ac:spMkLst>
            <pc:docMk/>
            <pc:sldMk cId="1794136200" sldId="278"/>
            <ac:spMk id="48" creationId="{3F87243A-F810-42AD-AA74-3FA38B1D8A8F}"/>
          </ac:spMkLst>
        </pc:spChg>
        <pc:spChg chg="add del">
          <ac:chgData name="Mary Vang" userId="7ba8887aac8584e5" providerId="LiveId" clId="{90962609-A7BD-4EFF-87E9-FEEAB38D67D4}" dt="2022-12-11T18:36:04.767" v="112" actId="26606"/>
          <ac:spMkLst>
            <pc:docMk/>
            <pc:sldMk cId="1794136200" sldId="278"/>
            <ac:spMk id="49" creationId="{E4710C0A-057C-4274-BA2D-001F1025E83E}"/>
          </ac:spMkLst>
        </pc:spChg>
        <pc:spChg chg="add del">
          <ac:chgData name="Mary Vang" userId="7ba8887aac8584e5" providerId="LiveId" clId="{90962609-A7BD-4EFF-87E9-FEEAB38D67D4}" dt="2022-12-11T18:36:04.767" v="112" actId="26606"/>
          <ac:spMkLst>
            <pc:docMk/>
            <pc:sldMk cId="1794136200" sldId="278"/>
            <ac:spMk id="51" creationId="{37D0A513-E370-457A-B709-5F32B96BAE2D}"/>
          </ac:spMkLst>
        </pc:spChg>
        <pc:spChg chg="add del">
          <ac:chgData name="Mary Vang" userId="7ba8887aac8584e5" providerId="LiveId" clId="{90962609-A7BD-4EFF-87E9-FEEAB38D67D4}" dt="2022-12-11T18:36:04.767" v="112" actId="26606"/>
          <ac:spMkLst>
            <pc:docMk/>
            <pc:sldMk cId="1794136200" sldId="278"/>
            <ac:spMk id="52" creationId="{450AC02B-DCE7-4E0D-ADF6-86386C91670D}"/>
          </ac:spMkLst>
        </pc:spChg>
        <pc:spChg chg="add del">
          <ac:chgData name="Mary Vang" userId="7ba8887aac8584e5" providerId="LiveId" clId="{90962609-A7BD-4EFF-87E9-FEEAB38D67D4}" dt="2022-12-11T18:36:04.767" v="112" actId="26606"/>
          <ac:spMkLst>
            <pc:docMk/>
            <pc:sldMk cId="1794136200" sldId="278"/>
            <ac:spMk id="53" creationId="{B482A85D-CD80-4811-B1B6-C3F136B10822}"/>
          </ac:spMkLst>
        </pc:spChg>
        <pc:spChg chg="add del">
          <ac:chgData name="Mary Vang" userId="7ba8887aac8584e5" providerId="LiveId" clId="{90962609-A7BD-4EFF-87E9-FEEAB38D67D4}" dt="2022-12-11T18:38:53.560" v="148" actId="26606"/>
          <ac:spMkLst>
            <pc:docMk/>
            <pc:sldMk cId="1794136200" sldId="278"/>
            <ac:spMk id="55" creationId="{401AB748-B9E7-4AEC-AAB9-0EABDE63F84B}"/>
          </ac:spMkLst>
        </pc:spChg>
        <pc:spChg chg="add del">
          <ac:chgData name="Mary Vang" userId="7ba8887aac8584e5" providerId="LiveId" clId="{90962609-A7BD-4EFF-87E9-FEEAB38D67D4}" dt="2022-12-11T18:36:06.684" v="114" actId="26606"/>
          <ac:spMkLst>
            <pc:docMk/>
            <pc:sldMk cId="1794136200" sldId="278"/>
            <ac:spMk id="56" creationId="{19628DDF-65BF-4C8D-9FE0-D02158378720}"/>
          </ac:spMkLst>
        </pc:spChg>
        <pc:spChg chg="add del">
          <ac:chgData name="Mary Vang" userId="7ba8887aac8584e5" providerId="LiveId" clId="{90962609-A7BD-4EFF-87E9-FEEAB38D67D4}" dt="2022-12-11T18:36:06.684" v="114" actId="26606"/>
          <ac:spMkLst>
            <pc:docMk/>
            <pc:sldMk cId="1794136200" sldId="278"/>
            <ac:spMk id="57" creationId="{B116EFE6-AA29-4179-8372-BCE2CA97B331}"/>
          </ac:spMkLst>
        </pc:spChg>
        <pc:spChg chg="add del">
          <ac:chgData name="Mary Vang" userId="7ba8887aac8584e5" providerId="LiveId" clId="{90962609-A7BD-4EFF-87E9-FEEAB38D67D4}" dt="2022-12-11T18:36:06.684" v="114" actId="26606"/>
          <ac:spMkLst>
            <pc:docMk/>
            <pc:sldMk cId="1794136200" sldId="278"/>
            <ac:spMk id="59" creationId="{021E0793-1126-4F34-BE99-D06A1092DEBA}"/>
          </ac:spMkLst>
        </pc:spChg>
        <pc:spChg chg="add del">
          <ac:chgData name="Mary Vang" userId="7ba8887aac8584e5" providerId="LiveId" clId="{90962609-A7BD-4EFF-87E9-FEEAB38D67D4}" dt="2022-12-11T18:36:06.684" v="114" actId="26606"/>
          <ac:spMkLst>
            <pc:docMk/>
            <pc:sldMk cId="1794136200" sldId="278"/>
            <ac:spMk id="60" creationId="{E69DE433-5306-48EF-B46B-8E6466C191E4}"/>
          </ac:spMkLst>
        </pc:spChg>
        <pc:spChg chg="add del">
          <ac:chgData name="Mary Vang" userId="7ba8887aac8584e5" providerId="LiveId" clId="{90962609-A7BD-4EFF-87E9-FEEAB38D67D4}" dt="2022-12-11T18:36:06.684" v="114" actId="26606"/>
          <ac:spMkLst>
            <pc:docMk/>
            <pc:sldMk cId="1794136200" sldId="278"/>
            <ac:spMk id="61" creationId="{93EFD60D-D88D-4EF7-B4ED-BEF94A0B43DF}"/>
          </ac:spMkLst>
        </pc:spChg>
        <pc:spChg chg="add del">
          <ac:chgData name="Mary Vang" userId="7ba8887aac8584e5" providerId="LiveId" clId="{90962609-A7BD-4EFF-87E9-FEEAB38D67D4}" dt="2022-12-11T18:38:53.560" v="148" actId="26606"/>
          <ac:spMkLst>
            <pc:docMk/>
            <pc:sldMk cId="1794136200" sldId="278"/>
            <ac:spMk id="62" creationId="{E0954B38-9C23-4C8B-AC5D-0E80CEA3BD48}"/>
          </ac:spMkLst>
        </pc:spChg>
        <pc:spChg chg="add del">
          <ac:chgData name="Mary Vang" userId="7ba8887aac8584e5" providerId="LiveId" clId="{90962609-A7BD-4EFF-87E9-FEEAB38D67D4}" dt="2022-12-11T18:36:08.030" v="116" actId="26606"/>
          <ac:spMkLst>
            <pc:docMk/>
            <pc:sldMk cId="1794136200" sldId="278"/>
            <ac:spMk id="63" creationId="{7D23A9E9-0C14-4106-BCA5-A3462E948FAB}"/>
          </ac:spMkLst>
        </pc:spChg>
        <pc:spChg chg="add del">
          <ac:chgData name="Mary Vang" userId="7ba8887aac8584e5" providerId="LiveId" clId="{90962609-A7BD-4EFF-87E9-FEEAB38D67D4}" dt="2022-12-11T18:36:08.030" v="116" actId="26606"/>
          <ac:spMkLst>
            <pc:docMk/>
            <pc:sldMk cId="1794136200" sldId="278"/>
            <ac:spMk id="64" creationId="{C0686DF0-302C-E0EA-5F83-1A536F5D6177}"/>
          </ac:spMkLst>
        </pc:spChg>
        <pc:spChg chg="add del">
          <ac:chgData name="Mary Vang" userId="7ba8887aac8584e5" providerId="LiveId" clId="{90962609-A7BD-4EFF-87E9-FEEAB38D67D4}" dt="2022-12-11T18:36:08.030" v="116" actId="26606"/>
          <ac:spMkLst>
            <pc:docMk/>
            <pc:sldMk cId="1794136200" sldId="278"/>
            <ac:spMk id="65" creationId="{9611F52D-1ABB-47FF-A480-1564ACBB9D2C}"/>
          </ac:spMkLst>
        </pc:spChg>
        <pc:spChg chg="add del">
          <ac:chgData name="Mary Vang" userId="7ba8887aac8584e5" providerId="LiveId" clId="{90962609-A7BD-4EFF-87E9-FEEAB38D67D4}" dt="2022-12-11T18:36:08.030" v="116" actId="26606"/>
          <ac:spMkLst>
            <pc:docMk/>
            <pc:sldMk cId="1794136200" sldId="278"/>
            <ac:spMk id="66" creationId="{C6CB1B3D-A605-4D85-9B0A-D72C281660B0}"/>
          </ac:spMkLst>
        </pc:spChg>
        <pc:spChg chg="add del">
          <ac:chgData name="Mary Vang" userId="7ba8887aac8584e5" providerId="LiveId" clId="{90962609-A7BD-4EFF-87E9-FEEAB38D67D4}" dt="2022-12-11T18:38:53.560" v="148" actId="26606"/>
          <ac:spMkLst>
            <pc:docMk/>
            <pc:sldMk cId="1794136200" sldId="278"/>
            <ac:spMk id="67" creationId="{791376A8-6B7C-49D5-B3B0-B1D81BC15C2C}"/>
          </ac:spMkLst>
        </pc:spChg>
        <pc:spChg chg="add del">
          <ac:chgData name="Mary Vang" userId="7ba8887aac8584e5" providerId="LiveId" clId="{90962609-A7BD-4EFF-87E9-FEEAB38D67D4}" dt="2022-12-11T18:36:10.146" v="118" actId="26606"/>
          <ac:spMkLst>
            <pc:docMk/>
            <pc:sldMk cId="1794136200" sldId="278"/>
            <ac:spMk id="68" creationId="{CCBD7F24-76AF-485A-8CDA-BD14BB87DAED}"/>
          </ac:spMkLst>
        </pc:spChg>
        <pc:spChg chg="add del">
          <ac:chgData name="Mary Vang" userId="7ba8887aac8584e5" providerId="LiveId" clId="{90962609-A7BD-4EFF-87E9-FEEAB38D67D4}" dt="2022-12-11T18:36:10.146" v="118" actId="26606"/>
          <ac:spMkLst>
            <pc:docMk/>
            <pc:sldMk cId="1794136200" sldId="278"/>
            <ac:spMk id="70" creationId="{DBC45491-5547-43EE-A47D-B35FF1E5D1EC}"/>
          </ac:spMkLst>
        </pc:spChg>
        <pc:spChg chg="add del">
          <ac:chgData name="Mary Vang" userId="7ba8887aac8584e5" providerId="LiveId" clId="{90962609-A7BD-4EFF-87E9-FEEAB38D67D4}" dt="2022-12-11T18:36:10.146" v="118" actId="26606"/>
          <ac:spMkLst>
            <pc:docMk/>
            <pc:sldMk cId="1794136200" sldId="278"/>
            <ac:spMk id="71" creationId="{A5B5D6F6-4B5F-E4E7-9539-6CFE05C00F6F}"/>
          </ac:spMkLst>
        </pc:spChg>
        <pc:spChg chg="add del">
          <ac:chgData name="Mary Vang" userId="7ba8887aac8584e5" providerId="LiveId" clId="{90962609-A7BD-4EFF-87E9-FEEAB38D67D4}" dt="2022-12-11T18:36:10.146" v="118" actId="26606"/>
          <ac:spMkLst>
            <pc:docMk/>
            <pc:sldMk cId="1794136200" sldId="278"/>
            <ac:spMk id="72" creationId="{83EC4747-42A5-473A-BE8A-E5B5FE37ED21}"/>
          </ac:spMkLst>
        </pc:spChg>
        <pc:spChg chg="add del">
          <ac:chgData name="Mary Vang" userId="7ba8887aac8584e5" providerId="LiveId" clId="{90962609-A7BD-4EFF-87E9-FEEAB38D67D4}" dt="2022-12-11T18:36:10.146" v="118" actId="26606"/>
          <ac:spMkLst>
            <pc:docMk/>
            <pc:sldMk cId="1794136200" sldId="278"/>
            <ac:spMk id="73" creationId="{44CED4F7-01F5-434A-A0BB-233942471D65}"/>
          </ac:spMkLst>
        </pc:spChg>
        <pc:spChg chg="add del">
          <ac:chgData name="Mary Vang" userId="7ba8887aac8584e5" providerId="LiveId" clId="{90962609-A7BD-4EFF-87E9-FEEAB38D67D4}" dt="2022-12-11T18:36:27.345" v="120" actId="26606"/>
          <ac:spMkLst>
            <pc:docMk/>
            <pc:sldMk cId="1794136200" sldId="278"/>
            <ac:spMk id="75" creationId="{3F87243A-F810-42AD-AA74-3FA38B1D8A8F}"/>
          </ac:spMkLst>
        </pc:spChg>
        <pc:spChg chg="add del">
          <ac:chgData name="Mary Vang" userId="7ba8887aac8584e5" providerId="LiveId" clId="{90962609-A7BD-4EFF-87E9-FEEAB38D67D4}" dt="2022-12-11T18:36:27.345" v="120" actId="26606"/>
          <ac:spMkLst>
            <pc:docMk/>
            <pc:sldMk cId="1794136200" sldId="278"/>
            <ac:spMk id="76" creationId="{E4710C0A-057C-4274-BA2D-001F1025E83E}"/>
          </ac:spMkLst>
        </pc:spChg>
        <pc:spChg chg="add del">
          <ac:chgData name="Mary Vang" userId="7ba8887aac8584e5" providerId="LiveId" clId="{90962609-A7BD-4EFF-87E9-FEEAB38D67D4}" dt="2022-12-11T18:36:27.345" v="120" actId="26606"/>
          <ac:spMkLst>
            <pc:docMk/>
            <pc:sldMk cId="1794136200" sldId="278"/>
            <ac:spMk id="78" creationId="{69D72A14-7BB6-4BE2-8666-E27D207680E3}"/>
          </ac:spMkLst>
        </pc:spChg>
        <pc:spChg chg="add del">
          <ac:chgData name="Mary Vang" userId="7ba8887aac8584e5" providerId="LiveId" clId="{90962609-A7BD-4EFF-87E9-FEEAB38D67D4}" dt="2022-12-11T18:36:27.345" v="120" actId="26606"/>
          <ac:spMkLst>
            <pc:docMk/>
            <pc:sldMk cId="1794136200" sldId="278"/>
            <ac:spMk id="80" creationId="{A1BF7E8B-08EB-4A4C-A022-E17DE8A3C838}"/>
          </ac:spMkLst>
        </pc:spChg>
        <pc:spChg chg="add del">
          <ac:chgData name="Mary Vang" userId="7ba8887aac8584e5" providerId="LiveId" clId="{90962609-A7BD-4EFF-87E9-FEEAB38D67D4}" dt="2022-12-11T18:36:27.345" v="120" actId="26606"/>
          <ac:spMkLst>
            <pc:docMk/>
            <pc:sldMk cId="1794136200" sldId="278"/>
            <ac:spMk id="81" creationId="{01DABBFD-B05D-4A7A-8FC9-3CC9F37FF891}"/>
          </ac:spMkLst>
        </pc:spChg>
        <pc:spChg chg="add del">
          <ac:chgData name="Mary Vang" userId="7ba8887aac8584e5" providerId="LiveId" clId="{90962609-A7BD-4EFF-87E9-FEEAB38D67D4}" dt="2022-12-11T18:38:53.560" v="148" actId="26606"/>
          <ac:spMkLst>
            <pc:docMk/>
            <pc:sldMk cId="1794136200" sldId="278"/>
            <ac:spMk id="82" creationId="{3B0D8F16-5F3B-465F-9D06-983E2E8267E5}"/>
          </ac:spMkLst>
        </pc:spChg>
        <pc:spChg chg="add del">
          <ac:chgData name="Mary Vang" userId="7ba8887aac8584e5" providerId="LiveId" clId="{90962609-A7BD-4EFF-87E9-FEEAB38D67D4}" dt="2022-12-11T18:38:53.560" v="148" actId="26606"/>
          <ac:spMkLst>
            <pc:docMk/>
            <pc:sldMk cId="1794136200" sldId="278"/>
            <ac:spMk id="83" creationId="{5DED356E-7923-4393-BAEA-0116D9D7635D}"/>
          </ac:spMkLst>
        </pc:spChg>
        <pc:spChg chg="add del">
          <ac:chgData name="Mary Vang" userId="7ba8887aac8584e5" providerId="LiveId" clId="{90962609-A7BD-4EFF-87E9-FEEAB38D67D4}" dt="2022-12-11T18:39:07.584" v="150" actId="26606"/>
          <ac:spMkLst>
            <pc:docMk/>
            <pc:sldMk cId="1794136200" sldId="278"/>
            <ac:spMk id="84" creationId="{3F87243A-F810-42AD-AA74-3FA38B1D8A8F}"/>
          </ac:spMkLst>
        </pc:spChg>
        <pc:spChg chg="add del">
          <ac:chgData name="Mary Vang" userId="7ba8887aac8584e5" providerId="LiveId" clId="{90962609-A7BD-4EFF-87E9-FEEAB38D67D4}" dt="2022-12-11T18:39:07.584" v="150" actId="26606"/>
          <ac:spMkLst>
            <pc:docMk/>
            <pc:sldMk cId="1794136200" sldId="278"/>
            <ac:spMk id="85" creationId="{E4710C0A-057C-4274-BA2D-001F1025E83E}"/>
          </ac:spMkLst>
        </pc:spChg>
        <pc:spChg chg="add del">
          <ac:chgData name="Mary Vang" userId="7ba8887aac8584e5" providerId="LiveId" clId="{90962609-A7BD-4EFF-87E9-FEEAB38D67D4}" dt="2022-12-11T18:39:07.584" v="150" actId="26606"/>
          <ac:spMkLst>
            <pc:docMk/>
            <pc:sldMk cId="1794136200" sldId="278"/>
            <ac:spMk id="87" creationId="{401AB748-B9E7-4AEC-AAB9-0EABDE63F84B}"/>
          </ac:spMkLst>
        </pc:spChg>
        <pc:spChg chg="add del">
          <ac:chgData name="Mary Vang" userId="7ba8887aac8584e5" providerId="LiveId" clId="{90962609-A7BD-4EFF-87E9-FEEAB38D67D4}" dt="2022-12-11T18:39:07.584" v="150" actId="26606"/>
          <ac:spMkLst>
            <pc:docMk/>
            <pc:sldMk cId="1794136200" sldId="278"/>
            <ac:spMk id="88" creationId="{E0954B38-9C23-4C8B-AC5D-0E80CEA3BD48}"/>
          </ac:spMkLst>
        </pc:spChg>
        <pc:spChg chg="add del">
          <ac:chgData name="Mary Vang" userId="7ba8887aac8584e5" providerId="LiveId" clId="{90962609-A7BD-4EFF-87E9-FEEAB38D67D4}" dt="2022-12-11T18:39:07.584" v="150" actId="26606"/>
          <ac:spMkLst>
            <pc:docMk/>
            <pc:sldMk cId="1794136200" sldId="278"/>
            <ac:spMk id="89" creationId="{791376A8-6B7C-49D5-B3B0-B1D81BC15C2C}"/>
          </ac:spMkLst>
        </pc:spChg>
        <pc:spChg chg="add del">
          <ac:chgData name="Mary Vang" userId="7ba8887aac8584e5" providerId="LiveId" clId="{90962609-A7BD-4EFF-87E9-FEEAB38D67D4}" dt="2022-12-11T18:39:07.584" v="150" actId="26606"/>
          <ac:spMkLst>
            <pc:docMk/>
            <pc:sldMk cId="1794136200" sldId="278"/>
            <ac:spMk id="91" creationId="{3B0D8F16-5F3B-465F-9D06-983E2E8267E5}"/>
          </ac:spMkLst>
        </pc:spChg>
        <pc:spChg chg="add del">
          <ac:chgData name="Mary Vang" userId="7ba8887aac8584e5" providerId="LiveId" clId="{90962609-A7BD-4EFF-87E9-FEEAB38D67D4}" dt="2022-12-11T18:39:07.584" v="150" actId="26606"/>
          <ac:spMkLst>
            <pc:docMk/>
            <pc:sldMk cId="1794136200" sldId="278"/>
            <ac:spMk id="92" creationId="{5DED356E-7923-4393-BAEA-0116D9D7635D}"/>
          </ac:spMkLst>
        </pc:spChg>
        <pc:spChg chg="add del">
          <ac:chgData name="Mary Vang" userId="7ba8887aac8584e5" providerId="LiveId" clId="{90962609-A7BD-4EFF-87E9-FEEAB38D67D4}" dt="2022-12-11T18:39:08.616" v="152" actId="26606"/>
          <ac:spMkLst>
            <pc:docMk/>
            <pc:sldMk cId="1794136200" sldId="278"/>
            <ac:spMk id="94" creationId="{3F87243A-F810-42AD-AA74-3FA38B1D8A8F}"/>
          </ac:spMkLst>
        </pc:spChg>
        <pc:spChg chg="add del">
          <ac:chgData name="Mary Vang" userId="7ba8887aac8584e5" providerId="LiveId" clId="{90962609-A7BD-4EFF-87E9-FEEAB38D67D4}" dt="2022-12-11T18:39:08.616" v="152" actId="26606"/>
          <ac:spMkLst>
            <pc:docMk/>
            <pc:sldMk cId="1794136200" sldId="278"/>
            <ac:spMk id="95" creationId="{E4710C0A-057C-4274-BA2D-001F1025E83E}"/>
          </ac:spMkLst>
        </pc:spChg>
        <pc:spChg chg="add del">
          <ac:chgData name="Mary Vang" userId="7ba8887aac8584e5" providerId="LiveId" clId="{90962609-A7BD-4EFF-87E9-FEEAB38D67D4}" dt="2022-12-11T18:39:08.616" v="152" actId="26606"/>
          <ac:spMkLst>
            <pc:docMk/>
            <pc:sldMk cId="1794136200" sldId="278"/>
            <ac:spMk id="97" creationId="{7527CA15-1C7B-4C0C-86EE-385C1D6C98C0}"/>
          </ac:spMkLst>
        </pc:spChg>
        <pc:spChg chg="add del">
          <ac:chgData name="Mary Vang" userId="7ba8887aac8584e5" providerId="LiveId" clId="{90962609-A7BD-4EFF-87E9-FEEAB38D67D4}" dt="2022-12-11T18:39:08.616" v="152" actId="26606"/>
          <ac:spMkLst>
            <pc:docMk/>
            <pc:sldMk cId="1794136200" sldId="278"/>
            <ac:spMk id="98" creationId="{ED643915-9209-40AB-8194-9D9125C0A3F3}"/>
          </ac:spMkLst>
        </pc:spChg>
        <pc:spChg chg="add del">
          <ac:chgData name="Mary Vang" userId="7ba8887aac8584e5" providerId="LiveId" clId="{90962609-A7BD-4EFF-87E9-FEEAB38D67D4}" dt="2022-12-11T18:39:08.616" v="152" actId="26606"/>
          <ac:spMkLst>
            <pc:docMk/>
            <pc:sldMk cId="1794136200" sldId="278"/>
            <ac:spMk id="99" creationId="{8A54198A-4950-48AB-BDD3-16D7F9084A50}"/>
          </ac:spMkLst>
        </pc:spChg>
        <pc:spChg chg="add del">
          <ac:chgData name="Mary Vang" userId="7ba8887aac8584e5" providerId="LiveId" clId="{90962609-A7BD-4EFF-87E9-FEEAB38D67D4}" dt="2022-12-11T18:39:08.616" v="152" actId="26606"/>
          <ac:spMkLst>
            <pc:docMk/>
            <pc:sldMk cId="1794136200" sldId="278"/>
            <ac:spMk id="100" creationId="{30F05B05-D1D0-4D96-A6C6-E0095E789EF8}"/>
          </ac:spMkLst>
        </pc:spChg>
        <pc:spChg chg="add del">
          <ac:chgData name="Mary Vang" userId="7ba8887aac8584e5" providerId="LiveId" clId="{90962609-A7BD-4EFF-87E9-FEEAB38D67D4}" dt="2022-12-11T18:39:08.616" v="152" actId="26606"/>
          <ac:spMkLst>
            <pc:docMk/>
            <pc:sldMk cId="1794136200" sldId="278"/>
            <ac:spMk id="101" creationId="{6561554E-8EEC-420C-93A0-4E77A8A0EB7B}"/>
          </ac:spMkLst>
        </pc:spChg>
        <pc:spChg chg="add del">
          <ac:chgData name="Mary Vang" userId="7ba8887aac8584e5" providerId="LiveId" clId="{90962609-A7BD-4EFF-87E9-FEEAB38D67D4}" dt="2022-12-11T18:39:55.383" v="160" actId="26606"/>
          <ac:spMkLst>
            <pc:docMk/>
            <pc:sldMk cId="1794136200" sldId="278"/>
            <ac:spMk id="103" creationId="{3F87243A-F810-42AD-AA74-3FA38B1D8A8F}"/>
          </ac:spMkLst>
        </pc:spChg>
        <pc:spChg chg="add del">
          <ac:chgData name="Mary Vang" userId="7ba8887aac8584e5" providerId="LiveId" clId="{90962609-A7BD-4EFF-87E9-FEEAB38D67D4}" dt="2022-12-11T18:39:55.383" v="160" actId="26606"/>
          <ac:spMkLst>
            <pc:docMk/>
            <pc:sldMk cId="1794136200" sldId="278"/>
            <ac:spMk id="104" creationId="{E4710C0A-057C-4274-BA2D-001F1025E83E}"/>
          </ac:spMkLst>
        </pc:spChg>
        <pc:spChg chg="add del">
          <ac:chgData name="Mary Vang" userId="7ba8887aac8584e5" providerId="LiveId" clId="{90962609-A7BD-4EFF-87E9-FEEAB38D67D4}" dt="2022-12-11T18:39:55.383" v="160" actId="26606"/>
          <ac:spMkLst>
            <pc:docMk/>
            <pc:sldMk cId="1794136200" sldId="278"/>
            <ac:spMk id="106" creationId="{401AB748-B9E7-4AEC-AAB9-0EABDE63F84B}"/>
          </ac:spMkLst>
        </pc:spChg>
        <pc:spChg chg="add del">
          <ac:chgData name="Mary Vang" userId="7ba8887aac8584e5" providerId="LiveId" clId="{90962609-A7BD-4EFF-87E9-FEEAB38D67D4}" dt="2022-12-11T18:39:55.383" v="160" actId="26606"/>
          <ac:spMkLst>
            <pc:docMk/>
            <pc:sldMk cId="1794136200" sldId="278"/>
            <ac:spMk id="107" creationId="{E0954B38-9C23-4C8B-AC5D-0E80CEA3BD48}"/>
          </ac:spMkLst>
        </pc:spChg>
        <pc:spChg chg="add del">
          <ac:chgData name="Mary Vang" userId="7ba8887aac8584e5" providerId="LiveId" clId="{90962609-A7BD-4EFF-87E9-FEEAB38D67D4}" dt="2022-12-11T18:39:55.383" v="160" actId="26606"/>
          <ac:spMkLst>
            <pc:docMk/>
            <pc:sldMk cId="1794136200" sldId="278"/>
            <ac:spMk id="108" creationId="{791376A8-6B7C-49D5-B3B0-B1D81BC15C2C}"/>
          </ac:spMkLst>
        </pc:spChg>
        <pc:spChg chg="add del">
          <ac:chgData name="Mary Vang" userId="7ba8887aac8584e5" providerId="LiveId" clId="{90962609-A7BD-4EFF-87E9-FEEAB38D67D4}" dt="2022-12-11T18:39:55.383" v="160" actId="26606"/>
          <ac:spMkLst>
            <pc:docMk/>
            <pc:sldMk cId="1794136200" sldId="278"/>
            <ac:spMk id="110" creationId="{3B0D8F16-5F3B-465F-9D06-983E2E8267E5}"/>
          </ac:spMkLst>
        </pc:spChg>
        <pc:spChg chg="add del">
          <ac:chgData name="Mary Vang" userId="7ba8887aac8584e5" providerId="LiveId" clId="{90962609-A7BD-4EFF-87E9-FEEAB38D67D4}" dt="2022-12-11T18:39:55.383" v="160" actId="26606"/>
          <ac:spMkLst>
            <pc:docMk/>
            <pc:sldMk cId="1794136200" sldId="278"/>
            <ac:spMk id="111" creationId="{5DED356E-7923-4393-BAEA-0116D9D7635D}"/>
          </ac:spMkLst>
        </pc:spChg>
        <pc:spChg chg="add del">
          <ac:chgData name="Mary Vang" userId="7ba8887aac8584e5" providerId="LiveId" clId="{90962609-A7BD-4EFF-87E9-FEEAB38D67D4}" dt="2022-12-11T19:21:17.291" v="710" actId="26606"/>
          <ac:spMkLst>
            <pc:docMk/>
            <pc:sldMk cId="1794136200" sldId="278"/>
            <ac:spMk id="116" creationId="{3F87243A-F810-42AD-AA74-3FA38B1D8A8F}"/>
          </ac:spMkLst>
        </pc:spChg>
        <pc:spChg chg="add del">
          <ac:chgData name="Mary Vang" userId="7ba8887aac8584e5" providerId="LiveId" clId="{90962609-A7BD-4EFF-87E9-FEEAB38D67D4}" dt="2022-12-11T19:21:17.291" v="710" actId="26606"/>
          <ac:spMkLst>
            <pc:docMk/>
            <pc:sldMk cId="1794136200" sldId="278"/>
            <ac:spMk id="118" creationId="{E4710C0A-057C-4274-BA2D-001F1025E83E}"/>
          </ac:spMkLst>
        </pc:spChg>
        <pc:spChg chg="add del">
          <ac:chgData name="Mary Vang" userId="7ba8887aac8584e5" providerId="LiveId" clId="{90962609-A7BD-4EFF-87E9-FEEAB38D67D4}" dt="2022-12-11T19:21:17.291" v="710" actId="26606"/>
          <ac:spMkLst>
            <pc:docMk/>
            <pc:sldMk cId="1794136200" sldId="278"/>
            <ac:spMk id="122" creationId="{401AB748-B9E7-4AEC-AAB9-0EABDE63F84B}"/>
          </ac:spMkLst>
        </pc:spChg>
        <pc:spChg chg="add del">
          <ac:chgData name="Mary Vang" userId="7ba8887aac8584e5" providerId="LiveId" clId="{90962609-A7BD-4EFF-87E9-FEEAB38D67D4}" dt="2022-12-11T19:21:17.291" v="710" actId="26606"/>
          <ac:spMkLst>
            <pc:docMk/>
            <pc:sldMk cId="1794136200" sldId="278"/>
            <ac:spMk id="124" creationId="{E0954B38-9C23-4C8B-AC5D-0E80CEA3BD48}"/>
          </ac:spMkLst>
        </pc:spChg>
        <pc:spChg chg="add del">
          <ac:chgData name="Mary Vang" userId="7ba8887aac8584e5" providerId="LiveId" clId="{90962609-A7BD-4EFF-87E9-FEEAB38D67D4}" dt="2022-12-11T19:21:17.291" v="710" actId="26606"/>
          <ac:spMkLst>
            <pc:docMk/>
            <pc:sldMk cId="1794136200" sldId="278"/>
            <ac:spMk id="126" creationId="{791376A8-6B7C-49D5-B3B0-B1D81BC15C2C}"/>
          </ac:spMkLst>
        </pc:spChg>
        <pc:spChg chg="add del">
          <ac:chgData name="Mary Vang" userId="7ba8887aac8584e5" providerId="LiveId" clId="{90962609-A7BD-4EFF-87E9-FEEAB38D67D4}" dt="2022-12-11T19:21:17.291" v="710" actId="26606"/>
          <ac:spMkLst>
            <pc:docMk/>
            <pc:sldMk cId="1794136200" sldId="278"/>
            <ac:spMk id="130" creationId="{3B0D8F16-5F3B-465F-9D06-983E2E8267E5}"/>
          </ac:spMkLst>
        </pc:spChg>
        <pc:spChg chg="add del">
          <ac:chgData name="Mary Vang" userId="7ba8887aac8584e5" providerId="LiveId" clId="{90962609-A7BD-4EFF-87E9-FEEAB38D67D4}" dt="2022-12-11T19:21:17.291" v="710" actId="26606"/>
          <ac:spMkLst>
            <pc:docMk/>
            <pc:sldMk cId="1794136200" sldId="278"/>
            <ac:spMk id="132" creationId="{5DED356E-7923-4393-BAEA-0116D9D7635D}"/>
          </ac:spMkLst>
        </pc:spChg>
        <pc:spChg chg="add del">
          <ac:chgData name="Mary Vang" userId="7ba8887aac8584e5" providerId="LiveId" clId="{90962609-A7BD-4EFF-87E9-FEEAB38D67D4}" dt="2022-12-11T19:21:17.283" v="709" actId="26606"/>
          <ac:spMkLst>
            <pc:docMk/>
            <pc:sldMk cId="1794136200" sldId="278"/>
            <ac:spMk id="136" creationId="{709C2B3D-A6C1-C3EE-699D-03D28A84D1DC}"/>
          </ac:spMkLst>
        </pc:spChg>
        <pc:spChg chg="add del">
          <ac:chgData name="Mary Vang" userId="7ba8887aac8584e5" providerId="LiveId" clId="{90962609-A7BD-4EFF-87E9-FEEAB38D67D4}" dt="2022-12-11T19:21:17.283" v="709" actId="26606"/>
          <ac:spMkLst>
            <pc:docMk/>
            <pc:sldMk cId="1794136200" sldId="278"/>
            <ac:spMk id="139" creationId="{75896A25-D088-48F0-A2E7-9C44D9F6B409}"/>
          </ac:spMkLst>
        </pc:spChg>
        <pc:spChg chg="add del">
          <ac:chgData name="Mary Vang" userId="7ba8887aac8584e5" providerId="LiveId" clId="{90962609-A7BD-4EFF-87E9-FEEAB38D67D4}" dt="2022-12-11T19:21:17.283" v="709" actId="26606"/>
          <ac:spMkLst>
            <pc:docMk/>
            <pc:sldMk cId="1794136200" sldId="278"/>
            <ac:spMk id="141" creationId="{DDCD6B11-13E6-4A46-9C85-F8EB0F35C5E1}"/>
          </ac:spMkLst>
        </pc:spChg>
        <pc:spChg chg="add del">
          <ac:chgData name="Mary Vang" userId="7ba8887aac8584e5" providerId="LiveId" clId="{90962609-A7BD-4EFF-87E9-FEEAB38D67D4}" dt="2022-12-11T19:21:17.283" v="709" actId="26606"/>
          <ac:spMkLst>
            <pc:docMk/>
            <pc:sldMk cId="1794136200" sldId="278"/>
            <ac:spMk id="143" creationId="{75EBCDCE-0F4C-477C-AB15-886C5F27B118}"/>
          </ac:spMkLst>
        </pc:spChg>
        <pc:spChg chg="add del">
          <ac:chgData name="Mary Vang" userId="7ba8887aac8584e5" providerId="LiveId" clId="{90962609-A7BD-4EFF-87E9-FEEAB38D67D4}" dt="2022-12-11T19:21:17.283" v="709" actId="26606"/>
          <ac:spMkLst>
            <pc:docMk/>
            <pc:sldMk cId="1794136200" sldId="278"/>
            <ac:spMk id="145" creationId="{17820F06-C1AE-4232-AEE8-3AC8189E4BA5}"/>
          </ac:spMkLst>
        </pc:spChg>
        <pc:spChg chg="add del">
          <ac:chgData name="Mary Vang" userId="7ba8887aac8584e5" providerId="LiveId" clId="{90962609-A7BD-4EFF-87E9-FEEAB38D67D4}" dt="2022-12-11T19:21:17.283" v="709" actId="26606"/>
          <ac:spMkLst>
            <pc:docMk/>
            <pc:sldMk cId="1794136200" sldId="278"/>
            <ac:spMk id="147" creationId="{9A62E9AA-DA4C-405A-B6ED-5B1FE7A8D1B4}"/>
          </ac:spMkLst>
        </pc:spChg>
        <pc:spChg chg="add mod ord">
          <ac:chgData name="Mary Vang" userId="7ba8887aac8584e5" providerId="LiveId" clId="{90962609-A7BD-4EFF-87E9-FEEAB38D67D4}" dt="2022-12-11T19:28:20.935" v="1159" actId="1076"/>
          <ac:spMkLst>
            <pc:docMk/>
            <pc:sldMk cId="1794136200" sldId="278"/>
            <ac:spMk id="149" creationId="{C68EB9DE-9F89-DD73-B51B-6C737CEF33A6}"/>
          </ac:spMkLst>
        </pc:spChg>
        <pc:spChg chg="add del">
          <ac:chgData name="Mary Vang" userId="7ba8887aac8584e5" providerId="LiveId" clId="{90962609-A7BD-4EFF-87E9-FEEAB38D67D4}" dt="2022-12-11T19:26:38.926" v="1146" actId="26606"/>
          <ac:spMkLst>
            <pc:docMk/>
            <pc:sldMk cId="1794136200" sldId="278"/>
            <ac:spMk id="154" creationId="{699373FF-C78A-430B-A246-6048999CE98D}"/>
          </ac:spMkLst>
        </pc:spChg>
        <pc:spChg chg="add del">
          <ac:chgData name="Mary Vang" userId="7ba8887aac8584e5" providerId="LiveId" clId="{90962609-A7BD-4EFF-87E9-FEEAB38D67D4}" dt="2022-12-11T19:26:38.926" v="1146" actId="26606"/>
          <ac:spMkLst>
            <pc:docMk/>
            <pc:sldMk cId="1794136200" sldId="278"/>
            <ac:spMk id="158" creationId="{109B2863-A1A5-4050-8DE8-9BC0AD47F40B}"/>
          </ac:spMkLst>
        </pc:spChg>
        <pc:spChg chg="add del">
          <ac:chgData name="Mary Vang" userId="7ba8887aac8584e5" providerId="LiveId" clId="{90962609-A7BD-4EFF-87E9-FEEAB38D67D4}" dt="2022-12-11T19:26:38.926" v="1146" actId="26606"/>
          <ac:spMkLst>
            <pc:docMk/>
            <pc:sldMk cId="1794136200" sldId="278"/>
            <ac:spMk id="160" creationId="{F1F76955-21E0-4116-A6AA-19DB89B503F7}"/>
          </ac:spMkLst>
        </pc:spChg>
        <pc:spChg chg="add del">
          <ac:chgData name="Mary Vang" userId="7ba8887aac8584e5" providerId="LiveId" clId="{90962609-A7BD-4EFF-87E9-FEEAB38D67D4}" dt="2022-12-11T19:26:27.127" v="1144" actId="26606"/>
          <ac:spMkLst>
            <pc:docMk/>
            <pc:sldMk cId="1794136200" sldId="278"/>
            <ac:spMk id="165" creationId="{F9567813-D7CB-4815-8D6F-28E3C9D5A113}"/>
          </ac:spMkLst>
        </pc:spChg>
        <pc:spChg chg="add del">
          <ac:chgData name="Mary Vang" userId="7ba8887aac8584e5" providerId="LiveId" clId="{90962609-A7BD-4EFF-87E9-FEEAB38D67D4}" dt="2022-12-11T19:26:27.127" v="1144" actId="26606"/>
          <ac:spMkLst>
            <pc:docMk/>
            <pc:sldMk cId="1794136200" sldId="278"/>
            <ac:spMk id="167" creationId="{FA45F7C9-4421-4A23-B34E-99DE33301BB7}"/>
          </ac:spMkLst>
        </pc:spChg>
        <pc:spChg chg="add del">
          <ac:chgData name="Mary Vang" userId="7ba8887aac8584e5" providerId="LiveId" clId="{90962609-A7BD-4EFF-87E9-FEEAB38D67D4}" dt="2022-12-11T19:26:27.127" v="1144" actId="26606"/>
          <ac:spMkLst>
            <pc:docMk/>
            <pc:sldMk cId="1794136200" sldId="278"/>
            <ac:spMk id="169" creationId="{8663BE7B-183A-4877-ABFF-D6E34952F7E5}"/>
          </ac:spMkLst>
        </pc:spChg>
        <pc:spChg chg="add del">
          <ac:chgData name="Mary Vang" userId="7ba8887aac8584e5" providerId="LiveId" clId="{90962609-A7BD-4EFF-87E9-FEEAB38D67D4}" dt="2022-12-11T19:26:27.127" v="1144" actId="26606"/>
          <ac:spMkLst>
            <pc:docMk/>
            <pc:sldMk cId="1794136200" sldId="278"/>
            <ac:spMk id="171" creationId="{92AE8945-E314-4E55-8834-47A77D9CE316}"/>
          </ac:spMkLst>
        </pc:spChg>
        <pc:spChg chg="add del">
          <ac:chgData name="Mary Vang" userId="7ba8887aac8584e5" providerId="LiveId" clId="{90962609-A7BD-4EFF-87E9-FEEAB38D67D4}" dt="2022-12-11T19:26:27.127" v="1144" actId="26606"/>
          <ac:spMkLst>
            <pc:docMk/>
            <pc:sldMk cId="1794136200" sldId="278"/>
            <ac:spMk id="173" creationId="{6AA6BA4F-F7B6-4A5C-93D4-4AB4E476DD14}"/>
          </ac:spMkLst>
        </pc:spChg>
        <pc:picChg chg="del">
          <ac:chgData name="Mary Vang" userId="7ba8887aac8584e5" providerId="LiveId" clId="{90962609-A7BD-4EFF-87E9-FEEAB38D67D4}" dt="2022-12-11T18:34:24.563" v="88" actId="478"/>
          <ac:picMkLst>
            <pc:docMk/>
            <pc:sldMk cId="1794136200" sldId="278"/>
            <ac:picMk id="4" creationId="{E10E3484-798B-5DEC-684E-6B0B5ED3B9F7}"/>
          </ac:picMkLst>
        </pc:picChg>
        <pc:picChg chg="del">
          <ac:chgData name="Mary Vang" userId="7ba8887aac8584e5" providerId="LiveId" clId="{90962609-A7BD-4EFF-87E9-FEEAB38D67D4}" dt="2022-12-11T18:34:59.050" v="93" actId="478"/>
          <ac:picMkLst>
            <pc:docMk/>
            <pc:sldMk cId="1794136200" sldId="278"/>
            <ac:picMk id="5" creationId="{1FE0DC41-B24D-2201-E591-082D9B7C3741}"/>
          </ac:picMkLst>
        </pc:picChg>
        <pc:picChg chg="del">
          <ac:chgData name="Mary Vang" userId="7ba8887aac8584e5" providerId="LiveId" clId="{90962609-A7BD-4EFF-87E9-FEEAB38D67D4}" dt="2022-12-11T18:35:21.425" v="97" actId="478"/>
          <ac:picMkLst>
            <pc:docMk/>
            <pc:sldMk cId="1794136200" sldId="278"/>
            <ac:picMk id="6" creationId="{1FB17A85-9555-C2AE-20A3-8135471BA249}"/>
          </ac:picMkLst>
        </pc:picChg>
        <pc:picChg chg="add mod ord">
          <ac:chgData name="Mary Vang" userId="7ba8887aac8584e5" providerId="LiveId" clId="{90962609-A7BD-4EFF-87E9-FEEAB38D67D4}" dt="2022-12-11T19:26:58.058" v="1149" actId="1076"/>
          <ac:picMkLst>
            <pc:docMk/>
            <pc:sldMk cId="1794136200" sldId="278"/>
            <ac:picMk id="9" creationId="{ECB5B50E-90DF-1A11-4768-C5883A577986}"/>
          </ac:picMkLst>
        </pc:picChg>
        <pc:picChg chg="add mod ord">
          <ac:chgData name="Mary Vang" userId="7ba8887aac8584e5" providerId="LiveId" clId="{90962609-A7BD-4EFF-87E9-FEEAB38D67D4}" dt="2022-12-11T19:26:49.640" v="1148" actId="1076"/>
          <ac:picMkLst>
            <pc:docMk/>
            <pc:sldMk cId="1794136200" sldId="278"/>
            <ac:picMk id="11" creationId="{000952CD-E7EF-8DC0-8B81-1D5BCBE6739C}"/>
          </ac:picMkLst>
        </pc:picChg>
        <pc:picChg chg="add mod ord">
          <ac:chgData name="Mary Vang" userId="7ba8887aac8584e5" providerId="LiveId" clId="{90962609-A7BD-4EFF-87E9-FEEAB38D67D4}" dt="2022-12-11T19:26:47.261" v="1147" actId="1076"/>
          <ac:picMkLst>
            <pc:docMk/>
            <pc:sldMk cId="1794136200" sldId="278"/>
            <ac:picMk id="13" creationId="{A125A786-B649-27CF-575E-B0B6298EBF79}"/>
          </ac:picMkLst>
        </pc:picChg>
        <pc:cxnChg chg="add del">
          <ac:chgData name="Mary Vang" userId="7ba8887aac8584e5" providerId="LiveId" clId="{90962609-A7BD-4EFF-87E9-FEEAB38D67D4}" dt="2022-12-11T18:35:38.918" v="102" actId="26606"/>
          <ac:cxnSpMkLst>
            <pc:docMk/>
            <pc:sldMk cId="1794136200" sldId="278"/>
            <ac:cxnSpMk id="22" creationId="{BEFAE2A0-B30D-40C7-BB2F-AE3D6D5D001F}"/>
          </ac:cxnSpMkLst>
        </pc:cxnChg>
        <pc:cxnChg chg="add del">
          <ac:chgData name="Mary Vang" userId="7ba8887aac8584e5" providerId="LiveId" clId="{90962609-A7BD-4EFF-87E9-FEEAB38D67D4}" dt="2022-12-11T18:35:38.918" v="102" actId="26606"/>
          <ac:cxnSpMkLst>
            <pc:docMk/>
            <pc:sldMk cId="1794136200" sldId="278"/>
            <ac:cxnSpMk id="30" creationId="{73A16B78-E8EF-4C99-BDA5-80142980AE93}"/>
          </ac:cxnSpMkLst>
        </pc:cxnChg>
        <pc:cxnChg chg="add del">
          <ac:chgData name="Mary Vang" userId="7ba8887aac8584e5" providerId="LiveId" clId="{90962609-A7BD-4EFF-87E9-FEEAB38D67D4}" dt="2022-12-11T18:36:02.494" v="110" actId="26606"/>
          <ac:cxnSpMkLst>
            <pc:docMk/>
            <pc:sldMk cId="1794136200" sldId="278"/>
            <ac:cxnSpMk id="35" creationId="{F4BDD6CA-80C0-4861-B6B6-E3B928D629C8}"/>
          </ac:cxnSpMkLst>
        </pc:cxnChg>
        <pc:cxnChg chg="add del">
          <ac:chgData name="Mary Vang" userId="7ba8887aac8584e5" providerId="LiveId" clId="{90962609-A7BD-4EFF-87E9-FEEAB38D67D4}" dt="2022-12-11T18:35:44.249" v="104" actId="26606"/>
          <ac:cxnSpMkLst>
            <pc:docMk/>
            <pc:sldMk cId="1794136200" sldId="278"/>
            <ac:cxnSpMk id="38" creationId="{BEFAE2A0-B30D-40C7-BB2F-AE3D6D5D001F}"/>
          </ac:cxnSpMkLst>
        </pc:cxnChg>
        <pc:cxnChg chg="add del">
          <ac:chgData name="Mary Vang" userId="7ba8887aac8584e5" providerId="LiveId" clId="{90962609-A7BD-4EFF-87E9-FEEAB38D67D4}" dt="2022-12-11T18:38:53.560" v="148" actId="26606"/>
          <ac:cxnSpMkLst>
            <pc:docMk/>
            <pc:sldMk cId="1794136200" sldId="278"/>
            <ac:cxnSpMk id="47" creationId="{BEFAE2A0-B30D-40C7-BB2F-AE3D6D5D001F}"/>
          </ac:cxnSpMkLst>
        </pc:cxnChg>
        <pc:cxnChg chg="add del">
          <ac:chgData name="Mary Vang" userId="7ba8887aac8584e5" providerId="LiveId" clId="{90962609-A7BD-4EFF-87E9-FEEAB38D67D4}" dt="2022-12-11T18:36:04.767" v="112" actId="26606"/>
          <ac:cxnSpMkLst>
            <pc:docMk/>
            <pc:sldMk cId="1794136200" sldId="278"/>
            <ac:cxnSpMk id="50" creationId="{BEFAE2A0-B30D-40C7-BB2F-AE3D6D5D001F}"/>
          </ac:cxnSpMkLst>
        </pc:cxnChg>
        <pc:cxnChg chg="add del">
          <ac:chgData name="Mary Vang" userId="7ba8887aac8584e5" providerId="LiveId" clId="{90962609-A7BD-4EFF-87E9-FEEAB38D67D4}" dt="2022-12-11T18:36:04.767" v="112" actId="26606"/>
          <ac:cxnSpMkLst>
            <pc:docMk/>
            <pc:sldMk cId="1794136200" sldId="278"/>
            <ac:cxnSpMk id="54" creationId="{DA4AC0D3-E53A-467F-AC69-13CED2B336B9}"/>
          </ac:cxnSpMkLst>
        </pc:cxnChg>
        <pc:cxnChg chg="add del">
          <ac:chgData name="Mary Vang" userId="7ba8887aac8584e5" providerId="LiveId" clId="{90962609-A7BD-4EFF-87E9-FEEAB38D67D4}" dt="2022-12-11T18:36:06.684" v="114" actId="26606"/>
          <ac:cxnSpMkLst>
            <pc:docMk/>
            <pc:sldMk cId="1794136200" sldId="278"/>
            <ac:cxnSpMk id="58" creationId="{F4BDD6CA-80C0-4861-B6B6-E3B928D629C8}"/>
          </ac:cxnSpMkLst>
        </pc:cxnChg>
        <pc:cxnChg chg="add del">
          <ac:chgData name="Mary Vang" userId="7ba8887aac8584e5" providerId="LiveId" clId="{90962609-A7BD-4EFF-87E9-FEEAB38D67D4}" dt="2022-12-11T18:36:10.146" v="118" actId="26606"/>
          <ac:cxnSpMkLst>
            <pc:docMk/>
            <pc:sldMk cId="1794136200" sldId="278"/>
            <ac:cxnSpMk id="69" creationId="{547DDE70-3D61-4ED7-B056-AB206613206F}"/>
          </ac:cxnSpMkLst>
        </pc:cxnChg>
        <pc:cxnChg chg="add del">
          <ac:chgData name="Mary Vang" userId="7ba8887aac8584e5" providerId="LiveId" clId="{90962609-A7BD-4EFF-87E9-FEEAB38D67D4}" dt="2022-12-11T18:38:53.560" v="148" actId="26606"/>
          <ac:cxnSpMkLst>
            <pc:docMk/>
            <pc:sldMk cId="1794136200" sldId="278"/>
            <ac:cxnSpMk id="74" creationId="{73A16B78-E8EF-4C99-BDA5-80142980AE93}"/>
          </ac:cxnSpMkLst>
        </pc:cxnChg>
        <pc:cxnChg chg="add del">
          <ac:chgData name="Mary Vang" userId="7ba8887aac8584e5" providerId="LiveId" clId="{90962609-A7BD-4EFF-87E9-FEEAB38D67D4}" dt="2022-12-11T18:36:27.345" v="120" actId="26606"/>
          <ac:cxnSpMkLst>
            <pc:docMk/>
            <pc:sldMk cId="1794136200" sldId="278"/>
            <ac:cxnSpMk id="77" creationId="{BEFAE2A0-B30D-40C7-BB2F-AE3D6D5D001F}"/>
          </ac:cxnSpMkLst>
        </pc:cxnChg>
        <pc:cxnChg chg="add del">
          <ac:chgData name="Mary Vang" userId="7ba8887aac8584e5" providerId="LiveId" clId="{90962609-A7BD-4EFF-87E9-FEEAB38D67D4}" dt="2022-12-11T18:36:27.345" v="120" actId="26606"/>
          <ac:cxnSpMkLst>
            <pc:docMk/>
            <pc:sldMk cId="1794136200" sldId="278"/>
            <ac:cxnSpMk id="79" creationId="{13B50B31-4D12-4B64-840F-1F1D913F95EB}"/>
          </ac:cxnSpMkLst>
        </pc:cxnChg>
        <pc:cxnChg chg="add del">
          <ac:chgData name="Mary Vang" userId="7ba8887aac8584e5" providerId="LiveId" clId="{90962609-A7BD-4EFF-87E9-FEEAB38D67D4}" dt="2022-12-11T18:39:07.584" v="150" actId="26606"/>
          <ac:cxnSpMkLst>
            <pc:docMk/>
            <pc:sldMk cId="1794136200" sldId="278"/>
            <ac:cxnSpMk id="86" creationId="{BEFAE2A0-B30D-40C7-BB2F-AE3D6D5D001F}"/>
          </ac:cxnSpMkLst>
        </pc:cxnChg>
        <pc:cxnChg chg="add del">
          <ac:chgData name="Mary Vang" userId="7ba8887aac8584e5" providerId="LiveId" clId="{90962609-A7BD-4EFF-87E9-FEEAB38D67D4}" dt="2022-12-11T18:39:07.584" v="150" actId="26606"/>
          <ac:cxnSpMkLst>
            <pc:docMk/>
            <pc:sldMk cId="1794136200" sldId="278"/>
            <ac:cxnSpMk id="90" creationId="{73A16B78-E8EF-4C99-BDA5-80142980AE93}"/>
          </ac:cxnSpMkLst>
        </pc:cxnChg>
        <pc:cxnChg chg="add del">
          <ac:chgData name="Mary Vang" userId="7ba8887aac8584e5" providerId="LiveId" clId="{90962609-A7BD-4EFF-87E9-FEEAB38D67D4}" dt="2022-12-11T18:39:08.616" v="152" actId="26606"/>
          <ac:cxnSpMkLst>
            <pc:docMk/>
            <pc:sldMk cId="1794136200" sldId="278"/>
            <ac:cxnSpMk id="96" creationId="{BEFAE2A0-B30D-40C7-BB2F-AE3D6D5D001F}"/>
          </ac:cxnSpMkLst>
        </pc:cxnChg>
        <pc:cxnChg chg="add del">
          <ac:chgData name="Mary Vang" userId="7ba8887aac8584e5" providerId="LiveId" clId="{90962609-A7BD-4EFF-87E9-FEEAB38D67D4}" dt="2022-12-11T18:39:55.383" v="160" actId="26606"/>
          <ac:cxnSpMkLst>
            <pc:docMk/>
            <pc:sldMk cId="1794136200" sldId="278"/>
            <ac:cxnSpMk id="105" creationId="{BEFAE2A0-B30D-40C7-BB2F-AE3D6D5D001F}"/>
          </ac:cxnSpMkLst>
        </pc:cxnChg>
        <pc:cxnChg chg="add del">
          <ac:chgData name="Mary Vang" userId="7ba8887aac8584e5" providerId="LiveId" clId="{90962609-A7BD-4EFF-87E9-FEEAB38D67D4}" dt="2022-12-11T18:39:55.383" v="160" actId="26606"/>
          <ac:cxnSpMkLst>
            <pc:docMk/>
            <pc:sldMk cId="1794136200" sldId="278"/>
            <ac:cxnSpMk id="109" creationId="{73A16B78-E8EF-4C99-BDA5-80142980AE93}"/>
          </ac:cxnSpMkLst>
        </pc:cxnChg>
        <pc:cxnChg chg="add del">
          <ac:chgData name="Mary Vang" userId="7ba8887aac8584e5" providerId="LiveId" clId="{90962609-A7BD-4EFF-87E9-FEEAB38D67D4}" dt="2022-12-11T19:21:17.291" v="710" actId="26606"/>
          <ac:cxnSpMkLst>
            <pc:docMk/>
            <pc:sldMk cId="1794136200" sldId="278"/>
            <ac:cxnSpMk id="120" creationId="{BEFAE2A0-B30D-40C7-BB2F-AE3D6D5D001F}"/>
          </ac:cxnSpMkLst>
        </pc:cxnChg>
        <pc:cxnChg chg="add del">
          <ac:chgData name="Mary Vang" userId="7ba8887aac8584e5" providerId="LiveId" clId="{90962609-A7BD-4EFF-87E9-FEEAB38D67D4}" dt="2022-12-11T19:21:17.291" v="710" actId="26606"/>
          <ac:cxnSpMkLst>
            <pc:docMk/>
            <pc:sldMk cId="1794136200" sldId="278"/>
            <ac:cxnSpMk id="128" creationId="{73A16B78-E8EF-4C99-BDA5-80142980AE93}"/>
          </ac:cxnSpMkLst>
        </pc:cxnChg>
        <pc:cxnChg chg="add del">
          <ac:chgData name="Mary Vang" userId="7ba8887aac8584e5" providerId="LiveId" clId="{90962609-A7BD-4EFF-87E9-FEEAB38D67D4}" dt="2022-12-11T19:26:38.926" v="1146" actId="26606"/>
          <ac:cxnSpMkLst>
            <pc:docMk/>
            <pc:sldMk cId="1794136200" sldId="278"/>
            <ac:cxnSpMk id="156" creationId="{03EBB925-FEC3-4CD5-9271-3D75EBB53262}"/>
          </ac:cxnSpMkLst>
        </pc:cxnChg>
      </pc:sldChg>
      <pc:sldChg chg="modSp add mod ord setBg">
        <pc:chgData name="Mary Vang" userId="7ba8887aac8584e5" providerId="LiveId" clId="{90962609-A7BD-4EFF-87E9-FEEAB38D67D4}" dt="2022-12-11T23:35:43.838" v="1571" actId="27636"/>
        <pc:sldMkLst>
          <pc:docMk/>
          <pc:sldMk cId="383642673" sldId="279"/>
        </pc:sldMkLst>
        <pc:spChg chg="mod">
          <ac:chgData name="Mary Vang" userId="7ba8887aac8584e5" providerId="LiveId" clId="{90962609-A7BD-4EFF-87E9-FEEAB38D67D4}" dt="2022-12-11T23:35:43.838" v="1571" actId="27636"/>
          <ac:spMkLst>
            <pc:docMk/>
            <pc:sldMk cId="383642673" sldId="279"/>
            <ac:spMk id="4" creationId="{0C5783B1-D6FB-E1E5-B4CC-3C563CFFF63F}"/>
          </ac:spMkLst>
        </pc:spChg>
      </pc:sldChg>
      <pc:sldChg chg="new del">
        <pc:chgData name="Mary Vang" userId="7ba8887aac8584e5" providerId="LiveId" clId="{90962609-A7BD-4EFF-87E9-FEEAB38D67D4}" dt="2022-12-11T18:42:35.025" v="193" actId="47"/>
        <pc:sldMkLst>
          <pc:docMk/>
          <pc:sldMk cId="3997773854" sldId="279"/>
        </pc:sldMkLst>
      </pc:sldChg>
      <pc:sldChg chg="addSp delSp modSp add mod">
        <pc:chgData name="Mary Vang" userId="7ba8887aac8584e5" providerId="LiveId" clId="{90962609-A7BD-4EFF-87E9-FEEAB38D67D4}" dt="2022-12-11T18:51:01.668" v="455" actId="962"/>
        <pc:sldMkLst>
          <pc:docMk/>
          <pc:sldMk cId="2532192229" sldId="280"/>
        </pc:sldMkLst>
        <pc:spChg chg="add del mod">
          <ac:chgData name="Mary Vang" userId="7ba8887aac8584e5" providerId="LiveId" clId="{90962609-A7BD-4EFF-87E9-FEEAB38D67D4}" dt="2022-12-11T18:50:46.939" v="449" actId="931"/>
          <ac:spMkLst>
            <pc:docMk/>
            <pc:sldMk cId="2532192229" sldId="280"/>
            <ac:spMk id="3" creationId="{CE5A6DFC-8450-4629-244E-AC96FC6B874E}"/>
          </ac:spMkLst>
        </pc:spChg>
        <pc:spChg chg="add del mod">
          <ac:chgData name="Mary Vang" userId="7ba8887aac8584e5" providerId="LiveId" clId="{90962609-A7BD-4EFF-87E9-FEEAB38D67D4}" dt="2022-12-11T18:51:00.585" v="453" actId="931"/>
          <ac:spMkLst>
            <pc:docMk/>
            <pc:sldMk cId="2532192229" sldId="280"/>
            <ac:spMk id="8" creationId="{BA49FF0F-CF45-AE45-5A47-D51E7688AA62}"/>
          </ac:spMkLst>
        </pc:spChg>
        <pc:picChg chg="add mod">
          <ac:chgData name="Mary Vang" userId="7ba8887aac8584e5" providerId="LiveId" clId="{90962609-A7BD-4EFF-87E9-FEEAB38D67D4}" dt="2022-12-11T18:50:48.311" v="450" actId="27614"/>
          <ac:picMkLst>
            <pc:docMk/>
            <pc:sldMk cId="2532192229" sldId="280"/>
            <ac:picMk id="5" creationId="{A3F9738E-9099-B338-75B1-6BA5B0DB70C2}"/>
          </ac:picMkLst>
        </pc:picChg>
        <pc:picChg chg="add mod">
          <ac:chgData name="Mary Vang" userId="7ba8887aac8584e5" providerId="LiveId" clId="{90962609-A7BD-4EFF-87E9-FEEAB38D67D4}" dt="2022-12-11T18:51:01.668" v="455" actId="962"/>
          <ac:picMkLst>
            <pc:docMk/>
            <pc:sldMk cId="2532192229" sldId="280"/>
            <ac:picMk id="10" creationId="{6116E681-21B3-DBF4-A7BE-BCEB46AC9553}"/>
          </ac:picMkLst>
        </pc:picChg>
        <pc:picChg chg="del mod">
          <ac:chgData name="Mary Vang" userId="7ba8887aac8584e5" providerId="LiveId" clId="{90962609-A7BD-4EFF-87E9-FEEAB38D67D4}" dt="2022-12-11T18:50:49.746" v="452" actId="478"/>
          <ac:picMkLst>
            <pc:docMk/>
            <pc:sldMk cId="2532192229" sldId="280"/>
            <ac:picMk id="14" creationId="{E7469E3A-2381-D82E-8890-B3DBE7B66F10}"/>
          </ac:picMkLst>
        </pc:picChg>
        <pc:picChg chg="del">
          <ac:chgData name="Mary Vang" userId="7ba8887aac8584e5" providerId="LiveId" clId="{90962609-A7BD-4EFF-87E9-FEEAB38D67D4}" dt="2022-12-11T18:50:41.329" v="448" actId="478"/>
          <ac:picMkLst>
            <pc:docMk/>
            <pc:sldMk cId="2532192229" sldId="280"/>
            <ac:picMk id="17" creationId="{7BCC8444-43EC-9722-394B-F5CF0B86F634}"/>
          </ac:picMkLst>
        </pc:picChg>
      </pc:sldChg>
      <pc:sldChg chg="addSp delSp modSp add mod">
        <pc:chgData name="Mary Vang" userId="7ba8887aac8584e5" providerId="LiveId" clId="{90962609-A7BD-4EFF-87E9-FEEAB38D67D4}" dt="2022-12-11T18:54:58.449" v="469" actId="962"/>
        <pc:sldMkLst>
          <pc:docMk/>
          <pc:sldMk cId="2231104729" sldId="281"/>
        </pc:sldMkLst>
        <pc:spChg chg="add del mod">
          <ac:chgData name="Mary Vang" userId="7ba8887aac8584e5" providerId="LiveId" clId="{90962609-A7BD-4EFF-87E9-FEEAB38D67D4}" dt="2022-12-11T18:51:31.036" v="459" actId="931"/>
          <ac:spMkLst>
            <pc:docMk/>
            <pc:sldMk cId="2231104729" sldId="281"/>
            <ac:spMk id="4" creationId="{3ED7902A-8C51-FECC-C3BE-331B3E38232E}"/>
          </ac:spMkLst>
        </pc:spChg>
        <pc:spChg chg="add del mod">
          <ac:chgData name="Mary Vang" userId="7ba8887aac8584e5" providerId="LiveId" clId="{90962609-A7BD-4EFF-87E9-FEEAB38D67D4}" dt="2022-12-11T18:51:38.555" v="463" actId="931"/>
          <ac:spMkLst>
            <pc:docMk/>
            <pc:sldMk cId="2231104729" sldId="281"/>
            <ac:spMk id="9" creationId="{967EE655-486F-E703-EAFC-8443C14526D5}"/>
          </ac:spMkLst>
        </pc:spChg>
        <pc:spChg chg="add del mod">
          <ac:chgData name="Mary Vang" userId="7ba8887aac8584e5" providerId="LiveId" clId="{90962609-A7BD-4EFF-87E9-FEEAB38D67D4}" dt="2022-12-11T18:54:57.436" v="467" actId="931"/>
          <ac:spMkLst>
            <pc:docMk/>
            <pc:sldMk cId="2231104729" sldId="281"/>
            <ac:spMk id="13" creationId="{50107BCA-05C2-B829-97EE-0D86D63BFC60}"/>
          </ac:spMkLst>
        </pc:spChg>
        <pc:picChg chg="add mod">
          <ac:chgData name="Mary Vang" userId="7ba8887aac8584e5" providerId="LiveId" clId="{90962609-A7BD-4EFF-87E9-FEEAB38D67D4}" dt="2022-12-11T18:51:31.836" v="461" actId="962"/>
          <ac:picMkLst>
            <pc:docMk/>
            <pc:sldMk cId="2231104729" sldId="281"/>
            <ac:picMk id="6" creationId="{3CA90F16-48AF-FE04-C5B9-E68EAA2C2804}"/>
          </ac:picMkLst>
        </pc:picChg>
        <pc:picChg chg="del">
          <ac:chgData name="Mary Vang" userId="7ba8887aac8584e5" providerId="LiveId" clId="{90962609-A7BD-4EFF-87E9-FEEAB38D67D4}" dt="2022-12-11T18:51:25.958" v="458" actId="478"/>
          <ac:picMkLst>
            <pc:docMk/>
            <pc:sldMk cId="2231104729" sldId="281"/>
            <ac:picMk id="8" creationId="{131E3FCB-388B-6F1A-7C04-915D73AAF326}"/>
          </ac:picMkLst>
        </pc:picChg>
        <pc:picChg chg="add del mod">
          <ac:chgData name="Mary Vang" userId="7ba8887aac8584e5" providerId="LiveId" clId="{90962609-A7BD-4EFF-87E9-FEEAB38D67D4}" dt="2022-12-11T18:54:50.120" v="466" actId="478"/>
          <ac:picMkLst>
            <pc:docMk/>
            <pc:sldMk cId="2231104729" sldId="281"/>
            <ac:picMk id="11" creationId="{85E9D5E2-C5D8-55E4-4910-59E4A92D0BC3}"/>
          </ac:picMkLst>
        </pc:picChg>
        <pc:picChg chg="del">
          <ac:chgData name="Mary Vang" userId="7ba8887aac8584e5" providerId="LiveId" clId="{90962609-A7BD-4EFF-87E9-FEEAB38D67D4}" dt="2022-12-11T18:51:34.406" v="462" actId="478"/>
          <ac:picMkLst>
            <pc:docMk/>
            <pc:sldMk cId="2231104729" sldId="281"/>
            <ac:picMk id="15" creationId="{6594AF7F-8406-4256-A5E1-B86D5E588E8A}"/>
          </ac:picMkLst>
        </pc:picChg>
        <pc:picChg chg="add mod">
          <ac:chgData name="Mary Vang" userId="7ba8887aac8584e5" providerId="LiveId" clId="{90962609-A7BD-4EFF-87E9-FEEAB38D67D4}" dt="2022-12-11T18:54:58.449" v="469" actId="962"/>
          <ac:picMkLst>
            <pc:docMk/>
            <pc:sldMk cId="2231104729" sldId="281"/>
            <ac:picMk id="16" creationId="{9E1A3875-B9CA-1B4E-732C-EBA444C2B3C5}"/>
          </ac:picMkLst>
        </pc:picChg>
      </pc:sldChg>
      <pc:sldChg chg="addSp delSp modSp add mod">
        <pc:chgData name="Mary Vang" userId="7ba8887aac8584e5" providerId="LiveId" clId="{90962609-A7BD-4EFF-87E9-FEEAB38D67D4}" dt="2022-12-11T18:56:22.470" v="482" actId="962"/>
        <pc:sldMkLst>
          <pc:docMk/>
          <pc:sldMk cId="33265114" sldId="282"/>
        </pc:sldMkLst>
        <pc:spChg chg="add del mod">
          <ac:chgData name="Mary Vang" userId="7ba8887aac8584e5" providerId="LiveId" clId="{90962609-A7BD-4EFF-87E9-FEEAB38D67D4}" dt="2022-12-11T18:56:09.214" v="476" actId="931"/>
          <ac:spMkLst>
            <pc:docMk/>
            <pc:sldMk cId="33265114" sldId="282"/>
            <ac:spMk id="4" creationId="{463ED30D-B156-B68E-EEFC-8589A2191DB1}"/>
          </ac:spMkLst>
        </pc:spChg>
        <pc:spChg chg="add del mod">
          <ac:chgData name="Mary Vang" userId="7ba8887aac8584e5" providerId="LiveId" clId="{90962609-A7BD-4EFF-87E9-FEEAB38D67D4}" dt="2022-12-11T18:56:21.570" v="480" actId="931"/>
          <ac:spMkLst>
            <pc:docMk/>
            <pc:sldMk cId="33265114" sldId="282"/>
            <ac:spMk id="8" creationId="{33BDAEF9-62E7-8B8F-B132-8DBEB359BAF0}"/>
          </ac:spMkLst>
        </pc:spChg>
        <pc:picChg chg="add mod">
          <ac:chgData name="Mary Vang" userId="7ba8887aac8584e5" providerId="LiveId" clId="{90962609-A7BD-4EFF-87E9-FEEAB38D67D4}" dt="2022-12-11T18:56:09.977" v="478" actId="962"/>
          <ac:picMkLst>
            <pc:docMk/>
            <pc:sldMk cId="33265114" sldId="282"/>
            <ac:picMk id="6" creationId="{E3DFF200-EEF0-BC96-C914-D31CAA22552D}"/>
          </ac:picMkLst>
        </pc:picChg>
        <pc:picChg chg="del mod">
          <ac:chgData name="Mary Vang" userId="7ba8887aac8584e5" providerId="LiveId" clId="{90962609-A7BD-4EFF-87E9-FEEAB38D67D4}" dt="2022-12-11T18:56:05.372" v="475" actId="478"/>
          <ac:picMkLst>
            <pc:docMk/>
            <pc:sldMk cId="33265114" sldId="282"/>
            <ac:picMk id="10" creationId="{8B014A11-2811-A2EA-241F-1FA08D88DCE8}"/>
          </ac:picMkLst>
        </pc:picChg>
        <pc:picChg chg="add mod">
          <ac:chgData name="Mary Vang" userId="7ba8887aac8584e5" providerId="LiveId" clId="{90962609-A7BD-4EFF-87E9-FEEAB38D67D4}" dt="2022-12-11T18:56:22.470" v="482" actId="962"/>
          <ac:picMkLst>
            <pc:docMk/>
            <pc:sldMk cId="33265114" sldId="282"/>
            <ac:picMk id="11" creationId="{80DE216D-5903-E7DD-13CC-C4B83113E88B}"/>
          </ac:picMkLst>
        </pc:picChg>
        <pc:picChg chg="del">
          <ac:chgData name="Mary Vang" userId="7ba8887aac8584e5" providerId="LiveId" clId="{90962609-A7BD-4EFF-87E9-FEEAB38D67D4}" dt="2022-12-11T18:56:16.741" v="479" actId="478"/>
          <ac:picMkLst>
            <pc:docMk/>
            <pc:sldMk cId="33265114" sldId="282"/>
            <ac:picMk id="12" creationId="{D952D506-0F4A-FCD1-33EC-DFA749584E3B}"/>
          </ac:picMkLst>
        </pc:picChg>
      </pc:sldChg>
      <pc:sldChg chg="addSp delSp modSp add mod">
        <pc:chgData name="Mary Vang" userId="7ba8887aac8584e5" providerId="LiveId" clId="{90962609-A7BD-4EFF-87E9-FEEAB38D67D4}" dt="2022-12-11T18:59:39.390" v="529" actId="1076"/>
        <pc:sldMkLst>
          <pc:docMk/>
          <pc:sldMk cId="1320940932" sldId="283"/>
        </pc:sldMkLst>
        <pc:spChg chg="add del mod">
          <ac:chgData name="Mary Vang" userId="7ba8887aac8584e5" providerId="LiveId" clId="{90962609-A7BD-4EFF-87E9-FEEAB38D67D4}" dt="2022-12-11T18:56:42.514" v="486" actId="931"/>
          <ac:spMkLst>
            <pc:docMk/>
            <pc:sldMk cId="1320940932" sldId="283"/>
            <ac:spMk id="3" creationId="{2346E6E0-0541-AA6A-9758-D4E34A889AB9}"/>
          </ac:spMkLst>
        </pc:spChg>
        <pc:picChg chg="add mod">
          <ac:chgData name="Mary Vang" userId="7ba8887aac8584e5" providerId="LiveId" clId="{90962609-A7BD-4EFF-87E9-FEEAB38D67D4}" dt="2022-12-11T18:58:01.682" v="507" actId="14100"/>
          <ac:picMkLst>
            <pc:docMk/>
            <pc:sldMk cId="1320940932" sldId="283"/>
            <ac:picMk id="6" creationId="{2485087F-C34E-BBFD-84C2-935083C220CD}"/>
          </ac:picMkLst>
        </pc:picChg>
        <pc:picChg chg="del">
          <ac:chgData name="Mary Vang" userId="7ba8887aac8584e5" providerId="LiveId" clId="{90962609-A7BD-4EFF-87E9-FEEAB38D67D4}" dt="2022-12-11T18:56:37.084" v="485" actId="478"/>
          <ac:picMkLst>
            <pc:docMk/>
            <pc:sldMk cId="1320940932" sldId="283"/>
            <ac:picMk id="7" creationId="{52551787-5645-629A-2055-15527377ED24}"/>
          </ac:picMkLst>
        </pc:picChg>
        <pc:picChg chg="del">
          <ac:chgData name="Mary Vang" userId="7ba8887aac8584e5" providerId="LiveId" clId="{90962609-A7BD-4EFF-87E9-FEEAB38D67D4}" dt="2022-12-11T18:56:57.549" v="493" actId="478"/>
          <ac:picMkLst>
            <pc:docMk/>
            <pc:sldMk cId="1320940932" sldId="283"/>
            <ac:picMk id="9" creationId="{CB990E5D-DBEA-3174-1CBF-9FB18EAE5164}"/>
          </ac:picMkLst>
        </pc:picChg>
        <pc:picChg chg="add mod">
          <ac:chgData name="Mary Vang" userId="7ba8887aac8584e5" providerId="LiveId" clId="{90962609-A7BD-4EFF-87E9-FEEAB38D67D4}" dt="2022-12-11T18:57:17.326" v="498" actId="1076"/>
          <ac:picMkLst>
            <pc:docMk/>
            <pc:sldMk cId="1320940932" sldId="283"/>
            <ac:picMk id="10" creationId="{CFF06F6F-18D5-6129-E955-149304D63556}"/>
          </ac:picMkLst>
        </pc:picChg>
        <pc:picChg chg="del">
          <ac:chgData name="Mary Vang" userId="7ba8887aac8584e5" providerId="LiveId" clId="{90962609-A7BD-4EFF-87E9-FEEAB38D67D4}" dt="2022-12-11T18:57:22.977" v="499" actId="478"/>
          <ac:picMkLst>
            <pc:docMk/>
            <pc:sldMk cId="1320940932" sldId="283"/>
            <ac:picMk id="11" creationId="{975519FC-5770-30F0-B266-3794DB8C8589}"/>
          </ac:picMkLst>
        </pc:picChg>
        <pc:picChg chg="del">
          <ac:chgData name="Mary Vang" userId="7ba8887aac8584e5" providerId="LiveId" clId="{90962609-A7BD-4EFF-87E9-FEEAB38D67D4}" dt="2022-12-11T18:58:04.526" v="508" actId="478"/>
          <ac:picMkLst>
            <pc:docMk/>
            <pc:sldMk cId="1320940932" sldId="283"/>
            <ac:picMk id="13" creationId="{DD51DB01-F305-92FC-5FFC-3FBB4FA99C6C}"/>
          </ac:picMkLst>
        </pc:picChg>
        <pc:picChg chg="add mod">
          <ac:chgData name="Mary Vang" userId="7ba8887aac8584e5" providerId="LiveId" clId="{90962609-A7BD-4EFF-87E9-FEEAB38D67D4}" dt="2022-12-11T18:57:55.641" v="506" actId="14100"/>
          <ac:picMkLst>
            <pc:docMk/>
            <pc:sldMk cId="1320940932" sldId="283"/>
            <ac:picMk id="14" creationId="{8384FDA3-1FAF-5433-6A46-EB01B9B87D69}"/>
          </ac:picMkLst>
        </pc:picChg>
        <pc:picChg chg="del">
          <ac:chgData name="Mary Vang" userId="7ba8887aac8584e5" providerId="LiveId" clId="{90962609-A7BD-4EFF-87E9-FEEAB38D67D4}" dt="2022-12-11T18:58:58.713" v="520" actId="478"/>
          <ac:picMkLst>
            <pc:docMk/>
            <pc:sldMk cId="1320940932" sldId="283"/>
            <ac:picMk id="15" creationId="{9F1C5FF7-2C23-26C7-AE65-1FEC8C815FF1}"/>
          </ac:picMkLst>
        </pc:picChg>
        <pc:picChg chg="add mod">
          <ac:chgData name="Mary Vang" userId="7ba8887aac8584e5" providerId="LiveId" clId="{90962609-A7BD-4EFF-87E9-FEEAB38D67D4}" dt="2022-12-11T18:58:55.064" v="519" actId="1076"/>
          <ac:picMkLst>
            <pc:docMk/>
            <pc:sldMk cId="1320940932" sldId="283"/>
            <ac:picMk id="17" creationId="{3C78943A-9388-27BC-93AA-122878BD004B}"/>
          </ac:picMkLst>
        </pc:picChg>
        <pc:picChg chg="add mod">
          <ac:chgData name="Mary Vang" userId="7ba8887aac8584e5" providerId="LiveId" clId="{90962609-A7BD-4EFF-87E9-FEEAB38D67D4}" dt="2022-12-11T18:59:39.390" v="529" actId="1076"/>
          <ac:picMkLst>
            <pc:docMk/>
            <pc:sldMk cId="1320940932" sldId="283"/>
            <ac:picMk id="19" creationId="{3C6C4EAB-6403-E149-6527-24CF41AA046D}"/>
          </ac:picMkLst>
        </pc:picChg>
      </pc:sldChg>
      <pc:sldChg chg="addSp delSp modSp add mod setBg">
        <pc:chgData name="Mary Vang" userId="7ba8887aac8584e5" providerId="LiveId" clId="{90962609-A7BD-4EFF-87E9-FEEAB38D67D4}" dt="2022-12-11T22:58:33.737" v="1481" actId="12"/>
        <pc:sldMkLst>
          <pc:docMk/>
          <pc:sldMk cId="1597942993" sldId="284"/>
        </pc:sldMkLst>
        <pc:spChg chg="mod">
          <ac:chgData name="Mary Vang" userId="7ba8887aac8584e5" providerId="LiveId" clId="{90962609-A7BD-4EFF-87E9-FEEAB38D67D4}" dt="2022-12-11T19:04:34.851" v="590" actId="1076"/>
          <ac:spMkLst>
            <pc:docMk/>
            <pc:sldMk cId="1597942993" sldId="284"/>
            <ac:spMk id="2" creationId="{F0C341ED-0174-0CD4-B8DD-DBF4A1EE1357}"/>
          </ac:spMkLst>
        </pc:spChg>
        <pc:spChg chg="mod ord">
          <ac:chgData name="Mary Vang" userId="7ba8887aac8584e5" providerId="LiveId" clId="{90962609-A7BD-4EFF-87E9-FEEAB38D67D4}" dt="2022-12-11T22:58:33.737" v="1481" actId="12"/>
          <ac:spMkLst>
            <pc:docMk/>
            <pc:sldMk cId="1597942993" sldId="284"/>
            <ac:spMk id="3" creationId="{7D9963BF-F31D-8F83-8E00-E49584A09CEF}"/>
          </ac:spMkLst>
        </pc:spChg>
        <pc:spChg chg="add del">
          <ac:chgData name="Mary Vang" userId="7ba8887aac8584e5" providerId="LiveId" clId="{90962609-A7BD-4EFF-87E9-FEEAB38D67D4}" dt="2022-12-11T19:03:58.916" v="586" actId="26606"/>
          <ac:spMkLst>
            <pc:docMk/>
            <pc:sldMk cId="1597942993" sldId="284"/>
            <ac:spMk id="14" creationId="{F9567813-D7CB-4815-8D6F-28E3C9D5A113}"/>
          </ac:spMkLst>
        </pc:spChg>
        <pc:spChg chg="add del">
          <ac:chgData name="Mary Vang" userId="7ba8887aac8584e5" providerId="LiveId" clId="{90962609-A7BD-4EFF-87E9-FEEAB38D67D4}" dt="2022-12-11T19:03:58.916" v="586" actId="26606"/>
          <ac:spMkLst>
            <pc:docMk/>
            <pc:sldMk cId="1597942993" sldId="284"/>
            <ac:spMk id="15" creationId="{FA45F7C9-4421-4A23-B34E-99DE33301BB7}"/>
          </ac:spMkLst>
        </pc:spChg>
        <pc:spChg chg="add del">
          <ac:chgData name="Mary Vang" userId="7ba8887aac8584e5" providerId="LiveId" clId="{90962609-A7BD-4EFF-87E9-FEEAB38D67D4}" dt="2022-12-11T19:03:58.916" v="586" actId="26606"/>
          <ac:spMkLst>
            <pc:docMk/>
            <pc:sldMk cId="1597942993" sldId="284"/>
            <ac:spMk id="16" creationId="{8663BE7B-183A-4877-ABFF-D6E34952F7E5}"/>
          </ac:spMkLst>
        </pc:spChg>
        <pc:spChg chg="add del">
          <ac:chgData name="Mary Vang" userId="7ba8887aac8584e5" providerId="LiveId" clId="{90962609-A7BD-4EFF-87E9-FEEAB38D67D4}" dt="2022-12-11T19:02:55.879" v="570" actId="26606"/>
          <ac:spMkLst>
            <pc:docMk/>
            <pc:sldMk cId="1597942993" sldId="284"/>
            <ac:spMk id="17" creationId="{75896A25-D088-48F0-A2E7-9C44D9F6B409}"/>
          </ac:spMkLst>
        </pc:spChg>
        <pc:spChg chg="add del">
          <ac:chgData name="Mary Vang" userId="7ba8887aac8584e5" providerId="LiveId" clId="{90962609-A7BD-4EFF-87E9-FEEAB38D67D4}" dt="2022-12-11T19:03:58.916" v="586" actId="26606"/>
          <ac:spMkLst>
            <pc:docMk/>
            <pc:sldMk cId="1597942993" sldId="284"/>
            <ac:spMk id="18" creationId="{92AE8945-E314-4E55-8834-47A77D9CE316}"/>
          </ac:spMkLst>
        </pc:spChg>
        <pc:spChg chg="add del">
          <ac:chgData name="Mary Vang" userId="7ba8887aac8584e5" providerId="LiveId" clId="{90962609-A7BD-4EFF-87E9-FEEAB38D67D4}" dt="2022-12-11T19:02:55.879" v="570" actId="26606"/>
          <ac:spMkLst>
            <pc:docMk/>
            <pc:sldMk cId="1597942993" sldId="284"/>
            <ac:spMk id="19" creationId="{DDCD6B11-13E6-4A46-9C85-F8EB0F35C5E1}"/>
          </ac:spMkLst>
        </pc:spChg>
        <pc:spChg chg="add del">
          <ac:chgData name="Mary Vang" userId="7ba8887aac8584e5" providerId="LiveId" clId="{90962609-A7BD-4EFF-87E9-FEEAB38D67D4}" dt="2022-12-11T19:03:58.916" v="586" actId="26606"/>
          <ac:spMkLst>
            <pc:docMk/>
            <pc:sldMk cId="1597942993" sldId="284"/>
            <ac:spMk id="20" creationId="{6AA6BA4F-F7B6-4A5C-93D4-4AB4E476DD14}"/>
          </ac:spMkLst>
        </pc:spChg>
        <pc:spChg chg="add del">
          <ac:chgData name="Mary Vang" userId="7ba8887aac8584e5" providerId="LiveId" clId="{90962609-A7BD-4EFF-87E9-FEEAB38D67D4}" dt="2022-12-11T19:02:55.879" v="570" actId="26606"/>
          <ac:spMkLst>
            <pc:docMk/>
            <pc:sldMk cId="1597942993" sldId="284"/>
            <ac:spMk id="21" creationId="{75EBCDCE-0F4C-477C-AB15-886C5F27B118}"/>
          </ac:spMkLst>
        </pc:spChg>
        <pc:spChg chg="add del">
          <ac:chgData name="Mary Vang" userId="7ba8887aac8584e5" providerId="LiveId" clId="{90962609-A7BD-4EFF-87E9-FEEAB38D67D4}" dt="2022-12-11T19:02:55.879" v="570" actId="26606"/>
          <ac:spMkLst>
            <pc:docMk/>
            <pc:sldMk cId="1597942993" sldId="284"/>
            <ac:spMk id="23" creationId="{17820F06-C1AE-4232-AEE8-3AC8189E4BA5}"/>
          </ac:spMkLst>
        </pc:spChg>
        <pc:spChg chg="add del">
          <ac:chgData name="Mary Vang" userId="7ba8887aac8584e5" providerId="LiveId" clId="{90962609-A7BD-4EFF-87E9-FEEAB38D67D4}" dt="2022-12-11T19:02:55.879" v="570" actId="26606"/>
          <ac:spMkLst>
            <pc:docMk/>
            <pc:sldMk cId="1597942993" sldId="284"/>
            <ac:spMk id="25" creationId="{9A62E9AA-DA4C-405A-B6ED-5B1FE7A8D1B4}"/>
          </ac:spMkLst>
        </pc:spChg>
        <pc:spChg chg="add del">
          <ac:chgData name="Mary Vang" userId="7ba8887aac8584e5" providerId="LiveId" clId="{90962609-A7BD-4EFF-87E9-FEEAB38D67D4}" dt="2022-12-11T19:02:58.460" v="572" actId="26606"/>
          <ac:spMkLst>
            <pc:docMk/>
            <pc:sldMk cId="1597942993" sldId="284"/>
            <ac:spMk id="27" creationId="{699373FF-C78A-430B-A246-6048999CE98D}"/>
          </ac:spMkLst>
        </pc:spChg>
        <pc:spChg chg="add del">
          <ac:chgData name="Mary Vang" userId="7ba8887aac8584e5" providerId="LiveId" clId="{90962609-A7BD-4EFF-87E9-FEEAB38D67D4}" dt="2022-12-11T19:02:58.460" v="572" actId="26606"/>
          <ac:spMkLst>
            <pc:docMk/>
            <pc:sldMk cId="1597942993" sldId="284"/>
            <ac:spMk id="29" creationId="{109B2863-A1A5-4050-8DE8-9BC0AD47F40B}"/>
          </ac:spMkLst>
        </pc:spChg>
        <pc:spChg chg="add del">
          <ac:chgData name="Mary Vang" userId="7ba8887aac8584e5" providerId="LiveId" clId="{90962609-A7BD-4EFF-87E9-FEEAB38D67D4}" dt="2022-12-11T19:02:58.460" v="572" actId="26606"/>
          <ac:spMkLst>
            <pc:docMk/>
            <pc:sldMk cId="1597942993" sldId="284"/>
            <ac:spMk id="30" creationId="{F1F76955-21E0-4116-A6AA-19DB89B503F7}"/>
          </ac:spMkLst>
        </pc:spChg>
        <pc:spChg chg="add del">
          <ac:chgData name="Mary Vang" userId="7ba8887aac8584e5" providerId="LiveId" clId="{90962609-A7BD-4EFF-87E9-FEEAB38D67D4}" dt="2022-12-11T19:03:00.106" v="574" actId="26606"/>
          <ac:spMkLst>
            <pc:docMk/>
            <pc:sldMk cId="1597942993" sldId="284"/>
            <ac:spMk id="31" creationId="{514D5E4E-F019-44AF-AF49-8FBBFBBE6B18}"/>
          </ac:spMkLst>
        </pc:spChg>
        <pc:spChg chg="add del">
          <ac:chgData name="Mary Vang" userId="7ba8887aac8584e5" providerId="LiveId" clId="{90962609-A7BD-4EFF-87E9-FEEAB38D67D4}" dt="2022-12-11T19:03:00.106" v="574" actId="26606"/>
          <ac:spMkLst>
            <pc:docMk/>
            <pc:sldMk cId="1597942993" sldId="284"/>
            <ac:spMk id="32" creationId="{151FCA92-37FC-419D-880C-DEE030371675}"/>
          </ac:spMkLst>
        </pc:spChg>
        <pc:spChg chg="add del">
          <ac:chgData name="Mary Vang" userId="7ba8887aac8584e5" providerId="LiveId" clId="{90962609-A7BD-4EFF-87E9-FEEAB38D67D4}" dt="2022-12-11T19:03:00.106" v="574" actId="26606"/>
          <ac:spMkLst>
            <pc:docMk/>
            <pc:sldMk cId="1597942993" sldId="284"/>
            <ac:spMk id="33" creationId="{49F734FC-80ED-4400-9FB7-5800EE74AE4C}"/>
          </ac:spMkLst>
        </pc:spChg>
        <pc:spChg chg="add del">
          <ac:chgData name="Mary Vang" userId="7ba8887aac8584e5" providerId="LiveId" clId="{90962609-A7BD-4EFF-87E9-FEEAB38D67D4}" dt="2022-12-11T19:03:00.106" v="574" actId="26606"/>
          <ac:spMkLst>
            <pc:docMk/>
            <pc:sldMk cId="1597942993" sldId="284"/>
            <ac:spMk id="34" creationId="{F54C209B-0440-412E-BEBF-D8694B5A0A76}"/>
          </ac:spMkLst>
        </pc:spChg>
        <pc:spChg chg="add del">
          <ac:chgData name="Mary Vang" userId="7ba8887aac8584e5" providerId="LiveId" clId="{90962609-A7BD-4EFF-87E9-FEEAB38D67D4}" dt="2022-12-11T19:03:00.106" v="574" actId="26606"/>
          <ac:spMkLst>
            <pc:docMk/>
            <pc:sldMk cId="1597942993" sldId="284"/>
            <ac:spMk id="36" creationId="{FDA25563-C462-4DA6-BB84-8243A6C7DF68}"/>
          </ac:spMkLst>
        </pc:spChg>
        <pc:spChg chg="add del">
          <ac:chgData name="Mary Vang" userId="7ba8887aac8584e5" providerId="LiveId" clId="{90962609-A7BD-4EFF-87E9-FEEAB38D67D4}" dt="2022-12-11T19:03:00.106" v="574" actId="26606"/>
          <ac:spMkLst>
            <pc:docMk/>
            <pc:sldMk cId="1597942993" sldId="284"/>
            <ac:spMk id="37" creationId="{64044755-AC7C-421A-B935-8BA9A23F876E}"/>
          </ac:spMkLst>
        </pc:spChg>
        <pc:spChg chg="add del">
          <ac:chgData name="Mary Vang" userId="7ba8887aac8584e5" providerId="LiveId" clId="{90962609-A7BD-4EFF-87E9-FEEAB38D67D4}" dt="2022-12-11T19:03:00.106" v="574" actId="26606"/>
          <ac:spMkLst>
            <pc:docMk/>
            <pc:sldMk cId="1597942993" sldId="284"/>
            <ac:spMk id="38" creationId="{82225A9B-20AD-4869-96C9-770E8E704594}"/>
          </ac:spMkLst>
        </pc:spChg>
        <pc:spChg chg="add del">
          <ac:chgData name="Mary Vang" userId="7ba8887aac8584e5" providerId="LiveId" clId="{90962609-A7BD-4EFF-87E9-FEEAB38D67D4}" dt="2022-12-11T19:03:02.018" v="576" actId="26606"/>
          <ac:spMkLst>
            <pc:docMk/>
            <pc:sldMk cId="1597942993" sldId="284"/>
            <ac:spMk id="40" creationId="{76802D78-08AE-4322-A011-F916F2D42CDA}"/>
          </ac:spMkLst>
        </pc:spChg>
        <pc:spChg chg="add del">
          <ac:chgData name="Mary Vang" userId="7ba8887aac8584e5" providerId="LiveId" clId="{90962609-A7BD-4EFF-87E9-FEEAB38D67D4}" dt="2022-12-11T19:03:02.018" v="576" actId="26606"/>
          <ac:spMkLst>
            <pc:docMk/>
            <pc:sldMk cId="1597942993" sldId="284"/>
            <ac:spMk id="42" creationId="{45598703-F094-4F74-93F0-945A832FFA5D}"/>
          </ac:spMkLst>
        </pc:spChg>
        <pc:spChg chg="add del">
          <ac:chgData name="Mary Vang" userId="7ba8887aac8584e5" providerId="LiveId" clId="{90962609-A7BD-4EFF-87E9-FEEAB38D67D4}" dt="2022-12-11T19:03:02.018" v="576" actId="26606"/>
          <ac:spMkLst>
            <pc:docMk/>
            <pc:sldMk cId="1597942993" sldId="284"/>
            <ac:spMk id="43" creationId="{F0AC4F6F-0DD7-4E3F-ADF7-26B8E879762E}"/>
          </ac:spMkLst>
        </pc:spChg>
        <pc:spChg chg="add del">
          <ac:chgData name="Mary Vang" userId="7ba8887aac8584e5" providerId="LiveId" clId="{90962609-A7BD-4EFF-87E9-FEEAB38D67D4}" dt="2022-12-11T19:03:06.498" v="578" actId="26606"/>
          <ac:spMkLst>
            <pc:docMk/>
            <pc:sldMk cId="1597942993" sldId="284"/>
            <ac:spMk id="45" creationId="{AA7352F6-69CD-481A-B86A-167F52331339}"/>
          </ac:spMkLst>
        </pc:spChg>
        <pc:spChg chg="add del">
          <ac:chgData name="Mary Vang" userId="7ba8887aac8584e5" providerId="LiveId" clId="{90962609-A7BD-4EFF-87E9-FEEAB38D67D4}" dt="2022-12-11T19:03:06.498" v="578" actId="26606"/>
          <ac:spMkLst>
            <pc:docMk/>
            <pc:sldMk cId="1597942993" sldId="284"/>
            <ac:spMk id="46" creationId="{8E274D61-7D32-4B1C-AE50-DDB359763BDE}"/>
          </ac:spMkLst>
        </pc:spChg>
        <pc:spChg chg="add del">
          <ac:chgData name="Mary Vang" userId="7ba8887aac8584e5" providerId="LiveId" clId="{90962609-A7BD-4EFF-87E9-FEEAB38D67D4}" dt="2022-12-11T19:03:06.498" v="578" actId="26606"/>
          <ac:spMkLst>
            <pc:docMk/>
            <pc:sldMk cId="1597942993" sldId="284"/>
            <ac:spMk id="47" creationId="{6C177458-9205-448A-8170-0474666735F2}"/>
          </ac:spMkLst>
        </pc:spChg>
        <pc:picChg chg="del">
          <ac:chgData name="Mary Vang" userId="7ba8887aac8584e5" providerId="LiveId" clId="{90962609-A7BD-4EFF-87E9-FEEAB38D67D4}" dt="2022-12-11T19:01:46.429" v="550" actId="478"/>
          <ac:picMkLst>
            <pc:docMk/>
            <pc:sldMk cId="1597942993" sldId="284"/>
            <ac:picMk id="4" creationId="{54C19383-AC87-A49A-5B96-4664636F37C2}"/>
          </ac:picMkLst>
        </pc:picChg>
        <pc:picChg chg="del">
          <ac:chgData name="Mary Vang" userId="7ba8887aac8584e5" providerId="LiveId" clId="{90962609-A7BD-4EFF-87E9-FEEAB38D67D4}" dt="2022-12-11T19:02:05.034" v="556" actId="478"/>
          <ac:picMkLst>
            <pc:docMk/>
            <pc:sldMk cId="1597942993" sldId="284"/>
            <ac:picMk id="5" creationId="{FF6BA867-4FA1-2890-83DD-A88548176F0C}"/>
          </ac:picMkLst>
        </pc:picChg>
        <pc:picChg chg="del">
          <ac:chgData name="Mary Vang" userId="7ba8887aac8584e5" providerId="LiveId" clId="{90962609-A7BD-4EFF-87E9-FEEAB38D67D4}" dt="2022-12-11T19:02:23.664" v="562" actId="478"/>
          <ac:picMkLst>
            <pc:docMk/>
            <pc:sldMk cId="1597942993" sldId="284"/>
            <ac:picMk id="6" creationId="{5246670E-E932-7DC0-3E26-8FAC62151665}"/>
          </ac:picMkLst>
        </pc:picChg>
        <pc:picChg chg="add mod ord">
          <ac:chgData name="Mary Vang" userId="7ba8887aac8584e5" providerId="LiveId" clId="{90962609-A7BD-4EFF-87E9-FEEAB38D67D4}" dt="2022-12-11T19:05:43.268" v="601" actId="14100"/>
          <ac:picMkLst>
            <pc:docMk/>
            <pc:sldMk cId="1597942993" sldId="284"/>
            <ac:picMk id="8" creationId="{1113C3DB-8904-C983-B845-58BD0107BC85}"/>
          </ac:picMkLst>
        </pc:picChg>
        <pc:picChg chg="add mod ord">
          <ac:chgData name="Mary Vang" userId="7ba8887aac8584e5" providerId="LiveId" clId="{90962609-A7BD-4EFF-87E9-FEEAB38D67D4}" dt="2022-12-11T19:05:46.858" v="602" actId="14100"/>
          <ac:picMkLst>
            <pc:docMk/>
            <pc:sldMk cId="1597942993" sldId="284"/>
            <ac:picMk id="10" creationId="{3CF8EB92-29B3-2E58-A3BE-19D41F142479}"/>
          </ac:picMkLst>
        </pc:picChg>
        <pc:picChg chg="add mod">
          <ac:chgData name="Mary Vang" userId="7ba8887aac8584e5" providerId="LiveId" clId="{90962609-A7BD-4EFF-87E9-FEEAB38D67D4}" dt="2022-12-11T19:05:55.571" v="604" actId="1076"/>
          <ac:picMkLst>
            <pc:docMk/>
            <pc:sldMk cId="1597942993" sldId="284"/>
            <ac:picMk id="12" creationId="{5CECE6D9-A1E0-116E-B636-241420042DC1}"/>
          </ac:picMkLst>
        </pc:picChg>
        <pc:cxnChg chg="add del">
          <ac:chgData name="Mary Vang" userId="7ba8887aac8584e5" providerId="LiveId" clId="{90962609-A7BD-4EFF-87E9-FEEAB38D67D4}" dt="2022-12-11T19:02:58.460" v="572" actId="26606"/>
          <ac:cxnSpMkLst>
            <pc:docMk/>
            <pc:sldMk cId="1597942993" sldId="284"/>
            <ac:cxnSpMk id="28" creationId="{03EBB925-FEC3-4CD5-9271-3D75EBB53262}"/>
          </ac:cxnSpMkLst>
        </pc:cxnChg>
        <pc:cxnChg chg="add del">
          <ac:chgData name="Mary Vang" userId="7ba8887aac8584e5" providerId="LiveId" clId="{90962609-A7BD-4EFF-87E9-FEEAB38D67D4}" dt="2022-12-11T19:03:00.106" v="574" actId="26606"/>
          <ac:cxnSpMkLst>
            <pc:docMk/>
            <pc:sldMk cId="1597942993" sldId="284"/>
            <ac:cxnSpMk id="35" creationId="{CBEEBACE-87BA-4CA1-BF49-0E9ABA508749}"/>
          </ac:cxnSpMkLst>
        </pc:cxnChg>
        <pc:cxnChg chg="add del">
          <ac:chgData name="Mary Vang" userId="7ba8887aac8584e5" providerId="LiveId" clId="{90962609-A7BD-4EFF-87E9-FEEAB38D67D4}" dt="2022-12-11T19:03:02.018" v="576" actId="26606"/>
          <ac:cxnSpMkLst>
            <pc:docMk/>
            <pc:sldMk cId="1597942993" sldId="284"/>
            <ac:cxnSpMk id="41" creationId="{95FA3E87-F218-4BA5-921F-838DB6FC6FD7}"/>
          </ac:cxnSpMkLst>
        </pc:cxnChg>
      </pc:sldChg>
      <pc:sldChg chg="addSp delSp modSp add del mod modClrScheme chgLayout">
        <pc:chgData name="Mary Vang" userId="7ba8887aac8584e5" providerId="LiveId" clId="{90962609-A7BD-4EFF-87E9-FEEAB38D67D4}" dt="2022-12-11T19:01:38.891" v="548" actId="2890"/>
        <pc:sldMkLst>
          <pc:docMk/>
          <pc:sldMk cId="2536458313" sldId="284"/>
        </pc:sldMkLst>
        <pc:spChg chg="mod ord">
          <ac:chgData name="Mary Vang" userId="7ba8887aac8584e5" providerId="LiveId" clId="{90962609-A7BD-4EFF-87E9-FEEAB38D67D4}" dt="2022-12-11T19:01:38.270" v="547" actId="700"/>
          <ac:spMkLst>
            <pc:docMk/>
            <pc:sldMk cId="2536458313" sldId="284"/>
            <ac:spMk id="2" creationId="{F0C341ED-0174-0CD4-B8DD-DBF4A1EE1357}"/>
          </ac:spMkLst>
        </pc:spChg>
        <pc:spChg chg="mod ord">
          <ac:chgData name="Mary Vang" userId="7ba8887aac8584e5" providerId="LiveId" clId="{90962609-A7BD-4EFF-87E9-FEEAB38D67D4}" dt="2022-12-11T19:01:38.270" v="547" actId="700"/>
          <ac:spMkLst>
            <pc:docMk/>
            <pc:sldMk cId="2536458313" sldId="284"/>
            <ac:spMk id="3" creationId="{7D9963BF-F31D-8F83-8E00-E49584A09CEF}"/>
          </ac:spMkLst>
        </pc:spChg>
        <pc:spChg chg="add del mod ord">
          <ac:chgData name="Mary Vang" userId="7ba8887aac8584e5" providerId="LiveId" clId="{90962609-A7BD-4EFF-87E9-FEEAB38D67D4}" dt="2022-12-11T19:01:38.270" v="547" actId="700"/>
          <ac:spMkLst>
            <pc:docMk/>
            <pc:sldMk cId="2536458313" sldId="284"/>
            <ac:spMk id="7" creationId="{DFEF291C-43B3-1231-EEB9-07848948680A}"/>
          </ac:spMkLst>
        </pc:spChg>
        <pc:spChg chg="add del mod ord">
          <ac:chgData name="Mary Vang" userId="7ba8887aac8584e5" providerId="LiveId" clId="{90962609-A7BD-4EFF-87E9-FEEAB38D67D4}" dt="2022-12-11T19:01:38.270" v="547" actId="700"/>
          <ac:spMkLst>
            <pc:docMk/>
            <pc:sldMk cId="2536458313" sldId="284"/>
            <ac:spMk id="8" creationId="{40BBD309-CA95-1499-528B-9D2DF27BE7EC}"/>
          </ac:spMkLst>
        </pc:spChg>
        <pc:spChg chg="add del mod ord">
          <ac:chgData name="Mary Vang" userId="7ba8887aac8584e5" providerId="LiveId" clId="{90962609-A7BD-4EFF-87E9-FEEAB38D67D4}" dt="2022-12-11T19:01:38.270" v="547" actId="700"/>
          <ac:spMkLst>
            <pc:docMk/>
            <pc:sldMk cId="2536458313" sldId="284"/>
            <ac:spMk id="9" creationId="{F8AA77CA-1E0D-42A2-234E-B3C6EC89DDD7}"/>
          </ac:spMkLst>
        </pc:spChg>
        <pc:picChg chg="add del">
          <ac:chgData name="Mary Vang" userId="7ba8887aac8584e5" providerId="LiveId" clId="{90962609-A7BD-4EFF-87E9-FEEAB38D67D4}" dt="2022-12-11T19:01:37.908" v="546" actId="478"/>
          <ac:picMkLst>
            <pc:docMk/>
            <pc:sldMk cId="2536458313" sldId="284"/>
            <ac:picMk id="4" creationId="{54C19383-AC87-A49A-5B96-4664636F37C2}"/>
          </ac:picMkLst>
        </pc:picChg>
        <pc:picChg chg="add del">
          <ac:chgData name="Mary Vang" userId="7ba8887aac8584e5" providerId="LiveId" clId="{90962609-A7BD-4EFF-87E9-FEEAB38D67D4}" dt="2022-12-11T19:01:37.569" v="545" actId="478"/>
          <ac:picMkLst>
            <pc:docMk/>
            <pc:sldMk cId="2536458313" sldId="284"/>
            <ac:picMk id="5" creationId="{FF6BA867-4FA1-2890-83DD-A88548176F0C}"/>
          </ac:picMkLst>
        </pc:picChg>
        <pc:picChg chg="add del">
          <ac:chgData name="Mary Vang" userId="7ba8887aac8584e5" providerId="LiveId" clId="{90962609-A7BD-4EFF-87E9-FEEAB38D67D4}" dt="2022-12-11T19:01:37.260" v="544" actId="478"/>
          <ac:picMkLst>
            <pc:docMk/>
            <pc:sldMk cId="2536458313" sldId="284"/>
            <ac:picMk id="6" creationId="{5246670E-E932-7DC0-3E26-8FAC62151665}"/>
          </ac:picMkLst>
        </pc:picChg>
      </pc:sldChg>
      <pc:sldChg chg="modSp new del mod">
        <pc:chgData name="Mary Vang" userId="7ba8887aac8584e5" providerId="LiveId" clId="{90962609-A7BD-4EFF-87E9-FEEAB38D67D4}" dt="2022-12-11T19:20:17.392" v="703" actId="2696"/>
        <pc:sldMkLst>
          <pc:docMk/>
          <pc:sldMk cId="1686893999" sldId="285"/>
        </pc:sldMkLst>
        <pc:spChg chg="mod">
          <ac:chgData name="Mary Vang" userId="7ba8887aac8584e5" providerId="LiveId" clId="{90962609-A7BD-4EFF-87E9-FEEAB38D67D4}" dt="2022-12-11T19:19:14.428" v="632" actId="1076"/>
          <ac:spMkLst>
            <pc:docMk/>
            <pc:sldMk cId="1686893999" sldId="285"/>
            <ac:spMk id="2" creationId="{B63E8C75-393E-EBC6-532E-EEB484FC46BB}"/>
          </ac:spMkLst>
        </pc:spChg>
        <pc:spChg chg="mod">
          <ac:chgData name="Mary Vang" userId="7ba8887aac8584e5" providerId="LiveId" clId="{90962609-A7BD-4EFF-87E9-FEEAB38D67D4}" dt="2022-12-11T19:19:42.353" v="702" actId="20577"/>
          <ac:spMkLst>
            <pc:docMk/>
            <pc:sldMk cId="1686893999" sldId="285"/>
            <ac:spMk id="3" creationId="{B29C7822-614A-35B8-4F22-D04F2B60E17D}"/>
          </ac:spMkLst>
        </pc:spChg>
      </pc:sldChg>
      <pc:sldChg chg="new del">
        <pc:chgData name="Mary Vang" userId="7ba8887aac8584e5" providerId="LiveId" clId="{90962609-A7BD-4EFF-87E9-FEEAB38D67D4}" dt="2022-12-11T19:27:24.751" v="1153" actId="47"/>
        <pc:sldMkLst>
          <pc:docMk/>
          <pc:sldMk cId="3481614614" sldId="285"/>
        </pc:sldMkLst>
      </pc:sldChg>
      <pc:sldChg chg="addSp delSp modSp new mod modClrScheme chgLayout">
        <pc:chgData name="Mary Vang" userId="7ba8887aac8584e5" providerId="LiveId" clId="{90962609-A7BD-4EFF-87E9-FEEAB38D67D4}" dt="2022-12-11T19:33:43.952" v="1239" actId="12"/>
        <pc:sldMkLst>
          <pc:docMk/>
          <pc:sldMk cId="1354421349" sldId="286"/>
        </pc:sldMkLst>
        <pc:spChg chg="add del mod">
          <ac:chgData name="Mary Vang" userId="7ba8887aac8584e5" providerId="LiveId" clId="{90962609-A7BD-4EFF-87E9-FEEAB38D67D4}" dt="2022-12-11T19:31:42.498" v="1213" actId="478"/>
          <ac:spMkLst>
            <pc:docMk/>
            <pc:sldMk cId="1354421349" sldId="286"/>
            <ac:spMk id="3" creationId="{0561DC18-985C-C8BF-3DD2-DE00061AFF72}"/>
          </ac:spMkLst>
        </pc:spChg>
        <pc:spChg chg="add mod">
          <ac:chgData name="Mary Vang" userId="7ba8887aac8584e5" providerId="LiveId" clId="{90962609-A7BD-4EFF-87E9-FEEAB38D67D4}" dt="2022-12-11T19:33:43.952" v="1239" actId="12"/>
          <ac:spMkLst>
            <pc:docMk/>
            <pc:sldMk cId="1354421349" sldId="286"/>
            <ac:spMk id="8" creationId="{CAAA615A-66E5-855A-CCF1-BD87FF5B5843}"/>
          </ac:spMkLst>
        </pc:spChg>
        <pc:spChg chg="add mod ord">
          <ac:chgData name="Mary Vang" userId="7ba8887aac8584e5" providerId="LiveId" clId="{90962609-A7BD-4EFF-87E9-FEEAB38D67D4}" dt="2022-12-11T19:32:41.027" v="1235"/>
          <ac:spMkLst>
            <pc:docMk/>
            <pc:sldMk cId="1354421349" sldId="286"/>
            <ac:spMk id="9" creationId="{1FBC5362-0161-6D86-DB99-A0EC7CF96FDD}"/>
          </ac:spMkLst>
        </pc:spChg>
        <pc:picChg chg="add mod">
          <ac:chgData name="Mary Vang" userId="7ba8887aac8584e5" providerId="LiveId" clId="{90962609-A7BD-4EFF-87E9-FEEAB38D67D4}" dt="2022-12-11T19:29:10.649" v="1166" actId="14100"/>
          <ac:picMkLst>
            <pc:docMk/>
            <pc:sldMk cId="1354421349" sldId="286"/>
            <ac:picMk id="4" creationId="{A24E7FCB-8E3B-46B5-9A91-6B98B26E072A}"/>
          </ac:picMkLst>
        </pc:picChg>
        <pc:picChg chg="add mod">
          <ac:chgData name="Mary Vang" userId="7ba8887aac8584e5" providerId="LiveId" clId="{90962609-A7BD-4EFF-87E9-FEEAB38D67D4}" dt="2022-12-11T19:29:49.840" v="1176" actId="14100"/>
          <ac:picMkLst>
            <pc:docMk/>
            <pc:sldMk cId="1354421349" sldId="286"/>
            <ac:picMk id="5" creationId="{74517E0D-E919-A567-26F7-D45D1F314124}"/>
          </ac:picMkLst>
        </pc:picChg>
        <pc:picChg chg="add mod">
          <ac:chgData name="Mary Vang" userId="7ba8887aac8584e5" providerId="LiveId" clId="{90962609-A7BD-4EFF-87E9-FEEAB38D67D4}" dt="2022-12-11T19:29:59.775" v="1179" actId="14100"/>
          <ac:picMkLst>
            <pc:docMk/>
            <pc:sldMk cId="1354421349" sldId="286"/>
            <ac:picMk id="6" creationId="{E569D977-C65F-0E8F-75B1-F2EA95DD0D60}"/>
          </ac:picMkLst>
        </pc:picChg>
      </pc:sldChg>
      <pc:sldChg chg="new del">
        <pc:chgData name="Mary Vang" userId="7ba8887aac8584e5" providerId="LiveId" clId="{90962609-A7BD-4EFF-87E9-FEEAB38D67D4}" dt="2022-12-11T22:13:41.090" v="1243" actId="47"/>
        <pc:sldMkLst>
          <pc:docMk/>
          <pc:sldMk cId="1866668591" sldId="287"/>
        </pc:sldMkLst>
      </pc:sldChg>
      <pc:sldChg chg="addSp delSp modSp new del mod">
        <pc:chgData name="Mary Vang" userId="7ba8887aac8584e5" providerId="LiveId" clId="{90962609-A7BD-4EFF-87E9-FEEAB38D67D4}" dt="2022-12-11T22:55:43.840" v="1462" actId="47"/>
        <pc:sldMkLst>
          <pc:docMk/>
          <pc:sldMk cId="2029844324" sldId="287"/>
        </pc:sldMkLst>
        <pc:spChg chg="add del mod">
          <ac:chgData name="Mary Vang" userId="7ba8887aac8584e5" providerId="LiveId" clId="{90962609-A7BD-4EFF-87E9-FEEAB38D67D4}" dt="2022-12-11T22:42:06.688" v="1328" actId="6549"/>
          <ac:spMkLst>
            <pc:docMk/>
            <pc:sldMk cId="2029844324" sldId="287"/>
            <ac:spMk id="2" creationId="{839CAC6E-4FB3-D8AC-F353-F254B00ABE10}"/>
          </ac:spMkLst>
        </pc:spChg>
        <pc:spChg chg="mod">
          <ac:chgData name="Mary Vang" userId="7ba8887aac8584e5" providerId="LiveId" clId="{90962609-A7BD-4EFF-87E9-FEEAB38D67D4}" dt="2022-12-11T22:42:04.151" v="1325" actId="20577"/>
          <ac:spMkLst>
            <pc:docMk/>
            <pc:sldMk cId="2029844324" sldId="287"/>
            <ac:spMk id="3" creationId="{B6D7A81E-4F50-75E1-0D64-482E63A4FBD7}"/>
          </ac:spMkLst>
        </pc:spChg>
        <pc:spChg chg="add del mod">
          <ac:chgData name="Mary Vang" userId="7ba8887aac8584e5" providerId="LiveId" clId="{90962609-A7BD-4EFF-87E9-FEEAB38D67D4}" dt="2022-12-11T22:42:06.230" v="1327" actId="478"/>
          <ac:spMkLst>
            <pc:docMk/>
            <pc:sldMk cId="2029844324" sldId="287"/>
            <ac:spMk id="7" creationId="{9024A121-BE66-6A5A-AC70-56E795219434}"/>
          </ac:spMkLst>
        </pc:spChg>
        <pc:picChg chg="add del mod">
          <ac:chgData name="Mary Vang" userId="7ba8887aac8584e5" providerId="LiveId" clId="{90962609-A7BD-4EFF-87E9-FEEAB38D67D4}" dt="2022-12-11T22:42:07.108" v="1329" actId="931"/>
          <ac:picMkLst>
            <pc:docMk/>
            <pc:sldMk cId="2029844324" sldId="287"/>
            <ac:picMk id="5" creationId="{C5E0EAC7-ECD8-DB63-97BE-606B98119F14}"/>
          </ac:picMkLst>
        </pc:picChg>
      </pc:sldChg>
      <pc:sldChg chg="addSp modSp new del mod">
        <pc:chgData name="Mary Vang" userId="7ba8887aac8584e5" providerId="LiveId" clId="{90962609-A7BD-4EFF-87E9-FEEAB38D67D4}" dt="2022-12-11T22:42:36.472" v="1334" actId="47"/>
        <pc:sldMkLst>
          <pc:docMk/>
          <pc:sldMk cId="65009001" sldId="288"/>
        </pc:sldMkLst>
        <pc:picChg chg="add mod">
          <ac:chgData name="Mary Vang" userId="7ba8887aac8584e5" providerId="LiveId" clId="{90962609-A7BD-4EFF-87E9-FEEAB38D67D4}" dt="2022-12-11T22:42:30.448" v="1333" actId="1076"/>
          <ac:picMkLst>
            <pc:docMk/>
            <pc:sldMk cId="65009001" sldId="288"/>
            <ac:picMk id="3" creationId="{4D301397-4DCB-7F9B-1481-A27DCD29C095}"/>
          </ac:picMkLst>
        </pc:picChg>
      </pc:sldChg>
      <pc:sldChg chg="addSp delSp modSp new mod ord">
        <pc:chgData name="Mary Vang" userId="7ba8887aac8584e5" providerId="LiveId" clId="{90962609-A7BD-4EFF-87E9-FEEAB38D67D4}" dt="2022-12-11T22:53:06.022" v="1461" actId="14100"/>
        <pc:sldMkLst>
          <pc:docMk/>
          <pc:sldMk cId="183088755" sldId="288"/>
        </pc:sldMkLst>
        <pc:spChg chg="mod">
          <ac:chgData name="Mary Vang" userId="7ba8887aac8584e5" providerId="LiveId" clId="{90962609-A7BD-4EFF-87E9-FEEAB38D67D4}" dt="2022-12-11T22:43:51.184" v="1405" actId="14100"/>
          <ac:spMkLst>
            <pc:docMk/>
            <pc:sldMk cId="183088755" sldId="288"/>
            <ac:spMk id="2" creationId="{33213C06-E519-C793-5602-49E03DB1711D}"/>
          </ac:spMkLst>
        </pc:spChg>
        <pc:spChg chg="add del">
          <ac:chgData name="Mary Vang" userId="7ba8887aac8584e5" providerId="LiveId" clId="{90962609-A7BD-4EFF-87E9-FEEAB38D67D4}" dt="2022-12-11T22:44:08.232" v="1407" actId="22"/>
          <ac:spMkLst>
            <pc:docMk/>
            <pc:sldMk cId="183088755" sldId="288"/>
            <ac:spMk id="4" creationId="{704D3B22-7525-AF35-181D-3045021674DD}"/>
          </ac:spMkLst>
        </pc:spChg>
        <pc:picChg chg="add mod">
          <ac:chgData name="Mary Vang" userId="7ba8887aac8584e5" providerId="LiveId" clId="{90962609-A7BD-4EFF-87E9-FEEAB38D67D4}" dt="2022-12-11T22:52:48.580" v="1456" actId="14100"/>
          <ac:picMkLst>
            <pc:docMk/>
            <pc:sldMk cId="183088755" sldId="288"/>
            <ac:picMk id="6" creationId="{6430AC4B-BB1E-E1AB-FD76-3D559AC31DC6}"/>
          </ac:picMkLst>
        </pc:picChg>
        <pc:picChg chg="add mod">
          <ac:chgData name="Mary Vang" userId="7ba8887aac8584e5" providerId="LiveId" clId="{90962609-A7BD-4EFF-87E9-FEEAB38D67D4}" dt="2022-12-11T22:47:38.739" v="1436" actId="14100"/>
          <ac:picMkLst>
            <pc:docMk/>
            <pc:sldMk cId="183088755" sldId="288"/>
            <ac:picMk id="8" creationId="{87A429A8-9FFF-E4C7-1457-E0493C951209}"/>
          </ac:picMkLst>
        </pc:picChg>
        <pc:picChg chg="add mod">
          <ac:chgData name="Mary Vang" userId="7ba8887aac8584e5" providerId="LiveId" clId="{90962609-A7BD-4EFF-87E9-FEEAB38D67D4}" dt="2022-12-11T22:52:19.487" v="1449" actId="1076"/>
          <ac:picMkLst>
            <pc:docMk/>
            <pc:sldMk cId="183088755" sldId="288"/>
            <ac:picMk id="10" creationId="{A1B07BB8-561A-52B2-8F16-81165A52218E}"/>
          </ac:picMkLst>
        </pc:picChg>
        <pc:picChg chg="add mod">
          <ac:chgData name="Mary Vang" userId="7ba8887aac8584e5" providerId="LiveId" clId="{90962609-A7BD-4EFF-87E9-FEEAB38D67D4}" dt="2022-12-11T22:47:28.950" v="1432" actId="1076"/>
          <ac:picMkLst>
            <pc:docMk/>
            <pc:sldMk cId="183088755" sldId="288"/>
            <ac:picMk id="12" creationId="{EA25C873-C5B8-4082-43CD-65AE3532C2EA}"/>
          </ac:picMkLst>
        </pc:picChg>
        <pc:picChg chg="add mod">
          <ac:chgData name="Mary Vang" userId="7ba8887aac8584e5" providerId="LiveId" clId="{90962609-A7BD-4EFF-87E9-FEEAB38D67D4}" dt="2022-12-11T22:52:23.704" v="1450" actId="1076"/>
          <ac:picMkLst>
            <pc:docMk/>
            <pc:sldMk cId="183088755" sldId="288"/>
            <ac:picMk id="14" creationId="{4E87BB81-1EC2-DEA9-2D35-35C3B724E0A9}"/>
          </ac:picMkLst>
        </pc:picChg>
        <pc:picChg chg="add mod">
          <ac:chgData name="Mary Vang" userId="7ba8887aac8584e5" providerId="LiveId" clId="{90962609-A7BD-4EFF-87E9-FEEAB38D67D4}" dt="2022-12-11T22:52:16.406" v="1448" actId="1076"/>
          <ac:picMkLst>
            <pc:docMk/>
            <pc:sldMk cId="183088755" sldId="288"/>
            <ac:picMk id="16" creationId="{10CEC1E3-95E2-273D-9371-DDA4BFA72AD0}"/>
          </ac:picMkLst>
        </pc:picChg>
        <pc:picChg chg="add mod">
          <ac:chgData name="Mary Vang" userId="7ba8887aac8584e5" providerId="LiveId" clId="{90962609-A7BD-4EFF-87E9-FEEAB38D67D4}" dt="2022-12-11T22:53:06.022" v="1461" actId="14100"/>
          <ac:picMkLst>
            <pc:docMk/>
            <pc:sldMk cId="183088755" sldId="288"/>
            <ac:picMk id="18" creationId="{ACDEC3EF-910F-9CB8-CF27-D728EB89FB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2EA6-DADC-4D12-B15E-396930C26D8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D7D-63A5-4829-B35B-23FC009E9B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02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2EA6-DADC-4D12-B15E-396930C26D8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D7D-63A5-4829-B35B-23FC009E9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2EA6-DADC-4D12-B15E-396930C26D8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D7D-63A5-4829-B35B-23FC009E9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4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2EA6-DADC-4D12-B15E-396930C26D8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D7D-63A5-4829-B35B-23FC009E9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2EA6-DADC-4D12-B15E-396930C26D8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D7D-63A5-4829-B35B-23FC009E9B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18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2EA6-DADC-4D12-B15E-396930C26D8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D7D-63A5-4829-B35B-23FC009E9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0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2EA6-DADC-4D12-B15E-396930C26D8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D7D-63A5-4829-B35B-23FC009E9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2EA6-DADC-4D12-B15E-396930C26D8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D7D-63A5-4829-B35B-23FC009E9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1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2EA6-DADC-4D12-B15E-396930C26D8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D7D-63A5-4829-B35B-23FC009E9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4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BD2EA6-DADC-4D12-B15E-396930C26D8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BBBD7D-63A5-4829-B35B-23FC009E9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3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2EA6-DADC-4D12-B15E-396930C26D8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BD7D-63A5-4829-B35B-23FC009E9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3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BD2EA6-DADC-4D12-B15E-396930C26D8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BBBD7D-63A5-4829-B35B-23FC009E9B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37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E451-5A0C-2595-E13E-1DE698700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Opioid Utilization Rates and Substance Use Disorder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B9920-26BF-417A-2647-F8AB2152E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Kameron thao, mary vang and Sandra braun</a:t>
            </a:r>
          </a:p>
        </p:txBody>
      </p:sp>
    </p:spTree>
    <p:extLst>
      <p:ext uri="{BB962C8B-B14F-4D97-AF65-F5344CB8AC3E}">
        <p14:creationId xmlns:p14="http://schemas.microsoft.com/office/powerpoint/2010/main" val="3607495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C87056-DDCB-76EF-A073-053DAA52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of Estimated Heroin Usage and 18+ Population for Each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3F9738E-9099-B338-75B1-6BA5B0DB70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414161"/>
            <a:ext cx="4938712" cy="2886929"/>
          </a:xfrm>
        </p:spPr>
      </p:pic>
      <p:pic>
        <p:nvPicPr>
          <p:cNvPr id="10" name="Content Placeholder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116E681-21B3-DBF4-A7BE-BCEB46AC95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444134"/>
            <a:ext cx="4937125" cy="2826983"/>
          </a:xfrm>
        </p:spPr>
      </p:pic>
    </p:spTree>
    <p:extLst>
      <p:ext uri="{BB962C8B-B14F-4D97-AF65-F5344CB8AC3E}">
        <p14:creationId xmlns:p14="http://schemas.microsoft.com/office/powerpoint/2010/main" val="2532192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6F45-9418-422D-37C7-AD9CF33D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Comparison of Estimated Perceived Risks of Heroin Usage and 18+ Population for Each State</a:t>
            </a:r>
          </a:p>
        </p:txBody>
      </p:sp>
      <p:pic>
        <p:nvPicPr>
          <p:cNvPr id="6" name="Content Placeholder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3CA90F16-48AF-FE04-C5B9-E68EAA2C28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555517"/>
            <a:ext cx="4938712" cy="2604216"/>
          </a:xfrm>
        </p:spPr>
      </p:pic>
      <p:pic>
        <p:nvPicPr>
          <p:cNvPr id="16" name="Content Placeholder 15" descr="Graphical user interface, chart, application, Teams&#10;&#10;Description automatically generated">
            <a:extLst>
              <a:ext uri="{FF2B5EF4-FFF2-40B4-BE49-F238E27FC236}">
                <a16:creationId xmlns:a16="http://schemas.microsoft.com/office/drawing/2014/main" id="{9E1A3875-B9CA-1B4E-732C-EBA444C2B3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477990"/>
            <a:ext cx="4937125" cy="2759270"/>
          </a:xfrm>
        </p:spPr>
      </p:pic>
    </p:spTree>
    <p:extLst>
      <p:ext uri="{BB962C8B-B14F-4D97-AF65-F5344CB8AC3E}">
        <p14:creationId xmlns:p14="http://schemas.microsoft.com/office/powerpoint/2010/main" val="223110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D413-6C97-F31E-43E6-B26872C5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Comparison of Estimated Heroin Disorder and 18+ Population for Each State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E3DFF200-EEF0-BC96-C914-D31CAA2255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389643"/>
            <a:ext cx="4938712" cy="2935964"/>
          </a:xfrm>
        </p:spPr>
      </p:pic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DE216D-5903-E7DD-13CC-C4B83113E8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504989"/>
            <a:ext cx="4937125" cy="2705273"/>
          </a:xfrm>
        </p:spPr>
      </p:pic>
    </p:spTree>
    <p:extLst>
      <p:ext uri="{BB962C8B-B14F-4D97-AF65-F5344CB8AC3E}">
        <p14:creationId xmlns:p14="http://schemas.microsoft.com/office/powerpoint/2010/main" val="3326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987674-310A-BCA9-EF78-47D42BB0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18+ Estimated Population for Heroin Usage, Rate, and Disorder for Each State </a:t>
            </a:r>
          </a:p>
        </p:txBody>
      </p:sp>
      <p:pic>
        <p:nvPicPr>
          <p:cNvPr id="6" name="Content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2485087F-C34E-BBFD-84C2-935083C22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0" y="1893658"/>
            <a:ext cx="3387074" cy="2145657"/>
          </a:xfr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CFF06F6F-18D5-6129-E955-149304D63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271" y="1893658"/>
            <a:ext cx="3466296" cy="2185952"/>
          </a:xfrm>
          <a:prstGeom prst="rect">
            <a:avLst/>
          </a:prstGeom>
        </p:spPr>
      </p:pic>
      <p:pic>
        <p:nvPicPr>
          <p:cNvPr id="14" name="Picture 13" descr="Chart, pie chart&#10;&#10;Description automatically generated">
            <a:extLst>
              <a:ext uri="{FF2B5EF4-FFF2-40B4-BE49-F238E27FC236}">
                <a16:creationId xmlns:a16="http://schemas.microsoft.com/office/drawing/2014/main" id="{8384FDA3-1FAF-5433-6A46-EB01B9B87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384" y="1893658"/>
            <a:ext cx="3466296" cy="2200823"/>
          </a:xfrm>
          <a:prstGeom prst="rect">
            <a:avLst/>
          </a:prstGeom>
        </p:spPr>
      </p:pic>
      <p:pic>
        <p:nvPicPr>
          <p:cNvPr id="17" name="Picture 16" descr="Chart, pie chart&#10;&#10;Description automatically generated">
            <a:extLst>
              <a:ext uri="{FF2B5EF4-FFF2-40B4-BE49-F238E27FC236}">
                <a16:creationId xmlns:a16="http://schemas.microsoft.com/office/drawing/2014/main" id="{3C78943A-9388-27BC-93AA-122878BD00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56" y="4017728"/>
            <a:ext cx="3466296" cy="2205825"/>
          </a:xfrm>
          <a:prstGeom prst="rect">
            <a:avLst/>
          </a:prstGeom>
        </p:spPr>
      </p:pic>
      <p:pic>
        <p:nvPicPr>
          <p:cNvPr id="19" name="Picture 18" descr="Chart, pie chart&#10;&#10;Description automatically generated">
            <a:extLst>
              <a:ext uri="{FF2B5EF4-FFF2-40B4-BE49-F238E27FC236}">
                <a16:creationId xmlns:a16="http://schemas.microsoft.com/office/drawing/2014/main" id="{3C6C4EAB-6403-E149-6527-24CF41AA04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419" y="4017728"/>
            <a:ext cx="3722525" cy="223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40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030C-6BFE-1B95-AEA3-F0FE728A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7A74A-827A-6249-3048-857D07DCC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Which state has the highest amount of heroin abuse?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From the data, we can conclude that the state with the highest amount of heroin abuse is Montana.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6E71B-8C5B-2FFC-3DAC-4D4E92548F2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254875" y="1846263"/>
            <a:ext cx="4937125" cy="40227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ABF7743-3B6E-5D96-8A68-E67B4DEC7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524" y="2772451"/>
            <a:ext cx="5980952" cy="35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18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41ED-0174-0CD4-B8DD-DBF4A1EE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963BF-F31D-8F83-8E00-E49584A09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Is there an association between usage, risk, and disorder rates to total population?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Based on our findings, there is an association because the highly populated states will end up with higher rates than lower populated states as  supported by the graphs:</a:t>
            </a:r>
          </a:p>
          <a:p>
            <a:endParaRPr lang="en-US" dirty="0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113C3DB-8904-C983-B845-58BD0107B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58" y="3045934"/>
            <a:ext cx="3767810" cy="3050066"/>
          </a:xfrm>
          <a:prstGeom prst="rect">
            <a:avLst/>
          </a:prstGeom>
        </p:spPr>
      </p:pic>
      <p:pic>
        <p:nvPicPr>
          <p:cNvPr id="10" name="Picture 9" descr="Graphical user interface, chart, application, Teams&#10;&#10;Description automatically generated">
            <a:extLst>
              <a:ext uri="{FF2B5EF4-FFF2-40B4-BE49-F238E27FC236}">
                <a16:creationId xmlns:a16="http://schemas.microsoft.com/office/drawing/2014/main" id="{3CF8EB92-29B3-2E58-A3BE-19D41F142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863" y="3045934"/>
            <a:ext cx="3860273" cy="3050066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ECE6D9-A1E0-116E-B636-241420042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136" y="3045934"/>
            <a:ext cx="4013068" cy="305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42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90CD-BB15-BF31-F7B1-43EE97C0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AC77-55AF-BCC9-84EF-9E5D351CF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Suppression in the state drug utilization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Substance Use Disorder encompasses more than opioids only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Number of states made visualizations difficult to interpret/too crowded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4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923B-71A2-3E92-782C-06EB8909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D53EB-E899-4C6A-E6A1-60AA02456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“Substance Use Disorders (SUDS).” Centers for Disease Control and Prevention, Centers for Disease Control and Prevention, 5 Oct. 2022, https://www.cdc.gov/dotw/substance-use-disorders/index.html.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“Opioid Use Disorders (SUDS).” Centers for Disease Control and Prevention, Centers for Disease Control and Prevention, 5 Oct. 2022, https://www.cdc.gov/dotw/opioid-use-disorder/index.html.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“State Drug Utilization Data.” Center for Medicare and Medicaid Services, Health and Human Services, https://www.medicaid.gov/medicaid/prescription-drugs/state-drug-utilization-data/index.html.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“2019-2020 National Survey on Drug Use and Health: Model-Based Prevalence Estimates (50 States and the District of Columbia).” Substance Abuse and Mental Health Services Administration, U.S. Department of Health &amp;amp; Human Services, 29 Dec. 2021, https://www.samhsa.gov/data/report/2019-2020-nsduh-state-prevalence-estimates.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“2020 Demographic and Housing Five Year Estimates.” American Community Survey, U.S. Census Bureau, https://data.census.gov/table?q=DP05.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“NDC MME TABLE.” Opioid Drug Listing, New York State Department of Health, 4 Jan. 2021, https://health.ny.gov/professionals/narcotic/docs/opioid_drug_listing.pdf.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0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CA9E-249E-015A-2189-786999C9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34B3-DEB9-2369-8FA0-6499FEF91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Substance Use Disorder (SUD)</a:t>
            </a:r>
            <a:r>
              <a:rPr lang="en-US" baseline="30000" dirty="0"/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Treatable, Chronic Disease, Unhealthy Pattern of Use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Health Impairments, Social Dysfunction, Lack of Control of Usage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Continuous Use in spite of Harmful Effects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Can affect anyone regardless of race, gender, income level, or social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Opioids</a:t>
            </a:r>
            <a:r>
              <a:rPr lang="en-US" baseline="30000" dirty="0"/>
              <a:t>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Class of Drugs That Bind to Opioid Receptors on Nerve Cells in the Body and Brain, Resulting in Decreased Pain Signals and Sensations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Heroin, Fentanyl, Oxycodone, Hydrocodone, Codeine, and Morphine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One in Seven Americans Reported in 2020 the presence of SUD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40.3 million Americans in 2020 reported a SUD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2.7 millions Americans in 2020 reported an opioid use disorder, specifically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2782-D54E-509B-BADC-CB415CE0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BF70F-FB7F-2F77-8C23-B31B69050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an association between usage, risk, and disorder rates to total population?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 state correlation?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state has the highest amount of heroin abuse?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top 5 states with the highest numbers of prescriptions?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an association between opioid prescribing rates and substance use disorder?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an association between heroin usage and substance use disorder?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an association between perceived risk of using opioids and substance use disorder?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9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4632-EB11-2AF4-9F8E-251FC458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957A-2640-69A3-8834-A97801737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CMS State Drug Utilization Data</a:t>
            </a:r>
            <a:r>
              <a:rPr lang="en-US" baseline="30000" dirty="0"/>
              <a:t>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https://www.medicaid.gov/medicaid/prescription-drugs/state-drug-utilization-data/index.html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2019-2020 National Survey on Drug Use and Health: Model-Based Prevalence Estimates (50 States and the District of Columbia)</a:t>
            </a:r>
            <a:r>
              <a:rPr lang="en-US" baseline="30000" dirty="0"/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https://www.samhsa.gov/data/report/2018-2019-nsduh-state-prevalence-estimates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American Community Survey - Demographic and Housing Estimates</a:t>
            </a:r>
            <a:r>
              <a:rPr lang="en-US" baseline="30000" dirty="0"/>
              <a:t>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https://data.census.gov/table?q=DP05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3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E973-1716-5EC8-F46C-59D720A6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C1E7-F312-377A-9F7C-B93C9F449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Datasets were cleaned and merged by state and state was set as the indexed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Prescription data was limited to opioids only and rates of prescriptions were calculated by quantity of prescriptions over the total population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Correlation analyses were conducted to determine relationships between prescriptions, SUD, risk perception and usage.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Analysis was limited to top five states based on raw counts and rates of prescription, further descriptive statistics were performed and visualized.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5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3C06-E519-C793-5602-49E03DB1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7478829" cy="820302"/>
          </a:xfrm>
        </p:spPr>
        <p:txBody>
          <a:bodyPr anchor="t"/>
          <a:lstStyle/>
          <a:p>
            <a:r>
              <a:rPr lang="en-US" b="1" dirty="0"/>
              <a:t>Data Cleaning &amp; Manipulation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0AC4B-BB1E-E1AB-FD76-3D559AC31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25" y="1125953"/>
            <a:ext cx="7770796" cy="869372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87A429A8-9FFF-E4C7-1457-E0493C951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27" y="2319485"/>
            <a:ext cx="5423981" cy="3648178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1B07BB8-561A-52B2-8F16-81165A522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2" y="3534129"/>
            <a:ext cx="5454342" cy="1451220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EA25C873-C5B8-4082-43CD-65AE3532C2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729" y="1121697"/>
            <a:ext cx="3522846" cy="8693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87BB81-1EC2-DEA9-2D35-35C3B724E0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2" y="2956292"/>
            <a:ext cx="5392125" cy="4725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CEC1E3-95E2-273D-9371-DDA4BFA72A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2" y="5020936"/>
            <a:ext cx="5454343" cy="860592"/>
          </a:xfrm>
          <a:prstGeom prst="rect">
            <a:avLst/>
          </a:prstGeom>
        </p:spPr>
      </p:pic>
      <p:pic>
        <p:nvPicPr>
          <p:cNvPr id="18" name="Picture 17" descr="Text&#10;&#10;Description automatically generated with medium confidence">
            <a:extLst>
              <a:ext uri="{FF2B5EF4-FFF2-40B4-BE49-F238E27FC236}">
                <a16:creationId xmlns:a16="http://schemas.microsoft.com/office/drawing/2014/main" id="{ACDEC3EF-910F-9CB8-CF27-D728EB89FB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25" y="2161467"/>
            <a:ext cx="5547592" cy="6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4174A-BDAA-3BF1-D870-642725FD5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783B1-D6FB-E1E5-B4CC-3C563CFF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3512" y="642258"/>
            <a:ext cx="6847117" cy="3091682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b="1" dirty="0">
                <a:solidFill>
                  <a:schemeClr val="accent1"/>
                </a:solidFill>
              </a:rPr>
              <a:t>Conclusions: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State with the highest numbers of prescriptions in 2020 is California at 2,567,486.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State with the lowest numbers of prescriptions in 2020 is Wyoming at 16,027.</a:t>
            </a:r>
          </a:p>
        </p:txBody>
      </p:sp>
      <p:pic>
        <p:nvPicPr>
          <p:cNvPr id="10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7BD285-86D3-949C-08A2-D963EF7B7F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8" y="2785435"/>
            <a:ext cx="11313852" cy="309168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862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4174A-BDAA-3BF1-D870-642725FD5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783B1-D6FB-E1E5-B4CC-3C563CFF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Conclusions: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Top 5 states in 2020 with the highest number of prescriptions are California, Ohio, New York, Michigan, and </a:t>
            </a:r>
            <a:r>
              <a:rPr lang="en-US" sz="2200"/>
              <a:t>Illinois.</a:t>
            </a:r>
            <a:endParaRPr lang="en-US" sz="2200" dirty="0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5F011773-736F-70BF-E772-02C47A761F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222332"/>
            <a:ext cx="6903720" cy="44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A24E7FCB-8E3B-46B5-9A91-6B98B26E0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42" y="1535884"/>
            <a:ext cx="3454935" cy="2477851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4517E0D-E919-A567-26F7-D45D1F314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00" y="1535883"/>
            <a:ext cx="3454935" cy="2477851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569D977-C65F-0E8F-75B1-F2EA95DD0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758" y="1535883"/>
            <a:ext cx="3454934" cy="24778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AA615A-66E5-855A-CCF1-BD87FF5B5843}"/>
              </a:ext>
            </a:extLst>
          </p:cNvPr>
          <p:cNvSpPr txBox="1"/>
          <p:nvPr/>
        </p:nvSpPr>
        <p:spPr>
          <a:xfrm>
            <a:off x="478911" y="4650203"/>
            <a:ext cx="109462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b="1" dirty="0">
                <a:solidFill>
                  <a:schemeClr val="accent1"/>
                </a:solidFill>
              </a:rPr>
              <a:t>Conclusions: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The correlation coefficient between opiate prescribing rates and substance use disorder is 0.06.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The correlation coefficient between perceptions of risk of using heroin once or twice and substance use disorder is -0.61.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The correlation coefficient between reported heroin use and substance use disorder is 0.43.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FBC5362-0161-6D86-DB99-A0EC7CF9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11" y="325105"/>
            <a:ext cx="10058400" cy="829928"/>
          </a:xfrm>
        </p:spPr>
        <p:txBody>
          <a:bodyPr anchor="t"/>
          <a:lstStyle/>
          <a:p>
            <a:r>
              <a:rPr lang="en-US" b="1" dirty="0"/>
              <a:t>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4213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1066</TotalTime>
  <Words>919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Symbol</vt:lpstr>
      <vt:lpstr>Wingdings</vt:lpstr>
      <vt:lpstr>Retrospect</vt:lpstr>
      <vt:lpstr>Opioid Utilization Rates and Substance Use Disorder Trends</vt:lpstr>
      <vt:lpstr>Background</vt:lpstr>
      <vt:lpstr>Research Questions</vt:lpstr>
      <vt:lpstr>Data Sources</vt:lpstr>
      <vt:lpstr>Methods</vt:lpstr>
      <vt:lpstr>Data Cleaning &amp; Manipulation</vt:lpstr>
      <vt:lpstr>Data Analysis</vt:lpstr>
      <vt:lpstr>Data Analysis</vt:lpstr>
      <vt:lpstr>Data Analysis</vt:lpstr>
      <vt:lpstr>Comparison of Estimated Heroin Usage and 18+ Population for Each State</vt:lpstr>
      <vt:lpstr>Comparison of Estimated Perceived Risks of Heroin Usage and 18+ Population for Each State</vt:lpstr>
      <vt:lpstr>Comparison of Estimated Heroin Disorder and 18+ Population for Each State</vt:lpstr>
      <vt:lpstr>18+ Estimated Population for Heroin Usage, Rate, and Disorder for Each State </vt:lpstr>
      <vt:lpstr>Conclusion</vt:lpstr>
      <vt:lpstr>Conclusion(cont’d)</vt:lpstr>
      <vt:lpstr>Limitations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Kameron Thao</dc:creator>
  <cp:lastModifiedBy>Mary Vang</cp:lastModifiedBy>
  <cp:revision>6</cp:revision>
  <dcterms:created xsi:type="dcterms:W3CDTF">2022-12-09T02:41:02Z</dcterms:created>
  <dcterms:modified xsi:type="dcterms:W3CDTF">2022-12-11T23:35:51Z</dcterms:modified>
</cp:coreProperties>
</file>