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nding" id="{D77EFB7A-3670-4A06-82AA-347F7D548606}">
          <p14:sldIdLst>
            <p14:sldId id="256"/>
            <p14:sldId id="257"/>
          </p14:sldIdLst>
        </p14:section>
        <p14:section name="Data Set" id="{F535018F-9F30-4DC7-A1BB-766B138D074D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4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84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7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8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3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8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9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7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4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7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04" r:id="rId6"/>
    <p:sldLayoutId id="2147483900" r:id="rId7"/>
    <p:sldLayoutId id="2147483901" r:id="rId8"/>
    <p:sldLayoutId id="2147483902" r:id="rId9"/>
    <p:sldLayoutId id="2147483903" r:id="rId10"/>
    <p:sldLayoutId id="2147483905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roycekimmon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2319BE-F218-711E-3BFB-866F3A65B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cap="none" dirty="0">
                <a:latin typeface="Book Antiqua" panose="02040602050305030304" pitchFamily="18" charset="0"/>
              </a:rPr>
              <a:t>STUDENT PERFORMANCE PREDICTIONS</a:t>
            </a:r>
            <a:br>
              <a:rPr lang="en-US" sz="5400" cap="none" dirty="0">
                <a:latin typeface="Book Antiqua" panose="02040602050305030304" pitchFamily="18" charset="0"/>
              </a:rPr>
            </a:br>
            <a:br>
              <a:rPr lang="en-US" sz="4000" cap="none" dirty="0">
                <a:latin typeface="Book Antiqua" panose="02040602050305030304" pitchFamily="18" charset="0"/>
              </a:rPr>
            </a:br>
            <a:r>
              <a:rPr lang="en-US" sz="1400" b="1" i="1" cap="none" dirty="0">
                <a:latin typeface="Book Antiqua" panose="02040602050305030304" pitchFamily="18" charset="0"/>
              </a:rPr>
              <a:t>An analysis of anonymized student academic performance data &amp; a machine-learning model to predict future performance</a:t>
            </a:r>
            <a:endParaRPr lang="en-US" sz="4000" i="1" cap="none" dirty="0">
              <a:latin typeface="Book Antiqua" panose="0204060205030503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EAD545-82EC-2E6D-F3EC-B8FA167F9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>
              <a:spcBef>
                <a:spcPts val="600"/>
              </a:spcBef>
            </a:pPr>
            <a:r>
              <a:rPr lang="en-US" sz="2000" b="1" i="1" cap="none" dirty="0">
                <a:latin typeface="Book Antiqua" panose="02040602050305030304" pitchFamily="18" charset="0"/>
              </a:rPr>
              <a:t>By 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</a:pPr>
            <a:r>
              <a:rPr lang="en-US" sz="2000" b="1" i="1" cap="none" dirty="0">
                <a:latin typeface="Book Antiqua" panose="02040602050305030304" pitchFamily="18" charset="0"/>
              </a:rPr>
              <a:t>Kameron Thao, 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</a:pPr>
            <a:r>
              <a:rPr lang="en-US" sz="2000" b="1" i="1" cap="none" dirty="0">
                <a:latin typeface="Book Antiqua" panose="02040602050305030304" pitchFamily="18" charset="0"/>
              </a:rPr>
              <a:t>Nou Yang, 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</a:pPr>
            <a:r>
              <a:rPr lang="en-US" sz="2000" b="1" i="1" cap="none" dirty="0">
                <a:latin typeface="Book Antiqua" panose="02040602050305030304" pitchFamily="18" charset="0"/>
              </a:rPr>
              <a:t>Mary Vang, 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</a:pPr>
            <a:r>
              <a:rPr lang="en-US" sz="2000" b="1" i="1" cap="none" dirty="0">
                <a:latin typeface="Book Antiqua" panose="02040602050305030304" pitchFamily="18" charset="0"/>
              </a:rPr>
              <a:t>&amp;</a:t>
            </a:r>
            <a:endParaRPr lang="en-US" sz="2000" b="1" i="1" dirty="0">
              <a:latin typeface="Book Antiqua" panose="02040602050305030304" pitchFamily="18" charset="0"/>
            </a:endParaRPr>
          </a:p>
          <a:p>
            <a:pPr algn="ctr">
              <a:lnSpc>
                <a:spcPct val="110000"/>
              </a:lnSpc>
              <a:spcBef>
                <a:spcPts val="600"/>
              </a:spcBef>
            </a:pPr>
            <a:r>
              <a:rPr lang="en-US" sz="2000" b="1" i="1" cap="none" dirty="0">
                <a:latin typeface="Book Antiqua" panose="02040602050305030304" pitchFamily="18" charset="0"/>
              </a:rPr>
              <a:t>William Thomer</a:t>
            </a:r>
          </a:p>
          <a:p>
            <a:endParaRPr lang="en-US" sz="2000" i="1" dirty="0">
              <a:latin typeface="Book Antiqua" panose="02040602050305030304" pitchFamily="18" charset="0"/>
            </a:endParaRPr>
          </a:p>
          <a:p>
            <a:pPr algn="just"/>
            <a:r>
              <a:rPr lang="en-US" sz="1200" b="1" i="1" dirty="0">
                <a:latin typeface="Book Antiqua" panose="02040602050305030304" pitchFamily="18" charset="0"/>
              </a:rPr>
              <a:t>For the edX / Tulsa Community College “Cyber Skills Center” Data Analytics Bootcamp, Inaugural Cohort, 2022-2023 </a:t>
            </a:r>
          </a:p>
          <a:p>
            <a:pPr algn="just"/>
            <a:r>
              <a:rPr lang="en-US" sz="1200" b="1" i="1" dirty="0">
                <a:latin typeface="Book Antiqua" panose="02040602050305030304" pitchFamily="18" charset="0"/>
              </a:rPr>
              <a:t>(Dataset comes courtesy of Royce Kimmons, http://roycekimmons.com)</a:t>
            </a:r>
          </a:p>
          <a:p>
            <a:pPr algn="just"/>
            <a:endParaRPr lang="en-US" sz="1200" b="1" i="1" dirty="0">
              <a:latin typeface="Book Antiqua" panose="02040602050305030304" pitchFamily="18" charset="0"/>
            </a:endParaRPr>
          </a:p>
          <a:p>
            <a:pPr algn="just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0193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8F3B-D241-EE15-0E11-3756FC5D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0" dirty="0">
                <a:latin typeface="Book Antiqua" panose="0204060205030503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AF81-DEEA-81B4-C731-B6B159FD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Analysis of various factors that can impact a high school student's academic performance. The objective of this analysis is to measure any correlation between a student's circumstances &amp; their overall performance on examinations in the subjects of Math, Reading, &amp; Writing. </a:t>
            </a:r>
          </a:p>
          <a:p>
            <a:pPr algn="just">
              <a:lnSpc>
                <a:spcPct val="150000"/>
              </a:lnSpc>
            </a:pPr>
            <a:endParaRPr lang="en-US" sz="1400" b="0" dirty="0">
              <a:solidFill>
                <a:schemeClr val="tx1">
                  <a:lumMod val="85000"/>
                  <a:lumOff val="15000"/>
                </a:schemeClr>
              </a:solidFill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Further, a machine learning model which has been trained to predict a student’s potential performance in any of these fields based upon the given dataset.</a:t>
            </a:r>
          </a:p>
        </p:txBody>
      </p:sp>
    </p:spTree>
    <p:extLst>
      <p:ext uri="{BB962C8B-B14F-4D97-AF65-F5344CB8AC3E}">
        <p14:creationId xmlns:p14="http://schemas.microsoft.com/office/powerpoint/2010/main" val="376564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4049-685E-B467-B89F-E2BE330E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0" dirty="0">
                <a:latin typeface="Book Antiqua" panose="02040602050305030304" pitchFamily="18" charset="0"/>
              </a:rPr>
              <a:t>Data Set</a:t>
            </a:r>
            <a:br>
              <a:rPr lang="en-US" sz="5400" b="0" dirty="0">
                <a:latin typeface="Book Antiqua" panose="02040602050305030304" pitchFamily="18" charset="0"/>
              </a:rPr>
            </a:br>
            <a:br>
              <a:rPr lang="en-US" sz="5400" b="0" dirty="0">
                <a:latin typeface="Book Antiqua" panose="02040602050305030304" pitchFamily="18" charset="0"/>
              </a:rPr>
            </a:br>
            <a:r>
              <a:rPr lang="en-US" sz="1600" i="1" dirty="0">
                <a:latin typeface="Book Antiqua" panose="02040602050305030304" pitchFamily="18" charset="0"/>
              </a:rPr>
              <a:t>Courtesy of </a:t>
            </a:r>
            <a:r>
              <a:rPr lang="pl-PL" sz="1600" i="1" dirty="0">
                <a:latin typeface="Book Antiqua" panose="02040602050305030304" pitchFamily="18" charset="0"/>
              </a:rPr>
              <a:t>Royce Kimmons, </a:t>
            </a:r>
            <a:r>
              <a:rPr lang="pl-PL" sz="1600" i="1" dirty="0">
                <a:latin typeface="Book Antiqua" panose="02040602050305030304" pitchFamily="18" charset="0"/>
                <a:hlinkClick r:id="rId2"/>
              </a:rPr>
              <a:t>http://roycekimmons.com</a:t>
            </a:r>
            <a:br>
              <a:rPr lang="en-US" sz="1600" i="1" dirty="0">
                <a:latin typeface="Book Antiqua" panose="02040602050305030304" pitchFamily="18" charset="0"/>
              </a:rPr>
            </a:br>
            <a:r>
              <a:rPr lang="en-US" sz="1600" i="1" dirty="0">
                <a:latin typeface="Book Antiqua" panose="02040602050305030304" pitchFamily="18" charset="0"/>
              </a:rPr>
              <a:t>© 2012, Royce Kimmons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43EF-094C-9522-A0AC-93420DA21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Data set is a generated sample of 1,000 students in three distinct categories of information:</a:t>
            </a:r>
          </a:p>
          <a:p>
            <a:pPr algn="just">
              <a:lnSpc>
                <a:spcPct val="150000"/>
              </a:lnSpc>
            </a:pP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Individual examination scores in the subjects of Math, Reading, and Writing.</a:t>
            </a:r>
          </a:p>
          <a:p>
            <a:pPr algn="just">
              <a:lnSpc>
                <a:spcPct val="150000"/>
              </a:lnSpc>
            </a:pP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Circumstantial information; their parental education level &amp; if their lunch is standard-cost or provided for free.</a:t>
            </a:r>
          </a:p>
          <a:p>
            <a:pPr algn="just">
              <a:lnSpc>
                <a:spcPct val="150000"/>
              </a:lnSpc>
            </a:pP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Demographic information such; sex &amp; race/ethnicity.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D47C1-CE8E-A867-F3E9-BF5DEFD7D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997" y="3672146"/>
            <a:ext cx="5891760" cy="248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2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437A-B18B-03C3-F419-961C4617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D4A22-AC06-D389-6544-DF1CA9816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0193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56</TotalTime>
  <Words>219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Meiryo</vt:lpstr>
      <vt:lpstr>Book Antiqua</vt:lpstr>
      <vt:lpstr>Corbel</vt:lpstr>
      <vt:lpstr>ShojiVTI</vt:lpstr>
      <vt:lpstr>STUDENT PERFORMANCE PREDICTIONS  An analysis of anonymized student academic performance data &amp; a machine-learning model to predict future performance</vt:lpstr>
      <vt:lpstr>Abstract</vt:lpstr>
      <vt:lpstr>Data Set  Courtesy of Royce Kimmons, http://roycekimmons.com © 2012, Royce Kimmons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PERFORMANCE PREDICTIONS  An analysis of anonymized student academic performance data &amp; machine-learning model to predict future performance</dc:title>
  <dc:creator>William Thomer</dc:creator>
  <cp:lastModifiedBy>William Thomer</cp:lastModifiedBy>
  <cp:revision>9</cp:revision>
  <dcterms:created xsi:type="dcterms:W3CDTF">2023-04-15T16:55:41Z</dcterms:created>
  <dcterms:modified xsi:type="dcterms:W3CDTF">2023-04-15T17:51:55Z</dcterms:modified>
</cp:coreProperties>
</file>