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2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2F9C-43F3-435A-A607-AC151046872E}" type="datetimeFigureOut">
              <a:rPr lang="en-US" smtClean="0"/>
              <a:t>19/1/2021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12BE-4626-4AD5-B44C-CA6715CF0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610600" cy="6400800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TRƯỜNG ĐẠI HỌC CÔNG NGHỆ THÔNG TIN VÀ TRUYỀN THÔNG</a:t>
            </a:r>
            <a:endParaRPr lang="en-US" sz="1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17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  <a:endParaRPr lang="en-US" sz="1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--------------------------------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tài: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triển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vi-V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vi-VN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Sinh </a:t>
            </a:r>
            <a:r>
              <a:rPr lang="vi-VN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viên thực hiện: </a:t>
            </a:r>
            <a:r>
              <a:rPr lang="vi-VN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Thào A Vảng</a:t>
            </a: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vi-VN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vi-VN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Kỹ thuật phần mềm K15A</a:t>
            </a: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vi-VN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Người </a:t>
            </a:r>
            <a:r>
              <a:rPr lang="vi-VN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hướng dẫn tại doanh nghiệp: </a:t>
            </a:r>
            <a:r>
              <a:rPr lang="vi-VN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Dương Văn Thắng</a:t>
            </a: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vi-VN" sz="22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Giáo </a:t>
            </a:r>
            <a:r>
              <a:rPr lang="vi-VN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viên quản lý: </a:t>
            </a:r>
            <a:r>
              <a:rPr lang="vi-VN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ThS. Đỗ Đình Lực</a:t>
            </a: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48" y="1782068"/>
            <a:ext cx="84582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BÁO CÁO THỰC TẬP TỐT NGHIỆP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04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Demo 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Tiết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Tuần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3: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MVC</a:t>
            </a: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Tuần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4: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MVVM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nghệ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demo: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 Java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Database: Firebase,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SharedPreference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Network: Retrofit2,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RxJava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Library: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Gson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Retrofit,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RxJava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Dagger2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API: Open Weather Map API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Training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bản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Android</a:t>
            </a:r>
            <a:endParaRPr lang="en-US" sz="3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Tuần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5: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Activity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Tuần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6: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User Interface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Tuần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7: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DataView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Activity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6468"/>
            <a:ext cx="5181599" cy="6696688"/>
          </a:xfrm>
        </p:spPr>
      </p:pic>
    </p:spTree>
    <p:extLst>
      <p:ext uri="{BB962C8B-B14F-4D97-AF65-F5344CB8AC3E}">
        <p14:creationId xmlns:p14="http://schemas.microsoft.com/office/powerpoint/2010/main" val="37885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User Interface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UI Layout: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LinearLayout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RelativeLayout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ConstraintLayout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TableLayout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GridLayout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295400"/>
            <a:ext cx="370332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BasicView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TextView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EditText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Button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Checkbox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RadioButton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14" y="304800"/>
            <a:ext cx="2865120" cy="63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DataView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DataView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ListView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GridView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ViewPager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Spinner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91" y="228600"/>
            <a:ext cx="284607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Training </a:t>
            </a:r>
            <a:r>
              <a:rPr lang="en-US" b="1" dirty="0" err="1" smtClean="0">
                <a:solidFill>
                  <a:srgbClr val="00B050"/>
                </a:solidFill>
              </a:rPr>
              <a:t>về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Git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GitHub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Version Control System(VCS)</a:t>
            </a:r>
          </a:p>
          <a:p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 Local </a:t>
            </a:r>
            <a:r>
              <a:rPr lang="en-US" dirty="0" err="1" smtClean="0"/>
              <a:t>và</a:t>
            </a:r>
            <a:r>
              <a:rPr lang="en-US" dirty="0" smtClean="0"/>
              <a:t> Remote</a:t>
            </a:r>
          </a:p>
          <a:p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(branch)</a:t>
            </a:r>
          </a:p>
          <a:p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merge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feature.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3811605" cy="21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Training </a:t>
            </a:r>
            <a:r>
              <a:rPr lang="en-US" b="1" dirty="0" err="1">
                <a:solidFill>
                  <a:srgbClr val="00B050"/>
                </a:solidFill>
              </a:rPr>
              <a:t>về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Git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repository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Clone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repo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branch &lt;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nhánh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add: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add 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commit: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commit –m “Message”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push: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push origin master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merge: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merge develop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pull: </a:t>
            </a:r>
            <a:r>
              <a:rPr lang="en-US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3224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Kỷ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chấp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đúng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giờ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Khả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nhóm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tiễn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Nắm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vững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demo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team.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 marL="571500" indent="-571500">
              <a:buAutoNum type="romanU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U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U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U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U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U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U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AutoNum type="romanU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chế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ngắn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ít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thiếu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xót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môi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nghiệp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còn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sâu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luận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cuộc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training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trở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mềm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9007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tổ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chức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nơi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tập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TDA </a:t>
            </a:r>
            <a:r>
              <a:rPr lang="en-US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Nam</a:t>
            </a:r>
            <a:endParaRPr lang="en-US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Lĩnh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tổ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TDA Corporation 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TDA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Việt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Nam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81200"/>
            <a:ext cx="4749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dung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hiểu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hiện</a:t>
            </a:r>
            <a:endParaRPr lang="en-US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Android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demo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4. Training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Android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5. Training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GitHub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hiểu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định</a:t>
            </a:r>
            <a:endParaRPr lang="en-US" sz="3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8h30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18h00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tối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lịch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nhẹn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riêng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nghỉ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Android Studio,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IntelliJ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Jira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Google chat,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Mattermost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Ôn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Android</a:t>
            </a:r>
            <a:endParaRPr lang="en-US" sz="32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latin typeface="Arial" pitchFamily="34" charset="0"/>
                <a:cs typeface="Arial" pitchFamily="34" charset="0"/>
              </a:rPr>
              <a:t> Android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4 component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Arial" pitchFamily="34" charset="0"/>
                <a:cs typeface="Arial" pitchFamily="34" charset="0"/>
              </a:rPr>
              <a:t>Activity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Arial" pitchFamily="34" charset="0"/>
                <a:cs typeface="Arial" pitchFamily="34" charset="0"/>
              </a:rPr>
              <a:t>Service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latin typeface="Arial" pitchFamily="34" charset="0"/>
                <a:cs typeface="Arial" pitchFamily="34" charset="0"/>
              </a:rPr>
              <a:t>Broadcast Receiver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ContentProvider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iến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trúc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phổ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ứng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Android: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Model View Controller(MVC)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Model View Presenter(MVP)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Model View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ViewModel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(MVVM)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MVC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97064"/>
            <a:ext cx="8229600" cy="3132235"/>
          </a:xfrm>
        </p:spPr>
      </p:pic>
    </p:spTree>
    <p:extLst>
      <p:ext uri="{BB962C8B-B14F-4D97-AF65-F5344CB8AC3E}">
        <p14:creationId xmlns:p14="http://schemas.microsoft.com/office/powerpoint/2010/main" val="5546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MVP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3352800"/>
          </a:xfrm>
        </p:spPr>
      </p:pic>
    </p:spTree>
    <p:extLst>
      <p:ext uri="{BB962C8B-B14F-4D97-AF65-F5344CB8AC3E}">
        <p14:creationId xmlns:p14="http://schemas.microsoft.com/office/powerpoint/2010/main" val="14090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MVVM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229600" cy="3276599"/>
          </a:xfrm>
        </p:spPr>
      </p:pic>
    </p:spTree>
    <p:extLst>
      <p:ext uri="{BB962C8B-B14F-4D97-AF65-F5344CB8AC3E}">
        <p14:creationId xmlns:p14="http://schemas.microsoft.com/office/powerpoint/2010/main" val="32860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146</TotalTime>
  <Words>664</Words>
  <Application>Microsoft Office PowerPoint</Application>
  <PresentationFormat>On-screen Show (4:3)</PresentationFormat>
  <Paragraphs>150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Giới thiệu về tổ chức tại nơi thực tập</vt:lpstr>
      <vt:lpstr>Nội dung công việc tìm hiểu và thực hiện</vt:lpstr>
      <vt:lpstr>Tìm hiểu về Công ty và các quy định</vt:lpstr>
      <vt:lpstr>Ôn lại kiến thức về lập trình Android</vt:lpstr>
      <vt:lpstr>MVC</vt:lpstr>
      <vt:lpstr>MVP</vt:lpstr>
      <vt:lpstr>MVVM</vt:lpstr>
      <vt:lpstr>Demo Ứng Dụng Thời Tiết</vt:lpstr>
      <vt:lpstr>Training các kiến thức cơ bản về Android</vt:lpstr>
      <vt:lpstr>Activity</vt:lpstr>
      <vt:lpstr>User Interface</vt:lpstr>
      <vt:lpstr>User Interface</vt:lpstr>
      <vt:lpstr>DataView</vt:lpstr>
      <vt:lpstr>Training về Git, GitHub</vt:lpstr>
      <vt:lpstr>Training về Git, GitHub</vt:lpstr>
      <vt:lpstr>Kết luận và hướng phát triển</vt:lpstr>
      <vt:lpstr>Kết luận và hướng phát triển</vt:lpstr>
      <vt:lpstr>Kết luận và hướng phát triển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53</cp:revision>
  <dcterms:created xsi:type="dcterms:W3CDTF">2021-01-18T13:19:07Z</dcterms:created>
  <dcterms:modified xsi:type="dcterms:W3CDTF">2021-01-19T18:31:33Z</dcterms:modified>
</cp:coreProperties>
</file>