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TUNI\PROJECTS\SQL\SQL%20PROJECT%20ALTUN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TotalSales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45-4545-B7CE-A254B20993F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45-4545-B7CE-A254B20993F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45-4545-B7CE-A254B20993F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45-4545-B7CE-A254B20993F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945-4545-B7CE-A254B20993F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945-4545-B7CE-A254B20993F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945-4545-B7CE-A254B20993F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945-4545-B7CE-A254B20993F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945-4545-B7CE-A254B20993F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945-4545-B7CE-A254B20993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Sheet1!$B$2:$B$11</c:f>
              <c:strCache>
                <c:ptCount val="10"/>
                <c:pt idx="0">
                  <c:v>Mountain-200 Black, 38</c:v>
                </c:pt>
                <c:pt idx="1">
                  <c:v>Mountain-200 Black, 42</c:v>
                </c:pt>
                <c:pt idx="2">
                  <c:v>Mountain-200 Silver, 38</c:v>
                </c:pt>
                <c:pt idx="3">
                  <c:v>Mountain-200 Silver, 42</c:v>
                </c:pt>
                <c:pt idx="4">
                  <c:v>Mountain-200 Silver, 46</c:v>
                </c:pt>
                <c:pt idx="5">
                  <c:v>Mountain-200 Black, 46</c:v>
                </c:pt>
                <c:pt idx="6">
                  <c:v>Road-250 Black, 44</c:v>
                </c:pt>
                <c:pt idx="7">
                  <c:v>Road-250 Black, 48</c:v>
                </c:pt>
                <c:pt idx="8">
                  <c:v>Road-250 Black, 52</c:v>
                </c:pt>
                <c:pt idx="9">
                  <c:v>Road-150 Red, 56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4400592.8004000504</c:v>
                </c:pt>
                <c:pt idx="1">
                  <c:v>4009494.7618410601</c:v>
                </c:pt>
                <c:pt idx="2">
                  <c:v>3693678.0252720499</c:v>
                </c:pt>
                <c:pt idx="3">
                  <c:v>3438478.8604230401</c:v>
                </c:pt>
                <c:pt idx="4">
                  <c:v>3434256.94192805</c:v>
                </c:pt>
                <c:pt idx="5">
                  <c:v>3309673.21690804</c:v>
                </c:pt>
                <c:pt idx="6">
                  <c:v>2516857.3149179998</c:v>
                </c:pt>
                <c:pt idx="7">
                  <c:v>2347655.9534540102</c:v>
                </c:pt>
                <c:pt idx="8">
                  <c:v>2012447.7750000099</c:v>
                </c:pt>
                <c:pt idx="9">
                  <c:v>1847818.628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945-4545-B7CE-A254B20993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</c:f>
              <c:strCache>
                <c:ptCount val="1"/>
                <c:pt idx="0">
                  <c:v>TotalSpent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Sheet2!$C$2:$C$11</c:f>
              <c:strCache>
                <c:ptCount val="10"/>
                <c:pt idx="0">
                  <c:v>Sean Purcell</c:v>
                </c:pt>
                <c:pt idx="1">
                  <c:v>Albert Rhodes</c:v>
                </c:pt>
                <c:pt idx="2">
                  <c:v>Jane Carmichael</c:v>
                </c:pt>
                <c:pt idx="3">
                  <c:v>Cornett Gibbens</c:v>
                </c:pt>
                <c:pt idx="4">
                  <c:v>Elsie Lewin</c:v>
                </c:pt>
                <c:pt idx="5">
                  <c:v>Lindsey Camacho</c:v>
                </c:pt>
                <c:pt idx="6">
                  <c:v>Bradley Beck</c:v>
                </c:pt>
                <c:pt idx="7">
                  <c:v>Eva Corets</c:v>
                </c:pt>
                <c:pt idx="8">
                  <c:v>Vance Johns</c:v>
                </c:pt>
                <c:pt idx="9">
                  <c:v>Johnny Caprio</c:v>
                </c:pt>
              </c:strCache>
            </c:strRef>
          </c:cat>
          <c:val>
            <c:numRef>
              <c:f>Sheet2!$J$2:$J$11</c:f>
              <c:numCache>
                <c:formatCode>General</c:formatCode>
                <c:ptCount val="10"/>
                <c:pt idx="0">
                  <c:v>1179857.4657000001</c:v>
                </c:pt>
                <c:pt idx="1">
                  <c:v>1179475.8399</c:v>
                </c:pt>
                <c:pt idx="2">
                  <c:v>1134747.4412999901</c:v>
                </c:pt>
                <c:pt idx="3">
                  <c:v>1084439.0264999999</c:v>
                </c:pt>
                <c:pt idx="4">
                  <c:v>1074154.3034999999</c:v>
                </c:pt>
                <c:pt idx="5">
                  <c:v>1045197.0498</c:v>
                </c:pt>
                <c:pt idx="6">
                  <c:v>1005539.71809999</c:v>
                </c:pt>
                <c:pt idx="7">
                  <c:v>984324.04729999998</c:v>
                </c:pt>
                <c:pt idx="8">
                  <c:v>983871.93299999996</c:v>
                </c:pt>
                <c:pt idx="9">
                  <c:v>979881.34909999999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3-4F6E-98BB-FE2F79B61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0008072"/>
        <c:axId val="390009712"/>
      </c:barChart>
      <c:catAx>
        <c:axId val="3900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09712"/>
        <c:crosses val="autoZero"/>
        <c:auto val="1"/>
        <c:lblAlgn val="ctr"/>
        <c:lblOffset val="100"/>
        <c:noMultiLvlLbl val="0"/>
      </c:catAx>
      <c:valAx>
        <c:axId val="3900097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08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Sheet3!$A$2:$A$8</c:f>
              <c:strCache>
                <c:ptCount val="7"/>
                <c:pt idx="0">
                  <c:v>Price</c:v>
                </c:pt>
                <c:pt idx="1">
                  <c:v>On Promotion</c:v>
                </c:pt>
                <c:pt idx="2">
                  <c:v>Manufacturer</c:v>
                </c:pt>
                <c:pt idx="3">
                  <c:v>Quality</c:v>
                </c:pt>
                <c:pt idx="4">
                  <c:v>Review</c:v>
                </c:pt>
                <c:pt idx="5">
                  <c:v>Other</c:v>
                </c:pt>
                <c:pt idx="6">
                  <c:v>Television  Advertisement</c:v>
                </c:pt>
              </c:strCache>
            </c:strRef>
          </c:cat>
          <c:val>
            <c:numRef>
              <c:f>Sheet3!$C$2:$C$8</c:f>
              <c:numCache>
                <c:formatCode>General</c:formatCode>
                <c:ptCount val="7"/>
                <c:pt idx="0">
                  <c:v>12128306.4431997</c:v>
                </c:pt>
                <c:pt idx="1">
                  <c:v>7029821.1379998699</c:v>
                </c:pt>
                <c:pt idx="2">
                  <c:v>6627925.0046001496</c:v>
                </c:pt>
                <c:pt idx="3">
                  <c:v>6132636.0084001301</c:v>
                </c:pt>
                <c:pt idx="4">
                  <c:v>1872844.6283</c:v>
                </c:pt>
                <c:pt idx="5">
                  <c:v>274574.13649999897</c:v>
                </c:pt>
                <c:pt idx="6">
                  <c:v>30360.805899999901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F-4082-822C-DA96CEAB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6285248"/>
        <c:axId val="396284264"/>
      </c:barChart>
      <c:catAx>
        <c:axId val="3962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84264"/>
        <c:crosses val="autoZero"/>
        <c:auto val="1"/>
        <c:lblAlgn val="ctr"/>
        <c:lblOffset val="100"/>
        <c:noMultiLvlLbl val="0"/>
      </c:catAx>
      <c:valAx>
        <c:axId val="396284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Ship Method: XRQ - TRUCK GROUND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Sheet4!$I$1</c:f>
              <c:strCache>
                <c:ptCount val="1"/>
                <c:pt idx="0">
                  <c:v>Total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Sheet4!$K$2:$K$38</c:f>
              <c:strCache>
                <c:ptCount val="37"/>
                <c:pt idx="0">
                  <c:v>2001-7</c:v>
                </c:pt>
                <c:pt idx="1">
                  <c:v>2001-8</c:v>
                </c:pt>
                <c:pt idx="2">
                  <c:v>2001-9</c:v>
                </c:pt>
                <c:pt idx="3">
                  <c:v>2001-10</c:v>
                </c:pt>
                <c:pt idx="4">
                  <c:v>2001-11</c:v>
                </c:pt>
                <c:pt idx="5">
                  <c:v>2001-12</c:v>
                </c:pt>
                <c:pt idx="6">
                  <c:v>2002-1</c:v>
                </c:pt>
                <c:pt idx="7">
                  <c:v>2002-2</c:v>
                </c:pt>
                <c:pt idx="8">
                  <c:v>2002-3</c:v>
                </c:pt>
                <c:pt idx="9">
                  <c:v>2002-4</c:v>
                </c:pt>
                <c:pt idx="10">
                  <c:v>2002-5</c:v>
                </c:pt>
                <c:pt idx="11">
                  <c:v>2002-6</c:v>
                </c:pt>
                <c:pt idx="12">
                  <c:v>2002-7</c:v>
                </c:pt>
                <c:pt idx="13">
                  <c:v>2002-8</c:v>
                </c:pt>
                <c:pt idx="14">
                  <c:v>2002-9</c:v>
                </c:pt>
                <c:pt idx="15">
                  <c:v>2002-10</c:v>
                </c:pt>
                <c:pt idx="16">
                  <c:v>2002-11</c:v>
                </c:pt>
                <c:pt idx="17">
                  <c:v>2002-12</c:v>
                </c:pt>
                <c:pt idx="18">
                  <c:v>2003-1</c:v>
                </c:pt>
                <c:pt idx="19">
                  <c:v>2003-2</c:v>
                </c:pt>
                <c:pt idx="20">
                  <c:v>2003-3</c:v>
                </c:pt>
                <c:pt idx="21">
                  <c:v>2003-4</c:v>
                </c:pt>
                <c:pt idx="22">
                  <c:v>2003-5</c:v>
                </c:pt>
                <c:pt idx="23">
                  <c:v>2003-6</c:v>
                </c:pt>
                <c:pt idx="24">
                  <c:v>2003-7</c:v>
                </c:pt>
                <c:pt idx="25">
                  <c:v>2003-8</c:v>
                </c:pt>
                <c:pt idx="26">
                  <c:v>2003-9</c:v>
                </c:pt>
                <c:pt idx="27">
                  <c:v>2003-10</c:v>
                </c:pt>
                <c:pt idx="28">
                  <c:v>2003-11</c:v>
                </c:pt>
                <c:pt idx="29">
                  <c:v>2003-12</c:v>
                </c:pt>
                <c:pt idx="30">
                  <c:v>2004-1</c:v>
                </c:pt>
                <c:pt idx="31">
                  <c:v>2004-2</c:v>
                </c:pt>
                <c:pt idx="32">
                  <c:v>2004-3</c:v>
                </c:pt>
                <c:pt idx="33">
                  <c:v>2004-4</c:v>
                </c:pt>
                <c:pt idx="34">
                  <c:v>2004-5</c:v>
                </c:pt>
                <c:pt idx="35">
                  <c:v>2004-6</c:v>
                </c:pt>
                <c:pt idx="36">
                  <c:v>2004-7</c:v>
                </c:pt>
              </c:strCache>
            </c:strRef>
          </c:cat>
          <c:val>
            <c:numRef>
              <c:f>Sheet4!$I$2:$I$38</c:f>
              <c:numCache>
                <c:formatCode>General</c:formatCode>
                <c:ptCount val="37"/>
                <c:pt idx="0">
                  <c:v>146</c:v>
                </c:pt>
                <c:pt idx="1">
                  <c:v>156</c:v>
                </c:pt>
                <c:pt idx="2">
                  <c:v>146</c:v>
                </c:pt>
                <c:pt idx="3">
                  <c:v>161</c:v>
                </c:pt>
                <c:pt idx="4">
                  <c:v>169</c:v>
                </c:pt>
                <c:pt idx="5">
                  <c:v>235</c:v>
                </c:pt>
                <c:pt idx="6">
                  <c:v>188</c:v>
                </c:pt>
                <c:pt idx="7">
                  <c:v>171</c:v>
                </c:pt>
                <c:pt idx="8">
                  <c:v>199</c:v>
                </c:pt>
                <c:pt idx="9">
                  <c:v>207</c:v>
                </c:pt>
                <c:pt idx="10">
                  <c:v>214</c:v>
                </c:pt>
                <c:pt idx="11">
                  <c:v>214</c:v>
                </c:pt>
                <c:pt idx="12">
                  <c:v>253</c:v>
                </c:pt>
                <c:pt idx="13">
                  <c:v>281</c:v>
                </c:pt>
                <c:pt idx="14">
                  <c:v>198</c:v>
                </c:pt>
                <c:pt idx="15">
                  <c:v>229</c:v>
                </c:pt>
                <c:pt idx="16">
                  <c:v>193</c:v>
                </c:pt>
                <c:pt idx="17">
                  <c:v>330</c:v>
                </c:pt>
                <c:pt idx="18">
                  <c:v>244</c:v>
                </c:pt>
                <c:pt idx="19">
                  <c:v>272</c:v>
                </c:pt>
                <c:pt idx="20">
                  <c:v>272</c:v>
                </c:pt>
                <c:pt idx="21">
                  <c:v>294</c:v>
                </c:pt>
                <c:pt idx="22">
                  <c:v>335</c:v>
                </c:pt>
                <c:pt idx="23">
                  <c:v>321</c:v>
                </c:pt>
                <c:pt idx="24">
                  <c:v>514</c:v>
                </c:pt>
                <c:pt idx="25">
                  <c:v>1574</c:v>
                </c:pt>
                <c:pt idx="26">
                  <c:v>1607</c:v>
                </c:pt>
                <c:pt idx="27">
                  <c:v>1680</c:v>
                </c:pt>
                <c:pt idx="28">
                  <c:v>1710</c:v>
                </c:pt>
                <c:pt idx="29">
                  <c:v>2096</c:v>
                </c:pt>
                <c:pt idx="30">
                  <c:v>1850</c:v>
                </c:pt>
                <c:pt idx="31">
                  <c:v>1855</c:v>
                </c:pt>
                <c:pt idx="32">
                  <c:v>1933</c:v>
                </c:pt>
                <c:pt idx="33">
                  <c:v>2035</c:v>
                </c:pt>
                <c:pt idx="34">
                  <c:v>2206</c:v>
                </c:pt>
                <c:pt idx="35">
                  <c:v>2195</c:v>
                </c:pt>
                <c:pt idx="36">
                  <c:v>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1-4EF3-982C-1162D15D6035}"/>
            </c:ext>
          </c:extLst>
        </c:ser>
        <c:ser>
          <c:idx val="1"/>
          <c:order val="1"/>
          <c:tx>
            <c:strRef>
              <c:f>Sheet4!$J$1</c:f>
              <c:strCache>
                <c:ptCount val="1"/>
                <c:pt idx="0">
                  <c:v>AverageSales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Sheet4!$K$2:$K$38</c:f>
              <c:strCache>
                <c:ptCount val="37"/>
                <c:pt idx="0">
                  <c:v>2001-7</c:v>
                </c:pt>
                <c:pt idx="1">
                  <c:v>2001-8</c:v>
                </c:pt>
                <c:pt idx="2">
                  <c:v>2001-9</c:v>
                </c:pt>
                <c:pt idx="3">
                  <c:v>2001-10</c:v>
                </c:pt>
                <c:pt idx="4">
                  <c:v>2001-11</c:v>
                </c:pt>
                <c:pt idx="5">
                  <c:v>2001-12</c:v>
                </c:pt>
                <c:pt idx="6">
                  <c:v>2002-1</c:v>
                </c:pt>
                <c:pt idx="7">
                  <c:v>2002-2</c:v>
                </c:pt>
                <c:pt idx="8">
                  <c:v>2002-3</c:v>
                </c:pt>
                <c:pt idx="9">
                  <c:v>2002-4</c:v>
                </c:pt>
                <c:pt idx="10">
                  <c:v>2002-5</c:v>
                </c:pt>
                <c:pt idx="11">
                  <c:v>2002-6</c:v>
                </c:pt>
                <c:pt idx="12">
                  <c:v>2002-7</c:v>
                </c:pt>
                <c:pt idx="13">
                  <c:v>2002-8</c:v>
                </c:pt>
                <c:pt idx="14">
                  <c:v>2002-9</c:v>
                </c:pt>
                <c:pt idx="15">
                  <c:v>2002-10</c:v>
                </c:pt>
                <c:pt idx="16">
                  <c:v>2002-11</c:v>
                </c:pt>
                <c:pt idx="17">
                  <c:v>2002-12</c:v>
                </c:pt>
                <c:pt idx="18">
                  <c:v>2003-1</c:v>
                </c:pt>
                <c:pt idx="19">
                  <c:v>2003-2</c:v>
                </c:pt>
                <c:pt idx="20">
                  <c:v>2003-3</c:v>
                </c:pt>
                <c:pt idx="21">
                  <c:v>2003-4</c:v>
                </c:pt>
                <c:pt idx="22">
                  <c:v>2003-5</c:v>
                </c:pt>
                <c:pt idx="23">
                  <c:v>2003-6</c:v>
                </c:pt>
                <c:pt idx="24">
                  <c:v>2003-7</c:v>
                </c:pt>
                <c:pt idx="25">
                  <c:v>2003-8</c:v>
                </c:pt>
                <c:pt idx="26">
                  <c:v>2003-9</c:v>
                </c:pt>
                <c:pt idx="27">
                  <c:v>2003-10</c:v>
                </c:pt>
                <c:pt idx="28">
                  <c:v>2003-11</c:v>
                </c:pt>
                <c:pt idx="29">
                  <c:v>2003-12</c:v>
                </c:pt>
                <c:pt idx="30">
                  <c:v>2004-1</c:v>
                </c:pt>
                <c:pt idx="31">
                  <c:v>2004-2</c:v>
                </c:pt>
                <c:pt idx="32">
                  <c:v>2004-3</c:v>
                </c:pt>
                <c:pt idx="33">
                  <c:v>2004-4</c:v>
                </c:pt>
                <c:pt idx="34">
                  <c:v>2004-5</c:v>
                </c:pt>
                <c:pt idx="35">
                  <c:v>2004-6</c:v>
                </c:pt>
                <c:pt idx="36">
                  <c:v>2004-7</c:v>
                </c:pt>
              </c:strCache>
            </c:strRef>
          </c:cat>
          <c:val>
            <c:numRef>
              <c:f>Sheet4!$J$2:$J$38</c:f>
              <c:numCache>
                <c:formatCode>0.00</c:formatCode>
                <c:ptCount val="37"/>
                <c:pt idx="0">
                  <c:v>3582.8351232876598</c:v>
                </c:pt>
                <c:pt idx="1">
                  <c:v>3585.5245333333201</c:v>
                </c:pt>
                <c:pt idx="2">
                  <c:v>3587.03463972601</c:v>
                </c:pt>
                <c:pt idx="3">
                  <c:v>3523.16197267079</c:v>
                </c:pt>
                <c:pt idx="4">
                  <c:v>3556.88001538461</c:v>
                </c:pt>
                <c:pt idx="5">
                  <c:v>3552.5886502127601</c:v>
                </c:pt>
                <c:pt idx="6">
                  <c:v>3507.4731680851</c:v>
                </c:pt>
                <c:pt idx="7">
                  <c:v>3559.37108888888</c:v>
                </c:pt>
                <c:pt idx="8">
                  <c:v>3576.7306994974801</c:v>
                </c:pt>
                <c:pt idx="9">
                  <c:v>3542.8984937198002</c:v>
                </c:pt>
                <c:pt idx="10">
                  <c:v>3477.9421046728899</c:v>
                </c:pt>
                <c:pt idx="11">
                  <c:v>3494.5039467289698</c:v>
                </c:pt>
                <c:pt idx="12">
                  <c:v>2185.38935691699</c:v>
                </c:pt>
                <c:pt idx="13">
                  <c:v>2147.0876772242</c:v>
                </c:pt>
                <c:pt idx="14">
                  <c:v>1955.8890550505</c:v>
                </c:pt>
                <c:pt idx="15">
                  <c:v>2004.39396462882</c:v>
                </c:pt>
                <c:pt idx="16">
                  <c:v>1918.54964196891</c:v>
                </c:pt>
                <c:pt idx="17">
                  <c:v>1933.12722454545</c:v>
                </c:pt>
                <c:pt idx="18">
                  <c:v>1987.48371270492</c:v>
                </c:pt>
                <c:pt idx="19">
                  <c:v>1986.9295334558799</c:v>
                </c:pt>
                <c:pt idx="20">
                  <c:v>1972.6476382352901</c:v>
                </c:pt>
                <c:pt idx="21">
                  <c:v>1903.30340306122</c:v>
                </c:pt>
                <c:pt idx="22">
                  <c:v>1856.30954507463</c:v>
                </c:pt>
                <c:pt idx="23">
                  <c:v>1909.8229308411201</c:v>
                </c:pt>
                <c:pt idx="24">
                  <c:v>1906.1655249027201</c:v>
                </c:pt>
                <c:pt idx="25">
                  <c:v>594.91230432020097</c:v>
                </c:pt>
                <c:pt idx="26">
                  <c:v>694.670361418791</c:v>
                </c:pt>
                <c:pt idx="27">
                  <c:v>710.65287315476098</c:v>
                </c:pt>
                <c:pt idx="28">
                  <c:v>773.48781748537795</c:v>
                </c:pt>
                <c:pt idx="29">
                  <c:v>912.98928239503698</c:v>
                </c:pt>
                <c:pt idx="30">
                  <c:v>800.52471081081103</c:v>
                </c:pt>
                <c:pt idx="31">
                  <c:v>871.18073153638795</c:v>
                </c:pt>
                <c:pt idx="32">
                  <c:v>846.55989208484198</c:v>
                </c:pt>
                <c:pt idx="33">
                  <c:v>873.54760963144895</c:v>
                </c:pt>
                <c:pt idx="34">
                  <c:v>940.86169546690803</c:v>
                </c:pt>
                <c:pt idx="35">
                  <c:v>981.34126528473803</c:v>
                </c:pt>
                <c:pt idx="36">
                  <c:v>57.560371209016303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1-4EF3-982C-1162D15D6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595936"/>
        <c:axId val="588598096"/>
      </c:lineChart>
      <c:catAx>
        <c:axId val="58859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98096"/>
        <c:crosses val="autoZero"/>
        <c:auto val="1"/>
        <c:lblAlgn val="ctr"/>
        <c:lblOffset val="100"/>
        <c:noMultiLvlLbl val="0"/>
      </c:catAx>
      <c:valAx>
        <c:axId val="58859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9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Ship Method: CARGO TRANSPORT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TotalOrders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Sheet4!$E$2:$E$37</c:f>
              <c:strCache>
                <c:ptCount val="36"/>
                <c:pt idx="0">
                  <c:v>2001-7</c:v>
                </c:pt>
                <c:pt idx="1">
                  <c:v>2001-8</c:v>
                </c:pt>
                <c:pt idx="2">
                  <c:v>2001-9</c:v>
                </c:pt>
                <c:pt idx="3">
                  <c:v>2001-10</c:v>
                </c:pt>
                <c:pt idx="4">
                  <c:v>2001-11</c:v>
                </c:pt>
                <c:pt idx="5">
                  <c:v>2001-12</c:v>
                </c:pt>
                <c:pt idx="6">
                  <c:v>2002-1</c:v>
                </c:pt>
                <c:pt idx="7">
                  <c:v>2002-2</c:v>
                </c:pt>
                <c:pt idx="8">
                  <c:v>2002-3</c:v>
                </c:pt>
                <c:pt idx="9">
                  <c:v>2002-4</c:v>
                </c:pt>
                <c:pt idx="10">
                  <c:v>2002-5</c:v>
                </c:pt>
                <c:pt idx="11">
                  <c:v>2002-6</c:v>
                </c:pt>
                <c:pt idx="12">
                  <c:v>2002-7</c:v>
                </c:pt>
                <c:pt idx="13">
                  <c:v>2002-8</c:v>
                </c:pt>
                <c:pt idx="14">
                  <c:v>2002-9</c:v>
                </c:pt>
                <c:pt idx="15">
                  <c:v>2002-10</c:v>
                </c:pt>
                <c:pt idx="16">
                  <c:v>2002-11</c:v>
                </c:pt>
                <c:pt idx="17">
                  <c:v>2002-12</c:v>
                </c:pt>
                <c:pt idx="18">
                  <c:v>2003-1</c:v>
                </c:pt>
                <c:pt idx="19">
                  <c:v>2003-2</c:v>
                </c:pt>
                <c:pt idx="20">
                  <c:v>2003-3</c:v>
                </c:pt>
                <c:pt idx="21">
                  <c:v>2003-4</c:v>
                </c:pt>
                <c:pt idx="22">
                  <c:v>2003-5</c:v>
                </c:pt>
                <c:pt idx="23">
                  <c:v>2003-6</c:v>
                </c:pt>
                <c:pt idx="24">
                  <c:v>2003-7</c:v>
                </c:pt>
                <c:pt idx="25">
                  <c:v>2003-8</c:v>
                </c:pt>
                <c:pt idx="26">
                  <c:v>2003-9</c:v>
                </c:pt>
                <c:pt idx="27">
                  <c:v>2003-10</c:v>
                </c:pt>
                <c:pt idx="28">
                  <c:v>2003-11</c:v>
                </c:pt>
                <c:pt idx="29">
                  <c:v>2003-12</c:v>
                </c:pt>
                <c:pt idx="30">
                  <c:v>2004-1</c:v>
                </c:pt>
                <c:pt idx="31">
                  <c:v>2004-2</c:v>
                </c:pt>
                <c:pt idx="32">
                  <c:v>2004-3</c:v>
                </c:pt>
                <c:pt idx="33">
                  <c:v>2004-4</c:v>
                </c:pt>
                <c:pt idx="34">
                  <c:v>2004-5</c:v>
                </c:pt>
                <c:pt idx="35">
                  <c:v>2004-6</c:v>
                </c:pt>
              </c:strCache>
            </c:strRef>
          </c:cat>
          <c:val>
            <c:numRef>
              <c:f>Sheet4!$C$2:$C$37</c:f>
              <c:numCache>
                <c:formatCode>General</c:formatCode>
                <c:ptCount val="36"/>
                <c:pt idx="0">
                  <c:v>38</c:v>
                </c:pt>
                <c:pt idx="1">
                  <c:v>75</c:v>
                </c:pt>
                <c:pt idx="2">
                  <c:v>60</c:v>
                </c:pt>
                <c:pt idx="3">
                  <c:v>40</c:v>
                </c:pt>
                <c:pt idx="4">
                  <c:v>90</c:v>
                </c:pt>
                <c:pt idx="5">
                  <c:v>63</c:v>
                </c:pt>
                <c:pt idx="6">
                  <c:v>40</c:v>
                </c:pt>
                <c:pt idx="7">
                  <c:v>79</c:v>
                </c:pt>
                <c:pt idx="8">
                  <c:v>64</c:v>
                </c:pt>
                <c:pt idx="9">
                  <c:v>37</c:v>
                </c:pt>
                <c:pt idx="10">
                  <c:v>85</c:v>
                </c:pt>
                <c:pt idx="11">
                  <c:v>68</c:v>
                </c:pt>
                <c:pt idx="12">
                  <c:v>72</c:v>
                </c:pt>
                <c:pt idx="13">
                  <c:v>139</c:v>
                </c:pt>
                <c:pt idx="14">
                  <c:v>111</c:v>
                </c:pt>
                <c:pt idx="15">
                  <c:v>73</c:v>
                </c:pt>
                <c:pt idx="16">
                  <c:v>133</c:v>
                </c:pt>
                <c:pt idx="17">
                  <c:v>114</c:v>
                </c:pt>
                <c:pt idx="18">
                  <c:v>65</c:v>
                </c:pt>
                <c:pt idx="19">
                  <c:v>132</c:v>
                </c:pt>
                <c:pt idx="20">
                  <c:v>106</c:v>
                </c:pt>
                <c:pt idx="21">
                  <c:v>74</c:v>
                </c:pt>
                <c:pt idx="22">
                  <c:v>134</c:v>
                </c:pt>
                <c:pt idx="23">
                  <c:v>102</c:v>
                </c:pt>
                <c:pt idx="24">
                  <c:v>95</c:v>
                </c:pt>
                <c:pt idx="25">
                  <c:v>186</c:v>
                </c:pt>
                <c:pt idx="26">
                  <c:v>176</c:v>
                </c:pt>
                <c:pt idx="27">
                  <c:v>99</c:v>
                </c:pt>
                <c:pt idx="28">
                  <c:v>179</c:v>
                </c:pt>
                <c:pt idx="29">
                  <c:v>176</c:v>
                </c:pt>
                <c:pt idx="30">
                  <c:v>96</c:v>
                </c:pt>
                <c:pt idx="31">
                  <c:v>177</c:v>
                </c:pt>
                <c:pt idx="32">
                  <c:v>176</c:v>
                </c:pt>
                <c:pt idx="33">
                  <c:v>93</c:v>
                </c:pt>
                <c:pt idx="34">
                  <c:v>180</c:v>
                </c:pt>
                <c:pt idx="35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B-4D74-87D3-334C1A02F9E7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AverageSales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Sheet4!$E$2:$E$37</c:f>
              <c:strCache>
                <c:ptCount val="36"/>
                <c:pt idx="0">
                  <c:v>2001-7</c:v>
                </c:pt>
                <c:pt idx="1">
                  <c:v>2001-8</c:v>
                </c:pt>
                <c:pt idx="2">
                  <c:v>2001-9</c:v>
                </c:pt>
                <c:pt idx="3">
                  <c:v>2001-10</c:v>
                </c:pt>
                <c:pt idx="4">
                  <c:v>2001-11</c:v>
                </c:pt>
                <c:pt idx="5">
                  <c:v>2001-12</c:v>
                </c:pt>
                <c:pt idx="6">
                  <c:v>2002-1</c:v>
                </c:pt>
                <c:pt idx="7">
                  <c:v>2002-2</c:v>
                </c:pt>
                <c:pt idx="8">
                  <c:v>2002-3</c:v>
                </c:pt>
                <c:pt idx="9">
                  <c:v>2002-4</c:v>
                </c:pt>
                <c:pt idx="10">
                  <c:v>2002-5</c:v>
                </c:pt>
                <c:pt idx="11">
                  <c:v>2002-6</c:v>
                </c:pt>
                <c:pt idx="12">
                  <c:v>2002-7</c:v>
                </c:pt>
                <c:pt idx="13">
                  <c:v>2002-8</c:v>
                </c:pt>
                <c:pt idx="14">
                  <c:v>2002-9</c:v>
                </c:pt>
                <c:pt idx="15">
                  <c:v>2002-10</c:v>
                </c:pt>
                <c:pt idx="16">
                  <c:v>2002-11</c:v>
                </c:pt>
                <c:pt idx="17">
                  <c:v>2002-12</c:v>
                </c:pt>
                <c:pt idx="18">
                  <c:v>2003-1</c:v>
                </c:pt>
                <c:pt idx="19">
                  <c:v>2003-2</c:v>
                </c:pt>
                <c:pt idx="20">
                  <c:v>2003-3</c:v>
                </c:pt>
                <c:pt idx="21">
                  <c:v>2003-4</c:v>
                </c:pt>
                <c:pt idx="22">
                  <c:v>2003-5</c:v>
                </c:pt>
                <c:pt idx="23">
                  <c:v>2003-6</c:v>
                </c:pt>
                <c:pt idx="24">
                  <c:v>2003-7</c:v>
                </c:pt>
                <c:pt idx="25">
                  <c:v>2003-8</c:v>
                </c:pt>
                <c:pt idx="26">
                  <c:v>2003-9</c:v>
                </c:pt>
                <c:pt idx="27">
                  <c:v>2003-10</c:v>
                </c:pt>
                <c:pt idx="28">
                  <c:v>2003-11</c:v>
                </c:pt>
                <c:pt idx="29">
                  <c:v>2003-12</c:v>
                </c:pt>
                <c:pt idx="30">
                  <c:v>2004-1</c:v>
                </c:pt>
                <c:pt idx="31">
                  <c:v>2004-2</c:v>
                </c:pt>
                <c:pt idx="32">
                  <c:v>2004-3</c:v>
                </c:pt>
                <c:pt idx="33">
                  <c:v>2004-4</c:v>
                </c:pt>
                <c:pt idx="34">
                  <c:v>2004-5</c:v>
                </c:pt>
                <c:pt idx="35">
                  <c:v>2004-6</c:v>
                </c:pt>
              </c:strCache>
            </c:strRef>
          </c:cat>
          <c:val>
            <c:numRef>
              <c:f>Sheet4!$D$2:$D$37</c:f>
              <c:numCache>
                <c:formatCode>0.00</c:formatCode>
                <c:ptCount val="36"/>
                <c:pt idx="0">
                  <c:v>17085.934234210501</c:v>
                </c:pt>
                <c:pt idx="1">
                  <c:v>27282.308715999901</c:v>
                </c:pt>
                <c:pt idx="2">
                  <c:v>25822.524685</c:v>
                </c:pt>
                <c:pt idx="3">
                  <c:v>28043.354920000002</c:v>
                </c:pt>
                <c:pt idx="4">
                  <c:v>34321.17714</c:v>
                </c:pt>
                <c:pt idx="5">
                  <c:v>35917.127073015799</c:v>
                </c:pt>
                <c:pt idx="6">
                  <c:v>23659.430897499999</c:v>
                </c:pt>
                <c:pt idx="7">
                  <c:v>31926.209893670799</c:v>
                </c:pt>
                <c:pt idx="8">
                  <c:v>30176.744853124899</c:v>
                </c:pt>
                <c:pt idx="9">
                  <c:v>31687.943800000001</c:v>
                </c:pt>
                <c:pt idx="10">
                  <c:v>35459.4080529411</c:v>
                </c:pt>
                <c:pt idx="11">
                  <c:v>26445.560547058802</c:v>
                </c:pt>
                <c:pt idx="12">
                  <c:v>44846.882826388799</c:v>
                </c:pt>
                <c:pt idx="13">
                  <c:v>34750.199318705003</c:v>
                </c:pt>
                <c:pt idx="14">
                  <c:v>34733.798952252197</c:v>
                </c:pt>
                <c:pt idx="15">
                  <c:v>32810.9662178082</c:v>
                </c:pt>
                <c:pt idx="16">
                  <c:v>30506.149772180401</c:v>
                </c:pt>
                <c:pt idx="17">
                  <c:v>25505.182051754298</c:v>
                </c:pt>
                <c:pt idx="18">
                  <c:v>26901.985950769202</c:v>
                </c:pt>
                <c:pt idx="19">
                  <c:v>23978.717157575698</c:v>
                </c:pt>
                <c:pt idx="20">
                  <c:v>19576.048132075401</c:v>
                </c:pt>
                <c:pt idx="21">
                  <c:v>33544.516768918897</c:v>
                </c:pt>
                <c:pt idx="22">
                  <c:v>28567.332342537298</c:v>
                </c:pt>
                <c:pt idx="23">
                  <c:v>25926.1229441176</c:v>
                </c:pt>
                <c:pt idx="24">
                  <c:v>38965.805895789403</c:v>
                </c:pt>
                <c:pt idx="25">
                  <c:v>31394.973696236499</c:v>
                </c:pt>
                <c:pt idx="26">
                  <c:v>32081.923541477201</c:v>
                </c:pt>
                <c:pt idx="27">
                  <c:v>30802.724922222202</c:v>
                </c:pt>
                <c:pt idx="28">
                  <c:v>25913.511218994401</c:v>
                </c:pt>
                <c:pt idx="29">
                  <c:v>26529.588113068101</c:v>
                </c:pt>
                <c:pt idx="30">
                  <c:v>23021.276121874998</c:v>
                </c:pt>
                <c:pt idx="31">
                  <c:v>20288.939294915199</c:v>
                </c:pt>
                <c:pt idx="32">
                  <c:v>20661.2871545454</c:v>
                </c:pt>
                <c:pt idx="33">
                  <c:v>31669.0467698924</c:v>
                </c:pt>
                <c:pt idx="34">
                  <c:v>24684.9129222222</c:v>
                </c:pt>
                <c:pt idx="35">
                  <c:v>25553.0218435754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B-4D74-87D3-334C1A02F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567704"/>
        <c:axId val="495930072"/>
      </c:lineChart>
      <c:catAx>
        <c:axId val="46756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930072"/>
        <c:crosses val="autoZero"/>
        <c:auto val="1"/>
        <c:lblAlgn val="ctr"/>
        <c:lblOffset val="100"/>
        <c:noMultiLvlLbl val="0"/>
      </c:catAx>
      <c:valAx>
        <c:axId val="49593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6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Sheet5!$U$1</c:f>
              <c:strCache>
                <c:ptCount val="1"/>
                <c:pt idx="0">
                  <c:v>Average of MaxSales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92-46F6-A8CD-FE7E94B778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92-46F6-A8CD-FE7E94B778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92-46F6-A8CD-FE7E94B778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92-46F6-A8CD-FE7E94B778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Sheet5!$T$2:$T$5</c:f>
              <c:strCache>
                <c:ptCount val="4"/>
                <c:pt idx="0">
                  <c:v>ColonialVoice</c:v>
                </c:pt>
                <c:pt idx="1">
                  <c:v>Distinguish</c:v>
                </c:pt>
                <c:pt idx="2">
                  <c:v>SuperiorCard</c:v>
                </c:pt>
                <c:pt idx="3">
                  <c:v>Vista</c:v>
                </c:pt>
              </c:strCache>
            </c:strRef>
          </c:cat>
          <c:val>
            <c:numRef>
              <c:f>Sheet5!$U$2:$U$5</c:f>
              <c:numCache>
                <c:formatCode>General</c:formatCode>
                <c:ptCount val="4"/>
                <c:pt idx="0">
                  <c:v>102028.66338108109</c:v>
                </c:pt>
                <c:pt idx="1">
                  <c:v>97821.788621621628</c:v>
                </c:pt>
                <c:pt idx="2">
                  <c:v>96503.066072972972</c:v>
                </c:pt>
                <c:pt idx="3">
                  <c:v>102324.58612432433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92-46F6-A8CD-FE7E94B778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Sheet5!$V$1</c:f>
              <c:strCache>
                <c:ptCount val="1"/>
                <c:pt idx="0">
                  <c:v>Average of MinSales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50-4659-ADCE-152103BF2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50-4659-ADCE-152103BF2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50-4659-ADCE-152103BF2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50-4659-ADCE-152103BF2C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Sheet5!$T$2:$T$5</c:f>
              <c:strCache>
                <c:ptCount val="4"/>
                <c:pt idx="0">
                  <c:v>ColonialVoice</c:v>
                </c:pt>
                <c:pt idx="1">
                  <c:v>Distinguish</c:v>
                </c:pt>
                <c:pt idx="2">
                  <c:v>SuperiorCard</c:v>
                </c:pt>
                <c:pt idx="3">
                  <c:v>Vista</c:v>
                </c:pt>
              </c:strCache>
            </c:strRef>
          </c:cat>
          <c:val>
            <c:numRef>
              <c:f>Sheet5!$V$2:$V$5</c:f>
              <c:numCache>
                <c:formatCode>General</c:formatCode>
                <c:ptCount val="4"/>
                <c:pt idx="0">
                  <c:v>174.07789999999989</c:v>
                </c:pt>
                <c:pt idx="1">
                  <c:v>276.03279189189197</c:v>
                </c:pt>
                <c:pt idx="2">
                  <c:v>231.96795135135156</c:v>
                </c:pt>
                <c:pt idx="3">
                  <c:v>285.18278108108132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50-4659-ADCE-152103BF2C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PROJECT ALTUNI.xlsx]Sheet11!PivotTable4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Sheet11!$B$3:$B$5</c:f>
              <c:strCache>
                <c:ptCount val="1"/>
                <c:pt idx="0">
                  <c:v>Australia - Count of SalesPersonName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Sheet11!$B$6:$B$46</c:f>
              <c:numCache>
                <c:formatCode>General</c:formatCode>
                <c:ptCount val="36"/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9-46FC-9B2A-F760D1238601}"/>
            </c:ext>
          </c:extLst>
        </c:ser>
        <c:ser>
          <c:idx val="1"/>
          <c:order val="1"/>
          <c:tx>
            <c:strRef>
              <c:f>Sheet11!$C$3:$C$5</c:f>
              <c:strCache>
                <c:ptCount val="1"/>
                <c:pt idx="0">
                  <c:v>Australia - Sum of TotalSales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Sheet11!$C$6:$C$46</c:f>
              <c:numCache>
                <c:formatCode>General</c:formatCode>
                <c:ptCount val="36"/>
                <c:pt idx="24">
                  <c:v>78112.022999999899</c:v>
                </c:pt>
                <c:pt idx="25">
                  <c:v>208716.52649999899</c:v>
                </c:pt>
                <c:pt idx="26">
                  <c:v>221158.54790000001</c:v>
                </c:pt>
                <c:pt idx="27">
                  <c:v>73423.902399999904</c:v>
                </c:pt>
                <c:pt idx="28">
                  <c:v>161113.73809999999</c:v>
                </c:pt>
                <c:pt idx="29">
                  <c:v>245180.12590000001</c:v>
                </c:pt>
                <c:pt idx="30">
                  <c:v>78745.884099999996</c:v>
                </c:pt>
                <c:pt idx="31">
                  <c:v>99989.271299999993</c:v>
                </c:pt>
                <c:pt idx="32">
                  <c:v>265361.25279999903</c:v>
                </c:pt>
                <c:pt idx="33">
                  <c:v>78043.076499999996</c:v>
                </c:pt>
                <c:pt idx="34">
                  <c:v>131802.35649999999</c:v>
                </c:pt>
                <c:pt idx="35">
                  <c:v>301369.7439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9-46FC-9B2A-F760D1238601}"/>
            </c:ext>
          </c:extLst>
        </c:ser>
        <c:ser>
          <c:idx val="2"/>
          <c:order val="2"/>
          <c:tx>
            <c:strRef>
              <c:f>Sheet11!$D$3:$D$5</c:f>
              <c:strCache>
                <c:ptCount val="1"/>
                <c:pt idx="0">
                  <c:v>Canada - Count of SalesPersonName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Sheet11!$D$6:$D$46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C9-46FC-9B2A-F760D1238601}"/>
            </c:ext>
          </c:extLst>
        </c:ser>
        <c:ser>
          <c:idx val="3"/>
          <c:order val="3"/>
          <c:tx>
            <c:strRef>
              <c:f>Sheet11!$E$3:$E$5</c:f>
              <c:strCache>
                <c:ptCount val="1"/>
                <c:pt idx="0">
                  <c:v>Canada - Sum of TotalSales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Sheet11!$E$6:$E$46</c:f>
              <c:numCache>
                <c:formatCode>General</c:formatCode>
                <c:ptCount val="36"/>
                <c:pt idx="0">
                  <c:v>153362.2151</c:v>
                </c:pt>
                <c:pt idx="1">
                  <c:v>420995.146799999</c:v>
                </c:pt>
                <c:pt idx="2">
                  <c:v>270430.89519999997</c:v>
                </c:pt>
                <c:pt idx="3">
                  <c:v>312325.12469999999</c:v>
                </c:pt>
                <c:pt idx="4">
                  <c:v>508107.75780000002</c:v>
                </c:pt>
                <c:pt idx="5">
                  <c:v>343474.03389999998</c:v>
                </c:pt>
                <c:pt idx="6">
                  <c:v>217678.6875</c:v>
                </c:pt>
                <c:pt idx="7">
                  <c:v>367118.3113</c:v>
                </c:pt>
                <c:pt idx="8">
                  <c:v>420816.33029999898</c:v>
                </c:pt>
                <c:pt idx="9">
                  <c:v>303308.13180000003</c:v>
                </c:pt>
                <c:pt idx="10">
                  <c:v>510674.43790000002</c:v>
                </c:pt>
                <c:pt idx="11">
                  <c:v>225003.82180000001</c:v>
                </c:pt>
                <c:pt idx="12">
                  <c:v>120605.0101</c:v>
                </c:pt>
                <c:pt idx="13">
                  <c:v>586824.44010000001</c:v>
                </c:pt>
                <c:pt idx="14">
                  <c:v>397850.72329999902</c:v>
                </c:pt>
                <c:pt idx="15">
                  <c:v>88025.890100000004</c:v>
                </c:pt>
                <c:pt idx="16">
                  <c:v>479243.01159999997</c:v>
                </c:pt>
                <c:pt idx="17">
                  <c:v>328175.17310000001</c:v>
                </c:pt>
                <c:pt idx="18">
                  <c:v>52385.715299999996</c:v>
                </c:pt>
                <c:pt idx="19">
                  <c:v>319742.78149999998</c:v>
                </c:pt>
                <c:pt idx="20">
                  <c:v>245054.01</c:v>
                </c:pt>
                <c:pt idx="21">
                  <c:v>73373.549499999994</c:v>
                </c:pt>
                <c:pt idx="22">
                  <c:v>376467.60479999997</c:v>
                </c:pt>
                <c:pt idx="23">
                  <c:v>212919.01740000001</c:v>
                </c:pt>
                <c:pt idx="24">
                  <c:v>233033.08840000001</c:v>
                </c:pt>
                <c:pt idx="25">
                  <c:v>643688.97730000003</c:v>
                </c:pt>
                <c:pt idx="26">
                  <c:v>890995.39449999901</c:v>
                </c:pt>
                <c:pt idx="27">
                  <c:v>171063.6667</c:v>
                </c:pt>
                <c:pt idx="28">
                  <c:v>496242.5048</c:v>
                </c:pt>
                <c:pt idx="29">
                  <c:v>635726.75909999991</c:v>
                </c:pt>
                <c:pt idx="30">
                  <c:v>129232.12739999991</c:v>
                </c:pt>
                <c:pt idx="31">
                  <c:v>301541.20739999996</c:v>
                </c:pt>
                <c:pt idx="32">
                  <c:v>559507.35</c:v>
                </c:pt>
                <c:pt idx="33">
                  <c:v>151544.15820000001</c:v>
                </c:pt>
                <c:pt idx="34">
                  <c:v>495928.73540000001</c:v>
                </c:pt>
                <c:pt idx="35">
                  <c:v>765992.26199999999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C9-46FC-9B2A-F760D1238601}"/>
            </c:ext>
          </c:extLst>
        </c:ser>
        <c:ser>
          <c:idx val="4"/>
          <c:order val="4"/>
          <c:tx>
            <c:strRef>
              <c:f>Sheet11!$F$3:$F$5</c:f>
              <c:strCache>
                <c:ptCount val="1"/>
                <c:pt idx="0">
                  <c:v>Central - Count of SalesPersonName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Sheet11!$F$6:$F$46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6FC-9B2A-F760D1238601}"/>
            </c:ext>
          </c:extLst>
        </c:ser>
        <c:ser>
          <c:idx val="5"/>
          <c:order val="5"/>
          <c:tx>
            <c:strRef>
              <c:f>Sheet11!$G$3:$G$5</c:f>
              <c:strCache>
                <c:ptCount val="1"/>
                <c:pt idx="0">
                  <c:v>Central - Sum of TotalSales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Sheet11!$G$6:$G$46</c:f>
              <c:numCache>
                <c:formatCode>General</c:formatCode>
                <c:ptCount val="36"/>
                <c:pt idx="0">
                  <c:v>61997.000599999898</c:v>
                </c:pt>
                <c:pt idx="1">
                  <c:v>355762.52500000002</c:v>
                </c:pt>
                <c:pt idx="2">
                  <c:v>187326.33929999999</c:v>
                </c:pt>
                <c:pt idx="3">
                  <c:v>123986.89629999999</c:v>
                </c:pt>
                <c:pt idx="4">
                  <c:v>526398.49230000004</c:v>
                </c:pt>
                <c:pt idx="5">
                  <c:v>401366.18300000002</c:v>
                </c:pt>
                <c:pt idx="6">
                  <c:v>85179.163400000005</c:v>
                </c:pt>
                <c:pt idx="7">
                  <c:v>424100.53809999902</c:v>
                </c:pt>
                <c:pt idx="8">
                  <c:v>354113.40950000001</c:v>
                </c:pt>
                <c:pt idx="9">
                  <c:v>147082.38219999999</c:v>
                </c:pt>
                <c:pt idx="10">
                  <c:v>616191.34519999998</c:v>
                </c:pt>
                <c:pt idx="11">
                  <c:v>372825.64059999899</c:v>
                </c:pt>
                <c:pt idx="12">
                  <c:v>540856.66520000005</c:v>
                </c:pt>
                <c:pt idx="13">
                  <c:v>543592.90630000003</c:v>
                </c:pt>
                <c:pt idx="14">
                  <c:v>608216.80909999995</c:v>
                </c:pt>
                <c:pt idx="15">
                  <c:v>443614.81800000003</c:v>
                </c:pt>
                <c:pt idx="16">
                  <c:v>486879.14010000002</c:v>
                </c:pt>
                <c:pt idx="17">
                  <c:v>465991.39939999901</c:v>
                </c:pt>
                <c:pt idx="18">
                  <c:v>361044.03080000001</c:v>
                </c:pt>
                <c:pt idx="19">
                  <c:v>406161.54350000003</c:v>
                </c:pt>
                <c:pt idx="20">
                  <c:v>246637.0876</c:v>
                </c:pt>
                <c:pt idx="21">
                  <c:v>532900.61910000001</c:v>
                </c:pt>
                <c:pt idx="22">
                  <c:v>510176.34289999999</c:v>
                </c:pt>
                <c:pt idx="23">
                  <c:v>369942.45489999902</c:v>
                </c:pt>
                <c:pt idx="24">
                  <c:v>353312.22450000001</c:v>
                </c:pt>
                <c:pt idx="25">
                  <c:v>463346.43320000003</c:v>
                </c:pt>
                <c:pt idx="26">
                  <c:v>567272.26950000005</c:v>
                </c:pt>
                <c:pt idx="27">
                  <c:v>321553.36359999998</c:v>
                </c:pt>
                <c:pt idx="28">
                  <c:v>299402.978</c:v>
                </c:pt>
                <c:pt idx="29">
                  <c:v>432576.6642</c:v>
                </c:pt>
                <c:pt idx="30">
                  <c:v>218669.1991</c:v>
                </c:pt>
                <c:pt idx="31">
                  <c:v>222120.12319999901</c:v>
                </c:pt>
                <c:pt idx="32">
                  <c:v>367990.72939999902</c:v>
                </c:pt>
                <c:pt idx="33">
                  <c:v>283881.79840000003</c:v>
                </c:pt>
                <c:pt idx="34">
                  <c:v>281681.15730000002</c:v>
                </c:pt>
                <c:pt idx="35">
                  <c:v>450358.87479999999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C9-46FC-9B2A-F760D1238601}"/>
            </c:ext>
          </c:extLst>
        </c:ser>
        <c:ser>
          <c:idx val="6"/>
          <c:order val="6"/>
          <c:tx>
            <c:strRef>
              <c:f>Sheet11!$H$3:$H$5</c:f>
              <c:strCache>
                <c:ptCount val="1"/>
                <c:pt idx="0">
                  <c:v>France - Count of SalesPersonName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Sheet11!$H$6:$H$46</c:f>
              <c:numCache>
                <c:formatCode>General</c:formatCode>
                <c:ptCount val="36"/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C9-46FC-9B2A-F760D1238601}"/>
            </c:ext>
          </c:extLst>
        </c:ser>
        <c:ser>
          <c:idx val="7"/>
          <c:order val="7"/>
          <c:tx>
            <c:strRef>
              <c:f>Sheet11!$I$3:$I$5</c:f>
              <c:strCache>
                <c:ptCount val="1"/>
                <c:pt idx="0">
                  <c:v>France - Sum of TotalSales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Sheet11!$I$6:$I$46</c:f>
              <c:numCache>
                <c:formatCode>General</c:formatCode>
                <c:ptCount val="36"/>
                <c:pt idx="12">
                  <c:v>130913.38250000001</c:v>
                </c:pt>
                <c:pt idx="13">
                  <c:v>355997.91369999998</c:v>
                </c:pt>
                <c:pt idx="14">
                  <c:v>218789.4093</c:v>
                </c:pt>
                <c:pt idx="15">
                  <c:v>73696.2785</c:v>
                </c:pt>
                <c:pt idx="16">
                  <c:v>239952.99950000001</c:v>
                </c:pt>
                <c:pt idx="17">
                  <c:v>117138.92</c:v>
                </c:pt>
                <c:pt idx="18">
                  <c:v>45345.445</c:v>
                </c:pt>
                <c:pt idx="19">
                  <c:v>150762.32339999999</c:v>
                </c:pt>
                <c:pt idx="20">
                  <c:v>79574.640599999999</c:v>
                </c:pt>
                <c:pt idx="21">
                  <c:v>75212.619599999904</c:v>
                </c:pt>
                <c:pt idx="22">
                  <c:v>250545.82029999999</c:v>
                </c:pt>
                <c:pt idx="23">
                  <c:v>115876.190399999</c:v>
                </c:pt>
                <c:pt idx="24">
                  <c:v>73629.196499999904</c:v>
                </c:pt>
                <c:pt idx="25">
                  <c:v>975934.44679999899</c:v>
                </c:pt>
                <c:pt idx="26">
                  <c:v>267898.1152</c:v>
                </c:pt>
                <c:pt idx="27">
                  <c:v>70808.707699999999</c:v>
                </c:pt>
                <c:pt idx="28">
                  <c:v>822161.28669999901</c:v>
                </c:pt>
                <c:pt idx="29">
                  <c:v>186790.79250000001</c:v>
                </c:pt>
                <c:pt idx="30">
                  <c:v>53487.373500000002</c:v>
                </c:pt>
                <c:pt idx="31">
                  <c:v>619386.53850000002</c:v>
                </c:pt>
                <c:pt idx="32">
                  <c:v>117601.40029999999</c:v>
                </c:pt>
                <c:pt idx="33">
                  <c:v>71744.281199999998</c:v>
                </c:pt>
                <c:pt idx="34">
                  <c:v>811716.88119999995</c:v>
                </c:pt>
                <c:pt idx="35">
                  <c:v>158725.9927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C9-46FC-9B2A-F760D1238601}"/>
            </c:ext>
          </c:extLst>
        </c:ser>
        <c:ser>
          <c:idx val="8"/>
          <c:order val="8"/>
          <c:tx>
            <c:strRef>
              <c:f>Sheet11!$J$3:$J$5</c:f>
              <c:strCache>
                <c:ptCount val="1"/>
                <c:pt idx="0">
                  <c:v>Germany - Count of SalesPersonName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Sheet11!$J$6:$J$46</c:f>
              <c:numCache>
                <c:formatCode>General</c:formatCode>
                <c:ptCount val="36"/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C9-46FC-9B2A-F760D1238601}"/>
            </c:ext>
          </c:extLst>
        </c:ser>
        <c:ser>
          <c:idx val="9"/>
          <c:order val="9"/>
          <c:tx>
            <c:strRef>
              <c:f>Sheet11!$K$3:$K$5</c:f>
              <c:strCache>
                <c:ptCount val="1"/>
                <c:pt idx="0">
                  <c:v>Germany - Sum of TotalSales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Sheet11!$K$6:$K$46</c:f>
              <c:numCache>
                <c:formatCode>General</c:formatCode>
                <c:ptCount val="36"/>
                <c:pt idx="24">
                  <c:v>263876.48690000002</c:v>
                </c:pt>
                <c:pt idx="25">
                  <c:v>270578.19750000001</c:v>
                </c:pt>
                <c:pt idx="26">
                  <c:v>183979.69539999901</c:v>
                </c:pt>
                <c:pt idx="27">
                  <c:v>258459.33419999899</c:v>
                </c:pt>
                <c:pt idx="28">
                  <c:v>247871.32079999999</c:v>
                </c:pt>
                <c:pt idx="29">
                  <c:v>129868.65180000001</c:v>
                </c:pt>
                <c:pt idx="30">
                  <c:v>154636.56460000001</c:v>
                </c:pt>
                <c:pt idx="31">
                  <c:v>197801.75520000001</c:v>
                </c:pt>
                <c:pt idx="32">
                  <c:v>107043.9209</c:v>
                </c:pt>
                <c:pt idx="33">
                  <c:v>222683.43549999999</c:v>
                </c:pt>
                <c:pt idx="34">
                  <c:v>258962.01370000001</c:v>
                </c:pt>
                <c:pt idx="35">
                  <c:v>180769.0912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2C9-46FC-9B2A-F760D1238601}"/>
            </c:ext>
          </c:extLst>
        </c:ser>
        <c:ser>
          <c:idx val="10"/>
          <c:order val="10"/>
          <c:tx>
            <c:strRef>
              <c:f>Sheet11!$L$3:$L$5</c:f>
              <c:strCache>
                <c:ptCount val="1"/>
                <c:pt idx="0">
                  <c:v>Northeast - Count of SalesPersonName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Sheet11!$L$6:$L$46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C9-46FC-9B2A-F760D1238601}"/>
            </c:ext>
          </c:extLst>
        </c:ser>
        <c:ser>
          <c:idx val="11"/>
          <c:order val="11"/>
          <c:tx>
            <c:strRef>
              <c:f>Sheet11!$M$3:$M$5</c:f>
              <c:strCache>
                <c:ptCount val="1"/>
                <c:pt idx="0">
                  <c:v>Northeast - Sum of TotalSales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Sheet11!$M$6:$M$46</c:f>
              <c:numCache>
                <c:formatCode>General</c:formatCode>
                <c:ptCount val="36"/>
                <c:pt idx="0">
                  <c:v>84505.357900000003</c:v>
                </c:pt>
                <c:pt idx="1">
                  <c:v>144215.29619999899</c:v>
                </c:pt>
                <c:pt idx="2">
                  <c:v>175797.24129999999</c:v>
                </c:pt>
                <c:pt idx="3">
                  <c:v>143031.0104</c:v>
                </c:pt>
                <c:pt idx="4">
                  <c:v>230884.16159999999</c:v>
                </c:pt>
                <c:pt idx="5">
                  <c:v>219635.89449999901</c:v>
                </c:pt>
                <c:pt idx="6">
                  <c:v>164541.08899999899</c:v>
                </c:pt>
                <c:pt idx="7">
                  <c:v>206752.73949999901</c:v>
                </c:pt>
                <c:pt idx="8">
                  <c:v>169946.7144</c:v>
                </c:pt>
                <c:pt idx="9">
                  <c:v>190770.18700000001</c:v>
                </c:pt>
                <c:pt idx="10">
                  <c:v>229149.008</c:v>
                </c:pt>
                <c:pt idx="11">
                  <c:v>196722.2426</c:v>
                </c:pt>
                <c:pt idx="12">
                  <c:v>562496.27760000003</c:v>
                </c:pt>
                <c:pt idx="13">
                  <c:v>595733.9253</c:v>
                </c:pt>
                <c:pt idx="14">
                  <c:v>517735.42069999903</c:v>
                </c:pt>
                <c:pt idx="15">
                  <c:v>423574.34009999997</c:v>
                </c:pt>
                <c:pt idx="16">
                  <c:v>583357.13500000001</c:v>
                </c:pt>
                <c:pt idx="17">
                  <c:v>296454.82269999897</c:v>
                </c:pt>
                <c:pt idx="18">
                  <c:v>304757.63679999998</c:v>
                </c:pt>
                <c:pt idx="19">
                  <c:v>256642.5343</c:v>
                </c:pt>
                <c:pt idx="20">
                  <c:v>345641.34730000002</c:v>
                </c:pt>
                <c:pt idx="21">
                  <c:v>419644.17499999999</c:v>
                </c:pt>
                <c:pt idx="22">
                  <c:v>500942.04710000003</c:v>
                </c:pt>
                <c:pt idx="23">
                  <c:v>435037.45510000002</c:v>
                </c:pt>
                <c:pt idx="24">
                  <c:v>332016.9474</c:v>
                </c:pt>
                <c:pt idx="25">
                  <c:v>607517.15349999897</c:v>
                </c:pt>
                <c:pt idx="26">
                  <c:v>715692.82259999996</c:v>
                </c:pt>
                <c:pt idx="27">
                  <c:v>295357.59009999997</c:v>
                </c:pt>
                <c:pt idx="28">
                  <c:v>540642.14389999898</c:v>
                </c:pt>
                <c:pt idx="29">
                  <c:v>490525.36170000001</c:v>
                </c:pt>
                <c:pt idx="30">
                  <c:v>214606.45889999901</c:v>
                </c:pt>
                <c:pt idx="31">
                  <c:v>422870.48149999999</c:v>
                </c:pt>
                <c:pt idx="32">
                  <c:v>329665.95799999998</c:v>
                </c:pt>
                <c:pt idx="33">
                  <c:v>260842.85529999901</c:v>
                </c:pt>
                <c:pt idx="34">
                  <c:v>329057.50819999998</c:v>
                </c:pt>
                <c:pt idx="35">
                  <c:v>496739.495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2C9-46FC-9B2A-F760D1238601}"/>
            </c:ext>
          </c:extLst>
        </c:ser>
        <c:ser>
          <c:idx val="12"/>
          <c:order val="12"/>
          <c:tx>
            <c:strRef>
              <c:f>Sheet11!$N$3:$N$5</c:f>
              <c:strCache>
                <c:ptCount val="1"/>
                <c:pt idx="0">
                  <c:v>Northwest - Count of SalesPersonName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Sheet11!$N$6:$N$46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2C9-46FC-9B2A-F760D1238601}"/>
            </c:ext>
          </c:extLst>
        </c:ser>
        <c:ser>
          <c:idx val="13"/>
          <c:order val="13"/>
          <c:tx>
            <c:strRef>
              <c:f>Sheet11!$O$3:$O$5</c:f>
              <c:strCache>
                <c:ptCount val="1"/>
                <c:pt idx="0">
                  <c:v>Northwest - Sum of TotalSales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Sheet11!$O$6:$O$46</c:f>
              <c:numCache>
                <c:formatCode>General</c:formatCode>
                <c:ptCount val="36"/>
                <c:pt idx="0">
                  <c:v>124476.7518</c:v>
                </c:pt>
                <c:pt idx="1">
                  <c:v>289753.43459999899</c:v>
                </c:pt>
                <c:pt idx="2">
                  <c:v>109664.27989999999</c:v>
                </c:pt>
                <c:pt idx="3">
                  <c:v>218540.944699999</c:v>
                </c:pt>
                <c:pt idx="4">
                  <c:v>530880.30949999904</c:v>
                </c:pt>
                <c:pt idx="5">
                  <c:v>205395.5961</c:v>
                </c:pt>
                <c:pt idx="6">
                  <c:v>178406.1693999999</c:v>
                </c:pt>
                <c:pt idx="7">
                  <c:v>419506.30299999996</c:v>
                </c:pt>
                <c:pt idx="8">
                  <c:v>152053.9754</c:v>
                </c:pt>
                <c:pt idx="9">
                  <c:v>156387.55730000001</c:v>
                </c:pt>
                <c:pt idx="10">
                  <c:v>488467.22219999903</c:v>
                </c:pt>
                <c:pt idx="11">
                  <c:v>128374.1948</c:v>
                </c:pt>
                <c:pt idx="12">
                  <c:v>403069.08230000001</c:v>
                </c:pt>
                <c:pt idx="13">
                  <c:v>502889.46039999998</c:v>
                </c:pt>
                <c:pt idx="14">
                  <c:v>144760.88049999898</c:v>
                </c:pt>
                <c:pt idx="15">
                  <c:v>318666.87739999901</c:v>
                </c:pt>
                <c:pt idx="16">
                  <c:v>485587.57819999999</c:v>
                </c:pt>
                <c:pt idx="17">
                  <c:v>122081.62579999991</c:v>
                </c:pt>
                <c:pt idx="18">
                  <c:v>256106.45749999999</c:v>
                </c:pt>
                <c:pt idx="19">
                  <c:v>357415.64069999999</c:v>
                </c:pt>
                <c:pt idx="20">
                  <c:v>91791.184299999994</c:v>
                </c:pt>
                <c:pt idx="21">
                  <c:v>284987.04139999999</c:v>
                </c:pt>
                <c:pt idx="22">
                  <c:v>432248.694599999</c:v>
                </c:pt>
                <c:pt idx="23">
                  <c:v>93453.652000000002</c:v>
                </c:pt>
                <c:pt idx="24">
                  <c:v>535710.75599999994</c:v>
                </c:pt>
                <c:pt idx="25">
                  <c:v>521689.30999999901</c:v>
                </c:pt>
                <c:pt idx="26">
                  <c:v>743185.43449999904</c:v>
                </c:pt>
                <c:pt idx="27">
                  <c:v>436620.22009999998</c:v>
                </c:pt>
                <c:pt idx="28">
                  <c:v>374527.57059999998</c:v>
                </c:pt>
                <c:pt idx="29">
                  <c:v>599825.41549999896</c:v>
                </c:pt>
                <c:pt idx="30">
                  <c:v>382004.54199999897</c:v>
                </c:pt>
                <c:pt idx="31">
                  <c:v>370723.38139999902</c:v>
                </c:pt>
                <c:pt idx="32">
                  <c:v>535829.49459999893</c:v>
                </c:pt>
                <c:pt idx="33">
                  <c:v>517352.48479999905</c:v>
                </c:pt>
                <c:pt idx="34">
                  <c:v>495690.34349999996</c:v>
                </c:pt>
                <c:pt idx="35">
                  <c:v>585334.51119999995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2C9-46FC-9B2A-F760D1238601}"/>
            </c:ext>
          </c:extLst>
        </c:ser>
        <c:ser>
          <c:idx val="14"/>
          <c:order val="14"/>
          <c:tx>
            <c:strRef>
              <c:f>Sheet11!$P$3:$P$5</c:f>
              <c:strCache>
                <c:ptCount val="1"/>
                <c:pt idx="0">
                  <c:v>Southeast - Count of SalesPersonName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Sheet11!$P$6:$P$46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C9-46FC-9B2A-F760D1238601}"/>
            </c:ext>
          </c:extLst>
        </c:ser>
        <c:ser>
          <c:idx val="15"/>
          <c:order val="15"/>
          <c:tx>
            <c:strRef>
              <c:f>Sheet11!$Q$3:$Q$5</c:f>
              <c:strCache>
                <c:ptCount val="1"/>
                <c:pt idx="0">
                  <c:v>Southeast - Sum of TotalSales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Sheet11!$Q$6:$Q$46</c:f>
              <c:numCache>
                <c:formatCode>General</c:formatCode>
                <c:ptCount val="36"/>
                <c:pt idx="0">
                  <c:v>138475.13449999999</c:v>
                </c:pt>
                <c:pt idx="1">
                  <c:v>403368.3382</c:v>
                </c:pt>
                <c:pt idx="2">
                  <c:v>183354.75469999999</c:v>
                </c:pt>
                <c:pt idx="3">
                  <c:v>184740.359</c:v>
                </c:pt>
                <c:pt idx="4">
                  <c:v>592861.91329999897</c:v>
                </c:pt>
                <c:pt idx="5">
                  <c:v>334923.57559999998</c:v>
                </c:pt>
                <c:pt idx="6">
                  <c:v>186548.03649999999</c:v>
                </c:pt>
                <c:pt idx="7">
                  <c:v>414042.7133</c:v>
                </c:pt>
                <c:pt idx="8">
                  <c:v>222385.39509999999</c:v>
                </c:pt>
                <c:pt idx="9">
                  <c:v>204210.0385</c:v>
                </c:pt>
                <c:pt idx="10">
                  <c:v>499074.67259999999</c:v>
                </c:pt>
                <c:pt idx="11">
                  <c:v>219195.26819999999</c:v>
                </c:pt>
                <c:pt idx="12">
                  <c:v>238171.89159999901</c:v>
                </c:pt>
                <c:pt idx="13">
                  <c:v>427636.07909999997</c:v>
                </c:pt>
                <c:pt idx="14">
                  <c:v>231838.293199999</c:v>
                </c:pt>
                <c:pt idx="15">
                  <c:v>191287.93959999899</c:v>
                </c:pt>
                <c:pt idx="16">
                  <c:v>330988.57579999999</c:v>
                </c:pt>
                <c:pt idx="17">
                  <c:v>199433.88510000001</c:v>
                </c:pt>
                <c:pt idx="18">
                  <c:v>162758.23680000001</c:v>
                </c:pt>
                <c:pt idx="19">
                  <c:v>282473.29879999999</c:v>
                </c:pt>
                <c:pt idx="20">
                  <c:v>166968.697599999</c:v>
                </c:pt>
                <c:pt idx="21">
                  <c:v>228742.25869999899</c:v>
                </c:pt>
                <c:pt idx="22">
                  <c:v>282372.43699999998</c:v>
                </c:pt>
                <c:pt idx="23">
                  <c:v>197906.05329999901</c:v>
                </c:pt>
                <c:pt idx="24">
                  <c:v>226844.23949999901</c:v>
                </c:pt>
                <c:pt idx="25">
                  <c:v>376937.99399999902</c:v>
                </c:pt>
                <c:pt idx="26">
                  <c:v>299992.32229999901</c:v>
                </c:pt>
                <c:pt idx="27">
                  <c:v>202665.32610000001</c:v>
                </c:pt>
                <c:pt idx="28">
                  <c:v>307795.07889999897</c:v>
                </c:pt>
                <c:pt idx="29">
                  <c:v>245547.29139999999</c:v>
                </c:pt>
                <c:pt idx="30">
                  <c:v>149710.9504</c:v>
                </c:pt>
                <c:pt idx="31">
                  <c:v>250243.70339999901</c:v>
                </c:pt>
                <c:pt idx="32">
                  <c:v>240933.21710000001</c:v>
                </c:pt>
                <c:pt idx="33">
                  <c:v>146569.48879999999</c:v>
                </c:pt>
                <c:pt idx="34">
                  <c:v>349815.6813</c:v>
                </c:pt>
                <c:pt idx="35">
                  <c:v>309113.7562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2C9-46FC-9B2A-F760D1238601}"/>
            </c:ext>
          </c:extLst>
        </c:ser>
        <c:ser>
          <c:idx val="16"/>
          <c:order val="16"/>
          <c:tx>
            <c:strRef>
              <c:f>Sheet11!$R$3:$R$5</c:f>
              <c:strCache>
                <c:ptCount val="1"/>
                <c:pt idx="0">
                  <c:v>Southwest - Count of SalesPersonName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Sheet11!$R$6:$R$46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2C9-46FC-9B2A-F760D1238601}"/>
            </c:ext>
          </c:extLst>
        </c:ser>
        <c:ser>
          <c:idx val="17"/>
          <c:order val="17"/>
          <c:tx>
            <c:strRef>
              <c:f>Sheet11!$S$3:$S$5</c:f>
              <c:strCache>
                <c:ptCount val="1"/>
                <c:pt idx="0">
                  <c:v>Southwest - Sum of TotalSales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Sheet11!$S$6:$S$46</c:f>
              <c:numCache>
                <c:formatCode>General</c:formatCode>
                <c:ptCount val="36"/>
                <c:pt idx="0">
                  <c:v>86449.040999999997</c:v>
                </c:pt>
                <c:pt idx="1">
                  <c:v>404868.1127</c:v>
                </c:pt>
                <c:pt idx="2">
                  <c:v>620072.93870000006</c:v>
                </c:pt>
                <c:pt idx="3">
                  <c:v>139109.86170000001</c:v>
                </c:pt>
                <c:pt idx="4">
                  <c:v>691364.41110000003</c:v>
                </c:pt>
                <c:pt idx="5">
                  <c:v>757983.72249999898</c:v>
                </c:pt>
                <c:pt idx="6">
                  <c:v>114024.09009999999</c:v>
                </c:pt>
                <c:pt idx="7">
                  <c:v>609492.86</c:v>
                </c:pt>
                <c:pt idx="8">
                  <c:v>587722.71400000004</c:v>
                </c:pt>
                <c:pt idx="9">
                  <c:v>126298.55560000001</c:v>
                </c:pt>
                <c:pt idx="10">
                  <c:v>670492.99859999993</c:v>
                </c:pt>
                <c:pt idx="11">
                  <c:v>540483.987199998</c:v>
                </c:pt>
                <c:pt idx="12">
                  <c:v>377662.65119999996</c:v>
                </c:pt>
                <c:pt idx="13">
                  <c:v>1203964.7186</c:v>
                </c:pt>
                <c:pt idx="14">
                  <c:v>1105149.5921999998</c:v>
                </c:pt>
                <c:pt idx="15">
                  <c:v>256942.30530000001</c:v>
                </c:pt>
                <c:pt idx="16">
                  <c:v>1054783.8870000001</c:v>
                </c:pt>
                <c:pt idx="17">
                  <c:v>728320.03639999998</c:v>
                </c:pt>
                <c:pt idx="18">
                  <c:v>223075.86470000001</c:v>
                </c:pt>
                <c:pt idx="19">
                  <c:v>913201.61030000006</c:v>
                </c:pt>
                <c:pt idx="20">
                  <c:v>466172.63689999899</c:v>
                </c:pt>
                <c:pt idx="21">
                  <c:v>234061.1649</c:v>
                </c:pt>
                <c:pt idx="22">
                  <c:v>1075131.1390999991</c:v>
                </c:pt>
                <c:pt idx="23">
                  <c:v>668423.0577</c:v>
                </c:pt>
                <c:pt idx="24">
                  <c:v>945605.39509999997</c:v>
                </c:pt>
                <c:pt idx="25">
                  <c:v>1059506.7888</c:v>
                </c:pt>
                <c:pt idx="26">
                  <c:v>835377.25190000003</c:v>
                </c:pt>
                <c:pt idx="27">
                  <c:v>697887.83459999994</c:v>
                </c:pt>
                <c:pt idx="28">
                  <c:v>888210.88770000008</c:v>
                </c:pt>
                <c:pt idx="29">
                  <c:v>691629.44259999902</c:v>
                </c:pt>
                <c:pt idx="30">
                  <c:v>436713.51739999902</c:v>
                </c:pt>
                <c:pt idx="31">
                  <c:v>777163.93160000001</c:v>
                </c:pt>
                <c:pt idx="32">
                  <c:v>567497.91079999995</c:v>
                </c:pt>
                <c:pt idx="33">
                  <c:v>663347.9012999991</c:v>
                </c:pt>
                <c:pt idx="34">
                  <c:v>841507.15130000003</c:v>
                </c:pt>
                <c:pt idx="35">
                  <c:v>677768.78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2C9-46FC-9B2A-F760D1238601}"/>
            </c:ext>
          </c:extLst>
        </c:ser>
        <c:ser>
          <c:idx val="18"/>
          <c:order val="18"/>
          <c:tx>
            <c:strRef>
              <c:f>Sheet11!$T$3:$T$5</c:f>
              <c:strCache>
                <c:ptCount val="1"/>
                <c:pt idx="0">
                  <c:v>United Kingdom - Count of SalesPersonName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Sheet11!$T$6:$T$46</c:f>
              <c:numCache>
                <c:formatCode>General</c:formatCode>
                <c:ptCount val="36"/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2C9-46FC-9B2A-F760D1238601}"/>
            </c:ext>
          </c:extLst>
        </c:ser>
        <c:ser>
          <c:idx val="19"/>
          <c:order val="19"/>
          <c:tx>
            <c:strRef>
              <c:f>Sheet11!$U$3:$U$5</c:f>
              <c:strCache>
                <c:ptCount val="1"/>
                <c:pt idx="0">
                  <c:v>United Kingdom - Sum of TotalSales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Sheet11!$A$6:$A$46</c:f>
              <c:multiLvlStrCache>
                <c:ptCount val="36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8</c:v>
                  </c:pt>
                  <c:pt idx="26">
                    <c:v>9</c:v>
                  </c:pt>
                  <c:pt idx="27">
                    <c:v>10</c:v>
                  </c:pt>
                  <c:pt idx="28">
                    <c:v>11</c:v>
                  </c:pt>
                  <c:pt idx="29">
                    <c:v>12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</c:lvl>
                <c:lvl>
                  <c:pt idx="0">
                    <c:v>2001</c:v>
                  </c:pt>
                  <c:pt idx="6">
                    <c:v>2002</c:v>
                  </c:pt>
                  <c:pt idx="18">
                    <c:v>2003</c:v>
                  </c:pt>
                  <c:pt idx="30">
                    <c:v>2004</c:v>
                  </c:pt>
                </c:lvl>
              </c:multiLvlStrCache>
            </c:multiLvlStrRef>
          </c:cat>
          <c:val>
            <c:numRef>
              <c:f>Sheet11!$U$6:$U$46</c:f>
              <c:numCache>
                <c:formatCode>General</c:formatCode>
                <c:ptCount val="36"/>
                <c:pt idx="12">
                  <c:v>850397.13869999896</c:v>
                </c:pt>
                <c:pt idx="13">
                  <c:v>441853.06989999901</c:v>
                </c:pt>
                <c:pt idx="14">
                  <c:v>630422.97329999995</c:v>
                </c:pt>
                <c:pt idx="15">
                  <c:v>524565.058699999</c:v>
                </c:pt>
                <c:pt idx="16">
                  <c:v>376225.90730000002</c:v>
                </c:pt>
                <c:pt idx="17">
                  <c:v>542934.53720000002</c:v>
                </c:pt>
                <c:pt idx="18">
                  <c:v>343155.69990000001</c:v>
                </c:pt>
                <c:pt idx="19">
                  <c:v>310176.50959999999</c:v>
                </c:pt>
                <c:pt idx="20">
                  <c:v>431485.84659999999</c:v>
                </c:pt>
                <c:pt idx="21">
                  <c:v>574107.98270000005</c:v>
                </c:pt>
                <c:pt idx="22">
                  <c:v>335994.0981</c:v>
                </c:pt>
                <c:pt idx="23">
                  <c:v>480865.14240000001</c:v>
                </c:pt>
                <c:pt idx="24">
                  <c:v>654577.17469999997</c:v>
                </c:pt>
                <c:pt idx="25">
                  <c:v>383979.32709999999</c:v>
                </c:pt>
                <c:pt idx="26">
                  <c:v>593188.16170000006</c:v>
                </c:pt>
                <c:pt idx="27">
                  <c:v>518580.91399999999</c:v>
                </c:pt>
                <c:pt idx="28">
                  <c:v>304354.72989999998</c:v>
                </c:pt>
                <c:pt idx="29">
                  <c:v>676543.56539999996</c:v>
                </c:pt>
                <c:pt idx="30">
                  <c:v>291643.658</c:v>
                </c:pt>
                <c:pt idx="31">
                  <c:v>272052.12609999999</c:v>
                </c:pt>
                <c:pt idx="32">
                  <c:v>469144.81549999898</c:v>
                </c:pt>
                <c:pt idx="33">
                  <c:v>494501.81839999999</c:v>
                </c:pt>
                <c:pt idx="34">
                  <c:v>293013.24319999898</c:v>
                </c:pt>
                <c:pt idx="35">
                  <c:v>590749.49120000005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2C9-46FC-9B2A-F760D1238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042104"/>
        <c:axId val="532046064"/>
      </c:barChart>
      <c:catAx>
        <c:axId val="53204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46064"/>
        <c:crosses val="autoZero"/>
        <c:auto val="1"/>
        <c:lblAlgn val="ctr"/>
        <c:lblOffset val="100"/>
        <c:noMultiLvlLbl val="0"/>
      </c:catAx>
      <c:valAx>
        <c:axId val="53204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4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EmployeeCount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Sheet8!$A$2:$A$17</c:f>
              <c:strCache>
                <c:ptCount val="16"/>
                <c:pt idx="0">
                  <c:v>Document Control</c:v>
                </c:pt>
                <c:pt idx="1">
                  <c:v>Engineering</c:v>
                </c:pt>
                <c:pt idx="2">
                  <c:v>Executive</c:v>
                </c:pt>
                <c:pt idx="3">
                  <c:v>Facilities and Maintenance</c:v>
                </c:pt>
                <c:pt idx="4">
                  <c:v>Finance</c:v>
                </c:pt>
                <c:pt idx="5">
                  <c:v>Human Resources</c:v>
                </c:pt>
                <c:pt idx="6">
                  <c:v>Information Services</c:v>
                </c:pt>
                <c:pt idx="7">
                  <c:v>Marketing</c:v>
                </c:pt>
                <c:pt idx="8">
                  <c:v>Production</c:v>
                </c:pt>
                <c:pt idx="9">
                  <c:v>Production Control</c:v>
                </c:pt>
                <c:pt idx="10">
                  <c:v>Purchasing</c:v>
                </c:pt>
                <c:pt idx="11">
                  <c:v>Quality Assurance</c:v>
                </c:pt>
                <c:pt idx="12">
                  <c:v>Research and Development</c:v>
                </c:pt>
                <c:pt idx="13">
                  <c:v>Sales</c:v>
                </c:pt>
                <c:pt idx="14">
                  <c:v>Shipping and Receiving</c:v>
                </c:pt>
                <c:pt idx="15">
                  <c:v>Tool Design</c:v>
                </c:pt>
              </c:strCache>
            </c:strRef>
          </c:cat>
          <c:val>
            <c:numRef>
              <c:f>Sheet8!$B$2:$B$17</c:f>
              <c:numCache>
                <c:formatCode>General</c:formatCode>
                <c:ptCount val="16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7</c:v>
                </c:pt>
                <c:pt idx="4">
                  <c:v>11</c:v>
                </c:pt>
                <c:pt idx="5">
                  <c:v>6</c:v>
                </c:pt>
                <c:pt idx="6">
                  <c:v>10</c:v>
                </c:pt>
                <c:pt idx="7">
                  <c:v>10</c:v>
                </c:pt>
                <c:pt idx="8">
                  <c:v>180</c:v>
                </c:pt>
                <c:pt idx="9">
                  <c:v>6</c:v>
                </c:pt>
                <c:pt idx="10">
                  <c:v>13</c:v>
                </c:pt>
                <c:pt idx="11">
                  <c:v>7</c:v>
                </c:pt>
                <c:pt idx="12">
                  <c:v>4</c:v>
                </c:pt>
                <c:pt idx="13">
                  <c:v>18</c:v>
                </c:pt>
                <c:pt idx="14">
                  <c:v>6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7-427E-8D2B-E887D1DF368B}"/>
            </c:ext>
          </c:extLst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AverageTenure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Sheet8!$A$2:$A$17</c:f>
              <c:strCache>
                <c:ptCount val="16"/>
                <c:pt idx="0">
                  <c:v>Document Control</c:v>
                </c:pt>
                <c:pt idx="1">
                  <c:v>Engineering</c:v>
                </c:pt>
                <c:pt idx="2">
                  <c:v>Executive</c:v>
                </c:pt>
                <c:pt idx="3">
                  <c:v>Facilities and Maintenance</c:v>
                </c:pt>
                <c:pt idx="4">
                  <c:v>Finance</c:v>
                </c:pt>
                <c:pt idx="5">
                  <c:v>Human Resources</c:v>
                </c:pt>
                <c:pt idx="6">
                  <c:v>Information Services</c:v>
                </c:pt>
                <c:pt idx="7">
                  <c:v>Marketing</c:v>
                </c:pt>
                <c:pt idx="8">
                  <c:v>Production</c:v>
                </c:pt>
                <c:pt idx="9">
                  <c:v>Production Control</c:v>
                </c:pt>
                <c:pt idx="10">
                  <c:v>Purchasing</c:v>
                </c:pt>
                <c:pt idx="11">
                  <c:v>Quality Assurance</c:v>
                </c:pt>
                <c:pt idx="12">
                  <c:v>Research and Development</c:v>
                </c:pt>
                <c:pt idx="13">
                  <c:v>Sales</c:v>
                </c:pt>
                <c:pt idx="14">
                  <c:v>Shipping and Receiving</c:v>
                </c:pt>
                <c:pt idx="15">
                  <c:v>Tool Design</c:v>
                </c:pt>
              </c:strCache>
            </c:strRef>
          </c:cat>
          <c:val>
            <c:numRef>
              <c:f>Sheet8!$C$2:$C$17</c:f>
              <c:numCache>
                <c:formatCode>General</c:formatCode>
                <c:ptCount val="16"/>
                <c:pt idx="0">
                  <c:v>24</c:v>
                </c:pt>
                <c:pt idx="1">
                  <c:v>24.285699999999999</c:v>
                </c:pt>
                <c:pt idx="2">
                  <c:v>22</c:v>
                </c:pt>
                <c:pt idx="3">
                  <c:v>23.142900000000001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23.4</c:v>
                </c:pt>
                <c:pt idx="8">
                  <c:v>23.9</c:v>
                </c:pt>
                <c:pt idx="9">
                  <c:v>23.666699999999999</c:v>
                </c:pt>
                <c:pt idx="10">
                  <c:v>23</c:v>
                </c:pt>
                <c:pt idx="11">
                  <c:v>23.571400000000001</c:v>
                </c:pt>
                <c:pt idx="12">
                  <c:v>24</c:v>
                </c:pt>
                <c:pt idx="13">
                  <c:v>21.444400000000002</c:v>
                </c:pt>
                <c:pt idx="14">
                  <c:v>24</c:v>
                </c:pt>
                <c:pt idx="1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7-427E-8D2B-E887D1DF3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1933008"/>
        <c:axId val="591929408"/>
      </c:barChart>
      <c:catAx>
        <c:axId val="591933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29408"/>
        <c:crosses val="autoZero"/>
        <c:auto val="1"/>
        <c:lblAlgn val="ctr"/>
        <c:lblOffset val="100"/>
        <c:noMultiLvlLbl val="0"/>
      </c:catAx>
      <c:valAx>
        <c:axId val="59192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3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D4E2-069C-4E89-89CF-BABD6CD3A6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E8D0-B247-42DE-8D74-396655F2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658" y="249605"/>
            <a:ext cx="11538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are the top 10 highest selling products in the database? (Hint - Use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salesorderdetail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base table,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LineTotal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Sales) Create a Pie chart to depict this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682984"/>
              </p:ext>
            </p:extLst>
          </p:nvPr>
        </p:nvGraphicFramePr>
        <p:xfrm>
          <a:off x="5349766" y="1460938"/>
          <a:ext cx="6301765" cy="501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D3C96E-D8FA-6FB5-B247-F151B48316D0}"/>
              </a:ext>
            </a:extLst>
          </p:cNvPr>
          <p:cNvSpPr txBox="1"/>
          <p:nvPr/>
        </p:nvSpPr>
        <p:spPr>
          <a:xfrm>
            <a:off x="430925" y="1702676"/>
            <a:ext cx="451944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pie diagram depicts the top 10 highest selling products in the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Mountain-200 Black, 38 product is the topmost selling product.</a:t>
            </a:r>
          </a:p>
        </p:txBody>
      </p:sp>
    </p:spTree>
    <p:extLst>
      <p:ext uri="{BB962C8B-B14F-4D97-AF65-F5344CB8AC3E}">
        <p14:creationId xmlns:p14="http://schemas.microsoft.com/office/powerpoint/2010/main" val="34402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38" y="270395"/>
            <a:ext cx="11453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Who are the top 10 highest spending customers in the data along with their address and address type information? (Hint - Use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salesorderheader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base table,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sales). Create a Bar chart to depict this information.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009034"/>
              </p:ext>
            </p:extLst>
          </p:nvPr>
        </p:nvGraphicFramePr>
        <p:xfrm>
          <a:off x="188537" y="1286058"/>
          <a:ext cx="7158193" cy="53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6AAC2D-16E1-C5F2-B1C1-B0BB1A79CCC1}"/>
              </a:ext>
            </a:extLst>
          </p:cNvPr>
          <p:cNvSpPr txBox="1"/>
          <p:nvPr/>
        </p:nvSpPr>
        <p:spPr>
          <a:xfrm>
            <a:off x="7462346" y="1723697"/>
            <a:ext cx="4446626" cy="37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‘Sean Purcell’ located at the address </a:t>
            </a:r>
            <a:r>
              <a:rPr lang="en-IN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9950 Ferrand Drive, 9th Floor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Toronto city, Ontario state province is the topmost customer who spent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1179857.47</a:t>
            </a:r>
            <a:r>
              <a:rPr lang="en-US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‘Johnny Caprio’ located at the address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220 Mercy Drive</a:t>
            </a:r>
            <a:r>
              <a:rPr lang="en-US" dirty="0"/>
              <a:t>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Garland city, Texas state province is the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topmost customer who spent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979881.349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86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829" y="163798"/>
            <a:ext cx="11481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Sales by Sales Reason Name and Reason Type. Also find the best and worst performing Sales Reason in terms of Sales (Hint - Use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salesorderheader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base table,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sales). Create a Bar chart to depict this information.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71706"/>
              </p:ext>
            </p:extLst>
          </p:nvPr>
        </p:nvGraphicFramePr>
        <p:xfrm>
          <a:off x="150829" y="1382075"/>
          <a:ext cx="4647415" cy="346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6967">
                  <a:extLst>
                    <a:ext uri="{9D8B030D-6E8A-4147-A177-3AD203B41FA5}">
                      <a16:colId xmlns:a16="http://schemas.microsoft.com/office/drawing/2014/main" val="3099408066"/>
                    </a:ext>
                  </a:extLst>
                </a:gridCol>
                <a:gridCol w="1131760">
                  <a:extLst>
                    <a:ext uri="{9D8B030D-6E8A-4147-A177-3AD203B41FA5}">
                      <a16:colId xmlns:a16="http://schemas.microsoft.com/office/drawing/2014/main" val="1055917468"/>
                    </a:ext>
                  </a:extLst>
                </a:gridCol>
                <a:gridCol w="1208688">
                  <a:extLst>
                    <a:ext uri="{9D8B030D-6E8A-4147-A177-3AD203B41FA5}">
                      <a16:colId xmlns:a16="http://schemas.microsoft.com/office/drawing/2014/main" val="1032112146"/>
                    </a:ext>
                  </a:extLst>
                </a:gridCol>
              </a:tblGrid>
              <a:tr h="432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SalesReasonName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ReasonType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TotalSales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413339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12128306.44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69743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On Promotion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Promotion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7029821.138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65967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Manufacturer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6627925.005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21274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Quality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6132636.008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931100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1872844.628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43256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274574.1365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271409"/>
                  </a:ext>
                </a:extLst>
              </a:tr>
              <a:tr h="432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Television  Advertisement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Marketing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30360.8059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35637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37030"/>
              </p:ext>
            </p:extLst>
          </p:nvPr>
        </p:nvGraphicFramePr>
        <p:xfrm>
          <a:off x="5233448" y="1382075"/>
          <a:ext cx="5720500" cy="346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50829" y="5047995"/>
            <a:ext cx="11481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SalesReason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Price with other Reason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Performing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SalesReason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Television Advertisement with Marketing Reason 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794" y="217456"/>
            <a:ext cx="11387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Calculate the average number of orders shipped by different Ship methods for each month and year. (Hint - Use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salesorderheader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base table,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sales) Create a Line chart to depict this information.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8A97F1-CE38-0E88-4B0B-526E1436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29437"/>
              </p:ext>
            </p:extLst>
          </p:nvPr>
        </p:nvGraphicFramePr>
        <p:xfrm>
          <a:off x="348795" y="1317173"/>
          <a:ext cx="5823406" cy="43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8AA1B1-42D5-9A0A-1B89-FC66848ED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311144"/>
              </p:ext>
            </p:extLst>
          </p:nvPr>
        </p:nvGraphicFramePr>
        <p:xfrm>
          <a:off x="6335485" y="1208315"/>
          <a:ext cx="5400887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63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BA7EE-C20B-24C2-2B2B-18F459F90FD6}"/>
              </a:ext>
            </a:extLst>
          </p:cNvPr>
          <p:cNvSpPr txBox="1"/>
          <p:nvPr/>
        </p:nvSpPr>
        <p:spPr>
          <a:xfrm>
            <a:off x="430925" y="286298"/>
            <a:ext cx="11330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Calculate the count of orders, maximum and minimum shipped by different Credit Card Type for each month and year (Hint - Use </a:t>
            </a:r>
            <a:r>
              <a:rPr lang="en-IN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salesorderheader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base table, </a:t>
            </a:r>
            <a:r>
              <a:rPr lang="en-IN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TotalDue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sales) Create a chart as per your choice to depict this information.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6D24E2-35E2-7B1E-60C2-08A24B1E6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65512"/>
              </p:ext>
            </p:extLst>
          </p:nvPr>
        </p:nvGraphicFramePr>
        <p:xfrm>
          <a:off x="430925" y="1639615"/>
          <a:ext cx="536027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B880C4-3B1E-CB15-8B1F-A24366A6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32210"/>
              </p:ext>
            </p:extLst>
          </p:nvPr>
        </p:nvGraphicFramePr>
        <p:xfrm>
          <a:off x="5391807" y="1349207"/>
          <a:ext cx="5750636" cy="454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060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104D2-4D16-5289-025D-8AE02C95F4A8}"/>
              </a:ext>
            </a:extLst>
          </p:cNvPr>
          <p:cNvSpPr txBox="1"/>
          <p:nvPr/>
        </p:nvSpPr>
        <p:spPr>
          <a:xfrm>
            <a:off x="430924" y="214387"/>
            <a:ext cx="11330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Which are the top 3 highest selling Salesperson by Territory for each month and year (Hint - Use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salesorderheader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base table,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TotalDue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sales) Create a chart as per your choice to depict this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1D1972-A8AB-CC56-B518-AEB439CC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14322"/>
              </p:ext>
            </p:extLst>
          </p:nvPr>
        </p:nvGraphicFramePr>
        <p:xfrm>
          <a:off x="2554013" y="1334814"/>
          <a:ext cx="7863215" cy="5236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452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5608CC-802D-B8C8-5E0F-CC5049902B63}"/>
              </a:ext>
            </a:extLst>
          </p:cNvPr>
          <p:cNvSpPr txBox="1"/>
          <p:nvPr/>
        </p:nvSpPr>
        <p:spPr>
          <a:xfrm>
            <a:off x="409903" y="382553"/>
            <a:ext cx="11372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the count of employees and average tenure per department name and department group name. (Hint - Use employee as base table, Tenure is calculated in days – from Hire date to today)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2ED527-6458-D7BD-9FE1-2D418AC15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140286"/>
              </p:ext>
            </p:extLst>
          </p:nvPr>
        </p:nvGraphicFramePr>
        <p:xfrm>
          <a:off x="3079531" y="1261241"/>
          <a:ext cx="7693571" cy="533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99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451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Vangala</dc:creator>
  <cp:lastModifiedBy>Ravi Sankar Vangala</cp:lastModifiedBy>
  <cp:revision>6</cp:revision>
  <dcterms:created xsi:type="dcterms:W3CDTF">2023-10-11T17:48:41Z</dcterms:created>
  <dcterms:modified xsi:type="dcterms:W3CDTF">2023-10-18T19:01:59Z</dcterms:modified>
</cp:coreProperties>
</file>