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Project Evaluation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</a:t>
            </a:r>
          </a:p>
        </p:txBody>
      </p:sp>
    </p:spTree>
    <p:extLst>
      <p:ext uri="{BB962C8B-B14F-4D97-AF65-F5344CB8AC3E}">
        <p14:creationId xmlns:p14="http://schemas.microsoft.com/office/powerpoint/2010/main" val="37951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11" y="2170772"/>
            <a:ext cx="3404890" cy="289428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SmartFind project is focused on developing a search engine utilizing NLP techniques for improved information retrieval.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8876" r="19060" b="8109"/>
          <a:stretch/>
        </p:blipFill>
        <p:spPr>
          <a:xfrm>
            <a:off x="3829985" y="2069741"/>
            <a:ext cx="4399614" cy="37375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29599" y="2451961"/>
            <a:ext cx="3577275" cy="23800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increment aims to improve accuracy, relevance, and evaluate NLP techniques.</a:t>
            </a:r>
          </a:p>
          <a:p>
            <a:endParaRPr lang="en-US"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C9B114E-C959-9D08-8202-CBB4788814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304" y="2325318"/>
            <a:ext cx="5517694" cy="363651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search engines often yield irrelevant results.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identify and extract relevant information from unstructured data sources.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can be particularly valuable in healthcare, finance, and law.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SmartFind uses entity recognition, keyword extraction, text classification, and named entity disambiguation to improve information retrieval.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25318"/>
            <a:ext cx="3682619" cy="39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04935" cy="2726231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dataset of research papers in computer science.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over 10,000 papers in unstructured 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the data to remove stop words, tokenize, and lemmatize the text.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3319" y="2343878"/>
            <a:ext cx="474534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three features: entity recognition, keyword extraction, and text classification.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Spacy library for entity recognition to identify and extract named entities.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TextRank algorithm for keyword extraction based on frequency and relevance.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Naive Bayes algorithm for text classification based on labeled dataset.</a:t>
            </a:r>
          </a:p>
        </p:txBody>
      </p:sp>
    </p:spTree>
    <p:extLst>
      <p:ext uri="{BB962C8B-B14F-4D97-AF65-F5344CB8AC3E}">
        <p14:creationId xmlns:p14="http://schemas.microsoft.com/office/powerpoint/2010/main" val="52586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40473"/>
            <a:ext cx="10554574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 were used to assess performance of implemented features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precision of 0.83, recall of 0.79, and F1-score of 0.81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precision of 0.74, recall of 0.69, and F1-score of 0.71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precision of 0.86, recall of 0.83, and F1-score of 0.84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33" r="24254" b="10535"/>
          <a:stretch/>
        </p:blipFill>
        <p:spPr>
          <a:xfrm>
            <a:off x="7431110" y="184597"/>
            <a:ext cx="3657600" cy="34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(Part-II)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85119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 were deployed on a web-based platform using Flask, providing a user-friendly interface for NLP techniques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annotated dataset used to evaluate performance of named entity recognition and text classification, while human judgement was used for keyword extraction.</a:t>
            </a:r>
          </a:p>
        </p:txBody>
      </p:sp>
      <p:pic>
        <p:nvPicPr>
          <p:cNvPr id="1026" name="Picture 2" descr="What is the miracle of NLP techniques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7" t="1686" r="9052" b="194"/>
          <a:stretch/>
        </p:blipFill>
        <p:spPr bwMode="auto">
          <a:xfrm>
            <a:off x="7044743" y="2431337"/>
            <a:ext cx="3915177" cy="32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2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49181"/>
            <a:ext cx="10554574" cy="363651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TextRank algorithm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library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and Reuters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81" y="283201"/>
            <a:ext cx="5158475" cy="35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features were implemented: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extraction,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recognition,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implemented features was done using precision, recall, and F1 score.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achieved an accuracy score of 80%.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achieved a precision score of 85%, a recall score of 80%, and an F1 score of 82%.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features will be further improved in future increments.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interface will be implemented in the next increment.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384" y="861811"/>
            <a:ext cx="4226416" cy="21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305</TotalTime>
  <Words>412</Words>
  <Application>Microsoft Office PowerPoint</Application>
  <PresentationFormat>Widescreen</PresentationFormat>
  <Paragraphs>41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2</vt:lpstr>
      <vt:lpstr>Quotable</vt:lpstr>
      <vt:lpstr>SmartFind Project Evaluation</vt:lpstr>
      <vt:lpstr>PowerPoint Presentation</vt:lpstr>
      <vt:lpstr>Background</vt:lpstr>
      <vt:lpstr>Methodology</vt:lpstr>
      <vt:lpstr>Analysis (Part-I)</vt:lpstr>
      <vt:lpstr>Analysis (Part-II)</vt:lpstr>
      <vt:lpstr>Tools</vt:lpstr>
      <vt:lpstr>Preliminary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Tayyab Idrees</dc:creator>
  <cp:lastModifiedBy>NISHANTH P</cp:lastModifiedBy>
  <cp:revision>6</cp:revision>
  <dcterms:created xsi:type="dcterms:W3CDTF">2023-04-03T16:36:02Z</dcterms:created>
  <dcterms:modified xsi:type="dcterms:W3CDTF">2023-04-09T23:48:18Z</dcterms:modified>
</cp:coreProperties>
</file>