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6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8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77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00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06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416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32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2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3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85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5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1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7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37C293-8AE2-4F37-88AA-10B755A908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SmartFind project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NLP-based</a:t>
            </a:r>
          </a:p>
        </p:txBody>
      </p:sp>
    </p:spTree>
    <p:extLst>
      <p:ext uri="{BB962C8B-B14F-4D97-AF65-F5344CB8AC3E}">
        <p14:creationId xmlns:p14="http://schemas.microsoft.com/office/powerpoint/2010/main" val="204305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10989"/>
            <a:ext cx="9601196" cy="9144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Results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A1512-0C12-8D67-2F6B-D0DE1D09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010" y="2720291"/>
            <a:ext cx="6185648" cy="32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8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05A6-C45A-CFA8-55DA-413B6C9F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FCE80-64EF-2947-E931-10F2F62E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742" y="2653552"/>
            <a:ext cx="5522258" cy="338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1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0C32-3DEB-3FEF-EF8D-49F3AE50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B8916-21C4-B388-4B83-F1A3553A1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546" y="2707341"/>
            <a:ext cx="6253759" cy="328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7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688020"/>
            <a:ext cx="10818253" cy="54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5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E908A-CC74-8EF6-AD19-2F4418B6E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782" y="2605246"/>
            <a:ext cx="4530436" cy="3354815"/>
          </a:xfrm>
        </p:spPr>
      </p:pic>
    </p:spTree>
    <p:extLst>
      <p:ext uri="{BB962C8B-B14F-4D97-AF65-F5344CB8AC3E}">
        <p14:creationId xmlns:p14="http://schemas.microsoft.com/office/powerpoint/2010/main" val="5885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E74EBA-F5E7-7456-FE19-74A6CE071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115" y="2557463"/>
            <a:ext cx="6543769" cy="3317875"/>
          </a:xfrm>
        </p:spPr>
      </p:pic>
    </p:spTree>
    <p:extLst>
      <p:ext uri="{BB962C8B-B14F-4D97-AF65-F5344CB8AC3E}">
        <p14:creationId xmlns:p14="http://schemas.microsoft.com/office/powerpoint/2010/main" val="199582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0A350-5D4A-6C7A-51C0-1174C778D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3" y="2557463"/>
            <a:ext cx="8035636" cy="3317875"/>
          </a:xfrm>
        </p:spPr>
      </p:pic>
    </p:spTree>
    <p:extLst>
      <p:ext uri="{BB962C8B-B14F-4D97-AF65-F5344CB8AC3E}">
        <p14:creationId xmlns:p14="http://schemas.microsoft.com/office/powerpoint/2010/main" val="181317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0E5A8-1B58-BA1C-338D-2ED914E10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86" y="2647110"/>
            <a:ext cx="8160328" cy="3317875"/>
          </a:xfrm>
        </p:spPr>
      </p:pic>
    </p:spTree>
    <p:extLst>
      <p:ext uri="{BB962C8B-B14F-4D97-AF65-F5344CB8AC3E}">
        <p14:creationId xmlns:p14="http://schemas.microsoft.com/office/powerpoint/2010/main" val="60061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8C9DA-6315-9A81-27F5-A1E592A7B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47" y="2557463"/>
            <a:ext cx="4752906" cy="3317875"/>
          </a:xfrm>
        </p:spPr>
      </p:pic>
    </p:spTree>
    <p:extLst>
      <p:ext uri="{BB962C8B-B14F-4D97-AF65-F5344CB8AC3E}">
        <p14:creationId xmlns:p14="http://schemas.microsoft.com/office/powerpoint/2010/main" val="11493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Unigram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8D709-A59E-AC85-8B45-93E96C9B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88" y="2659062"/>
            <a:ext cx="790911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0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36CE-7CE1-42A0-794A-16FC0E3B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DAF4A-8450-03D6-FF40-C2DABDC6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565" y="2749004"/>
            <a:ext cx="7017104" cy="336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2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09D0-C3C8-14ED-FD46-108A0C55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3EA95-1816-2B9E-435E-6C581ABB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877" y="2631356"/>
            <a:ext cx="5023539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83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253</TotalTime>
  <Words>23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Times New Roman</vt:lpstr>
      <vt:lpstr>Organic</vt:lpstr>
      <vt:lpstr>SmartFind project evaluation</vt:lpstr>
      <vt:lpstr>Workflows</vt:lpstr>
      <vt:lpstr>Architecture</vt:lpstr>
      <vt:lpstr>Methodology</vt:lpstr>
      <vt:lpstr>Features</vt:lpstr>
      <vt:lpstr>Tools</vt:lpstr>
      <vt:lpstr>Unigram </vt:lpstr>
      <vt:lpstr>Bigram</vt:lpstr>
      <vt:lpstr>Trigram</vt:lpstr>
      <vt:lpstr>  Visualization Results Unigram:</vt:lpstr>
      <vt:lpstr>Bigram:</vt:lpstr>
      <vt:lpstr>Trigram: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SmartFind project evaluation</dc:title>
  <dc:creator>Tayyab Idrees</dc:creator>
  <cp:lastModifiedBy>NISHANTH P</cp:lastModifiedBy>
  <cp:revision>5</cp:revision>
  <dcterms:created xsi:type="dcterms:W3CDTF">2023-04-03T17:10:34Z</dcterms:created>
  <dcterms:modified xsi:type="dcterms:W3CDTF">2023-04-09T23:49:07Z</dcterms:modified>
</cp:coreProperties>
</file>