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SHANTH P" userId="cc3410b128fbe080" providerId="LiveId" clId="{B2674062-929F-4956-AC27-73E2958482DB}"/>
    <pc:docChg chg="undo custSel addSld modSld">
      <pc:chgData name="NISHANTH P" userId="cc3410b128fbe080" providerId="LiveId" clId="{B2674062-929F-4956-AC27-73E2958482DB}" dt="2023-04-28T17:33:59.260" v="146" actId="255"/>
      <pc:docMkLst>
        <pc:docMk/>
      </pc:docMkLst>
      <pc:sldChg chg="modSp mod">
        <pc:chgData name="NISHANTH P" userId="cc3410b128fbe080" providerId="LiveId" clId="{B2674062-929F-4956-AC27-73E2958482DB}" dt="2023-04-28T17:19:44.863" v="29" actId="14100"/>
        <pc:sldMkLst>
          <pc:docMk/>
          <pc:sldMk cId="295027841" sldId="257"/>
        </pc:sldMkLst>
        <pc:spChg chg="mod">
          <ac:chgData name="NISHANTH P" userId="cc3410b128fbe080" providerId="LiveId" clId="{B2674062-929F-4956-AC27-73E2958482DB}" dt="2023-04-28T17:19:44.863" v="29" actId="14100"/>
          <ac:spMkLst>
            <pc:docMk/>
            <pc:sldMk cId="295027841" sldId="257"/>
            <ac:spMk id="6" creationId="{00000000-0000-0000-0000-000000000000}"/>
          </ac:spMkLst>
        </pc:spChg>
      </pc:sldChg>
      <pc:sldChg chg="modSp mod">
        <pc:chgData name="NISHANTH P" userId="cc3410b128fbe080" providerId="LiveId" clId="{B2674062-929F-4956-AC27-73E2958482DB}" dt="2023-04-28T17:33:59.260" v="146" actId="255"/>
        <pc:sldMkLst>
          <pc:docMk/>
          <pc:sldMk cId="2209265030" sldId="258"/>
        </pc:sldMkLst>
        <pc:spChg chg="mod">
          <ac:chgData name="NISHANTH P" userId="cc3410b128fbe080" providerId="LiveId" clId="{B2674062-929F-4956-AC27-73E2958482DB}" dt="2023-04-28T17:33:59.260" v="146" actId="255"/>
          <ac:spMkLst>
            <pc:docMk/>
            <pc:sldMk cId="2209265030" sldId="258"/>
            <ac:spMk id="2" creationId="{00000000-0000-0000-0000-000000000000}"/>
          </ac:spMkLst>
        </pc:spChg>
      </pc:sldChg>
      <pc:sldChg chg="modSp mod">
        <pc:chgData name="NISHANTH P" userId="cc3410b128fbe080" providerId="LiveId" clId="{B2674062-929F-4956-AC27-73E2958482DB}" dt="2023-04-28T17:33:51.903" v="145" actId="255"/>
        <pc:sldMkLst>
          <pc:docMk/>
          <pc:sldMk cId="525868015" sldId="259"/>
        </pc:sldMkLst>
        <pc:spChg chg="mod">
          <ac:chgData name="NISHANTH P" userId="cc3410b128fbe080" providerId="LiveId" clId="{B2674062-929F-4956-AC27-73E2958482DB}" dt="2023-04-28T17:33:51.903" v="145" actId="255"/>
          <ac:spMkLst>
            <pc:docMk/>
            <pc:sldMk cId="525868015" sldId="259"/>
            <ac:spMk id="2" creationId="{00000000-0000-0000-0000-000000000000}"/>
          </ac:spMkLst>
        </pc:spChg>
      </pc:sldChg>
      <pc:sldChg chg="modSp new mod">
        <pc:chgData name="NISHANTH P" userId="cc3410b128fbe080" providerId="LiveId" clId="{B2674062-929F-4956-AC27-73E2958482DB}" dt="2023-04-28T17:33:44.032" v="144" actId="255"/>
        <pc:sldMkLst>
          <pc:docMk/>
          <pc:sldMk cId="2817937959" sldId="265"/>
        </pc:sldMkLst>
        <pc:spChg chg="mod">
          <ac:chgData name="NISHANTH P" userId="cc3410b128fbe080" providerId="LiveId" clId="{B2674062-929F-4956-AC27-73E2958482DB}" dt="2023-04-28T17:33:44.032" v="144" actId="255"/>
          <ac:spMkLst>
            <pc:docMk/>
            <pc:sldMk cId="2817937959" sldId="265"/>
            <ac:spMk id="2" creationId="{E155AB0A-EA8B-27C8-59A5-DBD083BDC95D}"/>
          </ac:spMkLst>
        </pc:spChg>
        <pc:spChg chg="mod">
          <ac:chgData name="NISHANTH P" userId="cc3410b128fbe080" providerId="LiveId" clId="{B2674062-929F-4956-AC27-73E2958482DB}" dt="2023-04-28T17:22:58.872" v="63" actId="20577"/>
          <ac:spMkLst>
            <pc:docMk/>
            <pc:sldMk cId="2817937959" sldId="265"/>
            <ac:spMk id="3" creationId="{425B4135-2132-AFFD-21B4-397972F1DFD7}"/>
          </ac:spMkLst>
        </pc:spChg>
      </pc:sldChg>
      <pc:sldChg chg="modSp new mod">
        <pc:chgData name="NISHANTH P" userId="cc3410b128fbe080" providerId="LiveId" clId="{B2674062-929F-4956-AC27-73E2958482DB}" dt="2023-04-28T17:27:43.607" v="143" actId="2711"/>
        <pc:sldMkLst>
          <pc:docMk/>
          <pc:sldMk cId="3828972935" sldId="266"/>
        </pc:sldMkLst>
        <pc:spChg chg="mod">
          <ac:chgData name="NISHANTH P" userId="cc3410b128fbe080" providerId="LiveId" clId="{B2674062-929F-4956-AC27-73E2958482DB}" dt="2023-04-28T17:25:58.654" v="83" actId="255"/>
          <ac:spMkLst>
            <pc:docMk/>
            <pc:sldMk cId="3828972935" sldId="266"/>
            <ac:spMk id="2" creationId="{0275149B-0D29-B846-0470-725E1BAA6021}"/>
          </ac:spMkLst>
        </pc:spChg>
        <pc:spChg chg="mod">
          <ac:chgData name="NISHANTH P" userId="cc3410b128fbe080" providerId="LiveId" clId="{B2674062-929F-4956-AC27-73E2958482DB}" dt="2023-04-28T17:27:43.607" v="143" actId="2711"/>
          <ac:spMkLst>
            <pc:docMk/>
            <pc:sldMk cId="3828972935" sldId="266"/>
            <ac:spMk id="3" creationId="{9F92CB2F-51C8-A317-A8FA-15FA241F64E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4/28/2023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SmartFind Project Evaluation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NLP-based</a:t>
            </a:r>
          </a:p>
        </p:txBody>
      </p:sp>
    </p:spTree>
    <p:extLst>
      <p:ext uri="{BB962C8B-B14F-4D97-AF65-F5344CB8AC3E}">
        <p14:creationId xmlns:p14="http://schemas.microsoft.com/office/powerpoint/2010/main" val="3795152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Preliminary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features were implemented: 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 extraction, 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named entity recognition, 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classification.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the implemented features was done using precision, recall, and F1 score.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 extraction achieved an accuracy score of 80%.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Named entity recognition achieved a precision score of 85%, a recall score of 80%, and an F1 score of 82%.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the features will be further improved in future increments.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user interface will be implemented in the next increment.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384" y="861811"/>
            <a:ext cx="4226416" cy="211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08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762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711" y="2170772"/>
            <a:ext cx="3404890" cy="2894287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SmartFind project is focused on developing a search engine utilizing NLP techniques for improved information retrieval.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18876" r="19060" b="8109"/>
          <a:stretch/>
        </p:blipFill>
        <p:spPr>
          <a:xfrm>
            <a:off x="3829985" y="2069741"/>
            <a:ext cx="4399614" cy="3737542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229599" y="2451961"/>
            <a:ext cx="3577275" cy="217382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improve accuracy, relevance, and evaluate NLP techniques.</a:t>
            </a:r>
          </a:p>
          <a:p>
            <a:endParaRPr lang="en-US" dirty="0"/>
          </a:p>
        </p:txBody>
      </p:sp>
      <p:pic>
        <p:nvPicPr>
          <p:cNvPr id="2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5C9B114E-C959-9D08-8202-CBB4788814B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851525" y="318452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2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24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4304" y="2325318"/>
            <a:ext cx="5517694" cy="3636511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Keyword-based search engines often yield irrelevant results.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 techniques identify and extract relevant information from unstructured data sources.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 techniques can be particularly valuable in healthcare, finance, and law.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SmartFind uses entity recognition, keyword extraction, text classification, and named entity disambiguation to improve information retrieval.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325318"/>
            <a:ext cx="3682619" cy="392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265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4604935" cy="2726231"/>
          </a:xfrm>
        </p:spPr>
        <p:txBody>
          <a:bodyPr/>
          <a:lstStyle/>
          <a:p>
            <a:pPr marL="0" indent="0">
              <a:buNone/>
            </a:pPr>
            <a:r>
              <a:rPr lang="en-US" sz="2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a dataset of research papers in computer science.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over 10,000 papers in unstructured form.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Pre-processed the data to remove stop words, tokenize, and lemmatize the text.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63319" y="2343878"/>
            <a:ext cx="4745340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and Implementation: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three features: entity recognition, keyword extraction, and text classification.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Spacy library for entity recognition to identify and extract named entities.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TextRank algorithm for keyword extraction based on frequency and relevance.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Naive Bayes algorithm for text classification based on labeled dataset.</a:t>
            </a:r>
          </a:p>
        </p:txBody>
      </p:sp>
    </p:spTree>
    <p:extLst>
      <p:ext uri="{BB962C8B-B14F-4D97-AF65-F5344CB8AC3E}">
        <p14:creationId xmlns:p14="http://schemas.microsoft.com/office/powerpoint/2010/main" val="525868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5AB0A-EA8B-27C8-59A5-DBD083BDC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B4135-2132-AFFD-21B4-397972F1D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810960"/>
          </a:xfrm>
        </p:spPr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These systems follow the following procedure:</a:t>
            </a:r>
          </a:p>
          <a:p>
            <a:pPr lvl="1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Creating an index of the files in the archive.</a:t>
            </a:r>
          </a:p>
          <a:p>
            <a:pPr lvl="1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query transformation to match the representation of the document's content.</a:t>
            </a:r>
          </a:p>
          <a:p>
            <a:pPr lvl="1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 contrasting each document's description against the query.</a:t>
            </a:r>
          </a:p>
          <a:p>
            <a:pPr lvl="1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Sorting the results by importance.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two primary operations of a retrieval system are: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Indexing 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Matching </a:t>
            </a:r>
          </a:p>
          <a:p>
            <a:pPr marL="400050" lvl="1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937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5149B-0D29-B846-0470-725E1BAA6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2CB2F-51C8-A317-A8FA-15FA241F6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</a:t>
            </a:r>
            <a:r>
              <a:rPr lang="en-US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Prepare the Dataset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</a:t>
            </a:r>
            <a:r>
              <a:rPr lang="en-US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Designing and Choosing Features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Put into practice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Performance Assessment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972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Analysis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(Part-I)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840473"/>
            <a:ext cx="10554574" cy="3636511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precision, recall, and F1-score were used to assess performance of implemented features</a:t>
            </a:r>
          </a:p>
          <a:p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 Recognition: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precision of 0.83, recall of 0.79, and F1-score of 0.81</a:t>
            </a:r>
          </a:p>
          <a:p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Keyword Extraction: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achieved precision of 0.74, recall of 0.69, and F1-score of 0.71</a:t>
            </a:r>
          </a:p>
          <a:p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Classification: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achieved precision of 0.86, recall of 0.83, and F1-score of 0.84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133" r="24254" b="10535"/>
          <a:stretch/>
        </p:blipFill>
        <p:spPr>
          <a:xfrm>
            <a:off x="7431110" y="184597"/>
            <a:ext cx="3657600" cy="340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058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(Part-II)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5685119" cy="3636511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features were deployed on a web-based platform using Flask, providing a user-friendly interface for NLP techniques</a:t>
            </a:r>
          </a:p>
          <a:p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methods: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manually annotated dataset used to evaluate performance of named entity recognition and text classification, while human judgement was used for keyword extraction.</a:t>
            </a:r>
          </a:p>
        </p:txBody>
      </p:sp>
      <p:pic>
        <p:nvPicPr>
          <p:cNvPr id="1026" name="Picture 2" descr="What is the miracle of NLP techniques? - Quor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37" t="1686" r="9052" b="194"/>
          <a:stretch/>
        </p:blipFill>
        <p:spPr bwMode="auto">
          <a:xfrm>
            <a:off x="7044743" y="2431337"/>
            <a:ext cx="3915177" cy="3218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223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49181"/>
            <a:ext cx="10554574" cy="3636511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Keyword Extraction: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TextRank algorithm</a:t>
            </a:r>
          </a:p>
          <a:p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Named Entity Recognition: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spaCy library</a:t>
            </a:r>
          </a:p>
          <a:p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Classification: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Naive Bayes algorithm and Reuters dataset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681" y="283201"/>
            <a:ext cx="5158475" cy="354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4147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374</TotalTime>
  <Words>497</Words>
  <Application>Microsoft Office PowerPoint</Application>
  <PresentationFormat>Widescreen</PresentationFormat>
  <Paragraphs>56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Century Gothic</vt:lpstr>
      <vt:lpstr>Symbol</vt:lpstr>
      <vt:lpstr>Times New Roman</vt:lpstr>
      <vt:lpstr>Wingdings 2</vt:lpstr>
      <vt:lpstr>Quotable</vt:lpstr>
      <vt:lpstr>SmartFind Project Evaluation</vt:lpstr>
      <vt:lpstr>PowerPoint Presentation</vt:lpstr>
      <vt:lpstr>Background</vt:lpstr>
      <vt:lpstr>Methodology</vt:lpstr>
      <vt:lpstr>IR SYSTEMS</vt:lpstr>
      <vt:lpstr>DEPLOYMENT</vt:lpstr>
      <vt:lpstr>Analysis (Part-I)</vt:lpstr>
      <vt:lpstr>Analysis (Part-II)</vt:lpstr>
      <vt:lpstr>Tools</vt:lpstr>
      <vt:lpstr>Preliminary 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Tayyab Idrees</dc:creator>
  <cp:lastModifiedBy>NISHANTH P</cp:lastModifiedBy>
  <cp:revision>6</cp:revision>
  <dcterms:created xsi:type="dcterms:W3CDTF">2023-04-03T16:36:02Z</dcterms:created>
  <dcterms:modified xsi:type="dcterms:W3CDTF">2023-04-28T17:39:38Z</dcterms:modified>
</cp:coreProperties>
</file>