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2" r:id="rId4"/>
    <p:sldId id="258" r:id="rId5"/>
    <p:sldId id="271" r:id="rId6"/>
    <p:sldId id="259" r:id="rId7"/>
    <p:sldId id="260" r:id="rId8"/>
    <p:sldId id="261" r:id="rId9"/>
    <p:sldId id="262" r:id="rId10"/>
    <p:sldId id="267" r:id="rId11"/>
    <p:sldId id="268" r:id="rId12"/>
    <p:sldId id="263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H P" userId="cc3410b128fbe080" providerId="LiveId" clId="{EE0B9317-5595-4F5F-8B81-9FCBDC7483B6}"/>
    <pc:docChg chg="addSld modSld">
      <pc:chgData name="NISHANTH P" userId="cc3410b128fbe080" providerId="LiveId" clId="{EE0B9317-5595-4F5F-8B81-9FCBDC7483B6}" dt="2023-04-28T16:52:32.533" v="15" actId="14100"/>
      <pc:docMkLst>
        <pc:docMk/>
      </pc:docMkLst>
      <pc:sldChg chg="modSp mod">
        <pc:chgData name="NISHANTH P" userId="cc3410b128fbe080" providerId="LiveId" clId="{EE0B9317-5595-4F5F-8B81-9FCBDC7483B6}" dt="2023-04-28T16:52:02.919" v="9" actId="1076"/>
        <pc:sldMkLst>
          <pc:docMk/>
          <pc:sldMk cId="588504047" sldId="257"/>
        </pc:sldMkLst>
        <pc:picChg chg="mod">
          <ac:chgData name="NISHANTH P" userId="cc3410b128fbe080" providerId="LiveId" clId="{EE0B9317-5595-4F5F-8B81-9FCBDC7483B6}" dt="2023-04-28T16:52:02.919" v="9" actId="1076"/>
          <ac:picMkLst>
            <pc:docMk/>
            <pc:sldMk cId="588504047" sldId="257"/>
            <ac:picMk id="5" creationId="{621E908A-CC74-8EF6-AD19-2F4418B6EEDF}"/>
          </ac:picMkLst>
        </pc:picChg>
      </pc:sldChg>
      <pc:sldChg chg="addSp modSp new mod">
        <pc:chgData name="NISHANTH P" userId="cc3410b128fbe080" providerId="LiveId" clId="{EE0B9317-5595-4F5F-8B81-9FCBDC7483B6}" dt="2023-04-28T16:51:20.052" v="8" actId="255"/>
        <pc:sldMkLst>
          <pc:docMk/>
          <pc:sldMk cId="2020027372" sldId="271"/>
        </pc:sldMkLst>
        <pc:spChg chg="mod">
          <ac:chgData name="NISHANTH P" userId="cc3410b128fbe080" providerId="LiveId" clId="{EE0B9317-5595-4F5F-8B81-9FCBDC7483B6}" dt="2023-04-28T16:51:20.052" v="8" actId="255"/>
          <ac:spMkLst>
            <pc:docMk/>
            <pc:sldMk cId="2020027372" sldId="271"/>
            <ac:spMk id="2" creationId="{B5C324BC-C6A3-B580-161C-0E19E37B0D94}"/>
          </ac:spMkLst>
        </pc:spChg>
        <pc:picChg chg="add mod">
          <ac:chgData name="NISHANTH P" userId="cc3410b128fbe080" providerId="LiveId" clId="{EE0B9317-5595-4F5F-8B81-9FCBDC7483B6}" dt="2023-04-28T16:50:41.656" v="4" actId="1076"/>
          <ac:picMkLst>
            <pc:docMk/>
            <pc:sldMk cId="2020027372" sldId="271"/>
            <ac:picMk id="3" creationId="{01D60D7E-3A6C-20C5-7D10-43E9CEBC57CB}"/>
          </ac:picMkLst>
        </pc:picChg>
      </pc:sldChg>
      <pc:sldChg chg="addSp modSp new mod">
        <pc:chgData name="NISHANTH P" userId="cc3410b128fbe080" providerId="LiveId" clId="{EE0B9317-5595-4F5F-8B81-9FCBDC7483B6}" dt="2023-04-28T16:52:32.533" v="15" actId="14100"/>
        <pc:sldMkLst>
          <pc:docMk/>
          <pc:sldMk cId="3195476992" sldId="272"/>
        </pc:sldMkLst>
        <pc:picChg chg="add mod">
          <ac:chgData name="NISHANTH P" userId="cc3410b128fbe080" providerId="LiveId" clId="{EE0B9317-5595-4F5F-8B81-9FCBDC7483B6}" dt="2023-04-28T16:52:32.533" v="15" actId="14100"/>
          <ac:picMkLst>
            <pc:docMk/>
            <pc:sldMk cId="3195476992" sldId="272"/>
            <ac:picMk id="2" creationId="{164DD150-91BA-1A1B-E66C-D7BE5D5182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8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7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0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1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3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7C293-8AE2-4F37-88AA-10B755A9084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F4AB0F-34ED-4B2B-83A3-FAF417368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project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NLP-based</a:t>
            </a:r>
          </a:p>
        </p:txBody>
      </p:sp>
    </p:spTree>
    <p:extLst>
      <p:ext uri="{BB962C8B-B14F-4D97-AF65-F5344CB8AC3E}">
        <p14:creationId xmlns:p14="http://schemas.microsoft.com/office/powerpoint/2010/main" val="204305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36CE-7CE1-42A0-794A-16FC0E3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DAF4A-8450-03D6-FF40-C2DABDC6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65" y="2749004"/>
            <a:ext cx="7017104" cy="33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09D0-C3C8-14ED-FD46-108A0C5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3EA95-1816-2B9E-435E-6C581ABB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77" y="2631356"/>
            <a:ext cx="5023539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10989"/>
            <a:ext cx="9601196" cy="9144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1512-0C12-8D67-2F6B-D0DE1D09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0" y="2720291"/>
            <a:ext cx="6185648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05A6-C45A-CFA8-55DA-413B6C9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FCE80-64EF-2947-E931-10F2F62E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2" y="2653552"/>
            <a:ext cx="5522258" cy="33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0C32-3DEB-3FEF-EF8D-49F3AE50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B8916-21C4-B388-4B83-F1A3553A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46" y="2707341"/>
            <a:ext cx="6253759" cy="32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688020"/>
            <a:ext cx="10818253" cy="54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E908A-CC74-8EF6-AD19-2F4418B6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782" y="2623176"/>
            <a:ext cx="4530436" cy="3354815"/>
          </a:xfrm>
        </p:spPr>
      </p:pic>
    </p:spTree>
    <p:extLst>
      <p:ext uri="{BB962C8B-B14F-4D97-AF65-F5344CB8AC3E}">
        <p14:creationId xmlns:p14="http://schemas.microsoft.com/office/powerpoint/2010/main" val="5885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4DD150-91BA-1A1B-E66C-D7BE5D51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4" y="1398493"/>
            <a:ext cx="6158753" cy="4356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4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74EBA-F5E7-7456-FE19-74A6CE071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15" y="2557463"/>
            <a:ext cx="6543769" cy="3317875"/>
          </a:xfrm>
        </p:spPr>
      </p:pic>
    </p:spTree>
    <p:extLst>
      <p:ext uri="{BB962C8B-B14F-4D97-AF65-F5344CB8AC3E}">
        <p14:creationId xmlns:p14="http://schemas.microsoft.com/office/powerpoint/2010/main" val="19958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4BC-C6A3-B580-161C-0E19E37B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</a:rPr>
              <a:t>Basics of IR Systems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60D7E-3A6C-20C5-7D10-43E9CEBC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83" y="2691242"/>
            <a:ext cx="5943600" cy="3324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2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0A350-5D4A-6C7A-51C0-1174C778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557463"/>
            <a:ext cx="8035636" cy="3317875"/>
          </a:xfrm>
        </p:spPr>
      </p:pic>
    </p:spTree>
    <p:extLst>
      <p:ext uri="{BB962C8B-B14F-4D97-AF65-F5344CB8AC3E}">
        <p14:creationId xmlns:p14="http://schemas.microsoft.com/office/powerpoint/2010/main" val="18131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0E5A8-1B58-BA1C-338D-2ED914E10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86" y="2647110"/>
            <a:ext cx="8160328" cy="3317875"/>
          </a:xfrm>
        </p:spPr>
      </p:pic>
    </p:spTree>
    <p:extLst>
      <p:ext uri="{BB962C8B-B14F-4D97-AF65-F5344CB8AC3E}">
        <p14:creationId xmlns:p14="http://schemas.microsoft.com/office/powerpoint/2010/main" val="60061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C9DA-6315-9A81-27F5-A1E592A7B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47" y="2557463"/>
            <a:ext cx="4752906" cy="3317875"/>
          </a:xfrm>
        </p:spPr>
      </p:pic>
    </p:spTree>
    <p:extLst>
      <p:ext uri="{BB962C8B-B14F-4D97-AF65-F5344CB8AC3E}">
        <p14:creationId xmlns:p14="http://schemas.microsoft.com/office/powerpoint/2010/main" val="11493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8D709-A59E-AC85-8B45-93E96C9B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2659062"/>
            <a:ext cx="790911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07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303</TotalTime>
  <Words>27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Organic</vt:lpstr>
      <vt:lpstr>SmartFind project evaluation</vt:lpstr>
      <vt:lpstr>Workflows</vt:lpstr>
      <vt:lpstr>PowerPoint Presentation</vt:lpstr>
      <vt:lpstr>Architecture</vt:lpstr>
      <vt:lpstr>Basics of IR Systems</vt:lpstr>
      <vt:lpstr>Methodology</vt:lpstr>
      <vt:lpstr>Features</vt:lpstr>
      <vt:lpstr>Tools</vt:lpstr>
      <vt:lpstr>Unigram </vt:lpstr>
      <vt:lpstr>Bigram</vt:lpstr>
      <vt:lpstr>Trigram</vt:lpstr>
      <vt:lpstr>  Visualization Results Unigram:</vt:lpstr>
      <vt:lpstr>Bigram:</vt:lpstr>
      <vt:lpstr>Trigram: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SmartFind project evaluation</dc:title>
  <dc:creator>Tayyab Idrees</dc:creator>
  <cp:lastModifiedBy>NISHANTH P</cp:lastModifiedBy>
  <cp:revision>5</cp:revision>
  <dcterms:created xsi:type="dcterms:W3CDTF">2023-04-03T17:10:34Z</dcterms:created>
  <dcterms:modified xsi:type="dcterms:W3CDTF">2023-04-28T17:39:42Z</dcterms:modified>
</cp:coreProperties>
</file>