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9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662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3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76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34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2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6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3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7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7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8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1D36-7F2F-4B6E-909C-2D66D4416FF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1213F-B008-4ED6-9FC0-A80D24CE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71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A6CB-EFD3-303E-E4A6-E8161D967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 </a:t>
            </a:r>
            <a:r>
              <a:rPr lang="en-US" sz="3200" dirty="0" err="1"/>
              <a:t>DineSys</a:t>
            </a:r>
            <a:r>
              <a:rPr lang="en-US" sz="3200" dirty="0"/>
              <a:t>: Comprehensive Restaurant Management System for Seamless Dining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2501A-A2BC-50C9-3D4B-1DE3F2138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SE's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300595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6B0E-A7BC-A426-9B19-9BEBBA78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Conclusion and Q&amp;A</a:t>
            </a:r>
          </a:p>
        </p:txBody>
      </p:sp>
    </p:spTree>
    <p:extLst>
      <p:ext uri="{BB962C8B-B14F-4D97-AF65-F5344CB8AC3E}">
        <p14:creationId xmlns:p14="http://schemas.microsoft.com/office/powerpoint/2010/main" val="378776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0A93-0F8E-35D2-60C8-288ECB1C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0CD2F-B364-0129-90F4-6FF146B3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DineSys</a:t>
            </a:r>
            <a:r>
              <a:rPr lang="en-US" dirty="0"/>
              <a:t> is not just a software; it's an enhancement to the dining experience, merging technology with hospitality.</a:t>
            </a:r>
          </a:p>
          <a:p>
            <a:r>
              <a:rPr lang="en-US" dirty="0"/>
              <a:t>Designed to streamline operations and maximize efficiency, it bridges the gap between customers and restaurant staff, ensuring seamless interactions.</a:t>
            </a:r>
          </a:p>
          <a:p>
            <a:r>
              <a:rPr lang="en-US" dirty="0"/>
              <a:t>From the direct ordering system to the backend inventory management, </a:t>
            </a:r>
            <a:r>
              <a:rPr lang="en-US" dirty="0" err="1"/>
              <a:t>DineSys</a:t>
            </a:r>
            <a:r>
              <a:rPr lang="en-US" dirty="0"/>
              <a:t> offers an end-to-end solution for modern restaurants.</a:t>
            </a:r>
          </a:p>
        </p:txBody>
      </p:sp>
    </p:spTree>
    <p:extLst>
      <p:ext uri="{BB962C8B-B14F-4D97-AF65-F5344CB8AC3E}">
        <p14:creationId xmlns:p14="http://schemas.microsoft.com/office/powerpoint/2010/main" val="299747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4D6D-6449-CCE1-2B24-8C3CFFB0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01D9-C824-5737-C7A1-E1292F3EB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Wait Times: Direct table-based ordering cuts down on waiting times, enhancing customer satisfaction.</a:t>
            </a:r>
          </a:p>
          <a:p>
            <a:r>
              <a:rPr lang="en-US" dirty="0"/>
              <a:t>Efficient Resource Management: Real-time updates help in optimizing resource usage, leading to cost savings.</a:t>
            </a:r>
          </a:p>
          <a:p>
            <a:r>
              <a:rPr lang="en-US" dirty="0"/>
              <a:t>Empowered Staff: By automating routine tasks, staff can focus more on enhancing the dining experience and less on administrative chores.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5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3DB5-E8EC-D2F4-2AF5-7A96CAA8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A99C-723B-ABC4-4108-B07CF5078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Elevated Customer Experience: Faster service and immediate feedback mechanisms can dramatically improve ratings and return visits.</a:t>
            </a:r>
          </a:p>
          <a:p>
            <a:r>
              <a:rPr lang="en-US" dirty="0"/>
              <a:t>Operational Excellence: With efficient resource utilization and real-time monitoring, restaurants can achieve better profit margins.</a:t>
            </a:r>
          </a:p>
          <a:p>
            <a:r>
              <a:rPr lang="en-US" dirty="0"/>
              <a:t>Setting a New Standard: In the age of digital transformation, </a:t>
            </a:r>
            <a:r>
              <a:rPr lang="en-US" dirty="0" err="1"/>
              <a:t>DineSys</a:t>
            </a:r>
            <a:r>
              <a:rPr lang="en-US" dirty="0"/>
              <a:t> could set a new benchmark for how restaurants operate, leading the way for competitors.</a:t>
            </a:r>
          </a:p>
        </p:txBody>
      </p:sp>
    </p:spTree>
    <p:extLst>
      <p:ext uri="{BB962C8B-B14F-4D97-AF65-F5344CB8AC3E}">
        <p14:creationId xmlns:p14="http://schemas.microsoft.com/office/powerpoint/2010/main" val="415347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2ADC-AEE8-F87E-B51F-49FAF49D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We're Open for Questions!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94A5-E5FB-1211-3B93-8EF7FC8FE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feel free to ask any queries or share feedback.</a:t>
            </a:r>
          </a:p>
        </p:txBody>
      </p:sp>
    </p:spTree>
    <p:extLst>
      <p:ext uri="{BB962C8B-B14F-4D97-AF65-F5344CB8AC3E}">
        <p14:creationId xmlns:p14="http://schemas.microsoft.com/office/powerpoint/2010/main" val="51965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6B98-3C3D-A7C3-F204-E7CF7D47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7E363-701C-52AB-0B33-448E3131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Team SE's Members:</a:t>
            </a:r>
          </a:p>
          <a:p>
            <a:r>
              <a:rPr lang="en-US" dirty="0" err="1"/>
              <a:t>Vangala</a:t>
            </a:r>
            <a:r>
              <a:rPr lang="en-US" dirty="0"/>
              <a:t> </a:t>
            </a:r>
            <a:r>
              <a:rPr lang="en-US" dirty="0" err="1"/>
              <a:t>Ruchitha</a:t>
            </a:r>
            <a:r>
              <a:rPr lang="en-US" dirty="0"/>
              <a:t> - Team Leader</a:t>
            </a:r>
          </a:p>
          <a:p>
            <a:r>
              <a:rPr lang="en-US" dirty="0"/>
              <a:t>Nikhila </a:t>
            </a:r>
            <a:r>
              <a:rPr lang="en-US" dirty="0" err="1"/>
              <a:t>Polkampally</a:t>
            </a:r>
            <a:endParaRPr lang="en-US" dirty="0"/>
          </a:p>
          <a:p>
            <a:r>
              <a:rPr lang="en-US" dirty="0"/>
              <a:t>Nandhini </a:t>
            </a:r>
            <a:r>
              <a:rPr lang="en-US" dirty="0" err="1"/>
              <a:t>Kasukurthi</a:t>
            </a:r>
            <a:endParaRPr lang="en-US" dirty="0"/>
          </a:p>
          <a:p>
            <a:r>
              <a:rPr lang="en-US" dirty="0"/>
              <a:t>Vishal </a:t>
            </a:r>
            <a:r>
              <a:rPr lang="en-US" dirty="0" err="1"/>
              <a:t>Rachuri</a:t>
            </a:r>
            <a:endParaRPr lang="en-US" dirty="0"/>
          </a:p>
          <a:p>
            <a:r>
              <a:rPr lang="en-US" dirty="0"/>
              <a:t>Sai Srinivas </a:t>
            </a:r>
            <a:r>
              <a:rPr lang="en-US" dirty="0" err="1"/>
              <a:t>Valleti</a:t>
            </a:r>
            <a:endParaRPr lang="en-US" dirty="0"/>
          </a:p>
          <a:p>
            <a:r>
              <a:rPr lang="en-US" dirty="0"/>
              <a:t>Chandralekha </a:t>
            </a:r>
            <a:r>
              <a:rPr lang="en-US" dirty="0" err="1"/>
              <a:t>Gude</a:t>
            </a:r>
            <a:endParaRPr lang="en-US" dirty="0"/>
          </a:p>
          <a:p>
            <a:r>
              <a:rPr lang="en-US" dirty="0"/>
              <a:t>Aishwarya </a:t>
            </a:r>
            <a:r>
              <a:rPr lang="en-US" dirty="0" err="1"/>
              <a:t>Karukonda</a:t>
            </a:r>
            <a:endParaRPr lang="en-US" dirty="0"/>
          </a:p>
          <a:p>
            <a:r>
              <a:rPr lang="en-US" dirty="0" err="1"/>
              <a:t>Hunny</a:t>
            </a:r>
            <a:r>
              <a:rPr lang="en-US" dirty="0"/>
              <a:t> </a:t>
            </a:r>
            <a:r>
              <a:rPr lang="en-US" dirty="0" err="1"/>
              <a:t>Keshwani</a:t>
            </a:r>
            <a:endParaRPr lang="en-US" dirty="0"/>
          </a:p>
          <a:p>
            <a:r>
              <a:rPr lang="en-US" dirty="0"/>
              <a:t>Leela </a:t>
            </a:r>
            <a:r>
              <a:rPr lang="en-US" dirty="0" err="1"/>
              <a:t>Varadatta</a:t>
            </a:r>
            <a:r>
              <a:rPr lang="en-US" dirty="0"/>
              <a:t> Sai </a:t>
            </a:r>
            <a:r>
              <a:rPr lang="en-US" dirty="0" err="1"/>
              <a:t>Addanki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4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B128-4090-7E75-E1B4-A3616FEC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7BBF-7E5B-3B4D-6859-B3E2A23E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 </a:t>
            </a:r>
            <a:r>
              <a:rPr lang="en-US" dirty="0"/>
              <a:t>Create a web-based application to streamline restaurant operations, enhancing the dining experience for clients and managing restaurant procedures.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5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F112-44A1-C60D-1D81-49797757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0C90-D985-8D01-B463-8E791ADE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Table-based Ordering: </a:t>
            </a:r>
            <a:r>
              <a:rPr lang="en-US" dirty="0"/>
              <a:t>Enables customers to order directly from tablets at each table, reducing waiting time.</a:t>
            </a:r>
          </a:p>
          <a:p>
            <a:r>
              <a:rPr lang="en-US" b="1" dirty="0"/>
              <a:t>Chef Notifications: </a:t>
            </a:r>
            <a:r>
              <a:rPr lang="en-US" dirty="0"/>
              <a:t>Real-time updates for chefs. Order acceptance confirmation and cooking time estimation sent to clients.</a:t>
            </a:r>
          </a:p>
          <a:p>
            <a:r>
              <a:rPr lang="en-US" b="1" dirty="0"/>
              <a:t>Food Product Management: </a:t>
            </a:r>
            <a:r>
              <a:rPr lang="en-US" dirty="0"/>
              <a:t>Updates inventory as dishes are prepared. Helps accountants keep track of needed items.</a:t>
            </a:r>
          </a:p>
          <a:p>
            <a:r>
              <a:rPr lang="en-US" b="1" dirty="0"/>
              <a:t>HR Management: </a:t>
            </a:r>
            <a:r>
              <a:rPr lang="en-US" dirty="0"/>
              <a:t>Admin capabilities to modify staff details and accountant abilities to handle salaries.</a:t>
            </a:r>
          </a:p>
          <a:p>
            <a:r>
              <a:rPr lang="en-US" dirty="0"/>
              <a:t>Distributor Management: Maintained list for easy reordering of stock.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7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6484-EF6E-C905-42D3-47A7DAC5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A09A-43B6-23EF-F446-E56EB020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Languages: PHP,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Database: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Libraries: jQuery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B64B-F720-D86E-7FF8-1FD9A6F1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 Contributions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AC8D8B-E601-7B0E-52D8-784E4794B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681880"/>
              </p:ext>
            </p:extLst>
          </p:nvPr>
        </p:nvGraphicFramePr>
        <p:xfrm>
          <a:off x="1004341" y="2263514"/>
          <a:ext cx="10043410" cy="422722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21705">
                  <a:extLst>
                    <a:ext uri="{9D8B030D-6E8A-4147-A177-3AD203B41FA5}">
                      <a16:colId xmlns:a16="http://schemas.microsoft.com/office/drawing/2014/main" val="4266289686"/>
                    </a:ext>
                  </a:extLst>
                </a:gridCol>
                <a:gridCol w="5021705">
                  <a:extLst>
                    <a:ext uri="{9D8B030D-6E8A-4147-A177-3AD203B41FA5}">
                      <a16:colId xmlns:a16="http://schemas.microsoft.com/office/drawing/2014/main" val="2766602063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Team Member</a:t>
                      </a:r>
                    </a:p>
                  </a:txBody>
                  <a:tcPr marL="58998" marR="58998" marT="29499" marB="29499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</a:rPr>
                        <a:t>Role/Contribution</a:t>
                      </a:r>
                    </a:p>
                  </a:txBody>
                  <a:tcPr marL="58998" marR="58998" marT="29499" marB="29499" anchor="b"/>
                </a:tc>
                <a:extLst>
                  <a:ext uri="{0D108BD9-81ED-4DB2-BD59-A6C34878D82A}">
                    <a16:rowId xmlns:a16="http://schemas.microsoft.com/office/drawing/2014/main" val="4140171620"/>
                  </a:ext>
                </a:extLst>
              </a:tr>
              <a:tr h="482351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Vangala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Ruchitha</a:t>
                      </a:r>
                      <a:endParaRPr lang="en-US" sz="1200" dirty="0">
                        <a:effectLst/>
                      </a:endParaRPr>
                    </a:p>
                  </a:txBody>
                  <a:tcPr marL="58998" marR="58998" marT="29499" marB="2949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Team Leadership, Client Interactions</a:t>
                      </a:r>
                    </a:p>
                  </a:txBody>
                  <a:tcPr marL="58998" marR="58998" marT="29499" marB="29499" anchor="ctr"/>
                </a:tc>
                <a:extLst>
                  <a:ext uri="{0D108BD9-81ED-4DB2-BD59-A6C34878D82A}">
                    <a16:rowId xmlns:a16="http://schemas.microsoft.com/office/drawing/2014/main" val="117380180"/>
                  </a:ext>
                </a:extLst>
              </a:tr>
              <a:tr h="482351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Nikhila Polkampally</a:t>
                      </a:r>
                    </a:p>
                  </a:txBody>
                  <a:tcPr marL="58998" marR="58998" marT="29499" marB="2949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Backend Development, Database Management</a:t>
                      </a:r>
                    </a:p>
                  </a:txBody>
                  <a:tcPr marL="58998" marR="58998" marT="29499" marB="29499" anchor="ctr"/>
                </a:tc>
                <a:extLst>
                  <a:ext uri="{0D108BD9-81ED-4DB2-BD59-A6C34878D82A}">
                    <a16:rowId xmlns:a16="http://schemas.microsoft.com/office/drawing/2014/main" val="194280730"/>
                  </a:ext>
                </a:extLst>
              </a:tr>
              <a:tr h="482351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Nandhini Kasukurthi</a:t>
                      </a:r>
                    </a:p>
                  </a:txBody>
                  <a:tcPr marL="58998" marR="58998" marT="29499" marB="2949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Frontend Development, UI/UX Design</a:t>
                      </a:r>
                    </a:p>
                  </a:txBody>
                  <a:tcPr marL="58998" marR="58998" marT="29499" marB="29499" anchor="ctr"/>
                </a:tc>
                <a:extLst>
                  <a:ext uri="{0D108BD9-81ED-4DB2-BD59-A6C34878D82A}">
                    <a16:rowId xmlns:a16="http://schemas.microsoft.com/office/drawing/2014/main" val="37666778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Vishal Rachuri</a:t>
                      </a:r>
                    </a:p>
                  </a:txBody>
                  <a:tcPr marL="58998" marR="58998" marT="29499" marB="2949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Testing, Quality Assurance</a:t>
                      </a:r>
                    </a:p>
                  </a:txBody>
                  <a:tcPr marL="58998" marR="58998" marT="29499" marB="29499" anchor="ctr"/>
                </a:tc>
                <a:extLst>
                  <a:ext uri="{0D108BD9-81ED-4DB2-BD59-A6C34878D82A}">
                    <a16:rowId xmlns:a16="http://schemas.microsoft.com/office/drawing/2014/main" val="3849758660"/>
                  </a:ext>
                </a:extLst>
              </a:tr>
              <a:tr h="482351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Sai Srinivas Valleti</a:t>
                      </a:r>
                    </a:p>
                  </a:txBody>
                  <a:tcPr marL="58998" marR="58998" marT="29499" marB="2949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System Analysis, Documentation</a:t>
                      </a:r>
                    </a:p>
                  </a:txBody>
                  <a:tcPr marL="58998" marR="58998" marT="29499" marB="29499" anchor="ctr"/>
                </a:tc>
                <a:extLst>
                  <a:ext uri="{0D108BD9-81ED-4DB2-BD59-A6C34878D82A}">
                    <a16:rowId xmlns:a16="http://schemas.microsoft.com/office/drawing/2014/main" val="99390759"/>
                  </a:ext>
                </a:extLst>
              </a:tr>
              <a:tr h="482351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Chandralekha Gude</a:t>
                      </a:r>
                    </a:p>
                  </a:txBody>
                  <a:tcPr marL="58998" marR="58998" marT="29499" marB="2949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Project Coordination, Feedback Analysis</a:t>
                      </a:r>
                    </a:p>
                  </a:txBody>
                  <a:tcPr marL="58998" marR="58998" marT="29499" marB="29499" anchor="ctr"/>
                </a:tc>
                <a:extLst>
                  <a:ext uri="{0D108BD9-81ED-4DB2-BD59-A6C34878D82A}">
                    <a16:rowId xmlns:a16="http://schemas.microsoft.com/office/drawing/2014/main" val="316635461"/>
                  </a:ext>
                </a:extLst>
              </a:tr>
              <a:tr h="482351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Aishwarya Karukonda</a:t>
                      </a:r>
                    </a:p>
                  </a:txBody>
                  <a:tcPr marL="58998" marR="58998" marT="29499" marB="2949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HR and Staff Training Coordination</a:t>
                      </a:r>
                    </a:p>
                  </a:txBody>
                  <a:tcPr marL="58998" marR="58998" marT="29499" marB="29499" anchor="ctr"/>
                </a:tc>
                <a:extLst>
                  <a:ext uri="{0D108BD9-81ED-4DB2-BD59-A6C34878D82A}">
                    <a16:rowId xmlns:a16="http://schemas.microsoft.com/office/drawing/2014/main" val="1458174759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Hunny Keshwani</a:t>
                      </a:r>
                    </a:p>
                  </a:txBody>
                  <a:tcPr marL="58998" marR="58998" marT="29499" marB="2949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Backend Development</a:t>
                      </a:r>
                    </a:p>
                  </a:txBody>
                  <a:tcPr marL="58998" marR="58998" marT="29499" marB="29499" anchor="ctr"/>
                </a:tc>
                <a:extLst>
                  <a:ext uri="{0D108BD9-81ED-4DB2-BD59-A6C34878D82A}">
                    <a16:rowId xmlns:a16="http://schemas.microsoft.com/office/drawing/2014/main" val="1522721029"/>
                  </a:ext>
                </a:extLst>
              </a:tr>
              <a:tr h="482351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Leela Varadatta Sai Addanki</a:t>
                      </a:r>
                    </a:p>
                  </a:txBody>
                  <a:tcPr marL="58998" marR="58998" marT="29499" marB="2949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Frontend Development, UI/UX Assistance</a:t>
                      </a:r>
                    </a:p>
                  </a:txBody>
                  <a:tcPr marL="58998" marR="58998" marT="29499" marB="29499" anchor="ctr"/>
                </a:tc>
                <a:extLst>
                  <a:ext uri="{0D108BD9-81ED-4DB2-BD59-A6C34878D82A}">
                    <a16:rowId xmlns:a16="http://schemas.microsoft.com/office/drawing/2014/main" val="2532406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29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3130-F06A-DEDE-8157-CC221ABE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B94B-C82B-55B4-74BE-73F3E278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Risk 1: Software Bugs and Issues</a:t>
            </a:r>
          </a:p>
          <a:p>
            <a:r>
              <a:rPr lang="en-US" dirty="0"/>
              <a:t>Monitoring: Through continuous testing after each development cycle.</a:t>
            </a:r>
          </a:p>
          <a:p>
            <a:r>
              <a:rPr lang="en-US" dirty="0"/>
              <a:t>Reevaluation: Post each major module completion.</a:t>
            </a:r>
          </a:p>
          <a:p>
            <a:r>
              <a:rPr lang="en-US" dirty="0"/>
              <a:t>Contingency: Buffer time in development schedule, additional debugging tools, and team training on debugging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8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45FD-BC02-8D9A-B867-A60688D4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FB23-5749-AEAF-B052-C2FFCBFA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Risk 2: Resource Unavailability (Ingredients, tools, or personnel)</a:t>
            </a:r>
          </a:p>
          <a:p>
            <a:r>
              <a:rPr lang="en-US" dirty="0"/>
              <a:t>Monitoring: Regular inventory checks and weekly personnel check-ins.</a:t>
            </a:r>
          </a:p>
          <a:p>
            <a:r>
              <a:rPr lang="en-US" dirty="0"/>
              <a:t>Reevaluation: Monthly review and vendor evaluations.</a:t>
            </a:r>
          </a:p>
          <a:p>
            <a:r>
              <a:rPr lang="en-US" dirty="0"/>
              <a:t>Contingency: Building relationships with secondary vendors, cross-training staff.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1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7918-26D3-CFED-01B7-96C483F0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0C30-7693-45D5-1A7A-F0A5B655B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Risk 3: Changing Requirements or Scope Creep</a:t>
            </a:r>
          </a:p>
          <a:p>
            <a:r>
              <a:rPr lang="en-US" dirty="0"/>
              <a:t>Monitoring: Regular feedback sessions with stakeholders.</a:t>
            </a:r>
          </a:p>
          <a:p>
            <a:r>
              <a:rPr lang="en-US" dirty="0"/>
              <a:t>Reevaluation: After each major milestone.</a:t>
            </a:r>
          </a:p>
          <a:p>
            <a:r>
              <a:rPr lang="en-US" dirty="0"/>
              <a:t>Contingency: Keeping the software modular, maintaining open communication channels with stakeholders.</a:t>
            </a:r>
          </a:p>
        </p:txBody>
      </p:sp>
    </p:spTree>
    <p:extLst>
      <p:ext uri="{BB962C8B-B14F-4D97-AF65-F5344CB8AC3E}">
        <p14:creationId xmlns:p14="http://schemas.microsoft.com/office/powerpoint/2010/main" val="464809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</TotalTime>
  <Words>595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 DineSys: Comprehensive Restaurant Management System for Seamless Dining Experience</vt:lpstr>
      <vt:lpstr>Team Introduction</vt:lpstr>
      <vt:lpstr>Project Overview</vt:lpstr>
      <vt:lpstr>Project Features</vt:lpstr>
      <vt:lpstr>Development Tools</vt:lpstr>
      <vt:lpstr>Team Member Contributions</vt:lpstr>
      <vt:lpstr>Risk Management (Part 1)</vt:lpstr>
      <vt:lpstr>Risk Management (Part 2)</vt:lpstr>
      <vt:lpstr>Risk Management (Part 3)</vt:lpstr>
      <vt:lpstr> Conclusion and Q&amp;A</vt:lpstr>
      <vt:lpstr>Project Summary:</vt:lpstr>
      <vt:lpstr>Importance:</vt:lpstr>
      <vt:lpstr>Potential Impact:</vt:lpstr>
      <vt:lpstr>We're Open for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DineSys: Comprehensive Restaurant Management System for Seamless Dining Experience</dc:title>
  <dc:creator>Ali Hammad  f19-020</dc:creator>
  <cp:lastModifiedBy>Ali Hammad  f19-020</cp:lastModifiedBy>
  <cp:revision>1</cp:revision>
  <dcterms:created xsi:type="dcterms:W3CDTF">2023-09-11T06:59:45Z</dcterms:created>
  <dcterms:modified xsi:type="dcterms:W3CDTF">2023-09-11T07:14:28Z</dcterms:modified>
</cp:coreProperties>
</file>