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43e4b58f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43e4b58f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43e4b58f0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43e4b58f0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078725" y="732925"/>
            <a:ext cx="7590300" cy="22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</a:t>
            </a:r>
            <a:r>
              <a:rPr b="1" lang="en-GB">
                <a:solidFill>
                  <a:srgbClr val="0000FF"/>
                </a:solidFill>
              </a:rPr>
              <a:t>Hackathon</a:t>
            </a:r>
            <a:r>
              <a:rPr b="1" lang="en-GB">
                <a:solidFill>
                  <a:srgbClr val="0000FF"/>
                </a:solidFill>
              </a:rPr>
              <a:t> on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</a:rPr>
              <a:t>       Customer Churn Prediction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7266150" y="3788575"/>
            <a:ext cx="162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V. Lakshmi</a:t>
            </a:r>
            <a:b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1.1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194400" y="204375"/>
            <a:ext cx="8757300" cy="53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25" y="230100"/>
            <a:ext cx="3332525" cy="24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3212950" y="-180525"/>
            <a:ext cx="240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501" y="2553300"/>
            <a:ext cx="4621526" cy="23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506700" y="3091775"/>
            <a:ext cx="35952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lang="en-GB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bservations: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1. </a:t>
            </a:r>
            <a:r>
              <a:rPr lang="en-GB" sz="1050">
                <a:highlight>
                  <a:srgbClr val="FFFFFF"/>
                </a:highlight>
              </a:rPr>
              <a:t>Whoever Choose the Payment Method is </a:t>
            </a:r>
            <a:r>
              <a:rPr b="1" lang="en-GB" sz="1050">
                <a:highlight>
                  <a:srgbClr val="FFFFFF"/>
                </a:highlight>
              </a:rPr>
              <a:t>ELECTRONIC CHECK</a:t>
            </a:r>
            <a:r>
              <a:rPr lang="en-GB" sz="1050">
                <a:highlight>
                  <a:srgbClr val="FFFFFF"/>
                </a:highlight>
              </a:rPr>
              <a:t>,most of  these customers are left the company compare to remaining categories of payment methods.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highlight>
                  <a:srgbClr val="FFFFFF"/>
                </a:highlight>
              </a:rPr>
              <a:t>2. Whoever</a:t>
            </a:r>
            <a:r>
              <a:rPr lang="en-GB" sz="1050">
                <a:highlight>
                  <a:srgbClr val="FFFFFF"/>
                </a:highlight>
              </a:rPr>
              <a:t> choose the Contract is </a:t>
            </a:r>
            <a:r>
              <a:rPr b="1" lang="en-GB" sz="1050">
                <a:highlight>
                  <a:srgbClr val="FFFFFF"/>
                </a:highlight>
              </a:rPr>
              <a:t>Month to Month, </a:t>
            </a:r>
            <a:r>
              <a:rPr lang="en-GB" sz="1050">
                <a:highlight>
                  <a:srgbClr val="FFFFFF"/>
                </a:highlight>
              </a:rPr>
              <a:t>more customers are left from the company from these category.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0775" y="288175"/>
            <a:ext cx="4317050" cy="21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176150" y="210950"/>
            <a:ext cx="8677500" cy="48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75" y="355600"/>
            <a:ext cx="4980401" cy="28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675" y="530944"/>
            <a:ext cx="3600100" cy="146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5575" y="2835225"/>
            <a:ext cx="3958200" cy="18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502400" y="3331850"/>
            <a:ext cx="4295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Observation:</a:t>
            </a:r>
            <a:r>
              <a:rPr lang="en-GB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300">
                <a:latin typeface="Calibri"/>
                <a:ea typeface="Calibri"/>
                <a:cs typeface="Calibri"/>
                <a:sym typeface="Calibri"/>
              </a:rPr>
              <a:t>For this problem statement i applied KNN, Logistic Regression, Decision Tree and Random Forest. I got 81% accuracy. Using Logistic regression. This logistic regression alg is best algorithm for this problem compare to remaining algorithms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