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/>
    <p:restoredTop sz="94673"/>
  </p:normalViewPr>
  <p:slideViewPr>
    <p:cSldViewPr snapToGrid="0">
      <p:cViewPr varScale="1">
        <p:scale>
          <a:sx n="120" d="100"/>
          <a:sy n="120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D53A-DEBE-FD0A-198F-3EBA4EB4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2652-D660-A17C-AB18-EB70BA52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C349-A7D0-2318-333A-5C6CD3A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FABC-9BB4-85FD-E898-E4C76F04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D6F8-6C6B-8F42-235A-A335A5F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4487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002-F24D-3D5D-D088-88380A9C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A9F3-CBA8-2E44-2122-FB512AE5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DD46-34EF-E1EE-6B7D-DE86861D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40CC-00EA-20A2-C8A1-2E5AB36B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9658-85A1-CCF8-97BA-002C155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20432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C781D-8CD8-B191-A1E4-8E110FD6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924AF-18D0-42AD-A574-705FE2B3B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F33C-F96D-E109-3943-CF4171FA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8774-4153-FED9-F86E-F54C3DA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4127-0460-C315-FC9D-9C36C9E0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16658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0-F7AF-7DDE-67C3-E5030ED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F08A-3554-1171-FC6E-B5AFDAFD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8230-5786-81F1-F6FD-C5FE85ED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E890-16C6-5784-0D06-F33828AE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9C90-BC1D-D2E9-39C9-F95802D7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1411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8B4-F6EE-EA24-3528-585B1E65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5E0E-5729-BCB2-8DC8-5FC8B568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0293-49F2-A0D0-72F5-978EBB7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C03B-29B9-7E67-A014-AA1D984C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1F58-8D44-F346-67AC-928523E9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2930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580E-7CF4-09EB-7043-53AE28A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CF8-09E0-D5EE-2339-48779E9BA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31075-77A6-4DA7-89BA-68CEBCE3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A92E-AB98-FAE2-F21A-36F2DCB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BD85A-5065-616F-80D8-6838AF83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6D05-5101-76F7-9079-FB915598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38795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FD7-B28C-7CFB-43EA-35A4F80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47EA-7A3A-CCA8-03E4-765D7EE5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2F77E-3F42-8B52-E82F-D24A5261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9CD7A-ADD1-41B8-944C-CB5D00B2C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810C3-0EF9-98B9-6495-6A40831C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D33AA-FD5E-FAD9-675D-C60CF3C9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57243-6F10-072D-BFF9-98A4452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FBC7-081E-7CEB-A5F6-DD68EADF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3957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D6A5-BBD6-76E2-102F-32A32B5E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78C38-FF08-4759-5406-234E68C1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7A677-8AF0-0155-A640-FD3FC9D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D69E-8514-5D5C-9FAC-4DFCF96B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1944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9E61C-CCCA-7BC8-5937-5CE67BB9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5C16E-8734-2923-86A7-A6B1052B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FC522-6724-8C01-6C69-25058AC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5017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EB2B-9EDA-CBC8-8AE2-64C5484D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E95B-8C09-A937-0B44-D61A64A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1A4D-21E6-6D49-1904-D480A753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1534-83D2-81EF-BC3F-3A113EE7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9C15-52C7-CA00-5849-34122625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1249-C510-338D-81C4-A1806BF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73191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EC04-A754-D420-69E8-81906260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5A9F6-8970-3B87-B4A1-11F4283D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3E51E-97C2-6CFD-D74B-8C8B6054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2A3D-D398-CE35-2A71-F6AA6389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411BC-D43B-C54F-D4BA-A7AEE80D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5D1B6-C39F-BB1A-1EB5-7EC8BBE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2218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2E412-6C1B-F3FF-1B98-A6D6DD7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3985-D351-B8BD-78B7-3B803B1E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A89E-218E-964A-2003-3E4F323B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2689-6ACB-BE4F-AB53-F5D79EC72B52}" type="datetimeFigureOut">
              <a:rPr lang="en-MK" smtClean="0"/>
              <a:t>9.2.25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B3D6-BEEE-48F9-0325-343D2EB42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F6F2-9525-6B9A-292D-7019EBBE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0A10-2DBD-F24A-8903-3166760A7533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0207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037-9B19-B452-1BD2-B0C0B18F6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K" dirty="0"/>
              <a:t>Intro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8AA2A-A2E8-CA2C-4E4A-E7A3302E7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Vangel Hristov – Semos Education</a:t>
            </a:r>
          </a:p>
        </p:txBody>
      </p:sp>
    </p:spTree>
    <p:extLst>
      <p:ext uri="{BB962C8B-B14F-4D97-AF65-F5344CB8AC3E}">
        <p14:creationId xmlns:p14="http://schemas.microsoft.com/office/powerpoint/2010/main" val="21783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14EA-9AA9-9EA9-5085-6C02526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07F-0260-7220-C117-03D63952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An object-oriented computer programming language commonly used to create interactive effects within web browsers.</a:t>
            </a:r>
          </a:p>
          <a:p>
            <a:r>
              <a:rPr lang="en-MK" dirty="0"/>
              <a:t>It uses ECMAScript specification to keep the interoperability across multiple browsers.</a:t>
            </a:r>
          </a:p>
          <a:p>
            <a:r>
              <a:rPr lang="en-MK" dirty="0"/>
              <a:t>Some key features:</a:t>
            </a:r>
          </a:p>
          <a:p>
            <a:pPr lvl="2"/>
            <a:r>
              <a:rPr lang="en-MK" dirty="0"/>
              <a:t>Client-side scripting</a:t>
            </a:r>
          </a:p>
          <a:p>
            <a:pPr lvl="2"/>
            <a:r>
              <a:rPr lang="en-MK" dirty="0"/>
              <a:t>Event-driven programming</a:t>
            </a:r>
          </a:p>
          <a:p>
            <a:pPr lvl="2"/>
            <a:r>
              <a:rPr lang="en-MK" dirty="0"/>
              <a:t>Asynchronous programming</a:t>
            </a:r>
          </a:p>
          <a:p>
            <a:pPr lvl="2"/>
            <a:r>
              <a:rPr lang="en-MK" dirty="0"/>
              <a:t>Cross platform development</a:t>
            </a:r>
          </a:p>
          <a:p>
            <a:pPr lvl="2"/>
            <a:r>
              <a:rPr lang="en-MK" dirty="0"/>
              <a:t>Dynamic typing</a:t>
            </a:r>
          </a:p>
          <a:p>
            <a:pPr lvl="2"/>
            <a:r>
              <a:rPr lang="en-MK" dirty="0"/>
              <a:t>Rich ecosystem</a:t>
            </a:r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34644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D21-D1A4-DD5F-C217-3844781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Some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9CF-0FBC-B516-8743-7BDE368A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Scope</a:t>
            </a:r>
          </a:p>
          <a:p>
            <a:r>
              <a:rPr lang="en-MK" dirty="0"/>
              <a:t>IIFE</a:t>
            </a:r>
          </a:p>
          <a:p>
            <a:r>
              <a:rPr lang="en-MK" dirty="0"/>
              <a:t>Hoisting</a:t>
            </a:r>
          </a:p>
          <a:p>
            <a:r>
              <a:rPr lang="en-MK" dirty="0"/>
              <a:t>Closure</a:t>
            </a:r>
          </a:p>
          <a:p>
            <a:r>
              <a:rPr lang="en-MK" dirty="0"/>
              <a:t>Callback </a:t>
            </a:r>
          </a:p>
          <a:p>
            <a:r>
              <a:rPr lang="en-MK" dirty="0"/>
              <a:t>Promises</a:t>
            </a:r>
          </a:p>
          <a:p>
            <a:r>
              <a:rPr lang="en-MK" dirty="0"/>
              <a:t>Async &amp; await</a:t>
            </a:r>
          </a:p>
        </p:txBody>
      </p:sp>
    </p:spTree>
    <p:extLst>
      <p:ext uri="{BB962C8B-B14F-4D97-AF65-F5344CB8AC3E}">
        <p14:creationId xmlns:p14="http://schemas.microsoft.com/office/powerpoint/2010/main" val="353206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3125-D9B3-61F3-76D8-CC8CEB09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ES5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B610-30C5-29A1-CBC8-54DEE53A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Stands for ECMAScript 5 also known as JavaScript 5</a:t>
            </a:r>
          </a:p>
          <a:p>
            <a:r>
              <a:rPr lang="en-MK" dirty="0"/>
              <a:t>Key features: </a:t>
            </a:r>
          </a:p>
          <a:p>
            <a:pPr lvl="2"/>
            <a:r>
              <a:rPr lang="en-GB" dirty="0"/>
              <a:t>use strict</a:t>
            </a:r>
          </a:p>
          <a:p>
            <a:pPr lvl="2"/>
            <a:r>
              <a:rPr lang="en-GB" dirty="0"/>
              <a:t>Array methods</a:t>
            </a:r>
            <a:r>
              <a:rPr lang="en-MK" dirty="0"/>
              <a:t> – forEach, map, filter, reduce, every, some</a:t>
            </a:r>
          </a:p>
          <a:p>
            <a:pPr lvl="2"/>
            <a:r>
              <a:rPr lang="en-MK" dirty="0"/>
              <a:t>JSON support – stringify and parse</a:t>
            </a:r>
          </a:p>
          <a:p>
            <a:pPr lvl="2"/>
            <a:r>
              <a:rPr lang="en-MK" dirty="0"/>
              <a:t>Property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18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467-B213-D31D-BA3D-AD91FA48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BDF4-F5D3-48FB-A18E-C004F0FF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Form a numbers array and filter it for every odd number</a:t>
            </a:r>
          </a:p>
          <a:p>
            <a:r>
              <a:rPr lang="en-MK" dirty="0"/>
              <a:t>Check if there is a character in the following array: [1,2,”c”, “!”]</a:t>
            </a:r>
          </a:p>
          <a:p>
            <a:r>
              <a:rPr lang="en-MK" dirty="0"/>
              <a:t>Transform an object into JSON called person with firstname, lastname and nested identifications object within person object having, cardId, idNumber etc…</a:t>
            </a:r>
          </a:p>
        </p:txBody>
      </p:sp>
    </p:spTree>
    <p:extLst>
      <p:ext uri="{BB962C8B-B14F-4D97-AF65-F5344CB8AC3E}">
        <p14:creationId xmlns:p14="http://schemas.microsoft.com/office/powerpoint/2010/main" val="141610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C72F-5527-93A2-63C3-933A0870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8990-7721-C724-48DA-BF2F2261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Key features</a:t>
            </a:r>
          </a:p>
          <a:p>
            <a:pPr lvl="2"/>
            <a:r>
              <a:rPr lang="en-MK" dirty="0"/>
              <a:t>Let and Const – variable definitions</a:t>
            </a:r>
          </a:p>
          <a:p>
            <a:pPr lvl="2"/>
            <a:r>
              <a:rPr lang="en-GB" dirty="0"/>
              <a:t>D</a:t>
            </a:r>
            <a:r>
              <a:rPr lang="en-MK" dirty="0"/>
              <a:t>efault parameters to a function</a:t>
            </a:r>
          </a:p>
          <a:p>
            <a:pPr lvl="2"/>
            <a:r>
              <a:rPr lang="en-MK" dirty="0"/>
              <a:t>Rest operator</a:t>
            </a:r>
          </a:p>
          <a:p>
            <a:pPr lvl="2"/>
            <a:r>
              <a:rPr lang="en-MK" dirty="0"/>
              <a:t>Spread operator</a:t>
            </a:r>
          </a:p>
          <a:p>
            <a:pPr lvl="2"/>
            <a:r>
              <a:rPr lang="en-MK" dirty="0"/>
              <a:t>Destructuring</a:t>
            </a:r>
          </a:p>
          <a:p>
            <a:pPr lvl="2"/>
            <a:r>
              <a:rPr lang="en-MK" dirty="0"/>
              <a:t>Template literals</a:t>
            </a:r>
          </a:p>
          <a:p>
            <a:pPr lvl="2"/>
            <a:r>
              <a:rPr lang="en-MK" dirty="0"/>
              <a:t>Arrow functions</a:t>
            </a:r>
          </a:p>
          <a:p>
            <a:pPr lvl="2"/>
            <a:r>
              <a:rPr lang="en-MK" dirty="0"/>
              <a:t>Promises</a:t>
            </a:r>
          </a:p>
          <a:p>
            <a:pPr lvl="2"/>
            <a:r>
              <a:rPr lang="en-MK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7800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F79-DB1D-CA74-06C2-84772E53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0697-207D-E8A8-404C-36B3D1A1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Make a function with default name and surname: John Doe, and then print the result.</a:t>
            </a:r>
          </a:p>
          <a:p>
            <a:r>
              <a:rPr lang="en-MK" dirty="0"/>
              <a:t>Create an object called vehicle, inside add the properties, make, model, year etc. Print the year on the screen using object destructuring, then print it with an a template literal.</a:t>
            </a:r>
          </a:p>
          <a:p>
            <a:r>
              <a:rPr lang="en-MK" dirty="0"/>
              <a:t>Create a function to fetch the data for from (use promises): </a:t>
            </a:r>
            <a:br>
              <a:rPr lang="en-MK" dirty="0"/>
            </a:br>
            <a:r>
              <a:rPr lang="en-GB" dirty="0"/>
              <a:t>https://official-joke-</a:t>
            </a:r>
            <a:r>
              <a:rPr lang="en-GB" dirty="0" err="1"/>
              <a:t>api.appspot.com</a:t>
            </a:r>
            <a:r>
              <a:rPr lang="en-GB" dirty="0"/>
              <a:t>/</a:t>
            </a:r>
            <a:r>
              <a:rPr lang="en-GB" dirty="0" err="1"/>
              <a:t>random_joke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print the response as: "{setup} - {punchline}"</a:t>
            </a: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4920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277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Javascript</vt:lpstr>
      <vt:lpstr>JavaScript</vt:lpstr>
      <vt:lpstr>Some key concepts</vt:lpstr>
      <vt:lpstr>ES5</vt:lpstr>
      <vt:lpstr>Task</vt:lpstr>
      <vt:lpstr>ES6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vroom21</dc:creator>
  <cp:lastModifiedBy>vroom21</cp:lastModifiedBy>
  <cp:revision>29</cp:revision>
  <dcterms:created xsi:type="dcterms:W3CDTF">2025-02-01T18:16:49Z</dcterms:created>
  <dcterms:modified xsi:type="dcterms:W3CDTF">2025-02-09T20:23:46Z</dcterms:modified>
</cp:coreProperties>
</file>