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63" r:id="rId10"/>
    <p:sldId id="264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en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2"/>
    <p:restoredTop sz="94663"/>
  </p:normalViewPr>
  <p:slideViewPr>
    <p:cSldViewPr snapToGrid="0">
      <p:cViewPr varScale="1">
        <p:scale>
          <a:sx n="148" d="100"/>
          <a:sy n="148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7D36-B754-AACE-1B7B-AEB7408A4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8E2F-62EE-0683-80DD-C623EDD34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50A0-0F06-8705-7F0C-D581691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24BC-78E2-5F73-9B00-29462853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36BC1-6022-1A2E-FBFA-FF3BA02C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2883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D2ED-294A-E279-A085-A8C22AC3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A8EAA-63A4-BA7D-2807-7A685E6C7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13B5-BDB2-C4BA-A8A1-822CDAF2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12CF9-A49D-9998-B1C2-F597687A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7DDC-FE12-4883-C2EF-D85C508D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376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4D84F-4025-BA8F-08AC-6580C87BE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FEF06-560A-6633-6181-E7DDFD2B5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EBCA-73D0-F6F6-BA9F-BB431D90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5571-EC00-F735-C7EA-49197A91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81EE-C73D-BE51-0B11-D07FE15E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91928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6A2C-8931-F836-099C-30ADE5E9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E54F-59AD-BB52-ADD1-EAFDF74B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B221B-6D11-3749-3087-D3C764DE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AF7D-13B0-A896-A787-95FFACA9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1F58C-23B5-1D65-88D4-C0FE0EB3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81632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39C6-9369-448B-7F62-671ECA78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6DA98-1596-87A5-3DFA-CB25EC674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0F464-0140-54AD-101C-90C4EDE0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E475-C9F3-0CCF-032A-A1E7A99F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3789-DD4E-0F59-97DC-C5C4032C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154795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546-22AE-6983-6C0B-EC178B91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3E71-9AAE-EDEC-DBE6-8DBF289CD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1F3D-2E78-A70F-6621-9EE243820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0CAC2-2DF3-D79E-78CD-3E5A00C7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E9C1-D321-3A08-2E67-D87B2663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A3694-0EB2-3D92-2F32-3D0342FA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403602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29A7-C318-E343-9B35-7A113E1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AE0A7-738B-5F3A-E0E4-EF10309F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17F19-1B67-75D9-D025-BFCC96D6C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95107-7F6E-6DA4-ABB5-15577A0CD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DB01B-0E30-9B39-AAE7-9D7A4A2F2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1D3A0-6BD5-2A86-C6A4-F9C310C5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7344B-56FC-C720-AED8-CD54666B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F1F8C-6F6B-AC3E-D383-1CA69B4B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23668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A032-1151-BF3C-B2E9-11C104B8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EC03A-46A5-29E4-28DF-BA6057D5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994F8-42CA-400E-36F0-5802D108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9EF18-A0D2-4B38-A336-862EF467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24064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8F8AB-505F-5A8D-3E9A-98FE16D3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6984D-4E71-533C-63EA-8F654B77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AF97-B9F0-2043-F154-F587FB91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55071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6B18-2D3C-C919-4D96-2E9D9884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C1A0-8710-2B21-C7E4-45C8FD5E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08403-72D2-D79B-1EB5-C5247D43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8FA8A-E3EF-D725-0DF4-59067A5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57CAB-AC7C-8321-36E6-24C6AC0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EA2E1-10EC-EE8C-121B-2DDB968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1186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1737-5292-054A-7316-1F8B8EDA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B6C7C-8C87-0D3F-F4D6-6F951F3C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82914-F777-D5DC-C3FB-E1630D75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8B66F-CAA2-4EB7-3871-652195D0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8ECCD-E49B-DB53-C229-78F45B22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81C4D-1206-8B7D-34AA-9ED4434F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328397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CF36E-E935-2305-44E6-9AD3C75D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39E10-E7C6-43F6-95CC-CB80DDA6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186C-0139-37CB-F983-B89D1D580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DF59C-EB18-1E4C-BCDA-AA8698595BBE}" type="datetimeFigureOut">
              <a:rPr lang="en-MK" smtClean="0"/>
              <a:t>11.2.25</a:t>
            </a:fld>
            <a:endParaRPr lang="en-M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6E4A-CD6B-A898-F833-9DC40DBC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F66D-F42C-3807-3F84-3753DF56E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278D1-951E-B84D-9BFF-D70DB2E9C2F5}" type="slidenum">
              <a:rPr lang="en-MK" smtClean="0"/>
              <a:t>‹#›</a:t>
            </a:fld>
            <a:endParaRPr lang="en-MK"/>
          </a:p>
        </p:txBody>
      </p:sp>
    </p:spTree>
    <p:extLst>
      <p:ext uri="{BB962C8B-B14F-4D97-AF65-F5344CB8AC3E}">
        <p14:creationId xmlns:p14="http://schemas.microsoft.com/office/powerpoint/2010/main" val="25296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0076-DBD2-CDB8-8956-60DC04D52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K" dirty="0"/>
              <a:t>Props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8234-3933-4B62-8B20-9CCEA4016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Vangel Hristov – Semos Education</a:t>
            </a:r>
          </a:p>
        </p:txBody>
      </p:sp>
    </p:spTree>
    <p:extLst>
      <p:ext uri="{BB962C8B-B14F-4D97-AF65-F5344CB8AC3E}">
        <p14:creationId xmlns:p14="http://schemas.microsoft.com/office/powerpoint/2010/main" val="16257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09EB-221C-508D-C01A-CA8BBE96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State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BB4A-8E1F-5026-0B91-F590ADD8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63"/>
            <a:ext cx="10515600" cy="4837934"/>
          </a:xfrm>
        </p:spPr>
        <p:txBody>
          <a:bodyPr>
            <a:normAutofit/>
          </a:bodyPr>
          <a:lstStyle/>
          <a:p>
            <a:r>
              <a:rPr lang="en-MK" dirty="0"/>
              <a:t>State is data that changes over time</a:t>
            </a:r>
          </a:p>
          <a:p>
            <a:r>
              <a:rPr lang="en-MK" dirty="0"/>
              <a:t>State can change when we want to update in response of an action.</a:t>
            </a:r>
          </a:p>
          <a:p>
            <a:pPr lvl="2"/>
            <a:r>
              <a:rPr lang="en-GB" dirty="0"/>
              <a:t>U</a:t>
            </a:r>
            <a:r>
              <a:rPr lang="en-MK" dirty="0"/>
              <a:t>ser input</a:t>
            </a:r>
          </a:p>
          <a:p>
            <a:pPr lvl="2"/>
            <a:r>
              <a:rPr lang="en-MK" dirty="0"/>
              <a:t>Clicking an image</a:t>
            </a:r>
          </a:p>
          <a:p>
            <a:r>
              <a:rPr lang="en-MK" dirty="0"/>
              <a:t>State can be added to any component</a:t>
            </a:r>
          </a:p>
          <a:p>
            <a:r>
              <a:rPr lang="en-MK" dirty="0"/>
              <a:t>To use state in react, we need the useState hook</a:t>
            </a:r>
          </a:p>
          <a:p>
            <a:r>
              <a:rPr lang="en-MK" dirty="0"/>
              <a:t>Setting a state triggers a re-render</a:t>
            </a:r>
          </a:p>
          <a:p>
            <a:r>
              <a:rPr lang="en-MK" dirty="0"/>
              <a:t>State as a snapshot</a:t>
            </a:r>
          </a:p>
          <a:p>
            <a:r>
              <a:rPr lang="en-MK" dirty="0"/>
              <a:t>Setting a new state c</a:t>
            </a:r>
            <a:r>
              <a:rPr lang="en-GB" dirty="0"/>
              <a:t>an</a:t>
            </a:r>
            <a:r>
              <a:rPr lang="en-MK" dirty="0"/>
              <a:t> only change current state for the next render</a:t>
            </a:r>
          </a:p>
          <a:p>
            <a:r>
              <a:rPr lang="en-MK" dirty="0"/>
              <a:t>State batching</a:t>
            </a:r>
          </a:p>
        </p:txBody>
      </p:sp>
    </p:spTree>
    <p:extLst>
      <p:ext uri="{BB962C8B-B14F-4D97-AF65-F5344CB8AC3E}">
        <p14:creationId xmlns:p14="http://schemas.microsoft.com/office/powerpoint/2010/main" val="400974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0D98-0155-12C1-6514-333D2163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Objects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F1DD-7292-A78E-8997-6CE3E562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Objects that hold React state should not be changed directly</a:t>
            </a:r>
          </a:p>
          <a:p>
            <a:r>
              <a:rPr lang="en-MK" dirty="0"/>
              <a:t>Arrays should also be treated as immutable when stored in React state</a:t>
            </a:r>
          </a:p>
          <a:p>
            <a:r>
              <a:rPr lang="en-MK" dirty="0"/>
              <a:t>In arrays we should use concat, spread opeartor, filter, slice, map becauase they return a new array. We should avoid using push, unshift, pop, splice, reverse, sort.</a:t>
            </a:r>
          </a:p>
          <a:p>
            <a:endParaRPr lang="en-MK" dirty="0"/>
          </a:p>
          <a:p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28377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6DF8-DCEF-89D2-9402-6FC68B2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Counter Component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8A21A-F6D9-8624-9696-618096CCA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142" y="1825625"/>
            <a:ext cx="5311715" cy="4351338"/>
          </a:xfrm>
        </p:spPr>
      </p:pic>
    </p:spTree>
    <p:extLst>
      <p:ext uri="{BB962C8B-B14F-4D97-AF65-F5344CB8AC3E}">
        <p14:creationId xmlns:p14="http://schemas.microsoft.com/office/powerpoint/2010/main" val="246981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3613-E746-35B1-6EBA-7C42B06F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State batching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C0F6F-EC31-72E7-8F72-AEEF4DBE3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677" y="1825625"/>
            <a:ext cx="4340646" cy="4351338"/>
          </a:xfrm>
        </p:spPr>
      </p:pic>
    </p:spTree>
    <p:extLst>
      <p:ext uri="{BB962C8B-B14F-4D97-AF65-F5344CB8AC3E}">
        <p14:creationId xmlns:p14="http://schemas.microsoft.com/office/powerpoint/2010/main" val="209163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7B15-F926-6344-B266-6C1DAA4D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C72E-478B-12C8-050F-F077AA8DE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Props stands for properties, it is a way for React components to communicate with each other.</a:t>
            </a:r>
          </a:p>
          <a:p>
            <a:r>
              <a:rPr lang="en-MK" dirty="0"/>
              <a:t>Every parent can pass props to its child components</a:t>
            </a:r>
          </a:p>
          <a:p>
            <a:r>
              <a:rPr lang="en-MK" dirty="0"/>
              <a:t>They might remind you of HTML attributes like &lt;img </a:t>
            </a:r>
            <a:r>
              <a:rPr lang="en-MK" dirty="0">
                <a:highlight>
                  <a:srgbClr val="FFFF00"/>
                </a:highlight>
              </a:rPr>
              <a:t>src=“” alt=“”</a:t>
            </a:r>
            <a:r>
              <a:rPr lang="en-MK" dirty="0"/>
              <a:t> /&gt;</a:t>
            </a:r>
          </a:p>
          <a:p>
            <a:r>
              <a:rPr lang="en-MK" dirty="0"/>
              <a:t>Through props we can pass objects, arrays, functions etc.</a:t>
            </a:r>
          </a:p>
          <a:p>
            <a:r>
              <a:rPr lang="en-MK" dirty="0"/>
              <a:t>Props can have a default value</a:t>
            </a:r>
          </a:p>
          <a:p>
            <a:r>
              <a:rPr lang="en-MK" dirty="0"/>
              <a:t>Props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00988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051E-7C4D-4BF7-42E7-23A9CDD5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Conditional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B1E6-E8F9-84FA-A975-7502E84F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K" dirty="0"/>
              <a:t>Diplaying a diff</a:t>
            </a:r>
            <a:r>
              <a:rPr lang="en-GB" dirty="0"/>
              <a:t>e</a:t>
            </a:r>
            <a:r>
              <a:rPr lang="en-MK" dirty="0"/>
              <a:t>rent view depending on different conditions</a:t>
            </a:r>
          </a:p>
          <a:p>
            <a:r>
              <a:rPr lang="en-MK" dirty="0"/>
              <a:t>To achieve conditional rendering use</a:t>
            </a:r>
          </a:p>
          <a:p>
            <a:pPr lvl="2"/>
            <a:r>
              <a:rPr lang="en-GB" dirty="0"/>
              <a:t>I</a:t>
            </a:r>
            <a:r>
              <a:rPr lang="en-MK" dirty="0"/>
              <a:t>f statements</a:t>
            </a:r>
          </a:p>
          <a:p>
            <a:pPr lvl="2"/>
            <a:r>
              <a:rPr lang="en-MK" dirty="0"/>
              <a:t>&amp;&amp; logical and</a:t>
            </a:r>
          </a:p>
          <a:p>
            <a:pPr lvl="2"/>
            <a:r>
              <a:rPr lang="en-MK" dirty="0"/>
              <a:t>? : i.e ternary operator</a:t>
            </a:r>
          </a:p>
          <a:p>
            <a:pPr lvl="2"/>
            <a:r>
              <a:rPr lang="en-MK" dirty="0"/>
              <a:t>|| (falsy value check i.e false, 0, “”, null, undefined, Nan) logical or</a:t>
            </a:r>
          </a:p>
          <a:p>
            <a:pPr lvl="2"/>
            <a:r>
              <a:rPr lang="en-GB" dirty="0"/>
              <a:t>?? (null or undefined) </a:t>
            </a:r>
            <a:r>
              <a:rPr lang="en-GB" dirty="0" err="1"/>
              <a:t>nullish</a:t>
            </a:r>
            <a:r>
              <a:rPr lang="en-GB" dirty="0"/>
              <a:t> coalescing operator</a:t>
            </a:r>
          </a:p>
          <a:p>
            <a:r>
              <a:rPr lang="en-GB" dirty="0"/>
              <a:t>When we do not want to return anything </a:t>
            </a:r>
            <a:r>
              <a:rPr lang="en-GB" dirty="0">
                <a:highlight>
                  <a:srgbClr val="FFFF00"/>
                </a:highlight>
              </a:rPr>
              <a:t>return null</a:t>
            </a:r>
            <a:r>
              <a:rPr lang="en-GB" dirty="0"/>
              <a:t> (not common)</a:t>
            </a:r>
          </a:p>
          <a:p>
            <a:r>
              <a:rPr lang="en-GB" dirty="0"/>
              <a:t>Conditionally including JSX</a:t>
            </a:r>
          </a:p>
        </p:txBody>
      </p:sp>
    </p:spTree>
    <p:extLst>
      <p:ext uri="{BB962C8B-B14F-4D97-AF65-F5344CB8AC3E}">
        <p14:creationId xmlns:p14="http://schemas.microsoft.com/office/powerpoint/2010/main" val="3664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B957-D6D6-C754-2035-484FE537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Rendering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26A5-330E-5FA3-FB99-9291BF24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MK" dirty="0"/>
              <a:t>ilter</a:t>
            </a:r>
          </a:p>
          <a:p>
            <a:r>
              <a:rPr lang="en-GB" dirty="0"/>
              <a:t>map</a:t>
            </a:r>
          </a:p>
          <a:p>
            <a:pPr lvl="1"/>
            <a:r>
              <a:rPr lang="en-GB" dirty="0"/>
              <a:t>Arrow function return</a:t>
            </a:r>
          </a:p>
          <a:p>
            <a:pPr lvl="1"/>
            <a:r>
              <a:rPr lang="en-GB" dirty="0"/>
              <a:t>Curly brace return</a:t>
            </a:r>
          </a:p>
          <a:p>
            <a:pPr lvl="1"/>
            <a:r>
              <a:rPr lang="en-GB" dirty="0"/>
              <a:t>Keys should always be included (unique values)!</a:t>
            </a:r>
          </a:p>
          <a:p>
            <a:endParaRPr lang="en-GB" dirty="0"/>
          </a:p>
          <a:p>
            <a:pPr algn="l" rtl="0"/>
            <a:r>
              <a:rPr lang="en-GB" b="0" i="0" dirty="0">
                <a:effectLst/>
              </a:rPr>
              <a:t>Warning: Each child in a list should have a unique “key” prop.</a:t>
            </a:r>
          </a:p>
        </p:txBody>
      </p:sp>
    </p:spTree>
    <p:extLst>
      <p:ext uri="{BB962C8B-B14F-4D97-AF65-F5344CB8AC3E}">
        <p14:creationId xmlns:p14="http://schemas.microsoft.com/office/powerpoint/2010/main" val="181813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15F1-982C-B9A0-9330-5AEC7946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751"/>
            <a:ext cx="10515600" cy="1325563"/>
          </a:xfrm>
        </p:spPr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Pure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79E5-1895-C58E-88EB-1A51B55B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does not change any objects or variables that existed before it was called</a:t>
            </a:r>
          </a:p>
          <a:p>
            <a:r>
              <a:rPr lang="en-GB" dirty="0"/>
              <a:t>Same inputs, same output</a:t>
            </a:r>
            <a:endParaRPr lang="en-M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6DEA7-48BD-B348-A9E2-64932FE3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33" y="3738535"/>
            <a:ext cx="3060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B0BF-EC5D-675B-1A80-F18C4704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PropTypes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40E3-85AC-0601-6B3E-774700AB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K" dirty="0"/>
              <a:t>The purpose is to check the props types that we use in our components</a:t>
            </a:r>
          </a:p>
          <a:p>
            <a:r>
              <a:rPr lang="en-MK" dirty="0"/>
              <a:t>To use we need to run: npm i prop-types --save</a:t>
            </a:r>
          </a:p>
          <a:p>
            <a:r>
              <a:rPr lang="en-MK" dirty="0"/>
              <a:t>Types of checkings:</a:t>
            </a:r>
          </a:p>
          <a:p>
            <a:pPr lvl="1"/>
            <a:r>
              <a:rPr lang="en-GB" dirty="0"/>
              <a:t>S</a:t>
            </a:r>
            <a:r>
              <a:rPr lang="en-MK" dirty="0"/>
              <a:t>ingle values: any, string, boolean…</a:t>
            </a:r>
          </a:p>
          <a:p>
            <a:pPr lvl="1"/>
            <a:r>
              <a:rPr lang="en-MK" dirty="0"/>
              <a:t>Multiple types: oneOf(), oneOfTypes()</a:t>
            </a:r>
          </a:p>
          <a:p>
            <a:pPr lvl="1"/>
            <a:r>
              <a:rPr lang="en-MK" dirty="0"/>
              <a:t>Collective types: arrayOf(), objectOf(), </a:t>
            </a:r>
          </a:p>
          <a:p>
            <a:pPr lvl="1"/>
            <a:r>
              <a:rPr lang="en-MK" dirty="0"/>
              <a:t>Object validations with: shape({}), exact({})</a:t>
            </a:r>
          </a:p>
          <a:p>
            <a:pPr lvl="1"/>
            <a:r>
              <a:rPr lang="en-MK" dirty="0"/>
              <a:t>Other checkings: PropTypes.element to check if the prop is a React component</a:t>
            </a:r>
          </a:p>
          <a:p>
            <a:r>
              <a:rPr lang="en-MK" dirty="0"/>
              <a:t>Usage: ComponentName.propTypes = { myString: PropTypes.string	 }</a:t>
            </a:r>
          </a:p>
        </p:txBody>
      </p:sp>
    </p:spTree>
    <p:extLst>
      <p:ext uri="{BB962C8B-B14F-4D97-AF65-F5344CB8AC3E}">
        <p14:creationId xmlns:p14="http://schemas.microsoft.com/office/powerpoint/2010/main" val="406498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B6F9-CD4F-8FEC-D9B7-794E9B19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7185-B243-D1AB-D275-C7989B2B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K" dirty="0"/>
              <a:t>Functions that React runs when we perform an action.</a:t>
            </a:r>
          </a:p>
          <a:p>
            <a:pPr lvl="2"/>
            <a:r>
              <a:rPr lang="en-GB" dirty="0"/>
              <a:t>C</a:t>
            </a:r>
            <a:r>
              <a:rPr lang="en-MK" dirty="0"/>
              <a:t>licking a button</a:t>
            </a:r>
          </a:p>
          <a:p>
            <a:pPr lvl="2"/>
            <a:r>
              <a:rPr lang="en-MK" dirty="0"/>
              <a:t>Changing an input field</a:t>
            </a:r>
          </a:p>
          <a:p>
            <a:r>
              <a:rPr lang="en-MK" dirty="0"/>
              <a:t>They are defined inside our components but don’t run during rendering.</a:t>
            </a:r>
          </a:p>
          <a:p>
            <a:r>
              <a:rPr lang="en-MK" dirty="0"/>
              <a:t>In React we can add our custom event handlers to JSX</a:t>
            </a:r>
          </a:p>
          <a:p>
            <a:r>
              <a:rPr lang="en-MK" dirty="0"/>
              <a:t>Functions passed to event handlers should not be called, just passed as reference</a:t>
            </a:r>
          </a:p>
          <a:p>
            <a:r>
              <a:rPr lang="en-MK" dirty="0"/>
              <a:t>Event propagation - bubbling</a:t>
            </a:r>
          </a:p>
        </p:txBody>
      </p:sp>
    </p:spTree>
    <p:extLst>
      <p:ext uri="{BB962C8B-B14F-4D97-AF65-F5344CB8AC3E}">
        <p14:creationId xmlns:p14="http://schemas.microsoft.com/office/powerpoint/2010/main" val="19933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5D04-3F88-7747-AB35-F5CBC7F8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>
                <a:solidFill>
                  <a:schemeClr val="accent2"/>
                </a:solidFill>
              </a:rPr>
              <a:t>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A4A3-6F2B-E678-EFBC-36F384546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e.stopPropagation</a:t>
            </a:r>
            <a:r>
              <a:rPr lang="en-GB" dirty="0"/>
              <a:t>() – stops the event handlers from bubbling</a:t>
            </a:r>
          </a:p>
          <a:p>
            <a:r>
              <a:rPr lang="en-GB" dirty="0" err="1"/>
              <a:t>e.preventDefault</a:t>
            </a:r>
            <a:r>
              <a:rPr lang="en-GB" dirty="0"/>
              <a:t>() - prevents the default browser </a:t>
            </a:r>
            <a:r>
              <a:rPr lang="en-GB" dirty="0" err="1"/>
              <a:t>behavior</a:t>
            </a:r>
            <a:r>
              <a:rPr lang="en-GB" dirty="0"/>
              <a:t> for the few events that have it (ex. form)</a:t>
            </a:r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314349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8088-8C82-6CAC-3A60-B0117E45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K" dirty="0"/>
              <a:t>Your UI as a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04F7B-AC8A-7A43-8A64-8140F7D14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9973"/>
            <a:ext cx="10515600" cy="3606311"/>
          </a:xfrm>
        </p:spPr>
      </p:pic>
    </p:spTree>
    <p:extLst>
      <p:ext uri="{BB962C8B-B14F-4D97-AF65-F5344CB8AC3E}">
        <p14:creationId xmlns:p14="http://schemas.microsoft.com/office/powerpoint/2010/main" val="92398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542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Props and state</vt:lpstr>
      <vt:lpstr>Props</vt:lpstr>
      <vt:lpstr>Conditional rendering</vt:lpstr>
      <vt:lpstr>Rendering lists</vt:lpstr>
      <vt:lpstr>Pure components</vt:lpstr>
      <vt:lpstr>PropTypes</vt:lpstr>
      <vt:lpstr>Event handlers</vt:lpstr>
      <vt:lpstr>Event handlers</vt:lpstr>
      <vt:lpstr>Your UI as a tree</vt:lpstr>
      <vt:lpstr>State in React</vt:lpstr>
      <vt:lpstr>Objects and arrays</vt:lpstr>
      <vt:lpstr>Counter Component</vt:lpstr>
      <vt:lpstr>State batching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vroom21</dc:creator>
  <cp:lastModifiedBy>vroom21</cp:lastModifiedBy>
  <cp:revision>55</cp:revision>
  <dcterms:created xsi:type="dcterms:W3CDTF">2025-02-05T20:09:50Z</dcterms:created>
  <dcterms:modified xsi:type="dcterms:W3CDTF">2025-02-11T09:20:27Z</dcterms:modified>
</cp:coreProperties>
</file>