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2C64-108C-1211-9A98-1E495F3C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9B2-2ECA-F4AC-C933-A96C9148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1915-2A2A-0B16-B4EB-BCFD7A70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2D90-3ADB-B8F2-6F83-A392154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E27-26A6-51AF-238E-91BD999C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904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2B7-C38F-859E-61B4-B2FEEBA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CE6B-267C-861C-365F-F664DAEB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6046-7DAF-7D2C-D3B0-C84663AE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F698-2B1C-853C-19B4-0A23ECA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7AD0-9C7E-A6CD-4C8A-AF3E0EB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34263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71F77-F5CD-1201-1199-40608EF5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0F1B2-7AFF-B4E9-E6F3-5AE75C3E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D810-208E-23DD-1697-AEB16B94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936A-87DC-CEA8-F9D6-C7EDBBF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7A95-50E1-8FDE-3A90-0325F6F7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2406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20E-C8E5-8D49-229D-E0FA4937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39D6-C384-6FA4-EF7F-CF00CDAC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B7A3-B6CD-198F-3784-81E4AE4D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E6BC-0562-486C-0CB1-67F6C9B3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AB0-7DCA-CD9B-7F95-C21297BD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0840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76B4-66BC-5A01-26DF-387C5264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EA262-A832-4956-607A-7E607CAD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2B3B-2E5E-4E19-F8D2-A4395138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C409-B5CF-EC4C-7B4D-378895D6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BC16-A287-3D45-543E-C1E3F15B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00120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0A5D-D85C-329B-AEFB-F9CBD4EE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EE23-7C27-6B0B-813A-EFEEE0DC7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0059E-CE47-CB7E-13AD-980C9BF1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70FD-C015-4846-DBCE-4E90C262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18B9-6AD0-05A9-7A21-E78B0CB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76E6-38A4-DCC8-5550-22EC46B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2740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0E66-5BF3-DABB-2CD7-D4E82B8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36C7-C1EA-877D-96B2-7C9031F5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22263-02DD-480B-8308-337AA035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C999C-FB00-9150-2906-55C750B17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8F204-3C23-343E-BF1A-C42800E83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49311-5D86-D9C6-69EA-95672A8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4F65-0BC2-30F2-D230-E0AA35E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76C3-AFC3-A40B-5ACF-D4D32F7F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26610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F6E2-7D3A-FDE4-F708-74F6D62D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084D-03FD-7FF7-C0B6-5E5FA7A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6CA56-CE76-D9F3-ED65-78CDE4E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D1795-99B5-FAD7-24D5-382B6C0C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3982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A7ADB-29F5-FD14-A2CB-1EF0AFA0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3FEDC-3199-680C-9C6E-9308C853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FC0D3-761C-754E-5BA8-02CE2F8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65540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DFE2-B124-90EE-7D6D-84AD9E0A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02B5-C349-D585-FB92-9DFB43FB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3FC32-CC8D-9B0D-8EB8-AB70CF57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39572-3E45-CA4D-9393-53B9D7AF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E439-6A3A-517B-10EA-695F44A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DB57D-D24F-31AE-6642-093B1351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9224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65B5-1CBD-39F9-7D19-7EFB53DC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A2DA6-B1AC-C7DC-E7B8-F5C7B32F3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20852-2B3B-B3F6-353D-040C49B5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D07A-E980-2945-C80D-2EE306BA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15DB-23D5-C652-68B2-73824F2F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83E06-E1F2-7E17-5692-E0209E23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80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9296B-88AE-9372-F98A-D006A486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FCF8-5C57-FC4A-AA5F-EF48CBD0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13C1-D759-A65E-7581-509BDA495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97E9-6167-8044-8AA6-33100B7F81B7}" type="datetimeFigureOut">
              <a:rPr lang="en-MK" smtClean="0"/>
              <a:t>12.2.25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7EF7-1218-45E0-4BF0-65C9A9C32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9525-BC31-BB4F-1E4D-FD21B8CCA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E085-9462-CD4C-8180-0543AA52AC24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5568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A466-9866-3DE0-9452-DB1F97B96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K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9E76D-3038-032D-957A-A7F342CCF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Vangel Hristov – Semos Education</a:t>
            </a:r>
          </a:p>
        </p:txBody>
      </p:sp>
    </p:spTree>
    <p:extLst>
      <p:ext uri="{BB962C8B-B14F-4D97-AF65-F5344CB8AC3E}">
        <p14:creationId xmlns:p14="http://schemas.microsoft.com/office/powerpoint/2010/main" val="40263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1BC6-312E-4152-FF82-033C905B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Starting with Redux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77BA-CDDF-012F-AA4A-7878F6DD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Use this command to install the needed packages: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@</a:t>
            </a:r>
            <a:r>
              <a:rPr lang="en-GB" dirty="0" err="1"/>
              <a:t>reduxjs</a:t>
            </a:r>
            <a:r>
              <a:rPr lang="en-GB" dirty="0"/>
              <a:t>/toolkit react-redux </a:t>
            </a:r>
          </a:p>
          <a:p>
            <a:endParaRPr lang="en-GB" dirty="0"/>
          </a:p>
          <a:p>
            <a:r>
              <a:rPr lang="en-GB" dirty="0"/>
              <a:t>If you want to persist the state of the reducers in Redux you can use:</a:t>
            </a:r>
          </a:p>
          <a:p>
            <a:pPr lvl="1"/>
            <a:r>
              <a:rPr lang="en-GB" dirty="0" err="1"/>
              <a:t>npm</a:t>
            </a:r>
            <a:r>
              <a:rPr lang="en-GB"/>
              <a:t> install redux-persist </a:t>
            </a:r>
          </a:p>
          <a:p>
            <a:pPr marL="457200" lvl="1" indent="0">
              <a:buNone/>
            </a:pPr>
            <a:br>
              <a:rPr lang="en-GB" dirty="0"/>
            </a:b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17961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1BA7-8221-811C-1ED9-69E5FBB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What is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A02C-6473-2ECC-187F-0982100F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State management library for JavaScript apps (not only React)</a:t>
            </a:r>
          </a:p>
          <a:p>
            <a:r>
              <a:rPr lang="en-MK" dirty="0"/>
              <a:t>Manages global state</a:t>
            </a:r>
          </a:p>
          <a:p>
            <a:r>
              <a:rPr lang="en-MK" dirty="0"/>
              <a:t>Centralised state -  Redux store</a:t>
            </a:r>
          </a:p>
          <a:p>
            <a:r>
              <a:rPr lang="en-MK" dirty="0"/>
              <a:t>Predictability – strict rules with reducers</a:t>
            </a:r>
          </a:p>
          <a:p>
            <a:r>
              <a:rPr lang="en-MK" dirty="0"/>
              <a:t>Easy debugging – Redux DevTools</a:t>
            </a:r>
          </a:p>
          <a:p>
            <a:r>
              <a:rPr lang="en-MK" dirty="0"/>
              <a:t>Scalability – managing complex state logic</a:t>
            </a:r>
          </a:p>
          <a:p>
            <a:r>
              <a:rPr lang="en-MK" dirty="0"/>
              <a:t>Data sharing – sharing data across components</a:t>
            </a:r>
          </a:p>
          <a:p>
            <a:endParaRPr lang="en-MK" dirty="0"/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8906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3BB4-BBD2-EAB2-851A-0DD1CCD6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60F5-DAC4-F5BC-B6AF-57F25A66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Actions – a simple JavaScript object that contains the type of action to perform and the payload i.e the data required to perform the action</a:t>
            </a:r>
          </a:p>
          <a:p>
            <a:endParaRPr lang="en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FC779-FDAB-8196-3F0D-EE919FAA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9580"/>
            <a:ext cx="6743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D31EE4-809D-2D69-21DB-4141661B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Concepts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4367DC-079D-6202-F4C9-0E12BBCD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MK" dirty="0"/>
              <a:t>Reducers – pure functions that take the current state and action and returns the new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4BA1C-02C1-758D-E417-E3E77E39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5900"/>
            <a:ext cx="6197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5694-EE4C-7122-07E0-306C505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Concepts</a:t>
            </a:r>
            <a:endParaRPr lang="en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AA80-E39A-EC8C-6820-B5AA0EAE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Store – a place where we store all the data, a single and centralized store from which every component can get state</a:t>
            </a:r>
          </a:p>
          <a:p>
            <a:r>
              <a:rPr lang="en-MK" dirty="0"/>
              <a:t>We initiate the store with createStore()</a:t>
            </a:r>
          </a:p>
          <a:p>
            <a:r>
              <a:rPr lang="en-MK" dirty="0"/>
              <a:t>dispatch() to update the store</a:t>
            </a:r>
          </a:p>
          <a:p>
            <a:r>
              <a:rPr lang="en-MK" dirty="0"/>
              <a:t>getState() to get the state from the store</a:t>
            </a:r>
          </a:p>
        </p:txBody>
      </p:sp>
    </p:spTree>
    <p:extLst>
      <p:ext uri="{BB962C8B-B14F-4D97-AF65-F5344CB8AC3E}">
        <p14:creationId xmlns:p14="http://schemas.microsoft.com/office/powerpoint/2010/main" val="22479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39B-BFC1-B18D-2C8C-080EBA8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Redux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3F05-C7D2-4648-71F1-BADFFC50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Simplifies Redux</a:t>
            </a:r>
          </a:p>
          <a:p>
            <a:r>
              <a:rPr lang="en-MK" dirty="0"/>
              <a:t>Reducing boilerplate</a:t>
            </a:r>
          </a:p>
          <a:p>
            <a:r>
              <a:rPr lang="en-MK" dirty="0"/>
              <a:t>Built-in support for async actions</a:t>
            </a:r>
          </a:p>
          <a:p>
            <a:r>
              <a:rPr lang="en-MK" dirty="0"/>
              <a:t>createSlice – to make a reducer</a:t>
            </a:r>
          </a:p>
        </p:txBody>
      </p:sp>
    </p:spTree>
    <p:extLst>
      <p:ext uri="{BB962C8B-B14F-4D97-AF65-F5344CB8AC3E}">
        <p14:creationId xmlns:p14="http://schemas.microsoft.com/office/powerpoint/2010/main" val="16932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8D0-7233-A2BD-6948-6A9E99A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When to avoid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C78B-9F79-50DA-F80C-E4111615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If you are not sharing data across multiple components</a:t>
            </a:r>
          </a:p>
          <a:p>
            <a:r>
              <a:rPr lang="en-MK" dirty="0"/>
              <a:t>If state affects a single component</a:t>
            </a:r>
          </a:p>
          <a:p>
            <a:r>
              <a:rPr lang="en-MK" dirty="0"/>
              <a:t>Prop drilling is not a problem</a:t>
            </a:r>
          </a:p>
          <a:p>
            <a:r>
              <a:rPr lang="en-MK" dirty="0"/>
              <a:t>No complex state logic</a:t>
            </a:r>
          </a:p>
          <a:p>
            <a:endParaRPr lang="en-MK" dirty="0"/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299168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230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Redux</vt:lpstr>
      <vt:lpstr>Starting with Redux in code</vt:lpstr>
      <vt:lpstr>What is Redux</vt:lpstr>
      <vt:lpstr>Concepts</vt:lpstr>
      <vt:lpstr>Concepts</vt:lpstr>
      <vt:lpstr>Concepts</vt:lpstr>
      <vt:lpstr>Redux toolkit</vt:lpstr>
      <vt:lpstr>When to avoid 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vroom21</dc:creator>
  <cp:lastModifiedBy>vroom21</cp:lastModifiedBy>
  <cp:revision>18</cp:revision>
  <dcterms:created xsi:type="dcterms:W3CDTF">2025-02-06T11:17:16Z</dcterms:created>
  <dcterms:modified xsi:type="dcterms:W3CDTF">2025-02-12T21:42:07Z</dcterms:modified>
</cp:coreProperties>
</file>