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Bright Coffee Shop Sales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Micro Board Presentation for the CEO</a:t>
            </a:r>
          </a:p>
          <a:p>
            <a:r>
              <a:t>Prepared by: Junior Data Analyst</a:t>
            </a:r>
          </a:p>
          <a:p>
            <a:r>
              <a:t>Date: June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&amp;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Objective: Help the CEO grow revenue and improve product performance.</a:t>
            </a:r>
          </a:p>
          <a:p>
            <a:r>
              <a:t>• Dataset: Daily sales transactions from Bright Coffee Shop.</a:t>
            </a:r>
          </a:p>
          <a:p>
            <a:r>
              <a:t>• Tools: SQL (MySQL/BigQuery), Excel, Power BI.</a:t>
            </a:r>
          </a:p>
          <a:p>
            <a:r>
              <a:t>• Your Role: Extract insights and provide actionable recommendations.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☕ Top Product: Cappuccino generates the most revenue.</a:t>
            </a:r>
          </a:p>
          <a:p>
            <a:r>
              <a:t>⏰ Peak Sales: Highest sales from 10:00 AM to 11:30 AM.</a:t>
            </a:r>
          </a:p>
          <a:p>
            <a:r>
              <a:t>📉 Underperformer: Iced Tea consistently shows low sales.</a:t>
            </a:r>
          </a:p>
          <a:p>
            <a:r>
              <a:t>📈 Weekly Trend: Fridays have 15% higher revenue than other days.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Promote high-revenue products (e.g., Cappuccino bundles).</a:t>
            </a:r>
          </a:p>
          <a:p>
            <a:r>
              <a:t>⏰ Align promotions and staffing with peak hours (10–11:30 AM).</a:t>
            </a:r>
          </a:p>
          <a:p>
            <a:r>
              <a:t>📉 Improve or discontinue Iced Tea.</a:t>
            </a:r>
          </a:p>
          <a:p>
            <a:r>
              <a:t>📅 Launch weekly Friday offers to maximize traffic.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159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Bright Coffee Shop Sales Overview</vt:lpstr>
      <vt:lpstr>Introduction &amp; Objective</vt:lpstr>
      <vt:lpstr>Key Insights</vt:lpstr>
      <vt:lpstr>Recommendations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Bright Coffee Shop Sales Overview</dc:title>
  <dc:subject/>
  <dc:creator>VANGELI MASHEGO</dc:creator>
  <cp:keywords/>
  <dc:description>generated using python-pptx</dc:description>
  <cp:lastModifiedBy>VANGELI MASHEGO</cp:lastModifiedBy>
  <cp:revision>2</cp:revision>
  <dcterms:created xsi:type="dcterms:W3CDTF">2013-01-27T09:14:16Z</dcterms:created>
  <dcterms:modified xsi:type="dcterms:W3CDTF">2025-06-30T21:26:23Z</dcterms:modified>
  <cp:category/>
</cp:coreProperties>
</file>