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38"/>
  </p:notesMasterIdLst>
  <p:sldIdLst>
    <p:sldId id="2076139049" r:id="rId3"/>
    <p:sldId id="2076139097" r:id="rId4"/>
    <p:sldId id="2076139096" r:id="rId5"/>
    <p:sldId id="2076139098" r:id="rId6"/>
    <p:sldId id="2076139099" r:id="rId7"/>
    <p:sldId id="308" r:id="rId8"/>
    <p:sldId id="309" r:id="rId9"/>
    <p:sldId id="310" r:id="rId10"/>
    <p:sldId id="311" r:id="rId11"/>
    <p:sldId id="312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269" r:id="rId29"/>
    <p:sldId id="2076139101" r:id="rId30"/>
    <p:sldId id="2076139102" r:id="rId31"/>
    <p:sldId id="2076139103" r:id="rId32"/>
    <p:sldId id="2076139104" r:id="rId33"/>
    <p:sldId id="2076139105" r:id="rId34"/>
    <p:sldId id="2076139107" r:id="rId35"/>
    <p:sldId id="2076139108" r:id="rId36"/>
    <p:sldId id="2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2"/>
    <p:restoredTop sz="94587"/>
  </p:normalViewPr>
  <p:slideViewPr>
    <p:cSldViewPr snapToGrid="0">
      <p:cViewPr varScale="1">
        <p:scale>
          <a:sx n="115" d="100"/>
          <a:sy n="115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5014A-10D8-48E2-8655-1E1B48D7A5C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E5128B0-02D1-C146-A7E6-DA58069A899F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LO-01: </a:t>
          </a:r>
          <a:r>
            <a:rPr lang="en-GB" sz="2400" b="1" dirty="0">
              <a:solidFill>
                <a:schemeClr val="tx1"/>
              </a:solidFill>
            </a:rPr>
            <a:t>Understand Python Data Structures</a:t>
          </a:r>
          <a:r>
            <a:rPr lang="en-GB" sz="2400" dirty="0">
              <a:solidFill>
                <a:schemeClr val="tx1"/>
              </a:solidFill>
            </a:rPr>
            <a:t>: Learn lists, tuples, sets, and dictionaries.</a:t>
          </a:r>
          <a:endParaRPr lang="en-US" sz="2400" dirty="0">
            <a:solidFill>
              <a:schemeClr val="tx1"/>
            </a:solidFill>
          </a:endParaRPr>
        </a:p>
      </dgm:t>
    </dgm:pt>
    <dgm:pt modelId="{8F8CBD29-EBC7-124A-9BDD-EE23DE6D02F6}" type="parTrans" cxnId="{03DF9C18-EC68-B045-81F3-C58E3D987564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F358AD52-69C5-4E45-88E1-BF77DF640644}" type="sibTrans" cxnId="{03DF9C18-EC68-B045-81F3-C58E3D987564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07F19940-7783-7040-9748-1D8E5331C39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 dirty="0">
              <a:solidFill>
                <a:schemeClr val="tx1"/>
              </a:solidFill>
            </a:rPr>
            <a:t>LO-02: </a:t>
          </a:r>
          <a:r>
            <a:rPr lang="en-GB" sz="2400" b="1" dirty="0">
              <a:solidFill>
                <a:schemeClr val="tx1"/>
              </a:solidFill>
            </a:rPr>
            <a:t>Manipulate Data</a:t>
          </a:r>
          <a:r>
            <a:rPr lang="en-GB" sz="2400" dirty="0">
              <a:solidFill>
                <a:schemeClr val="tx1"/>
              </a:solidFill>
            </a:rPr>
            <a:t>: Practice accessing and modifying these structures.</a:t>
          </a:r>
        </a:p>
      </dgm:t>
    </dgm:pt>
    <dgm:pt modelId="{3FCEBA7D-234E-5043-9E51-A3DE919ABBD0}" type="parTrans" cxnId="{B9027B6A-727B-1249-B45B-7DE2F2AA39E6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8D38DF4F-639B-384D-919A-8BA7DEF3E373}" type="sibTrans" cxnId="{B9027B6A-727B-1249-B45B-7DE2F2AA39E6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7C679E66-5E16-804A-A113-4BE48C59CEF4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 dirty="0">
              <a:solidFill>
                <a:schemeClr val="tx1"/>
              </a:solidFill>
            </a:rPr>
            <a:t>LO-03: </a:t>
          </a:r>
          <a:r>
            <a:rPr lang="en-GB" sz="2400" b="1" dirty="0">
              <a:solidFill>
                <a:schemeClr val="tx1"/>
              </a:solidFill>
            </a:rPr>
            <a:t>Differentiate Structures</a:t>
          </a:r>
          <a:r>
            <a:rPr lang="en-GB" sz="2400" dirty="0">
              <a:solidFill>
                <a:schemeClr val="tx1"/>
              </a:solidFill>
            </a:rPr>
            <a:t>: Know when to use mutable vs. immutable types.</a:t>
          </a:r>
        </a:p>
      </dgm:t>
    </dgm:pt>
    <dgm:pt modelId="{92534157-B4CC-8A46-B968-C4EF65572148}" type="parTrans" cxnId="{208099A0-10D8-3642-B699-71CE62EDDFBE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10160690-C530-BA43-AED2-B9012B152FEF}" type="sibTrans" cxnId="{208099A0-10D8-3642-B699-71CE62EDDFBE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B6A7FE97-7713-3E4D-885E-A78C7A32DDBF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 dirty="0">
              <a:solidFill>
                <a:schemeClr val="tx1"/>
              </a:solidFill>
            </a:rPr>
            <a:t>LO-04: </a:t>
          </a:r>
          <a:r>
            <a:rPr lang="en-GB" sz="2400" b="1" dirty="0">
              <a:solidFill>
                <a:schemeClr val="tx1"/>
              </a:solidFill>
            </a:rPr>
            <a:t>Apply Code Quality</a:t>
          </a:r>
          <a:r>
            <a:rPr lang="en-GB" sz="2400" dirty="0">
              <a:solidFill>
                <a:schemeClr val="tx1"/>
              </a:solidFill>
            </a:rPr>
            <a:t>: Implement readability, maintainability, and error handling.</a:t>
          </a:r>
        </a:p>
      </dgm:t>
    </dgm:pt>
    <dgm:pt modelId="{A7A3C29A-A2F8-A04B-9515-577C9651FF27}" type="parTrans" cxnId="{CDBBEB39-02E8-F741-816D-8A5EAA96C4D4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36E5281C-5BEC-E743-9863-B9A68EC533B4}" type="sibTrans" cxnId="{CDBBEB39-02E8-F741-816D-8A5EAA96C4D4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54F9F086-2A27-3545-A44D-559C723F8154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 dirty="0">
              <a:solidFill>
                <a:schemeClr val="tx1"/>
              </a:solidFill>
            </a:rPr>
            <a:t>LO-05: </a:t>
          </a:r>
          <a:r>
            <a:rPr lang="en-GB" sz="2400" b="1" dirty="0">
              <a:solidFill>
                <a:schemeClr val="tx1"/>
              </a:solidFill>
            </a:rPr>
            <a:t>Error Handling</a:t>
          </a:r>
          <a:r>
            <a:rPr lang="en-GB" sz="2400" dirty="0">
              <a:solidFill>
                <a:schemeClr val="tx1"/>
              </a:solidFill>
            </a:rPr>
            <a:t>: Learn basic debugging and handling errors in Python.</a:t>
          </a:r>
        </a:p>
      </dgm:t>
    </dgm:pt>
    <dgm:pt modelId="{8C4A63B3-BB7A-3343-85A9-336EEA3D3BB0}" type="parTrans" cxnId="{891B6B9E-75CC-C647-9047-32A2D904D865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B9D0A0A8-FE0F-664C-AB5F-53323220FB2C}" type="sibTrans" cxnId="{891B6B9E-75CC-C647-9047-32A2D904D865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797B1875-36BE-4AC2-93BC-087702C5CCAD}" type="pres">
      <dgm:prSet presAssocID="{DED5014A-10D8-48E2-8655-1E1B48D7A5CA}" presName="Name0" presStyleCnt="0">
        <dgm:presLayoutVars>
          <dgm:chMax val="7"/>
          <dgm:chPref val="7"/>
          <dgm:dir/>
        </dgm:presLayoutVars>
      </dgm:prSet>
      <dgm:spPr/>
    </dgm:pt>
    <dgm:pt modelId="{8004897E-97B1-49FC-95F1-4B5AF39D4256}" type="pres">
      <dgm:prSet presAssocID="{DED5014A-10D8-48E2-8655-1E1B48D7A5CA}" presName="Name1" presStyleCnt="0"/>
      <dgm:spPr/>
    </dgm:pt>
    <dgm:pt modelId="{E5FEBEE1-7FE0-4296-B7AE-36D433E03D43}" type="pres">
      <dgm:prSet presAssocID="{DED5014A-10D8-48E2-8655-1E1B48D7A5CA}" presName="cycle" presStyleCnt="0"/>
      <dgm:spPr/>
    </dgm:pt>
    <dgm:pt modelId="{44036BBF-7BA0-46A0-8C5C-71C3D7B88D80}" type="pres">
      <dgm:prSet presAssocID="{DED5014A-10D8-48E2-8655-1E1B48D7A5CA}" presName="srcNode" presStyleLbl="node1" presStyleIdx="0" presStyleCnt="5"/>
      <dgm:spPr/>
    </dgm:pt>
    <dgm:pt modelId="{017F2FB2-9106-4E47-B22D-C58F723339EB}" type="pres">
      <dgm:prSet presAssocID="{DED5014A-10D8-48E2-8655-1E1B48D7A5CA}" presName="conn" presStyleLbl="parChTrans1D2" presStyleIdx="0" presStyleCnt="1"/>
      <dgm:spPr/>
    </dgm:pt>
    <dgm:pt modelId="{E6060E14-DC00-49BD-ADB8-A609F65D14FC}" type="pres">
      <dgm:prSet presAssocID="{DED5014A-10D8-48E2-8655-1E1B48D7A5CA}" presName="extraNode" presStyleLbl="node1" presStyleIdx="0" presStyleCnt="5"/>
      <dgm:spPr/>
    </dgm:pt>
    <dgm:pt modelId="{29D2BAB9-1B4A-473C-8556-C0E39B3CD0FA}" type="pres">
      <dgm:prSet presAssocID="{DED5014A-10D8-48E2-8655-1E1B48D7A5CA}" presName="dstNode" presStyleLbl="node1" presStyleIdx="0" presStyleCnt="5"/>
      <dgm:spPr/>
    </dgm:pt>
    <dgm:pt modelId="{92983B49-D215-4A49-8B9D-18D544151212}" type="pres">
      <dgm:prSet presAssocID="{FE5128B0-02D1-C146-A7E6-DA58069A899F}" presName="text_1" presStyleLbl="node1" presStyleIdx="0" presStyleCnt="5">
        <dgm:presLayoutVars>
          <dgm:bulletEnabled val="1"/>
        </dgm:presLayoutVars>
      </dgm:prSet>
      <dgm:spPr/>
    </dgm:pt>
    <dgm:pt modelId="{62B7204F-C0B1-5947-9E8C-AFF795D5D90F}" type="pres">
      <dgm:prSet presAssocID="{FE5128B0-02D1-C146-A7E6-DA58069A899F}" presName="accent_1" presStyleCnt="0"/>
      <dgm:spPr/>
    </dgm:pt>
    <dgm:pt modelId="{400BD08E-4950-BF43-8ADD-99DED83A5363}" type="pres">
      <dgm:prSet presAssocID="{FE5128B0-02D1-C146-A7E6-DA58069A899F}" presName="accentRepeatNode" presStyleLbl="solidFgAcc1" presStyleIdx="0" presStyleCnt="5"/>
      <dgm:spPr/>
    </dgm:pt>
    <dgm:pt modelId="{0648E651-49B8-624E-A3AF-644B010D05F3}" type="pres">
      <dgm:prSet presAssocID="{07F19940-7783-7040-9748-1D8E5331C392}" presName="text_2" presStyleLbl="node1" presStyleIdx="1" presStyleCnt="5">
        <dgm:presLayoutVars>
          <dgm:bulletEnabled val="1"/>
        </dgm:presLayoutVars>
      </dgm:prSet>
      <dgm:spPr/>
    </dgm:pt>
    <dgm:pt modelId="{D53AC1F4-15EB-A241-8AE5-557DFD7CB273}" type="pres">
      <dgm:prSet presAssocID="{07F19940-7783-7040-9748-1D8E5331C392}" presName="accent_2" presStyleCnt="0"/>
      <dgm:spPr/>
    </dgm:pt>
    <dgm:pt modelId="{60462C12-01C7-4246-8482-B233483F2DC5}" type="pres">
      <dgm:prSet presAssocID="{07F19940-7783-7040-9748-1D8E5331C392}" presName="accentRepeatNode" presStyleLbl="solidFgAcc1" presStyleIdx="1" presStyleCnt="5"/>
      <dgm:spPr/>
    </dgm:pt>
    <dgm:pt modelId="{05DC3114-C177-E94E-87E8-EDD6BEBD3AB2}" type="pres">
      <dgm:prSet presAssocID="{7C679E66-5E16-804A-A113-4BE48C59CEF4}" presName="text_3" presStyleLbl="node1" presStyleIdx="2" presStyleCnt="5">
        <dgm:presLayoutVars>
          <dgm:bulletEnabled val="1"/>
        </dgm:presLayoutVars>
      </dgm:prSet>
      <dgm:spPr/>
    </dgm:pt>
    <dgm:pt modelId="{D80DA01D-1842-7945-BF5A-026847F042A4}" type="pres">
      <dgm:prSet presAssocID="{7C679E66-5E16-804A-A113-4BE48C59CEF4}" presName="accent_3" presStyleCnt="0"/>
      <dgm:spPr/>
    </dgm:pt>
    <dgm:pt modelId="{55FFD5C6-2C9A-9748-B2CF-D156E92865F5}" type="pres">
      <dgm:prSet presAssocID="{7C679E66-5E16-804A-A113-4BE48C59CEF4}" presName="accentRepeatNode" presStyleLbl="solidFgAcc1" presStyleIdx="2" presStyleCnt="5"/>
      <dgm:spPr/>
    </dgm:pt>
    <dgm:pt modelId="{B2BF6422-7B56-8A4C-82C3-51F2FCF15F43}" type="pres">
      <dgm:prSet presAssocID="{B6A7FE97-7713-3E4D-885E-A78C7A32DDBF}" presName="text_4" presStyleLbl="node1" presStyleIdx="3" presStyleCnt="5">
        <dgm:presLayoutVars>
          <dgm:bulletEnabled val="1"/>
        </dgm:presLayoutVars>
      </dgm:prSet>
      <dgm:spPr/>
    </dgm:pt>
    <dgm:pt modelId="{2BBEB557-16E0-9C43-941B-FCA172084FDB}" type="pres">
      <dgm:prSet presAssocID="{B6A7FE97-7713-3E4D-885E-A78C7A32DDBF}" presName="accent_4" presStyleCnt="0"/>
      <dgm:spPr/>
    </dgm:pt>
    <dgm:pt modelId="{02600F14-8A9D-A94C-ACBC-692C7FB42894}" type="pres">
      <dgm:prSet presAssocID="{B6A7FE97-7713-3E4D-885E-A78C7A32DDBF}" presName="accentRepeatNode" presStyleLbl="solidFgAcc1" presStyleIdx="3" presStyleCnt="5"/>
      <dgm:spPr/>
    </dgm:pt>
    <dgm:pt modelId="{D8CA61E5-385C-0F45-BA1A-3A8A3BF47D16}" type="pres">
      <dgm:prSet presAssocID="{54F9F086-2A27-3545-A44D-559C723F8154}" presName="text_5" presStyleLbl="node1" presStyleIdx="4" presStyleCnt="5">
        <dgm:presLayoutVars>
          <dgm:bulletEnabled val="1"/>
        </dgm:presLayoutVars>
      </dgm:prSet>
      <dgm:spPr/>
    </dgm:pt>
    <dgm:pt modelId="{DFE5BF83-7999-974B-B4D4-37CDB6DA8269}" type="pres">
      <dgm:prSet presAssocID="{54F9F086-2A27-3545-A44D-559C723F8154}" presName="accent_5" presStyleCnt="0"/>
      <dgm:spPr/>
    </dgm:pt>
    <dgm:pt modelId="{BA6EE5D5-FD58-2648-9C0F-6A04E97FB6BC}" type="pres">
      <dgm:prSet presAssocID="{54F9F086-2A27-3545-A44D-559C723F8154}" presName="accentRepeatNode" presStyleLbl="solidFgAcc1" presStyleIdx="4" presStyleCnt="5"/>
      <dgm:spPr/>
    </dgm:pt>
  </dgm:ptLst>
  <dgm:cxnLst>
    <dgm:cxn modelId="{CED6830F-C299-C444-AD34-04485CAFF8B4}" type="presOf" srcId="{F358AD52-69C5-4E45-88E1-BF77DF640644}" destId="{017F2FB2-9106-4E47-B22D-C58F723339EB}" srcOrd="0" destOrd="0" presId="urn:microsoft.com/office/officeart/2008/layout/VerticalCurvedList"/>
    <dgm:cxn modelId="{76775416-E8C0-4308-A598-742D723BADE4}" type="presOf" srcId="{DED5014A-10D8-48E2-8655-1E1B48D7A5CA}" destId="{797B1875-36BE-4AC2-93BC-087702C5CCAD}" srcOrd="0" destOrd="0" presId="urn:microsoft.com/office/officeart/2008/layout/VerticalCurvedList"/>
    <dgm:cxn modelId="{03DF9C18-EC68-B045-81F3-C58E3D987564}" srcId="{DED5014A-10D8-48E2-8655-1E1B48D7A5CA}" destId="{FE5128B0-02D1-C146-A7E6-DA58069A899F}" srcOrd="0" destOrd="0" parTransId="{8F8CBD29-EBC7-124A-9BDD-EE23DE6D02F6}" sibTransId="{F358AD52-69C5-4E45-88E1-BF77DF640644}"/>
    <dgm:cxn modelId="{BFBFF724-D39F-B546-9D26-19EFC78EFF66}" type="presOf" srcId="{07F19940-7783-7040-9748-1D8E5331C392}" destId="{0648E651-49B8-624E-A3AF-644B010D05F3}" srcOrd="0" destOrd="0" presId="urn:microsoft.com/office/officeart/2008/layout/VerticalCurvedList"/>
    <dgm:cxn modelId="{CDBBEB39-02E8-F741-816D-8A5EAA96C4D4}" srcId="{DED5014A-10D8-48E2-8655-1E1B48D7A5CA}" destId="{B6A7FE97-7713-3E4D-885E-A78C7A32DDBF}" srcOrd="3" destOrd="0" parTransId="{A7A3C29A-A2F8-A04B-9515-577C9651FF27}" sibTransId="{36E5281C-5BEC-E743-9863-B9A68EC533B4}"/>
    <dgm:cxn modelId="{64E6195C-B6DE-794C-AE33-2BE8D2CD646D}" type="presOf" srcId="{B6A7FE97-7713-3E4D-885E-A78C7A32DDBF}" destId="{B2BF6422-7B56-8A4C-82C3-51F2FCF15F43}" srcOrd="0" destOrd="0" presId="urn:microsoft.com/office/officeart/2008/layout/VerticalCurvedList"/>
    <dgm:cxn modelId="{B9027B6A-727B-1249-B45B-7DE2F2AA39E6}" srcId="{DED5014A-10D8-48E2-8655-1E1B48D7A5CA}" destId="{07F19940-7783-7040-9748-1D8E5331C392}" srcOrd="1" destOrd="0" parTransId="{3FCEBA7D-234E-5043-9E51-A3DE919ABBD0}" sibTransId="{8D38DF4F-639B-384D-919A-8BA7DEF3E373}"/>
    <dgm:cxn modelId="{CC428170-63BB-C744-9E1B-02DADAB0AC75}" type="presOf" srcId="{7C679E66-5E16-804A-A113-4BE48C59CEF4}" destId="{05DC3114-C177-E94E-87E8-EDD6BEBD3AB2}" srcOrd="0" destOrd="0" presId="urn:microsoft.com/office/officeart/2008/layout/VerticalCurvedList"/>
    <dgm:cxn modelId="{3AE8F871-BE28-DD4F-9731-981747BF28E8}" type="presOf" srcId="{FE5128B0-02D1-C146-A7E6-DA58069A899F}" destId="{92983B49-D215-4A49-8B9D-18D544151212}" srcOrd="0" destOrd="0" presId="urn:microsoft.com/office/officeart/2008/layout/VerticalCurvedList"/>
    <dgm:cxn modelId="{891B6B9E-75CC-C647-9047-32A2D904D865}" srcId="{DED5014A-10D8-48E2-8655-1E1B48D7A5CA}" destId="{54F9F086-2A27-3545-A44D-559C723F8154}" srcOrd="4" destOrd="0" parTransId="{8C4A63B3-BB7A-3343-85A9-336EEA3D3BB0}" sibTransId="{B9D0A0A8-FE0F-664C-AB5F-53323220FB2C}"/>
    <dgm:cxn modelId="{208099A0-10D8-3642-B699-71CE62EDDFBE}" srcId="{DED5014A-10D8-48E2-8655-1E1B48D7A5CA}" destId="{7C679E66-5E16-804A-A113-4BE48C59CEF4}" srcOrd="2" destOrd="0" parTransId="{92534157-B4CC-8A46-B968-C4EF65572148}" sibTransId="{10160690-C530-BA43-AED2-B9012B152FEF}"/>
    <dgm:cxn modelId="{03C275D5-38A4-2A44-B350-CBDDA93880E8}" type="presOf" srcId="{54F9F086-2A27-3545-A44D-559C723F8154}" destId="{D8CA61E5-385C-0F45-BA1A-3A8A3BF47D16}" srcOrd="0" destOrd="0" presId="urn:microsoft.com/office/officeart/2008/layout/VerticalCurvedList"/>
    <dgm:cxn modelId="{1D929F92-7D8A-4E04-98DA-33548809764C}" type="presParOf" srcId="{797B1875-36BE-4AC2-93BC-087702C5CCAD}" destId="{8004897E-97B1-49FC-95F1-4B5AF39D4256}" srcOrd="0" destOrd="0" presId="urn:microsoft.com/office/officeart/2008/layout/VerticalCurvedList"/>
    <dgm:cxn modelId="{9379D3FD-BA7A-47D7-9382-ED2B1A7719F6}" type="presParOf" srcId="{8004897E-97B1-49FC-95F1-4B5AF39D4256}" destId="{E5FEBEE1-7FE0-4296-B7AE-36D433E03D43}" srcOrd="0" destOrd="0" presId="urn:microsoft.com/office/officeart/2008/layout/VerticalCurvedList"/>
    <dgm:cxn modelId="{873C1A4E-3E76-4387-A6B6-D325D4B8ED45}" type="presParOf" srcId="{E5FEBEE1-7FE0-4296-B7AE-36D433E03D43}" destId="{44036BBF-7BA0-46A0-8C5C-71C3D7B88D80}" srcOrd="0" destOrd="0" presId="urn:microsoft.com/office/officeart/2008/layout/VerticalCurvedList"/>
    <dgm:cxn modelId="{66A5FBED-21E1-435D-B40F-84ED87D5B087}" type="presParOf" srcId="{E5FEBEE1-7FE0-4296-B7AE-36D433E03D43}" destId="{017F2FB2-9106-4E47-B22D-C58F723339EB}" srcOrd="1" destOrd="0" presId="urn:microsoft.com/office/officeart/2008/layout/VerticalCurvedList"/>
    <dgm:cxn modelId="{516A7A5C-0DF2-4EAB-992C-21E5B0D0DB0B}" type="presParOf" srcId="{E5FEBEE1-7FE0-4296-B7AE-36D433E03D43}" destId="{E6060E14-DC00-49BD-ADB8-A609F65D14FC}" srcOrd="2" destOrd="0" presId="urn:microsoft.com/office/officeart/2008/layout/VerticalCurvedList"/>
    <dgm:cxn modelId="{472FF35F-AD0C-49C7-BFEF-D0C211563028}" type="presParOf" srcId="{E5FEBEE1-7FE0-4296-B7AE-36D433E03D43}" destId="{29D2BAB9-1B4A-473C-8556-C0E39B3CD0FA}" srcOrd="3" destOrd="0" presId="urn:microsoft.com/office/officeart/2008/layout/VerticalCurvedList"/>
    <dgm:cxn modelId="{2E4AD5ED-A784-084A-BF9B-7E4132B2C184}" type="presParOf" srcId="{8004897E-97B1-49FC-95F1-4B5AF39D4256}" destId="{92983B49-D215-4A49-8B9D-18D544151212}" srcOrd="1" destOrd="0" presId="urn:microsoft.com/office/officeart/2008/layout/VerticalCurvedList"/>
    <dgm:cxn modelId="{14B89ECA-26AD-6240-B0AD-292CE586524A}" type="presParOf" srcId="{8004897E-97B1-49FC-95F1-4B5AF39D4256}" destId="{62B7204F-C0B1-5947-9E8C-AFF795D5D90F}" srcOrd="2" destOrd="0" presId="urn:microsoft.com/office/officeart/2008/layout/VerticalCurvedList"/>
    <dgm:cxn modelId="{968DA6B8-CDE2-B64F-A268-4E1E22382B40}" type="presParOf" srcId="{62B7204F-C0B1-5947-9E8C-AFF795D5D90F}" destId="{400BD08E-4950-BF43-8ADD-99DED83A5363}" srcOrd="0" destOrd="0" presId="urn:microsoft.com/office/officeart/2008/layout/VerticalCurvedList"/>
    <dgm:cxn modelId="{8B213D39-2803-0B40-BF99-EDA4BF17D9FE}" type="presParOf" srcId="{8004897E-97B1-49FC-95F1-4B5AF39D4256}" destId="{0648E651-49B8-624E-A3AF-644B010D05F3}" srcOrd="3" destOrd="0" presId="urn:microsoft.com/office/officeart/2008/layout/VerticalCurvedList"/>
    <dgm:cxn modelId="{B5EE09F3-6C52-4A46-A5D0-4DB9B3E5AF77}" type="presParOf" srcId="{8004897E-97B1-49FC-95F1-4B5AF39D4256}" destId="{D53AC1F4-15EB-A241-8AE5-557DFD7CB273}" srcOrd="4" destOrd="0" presId="urn:microsoft.com/office/officeart/2008/layout/VerticalCurvedList"/>
    <dgm:cxn modelId="{1331467A-07F3-E448-AC90-07BAC598788C}" type="presParOf" srcId="{D53AC1F4-15EB-A241-8AE5-557DFD7CB273}" destId="{60462C12-01C7-4246-8482-B233483F2DC5}" srcOrd="0" destOrd="0" presId="urn:microsoft.com/office/officeart/2008/layout/VerticalCurvedList"/>
    <dgm:cxn modelId="{E60FC3F5-D462-BD4B-B4DB-899BA88C70E7}" type="presParOf" srcId="{8004897E-97B1-49FC-95F1-4B5AF39D4256}" destId="{05DC3114-C177-E94E-87E8-EDD6BEBD3AB2}" srcOrd="5" destOrd="0" presId="urn:microsoft.com/office/officeart/2008/layout/VerticalCurvedList"/>
    <dgm:cxn modelId="{41142566-4486-5C4B-9C8F-6C023229B365}" type="presParOf" srcId="{8004897E-97B1-49FC-95F1-4B5AF39D4256}" destId="{D80DA01D-1842-7945-BF5A-026847F042A4}" srcOrd="6" destOrd="0" presId="urn:microsoft.com/office/officeart/2008/layout/VerticalCurvedList"/>
    <dgm:cxn modelId="{B2E6DA94-0B4F-D242-90EA-FB4F7AEF68F9}" type="presParOf" srcId="{D80DA01D-1842-7945-BF5A-026847F042A4}" destId="{55FFD5C6-2C9A-9748-B2CF-D156E92865F5}" srcOrd="0" destOrd="0" presId="urn:microsoft.com/office/officeart/2008/layout/VerticalCurvedList"/>
    <dgm:cxn modelId="{A4645E73-87CD-094D-BAB1-FCC46D2CF7D2}" type="presParOf" srcId="{8004897E-97B1-49FC-95F1-4B5AF39D4256}" destId="{B2BF6422-7B56-8A4C-82C3-51F2FCF15F43}" srcOrd="7" destOrd="0" presId="urn:microsoft.com/office/officeart/2008/layout/VerticalCurvedList"/>
    <dgm:cxn modelId="{3BAE4258-3117-894C-B853-F1819DEB97CC}" type="presParOf" srcId="{8004897E-97B1-49FC-95F1-4B5AF39D4256}" destId="{2BBEB557-16E0-9C43-941B-FCA172084FDB}" srcOrd="8" destOrd="0" presId="urn:microsoft.com/office/officeart/2008/layout/VerticalCurvedList"/>
    <dgm:cxn modelId="{282C2C9C-0E86-9543-89CD-780DC334CB61}" type="presParOf" srcId="{2BBEB557-16E0-9C43-941B-FCA172084FDB}" destId="{02600F14-8A9D-A94C-ACBC-692C7FB42894}" srcOrd="0" destOrd="0" presId="urn:microsoft.com/office/officeart/2008/layout/VerticalCurvedList"/>
    <dgm:cxn modelId="{B275B122-F035-B446-AA6F-92EF8D6AE2C9}" type="presParOf" srcId="{8004897E-97B1-49FC-95F1-4B5AF39D4256}" destId="{D8CA61E5-385C-0F45-BA1A-3A8A3BF47D16}" srcOrd="9" destOrd="0" presId="urn:microsoft.com/office/officeart/2008/layout/VerticalCurvedList"/>
    <dgm:cxn modelId="{A99350E0-038A-404A-8A78-E3B965C4141E}" type="presParOf" srcId="{8004897E-97B1-49FC-95F1-4B5AF39D4256}" destId="{DFE5BF83-7999-974B-B4D4-37CDB6DA8269}" srcOrd="10" destOrd="0" presId="urn:microsoft.com/office/officeart/2008/layout/VerticalCurvedList"/>
    <dgm:cxn modelId="{AAD643F8-306B-2A48-9B54-2F983C0A3DA6}" type="presParOf" srcId="{DFE5BF83-7999-974B-B4D4-37CDB6DA8269}" destId="{BA6EE5D5-FD58-2648-9C0F-6A04E97FB6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5014A-10D8-48E2-8655-1E1B48D7A5C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E5128B0-02D1-C146-A7E6-DA58069A899F}">
      <dgm:prSet phldrT="[Text]" custT="1"/>
      <dgm:spPr/>
      <dgm:t>
        <a:bodyPr/>
        <a:lstStyle/>
        <a:p>
          <a:r>
            <a:rPr lang="en-GB" sz="3200" dirty="0">
              <a:solidFill>
                <a:schemeClr val="tx1"/>
              </a:solidFill>
            </a:rPr>
            <a:t>Arrays Indexing &amp; Slicing</a:t>
          </a:r>
          <a:endParaRPr lang="en-US" sz="3200" dirty="0">
            <a:solidFill>
              <a:schemeClr val="tx1"/>
            </a:solidFill>
          </a:endParaRPr>
        </a:p>
      </dgm:t>
    </dgm:pt>
    <dgm:pt modelId="{8F8CBD29-EBC7-124A-9BDD-EE23DE6D02F6}" type="parTrans" cxnId="{03DF9C18-EC68-B045-81F3-C58E3D987564}">
      <dgm:prSet/>
      <dgm:spPr/>
      <dgm:t>
        <a:bodyPr/>
        <a:lstStyle/>
        <a:p>
          <a:endParaRPr lang="en-GB" sz="3200">
            <a:solidFill>
              <a:schemeClr val="tx1"/>
            </a:solidFill>
          </a:endParaRPr>
        </a:p>
      </dgm:t>
    </dgm:pt>
    <dgm:pt modelId="{F358AD52-69C5-4E45-88E1-BF77DF640644}" type="sibTrans" cxnId="{03DF9C18-EC68-B045-81F3-C58E3D987564}">
      <dgm:prSet/>
      <dgm:spPr/>
      <dgm:t>
        <a:bodyPr/>
        <a:lstStyle/>
        <a:p>
          <a:endParaRPr lang="en-GB" sz="3200">
            <a:solidFill>
              <a:schemeClr val="tx1"/>
            </a:solidFill>
          </a:endParaRPr>
        </a:p>
      </dgm:t>
    </dgm:pt>
    <dgm:pt modelId="{78088D5C-C5AB-CF42-B39D-643AB889A6B4}">
      <dgm:prSet custT="1"/>
      <dgm:spPr/>
      <dgm:t>
        <a:bodyPr/>
        <a:lstStyle/>
        <a:p>
          <a:r>
            <a:rPr lang="en-GB" sz="3200" dirty="0">
              <a:solidFill>
                <a:schemeClr val="tx1"/>
              </a:solidFill>
            </a:rPr>
            <a:t>Tuples, Dictionaries, Lists</a:t>
          </a:r>
        </a:p>
      </dgm:t>
    </dgm:pt>
    <dgm:pt modelId="{AC07FF9E-F713-9549-B006-82ADD88E488A}" type="parTrans" cxnId="{1C723395-42B3-F940-8A36-BA007E9A1805}">
      <dgm:prSet/>
      <dgm:spPr/>
      <dgm:t>
        <a:bodyPr/>
        <a:lstStyle/>
        <a:p>
          <a:endParaRPr lang="en-GB" sz="3200">
            <a:solidFill>
              <a:schemeClr val="tx1"/>
            </a:solidFill>
          </a:endParaRPr>
        </a:p>
      </dgm:t>
    </dgm:pt>
    <dgm:pt modelId="{90FB9AE3-F95B-9A4A-BDF3-5C8EEF92DB45}" type="sibTrans" cxnId="{1C723395-42B3-F940-8A36-BA007E9A1805}">
      <dgm:prSet/>
      <dgm:spPr/>
      <dgm:t>
        <a:bodyPr/>
        <a:lstStyle/>
        <a:p>
          <a:endParaRPr lang="en-GB" sz="3200">
            <a:solidFill>
              <a:schemeClr val="tx1"/>
            </a:solidFill>
          </a:endParaRPr>
        </a:p>
      </dgm:t>
    </dgm:pt>
    <dgm:pt modelId="{BD7804A6-7740-1943-BBF6-749CE60EF6B4}">
      <dgm:prSet custT="1"/>
      <dgm:spPr/>
      <dgm:t>
        <a:bodyPr/>
        <a:lstStyle/>
        <a:p>
          <a:r>
            <a:rPr lang="en-GB" sz="3200" dirty="0">
              <a:solidFill>
                <a:schemeClr val="tx1"/>
              </a:solidFill>
            </a:rPr>
            <a:t>Binary Trees</a:t>
          </a:r>
          <a:endParaRPr lang="en-US" sz="3200" dirty="0">
            <a:solidFill>
              <a:schemeClr val="tx1"/>
            </a:solidFill>
          </a:endParaRPr>
        </a:p>
      </dgm:t>
    </dgm:pt>
    <dgm:pt modelId="{EBE412A1-4D0D-254E-9E66-A995E4D5F771}" type="parTrans" cxnId="{E5497F15-29EF-C140-BBCF-D937FE483B57}">
      <dgm:prSet/>
      <dgm:spPr/>
      <dgm:t>
        <a:bodyPr/>
        <a:lstStyle/>
        <a:p>
          <a:endParaRPr lang="en-GB" sz="3200">
            <a:solidFill>
              <a:schemeClr val="tx1"/>
            </a:solidFill>
          </a:endParaRPr>
        </a:p>
      </dgm:t>
    </dgm:pt>
    <dgm:pt modelId="{11BDECB6-3903-6741-9A0C-6337B70EC718}" type="sibTrans" cxnId="{E5497F15-29EF-C140-BBCF-D937FE483B57}">
      <dgm:prSet/>
      <dgm:spPr/>
      <dgm:t>
        <a:bodyPr/>
        <a:lstStyle/>
        <a:p>
          <a:endParaRPr lang="en-GB" sz="3200">
            <a:solidFill>
              <a:schemeClr val="tx1"/>
            </a:solidFill>
          </a:endParaRPr>
        </a:p>
      </dgm:t>
    </dgm:pt>
    <dgm:pt modelId="{E6FAAA09-E926-5746-A278-5DBDF2281D1D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Code Qualities</a:t>
          </a:r>
        </a:p>
      </dgm:t>
    </dgm:pt>
    <dgm:pt modelId="{E5406C08-35B6-5A49-8362-5E964F9925F5}" type="parTrans" cxnId="{FC9CB83D-FD0B-A24B-8A7B-1DD2C811DF93}">
      <dgm:prSet/>
      <dgm:spPr/>
      <dgm:t>
        <a:bodyPr/>
        <a:lstStyle/>
        <a:p>
          <a:endParaRPr lang="en-GB"/>
        </a:p>
      </dgm:t>
    </dgm:pt>
    <dgm:pt modelId="{873BC42C-1C29-4E42-A342-E2EC8D0AC76E}" type="sibTrans" cxnId="{FC9CB83D-FD0B-A24B-8A7B-1DD2C811DF93}">
      <dgm:prSet/>
      <dgm:spPr/>
      <dgm:t>
        <a:bodyPr/>
        <a:lstStyle/>
        <a:p>
          <a:endParaRPr lang="en-GB"/>
        </a:p>
      </dgm:t>
    </dgm:pt>
    <dgm:pt modelId="{1306886A-3A17-6B40-93AD-37B77642D7A9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Error Handling</a:t>
          </a:r>
        </a:p>
      </dgm:t>
    </dgm:pt>
    <dgm:pt modelId="{9BF79778-5CBB-3A4F-95B4-EABB921DEB6B}" type="parTrans" cxnId="{26A9AF74-63E0-974C-9764-E155BF4719F4}">
      <dgm:prSet/>
      <dgm:spPr/>
      <dgm:t>
        <a:bodyPr/>
        <a:lstStyle/>
        <a:p>
          <a:endParaRPr lang="en-GB"/>
        </a:p>
      </dgm:t>
    </dgm:pt>
    <dgm:pt modelId="{5817A68D-7A03-D04B-9956-ECD1F2B41AA0}" type="sibTrans" cxnId="{26A9AF74-63E0-974C-9764-E155BF4719F4}">
      <dgm:prSet/>
      <dgm:spPr/>
      <dgm:t>
        <a:bodyPr/>
        <a:lstStyle/>
        <a:p>
          <a:endParaRPr lang="en-GB"/>
        </a:p>
      </dgm:t>
    </dgm:pt>
    <dgm:pt modelId="{797B1875-36BE-4AC2-93BC-087702C5CCAD}" type="pres">
      <dgm:prSet presAssocID="{DED5014A-10D8-48E2-8655-1E1B48D7A5CA}" presName="Name0" presStyleCnt="0">
        <dgm:presLayoutVars>
          <dgm:chMax val="7"/>
          <dgm:chPref val="7"/>
          <dgm:dir/>
        </dgm:presLayoutVars>
      </dgm:prSet>
      <dgm:spPr/>
    </dgm:pt>
    <dgm:pt modelId="{8004897E-97B1-49FC-95F1-4B5AF39D4256}" type="pres">
      <dgm:prSet presAssocID="{DED5014A-10D8-48E2-8655-1E1B48D7A5CA}" presName="Name1" presStyleCnt="0"/>
      <dgm:spPr/>
    </dgm:pt>
    <dgm:pt modelId="{E5FEBEE1-7FE0-4296-B7AE-36D433E03D43}" type="pres">
      <dgm:prSet presAssocID="{DED5014A-10D8-48E2-8655-1E1B48D7A5CA}" presName="cycle" presStyleCnt="0"/>
      <dgm:spPr/>
    </dgm:pt>
    <dgm:pt modelId="{44036BBF-7BA0-46A0-8C5C-71C3D7B88D80}" type="pres">
      <dgm:prSet presAssocID="{DED5014A-10D8-48E2-8655-1E1B48D7A5CA}" presName="srcNode" presStyleLbl="node1" presStyleIdx="0" presStyleCnt="5"/>
      <dgm:spPr/>
    </dgm:pt>
    <dgm:pt modelId="{017F2FB2-9106-4E47-B22D-C58F723339EB}" type="pres">
      <dgm:prSet presAssocID="{DED5014A-10D8-48E2-8655-1E1B48D7A5CA}" presName="conn" presStyleLbl="parChTrans1D2" presStyleIdx="0" presStyleCnt="1" custLinFactNeighborX="41679" custLinFactNeighborY="183"/>
      <dgm:spPr/>
    </dgm:pt>
    <dgm:pt modelId="{E6060E14-DC00-49BD-ADB8-A609F65D14FC}" type="pres">
      <dgm:prSet presAssocID="{DED5014A-10D8-48E2-8655-1E1B48D7A5CA}" presName="extraNode" presStyleLbl="node1" presStyleIdx="0" presStyleCnt="5"/>
      <dgm:spPr/>
    </dgm:pt>
    <dgm:pt modelId="{29D2BAB9-1B4A-473C-8556-C0E39B3CD0FA}" type="pres">
      <dgm:prSet presAssocID="{DED5014A-10D8-48E2-8655-1E1B48D7A5CA}" presName="dstNode" presStyleLbl="node1" presStyleIdx="0" presStyleCnt="5"/>
      <dgm:spPr/>
    </dgm:pt>
    <dgm:pt modelId="{92983B49-D215-4A49-8B9D-18D544151212}" type="pres">
      <dgm:prSet presAssocID="{FE5128B0-02D1-C146-A7E6-DA58069A899F}" presName="text_1" presStyleLbl="node1" presStyleIdx="0" presStyleCnt="5">
        <dgm:presLayoutVars>
          <dgm:bulletEnabled val="1"/>
        </dgm:presLayoutVars>
      </dgm:prSet>
      <dgm:spPr/>
    </dgm:pt>
    <dgm:pt modelId="{62B7204F-C0B1-5947-9E8C-AFF795D5D90F}" type="pres">
      <dgm:prSet presAssocID="{FE5128B0-02D1-C146-A7E6-DA58069A899F}" presName="accent_1" presStyleCnt="0"/>
      <dgm:spPr/>
    </dgm:pt>
    <dgm:pt modelId="{400BD08E-4950-BF43-8ADD-99DED83A5363}" type="pres">
      <dgm:prSet presAssocID="{FE5128B0-02D1-C146-A7E6-DA58069A899F}" presName="accentRepeatNode" presStyleLbl="solidFgAcc1" presStyleIdx="0" presStyleCnt="5"/>
      <dgm:spPr/>
    </dgm:pt>
    <dgm:pt modelId="{14B6469A-C0BE-8B49-81ED-F1B89B377BF2}" type="pres">
      <dgm:prSet presAssocID="{78088D5C-C5AB-CF42-B39D-643AB889A6B4}" presName="text_2" presStyleLbl="node1" presStyleIdx="1" presStyleCnt="5">
        <dgm:presLayoutVars>
          <dgm:bulletEnabled val="1"/>
        </dgm:presLayoutVars>
      </dgm:prSet>
      <dgm:spPr/>
    </dgm:pt>
    <dgm:pt modelId="{DE965193-EF35-124F-AE99-841DC09976CD}" type="pres">
      <dgm:prSet presAssocID="{78088D5C-C5AB-CF42-B39D-643AB889A6B4}" presName="accent_2" presStyleCnt="0"/>
      <dgm:spPr/>
    </dgm:pt>
    <dgm:pt modelId="{ABC0E479-DA95-AC43-9941-359F67DB44D2}" type="pres">
      <dgm:prSet presAssocID="{78088D5C-C5AB-CF42-B39D-643AB889A6B4}" presName="accentRepeatNode" presStyleLbl="solidFgAcc1" presStyleIdx="1" presStyleCnt="5"/>
      <dgm:spPr/>
    </dgm:pt>
    <dgm:pt modelId="{F84B08EF-567F-2346-BDF3-BAB122080469}" type="pres">
      <dgm:prSet presAssocID="{BD7804A6-7740-1943-BBF6-749CE60EF6B4}" presName="text_3" presStyleLbl="node1" presStyleIdx="2" presStyleCnt="5">
        <dgm:presLayoutVars>
          <dgm:bulletEnabled val="1"/>
        </dgm:presLayoutVars>
      </dgm:prSet>
      <dgm:spPr/>
    </dgm:pt>
    <dgm:pt modelId="{FE181662-814F-2F48-9D9D-3BBD0FEE57DE}" type="pres">
      <dgm:prSet presAssocID="{BD7804A6-7740-1943-BBF6-749CE60EF6B4}" presName="accent_3" presStyleCnt="0"/>
      <dgm:spPr/>
    </dgm:pt>
    <dgm:pt modelId="{F98D3985-0577-9141-A7FD-DFDE201341BD}" type="pres">
      <dgm:prSet presAssocID="{BD7804A6-7740-1943-BBF6-749CE60EF6B4}" presName="accentRepeatNode" presStyleLbl="solidFgAcc1" presStyleIdx="2" presStyleCnt="5"/>
      <dgm:spPr/>
    </dgm:pt>
    <dgm:pt modelId="{590BBADA-7E3C-9442-B0F2-351915216A0F}" type="pres">
      <dgm:prSet presAssocID="{E6FAAA09-E926-5746-A278-5DBDF2281D1D}" presName="text_4" presStyleLbl="node1" presStyleIdx="3" presStyleCnt="5">
        <dgm:presLayoutVars>
          <dgm:bulletEnabled val="1"/>
        </dgm:presLayoutVars>
      </dgm:prSet>
      <dgm:spPr/>
    </dgm:pt>
    <dgm:pt modelId="{93F2C8FC-15C0-8F46-8E12-87DB42D1A9BF}" type="pres">
      <dgm:prSet presAssocID="{E6FAAA09-E926-5746-A278-5DBDF2281D1D}" presName="accent_4" presStyleCnt="0"/>
      <dgm:spPr/>
    </dgm:pt>
    <dgm:pt modelId="{985F195F-BFC5-1643-9C08-6AD4B4085B0F}" type="pres">
      <dgm:prSet presAssocID="{E6FAAA09-E926-5746-A278-5DBDF2281D1D}" presName="accentRepeatNode" presStyleLbl="solidFgAcc1" presStyleIdx="3" presStyleCnt="5"/>
      <dgm:spPr/>
    </dgm:pt>
    <dgm:pt modelId="{27823186-FE55-E84B-89D5-96D6008A0E19}" type="pres">
      <dgm:prSet presAssocID="{1306886A-3A17-6B40-93AD-37B77642D7A9}" presName="text_5" presStyleLbl="node1" presStyleIdx="4" presStyleCnt="5">
        <dgm:presLayoutVars>
          <dgm:bulletEnabled val="1"/>
        </dgm:presLayoutVars>
      </dgm:prSet>
      <dgm:spPr/>
    </dgm:pt>
    <dgm:pt modelId="{5149BAB9-6189-D74E-B452-4C23D08912B3}" type="pres">
      <dgm:prSet presAssocID="{1306886A-3A17-6B40-93AD-37B77642D7A9}" presName="accent_5" presStyleCnt="0"/>
      <dgm:spPr/>
    </dgm:pt>
    <dgm:pt modelId="{3A65C459-D9EB-9E49-8B0F-70DF7F2C24B3}" type="pres">
      <dgm:prSet presAssocID="{1306886A-3A17-6B40-93AD-37B77642D7A9}" presName="accentRepeatNode" presStyleLbl="solidFgAcc1" presStyleIdx="4" presStyleCnt="5"/>
      <dgm:spPr/>
    </dgm:pt>
  </dgm:ptLst>
  <dgm:cxnLst>
    <dgm:cxn modelId="{CED6830F-C299-C444-AD34-04485CAFF8B4}" type="presOf" srcId="{F358AD52-69C5-4E45-88E1-BF77DF640644}" destId="{017F2FB2-9106-4E47-B22D-C58F723339EB}" srcOrd="0" destOrd="0" presId="urn:microsoft.com/office/officeart/2008/layout/VerticalCurvedList"/>
    <dgm:cxn modelId="{E5497F15-29EF-C140-BBCF-D937FE483B57}" srcId="{DED5014A-10D8-48E2-8655-1E1B48D7A5CA}" destId="{BD7804A6-7740-1943-BBF6-749CE60EF6B4}" srcOrd="2" destOrd="0" parTransId="{EBE412A1-4D0D-254E-9E66-A995E4D5F771}" sibTransId="{11BDECB6-3903-6741-9A0C-6337B70EC718}"/>
    <dgm:cxn modelId="{76775416-E8C0-4308-A598-742D723BADE4}" type="presOf" srcId="{DED5014A-10D8-48E2-8655-1E1B48D7A5CA}" destId="{797B1875-36BE-4AC2-93BC-087702C5CCAD}" srcOrd="0" destOrd="0" presId="urn:microsoft.com/office/officeart/2008/layout/VerticalCurvedList"/>
    <dgm:cxn modelId="{03DF9C18-EC68-B045-81F3-C58E3D987564}" srcId="{DED5014A-10D8-48E2-8655-1E1B48D7A5CA}" destId="{FE5128B0-02D1-C146-A7E6-DA58069A899F}" srcOrd="0" destOrd="0" parTransId="{8F8CBD29-EBC7-124A-9BDD-EE23DE6D02F6}" sibTransId="{F358AD52-69C5-4E45-88E1-BF77DF640644}"/>
    <dgm:cxn modelId="{FC9CB83D-FD0B-A24B-8A7B-1DD2C811DF93}" srcId="{DED5014A-10D8-48E2-8655-1E1B48D7A5CA}" destId="{E6FAAA09-E926-5746-A278-5DBDF2281D1D}" srcOrd="3" destOrd="0" parTransId="{E5406C08-35B6-5A49-8362-5E964F9925F5}" sibTransId="{873BC42C-1C29-4E42-A342-E2EC8D0AC76E}"/>
    <dgm:cxn modelId="{EB333A48-D8CB-4444-8AB5-86EE47D41F39}" type="presOf" srcId="{BD7804A6-7740-1943-BBF6-749CE60EF6B4}" destId="{F84B08EF-567F-2346-BDF3-BAB122080469}" srcOrd="0" destOrd="0" presId="urn:microsoft.com/office/officeart/2008/layout/VerticalCurvedList"/>
    <dgm:cxn modelId="{3AE8F871-BE28-DD4F-9731-981747BF28E8}" type="presOf" srcId="{FE5128B0-02D1-C146-A7E6-DA58069A899F}" destId="{92983B49-D215-4A49-8B9D-18D544151212}" srcOrd="0" destOrd="0" presId="urn:microsoft.com/office/officeart/2008/layout/VerticalCurvedList"/>
    <dgm:cxn modelId="{26A9AF74-63E0-974C-9764-E155BF4719F4}" srcId="{DED5014A-10D8-48E2-8655-1E1B48D7A5CA}" destId="{1306886A-3A17-6B40-93AD-37B77642D7A9}" srcOrd="4" destOrd="0" parTransId="{9BF79778-5CBB-3A4F-95B4-EABB921DEB6B}" sibTransId="{5817A68D-7A03-D04B-9956-ECD1F2B41AA0}"/>
    <dgm:cxn modelId="{066A7879-F906-E04D-ACFE-F9A23171C775}" type="presOf" srcId="{78088D5C-C5AB-CF42-B39D-643AB889A6B4}" destId="{14B6469A-C0BE-8B49-81ED-F1B89B377BF2}" srcOrd="0" destOrd="0" presId="urn:microsoft.com/office/officeart/2008/layout/VerticalCurvedList"/>
    <dgm:cxn modelId="{1C723395-42B3-F940-8A36-BA007E9A1805}" srcId="{DED5014A-10D8-48E2-8655-1E1B48D7A5CA}" destId="{78088D5C-C5AB-CF42-B39D-643AB889A6B4}" srcOrd="1" destOrd="0" parTransId="{AC07FF9E-F713-9549-B006-82ADD88E488A}" sibTransId="{90FB9AE3-F95B-9A4A-BDF3-5C8EEF92DB45}"/>
    <dgm:cxn modelId="{EC6992B7-B794-2B46-A71C-9292A81BCC3F}" type="presOf" srcId="{E6FAAA09-E926-5746-A278-5DBDF2281D1D}" destId="{590BBADA-7E3C-9442-B0F2-351915216A0F}" srcOrd="0" destOrd="0" presId="urn:microsoft.com/office/officeart/2008/layout/VerticalCurvedList"/>
    <dgm:cxn modelId="{B18277D3-EC5A-954C-96C1-4412017B257E}" type="presOf" srcId="{1306886A-3A17-6B40-93AD-37B77642D7A9}" destId="{27823186-FE55-E84B-89D5-96D6008A0E19}" srcOrd="0" destOrd="0" presId="urn:microsoft.com/office/officeart/2008/layout/VerticalCurvedList"/>
    <dgm:cxn modelId="{1D929F92-7D8A-4E04-98DA-33548809764C}" type="presParOf" srcId="{797B1875-36BE-4AC2-93BC-087702C5CCAD}" destId="{8004897E-97B1-49FC-95F1-4B5AF39D4256}" srcOrd="0" destOrd="0" presId="urn:microsoft.com/office/officeart/2008/layout/VerticalCurvedList"/>
    <dgm:cxn modelId="{9379D3FD-BA7A-47D7-9382-ED2B1A7719F6}" type="presParOf" srcId="{8004897E-97B1-49FC-95F1-4B5AF39D4256}" destId="{E5FEBEE1-7FE0-4296-B7AE-36D433E03D43}" srcOrd="0" destOrd="0" presId="urn:microsoft.com/office/officeart/2008/layout/VerticalCurvedList"/>
    <dgm:cxn modelId="{873C1A4E-3E76-4387-A6B6-D325D4B8ED45}" type="presParOf" srcId="{E5FEBEE1-7FE0-4296-B7AE-36D433E03D43}" destId="{44036BBF-7BA0-46A0-8C5C-71C3D7B88D80}" srcOrd="0" destOrd="0" presId="urn:microsoft.com/office/officeart/2008/layout/VerticalCurvedList"/>
    <dgm:cxn modelId="{66A5FBED-21E1-435D-B40F-84ED87D5B087}" type="presParOf" srcId="{E5FEBEE1-7FE0-4296-B7AE-36D433E03D43}" destId="{017F2FB2-9106-4E47-B22D-C58F723339EB}" srcOrd="1" destOrd="0" presId="urn:microsoft.com/office/officeart/2008/layout/VerticalCurvedList"/>
    <dgm:cxn modelId="{516A7A5C-0DF2-4EAB-992C-21E5B0D0DB0B}" type="presParOf" srcId="{E5FEBEE1-7FE0-4296-B7AE-36D433E03D43}" destId="{E6060E14-DC00-49BD-ADB8-A609F65D14FC}" srcOrd="2" destOrd="0" presId="urn:microsoft.com/office/officeart/2008/layout/VerticalCurvedList"/>
    <dgm:cxn modelId="{472FF35F-AD0C-49C7-BFEF-D0C211563028}" type="presParOf" srcId="{E5FEBEE1-7FE0-4296-B7AE-36D433E03D43}" destId="{29D2BAB9-1B4A-473C-8556-C0E39B3CD0FA}" srcOrd="3" destOrd="0" presId="urn:microsoft.com/office/officeart/2008/layout/VerticalCurvedList"/>
    <dgm:cxn modelId="{2E4AD5ED-A784-084A-BF9B-7E4132B2C184}" type="presParOf" srcId="{8004897E-97B1-49FC-95F1-4B5AF39D4256}" destId="{92983B49-D215-4A49-8B9D-18D544151212}" srcOrd="1" destOrd="0" presId="urn:microsoft.com/office/officeart/2008/layout/VerticalCurvedList"/>
    <dgm:cxn modelId="{14B89ECA-26AD-6240-B0AD-292CE586524A}" type="presParOf" srcId="{8004897E-97B1-49FC-95F1-4B5AF39D4256}" destId="{62B7204F-C0B1-5947-9E8C-AFF795D5D90F}" srcOrd="2" destOrd="0" presId="urn:microsoft.com/office/officeart/2008/layout/VerticalCurvedList"/>
    <dgm:cxn modelId="{968DA6B8-CDE2-B64F-A268-4E1E22382B40}" type="presParOf" srcId="{62B7204F-C0B1-5947-9E8C-AFF795D5D90F}" destId="{400BD08E-4950-BF43-8ADD-99DED83A5363}" srcOrd="0" destOrd="0" presId="urn:microsoft.com/office/officeart/2008/layout/VerticalCurvedList"/>
    <dgm:cxn modelId="{CD86D67A-BF05-DD42-8B7D-D570CD9EA660}" type="presParOf" srcId="{8004897E-97B1-49FC-95F1-4B5AF39D4256}" destId="{14B6469A-C0BE-8B49-81ED-F1B89B377BF2}" srcOrd="3" destOrd="0" presId="urn:microsoft.com/office/officeart/2008/layout/VerticalCurvedList"/>
    <dgm:cxn modelId="{979B61F4-D20F-3243-BC32-A0A4199A5FA2}" type="presParOf" srcId="{8004897E-97B1-49FC-95F1-4B5AF39D4256}" destId="{DE965193-EF35-124F-AE99-841DC09976CD}" srcOrd="4" destOrd="0" presId="urn:microsoft.com/office/officeart/2008/layout/VerticalCurvedList"/>
    <dgm:cxn modelId="{DD53C261-6085-A042-915B-6F0D094BB054}" type="presParOf" srcId="{DE965193-EF35-124F-AE99-841DC09976CD}" destId="{ABC0E479-DA95-AC43-9941-359F67DB44D2}" srcOrd="0" destOrd="0" presId="urn:microsoft.com/office/officeart/2008/layout/VerticalCurvedList"/>
    <dgm:cxn modelId="{C756E051-51F0-3341-A961-AEFB356F40DD}" type="presParOf" srcId="{8004897E-97B1-49FC-95F1-4B5AF39D4256}" destId="{F84B08EF-567F-2346-BDF3-BAB122080469}" srcOrd="5" destOrd="0" presId="urn:microsoft.com/office/officeart/2008/layout/VerticalCurvedList"/>
    <dgm:cxn modelId="{A7AE5EA6-1125-0448-9B74-6BCBC7FFFE3A}" type="presParOf" srcId="{8004897E-97B1-49FC-95F1-4B5AF39D4256}" destId="{FE181662-814F-2F48-9D9D-3BBD0FEE57DE}" srcOrd="6" destOrd="0" presId="urn:microsoft.com/office/officeart/2008/layout/VerticalCurvedList"/>
    <dgm:cxn modelId="{6C72F323-65C5-4E4A-AB67-C38A412C71A1}" type="presParOf" srcId="{FE181662-814F-2F48-9D9D-3BBD0FEE57DE}" destId="{F98D3985-0577-9141-A7FD-DFDE201341BD}" srcOrd="0" destOrd="0" presId="urn:microsoft.com/office/officeart/2008/layout/VerticalCurvedList"/>
    <dgm:cxn modelId="{F7E0CF52-0AA7-994E-A18D-3089DA613F16}" type="presParOf" srcId="{8004897E-97B1-49FC-95F1-4B5AF39D4256}" destId="{590BBADA-7E3C-9442-B0F2-351915216A0F}" srcOrd="7" destOrd="0" presId="urn:microsoft.com/office/officeart/2008/layout/VerticalCurvedList"/>
    <dgm:cxn modelId="{3AEAD73A-E264-CA42-9F16-D0F105381245}" type="presParOf" srcId="{8004897E-97B1-49FC-95F1-4B5AF39D4256}" destId="{93F2C8FC-15C0-8F46-8E12-87DB42D1A9BF}" srcOrd="8" destOrd="0" presId="urn:microsoft.com/office/officeart/2008/layout/VerticalCurvedList"/>
    <dgm:cxn modelId="{66033889-D9C7-F044-BCB5-76B515CFA902}" type="presParOf" srcId="{93F2C8FC-15C0-8F46-8E12-87DB42D1A9BF}" destId="{985F195F-BFC5-1643-9C08-6AD4B4085B0F}" srcOrd="0" destOrd="0" presId="urn:microsoft.com/office/officeart/2008/layout/VerticalCurvedList"/>
    <dgm:cxn modelId="{56A1F878-B6BB-074C-87B4-E4CCC3B2A0D1}" type="presParOf" srcId="{8004897E-97B1-49FC-95F1-4B5AF39D4256}" destId="{27823186-FE55-E84B-89D5-96D6008A0E19}" srcOrd="9" destOrd="0" presId="urn:microsoft.com/office/officeart/2008/layout/VerticalCurvedList"/>
    <dgm:cxn modelId="{68AE9986-EDDC-8D4E-806B-CBAF4DC9F265}" type="presParOf" srcId="{8004897E-97B1-49FC-95F1-4B5AF39D4256}" destId="{5149BAB9-6189-D74E-B452-4C23D08912B3}" srcOrd="10" destOrd="0" presId="urn:microsoft.com/office/officeart/2008/layout/VerticalCurvedList"/>
    <dgm:cxn modelId="{F98F3A63-B555-A344-996E-D3EE6EB6500D}" type="presParOf" srcId="{5149BAB9-6189-D74E-B452-4C23D08912B3}" destId="{3A65C459-D9EB-9E49-8B0F-70DF7F2C24B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9A15E5-5BF2-405F-8DB2-B26DD087407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F3C9D-0469-40B6-9EFC-806AD56A6AD3}">
      <dgm:prSet/>
      <dgm:spPr/>
      <dgm:t>
        <a:bodyPr/>
        <a:lstStyle/>
        <a:p>
          <a:r>
            <a:rPr lang="en-US" dirty="0"/>
            <a:t>Store </a:t>
          </a:r>
          <a:r>
            <a:rPr lang="en-US" dirty="0">
              <a:solidFill>
                <a:srgbClr val="92D050"/>
              </a:solidFill>
            </a:rPr>
            <a:t>multiple items</a:t>
          </a:r>
          <a:r>
            <a:rPr lang="en-US" dirty="0"/>
            <a:t> of the </a:t>
          </a:r>
          <a:r>
            <a:rPr lang="en-US" dirty="0">
              <a:solidFill>
                <a:srgbClr val="FF0000"/>
              </a:solidFill>
            </a:rPr>
            <a:t>same type</a:t>
          </a:r>
          <a:r>
            <a:rPr lang="en-US" dirty="0"/>
            <a:t> together.</a:t>
          </a:r>
        </a:p>
      </dgm:t>
    </dgm:pt>
    <dgm:pt modelId="{EC239358-97A1-490B-BD82-6D421D09544F}" type="parTrans" cxnId="{6E304A2E-DB67-468B-98CF-52175E12E689}">
      <dgm:prSet/>
      <dgm:spPr/>
      <dgm:t>
        <a:bodyPr/>
        <a:lstStyle/>
        <a:p>
          <a:endParaRPr lang="en-US"/>
        </a:p>
      </dgm:t>
    </dgm:pt>
    <dgm:pt modelId="{674415F3-83EA-4D15-A9F0-E1D00169DECF}" type="sibTrans" cxnId="{6E304A2E-DB67-468B-98CF-52175E12E689}">
      <dgm:prSet/>
      <dgm:spPr/>
      <dgm:t>
        <a:bodyPr/>
        <a:lstStyle/>
        <a:p>
          <a:endParaRPr lang="en-US"/>
        </a:p>
      </dgm:t>
    </dgm:pt>
    <dgm:pt modelId="{6687B817-F0A5-4420-9BDD-AC1F8AE32A2F}">
      <dgm:prSet/>
      <dgm:spPr/>
      <dgm:t>
        <a:bodyPr/>
        <a:lstStyle/>
        <a:p>
          <a:r>
            <a:rPr lang="en-US" dirty="0"/>
            <a:t>Collection of items stored at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connecting memory</a:t>
          </a:r>
          <a:r>
            <a:rPr lang="en-US" dirty="0"/>
            <a:t> locations</a:t>
          </a:r>
        </a:p>
      </dgm:t>
    </dgm:pt>
    <dgm:pt modelId="{8B97A0CC-94E9-4B38-809D-2389882859A5}" type="parTrans" cxnId="{3C3DA39D-6274-4998-82E7-F9A2D261D5D5}">
      <dgm:prSet/>
      <dgm:spPr/>
      <dgm:t>
        <a:bodyPr/>
        <a:lstStyle/>
        <a:p>
          <a:endParaRPr lang="en-US"/>
        </a:p>
      </dgm:t>
    </dgm:pt>
    <dgm:pt modelId="{C7450BD7-D0C6-4FA9-82EA-D4DC0B8D019F}" type="sibTrans" cxnId="{3C3DA39D-6274-4998-82E7-F9A2D261D5D5}">
      <dgm:prSet/>
      <dgm:spPr/>
      <dgm:t>
        <a:bodyPr/>
        <a:lstStyle/>
        <a:p>
          <a:endParaRPr lang="en-US"/>
        </a:p>
      </dgm:t>
    </dgm:pt>
    <dgm:pt modelId="{E0F223DB-BB4E-41AD-ADFC-A5213B1A577F}">
      <dgm:prSet/>
      <dgm:spPr/>
      <dgm:t>
        <a:bodyPr/>
        <a:lstStyle/>
        <a:p>
          <a:r>
            <a:rPr lang="en-US" dirty="0"/>
            <a:t>Python does </a:t>
          </a:r>
          <a:r>
            <a:rPr lang="en-US" dirty="0">
              <a:solidFill>
                <a:srgbClr val="FF0000"/>
              </a:solidFill>
            </a:rPr>
            <a:t>not have built-in support</a:t>
          </a:r>
          <a:r>
            <a:rPr lang="en-US" dirty="0"/>
            <a:t> for Arrays, we can </a:t>
          </a:r>
          <a:r>
            <a:rPr lang="en-US" dirty="0">
              <a:solidFill>
                <a:srgbClr val="00B050"/>
              </a:solidFill>
            </a:rPr>
            <a:t>use Python Lists</a:t>
          </a:r>
          <a:r>
            <a:rPr lang="en-US" dirty="0"/>
            <a:t> </a:t>
          </a:r>
        </a:p>
      </dgm:t>
    </dgm:pt>
    <dgm:pt modelId="{64413581-6A8F-4542-970A-59B3A40DB2EF}" type="parTrans" cxnId="{1562556F-3078-4B9A-A5AB-E1562A549449}">
      <dgm:prSet/>
      <dgm:spPr/>
      <dgm:t>
        <a:bodyPr/>
        <a:lstStyle/>
        <a:p>
          <a:endParaRPr lang="en-US"/>
        </a:p>
      </dgm:t>
    </dgm:pt>
    <dgm:pt modelId="{E3984507-8B3E-4202-A1DC-CFEE1AC3848B}" type="sibTrans" cxnId="{1562556F-3078-4B9A-A5AB-E1562A549449}">
      <dgm:prSet/>
      <dgm:spPr/>
      <dgm:t>
        <a:bodyPr/>
        <a:lstStyle/>
        <a:p>
          <a:endParaRPr lang="en-US"/>
        </a:p>
      </dgm:t>
    </dgm:pt>
    <dgm:pt modelId="{2A031CE2-D807-B34D-AE56-8CE79FF3AA25}" type="pres">
      <dgm:prSet presAssocID="{6E9A15E5-5BF2-405F-8DB2-B26DD087407D}" presName="vert0" presStyleCnt="0">
        <dgm:presLayoutVars>
          <dgm:dir/>
          <dgm:animOne val="branch"/>
          <dgm:animLvl val="lvl"/>
        </dgm:presLayoutVars>
      </dgm:prSet>
      <dgm:spPr/>
    </dgm:pt>
    <dgm:pt modelId="{2539989F-F85C-394A-B267-BD5A68804237}" type="pres">
      <dgm:prSet presAssocID="{F0BF3C9D-0469-40B6-9EFC-806AD56A6AD3}" presName="thickLine" presStyleLbl="alignNode1" presStyleIdx="0" presStyleCnt="3"/>
      <dgm:spPr/>
    </dgm:pt>
    <dgm:pt modelId="{13727BD3-39E4-8A4E-9334-3C4F6F88D8A3}" type="pres">
      <dgm:prSet presAssocID="{F0BF3C9D-0469-40B6-9EFC-806AD56A6AD3}" presName="horz1" presStyleCnt="0"/>
      <dgm:spPr/>
    </dgm:pt>
    <dgm:pt modelId="{C4C41B32-6A81-E14E-BCF8-66487DC37883}" type="pres">
      <dgm:prSet presAssocID="{F0BF3C9D-0469-40B6-9EFC-806AD56A6AD3}" presName="tx1" presStyleLbl="revTx" presStyleIdx="0" presStyleCnt="3"/>
      <dgm:spPr/>
    </dgm:pt>
    <dgm:pt modelId="{A5ACD2F2-91D8-7F46-961C-C7F7EC895787}" type="pres">
      <dgm:prSet presAssocID="{F0BF3C9D-0469-40B6-9EFC-806AD56A6AD3}" presName="vert1" presStyleCnt="0"/>
      <dgm:spPr/>
    </dgm:pt>
    <dgm:pt modelId="{2896381E-42D4-3C44-BDE0-560763806C17}" type="pres">
      <dgm:prSet presAssocID="{6687B817-F0A5-4420-9BDD-AC1F8AE32A2F}" presName="thickLine" presStyleLbl="alignNode1" presStyleIdx="1" presStyleCnt="3"/>
      <dgm:spPr/>
    </dgm:pt>
    <dgm:pt modelId="{F1D5C916-898A-264E-BBD6-75ADFC9D01A0}" type="pres">
      <dgm:prSet presAssocID="{6687B817-F0A5-4420-9BDD-AC1F8AE32A2F}" presName="horz1" presStyleCnt="0"/>
      <dgm:spPr/>
    </dgm:pt>
    <dgm:pt modelId="{B42181BE-8BEA-D646-81DF-AE1DFA8683ED}" type="pres">
      <dgm:prSet presAssocID="{6687B817-F0A5-4420-9BDD-AC1F8AE32A2F}" presName="tx1" presStyleLbl="revTx" presStyleIdx="1" presStyleCnt="3"/>
      <dgm:spPr/>
    </dgm:pt>
    <dgm:pt modelId="{4E6AE11F-F5D8-8842-8C93-78BF87A3392B}" type="pres">
      <dgm:prSet presAssocID="{6687B817-F0A5-4420-9BDD-AC1F8AE32A2F}" presName="vert1" presStyleCnt="0"/>
      <dgm:spPr/>
    </dgm:pt>
    <dgm:pt modelId="{E8A613AE-0AF6-FA44-B249-F96901FB5B23}" type="pres">
      <dgm:prSet presAssocID="{E0F223DB-BB4E-41AD-ADFC-A5213B1A577F}" presName="thickLine" presStyleLbl="alignNode1" presStyleIdx="2" presStyleCnt="3"/>
      <dgm:spPr/>
    </dgm:pt>
    <dgm:pt modelId="{9C96E074-A7AC-EC45-8BD1-BC1C699CA368}" type="pres">
      <dgm:prSet presAssocID="{E0F223DB-BB4E-41AD-ADFC-A5213B1A577F}" presName="horz1" presStyleCnt="0"/>
      <dgm:spPr/>
    </dgm:pt>
    <dgm:pt modelId="{F2BB5071-CC43-5E40-B93F-CF28B168D81B}" type="pres">
      <dgm:prSet presAssocID="{E0F223DB-BB4E-41AD-ADFC-A5213B1A577F}" presName="tx1" presStyleLbl="revTx" presStyleIdx="2" presStyleCnt="3"/>
      <dgm:spPr/>
    </dgm:pt>
    <dgm:pt modelId="{6E6EC9CA-E900-6D49-800D-C85E4AD3CFFD}" type="pres">
      <dgm:prSet presAssocID="{E0F223DB-BB4E-41AD-ADFC-A5213B1A577F}" presName="vert1" presStyleCnt="0"/>
      <dgm:spPr/>
    </dgm:pt>
  </dgm:ptLst>
  <dgm:cxnLst>
    <dgm:cxn modelId="{D9BC6E2B-A333-BE40-98B1-5E5535B398C2}" type="presOf" srcId="{E0F223DB-BB4E-41AD-ADFC-A5213B1A577F}" destId="{F2BB5071-CC43-5E40-B93F-CF28B168D81B}" srcOrd="0" destOrd="0" presId="urn:microsoft.com/office/officeart/2008/layout/LinedList"/>
    <dgm:cxn modelId="{6E304A2E-DB67-468B-98CF-52175E12E689}" srcId="{6E9A15E5-5BF2-405F-8DB2-B26DD087407D}" destId="{F0BF3C9D-0469-40B6-9EFC-806AD56A6AD3}" srcOrd="0" destOrd="0" parTransId="{EC239358-97A1-490B-BD82-6D421D09544F}" sibTransId="{674415F3-83EA-4D15-A9F0-E1D00169DECF}"/>
    <dgm:cxn modelId="{2FF7A051-F4E1-9043-B343-08297FCCA68B}" type="presOf" srcId="{6E9A15E5-5BF2-405F-8DB2-B26DD087407D}" destId="{2A031CE2-D807-B34D-AE56-8CE79FF3AA25}" srcOrd="0" destOrd="0" presId="urn:microsoft.com/office/officeart/2008/layout/LinedList"/>
    <dgm:cxn modelId="{1562556F-3078-4B9A-A5AB-E1562A549449}" srcId="{6E9A15E5-5BF2-405F-8DB2-B26DD087407D}" destId="{E0F223DB-BB4E-41AD-ADFC-A5213B1A577F}" srcOrd="2" destOrd="0" parTransId="{64413581-6A8F-4542-970A-59B3A40DB2EF}" sibTransId="{E3984507-8B3E-4202-A1DC-CFEE1AC3848B}"/>
    <dgm:cxn modelId="{55E8BD70-1FBB-5B45-8CF7-D25573B79992}" type="presOf" srcId="{F0BF3C9D-0469-40B6-9EFC-806AD56A6AD3}" destId="{C4C41B32-6A81-E14E-BCF8-66487DC37883}" srcOrd="0" destOrd="0" presId="urn:microsoft.com/office/officeart/2008/layout/LinedList"/>
    <dgm:cxn modelId="{3C3DA39D-6274-4998-82E7-F9A2D261D5D5}" srcId="{6E9A15E5-5BF2-405F-8DB2-B26DD087407D}" destId="{6687B817-F0A5-4420-9BDD-AC1F8AE32A2F}" srcOrd="1" destOrd="0" parTransId="{8B97A0CC-94E9-4B38-809D-2389882859A5}" sibTransId="{C7450BD7-D0C6-4FA9-82EA-D4DC0B8D019F}"/>
    <dgm:cxn modelId="{CE9E82F4-3E8D-1841-AD4D-FAF333277453}" type="presOf" srcId="{6687B817-F0A5-4420-9BDD-AC1F8AE32A2F}" destId="{B42181BE-8BEA-D646-81DF-AE1DFA8683ED}" srcOrd="0" destOrd="0" presId="urn:microsoft.com/office/officeart/2008/layout/LinedList"/>
    <dgm:cxn modelId="{83590144-5B12-F049-A093-062A75816544}" type="presParOf" srcId="{2A031CE2-D807-B34D-AE56-8CE79FF3AA25}" destId="{2539989F-F85C-394A-B267-BD5A68804237}" srcOrd="0" destOrd="0" presId="urn:microsoft.com/office/officeart/2008/layout/LinedList"/>
    <dgm:cxn modelId="{5E7FE613-E0CA-C944-948F-87A5C623FC47}" type="presParOf" srcId="{2A031CE2-D807-B34D-AE56-8CE79FF3AA25}" destId="{13727BD3-39E4-8A4E-9334-3C4F6F88D8A3}" srcOrd="1" destOrd="0" presId="urn:microsoft.com/office/officeart/2008/layout/LinedList"/>
    <dgm:cxn modelId="{1B9A2B1A-5ABA-704C-A98E-0DE3A1CF60D6}" type="presParOf" srcId="{13727BD3-39E4-8A4E-9334-3C4F6F88D8A3}" destId="{C4C41B32-6A81-E14E-BCF8-66487DC37883}" srcOrd="0" destOrd="0" presId="urn:microsoft.com/office/officeart/2008/layout/LinedList"/>
    <dgm:cxn modelId="{C4F54979-98D7-CF40-8E08-FB9486EFD513}" type="presParOf" srcId="{13727BD3-39E4-8A4E-9334-3C4F6F88D8A3}" destId="{A5ACD2F2-91D8-7F46-961C-C7F7EC895787}" srcOrd="1" destOrd="0" presId="urn:microsoft.com/office/officeart/2008/layout/LinedList"/>
    <dgm:cxn modelId="{E3DB9089-C150-8D41-B3D5-3EB47BF004F7}" type="presParOf" srcId="{2A031CE2-D807-B34D-AE56-8CE79FF3AA25}" destId="{2896381E-42D4-3C44-BDE0-560763806C17}" srcOrd="2" destOrd="0" presId="urn:microsoft.com/office/officeart/2008/layout/LinedList"/>
    <dgm:cxn modelId="{E8B9B3C6-BB02-AA4C-A831-FFE13EDCC2A3}" type="presParOf" srcId="{2A031CE2-D807-B34D-AE56-8CE79FF3AA25}" destId="{F1D5C916-898A-264E-BBD6-75ADFC9D01A0}" srcOrd="3" destOrd="0" presId="urn:microsoft.com/office/officeart/2008/layout/LinedList"/>
    <dgm:cxn modelId="{7E556F65-FD1B-A74C-8110-AE364F1E6798}" type="presParOf" srcId="{F1D5C916-898A-264E-BBD6-75ADFC9D01A0}" destId="{B42181BE-8BEA-D646-81DF-AE1DFA8683ED}" srcOrd="0" destOrd="0" presId="urn:microsoft.com/office/officeart/2008/layout/LinedList"/>
    <dgm:cxn modelId="{31A442FF-5BF1-654F-999A-DE5E8C90EAEF}" type="presParOf" srcId="{F1D5C916-898A-264E-BBD6-75ADFC9D01A0}" destId="{4E6AE11F-F5D8-8842-8C93-78BF87A3392B}" srcOrd="1" destOrd="0" presId="urn:microsoft.com/office/officeart/2008/layout/LinedList"/>
    <dgm:cxn modelId="{D128C9DD-68AA-C644-AD65-6D07FD89355A}" type="presParOf" srcId="{2A031CE2-D807-B34D-AE56-8CE79FF3AA25}" destId="{E8A613AE-0AF6-FA44-B249-F96901FB5B23}" srcOrd="4" destOrd="0" presId="urn:microsoft.com/office/officeart/2008/layout/LinedList"/>
    <dgm:cxn modelId="{E99DF8E1-EFC2-AE4E-A78A-3CE38607E844}" type="presParOf" srcId="{2A031CE2-D807-B34D-AE56-8CE79FF3AA25}" destId="{9C96E074-A7AC-EC45-8BD1-BC1C699CA368}" srcOrd="5" destOrd="0" presId="urn:microsoft.com/office/officeart/2008/layout/LinedList"/>
    <dgm:cxn modelId="{B4BAEE8F-1D6A-C64B-A029-4E338F1E75E5}" type="presParOf" srcId="{9C96E074-A7AC-EC45-8BD1-BC1C699CA368}" destId="{F2BB5071-CC43-5E40-B93F-CF28B168D81B}" srcOrd="0" destOrd="0" presId="urn:microsoft.com/office/officeart/2008/layout/LinedList"/>
    <dgm:cxn modelId="{9C1D6223-1F12-714B-B634-C61871152951}" type="presParOf" srcId="{9C96E074-A7AC-EC45-8BD1-BC1C699CA368}" destId="{6E6EC9CA-E900-6D49-800D-C85E4AD3CF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0D544A-5480-40AE-972E-D2F94F760A02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50A132-D8FB-4AB4-BC77-301F7DB0D494}">
      <dgm:prSet custT="1"/>
      <dgm:spPr/>
      <dgm:t>
        <a:bodyPr/>
        <a:lstStyle/>
        <a:p>
          <a:r>
            <a:rPr lang="en-GB" sz="2400" b="1" dirty="0"/>
            <a:t>Readability</a:t>
          </a:r>
          <a:endParaRPr lang="en-US" sz="2400" dirty="0"/>
        </a:p>
      </dgm:t>
    </dgm:pt>
    <dgm:pt modelId="{3A1A8B7F-16C6-43C9-9F68-85117FC122D8}" type="parTrans" cxnId="{0F868F92-6683-4B34-9C22-F027544D453D}">
      <dgm:prSet/>
      <dgm:spPr/>
      <dgm:t>
        <a:bodyPr/>
        <a:lstStyle/>
        <a:p>
          <a:endParaRPr lang="en-US" sz="2400"/>
        </a:p>
      </dgm:t>
    </dgm:pt>
    <dgm:pt modelId="{DCA6A7AB-A25F-45F9-A076-BC0D8CEA6396}" type="sibTrans" cxnId="{0F868F92-6683-4B34-9C22-F027544D453D}">
      <dgm:prSet/>
      <dgm:spPr/>
      <dgm:t>
        <a:bodyPr/>
        <a:lstStyle/>
        <a:p>
          <a:endParaRPr lang="en-US" sz="2400"/>
        </a:p>
      </dgm:t>
    </dgm:pt>
    <dgm:pt modelId="{41F12ED8-35F6-4BCF-82F6-54CC1A098437}">
      <dgm:prSet custT="1"/>
      <dgm:spPr/>
      <dgm:t>
        <a:bodyPr/>
        <a:lstStyle/>
        <a:p>
          <a:r>
            <a:rPr lang="en-GB" sz="2000" b="1" dirty="0"/>
            <a:t>Maintainability</a:t>
          </a:r>
          <a:endParaRPr lang="en-US" sz="3200" dirty="0"/>
        </a:p>
      </dgm:t>
    </dgm:pt>
    <dgm:pt modelId="{D4D2576D-2EB7-45D3-880F-FC50FFD74591}" type="parTrans" cxnId="{FB8999D5-89B8-4295-8F98-4E5AA6547F6D}">
      <dgm:prSet/>
      <dgm:spPr/>
      <dgm:t>
        <a:bodyPr/>
        <a:lstStyle/>
        <a:p>
          <a:endParaRPr lang="en-US" sz="2400"/>
        </a:p>
      </dgm:t>
    </dgm:pt>
    <dgm:pt modelId="{EA121E4D-D51E-42AA-B2D1-E1312DCEDFD0}" type="sibTrans" cxnId="{FB8999D5-89B8-4295-8F98-4E5AA6547F6D}">
      <dgm:prSet/>
      <dgm:spPr/>
      <dgm:t>
        <a:bodyPr/>
        <a:lstStyle/>
        <a:p>
          <a:endParaRPr lang="en-US" sz="2400"/>
        </a:p>
      </dgm:t>
    </dgm:pt>
    <dgm:pt modelId="{7DE0D291-9978-234C-88F6-6B431525A7D9}">
      <dgm:prSet custT="1"/>
      <dgm:spPr/>
      <dgm:t>
        <a:bodyPr/>
        <a:lstStyle/>
        <a:p>
          <a:r>
            <a:rPr lang="en-GB" sz="2000" dirty="0"/>
            <a:t>Clear, well-organized code that's easy to understand.</a:t>
          </a:r>
          <a:endParaRPr lang="en-US" sz="2000" dirty="0"/>
        </a:p>
      </dgm:t>
    </dgm:pt>
    <dgm:pt modelId="{089B517A-68EC-2A42-B713-B82F05D0D8AB}" type="parTrans" cxnId="{32B01C96-8CC1-6D45-94B6-38CF1D246F6E}">
      <dgm:prSet/>
      <dgm:spPr/>
      <dgm:t>
        <a:bodyPr/>
        <a:lstStyle/>
        <a:p>
          <a:endParaRPr lang="en-GB"/>
        </a:p>
      </dgm:t>
    </dgm:pt>
    <dgm:pt modelId="{3D4A1CD0-C786-5E43-B2A0-1BFB61E749B1}" type="sibTrans" cxnId="{32B01C96-8CC1-6D45-94B6-38CF1D246F6E}">
      <dgm:prSet/>
      <dgm:spPr/>
      <dgm:t>
        <a:bodyPr/>
        <a:lstStyle/>
        <a:p>
          <a:endParaRPr lang="en-GB"/>
        </a:p>
      </dgm:t>
    </dgm:pt>
    <dgm:pt modelId="{246ECBBF-58B8-904E-BB8B-629CDAA4BCAD}">
      <dgm:prSet/>
      <dgm:spPr/>
      <dgm:t>
        <a:bodyPr/>
        <a:lstStyle/>
        <a:p>
          <a:r>
            <a:rPr lang="en-GB" b="1" dirty="0"/>
            <a:t>Efficiency</a:t>
          </a:r>
          <a:endParaRPr lang="en-GB" dirty="0"/>
        </a:p>
      </dgm:t>
    </dgm:pt>
    <dgm:pt modelId="{E9E21A0D-D13A-9E48-B347-1B00A5D56B14}" type="parTrans" cxnId="{F31CD27A-B97B-744D-AD1D-8497A2C57A04}">
      <dgm:prSet/>
      <dgm:spPr/>
      <dgm:t>
        <a:bodyPr/>
        <a:lstStyle/>
        <a:p>
          <a:endParaRPr lang="en-GB"/>
        </a:p>
      </dgm:t>
    </dgm:pt>
    <dgm:pt modelId="{E12D9397-CB3B-4044-B20D-561288981894}" type="sibTrans" cxnId="{F31CD27A-B97B-744D-AD1D-8497A2C57A04}">
      <dgm:prSet/>
      <dgm:spPr/>
      <dgm:t>
        <a:bodyPr/>
        <a:lstStyle/>
        <a:p>
          <a:endParaRPr lang="en-GB"/>
        </a:p>
      </dgm:t>
    </dgm:pt>
    <dgm:pt modelId="{A62A1822-0A54-074E-B623-F148EFCFDC3F}">
      <dgm:prSet/>
      <dgm:spPr/>
      <dgm:t>
        <a:bodyPr/>
        <a:lstStyle/>
        <a:p>
          <a:r>
            <a:rPr lang="en-GB" b="1" dirty="0"/>
            <a:t>Testability</a:t>
          </a:r>
          <a:endParaRPr lang="en-GB" dirty="0"/>
        </a:p>
      </dgm:t>
    </dgm:pt>
    <dgm:pt modelId="{61E52E47-DE1A-544F-9D7A-7B73DE7A632F}" type="parTrans" cxnId="{293B1A05-6DED-FF47-8FA6-0988B110B5A2}">
      <dgm:prSet/>
      <dgm:spPr/>
      <dgm:t>
        <a:bodyPr/>
        <a:lstStyle/>
        <a:p>
          <a:endParaRPr lang="en-GB"/>
        </a:p>
      </dgm:t>
    </dgm:pt>
    <dgm:pt modelId="{C9154CC2-A5D4-C740-9997-A6DB5B213004}" type="sibTrans" cxnId="{293B1A05-6DED-FF47-8FA6-0988B110B5A2}">
      <dgm:prSet/>
      <dgm:spPr/>
      <dgm:t>
        <a:bodyPr/>
        <a:lstStyle/>
        <a:p>
          <a:endParaRPr lang="en-GB"/>
        </a:p>
      </dgm:t>
    </dgm:pt>
    <dgm:pt modelId="{1C13F5AB-0FD3-0A48-BC94-89E072EB2D6D}">
      <dgm:prSet/>
      <dgm:spPr/>
      <dgm:t>
        <a:bodyPr/>
        <a:lstStyle/>
        <a:p>
          <a:r>
            <a:rPr lang="en-GB" b="1" dirty="0"/>
            <a:t>Reliability</a:t>
          </a:r>
          <a:endParaRPr lang="en-GB" dirty="0"/>
        </a:p>
      </dgm:t>
    </dgm:pt>
    <dgm:pt modelId="{8984D06D-AD20-5F46-A588-AE692CBBEEE9}" type="parTrans" cxnId="{BEF16C64-0CEC-2A4A-9E28-4EE13F1CA527}">
      <dgm:prSet/>
      <dgm:spPr/>
      <dgm:t>
        <a:bodyPr/>
        <a:lstStyle/>
        <a:p>
          <a:endParaRPr lang="en-GB"/>
        </a:p>
      </dgm:t>
    </dgm:pt>
    <dgm:pt modelId="{5C6FECC1-610B-FF4E-9786-9F7AEE896886}" type="sibTrans" cxnId="{BEF16C64-0CEC-2A4A-9E28-4EE13F1CA527}">
      <dgm:prSet/>
      <dgm:spPr/>
      <dgm:t>
        <a:bodyPr/>
        <a:lstStyle/>
        <a:p>
          <a:endParaRPr lang="en-GB"/>
        </a:p>
      </dgm:t>
    </dgm:pt>
    <dgm:pt modelId="{1A211E66-3F7B-E440-9D3D-A969B03DD824}">
      <dgm:prSet custT="1"/>
      <dgm:spPr/>
      <dgm:t>
        <a:bodyPr/>
        <a:lstStyle/>
        <a:p>
          <a:r>
            <a:rPr lang="en-GB" sz="2000" dirty="0"/>
            <a:t>Modular, easy-to-update code with consistent structure.</a:t>
          </a:r>
          <a:endParaRPr lang="en-US" sz="3200" dirty="0"/>
        </a:p>
      </dgm:t>
    </dgm:pt>
    <dgm:pt modelId="{8F263163-25DF-534B-AC11-3C1450BBD7D3}" type="parTrans" cxnId="{7DB19923-9654-ED49-B788-C6436AEC036A}">
      <dgm:prSet/>
      <dgm:spPr/>
      <dgm:t>
        <a:bodyPr/>
        <a:lstStyle/>
        <a:p>
          <a:endParaRPr lang="en-GB"/>
        </a:p>
      </dgm:t>
    </dgm:pt>
    <dgm:pt modelId="{9872C946-C793-F14C-BF38-ACFB6AB7779E}" type="sibTrans" cxnId="{7DB19923-9654-ED49-B788-C6436AEC036A}">
      <dgm:prSet/>
      <dgm:spPr/>
      <dgm:t>
        <a:bodyPr/>
        <a:lstStyle/>
        <a:p>
          <a:endParaRPr lang="en-GB"/>
        </a:p>
      </dgm:t>
    </dgm:pt>
    <dgm:pt modelId="{705075BA-7018-9E41-82F4-117D11F2A872}">
      <dgm:prSet/>
      <dgm:spPr/>
      <dgm:t>
        <a:bodyPr/>
        <a:lstStyle/>
        <a:p>
          <a:r>
            <a:rPr lang="en-GB" dirty="0"/>
            <a:t>Optimized performance with minimal redundancy.</a:t>
          </a:r>
        </a:p>
      </dgm:t>
    </dgm:pt>
    <dgm:pt modelId="{7A30C1A5-F1F4-B149-81D2-29FDC0743ACC}" type="parTrans" cxnId="{71FB1704-1B6B-DE4C-9A94-F73FEEB72A86}">
      <dgm:prSet/>
      <dgm:spPr/>
      <dgm:t>
        <a:bodyPr/>
        <a:lstStyle/>
        <a:p>
          <a:endParaRPr lang="en-GB"/>
        </a:p>
      </dgm:t>
    </dgm:pt>
    <dgm:pt modelId="{29EB0954-E71F-344A-B5B0-878F63AB0124}" type="sibTrans" cxnId="{71FB1704-1B6B-DE4C-9A94-F73FEEB72A86}">
      <dgm:prSet/>
      <dgm:spPr/>
      <dgm:t>
        <a:bodyPr/>
        <a:lstStyle/>
        <a:p>
          <a:endParaRPr lang="en-GB"/>
        </a:p>
      </dgm:t>
    </dgm:pt>
    <dgm:pt modelId="{D2CFFE0C-09FA-1145-8BF5-FAA64F02E26D}">
      <dgm:prSet/>
      <dgm:spPr/>
      <dgm:t>
        <a:bodyPr/>
        <a:lstStyle/>
        <a:p>
          <a:r>
            <a:rPr lang="en-GB" dirty="0"/>
            <a:t>Easily testable code with clear inputs/outputs.</a:t>
          </a:r>
        </a:p>
      </dgm:t>
    </dgm:pt>
    <dgm:pt modelId="{3FC1EC9A-81ED-C34F-A911-B03E66A54706}" type="parTrans" cxnId="{FA3A8784-867D-2C4A-AE60-5A8238D82216}">
      <dgm:prSet/>
      <dgm:spPr/>
      <dgm:t>
        <a:bodyPr/>
        <a:lstStyle/>
        <a:p>
          <a:endParaRPr lang="en-GB"/>
        </a:p>
      </dgm:t>
    </dgm:pt>
    <dgm:pt modelId="{34448ADD-83C7-8D43-BDEF-201F72769CB7}" type="sibTrans" cxnId="{FA3A8784-867D-2C4A-AE60-5A8238D82216}">
      <dgm:prSet/>
      <dgm:spPr/>
      <dgm:t>
        <a:bodyPr/>
        <a:lstStyle/>
        <a:p>
          <a:endParaRPr lang="en-GB"/>
        </a:p>
      </dgm:t>
    </dgm:pt>
    <dgm:pt modelId="{24A35383-B21E-294C-9C5C-CCDF2D57ED93}">
      <dgm:prSet/>
      <dgm:spPr/>
      <dgm:t>
        <a:bodyPr/>
        <a:lstStyle/>
        <a:p>
          <a:r>
            <a:rPr lang="en-GB" dirty="0"/>
            <a:t>Code that handles errors well and functions as expected.</a:t>
          </a:r>
        </a:p>
      </dgm:t>
    </dgm:pt>
    <dgm:pt modelId="{3E21FDDD-6C75-4142-8E8F-99440F09EAC8}" type="parTrans" cxnId="{4CCE4592-4D01-6941-919E-EF3CB7169C3A}">
      <dgm:prSet/>
      <dgm:spPr/>
      <dgm:t>
        <a:bodyPr/>
        <a:lstStyle/>
        <a:p>
          <a:endParaRPr lang="en-GB"/>
        </a:p>
      </dgm:t>
    </dgm:pt>
    <dgm:pt modelId="{9F46A1BE-B12F-7E48-8733-FE349EF37CCD}" type="sibTrans" cxnId="{4CCE4592-4D01-6941-919E-EF3CB7169C3A}">
      <dgm:prSet/>
      <dgm:spPr/>
      <dgm:t>
        <a:bodyPr/>
        <a:lstStyle/>
        <a:p>
          <a:endParaRPr lang="en-GB"/>
        </a:p>
      </dgm:t>
    </dgm:pt>
    <dgm:pt modelId="{2A7B0F46-0003-4914-9AB8-EE085DD7F7ED}" type="pres">
      <dgm:prSet presAssocID="{230D544A-5480-40AE-972E-D2F94F760A02}" presName="Name0" presStyleCnt="0">
        <dgm:presLayoutVars>
          <dgm:dir/>
          <dgm:animLvl val="lvl"/>
          <dgm:resizeHandles val="exact"/>
        </dgm:presLayoutVars>
      </dgm:prSet>
      <dgm:spPr/>
    </dgm:pt>
    <dgm:pt modelId="{F28A4337-865D-3341-8BD2-2208905360AB}" type="pres">
      <dgm:prSet presAssocID="{8250A132-D8FB-4AB4-BC77-301F7DB0D494}" presName="composite" presStyleCnt="0"/>
      <dgm:spPr/>
    </dgm:pt>
    <dgm:pt modelId="{5FA8D077-F77F-6542-BBC7-75AD0D919BC9}" type="pres">
      <dgm:prSet presAssocID="{8250A132-D8FB-4AB4-BC77-301F7DB0D494}" presName="parTx" presStyleLbl="alignNode1" presStyleIdx="0" presStyleCnt="5">
        <dgm:presLayoutVars>
          <dgm:chMax val="0"/>
          <dgm:chPref val="0"/>
        </dgm:presLayoutVars>
      </dgm:prSet>
      <dgm:spPr/>
    </dgm:pt>
    <dgm:pt modelId="{8EE820B2-DD05-8C48-9E99-7AC78982B279}" type="pres">
      <dgm:prSet presAssocID="{8250A132-D8FB-4AB4-BC77-301F7DB0D494}" presName="desTx" presStyleLbl="alignAccFollowNode1" presStyleIdx="0" presStyleCnt="5">
        <dgm:presLayoutVars/>
      </dgm:prSet>
      <dgm:spPr/>
    </dgm:pt>
    <dgm:pt modelId="{2FB1B553-5E03-D44C-8236-3145B17D5660}" type="pres">
      <dgm:prSet presAssocID="{DCA6A7AB-A25F-45F9-A076-BC0D8CEA6396}" presName="space" presStyleCnt="0"/>
      <dgm:spPr/>
    </dgm:pt>
    <dgm:pt modelId="{5B957CF3-5F8C-A947-9FB1-0CC7AD1BF3D1}" type="pres">
      <dgm:prSet presAssocID="{41F12ED8-35F6-4BCF-82F6-54CC1A098437}" presName="composite" presStyleCnt="0"/>
      <dgm:spPr/>
    </dgm:pt>
    <dgm:pt modelId="{230EA75C-3142-2C4F-8DAB-23231FCF4ED3}" type="pres">
      <dgm:prSet presAssocID="{41F12ED8-35F6-4BCF-82F6-54CC1A098437}" presName="parTx" presStyleLbl="alignNode1" presStyleIdx="1" presStyleCnt="5">
        <dgm:presLayoutVars>
          <dgm:chMax val="0"/>
          <dgm:chPref val="0"/>
        </dgm:presLayoutVars>
      </dgm:prSet>
      <dgm:spPr/>
    </dgm:pt>
    <dgm:pt modelId="{10E4D0D5-285A-DC48-AF23-7D6FBBD2C70C}" type="pres">
      <dgm:prSet presAssocID="{41F12ED8-35F6-4BCF-82F6-54CC1A098437}" presName="desTx" presStyleLbl="alignAccFollowNode1" presStyleIdx="1" presStyleCnt="5">
        <dgm:presLayoutVars/>
      </dgm:prSet>
      <dgm:spPr/>
    </dgm:pt>
    <dgm:pt modelId="{D143ECB3-176D-E046-B33B-D8DFBFB070FF}" type="pres">
      <dgm:prSet presAssocID="{EA121E4D-D51E-42AA-B2D1-E1312DCEDFD0}" presName="space" presStyleCnt="0"/>
      <dgm:spPr/>
    </dgm:pt>
    <dgm:pt modelId="{7B924FAB-4839-EE41-A63A-E04C914A4629}" type="pres">
      <dgm:prSet presAssocID="{246ECBBF-58B8-904E-BB8B-629CDAA4BCAD}" presName="composite" presStyleCnt="0"/>
      <dgm:spPr/>
    </dgm:pt>
    <dgm:pt modelId="{5E16BFC3-2BFA-3C40-95F8-5EBDF5940EF3}" type="pres">
      <dgm:prSet presAssocID="{246ECBBF-58B8-904E-BB8B-629CDAA4BCAD}" presName="parTx" presStyleLbl="alignNode1" presStyleIdx="2" presStyleCnt="5">
        <dgm:presLayoutVars>
          <dgm:chMax val="0"/>
          <dgm:chPref val="0"/>
        </dgm:presLayoutVars>
      </dgm:prSet>
      <dgm:spPr/>
    </dgm:pt>
    <dgm:pt modelId="{C1D7D652-401F-F74D-9E57-53473B34BDDF}" type="pres">
      <dgm:prSet presAssocID="{246ECBBF-58B8-904E-BB8B-629CDAA4BCAD}" presName="desTx" presStyleLbl="alignAccFollowNode1" presStyleIdx="2" presStyleCnt="5">
        <dgm:presLayoutVars/>
      </dgm:prSet>
      <dgm:spPr/>
    </dgm:pt>
    <dgm:pt modelId="{B0717B20-0F39-6946-B6EF-5FE9E2011065}" type="pres">
      <dgm:prSet presAssocID="{E12D9397-CB3B-4044-B20D-561288981894}" presName="space" presStyleCnt="0"/>
      <dgm:spPr/>
    </dgm:pt>
    <dgm:pt modelId="{3B342D0A-66C0-2245-B586-FA2B9E2616BE}" type="pres">
      <dgm:prSet presAssocID="{A62A1822-0A54-074E-B623-F148EFCFDC3F}" presName="composite" presStyleCnt="0"/>
      <dgm:spPr/>
    </dgm:pt>
    <dgm:pt modelId="{C3B088C0-4788-254E-B645-F933EB6B21F1}" type="pres">
      <dgm:prSet presAssocID="{A62A1822-0A54-074E-B623-F148EFCFDC3F}" presName="parTx" presStyleLbl="alignNode1" presStyleIdx="3" presStyleCnt="5">
        <dgm:presLayoutVars>
          <dgm:chMax val="0"/>
          <dgm:chPref val="0"/>
        </dgm:presLayoutVars>
      </dgm:prSet>
      <dgm:spPr/>
    </dgm:pt>
    <dgm:pt modelId="{9321B64F-9A14-0145-A604-BC6C0C150CC3}" type="pres">
      <dgm:prSet presAssocID="{A62A1822-0A54-074E-B623-F148EFCFDC3F}" presName="desTx" presStyleLbl="alignAccFollowNode1" presStyleIdx="3" presStyleCnt="5">
        <dgm:presLayoutVars/>
      </dgm:prSet>
      <dgm:spPr/>
    </dgm:pt>
    <dgm:pt modelId="{B6F0970F-01EA-C140-AC9D-6D81937729F9}" type="pres">
      <dgm:prSet presAssocID="{C9154CC2-A5D4-C740-9997-A6DB5B213004}" presName="space" presStyleCnt="0"/>
      <dgm:spPr/>
    </dgm:pt>
    <dgm:pt modelId="{FFE34A1F-9B45-2C4D-AF32-5C2A37D8D245}" type="pres">
      <dgm:prSet presAssocID="{1C13F5AB-0FD3-0A48-BC94-89E072EB2D6D}" presName="composite" presStyleCnt="0"/>
      <dgm:spPr/>
    </dgm:pt>
    <dgm:pt modelId="{22C030A4-9A95-F246-BC37-EE607450C91D}" type="pres">
      <dgm:prSet presAssocID="{1C13F5AB-0FD3-0A48-BC94-89E072EB2D6D}" presName="parTx" presStyleLbl="alignNode1" presStyleIdx="4" presStyleCnt="5">
        <dgm:presLayoutVars>
          <dgm:chMax val="0"/>
          <dgm:chPref val="0"/>
        </dgm:presLayoutVars>
      </dgm:prSet>
      <dgm:spPr/>
    </dgm:pt>
    <dgm:pt modelId="{FEF7B6B0-23A8-7C4D-B266-AD38B8E122AA}" type="pres">
      <dgm:prSet presAssocID="{1C13F5AB-0FD3-0A48-BC94-89E072EB2D6D}" presName="desTx" presStyleLbl="alignAccFollowNode1" presStyleIdx="4" presStyleCnt="5">
        <dgm:presLayoutVars/>
      </dgm:prSet>
      <dgm:spPr/>
    </dgm:pt>
  </dgm:ptLst>
  <dgm:cxnLst>
    <dgm:cxn modelId="{4AAB8100-E16D-F643-90AB-1A8194ED4274}" type="presOf" srcId="{705075BA-7018-9E41-82F4-117D11F2A872}" destId="{C1D7D652-401F-F74D-9E57-53473B34BDDF}" srcOrd="0" destOrd="0" presId="urn:microsoft.com/office/officeart/2016/7/layout/ChevronBlockProcess"/>
    <dgm:cxn modelId="{71FB1704-1B6B-DE4C-9A94-F73FEEB72A86}" srcId="{246ECBBF-58B8-904E-BB8B-629CDAA4BCAD}" destId="{705075BA-7018-9E41-82F4-117D11F2A872}" srcOrd="0" destOrd="0" parTransId="{7A30C1A5-F1F4-B149-81D2-29FDC0743ACC}" sibTransId="{29EB0954-E71F-344A-B5B0-878F63AB0124}"/>
    <dgm:cxn modelId="{293B1A05-6DED-FF47-8FA6-0988B110B5A2}" srcId="{230D544A-5480-40AE-972E-D2F94F760A02}" destId="{A62A1822-0A54-074E-B623-F148EFCFDC3F}" srcOrd="3" destOrd="0" parTransId="{61E52E47-DE1A-544F-9D7A-7B73DE7A632F}" sibTransId="{C9154CC2-A5D4-C740-9997-A6DB5B213004}"/>
    <dgm:cxn modelId="{7DB19923-9654-ED49-B788-C6436AEC036A}" srcId="{41F12ED8-35F6-4BCF-82F6-54CC1A098437}" destId="{1A211E66-3F7B-E440-9D3D-A969B03DD824}" srcOrd="0" destOrd="0" parTransId="{8F263163-25DF-534B-AC11-3C1450BBD7D3}" sibTransId="{9872C946-C793-F14C-BF38-ACFB6AB7779E}"/>
    <dgm:cxn modelId="{7CB9D739-4494-9F4C-A22E-AB743B168620}" type="presOf" srcId="{1A211E66-3F7B-E440-9D3D-A969B03DD824}" destId="{10E4D0D5-285A-DC48-AF23-7D6FBBD2C70C}" srcOrd="0" destOrd="0" presId="urn:microsoft.com/office/officeart/2016/7/layout/ChevronBlockProcess"/>
    <dgm:cxn modelId="{BEF16C64-0CEC-2A4A-9E28-4EE13F1CA527}" srcId="{230D544A-5480-40AE-972E-D2F94F760A02}" destId="{1C13F5AB-0FD3-0A48-BC94-89E072EB2D6D}" srcOrd="4" destOrd="0" parTransId="{8984D06D-AD20-5F46-A588-AE692CBBEEE9}" sibTransId="{5C6FECC1-610B-FF4E-9786-9F7AEE896886}"/>
    <dgm:cxn modelId="{57B5C064-6A68-8344-8293-5E18D98C483E}" type="presOf" srcId="{8250A132-D8FB-4AB4-BC77-301F7DB0D494}" destId="{5FA8D077-F77F-6542-BBC7-75AD0D919BC9}" srcOrd="0" destOrd="0" presId="urn:microsoft.com/office/officeart/2016/7/layout/ChevronBlockProcess"/>
    <dgm:cxn modelId="{472B436F-D77E-9A42-84AC-ED58890617A8}" type="presOf" srcId="{24A35383-B21E-294C-9C5C-CCDF2D57ED93}" destId="{FEF7B6B0-23A8-7C4D-B266-AD38B8E122AA}" srcOrd="0" destOrd="0" presId="urn:microsoft.com/office/officeart/2016/7/layout/ChevronBlockProcess"/>
    <dgm:cxn modelId="{F31CD27A-B97B-744D-AD1D-8497A2C57A04}" srcId="{230D544A-5480-40AE-972E-D2F94F760A02}" destId="{246ECBBF-58B8-904E-BB8B-629CDAA4BCAD}" srcOrd="2" destOrd="0" parTransId="{E9E21A0D-D13A-9E48-B347-1B00A5D56B14}" sibTransId="{E12D9397-CB3B-4044-B20D-561288981894}"/>
    <dgm:cxn modelId="{FA3A8784-867D-2C4A-AE60-5A8238D82216}" srcId="{A62A1822-0A54-074E-B623-F148EFCFDC3F}" destId="{D2CFFE0C-09FA-1145-8BF5-FAA64F02E26D}" srcOrd="0" destOrd="0" parTransId="{3FC1EC9A-81ED-C34F-A911-B03E66A54706}" sibTransId="{34448ADD-83C7-8D43-BDEF-201F72769CB7}"/>
    <dgm:cxn modelId="{C78B9286-162E-7547-A12A-BFC4528000C8}" type="presOf" srcId="{246ECBBF-58B8-904E-BB8B-629CDAA4BCAD}" destId="{5E16BFC3-2BFA-3C40-95F8-5EBDF5940EF3}" srcOrd="0" destOrd="0" presId="urn:microsoft.com/office/officeart/2016/7/layout/ChevronBlockProcess"/>
    <dgm:cxn modelId="{91F61888-15A7-E441-9BAC-9075BC4A9CA5}" type="presOf" srcId="{A62A1822-0A54-074E-B623-F148EFCFDC3F}" destId="{C3B088C0-4788-254E-B645-F933EB6B21F1}" srcOrd="0" destOrd="0" presId="urn:microsoft.com/office/officeart/2016/7/layout/ChevronBlockProcess"/>
    <dgm:cxn modelId="{7D71628E-F787-994A-A8F6-19B7C5EC52A1}" type="presOf" srcId="{7DE0D291-9978-234C-88F6-6B431525A7D9}" destId="{8EE820B2-DD05-8C48-9E99-7AC78982B279}" srcOrd="0" destOrd="0" presId="urn:microsoft.com/office/officeart/2016/7/layout/ChevronBlockProcess"/>
    <dgm:cxn modelId="{4CCE4592-4D01-6941-919E-EF3CB7169C3A}" srcId="{1C13F5AB-0FD3-0A48-BC94-89E072EB2D6D}" destId="{24A35383-B21E-294C-9C5C-CCDF2D57ED93}" srcOrd="0" destOrd="0" parTransId="{3E21FDDD-6C75-4142-8E8F-99440F09EAC8}" sibTransId="{9F46A1BE-B12F-7E48-8733-FE349EF37CCD}"/>
    <dgm:cxn modelId="{0F868F92-6683-4B34-9C22-F027544D453D}" srcId="{230D544A-5480-40AE-972E-D2F94F760A02}" destId="{8250A132-D8FB-4AB4-BC77-301F7DB0D494}" srcOrd="0" destOrd="0" parTransId="{3A1A8B7F-16C6-43C9-9F68-85117FC122D8}" sibTransId="{DCA6A7AB-A25F-45F9-A076-BC0D8CEA6396}"/>
    <dgm:cxn modelId="{32B01C96-8CC1-6D45-94B6-38CF1D246F6E}" srcId="{8250A132-D8FB-4AB4-BC77-301F7DB0D494}" destId="{7DE0D291-9978-234C-88F6-6B431525A7D9}" srcOrd="0" destOrd="0" parTransId="{089B517A-68EC-2A42-B713-B82F05D0D8AB}" sibTransId="{3D4A1CD0-C786-5E43-B2A0-1BFB61E749B1}"/>
    <dgm:cxn modelId="{BCD48499-7A9F-43A8-9A87-58840B371E37}" type="presOf" srcId="{230D544A-5480-40AE-972E-D2F94F760A02}" destId="{2A7B0F46-0003-4914-9AB8-EE085DD7F7ED}" srcOrd="0" destOrd="0" presId="urn:microsoft.com/office/officeart/2016/7/layout/ChevronBlockProcess"/>
    <dgm:cxn modelId="{D6545A9C-D0DF-2A4A-8913-10B36194E65F}" type="presOf" srcId="{41F12ED8-35F6-4BCF-82F6-54CC1A098437}" destId="{230EA75C-3142-2C4F-8DAB-23231FCF4ED3}" srcOrd="0" destOrd="0" presId="urn:microsoft.com/office/officeart/2016/7/layout/ChevronBlockProcess"/>
    <dgm:cxn modelId="{FB8999D5-89B8-4295-8F98-4E5AA6547F6D}" srcId="{230D544A-5480-40AE-972E-D2F94F760A02}" destId="{41F12ED8-35F6-4BCF-82F6-54CC1A098437}" srcOrd="1" destOrd="0" parTransId="{D4D2576D-2EB7-45D3-880F-FC50FFD74591}" sibTransId="{EA121E4D-D51E-42AA-B2D1-E1312DCEDFD0}"/>
    <dgm:cxn modelId="{FD3514DD-9E42-D04F-825F-A4E610A71E22}" type="presOf" srcId="{D2CFFE0C-09FA-1145-8BF5-FAA64F02E26D}" destId="{9321B64F-9A14-0145-A604-BC6C0C150CC3}" srcOrd="0" destOrd="0" presId="urn:microsoft.com/office/officeart/2016/7/layout/ChevronBlockProcess"/>
    <dgm:cxn modelId="{4FFFBCEF-5985-4645-9BAB-29385F156738}" type="presOf" srcId="{1C13F5AB-0FD3-0A48-BC94-89E072EB2D6D}" destId="{22C030A4-9A95-F246-BC37-EE607450C91D}" srcOrd="0" destOrd="0" presId="urn:microsoft.com/office/officeart/2016/7/layout/ChevronBlockProcess"/>
    <dgm:cxn modelId="{E99664B9-C747-4E41-ABB6-80778206B5F2}" type="presParOf" srcId="{2A7B0F46-0003-4914-9AB8-EE085DD7F7ED}" destId="{F28A4337-865D-3341-8BD2-2208905360AB}" srcOrd="0" destOrd="0" presId="urn:microsoft.com/office/officeart/2016/7/layout/ChevronBlockProcess"/>
    <dgm:cxn modelId="{32BDD95B-B079-684F-9113-73F818A62C1A}" type="presParOf" srcId="{F28A4337-865D-3341-8BD2-2208905360AB}" destId="{5FA8D077-F77F-6542-BBC7-75AD0D919BC9}" srcOrd="0" destOrd="0" presId="urn:microsoft.com/office/officeart/2016/7/layout/ChevronBlockProcess"/>
    <dgm:cxn modelId="{5530F20E-9AC9-B94E-9B91-B6AF918EBE28}" type="presParOf" srcId="{F28A4337-865D-3341-8BD2-2208905360AB}" destId="{8EE820B2-DD05-8C48-9E99-7AC78982B279}" srcOrd="1" destOrd="0" presId="urn:microsoft.com/office/officeart/2016/7/layout/ChevronBlockProcess"/>
    <dgm:cxn modelId="{5BE90FA7-49C8-2347-9AA2-F2AE3A78F7DF}" type="presParOf" srcId="{2A7B0F46-0003-4914-9AB8-EE085DD7F7ED}" destId="{2FB1B553-5E03-D44C-8236-3145B17D5660}" srcOrd="1" destOrd="0" presId="urn:microsoft.com/office/officeart/2016/7/layout/ChevronBlockProcess"/>
    <dgm:cxn modelId="{B4C4D2A5-C891-7242-BD04-CE4E60D56720}" type="presParOf" srcId="{2A7B0F46-0003-4914-9AB8-EE085DD7F7ED}" destId="{5B957CF3-5F8C-A947-9FB1-0CC7AD1BF3D1}" srcOrd="2" destOrd="0" presId="urn:microsoft.com/office/officeart/2016/7/layout/ChevronBlockProcess"/>
    <dgm:cxn modelId="{E7DB99F3-F712-114E-A2C6-071B46AC3FE3}" type="presParOf" srcId="{5B957CF3-5F8C-A947-9FB1-0CC7AD1BF3D1}" destId="{230EA75C-3142-2C4F-8DAB-23231FCF4ED3}" srcOrd="0" destOrd="0" presId="urn:microsoft.com/office/officeart/2016/7/layout/ChevronBlockProcess"/>
    <dgm:cxn modelId="{967E4170-D41B-B34C-B398-5FFEFBE93905}" type="presParOf" srcId="{5B957CF3-5F8C-A947-9FB1-0CC7AD1BF3D1}" destId="{10E4D0D5-285A-DC48-AF23-7D6FBBD2C70C}" srcOrd="1" destOrd="0" presId="urn:microsoft.com/office/officeart/2016/7/layout/ChevronBlockProcess"/>
    <dgm:cxn modelId="{8764AB60-C7C9-0346-B8DF-92BB349AC10E}" type="presParOf" srcId="{2A7B0F46-0003-4914-9AB8-EE085DD7F7ED}" destId="{D143ECB3-176D-E046-B33B-D8DFBFB070FF}" srcOrd="3" destOrd="0" presId="urn:microsoft.com/office/officeart/2016/7/layout/ChevronBlockProcess"/>
    <dgm:cxn modelId="{3D384A3E-08B5-E84B-94D2-23489DCF8A0E}" type="presParOf" srcId="{2A7B0F46-0003-4914-9AB8-EE085DD7F7ED}" destId="{7B924FAB-4839-EE41-A63A-E04C914A4629}" srcOrd="4" destOrd="0" presId="urn:microsoft.com/office/officeart/2016/7/layout/ChevronBlockProcess"/>
    <dgm:cxn modelId="{1ECD306E-4BE0-0F4B-9664-A30A7C361B0D}" type="presParOf" srcId="{7B924FAB-4839-EE41-A63A-E04C914A4629}" destId="{5E16BFC3-2BFA-3C40-95F8-5EBDF5940EF3}" srcOrd="0" destOrd="0" presId="urn:microsoft.com/office/officeart/2016/7/layout/ChevronBlockProcess"/>
    <dgm:cxn modelId="{357EB9EF-E848-5847-A84E-011872F5050F}" type="presParOf" srcId="{7B924FAB-4839-EE41-A63A-E04C914A4629}" destId="{C1D7D652-401F-F74D-9E57-53473B34BDDF}" srcOrd="1" destOrd="0" presId="urn:microsoft.com/office/officeart/2016/7/layout/ChevronBlockProcess"/>
    <dgm:cxn modelId="{9193E302-CEE0-CA46-BA92-4C1296DD90EF}" type="presParOf" srcId="{2A7B0F46-0003-4914-9AB8-EE085DD7F7ED}" destId="{B0717B20-0F39-6946-B6EF-5FE9E2011065}" srcOrd="5" destOrd="0" presId="urn:microsoft.com/office/officeart/2016/7/layout/ChevronBlockProcess"/>
    <dgm:cxn modelId="{C4484AA0-C85A-3D4B-AFAD-B12E289BF78D}" type="presParOf" srcId="{2A7B0F46-0003-4914-9AB8-EE085DD7F7ED}" destId="{3B342D0A-66C0-2245-B586-FA2B9E2616BE}" srcOrd="6" destOrd="0" presId="urn:microsoft.com/office/officeart/2016/7/layout/ChevronBlockProcess"/>
    <dgm:cxn modelId="{D29724AB-9643-2A4C-9BF6-BDCE4A026A4E}" type="presParOf" srcId="{3B342D0A-66C0-2245-B586-FA2B9E2616BE}" destId="{C3B088C0-4788-254E-B645-F933EB6B21F1}" srcOrd="0" destOrd="0" presId="urn:microsoft.com/office/officeart/2016/7/layout/ChevronBlockProcess"/>
    <dgm:cxn modelId="{45FC8E5D-A505-FF4B-A1E7-96EF9129031E}" type="presParOf" srcId="{3B342D0A-66C0-2245-B586-FA2B9E2616BE}" destId="{9321B64F-9A14-0145-A604-BC6C0C150CC3}" srcOrd="1" destOrd="0" presId="urn:microsoft.com/office/officeart/2016/7/layout/ChevronBlockProcess"/>
    <dgm:cxn modelId="{2D2295B9-3D2E-FD4A-AF8A-BF10E37AC850}" type="presParOf" srcId="{2A7B0F46-0003-4914-9AB8-EE085DD7F7ED}" destId="{B6F0970F-01EA-C140-AC9D-6D81937729F9}" srcOrd="7" destOrd="0" presId="urn:microsoft.com/office/officeart/2016/7/layout/ChevronBlockProcess"/>
    <dgm:cxn modelId="{47305199-C4FE-7C4C-A87D-ADBF92E01517}" type="presParOf" srcId="{2A7B0F46-0003-4914-9AB8-EE085DD7F7ED}" destId="{FFE34A1F-9B45-2C4D-AF32-5C2A37D8D245}" srcOrd="8" destOrd="0" presId="urn:microsoft.com/office/officeart/2016/7/layout/ChevronBlockProcess"/>
    <dgm:cxn modelId="{751BD663-26C6-2949-97AB-86521FEFB9C8}" type="presParOf" srcId="{FFE34A1F-9B45-2C4D-AF32-5C2A37D8D245}" destId="{22C030A4-9A95-F246-BC37-EE607450C91D}" srcOrd="0" destOrd="0" presId="urn:microsoft.com/office/officeart/2016/7/layout/ChevronBlockProcess"/>
    <dgm:cxn modelId="{65933142-3C7A-D541-90C7-21FE86B07172}" type="presParOf" srcId="{FFE34A1F-9B45-2C4D-AF32-5C2A37D8D245}" destId="{FEF7B6B0-23A8-7C4D-B266-AD38B8E122AA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0D544A-5480-40AE-972E-D2F94F760A02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ECF6589-3969-1049-8A5A-7296739ED52E}">
      <dgm:prSet custT="1"/>
      <dgm:spPr/>
      <dgm:t>
        <a:bodyPr/>
        <a:lstStyle/>
        <a:p>
          <a:r>
            <a:rPr lang="en-GB" sz="3200" b="1" dirty="0">
              <a:solidFill>
                <a:schemeClr val="tx1"/>
              </a:solidFill>
            </a:rPr>
            <a:t>Use Descriptive Names</a:t>
          </a:r>
          <a:endParaRPr lang="en-US" sz="3200" dirty="0">
            <a:solidFill>
              <a:schemeClr val="tx1"/>
            </a:solidFill>
          </a:endParaRPr>
        </a:p>
      </dgm:t>
    </dgm:pt>
    <dgm:pt modelId="{AAADEAA0-274C-2441-87F7-55655F422BAE}" type="parTrans" cxnId="{CBA83293-BA8C-9248-8AFE-288BCA675DB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3B8069A-16A9-5748-B53E-098FEDED1D85}" type="sibTrans" cxnId="{CBA83293-BA8C-9248-8AFE-288BCA675DB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B9327A6-0CA4-ED49-9CBF-127B31EC46CD}">
      <dgm:prSet custT="1"/>
      <dgm:spPr/>
      <dgm:t>
        <a:bodyPr/>
        <a:lstStyle/>
        <a:p>
          <a:r>
            <a:rPr lang="en-GB" sz="3200" b="1" dirty="0">
              <a:solidFill>
                <a:schemeClr val="tx1"/>
              </a:solidFill>
            </a:rPr>
            <a:t>Consistent Indentation</a:t>
          </a:r>
          <a:endParaRPr lang="en-GB" sz="3200" dirty="0">
            <a:solidFill>
              <a:schemeClr val="tx1"/>
            </a:solidFill>
          </a:endParaRPr>
        </a:p>
      </dgm:t>
    </dgm:pt>
    <dgm:pt modelId="{1D77ABCB-7495-6148-B7C4-77883439558E}" type="parTrans" cxnId="{F2DDEF14-A70B-2A48-A883-D216AECC1A8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56A5774-A88B-1E49-8311-D1D648366279}" type="sibTrans" cxnId="{F2DDEF14-A70B-2A48-A883-D216AECC1A8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859706A-6BB8-1343-BCF6-F9669C58C859}">
      <dgm:prSet custT="1"/>
      <dgm:spPr/>
      <dgm:t>
        <a:bodyPr/>
        <a:lstStyle/>
        <a:p>
          <a:r>
            <a:rPr lang="en-GB" sz="3200" b="1" dirty="0">
              <a:solidFill>
                <a:schemeClr val="tx1"/>
              </a:solidFill>
            </a:rPr>
            <a:t>Keep Functions Short</a:t>
          </a:r>
          <a:endParaRPr lang="en-GB" sz="3200" dirty="0">
            <a:solidFill>
              <a:schemeClr val="tx1"/>
            </a:solidFill>
          </a:endParaRPr>
        </a:p>
      </dgm:t>
    </dgm:pt>
    <dgm:pt modelId="{78CA3261-3479-6749-AB10-4CFD6C17B099}" type="parTrans" cxnId="{F9B78CD7-02CB-464F-B78C-D32917BBD21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446259C-5087-084A-B5CD-C7CD1C9BAC3F}" type="sibTrans" cxnId="{F9B78CD7-02CB-464F-B78C-D32917BBD21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0D93922-9D18-EF4F-BA5D-A150C590E828}">
      <dgm:prSet custT="1"/>
      <dgm:spPr/>
      <dgm:t>
        <a:bodyPr/>
        <a:lstStyle/>
        <a:p>
          <a:r>
            <a:rPr lang="en-GB" sz="3200" dirty="0">
              <a:solidFill>
                <a:schemeClr val="tx1"/>
              </a:solidFill>
            </a:rPr>
            <a:t>Give variables and functions meaningful names.</a:t>
          </a:r>
          <a:endParaRPr lang="en-US" sz="3200" dirty="0">
            <a:solidFill>
              <a:schemeClr val="tx1"/>
            </a:solidFill>
          </a:endParaRPr>
        </a:p>
      </dgm:t>
    </dgm:pt>
    <dgm:pt modelId="{AC63B220-6F39-014C-A856-FA17E1D45A41}" type="parTrans" cxnId="{95E18933-11AD-6240-98B1-E916C92B34A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BD940C7-AAC3-1C4A-9919-3DE9EEF5B185}" type="sibTrans" cxnId="{95E18933-11AD-6240-98B1-E916C92B34A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F7CB527-6472-814D-8882-ED06329255EC}">
      <dgm:prSet custT="1"/>
      <dgm:spPr/>
      <dgm:t>
        <a:bodyPr/>
        <a:lstStyle/>
        <a:p>
          <a:r>
            <a:rPr lang="en-GB" sz="3200" dirty="0">
              <a:solidFill>
                <a:schemeClr val="tx1"/>
              </a:solidFill>
            </a:rPr>
            <a:t>Follow consistent formatting rules throughout.</a:t>
          </a:r>
        </a:p>
      </dgm:t>
    </dgm:pt>
    <dgm:pt modelId="{9945E69B-5E78-EC4A-AFAF-D7EE67035BD1}" type="parTrans" cxnId="{A1083604-9ED4-524F-940A-F04D534C6F75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BFCA525-FE27-8340-AA3B-B772DDF726EC}" type="sibTrans" cxnId="{A1083604-9ED4-524F-940A-F04D534C6F75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1A501CF-5B2F-284E-9D88-0A8292434AAE}">
      <dgm:prSet custT="1"/>
      <dgm:spPr/>
      <dgm:t>
        <a:bodyPr/>
        <a:lstStyle/>
        <a:p>
          <a:r>
            <a:rPr lang="en-GB" sz="3200" dirty="0">
              <a:solidFill>
                <a:schemeClr val="tx1"/>
              </a:solidFill>
            </a:rPr>
            <a:t>Break complex tasks into smaller, manageable functions.</a:t>
          </a:r>
        </a:p>
      </dgm:t>
    </dgm:pt>
    <dgm:pt modelId="{BE61089F-3AA7-9440-8C2F-99E1DC508355}" type="parTrans" cxnId="{4A4484CA-D65A-A048-88A7-B63131909BA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FF958B1-1B75-0440-867A-51E9324304C5}" type="sibTrans" cxnId="{4A4484CA-D65A-A048-88A7-B63131909BA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A7B0F46-0003-4914-9AB8-EE085DD7F7ED}" type="pres">
      <dgm:prSet presAssocID="{230D544A-5480-40AE-972E-D2F94F760A02}" presName="Name0" presStyleCnt="0">
        <dgm:presLayoutVars>
          <dgm:dir/>
          <dgm:animLvl val="lvl"/>
          <dgm:resizeHandles val="exact"/>
        </dgm:presLayoutVars>
      </dgm:prSet>
      <dgm:spPr/>
    </dgm:pt>
    <dgm:pt modelId="{AC880AC5-5B0E-1349-BD56-1A4C63E7F36F}" type="pres">
      <dgm:prSet presAssocID="{CECF6589-3969-1049-8A5A-7296739ED52E}" presName="composite" presStyleCnt="0"/>
      <dgm:spPr/>
    </dgm:pt>
    <dgm:pt modelId="{B4622AF8-EEE6-8B44-A090-0B2B80D9BC6C}" type="pres">
      <dgm:prSet presAssocID="{CECF6589-3969-1049-8A5A-7296739ED52E}" presName="parTx" presStyleLbl="alignNode1" presStyleIdx="0" presStyleCnt="3">
        <dgm:presLayoutVars>
          <dgm:chMax val="0"/>
          <dgm:chPref val="0"/>
        </dgm:presLayoutVars>
      </dgm:prSet>
      <dgm:spPr/>
    </dgm:pt>
    <dgm:pt modelId="{18F8863B-F762-D341-B88F-5C8160F525AD}" type="pres">
      <dgm:prSet presAssocID="{CECF6589-3969-1049-8A5A-7296739ED52E}" presName="desTx" presStyleLbl="alignAccFollowNode1" presStyleIdx="0" presStyleCnt="3">
        <dgm:presLayoutVars/>
      </dgm:prSet>
      <dgm:spPr/>
    </dgm:pt>
    <dgm:pt modelId="{5B96451D-010D-2343-AFDD-1F07C85726B9}" type="pres">
      <dgm:prSet presAssocID="{63B8069A-16A9-5748-B53E-098FEDED1D85}" presName="space" presStyleCnt="0"/>
      <dgm:spPr/>
    </dgm:pt>
    <dgm:pt modelId="{6361D877-58CE-0247-BAFC-E94685AE36F5}" type="pres">
      <dgm:prSet presAssocID="{6B9327A6-0CA4-ED49-9CBF-127B31EC46CD}" presName="composite" presStyleCnt="0"/>
      <dgm:spPr/>
    </dgm:pt>
    <dgm:pt modelId="{19AC9E10-6960-A94A-BA98-BE24973E45A7}" type="pres">
      <dgm:prSet presAssocID="{6B9327A6-0CA4-ED49-9CBF-127B31EC46CD}" presName="parTx" presStyleLbl="alignNode1" presStyleIdx="1" presStyleCnt="3">
        <dgm:presLayoutVars>
          <dgm:chMax val="0"/>
          <dgm:chPref val="0"/>
        </dgm:presLayoutVars>
      </dgm:prSet>
      <dgm:spPr/>
    </dgm:pt>
    <dgm:pt modelId="{2B516CEF-2A73-3546-BF3B-53EDF279D7D8}" type="pres">
      <dgm:prSet presAssocID="{6B9327A6-0CA4-ED49-9CBF-127B31EC46CD}" presName="desTx" presStyleLbl="alignAccFollowNode1" presStyleIdx="1" presStyleCnt="3">
        <dgm:presLayoutVars/>
      </dgm:prSet>
      <dgm:spPr/>
    </dgm:pt>
    <dgm:pt modelId="{1B2303A3-D50D-5643-AB98-7787FA278B33}" type="pres">
      <dgm:prSet presAssocID="{056A5774-A88B-1E49-8311-D1D648366279}" presName="space" presStyleCnt="0"/>
      <dgm:spPr/>
    </dgm:pt>
    <dgm:pt modelId="{70FE2521-C22D-DA41-AC6C-F9CA8794EBBD}" type="pres">
      <dgm:prSet presAssocID="{F859706A-6BB8-1343-BCF6-F9669C58C859}" presName="composite" presStyleCnt="0"/>
      <dgm:spPr/>
    </dgm:pt>
    <dgm:pt modelId="{BB990DD0-8F79-CA4F-A2B4-F77A29710E97}" type="pres">
      <dgm:prSet presAssocID="{F859706A-6BB8-1343-BCF6-F9669C58C859}" presName="parTx" presStyleLbl="alignNode1" presStyleIdx="2" presStyleCnt="3">
        <dgm:presLayoutVars>
          <dgm:chMax val="0"/>
          <dgm:chPref val="0"/>
        </dgm:presLayoutVars>
      </dgm:prSet>
      <dgm:spPr/>
    </dgm:pt>
    <dgm:pt modelId="{3EE8B89F-EEBA-AF40-8E1C-3652384B0779}" type="pres">
      <dgm:prSet presAssocID="{F859706A-6BB8-1343-BCF6-F9669C58C859}" presName="desTx" presStyleLbl="alignAccFollowNode1" presStyleIdx="2" presStyleCnt="3">
        <dgm:presLayoutVars/>
      </dgm:prSet>
      <dgm:spPr/>
    </dgm:pt>
  </dgm:ptLst>
  <dgm:cxnLst>
    <dgm:cxn modelId="{A1083604-9ED4-524F-940A-F04D534C6F75}" srcId="{6B9327A6-0CA4-ED49-9CBF-127B31EC46CD}" destId="{DF7CB527-6472-814D-8882-ED06329255EC}" srcOrd="0" destOrd="0" parTransId="{9945E69B-5E78-EC4A-AFAF-D7EE67035BD1}" sibTransId="{CBFCA525-FE27-8340-AA3B-B772DDF726EC}"/>
    <dgm:cxn modelId="{F2DDEF14-A70B-2A48-A883-D216AECC1A80}" srcId="{230D544A-5480-40AE-972E-D2F94F760A02}" destId="{6B9327A6-0CA4-ED49-9CBF-127B31EC46CD}" srcOrd="1" destOrd="0" parTransId="{1D77ABCB-7495-6148-B7C4-77883439558E}" sibTransId="{056A5774-A88B-1E49-8311-D1D648366279}"/>
    <dgm:cxn modelId="{F80D8533-E80E-584F-A05F-DE5003643EFE}" type="presOf" srcId="{6B9327A6-0CA4-ED49-9CBF-127B31EC46CD}" destId="{19AC9E10-6960-A94A-BA98-BE24973E45A7}" srcOrd="0" destOrd="0" presId="urn:microsoft.com/office/officeart/2016/7/layout/ChevronBlockProcess"/>
    <dgm:cxn modelId="{95E18933-11AD-6240-98B1-E916C92B34A7}" srcId="{CECF6589-3969-1049-8A5A-7296739ED52E}" destId="{D0D93922-9D18-EF4F-BA5D-A150C590E828}" srcOrd="0" destOrd="0" parTransId="{AC63B220-6F39-014C-A856-FA17E1D45A41}" sibTransId="{2BD940C7-AAC3-1C4A-9919-3DE9EEF5B185}"/>
    <dgm:cxn modelId="{12C8A540-7FFC-BC47-89A7-8533D56F5E75}" type="presOf" srcId="{D0D93922-9D18-EF4F-BA5D-A150C590E828}" destId="{18F8863B-F762-D341-B88F-5C8160F525AD}" srcOrd="0" destOrd="0" presId="urn:microsoft.com/office/officeart/2016/7/layout/ChevronBlockProcess"/>
    <dgm:cxn modelId="{B464DA45-F5DA-2040-B438-BA578185EF51}" type="presOf" srcId="{41A501CF-5B2F-284E-9D88-0A8292434AAE}" destId="{3EE8B89F-EEBA-AF40-8E1C-3652384B0779}" srcOrd="0" destOrd="0" presId="urn:microsoft.com/office/officeart/2016/7/layout/ChevronBlockProcess"/>
    <dgm:cxn modelId="{38182B46-3F0D-954B-A05E-A5CE2A007368}" type="presOf" srcId="{CECF6589-3969-1049-8A5A-7296739ED52E}" destId="{B4622AF8-EEE6-8B44-A090-0B2B80D9BC6C}" srcOrd="0" destOrd="0" presId="urn:microsoft.com/office/officeart/2016/7/layout/ChevronBlockProcess"/>
    <dgm:cxn modelId="{CBA83293-BA8C-9248-8AFE-288BCA675DB0}" srcId="{230D544A-5480-40AE-972E-D2F94F760A02}" destId="{CECF6589-3969-1049-8A5A-7296739ED52E}" srcOrd="0" destOrd="0" parTransId="{AAADEAA0-274C-2441-87F7-55655F422BAE}" sibTransId="{63B8069A-16A9-5748-B53E-098FEDED1D85}"/>
    <dgm:cxn modelId="{BCD48499-7A9F-43A8-9A87-58840B371E37}" type="presOf" srcId="{230D544A-5480-40AE-972E-D2F94F760A02}" destId="{2A7B0F46-0003-4914-9AB8-EE085DD7F7ED}" srcOrd="0" destOrd="0" presId="urn:microsoft.com/office/officeart/2016/7/layout/ChevronBlockProcess"/>
    <dgm:cxn modelId="{4A4484CA-D65A-A048-88A7-B63131909BA9}" srcId="{F859706A-6BB8-1343-BCF6-F9669C58C859}" destId="{41A501CF-5B2F-284E-9D88-0A8292434AAE}" srcOrd="0" destOrd="0" parTransId="{BE61089F-3AA7-9440-8C2F-99E1DC508355}" sibTransId="{5FF958B1-1B75-0440-867A-51E9324304C5}"/>
    <dgm:cxn modelId="{F9B78CD7-02CB-464F-B78C-D32917BBD21A}" srcId="{230D544A-5480-40AE-972E-D2F94F760A02}" destId="{F859706A-6BB8-1343-BCF6-F9669C58C859}" srcOrd="2" destOrd="0" parTransId="{78CA3261-3479-6749-AB10-4CFD6C17B099}" sibTransId="{F446259C-5087-084A-B5CD-C7CD1C9BAC3F}"/>
    <dgm:cxn modelId="{1BFB8CF6-D8F2-3A4C-8A3E-C810946CE93E}" type="presOf" srcId="{DF7CB527-6472-814D-8882-ED06329255EC}" destId="{2B516CEF-2A73-3546-BF3B-53EDF279D7D8}" srcOrd="0" destOrd="0" presId="urn:microsoft.com/office/officeart/2016/7/layout/ChevronBlockProcess"/>
    <dgm:cxn modelId="{4B7109F8-515B-8E43-B5DD-16C7252C9067}" type="presOf" srcId="{F859706A-6BB8-1343-BCF6-F9669C58C859}" destId="{BB990DD0-8F79-CA4F-A2B4-F77A29710E97}" srcOrd="0" destOrd="0" presId="urn:microsoft.com/office/officeart/2016/7/layout/ChevronBlockProcess"/>
    <dgm:cxn modelId="{A3A7D226-F50F-8B48-ACF3-C9ED40403868}" type="presParOf" srcId="{2A7B0F46-0003-4914-9AB8-EE085DD7F7ED}" destId="{AC880AC5-5B0E-1349-BD56-1A4C63E7F36F}" srcOrd="0" destOrd="0" presId="urn:microsoft.com/office/officeart/2016/7/layout/ChevronBlockProcess"/>
    <dgm:cxn modelId="{3DAF6663-B78A-9E49-932B-19E3E113BEDD}" type="presParOf" srcId="{AC880AC5-5B0E-1349-BD56-1A4C63E7F36F}" destId="{B4622AF8-EEE6-8B44-A090-0B2B80D9BC6C}" srcOrd="0" destOrd="0" presId="urn:microsoft.com/office/officeart/2016/7/layout/ChevronBlockProcess"/>
    <dgm:cxn modelId="{741CB440-5A29-1C42-B40C-2039F7C06BD0}" type="presParOf" srcId="{AC880AC5-5B0E-1349-BD56-1A4C63E7F36F}" destId="{18F8863B-F762-D341-B88F-5C8160F525AD}" srcOrd="1" destOrd="0" presId="urn:microsoft.com/office/officeart/2016/7/layout/ChevronBlockProcess"/>
    <dgm:cxn modelId="{DE4F5A74-D943-8C45-A256-9B7937287313}" type="presParOf" srcId="{2A7B0F46-0003-4914-9AB8-EE085DD7F7ED}" destId="{5B96451D-010D-2343-AFDD-1F07C85726B9}" srcOrd="1" destOrd="0" presId="urn:microsoft.com/office/officeart/2016/7/layout/ChevronBlockProcess"/>
    <dgm:cxn modelId="{513B94E4-1868-4841-9698-F1D3E4B6F8DC}" type="presParOf" srcId="{2A7B0F46-0003-4914-9AB8-EE085DD7F7ED}" destId="{6361D877-58CE-0247-BAFC-E94685AE36F5}" srcOrd="2" destOrd="0" presId="urn:microsoft.com/office/officeart/2016/7/layout/ChevronBlockProcess"/>
    <dgm:cxn modelId="{56A54AB1-0751-0449-B098-C6545FD48CC8}" type="presParOf" srcId="{6361D877-58CE-0247-BAFC-E94685AE36F5}" destId="{19AC9E10-6960-A94A-BA98-BE24973E45A7}" srcOrd="0" destOrd="0" presId="urn:microsoft.com/office/officeart/2016/7/layout/ChevronBlockProcess"/>
    <dgm:cxn modelId="{01F17481-2CA7-9E45-B53D-E664852D1880}" type="presParOf" srcId="{6361D877-58CE-0247-BAFC-E94685AE36F5}" destId="{2B516CEF-2A73-3546-BF3B-53EDF279D7D8}" srcOrd="1" destOrd="0" presId="urn:microsoft.com/office/officeart/2016/7/layout/ChevronBlockProcess"/>
    <dgm:cxn modelId="{3208522B-C10F-3243-8FA1-79B503E11FA7}" type="presParOf" srcId="{2A7B0F46-0003-4914-9AB8-EE085DD7F7ED}" destId="{1B2303A3-D50D-5643-AB98-7787FA278B33}" srcOrd="3" destOrd="0" presId="urn:microsoft.com/office/officeart/2016/7/layout/ChevronBlockProcess"/>
    <dgm:cxn modelId="{E2C1AF15-2182-9948-89B1-EB3D812BC84B}" type="presParOf" srcId="{2A7B0F46-0003-4914-9AB8-EE085DD7F7ED}" destId="{70FE2521-C22D-DA41-AC6C-F9CA8794EBBD}" srcOrd="4" destOrd="0" presId="urn:microsoft.com/office/officeart/2016/7/layout/ChevronBlockProcess"/>
    <dgm:cxn modelId="{CD11C1FD-F2EE-C447-B5DD-61B2E6BE156E}" type="presParOf" srcId="{70FE2521-C22D-DA41-AC6C-F9CA8794EBBD}" destId="{BB990DD0-8F79-CA4F-A2B4-F77A29710E97}" srcOrd="0" destOrd="0" presId="urn:microsoft.com/office/officeart/2016/7/layout/ChevronBlockProcess"/>
    <dgm:cxn modelId="{27C027F8-AC37-D744-A902-DB0D8D60B545}" type="presParOf" srcId="{70FE2521-C22D-DA41-AC6C-F9CA8794EBBD}" destId="{3EE8B89F-EEBA-AF40-8E1C-3652384B0779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0D544A-5480-40AE-972E-D2F94F760A02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CF6589-3969-1049-8A5A-7296739ED52E}">
      <dgm:prSet custT="1"/>
      <dgm:spPr/>
      <dgm:t>
        <a:bodyPr/>
        <a:lstStyle/>
        <a:p>
          <a:r>
            <a:rPr lang="en-GB" sz="2200" b="1"/>
            <a:t>Comment Key Sections</a:t>
          </a:r>
          <a:endParaRPr lang="en-US" sz="2200" dirty="0"/>
        </a:p>
      </dgm:t>
    </dgm:pt>
    <dgm:pt modelId="{AAADEAA0-274C-2441-87F7-55655F422BAE}" type="parTrans" cxnId="{CBA83293-BA8C-9248-8AFE-288BCA675DB0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63B8069A-16A9-5748-B53E-098FEDED1D85}" type="sibTrans" cxnId="{CBA83293-BA8C-9248-8AFE-288BCA675DB0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27F7693E-9764-E941-AB47-00634993B241}">
      <dgm:prSet custT="1"/>
      <dgm:spPr/>
      <dgm:t>
        <a:bodyPr/>
        <a:lstStyle/>
        <a:p>
          <a:r>
            <a:rPr lang="en-GB" sz="2200"/>
            <a:t>Explain non-obvious parts of the code to aid understanding.</a:t>
          </a:r>
          <a:endParaRPr lang="en-US" sz="2200" dirty="0"/>
        </a:p>
      </dgm:t>
    </dgm:pt>
    <dgm:pt modelId="{81A97434-380F-9249-90DD-5FF8CDC6C0FC}" type="parTrans" cxnId="{857A390E-B792-164E-BE40-80889228EB3B}">
      <dgm:prSet/>
      <dgm:spPr/>
      <dgm:t>
        <a:bodyPr/>
        <a:lstStyle/>
        <a:p>
          <a:endParaRPr lang="en-GB" sz="2200"/>
        </a:p>
      </dgm:t>
    </dgm:pt>
    <dgm:pt modelId="{6C459782-414C-C24C-9D55-6C8349D6FBE6}" type="sibTrans" cxnId="{857A390E-B792-164E-BE40-80889228EB3B}">
      <dgm:prSet/>
      <dgm:spPr/>
      <dgm:t>
        <a:bodyPr/>
        <a:lstStyle/>
        <a:p>
          <a:endParaRPr lang="en-GB" sz="2200"/>
        </a:p>
      </dgm:t>
    </dgm:pt>
    <dgm:pt modelId="{DD605ADB-FA0B-674E-AA81-C2CDBF9C4146}">
      <dgm:prSet custT="1"/>
      <dgm:spPr/>
      <dgm:t>
        <a:bodyPr/>
        <a:lstStyle/>
        <a:p>
          <a:r>
            <a:rPr lang="en-GB" sz="2200" b="1" dirty="0"/>
            <a:t>Use Docstrings</a:t>
          </a:r>
          <a:endParaRPr lang="en-US" sz="2200" dirty="0"/>
        </a:p>
      </dgm:t>
    </dgm:pt>
    <dgm:pt modelId="{0C007462-0973-1D4C-89F5-50001C077288}" type="parTrans" cxnId="{D580A156-CA24-994A-921C-D69F849BC2DD}">
      <dgm:prSet/>
      <dgm:spPr/>
      <dgm:t>
        <a:bodyPr/>
        <a:lstStyle/>
        <a:p>
          <a:endParaRPr lang="en-GB" sz="2200"/>
        </a:p>
      </dgm:t>
    </dgm:pt>
    <dgm:pt modelId="{608013DE-F44D-F140-AF1F-82602D0F1BAC}" type="sibTrans" cxnId="{D580A156-CA24-994A-921C-D69F849BC2DD}">
      <dgm:prSet/>
      <dgm:spPr/>
      <dgm:t>
        <a:bodyPr/>
        <a:lstStyle/>
        <a:p>
          <a:endParaRPr lang="en-GB" sz="2200"/>
        </a:p>
      </dgm:t>
    </dgm:pt>
    <dgm:pt modelId="{58697C86-168C-E64A-9308-0E46E2DF2D6F}">
      <dgm:prSet custT="1"/>
      <dgm:spPr/>
      <dgm:t>
        <a:bodyPr/>
        <a:lstStyle/>
        <a:p>
          <a:r>
            <a:rPr lang="en-GB" sz="2200" dirty="0"/>
            <a:t>Provide clear descriptions for functions and methods using Python’s </a:t>
          </a:r>
          <a:r>
            <a:rPr lang="en-GB" sz="2200" dirty="0">
              <a:solidFill>
                <a:srgbClr val="00B0F0"/>
              </a:solidFill>
            </a:rPr>
            <a:t>"""docstring""" format.</a:t>
          </a:r>
          <a:endParaRPr lang="en-US" sz="2200" dirty="0">
            <a:solidFill>
              <a:srgbClr val="00B0F0"/>
            </a:solidFill>
          </a:endParaRPr>
        </a:p>
      </dgm:t>
    </dgm:pt>
    <dgm:pt modelId="{004E9960-7177-A241-9721-EEB375F50C7A}" type="parTrans" cxnId="{86501CE4-859A-464B-ACE6-6E9A9A35B5B1}">
      <dgm:prSet/>
      <dgm:spPr/>
      <dgm:t>
        <a:bodyPr/>
        <a:lstStyle/>
        <a:p>
          <a:endParaRPr lang="en-GB" sz="2200"/>
        </a:p>
      </dgm:t>
    </dgm:pt>
    <dgm:pt modelId="{3CB4A190-4AEF-204E-A78E-31C1E076A3D4}" type="sibTrans" cxnId="{86501CE4-859A-464B-ACE6-6E9A9A35B5B1}">
      <dgm:prSet/>
      <dgm:spPr/>
      <dgm:t>
        <a:bodyPr/>
        <a:lstStyle/>
        <a:p>
          <a:endParaRPr lang="en-GB" sz="2200"/>
        </a:p>
      </dgm:t>
    </dgm:pt>
    <dgm:pt modelId="{582B9FEA-93EF-D44F-BF96-18A166CCD92E}">
      <dgm:prSet custT="1"/>
      <dgm:spPr/>
      <dgm:t>
        <a:bodyPr/>
        <a:lstStyle/>
        <a:p>
          <a:r>
            <a:rPr lang="en-GB" sz="2200" b="1" dirty="0"/>
            <a:t>Include Usage Examples</a:t>
          </a:r>
          <a:endParaRPr lang="en-US" sz="2200" dirty="0"/>
        </a:p>
      </dgm:t>
    </dgm:pt>
    <dgm:pt modelId="{40BC79C2-CA4A-9648-8037-832827E13821}" type="parTrans" cxnId="{F328B329-11CA-A74D-869A-47EEB69A2B64}">
      <dgm:prSet/>
      <dgm:spPr/>
      <dgm:t>
        <a:bodyPr/>
        <a:lstStyle/>
        <a:p>
          <a:endParaRPr lang="en-GB" sz="2200"/>
        </a:p>
      </dgm:t>
    </dgm:pt>
    <dgm:pt modelId="{D50209BC-E1D5-0F42-AB11-0B00798DB1AB}" type="sibTrans" cxnId="{F328B329-11CA-A74D-869A-47EEB69A2B64}">
      <dgm:prSet/>
      <dgm:spPr/>
      <dgm:t>
        <a:bodyPr/>
        <a:lstStyle/>
        <a:p>
          <a:endParaRPr lang="en-GB" sz="2200"/>
        </a:p>
      </dgm:t>
    </dgm:pt>
    <dgm:pt modelId="{95E2F2B5-6988-F942-AE68-5E6A4756C8E5}">
      <dgm:prSet custT="1"/>
      <dgm:spPr/>
      <dgm:t>
        <a:bodyPr/>
        <a:lstStyle/>
        <a:p>
          <a:r>
            <a:rPr lang="en-GB" sz="2200" dirty="0"/>
            <a:t>Where relevant, show examples of how functions or classes are used.</a:t>
          </a:r>
          <a:endParaRPr lang="en-US" sz="2200" dirty="0"/>
        </a:p>
      </dgm:t>
    </dgm:pt>
    <dgm:pt modelId="{0006EF4D-6FB8-3140-AF63-53A76FD85D2F}" type="parTrans" cxnId="{E2E29220-EB50-1F4D-9863-8048A97619B3}">
      <dgm:prSet/>
      <dgm:spPr/>
      <dgm:t>
        <a:bodyPr/>
        <a:lstStyle/>
        <a:p>
          <a:endParaRPr lang="en-GB" sz="2200"/>
        </a:p>
      </dgm:t>
    </dgm:pt>
    <dgm:pt modelId="{06E218FA-F05E-9F43-8314-286C6001788E}" type="sibTrans" cxnId="{E2E29220-EB50-1F4D-9863-8048A97619B3}">
      <dgm:prSet/>
      <dgm:spPr/>
      <dgm:t>
        <a:bodyPr/>
        <a:lstStyle/>
        <a:p>
          <a:endParaRPr lang="en-GB" sz="2200"/>
        </a:p>
      </dgm:t>
    </dgm:pt>
    <dgm:pt modelId="{0EECC768-7E9E-8040-9E2C-DE11697A15C2}">
      <dgm:prSet custT="1"/>
      <dgm:spPr/>
      <dgm:t>
        <a:bodyPr/>
        <a:lstStyle/>
        <a:p>
          <a:r>
            <a:rPr lang="en-GB" sz="2200" b="1" dirty="0"/>
            <a:t>Version Control Notes</a:t>
          </a:r>
          <a:endParaRPr lang="en-US" sz="2200" dirty="0"/>
        </a:p>
      </dgm:t>
    </dgm:pt>
    <dgm:pt modelId="{6BCAED50-BC94-9044-8120-1DA7AA2D5C49}" type="parTrans" cxnId="{36ED936A-C096-AB49-911A-796DB1CCDD60}">
      <dgm:prSet/>
      <dgm:spPr/>
      <dgm:t>
        <a:bodyPr/>
        <a:lstStyle/>
        <a:p>
          <a:endParaRPr lang="en-GB" sz="2200"/>
        </a:p>
      </dgm:t>
    </dgm:pt>
    <dgm:pt modelId="{7C97611B-53E1-4547-ACAC-449C3F64F53D}" type="sibTrans" cxnId="{36ED936A-C096-AB49-911A-796DB1CCDD60}">
      <dgm:prSet/>
      <dgm:spPr/>
      <dgm:t>
        <a:bodyPr/>
        <a:lstStyle/>
        <a:p>
          <a:endParaRPr lang="en-GB" sz="2200"/>
        </a:p>
      </dgm:t>
    </dgm:pt>
    <dgm:pt modelId="{835CD239-F2BC-6943-B418-755CCADB9BB6}">
      <dgm:prSet custT="1"/>
      <dgm:spPr/>
      <dgm:t>
        <a:bodyPr/>
        <a:lstStyle/>
        <a:p>
          <a:r>
            <a:rPr lang="en-GB" sz="2200" dirty="0"/>
            <a:t>Document major changes in code through version control systems like Git.</a:t>
          </a:r>
          <a:endParaRPr lang="en-US" sz="2200" dirty="0"/>
        </a:p>
      </dgm:t>
    </dgm:pt>
    <dgm:pt modelId="{64E10978-D189-514B-AD6B-814763A2F7F3}" type="parTrans" cxnId="{45D7C74E-7543-7C45-97F0-0F99C6A1D060}">
      <dgm:prSet/>
      <dgm:spPr/>
      <dgm:t>
        <a:bodyPr/>
        <a:lstStyle/>
        <a:p>
          <a:endParaRPr lang="en-GB" sz="2200"/>
        </a:p>
      </dgm:t>
    </dgm:pt>
    <dgm:pt modelId="{1A525C10-2DE2-9743-BE5C-72154108B8D4}" type="sibTrans" cxnId="{45D7C74E-7543-7C45-97F0-0F99C6A1D060}">
      <dgm:prSet/>
      <dgm:spPr/>
      <dgm:t>
        <a:bodyPr/>
        <a:lstStyle/>
        <a:p>
          <a:endParaRPr lang="en-GB" sz="2200"/>
        </a:p>
      </dgm:t>
    </dgm:pt>
    <dgm:pt modelId="{38A4F17C-D57F-714F-85BB-34083FD883A2}">
      <dgm:prSet custT="1"/>
      <dgm:spPr/>
      <dgm:t>
        <a:bodyPr/>
        <a:lstStyle/>
        <a:p>
          <a:r>
            <a:rPr lang="en-GB" sz="2200" b="1" dirty="0"/>
            <a:t>Follow Style Guides</a:t>
          </a:r>
          <a:endParaRPr lang="en-US" sz="2200" dirty="0"/>
        </a:p>
      </dgm:t>
    </dgm:pt>
    <dgm:pt modelId="{5E583A55-07A3-DE41-830B-067BAD327E87}" type="parTrans" cxnId="{F20B43E2-7001-8449-956F-5C8AF0F16D4B}">
      <dgm:prSet/>
      <dgm:spPr/>
      <dgm:t>
        <a:bodyPr/>
        <a:lstStyle/>
        <a:p>
          <a:endParaRPr lang="en-GB" sz="2200"/>
        </a:p>
      </dgm:t>
    </dgm:pt>
    <dgm:pt modelId="{90C97659-59A1-2148-9A2C-FB755BD9002E}" type="sibTrans" cxnId="{F20B43E2-7001-8449-956F-5C8AF0F16D4B}">
      <dgm:prSet/>
      <dgm:spPr/>
      <dgm:t>
        <a:bodyPr/>
        <a:lstStyle/>
        <a:p>
          <a:endParaRPr lang="en-GB" sz="2200"/>
        </a:p>
      </dgm:t>
    </dgm:pt>
    <dgm:pt modelId="{65AE407B-C3A8-F14D-8DC5-FEED3AD94EC4}">
      <dgm:prSet custT="1"/>
      <dgm:spPr/>
      <dgm:t>
        <a:bodyPr/>
        <a:lstStyle/>
        <a:p>
          <a:r>
            <a:rPr lang="en-GB" sz="2200" dirty="0"/>
            <a:t>Adhere to established coding standards like PEP 8 for consistency.</a:t>
          </a:r>
          <a:endParaRPr lang="en-US" sz="2200" dirty="0"/>
        </a:p>
      </dgm:t>
    </dgm:pt>
    <dgm:pt modelId="{81F89D6B-0C5A-004E-943E-7315CD8322DA}" type="parTrans" cxnId="{E69756FA-BBDA-454B-91F3-1FD19D277B2E}">
      <dgm:prSet/>
      <dgm:spPr/>
      <dgm:t>
        <a:bodyPr/>
        <a:lstStyle/>
        <a:p>
          <a:endParaRPr lang="en-GB" sz="2200"/>
        </a:p>
      </dgm:t>
    </dgm:pt>
    <dgm:pt modelId="{0E6ED85D-0577-8B47-9F19-22FF1D55A7B4}" type="sibTrans" cxnId="{E69756FA-BBDA-454B-91F3-1FD19D277B2E}">
      <dgm:prSet/>
      <dgm:spPr/>
      <dgm:t>
        <a:bodyPr/>
        <a:lstStyle/>
        <a:p>
          <a:endParaRPr lang="en-GB" sz="2200"/>
        </a:p>
      </dgm:t>
    </dgm:pt>
    <dgm:pt modelId="{2A7B0F46-0003-4914-9AB8-EE085DD7F7ED}" type="pres">
      <dgm:prSet presAssocID="{230D544A-5480-40AE-972E-D2F94F760A02}" presName="Name0" presStyleCnt="0">
        <dgm:presLayoutVars>
          <dgm:dir/>
          <dgm:animLvl val="lvl"/>
          <dgm:resizeHandles val="exact"/>
        </dgm:presLayoutVars>
      </dgm:prSet>
      <dgm:spPr/>
    </dgm:pt>
    <dgm:pt modelId="{AC880AC5-5B0E-1349-BD56-1A4C63E7F36F}" type="pres">
      <dgm:prSet presAssocID="{CECF6589-3969-1049-8A5A-7296739ED52E}" presName="composite" presStyleCnt="0"/>
      <dgm:spPr/>
    </dgm:pt>
    <dgm:pt modelId="{B4622AF8-EEE6-8B44-A090-0B2B80D9BC6C}" type="pres">
      <dgm:prSet presAssocID="{CECF6589-3969-1049-8A5A-7296739ED52E}" presName="parTx" presStyleLbl="alignNode1" presStyleIdx="0" presStyleCnt="5">
        <dgm:presLayoutVars>
          <dgm:chMax val="0"/>
          <dgm:chPref val="0"/>
        </dgm:presLayoutVars>
      </dgm:prSet>
      <dgm:spPr/>
    </dgm:pt>
    <dgm:pt modelId="{18F8863B-F762-D341-B88F-5C8160F525AD}" type="pres">
      <dgm:prSet presAssocID="{CECF6589-3969-1049-8A5A-7296739ED52E}" presName="desTx" presStyleLbl="alignAccFollowNode1" presStyleIdx="0" presStyleCnt="5">
        <dgm:presLayoutVars/>
      </dgm:prSet>
      <dgm:spPr/>
    </dgm:pt>
    <dgm:pt modelId="{518F156C-7B5A-0A41-81E6-A40537BF6EB6}" type="pres">
      <dgm:prSet presAssocID="{63B8069A-16A9-5748-B53E-098FEDED1D85}" presName="space" presStyleCnt="0"/>
      <dgm:spPr/>
    </dgm:pt>
    <dgm:pt modelId="{ED85741E-FC13-E841-BA31-C14E35A8ED15}" type="pres">
      <dgm:prSet presAssocID="{DD605ADB-FA0B-674E-AA81-C2CDBF9C4146}" presName="composite" presStyleCnt="0"/>
      <dgm:spPr/>
    </dgm:pt>
    <dgm:pt modelId="{5BA0C260-6C40-2944-B520-478AD908B618}" type="pres">
      <dgm:prSet presAssocID="{DD605ADB-FA0B-674E-AA81-C2CDBF9C4146}" presName="parTx" presStyleLbl="alignNode1" presStyleIdx="1" presStyleCnt="5">
        <dgm:presLayoutVars>
          <dgm:chMax val="0"/>
          <dgm:chPref val="0"/>
        </dgm:presLayoutVars>
      </dgm:prSet>
      <dgm:spPr/>
    </dgm:pt>
    <dgm:pt modelId="{537163EC-644B-4742-B99E-67134CF3839F}" type="pres">
      <dgm:prSet presAssocID="{DD605ADB-FA0B-674E-AA81-C2CDBF9C4146}" presName="desTx" presStyleLbl="alignAccFollowNode1" presStyleIdx="1" presStyleCnt="5">
        <dgm:presLayoutVars/>
      </dgm:prSet>
      <dgm:spPr/>
    </dgm:pt>
    <dgm:pt modelId="{94A17A1B-9D01-6548-A01E-45E2E620BD96}" type="pres">
      <dgm:prSet presAssocID="{608013DE-F44D-F140-AF1F-82602D0F1BAC}" presName="space" presStyleCnt="0"/>
      <dgm:spPr/>
    </dgm:pt>
    <dgm:pt modelId="{E0212269-3388-7547-B410-6EEF475EE20C}" type="pres">
      <dgm:prSet presAssocID="{582B9FEA-93EF-D44F-BF96-18A166CCD92E}" presName="composite" presStyleCnt="0"/>
      <dgm:spPr/>
    </dgm:pt>
    <dgm:pt modelId="{144F39C6-C760-CD4C-98A3-3380021F4538}" type="pres">
      <dgm:prSet presAssocID="{582B9FEA-93EF-D44F-BF96-18A166CCD92E}" presName="parTx" presStyleLbl="alignNode1" presStyleIdx="2" presStyleCnt="5">
        <dgm:presLayoutVars>
          <dgm:chMax val="0"/>
          <dgm:chPref val="0"/>
        </dgm:presLayoutVars>
      </dgm:prSet>
      <dgm:spPr/>
    </dgm:pt>
    <dgm:pt modelId="{2A78CF08-0D70-844B-A9D1-B43425AA3B79}" type="pres">
      <dgm:prSet presAssocID="{582B9FEA-93EF-D44F-BF96-18A166CCD92E}" presName="desTx" presStyleLbl="alignAccFollowNode1" presStyleIdx="2" presStyleCnt="5">
        <dgm:presLayoutVars/>
      </dgm:prSet>
      <dgm:spPr/>
    </dgm:pt>
    <dgm:pt modelId="{42F5BE82-2509-3346-8DA8-7650B815B6F8}" type="pres">
      <dgm:prSet presAssocID="{D50209BC-E1D5-0F42-AB11-0B00798DB1AB}" presName="space" presStyleCnt="0"/>
      <dgm:spPr/>
    </dgm:pt>
    <dgm:pt modelId="{6EA3AEB5-D90D-2A40-8FE9-8C637CE24AF2}" type="pres">
      <dgm:prSet presAssocID="{0EECC768-7E9E-8040-9E2C-DE11697A15C2}" presName="composite" presStyleCnt="0"/>
      <dgm:spPr/>
    </dgm:pt>
    <dgm:pt modelId="{FB62415B-2420-A549-9EE6-74E41F2D234B}" type="pres">
      <dgm:prSet presAssocID="{0EECC768-7E9E-8040-9E2C-DE11697A15C2}" presName="parTx" presStyleLbl="alignNode1" presStyleIdx="3" presStyleCnt="5">
        <dgm:presLayoutVars>
          <dgm:chMax val="0"/>
          <dgm:chPref val="0"/>
        </dgm:presLayoutVars>
      </dgm:prSet>
      <dgm:spPr/>
    </dgm:pt>
    <dgm:pt modelId="{2D0FE85D-4361-CA4E-ADC4-72DA3829BF73}" type="pres">
      <dgm:prSet presAssocID="{0EECC768-7E9E-8040-9E2C-DE11697A15C2}" presName="desTx" presStyleLbl="alignAccFollowNode1" presStyleIdx="3" presStyleCnt="5">
        <dgm:presLayoutVars/>
      </dgm:prSet>
      <dgm:spPr/>
    </dgm:pt>
    <dgm:pt modelId="{FFF24C08-AF1E-0C4F-BD26-F57A09016EC6}" type="pres">
      <dgm:prSet presAssocID="{7C97611B-53E1-4547-ACAC-449C3F64F53D}" presName="space" presStyleCnt="0"/>
      <dgm:spPr/>
    </dgm:pt>
    <dgm:pt modelId="{B380F686-DC73-D84E-8273-8625267FAE7F}" type="pres">
      <dgm:prSet presAssocID="{38A4F17C-D57F-714F-85BB-34083FD883A2}" presName="composite" presStyleCnt="0"/>
      <dgm:spPr/>
    </dgm:pt>
    <dgm:pt modelId="{2AA3CB3A-3A7C-6445-9AD5-D8698BB19BFB}" type="pres">
      <dgm:prSet presAssocID="{38A4F17C-D57F-714F-85BB-34083FD883A2}" presName="parTx" presStyleLbl="alignNode1" presStyleIdx="4" presStyleCnt="5">
        <dgm:presLayoutVars>
          <dgm:chMax val="0"/>
          <dgm:chPref val="0"/>
        </dgm:presLayoutVars>
      </dgm:prSet>
      <dgm:spPr/>
    </dgm:pt>
    <dgm:pt modelId="{6639FA9D-0FE8-1B4A-BF6C-1D4212C59992}" type="pres">
      <dgm:prSet presAssocID="{38A4F17C-D57F-714F-85BB-34083FD883A2}" presName="desTx" presStyleLbl="alignAccFollowNode1" presStyleIdx="4" presStyleCnt="5">
        <dgm:presLayoutVars/>
      </dgm:prSet>
      <dgm:spPr/>
    </dgm:pt>
  </dgm:ptLst>
  <dgm:cxnLst>
    <dgm:cxn modelId="{857A390E-B792-164E-BE40-80889228EB3B}" srcId="{CECF6589-3969-1049-8A5A-7296739ED52E}" destId="{27F7693E-9764-E941-AB47-00634993B241}" srcOrd="0" destOrd="0" parTransId="{81A97434-380F-9249-90DD-5FF8CDC6C0FC}" sibTransId="{6C459782-414C-C24C-9D55-6C8349D6FBE6}"/>
    <dgm:cxn modelId="{5B1ABA0E-DFF0-1048-87FE-3E816D24471F}" type="presOf" srcId="{835CD239-F2BC-6943-B418-755CCADB9BB6}" destId="{2D0FE85D-4361-CA4E-ADC4-72DA3829BF73}" srcOrd="0" destOrd="0" presId="urn:microsoft.com/office/officeart/2016/7/layout/ChevronBlockProcess"/>
    <dgm:cxn modelId="{8B726B0F-959E-A94F-9CDD-D1BB5A3D4856}" type="presOf" srcId="{38A4F17C-D57F-714F-85BB-34083FD883A2}" destId="{2AA3CB3A-3A7C-6445-9AD5-D8698BB19BFB}" srcOrd="0" destOrd="0" presId="urn:microsoft.com/office/officeart/2016/7/layout/ChevronBlockProcess"/>
    <dgm:cxn modelId="{E2E29220-EB50-1F4D-9863-8048A97619B3}" srcId="{582B9FEA-93EF-D44F-BF96-18A166CCD92E}" destId="{95E2F2B5-6988-F942-AE68-5E6A4756C8E5}" srcOrd="0" destOrd="0" parTransId="{0006EF4D-6FB8-3140-AF63-53A76FD85D2F}" sibTransId="{06E218FA-F05E-9F43-8314-286C6001788E}"/>
    <dgm:cxn modelId="{A540C127-E2FC-E645-8343-399E5609E04D}" type="presOf" srcId="{58697C86-168C-E64A-9308-0E46E2DF2D6F}" destId="{537163EC-644B-4742-B99E-67134CF3839F}" srcOrd="0" destOrd="0" presId="urn:microsoft.com/office/officeart/2016/7/layout/ChevronBlockProcess"/>
    <dgm:cxn modelId="{F328B329-11CA-A74D-869A-47EEB69A2B64}" srcId="{230D544A-5480-40AE-972E-D2F94F760A02}" destId="{582B9FEA-93EF-D44F-BF96-18A166CCD92E}" srcOrd="2" destOrd="0" parTransId="{40BC79C2-CA4A-9648-8037-832827E13821}" sibTransId="{D50209BC-E1D5-0F42-AB11-0B00798DB1AB}"/>
    <dgm:cxn modelId="{38182B46-3F0D-954B-A05E-A5CE2A007368}" type="presOf" srcId="{CECF6589-3969-1049-8A5A-7296739ED52E}" destId="{B4622AF8-EEE6-8B44-A090-0B2B80D9BC6C}" srcOrd="0" destOrd="0" presId="urn:microsoft.com/office/officeart/2016/7/layout/ChevronBlockProcess"/>
    <dgm:cxn modelId="{45D7C74E-7543-7C45-97F0-0F99C6A1D060}" srcId="{0EECC768-7E9E-8040-9E2C-DE11697A15C2}" destId="{835CD239-F2BC-6943-B418-755CCADB9BB6}" srcOrd="0" destOrd="0" parTransId="{64E10978-D189-514B-AD6B-814763A2F7F3}" sibTransId="{1A525C10-2DE2-9743-BE5C-72154108B8D4}"/>
    <dgm:cxn modelId="{D580A156-CA24-994A-921C-D69F849BC2DD}" srcId="{230D544A-5480-40AE-972E-D2F94F760A02}" destId="{DD605ADB-FA0B-674E-AA81-C2CDBF9C4146}" srcOrd="1" destOrd="0" parTransId="{0C007462-0973-1D4C-89F5-50001C077288}" sibTransId="{608013DE-F44D-F140-AF1F-82602D0F1BAC}"/>
    <dgm:cxn modelId="{36ED936A-C096-AB49-911A-796DB1CCDD60}" srcId="{230D544A-5480-40AE-972E-D2F94F760A02}" destId="{0EECC768-7E9E-8040-9E2C-DE11697A15C2}" srcOrd="3" destOrd="0" parTransId="{6BCAED50-BC94-9044-8120-1DA7AA2D5C49}" sibTransId="{7C97611B-53E1-4547-ACAC-449C3F64F53D}"/>
    <dgm:cxn modelId="{3593867B-930D-8148-B56C-02E65CD1E182}" type="presOf" srcId="{582B9FEA-93EF-D44F-BF96-18A166CCD92E}" destId="{144F39C6-C760-CD4C-98A3-3380021F4538}" srcOrd="0" destOrd="0" presId="urn:microsoft.com/office/officeart/2016/7/layout/ChevronBlockProcess"/>
    <dgm:cxn modelId="{B09E5287-3AEE-0244-AE15-13330C12E735}" type="presOf" srcId="{0EECC768-7E9E-8040-9E2C-DE11697A15C2}" destId="{FB62415B-2420-A549-9EE6-74E41F2D234B}" srcOrd="0" destOrd="0" presId="urn:microsoft.com/office/officeart/2016/7/layout/ChevronBlockProcess"/>
    <dgm:cxn modelId="{CBA83293-BA8C-9248-8AFE-288BCA675DB0}" srcId="{230D544A-5480-40AE-972E-D2F94F760A02}" destId="{CECF6589-3969-1049-8A5A-7296739ED52E}" srcOrd="0" destOrd="0" parTransId="{AAADEAA0-274C-2441-87F7-55655F422BAE}" sibTransId="{63B8069A-16A9-5748-B53E-098FEDED1D85}"/>
    <dgm:cxn modelId="{BCD48499-7A9F-43A8-9A87-58840B371E37}" type="presOf" srcId="{230D544A-5480-40AE-972E-D2F94F760A02}" destId="{2A7B0F46-0003-4914-9AB8-EE085DD7F7ED}" srcOrd="0" destOrd="0" presId="urn:microsoft.com/office/officeart/2016/7/layout/ChevronBlockProcess"/>
    <dgm:cxn modelId="{A9CCE0A5-49D6-EC43-9EDB-BB5F444D0481}" type="presOf" srcId="{DD605ADB-FA0B-674E-AA81-C2CDBF9C4146}" destId="{5BA0C260-6C40-2944-B520-478AD908B618}" srcOrd="0" destOrd="0" presId="urn:microsoft.com/office/officeart/2016/7/layout/ChevronBlockProcess"/>
    <dgm:cxn modelId="{DE274BB1-AFCE-FF4D-8FC9-EE698EE19F56}" type="presOf" srcId="{65AE407B-C3A8-F14D-8DC5-FEED3AD94EC4}" destId="{6639FA9D-0FE8-1B4A-BF6C-1D4212C59992}" srcOrd="0" destOrd="0" presId="urn:microsoft.com/office/officeart/2016/7/layout/ChevronBlockProcess"/>
    <dgm:cxn modelId="{29BA47D8-0E19-5141-B853-357A97F901CE}" type="presOf" srcId="{95E2F2B5-6988-F942-AE68-5E6A4756C8E5}" destId="{2A78CF08-0D70-844B-A9D1-B43425AA3B79}" srcOrd="0" destOrd="0" presId="urn:microsoft.com/office/officeart/2016/7/layout/ChevronBlockProcess"/>
    <dgm:cxn modelId="{76BB2BDB-6B90-C846-9429-38F587E80567}" type="presOf" srcId="{27F7693E-9764-E941-AB47-00634993B241}" destId="{18F8863B-F762-D341-B88F-5C8160F525AD}" srcOrd="0" destOrd="0" presId="urn:microsoft.com/office/officeart/2016/7/layout/ChevronBlockProcess"/>
    <dgm:cxn modelId="{F20B43E2-7001-8449-956F-5C8AF0F16D4B}" srcId="{230D544A-5480-40AE-972E-D2F94F760A02}" destId="{38A4F17C-D57F-714F-85BB-34083FD883A2}" srcOrd="4" destOrd="0" parTransId="{5E583A55-07A3-DE41-830B-067BAD327E87}" sibTransId="{90C97659-59A1-2148-9A2C-FB755BD9002E}"/>
    <dgm:cxn modelId="{86501CE4-859A-464B-ACE6-6E9A9A35B5B1}" srcId="{DD605ADB-FA0B-674E-AA81-C2CDBF9C4146}" destId="{58697C86-168C-E64A-9308-0E46E2DF2D6F}" srcOrd="0" destOrd="0" parTransId="{004E9960-7177-A241-9721-EEB375F50C7A}" sibTransId="{3CB4A190-4AEF-204E-A78E-31C1E076A3D4}"/>
    <dgm:cxn modelId="{E69756FA-BBDA-454B-91F3-1FD19D277B2E}" srcId="{38A4F17C-D57F-714F-85BB-34083FD883A2}" destId="{65AE407B-C3A8-F14D-8DC5-FEED3AD94EC4}" srcOrd="0" destOrd="0" parTransId="{81F89D6B-0C5A-004E-943E-7315CD8322DA}" sibTransId="{0E6ED85D-0577-8B47-9F19-22FF1D55A7B4}"/>
    <dgm:cxn modelId="{A3A7D226-F50F-8B48-ACF3-C9ED40403868}" type="presParOf" srcId="{2A7B0F46-0003-4914-9AB8-EE085DD7F7ED}" destId="{AC880AC5-5B0E-1349-BD56-1A4C63E7F36F}" srcOrd="0" destOrd="0" presId="urn:microsoft.com/office/officeart/2016/7/layout/ChevronBlockProcess"/>
    <dgm:cxn modelId="{3DAF6663-B78A-9E49-932B-19E3E113BEDD}" type="presParOf" srcId="{AC880AC5-5B0E-1349-BD56-1A4C63E7F36F}" destId="{B4622AF8-EEE6-8B44-A090-0B2B80D9BC6C}" srcOrd="0" destOrd="0" presId="urn:microsoft.com/office/officeart/2016/7/layout/ChevronBlockProcess"/>
    <dgm:cxn modelId="{741CB440-5A29-1C42-B40C-2039F7C06BD0}" type="presParOf" srcId="{AC880AC5-5B0E-1349-BD56-1A4C63E7F36F}" destId="{18F8863B-F762-D341-B88F-5C8160F525AD}" srcOrd="1" destOrd="0" presId="urn:microsoft.com/office/officeart/2016/7/layout/ChevronBlockProcess"/>
    <dgm:cxn modelId="{BDF2AEBB-0B9D-B849-8989-3504F6BF949C}" type="presParOf" srcId="{2A7B0F46-0003-4914-9AB8-EE085DD7F7ED}" destId="{518F156C-7B5A-0A41-81E6-A40537BF6EB6}" srcOrd="1" destOrd="0" presId="urn:microsoft.com/office/officeart/2016/7/layout/ChevronBlockProcess"/>
    <dgm:cxn modelId="{46233056-166F-634A-B1D7-93F433BBBA8A}" type="presParOf" srcId="{2A7B0F46-0003-4914-9AB8-EE085DD7F7ED}" destId="{ED85741E-FC13-E841-BA31-C14E35A8ED15}" srcOrd="2" destOrd="0" presId="urn:microsoft.com/office/officeart/2016/7/layout/ChevronBlockProcess"/>
    <dgm:cxn modelId="{02BB1F76-6505-7C4D-A486-C36D00410281}" type="presParOf" srcId="{ED85741E-FC13-E841-BA31-C14E35A8ED15}" destId="{5BA0C260-6C40-2944-B520-478AD908B618}" srcOrd="0" destOrd="0" presId="urn:microsoft.com/office/officeart/2016/7/layout/ChevronBlockProcess"/>
    <dgm:cxn modelId="{6E55A308-1B8C-F147-B041-71FAEC75560C}" type="presParOf" srcId="{ED85741E-FC13-E841-BA31-C14E35A8ED15}" destId="{537163EC-644B-4742-B99E-67134CF3839F}" srcOrd="1" destOrd="0" presId="urn:microsoft.com/office/officeart/2016/7/layout/ChevronBlockProcess"/>
    <dgm:cxn modelId="{CE5694EA-3375-F449-BE51-8FF2587B39B4}" type="presParOf" srcId="{2A7B0F46-0003-4914-9AB8-EE085DD7F7ED}" destId="{94A17A1B-9D01-6548-A01E-45E2E620BD96}" srcOrd="3" destOrd="0" presId="urn:microsoft.com/office/officeart/2016/7/layout/ChevronBlockProcess"/>
    <dgm:cxn modelId="{E38484CE-B1A1-C04C-8865-EA4A1EC9634B}" type="presParOf" srcId="{2A7B0F46-0003-4914-9AB8-EE085DD7F7ED}" destId="{E0212269-3388-7547-B410-6EEF475EE20C}" srcOrd="4" destOrd="0" presId="urn:microsoft.com/office/officeart/2016/7/layout/ChevronBlockProcess"/>
    <dgm:cxn modelId="{69325F3C-79AC-E142-B38F-AB3D3EE7CC12}" type="presParOf" srcId="{E0212269-3388-7547-B410-6EEF475EE20C}" destId="{144F39C6-C760-CD4C-98A3-3380021F4538}" srcOrd="0" destOrd="0" presId="urn:microsoft.com/office/officeart/2016/7/layout/ChevronBlockProcess"/>
    <dgm:cxn modelId="{BE1A0FD7-7EAA-684A-9237-FC08B2FE49AB}" type="presParOf" srcId="{E0212269-3388-7547-B410-6EEF475EE20C}" destId="{2A78CF08-0D70-844B-A9D1-B43425AA3B79}" srcOrd="1" destOrd="0" presId="urn:microsoft.com/office/officeart/2016/7/layout/ChevronBlockProcess"/>
    <dgm:cxn modelId="{B18853CB-87E0-FF47-9459-5C4A92EE8715}" type="presParOf" srcId="{2A7B0F46-0003-4914-9AB8-EE085DD7F7ED}" destId="{42F5BE82-2509-3346-8DA8-7650B815B6F8}" srcOrd="5" destOrd="0" presId="urn:microsoft.com/office/officeart/2016/7/layout/ChevronBlockProcess"/>
    <dgm:cxn modelId="{7E1AAD02-761C-1247-A7DA-FBAF3B58EF1C}" type="presParOf" srcId="{2A7B0F46-0003-4914-9AB8-EE085DD7F7ED}" destId="{6EA3AEB5-D90D-2A40-8FE9-8C637CE24AF2}" srcOrd="6" destOrd="0" presId="urn:microsoft.com/office/officeart/2016/7/layout/ChevronBlockProcess"/>
    <dgm:cxn modelId="{9250FF37-959D-9247-BCA7-7DFEB887AEB4}" type="presParOf" srcId="{6EA3AEB5-D90D-2A40-8FE9-8C637CE24AF2}" destId="{FB62415B-2420-A549-9EE6-74E41F2D234B}" srcOrd="0" destOrd="0" presId="urn:microsoft.com/office/officeart/2016/7/layout/ChevronBlockProcess"/>
    <dgm:cxn modelId="{9F26F044-8083-2A47-9322-661F9AD47821}" type="presParOf" srcId="{6EA3AEB5-D90D-2A40-8FE9-8C637CE24AF2}" destId="{2D0FE85D-4361-CA4E-ADC4-72DA3829BF73}" srcOrd="1" destOrd="0" presId="urn:microsoft.com/office/officeart/2016/7/layout/ChevronBlockProcess"/>
    <dgm:cxn modelId="{CF9FEE28-E774-6D4E-A234-2E8459F1F09B}" type="presParOf" srcId="{2A7B0F46-0003-4914-9AB8-EE085DD7F7ED}" destId="{FFF24C08-AF1E-0C4F-BD26-F57A09016EC6}" srcOrd="7" destOrd="0" presId="urn:microsoft.com/office/officeart/2016/7/layout/ChevronBlockProcess"/>
    <dgm:cxn modelId="{9CBBD184-639F-4846-8FFF-59643CBD9C24}" type="presParOf" srcId="{2A7B0F46-0003-4914-9AB8-EE085DD7F7ED}" destId="{B380F686-DC73-D84E-8273-8625267FAE7F}" srcOrd="8" destOrd="0" presId="urn:microsoft.com/office/officeart/2016/7/layout/ChevronBlockProcess"/>
    <dgm:cxn modelId="{7474123A-C3D5-B248-8B29-9C01D3526BB9}" type="presParOf" srcId="{B380F686-DC73-D84E-8273-8625267FAE7F}" destId="{2AA3CB3A-3A7C-6445-9AD5-D8698BB19BFB}" srcOrd="0" destOrd="0" presId="urn:microsoft.com/office/officeart/2016/7/layout/ChevronBlockProcess"/>
    <dgm:cxn modelId="{22693050-C8A8-1940-AFCA-8C86321DC3B6}" type="presParOf" srcId="{B380F686-DC73-D84E-8273-8625267FAE7F}" destId="{6639FA9D-0FE8-1B4A-BF6C-1D4212C5999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0D544A-5480-40AE-972E-D2F94F760A02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605ADB-FA0B-674E-AA81-C2CDBF9C4146}">
      <dgm:prSet custT="1"/>
      <dgm:spPr/>
      <dgm:t>
        <a:bodyPr/>
        <a:lstStyle/>
        <a:p>
          <a:r>
            <a:rPr lang="en-GB" sz="2400" b="1" dirty="0">
              <a:solidFill>
                <a:schemeClr val="tx1"/>
              </a:solidFill>
            </a:rPr>
            <a:t>Try-Except Blocks</a:t>
          </a:r>
          <a:endParaRPr lang="en-US" sz="2400" dirty="0">
            <a:solidFill>
              <a:schemeClr val="tx1"/>
            </a:solidFill>
          </a:endParaRPr>
        </a:p>
      </dgm:t>
    </dgm:pt>
    <dgm:pt modelId="{0C007462-0973-1D4C-89F5-50001C077288}" type="parTrans" cxnId="{D580A156-CA24-994A-921C-D69F849BC2DD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608013DE-F44D-F140-AF1F-82602D0F1BAC}" type="sibTrans" cxnId="{D580A156-CA24-994A-921C-D69F849BC2DD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769E7BDA-7AD1-9049-92C2-590AB4884586}">
      <dgm:prSet custT="1"/>
      <dgm:spPr/>
      <dgm:t>
        <a:bodyPr/>
        <a:lstStyle/>
        <a:p>
          <a:r>
            <a:rPr lang="en-GB" sz="2400" b="1" dirty="0">
              <a:solidFill>
                <a:schemeClr val="tx1"/>
              </a:solidFill>
            </a:rPr>
            <a:t>Specific Exceptions</a:t>
          </a:r>
          <a:endParaRPr lang="en-GB" sz="2400" dirty="0">
            <a:solidFill>
              <a:schemeClr val="tx1"/>
            </a:solidFill>
          </a:endParaRPr>
        </a:p>
      </dgm:t>
    </dgm:pt>
    <dgm:pt modelId="{94DAAD40-97D6-AF4E-8C23-06573956D1EA}" type="parTrans" cxnId="{10F7CC55-D85A-CE47-9EC8-2FCC2F2EAE7A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445234D1-B503-814F-89E7-31A294EC8AE6}" type="sibTrans" cxnId="{10F7CC55-D85A-CE47-9EC8-2FCC2F2EAE7A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85707232-07A6-6A44-87AF-DB487CECF50A}">
      <dgm:prSet custT="1"/>
      <dgm:spPr/>
      <dgm:t>
        <a:bodyPr/>
        <a:lstStyle/>
        <a:p>
          <a:r>
            <a:rPr lang="en-GB" sz="2400" b="1" dirty="0">
              <a:solidFill>
                <a:schemeClr val="tx1"/>
              </a:solidFill>
            </a:rPr>
            <a:t>Finally Clause</a:t>
          </a:r>
          <a:endParaRPr lang="en-GB" sz="2400" dirty="0">
            <a:solidFill>
              <a:schemeClr val="tx1"/>
            </a:solidFill>
          </a:endParaRPr>
        </a:p>
      </dgm:t>
    </dgm:pt>
    <dgm:pt modelId="{D19AD310-1A75-D143-8B56-843FDE1C593A}" type="parTrans" cxnId="{BD2F0193-B3C7-1049-A661-C2A4FC6B8F23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25F18DD2-3614-E74A-B0EE-7072FC8C1446}" type="sibTrans" cxnId="{BD2F0193-B3C7-1049-A661-C2A4FC6B8F23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7DF12DC9-FB64-5146-A2C6-AC0DB34CDE40}">
      <dgm:prSet custT="1"/>
      <dgm:spPr/>
      <dgm:t>
        <a:bodyPr/>
        <a:lstStyle/>
        <a:p>
          <a:r>
            <a:rPr lang="en-GB" sz="2400" b="1" dirty="0">
              <a:solidFill>
                <a:schemeClr val="tx1"/>
              </a:solidFill>
            </a:rPr>
            <a:t>Raise Exceptions</a:t>
          </a:r>
          <a:endParaRPr lang="en-GB" sz="2400" dirty="0">
            <a:solidFill>
              <a:schemeClr val="tx1"/>
            </a:solidFill>
          </a:endParaRPr>
        </a:p>
      </dgm:t>
    </dgm:pt>
    <dgm:pt modelId="{532FFA38-F363-2448-B015-CDAE71A644AE}" type="parTrans" cxnId="{900FFAE8-5FCA-3444-93D4-5FE7C2B19892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353DD472-8F99-5F4F-A9BC-F88356522E9A}" type="sibTrans" cxnId="{900FFAE8-5FCA-3444-93D4-5FE7C2B19892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624066DE-A272-F046-85D4-5EDA82477B5F}">
      <dgm:prSet custT="1"/>
      <dgm:spPr/>
      <dgm:t>
        <a:bodyPr/>
        <a:lstStyle/>
        <a:p>
          <a:r>
            <a:rPr lang="en-GB" sz="2400" b="1" dirty="0">
              <a:solidFill>
                <a:schemeClr val="tx1"/>
              </a:solidFill>
            </a:rPr>
            <a:t>Logging Errors</a:t>
          </a:r>
          <a:endParaRPr lang="en-GB" sz="2400" dirty="0">
            <a:solidFill>
              <a:schemeClr val="tx1"/>
            </a:solidFill>
          </a:endParaRPr>
        </a:p>
      </dgm:t>
    </dgm:pt>
    <dgm:pt modelId="{2566F468-BE28-CC46-A7B3-3F6C52ECBE1A}" type="parTrans" cxnId="{6C6B11CE-33D9-1949-A432-7106ADD768A8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5C840297-D1A4-0548-9C27-1A53F873224A}" type="sibTrans" cxnId="{6C6B11CE-33D9-1949-A432-7106ADD768A8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7C84BD8D-9E29-E748-9378-00A35D790B26}">
      <dgm:prSet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Use try and except to catch and handle runtime errors without crashing the program.</a:t>
          </a:r>
          <a:endParaRPr lang="en-US" sz="2400" dirty="0">
            <a:solidFill>
              <a:schemeClr val="tx1"/>
            </a:solidFill>
          </a:endParaRPr>
        </a:p>
      </dgm:t>
    </dgm:pt>
    <dgm:pt modelId="{5F05617F-A0A4-6C45-A599-1218C4F78B28}" type="parTrans" cxnId="{C5BE287C-8A86-F64F-B12D-E052C95B3644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068B0ECD-D9D2-D840-99C7-643AEFD5F579}" type="sibTrans" cxnId="{C5BE287C-8A86-F64F-B12D-E052C95B3644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C277E212-488D-4C46-B65C-05587966C0AB}">
      <dgm:prSet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Catch specific exceptions (e.g., </a:t>
          </a:r>
          <a:r>
            <a:rPr lang="en-GB" sz="2400" dirty="0" err="1">
              <a:solidFill>
                <a:schemeClr val="tx1"/>
              </a:solidFill>
            </a:rPr>
            <a:t>ValueError</a:t>
          </a:r>
          <a:r>
            <a:rPr lang="en-GB" sz="2400" dirty="0">
              <a:solidFill>
                <a:schemeClr val="tx1"/>
              </a:solidFill>
            </a:rPr>
            <a:t>, </a:t>
          </a:r>
          <a:r>
            <a:rPr lang="en-GB" sz="2400" dirty="0" err="1">
              <a:solidFill>
                <a:schemeClr val="tx1"/>
              </a:solidFill>
            </a:rPr>
            <a:t>IndexError</a:t>
          </a:r>
          <a:r>
            <a:rPr lang="en-GB" sz="2400" dirty="0">
              <a:solidFill>
                <a:schemeClr val="tx1"/>
              </a:solidFill>
            </a:rPr>
            <a:t>) instead of using a generic except.</a:t>
          </a:r>
        </a:p>
      </dgm:t>
    </dgm:pt>
    <dgm:pt modelId="{50EE45FC-BC1E-BA43-989C-3BCF1ACB453B}" type="parTrans" cxnId="{ABECCF08-A9BF-BB4D-8297-F1B0D332A350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F3D71C8F-0806-CC47-A479-B52D59928042}" type="sibTrans" cxnId="{ABECCF08-A9BF-BB4D-8297-F1B0D332A350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7659E3CF-3306-4749-93EF-C4155011AB8F}">
      <dgm:prSet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Use finally to execute code (like cleanup) that runs regardless of whether an exception occurred.</a:t>
          </a:r>
        </a:p>
      </dgm:t>
    </dgm:pt>
    <dgm:pt modelId="{AFA73999-2F07-9242-9827-833EBB3515CE}" type="parTrans" cxnId="{F6B55712-2347-1C44-BFE0-AE07F6E1F353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4EF414F9-671A-6F4A-B32F-FDEE5CA6509E}" type="sibTrans" cxnId="{F6B55712-2347-1C44-BFE0-AE07F6E1F353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EF4D148B-E32B-814C-86A0-1295F80CD1FB}">
      <dgm:prSet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Use raise to trigger exceptions when detecting invalid conditions in your code.</a:t>
          </a:r>
        </a:p>
      </dgm:t>
    </dgm:pt>
    <dgm:pt modelId="{46780715-A26D-4C46-B728-BFE493368CC8}" type="parTrans" cxnId="{A38D8D17-9377-4747-8D66-398393A86A09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6EE29508-F9E3-0244-AC7D-A353306A0CA2}" type="sibTrans" cxnId="{A38D8D17-9377-4747-8D66-398393A86A09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2277A5B8-5C4A-494F-991B-7EE5B7B8630C}">
      <dgm:prSet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Log error details for debugging instead of just printing them, ensuring information is retained.</a:t>
          </a:r>
        </a:p>
      </dgm:t>
    </dgm:pt>
    <dgm:pt modelId="{7630FEA2-C519-6E4E-B3E8-1A4BB09EE7FA}" type="parTrans" cxnId="{6D988B48-20E3-DD40-A5D0-3535F2BDD4A1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7B3EF214-3C24-4449-8855-CC549CEF77FC}" type="sibTrans" cxnId="{6D988B48-20E3-DD40-A5D0-3535F2BDD4A1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2A7B0F46-0003-4914-9AB8-EE085DD7F7ED}" type="pres">
      <dgm:prSet presAssocID="{230D544A-5480-40AE-972E-D2F94F760A02}" presName="Name0" presStyleCnt="0">
        <dgm:presLayoutVars>
          <dgm:dir/>
          <dgm:animLvl val="lvl"/>
          <dgm:resizeHandles val="exact"/>
        </dgm:presLayoutVars>
      </dgm:prSet>
      <dgm:spPr/>
    </dgm:pt>
    <dgm:pt modelId="{ED85741E-FC13-E841-BA31-C14E35A8ED15}" type="pres">
      <dgm:prSet presAssocID="{DD605ADB-FA0B-674E-AA81-C2CDBF9C4146}" presName="composite" presStyleCnt="0"/>
      <dgm:spPr/>
    </dgm:pt>
    <dgm:pt modelId="{5BA0C260-6C40-2944-B520-478AD908B618}" type="pres">
      <dgm:prSet presAssocID="{DD605ADB-FA0B-674E-AA81-C2CDBF9C4146}" presName="parTx" presStyleLbl="alignNode1" presStyleIdx="0" presStyleCnt="5">
        <dgm:presLayoutVars>
          <dgm:chMax val="0"/>
          <dgm:chPref val="0"/>
        </dgm:presLayoutVars>
      </dgm:prSet>
      <dgm:spPr/>
    </dgm:pt>
    <dgm:pt modelId="{537163EC-644B-4742-B99E-67134CF3839F}" type="pres">
      <dgm:prSet presAssocID="{DD605ADB-FA0B-674E-AA81-C2CDBF9C4146}" presName="desTx" presStyleLbl="alignAccFollowNode1" presStyleIdx="0" presStyleCnt="5">
        <dgm:presLayoutVars/>
      </dgm:prSet>
      <dgm:spPr/>
    </dgm:pt>
    <dgm:pt modelId="{583F0514-D06E-A748-A12A-F59EEC9BCDBC}" type="pres">
      <dgm:prSet presAssocID="{608013DE-F44D-F140-AF1F-82602D0F1BAC}" presName="space" presStyleCnt="0"/>
      <dgm:spPr/>
    </dgm:pt>
    <dgm:pt modelId="{6B24B0F3-C0B0-A647-BCCB-358CFDC13641}" type="pres">
      <dgm:prSet presAssocID="{769E7BDA-7AD1-9049-92C2-590AB4884586}" presName="composite" presStyleCnt="0"/>
      <dgm:spPr/>
    </dgm:pt>
    <dgm:pt modelId="{1CE3384E-999E-8D42-B835-3686DB833224}" type="pres">
      <dgm:prSet presAssocID="{769E7BDA-7AD1-9049-92C2-590AB4884586}" presName="parTx" presStyleLbl="alignNode1" presStyleIdx="1" presStyleCnt="5">
        <dgm:presLayoutVars>
          <dgm:chMax val="0"/>
          <dgm:chPref val="0"/>
        </dgm:presLayoutVars>
      </dgm:prSet>
      <dgm:spPr/>
    </dgm:pt>
    <dgm:pt modelId="{963A22F5-55B0-9347-B849-339CB6D62127}" type="pres">
      <dgm:prSet presAssocID="{769E7BDA-7AD1-9049-92C2-590AB4884586}" presName="desTx" presStyleLbl="alignAccFollowNode1" presStyleIdx="1" presStyleCnt="5">
        <dgm:presLayoutVars/>
      </dgm:prSet>
      <dgm:spPr/>
    </dgm:pt>
    <dgm:pt modelId="{360706AE-AB0B-1A42-814F-CF323E309CB4}" type="pres">
      <dgm:prSet presAssocID="{445234D1-B503-814F-89E7-31A294EC8AE6}" presName="space" presStyleCnt="0"/>
      <dgm:spPr/>
    </dgm:pt>
    <dgm:pt modelId="{F6EA7331-66F1-F846-9653-D7119AA1D0EF}" type="pres">
      <dgm:prSet presAssocID="{85707232-07A6-6A44-87AF-DB487CECF50A}" presName="composite" presStyleCnt="0"/>
      <dgm:spPr/>
    </dgm:pt>
    <dgm:pt modelId="{418A582A-85B2-5E4A-B21F-A28A4B4E3BC9}" type="pres">
      <dgm:prSet presAssocID="{85707232-07A6-6A44-87AF-DB487CECF50A}" presName="parTx" presStyleLbl="alignNode1" presStyleIdx="2" presStyleCnt="5">
        <dgm:presLayoutVars>
          <dgm:chMax val="0"/>
          <dgm:chPref val="0"/>
        </dgm:presLayoutVars>
      </dgm:prSet>
      <dgm:spPr/>
    </dgm:pt>
    <dgm:pt modelId="{15445596-FD54-5649-AFA1-F011E54D4CF5}" type="pres">
      <dgm:prSet presAssocID="{85707232-07A6-6A44-87AF-DB487CECF50A}" presName="desTx" presStyleLbl="alignAccFollowNode1" presStyleIdx="2" presStyleCnt="5">
        <dgm:presLayoutVars/>
      </dgm:prSet>
      <dgm:spPr/>
    </dgm:pt>
    <dgm:pt modelId="{E8D52E06-C657-444A-9603-5C75EF12CF02}" type="pres">
      <dgm:prSet presAssocID="{25F18DD2-3614-E74A-B0EE-7072FC8C1446}" presName="space" presStyleCnt="0"/>
      <dgm:spPr/>
    </dgm:pt>
    <dgm:pt modelId="{96578948-41D4-E343-BA06-265EE88A4690}" type="pres">
      <dgm:prSet presAssocID="{7DF12DC9-FB64-5146-A2C6-AC0DB34CDE40}" presName="composite" presStyleCnt="0"/>
      <dgm:spPr/>
    </dgm:pt>
    <dgm:pt modelId="{D5D66D2E-F84D-EE46-AFC1-E508D60D04B9}" type="pres">
      <dgm:prSet presAssocID="{7DF12DC9-FB64-5146-A2C6-AC0DB34CDE40}" presName="parTx" presStyleLbl="alignNode1" presStyleIdx="3" presStyleCnt="5">
        <dgm:presLayoutVars>
          <dgm:chMax val="0"/>
          <dgm:chPref val="0"/>
        </dgm:presLayoutVars>
      </dgm:prSet>
      <dgm:spPr/>
    </dgm:pt>
    <dgm:pt modelId="{D9F4F1E8-2EFE-5040-AF61-517F166BC7D0}" type="pres">
      <dgm:prSet presAssocID="{7DF12DC9-FB64-5146-A2C6-AC0DB34CDE40}" presName="desTx" presStyleLbl="alignAccFollowNode1" presStyleIdx="3" presStyleCnt="5">
        <dgm:presLayoutVars/>
      </dgm:prSet>
      <dgm:spPr/>
    </dgm:pt>
    <dgm:pt modelId="{36783057-0261-A04F-B120-2810836E3C45}" type="pres">
      <dgm:prSet presAssocID="{353DD472-8F99-5F4F-A9BC-F88356522E9A}" presName="space" presStyleCnt="0"/>
      <dgm:spPr/>
    </dgm:pt>
    <dgm:pt modelId="{BB938038-95F6-EC47-8678-E92EDAAC4537}" type="pres">
      <dgm:prSet presAssocID="{624066DE-A272-F046-85D4-5EDA82477B5F}" presName="composite" presStyleCnt="0"/>
      <dgm:spPr/>
    </dgm:pt>
    <dgm:pt modelId="{BD261176-EDAD-654A-8C30-6E166F4C3221}" type="pres">
      <dgm:prSet presAssocID="{624066DE-A272-F046-85D4-5EDA82477B5F}" presName="parTx" presStyleLbl="alignNode1" presStyleIdx="4" presStyleCnt="5">
        <dgm:presLayoutVars>
          <dgm:chMax val="0"/>
          <dgm:chPref val="0"/>
        </dgm:presLayoutVars>
      </dgm:prSet>
      <dgm:spPr/>
    </dgm:pt>
    <dgm:pt modelId="{120B2E68-3C7E-8949-A6BC-35BE78EC8064}" type="pres">
      <dgm:prSet presAssocID="{624066DE-A272-F046-85D4-5EDA82477B5F}" presName="desTx" presStyleLbl="alignAccFollowNode1" presStyleIdx="4" presStyleCnt="5">
        <dgm:presLayoutVars/>
      </dgm:prSet>
      <dgm:spPr/>
    </dgm:pt>
  </dgm:ptLst>
  <dgm:cxnLst>
    <dgm:cxn modelId="{ABECCF08-A9BF-BB4D-8297-F1B0D332A350}" srcId="{769E7BDA-7AD1-9049-92C2-590AB4884586}" destId="{C277E212-488D-4C46-B65C-05587966C0AB}" srcOrd="0" destOrd="0" parTransId="{50EE45FC-BC1E-BA43-989C-3BCF1ACB453B}" sibTransId="{F3D71C8F-0806-CC47-A479-B52D59928042}"/>
    <dgm:cxn modelId="{F6B55712-2347-1C44-BFE0-AE07F6E1F353}" srcId="{85707232-07A6-6A44-87AF-DB487CECF50A}" destId="{7659E3CF-3306-4749-93EF-C4155011AB8F}" srcOrd="0" destOrd="0" parTransId="{AFA73999-2F07-9242-9827-833EBB3515CE}" sibTransId="{4EF414F9-671A-6F4A-B32F-FDEE5CA6509E}"/>
    <dgm:cxn modelId="{A38D8D17-9377-4747-8D66-398393A86A09}" srcId="{7DF12DC9-FB64-5146-A2C6-AC0DB34CDE40}" destId="{EF4D148B-E32B-814C-86A0-1295F80CD1FB}" srcOrd="0" destOrd="0" parTransId="{46780715-A26D-4C46-B728-BFE493368CC8}" sibTransId="{6EE29508-F9E3-0244-AC7D-A353306A0CA2}"/>
    <dgm:cxn modelId="{6D988B48-20E3-DD40-A5D0-3535F2BDD4A1}" srcId="{624066DE-A272-F046-85D4-5EDA82477B5F}" destId="{2277A5B8-5C4A-494F-991B-7EE5B7B8630C}" srcOrd="0" destOrd="0" parTransId="{7630FEA2-C519-6E4E-B3E8-1A4BB09EE7FA}" sibTransId="{7B3EF214-3C24-4449-8855-CC549CEF77FC}"/>
    <dgm:cxn modelId="{10F7CC55-D85A-CE47-9EC8-2FCC2F2EAE7A}" srcId="{230D544A-5480-40AE-972E-D2F94F760A02}" destId="{769E7BDA-7AD1-9049-92C2-590AB4884586}" srcOrd="1" destOrd="0" parTransId="{94DAAD40-97D6-AF4E-8C23-06573956D1EA}" sibTransId="{445234D1-B503-814F-89E7-31A294EC8AE6}"/>
    <dgm:cxn modelId="{D580A156-CA24-994A-921C-D69F849BC2DD}" srcId="{230D544A-5480-40AE-972E-D2F94F760A02}" destId="{DD605ADB-FA0B-674E-AA81-C2CDBF9C4146}" srcOrd="0" destOrd="0" parTransId="{0C007462-0973-1D4C-89F5-50001C077288}" sibTransId="{608013DE-F44D-F140-AF1F-82602D0F1BAC}"/>
    <dgm:cxn modelId="{49FE2465-B765-CE49-8310-538EC548FF80}" type="presOf" srcId="{769E7BDA-7AD1-9049-92C2-590AB4884586}" destId="{1CE3384E-999E-8D42-B835-3686DB833224}" srcOrd="0" destOrd="0" presId="urn:microsoft.com/office/officeart/2016/7/layout/ChevronBlockProcess"/>
    <dgm:cxn modelId="{EA687468-9A25-434E-BE58-151E06C2C4E9}" type="presOf" srcId="{7659E3CF-3306-4749-93EF-C4155011AB8F}" destId="{15445596-FD54-5649-AFA1-F011E54D4CF5}" srcOrd="0" destOrd="0" presId="urn:microsoft.com/office/officeart/2016/7/layout/ChevronBlockProcess"/>
    <dgm:cxn modelId="{C5BE287C-8A86-F64F-B12D-E052C95B3644}" srcId="{DD605ADB-FA0B-674E-AA81-C2CDBF9C4146}" destId="{7C84BD8D-9E29-E748-9378-00A35D790B26}" srcOrd="0" destOrd="0" parTransId="{5F05617F-A0A4-6C45-A599-1218C4F78B28}" sibTransId="{068B0ECD-D9D2-D840-99C7-643AEFD5F579}"/>
    <dgm:cxn modelId="{80160580-961B-B045-A968-7CCBFC0C8C1B}" type="presOf" srcId="{85707232-07A6-6A44-87AF-DB487CECF50A}" destId="{418A582A-85B2-5E4A-B21F-A28A4B4E3BC9}" srcOrd="0" destOrd="0" presId="urn:microsoft.com/office/officeart/2016/7/layout/ChevronBlockProcess"/>
    <dgm:cxn modelId="{C8BEC480-AB12-3545-935B-D5E488EB91D2}" type="presOf" srcId="{EF4D148B-E32B-814C-86A0-1295F80CD1FB}" destId="{D9F4F1E8-2EFE-5040-AF61-517F166BC7D0}" srcOrd="0" destOrd="0" presId="urn:microsoft.com/office/officeart/2016/7/layout/ChevronBlockProcess"/>
    <dgm:cxn modelId="{403B328D-2224-8147-9DF7-D085EFD2D1DD}" type="presOf" srcId="{C277E212-488D-4C46-B65C-05587966C0AB}" destId="{963A22F5-55B0-9347-B849-339CB6D62127}" srcOrd="0" destOrd="0" presId="urn:microsoft.com/office/officeart/2016/7/layout/ChevronBlockProcess"/>
    <dgm:cxn modelId="{BD2F0193-B3C7-1049-A661-C2A4FC6B8F23}" srcId="{230D544A-5480-40AE-972E-D2F94F760A02}" destId="{85707232-07A6-6A44-87AF-DB487CECF50A}" srcOrd="2" destOrd="0" parTransId="{D19AD310-1A75-D143-8B56-843FDE1C593A}" sibTransId="{25F18DD2-3614-E74A-B0EE-7072FC8C1446}"/>
    <dgm:cxn modelId="{BCD48499-7A9F-43A8-9A87-58840B371E37}" type="presOf" srcId="{230D544A-5480-40AE-972E-D2F94F760A02}" destId="{2A7B0F46-0003-4914-9AB8-EE085DD7F7ED}" srcOrd="0" destOrd="0" presId="urn:microsoft.com/office/officeart/2016/7/layout/ChevronBlockProcess"/>
    <dgm:cxn modelId="{A9CCE0A5-49D6-EC43-9EDB-BB5F444D0481}" type="presOf" srcId="{DD605ADB-FA0B-674E-AA81-C2CDBF9C4146}" destId="{5BA0C260-6C40-2944-B520-478AD908B618}" srcOrd="0" destOrd="0" presId="urn:microsoft.com/office/officeart/2016/7/layout/ChevronBlockProcess"/>
    <dgm:cxn modelId="{C01797CB-86BC-AF45-AAD0-A78DDE92DD23}" type="presOf" srcId="{624066DE-A272-F046-85D4-5EDA82477B5F}" destId="{BD261176-EDAD-654A-8C30-6E166F4C3221}" srcOrd="0" destOrd="0" presId="urn:microsoft.com/office/officeart/2016/7/layout/ChevronBlockProcess"/>
    <dgm:cxn modelId="{6C6B11CE-33D9-1949-A432-7106ADD768A8}" srcId="{230D544A-5480-40AE-972E-D2F94F760A02}" destId="{624066DE-A272-F046-85D4-5EDA82477B5F}" srcOrd="4" destOrd="0" parTransId="{2566F468-BE28-CC46-A7B3-3F6C52ECBE1A}" sibTransId="{5C840297-D1A4-0548-9C27-1A53F873224A}"/>
    <dgm:cxn modelId="{900FFAE8-5FCA-3444-93D4-5FE7C2B19892}" srcId="{230D544A-5480-40AE-972E-D2F94F760A02}" destId="{7DF12DC9-FB64-5146-A2C6-AC0DB34CDE40}" srcOrd="3" destOrd="0" parTransId="{532FFA38-F363-2448-B015-CDAE71A644AE}" sibTransId="{353DD472-8F99-5F4F-A9BC-F88356522E9A}"/>
    <dgm:cxn modelId="{9A4361F0-65A7-F144-B2C2-3324CE5FBACB}" type="presOf" srcId="{2277A5B8-5C4A-494F-991B-7EE5B7B8630C}" destId="{120B2E68-3C7E-8949-A6BC-35BE78EC8064}" srcOrd="0" destOrd="0" presId="urn:microsoft.com/office/officeart/2016/7/layout/ChevronBlockProcess"/>
    <dgm:cxn modelId="{BCFF3FF2-7486-0944-9CAC-5EC3883423BA}" type="presOf" srcId="{7DF12DC9-FB64-5146-A2C6-AC0DB34CDE40}" destId="{D5D66D2E-F84D-EE46-AFC1-E508D60D04B9}" srcOrd="0" destOrd="0" presId="urn:microsoft.com/office/officeart/2016/7/layout/ChevronBlockProcess"/>
    <dgm:cxn modelId="{D30707F3-8BC9-9D41-9EAA-109E4E1EEEFE}" type="presOf" srcId="{7C84BD8D-9E29-E748-9378-00A35D790B26}" destId="{537163EC-644B-4742-B99E-67134CF3839F}" srcOrd="0" destOrd="0" presId="urn:microsoft.com/office/officeart/2016/7/layout/ChevronBlockProcess"/>
    <dgm:cxn modelId="{46233056-166F-634A-B1D7-93F433BBBA8A}" type="presParOf" srcId="{2A7B0F46-0003-4914-9AB8-EE085DD7F7ED}" destId="{ED85741E-FC13-E841-BA31-C14E35A8ED15}" srcOrd="0" destOrd="0" presId="urn:microsoft.com/office/officeart/2016/7/layout/ChevronBlockProcess"/>
    <dgm:cxn modelId="{02BB1F76-6505-7C4D-A486-C36D00410281}" type="presParOf" srcId="{ED85741E-FC13-E841-BA31-C14E35A8ED15}" destId="{5BA0C260-6C40-2944-B520-478AD908B618}" srcOrd="0" destOrd="0" presId="urn:microsoft.com/office/officeart/2016/7/layout/ChevronBlockProcess"/>
    <dgm:cxn modelId="{6E55A308-1B8C-F147-B041-71FAEC75560C}" type="presParOf" srcId="{ED85741E-FC13-E841-BA31-C14E35A8ED15}" destId="{537163EC-644B-4742-B99E-67134CF3839F}" srcOrd="1" destOrd="0" presId="urn:microsoft.com/office/officeart/2016/7/layout/ChevronBlockProcess"/>
    <dgm:cxn modelId="{51C354F6-3504-514D-9773-50073ABCF0D7}" type="presParOf" srcId="{2A7B0F46-0003-4914-9AB8-EE085DD7F7ED}" destId="{583F0514-D06E-A748-A12A-F59EEC9BCDBC}" srcOrd="1" destOrd="0" presId="urn:microsoft.com/office/officeart/2016/7/layout/ChevronBlockProcess"/>
    <dgm:cxn modelId="{32E04928-F489-9540-9849-DFFE527F6F06}" type="presParOf" srcId="{2A7B0F46-0003-4914-9AB8-EE085DD7F7ED}" destId="{6B24B0F3-C0B0-A647-BCCB-358CFDC13641}" srcOrd="2" destOrd="0" presId="urn:microsoft.com/office/officeart/2016/7/layout/ChevronBlockProcess"/>
    <dgm:cxn modelId="{0FB0B37A-AB15-FA4D-97A7-E3528EE89C49}" type="presParOf" srcId="{6B24B0F3-C0B0-A647-BCCB-358CFDC13641}" destId="{1CE3384E-999E-8D42-B835-3686DB833224}" srcOrd="0" destOrd="0" presId="urn:microsoft.com/office/officeart/2016/7/layout/ChevronBlockProcess"/>
    <dgm:cxn modelId="{1F939D9F-4EE8-0647-857D-57C2B8D99BF9}" type="presParOf" srcId="{6B24B0F3-C0B0-A647-BCCB-358CFDC13641}" destId="{963A22F5-55B0-9347-B849-339CB6D62127}" srcOrd="1" destOrd="0" presId="urn:microsoft.com/office/officeart/2016/7/layout/ChevronBlockProcess"/>
    <dgm:cxn modelId="{D081FF34-F3D4-ED49-93BA-FF19218670CA}" type="presParOf" srcId="{2A7B0F46-0003-4914-9AB8-EE085DD7F7ED}" destId="{360706AE-AB0B-1A42-814F-CF323E309CB4}" srcOrd="3" destOrd="0" presId="urn:microsoft.com/office/officeart/2016/7/layout/ChevronBlockProcess"/>
    <dgm:cxn modelId="{C6207E1E-2AFF-BC4F-85BD-317062E60669}" type="presParOf" srcId="{2A7B0F46-0003-4914-9AB8-EE085DD7F7ED}" destId="{F6EA7331-66F1-F846-9653-D7119AA1D0EF}" srcOrd="4" destOrd="0" presId="urn:microsoft.com/office/officeart/2016/7/layout/ChevronBlockProcess"/>
    <dgm:cxn modelId="{ACBA409A-A172-234F-B6FE-1070BC61CB8B}" type="presParOf" srcId="{F6EA7331-66F1-F846-9653-D7119AA1D0EF}" destId="{418A582A-85B2-5E4A-B21F-A28A4B4E3BC9}" srcOrd="0" destOrd="0" presId="urn:microsoft.com/office/officeart/2016/7/layout/ChevronBlockProcess"/>
    <dgm:cxn modelId="{B95D6355-2643-5D43-8552-D2F23C955994}" type="presParOf" srcId="{F6EA7331-66F1-F846-9653-D7119AA1D0EF}" destId="{15445596-FD54-5649-AFA1-F011E54D4CF5}" srcOrd="1" destOrd="0" presId="urn:microsoft.com/office/officeart/2016/7/layout/ChevronBlockProcess"/>
    <dgm:cxn modelId="{F8256CA3-E223-9343-B97F-48D03C46E2F3}" type="presParOf" srcId="{2A7B0F46-0003-4914-9AB8-EE085DD7F7ED}" destId="{E8D52E06-C657-444A-9603-5C75EF12CF02}" srcOrd="5" destOrd="0" presId="urn:microsoft.com/office/officeart/2016/7/layout/ChevronBlockProcess"/>
    <dgm:cxn modelId="{192F6851-8CCB-2C4C-AE5D-1FF0BFD77F3B}" type="presParOf" srcId="{2A7B0F46-0003-4914-9AB8-EE085DD7F7ED}" destId="{96578948-41D4-E343-BA06-265EE88A4690}" srcOrd="6" destOrd="0" presId="urn:microsoft.com/office/officeart/2016/7/layout/ChevronBlockProcess"/>
    <dgm:cxn modelId="{F1CD4F2D-EBD3-C54F-9EA5-F528A0783BA2}" type="presParOf" srcId="{96578948-41D4-E343-BA06-265EE88A4690}" destId="{D5D66D2E-F84D-EE46-AFC1-E508D60D04B9}" srcOrd="0" destOrd="0" presId="urn:microsoft.com/office/officeart/2016/7/layout/ChevronBlockProcess"/>
    <dgm:cxn modelId="{15327681-98DC-2F48-8278-21C551DEBB94}" type="presParOf" srcId="{96578948-41D4-E343-BA06-265EE88A4690}" destId="{D9F4F1E8-2EFE-5040-AF61-517F166BC7D0}" srcOrd="1" destOrd="0" presId="urn:microsoft.com/office/officeart/2016/7/layout/ChevronBlockProcess"/>
    <dgm:cxn modelId="{38B3CE58-44DD-754C-BE9C-BFBFCE29D563}" type="presParOf" srcId="{2A7B0F46-0003-4914-9AB8-EE085DD7F7ED}" destId="{36783057-0261-A04F-B120-2810836E3C45}" srcOrd="7" destOrd="0" presId="urn:microsoft.com/office/officeart/2016/7/layout/ChevronBlockProcess"/>
    <dgm:cxn modelId="{0D620F84-99DF-A740-9302-E36FD61F2C68}" type="presParOf" srcId="{2A7B0F46-0003-4914-9AB8-EE085DD7F7ED}" destId="{BB938038-95F6-EC47-8678-E92EDAAC4537}" srcOrd="8" destOrd="0" presId="urn:microsoft.com/office/officeart/2016/7/layout/ChevronBlockProcess"/>
    <dgm:cxn modelId="{C0103BD0-84E7-A345-AA1A-FF47DB4CE171}" type="presParOf" srcId="{BB938038-95F6-EC47-8678-E92EDAAC4537}" destId="{BD261176-EDAD-654A-8C30-6E166F4C3221}" srcOrd="0" destOrd="0" presId="urn:microsoft.com/office/officeart/2016/7/layout/ChevronBlockProcess"/>
    <dgm:cxn modelId="{71C4CDDC-1D00-7043-8082-6D39C29C3F63}" type="presParOf" srcId="{BB938038-95F6-EC47-8678-E92EDAAC4537}" destId="{120B2E68-3C7E-8949-A6BC-35BE78EC8064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0D544A-5480-40AE-972E-D2F94F760A02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2349D9-66FC-D845-9ECB-80130E63AB68}">
      <dgm:prSet/>
      <dgm:spPr/>
      <dgm:t>
        <a:bodyPr/>
        <a:lstStyle/>
        <a:p>
          <a:r>
            <a:rPr lang="en-GB" b="1" dirty="0">
              <a:solidFill>
                <a:srgbClr val="FF0000"/>
              </a:solidFill>
            </a:rPr>
            <a:t>Code Reviews:</a:t>
          </a:r>
          <a:endParaRPr lang="en-GB" dirty="0">
            <a:solidFill>
              <a:srgbClr val="FF0000"/>
            </a:solidFill>
          </a:endParaRPr>
        </a:p>
      </dgm:t>
    </dgm:pt>
    <dgm:pt modelId="{B3421C95-F255-1D44-89B2-A27BB4F52D17}" type="parTrans" cxnId="{897547E0-98D7-3048-82E5-0422078B7B3D}">
      <dgm:prSet/>
      <dgm:spPr/>
      <dgm:t>
        <a:bodyPr/>
        <a:lstStyle/>
        <a:p>
          <a:endParaRPr lang="en-GB"/>
        </a:p>
      </dgm:t>
    </dgm:pt>
    <dgm:pt modelId="{75A557D3-809C-2840-BB3B-BA2E5EF37C9E}" type="sibTrans" cxnId="{897547E0-98D7-3048-82E5-0422078B7B3D}">
      <dgm:prSet/>
      <dgm:spPr/>
      <dgm:t>
        <a:bodyPr/>
        <a:lstStyle/>
        <a:p>
          <a:endParaRPr lang="en-GB"/>
        </a:p>
      </dgm:t>
    </dgm:pt>
    <dgm:pt modelId="{695EEF8A-2ADE-7747-8BA6-3FA61F16B091}">
      <dgm:prSet/>
      <dgm:spPr/>
      <dgm:t>
        <a:bodyPr/>
        <a:lstStyle/>
        <a:p>
          <a:r>
            <a:rPr lang="en-GB" b="1" dirty="0">
              <a:solidFill>
                <a:srgbClr val="FF0000"/>
              </a:solidFill>
            </a:rPr>
            <a:t>Static Analysis Tools</a:t>
          </a:r>
          <a:endParaRPr lang="en-GB" dirty="0">
            <a:solidFill>
              <a:srgbClr val="FF0000"/>
            </a:solidFill>
          </a:endParaRPr>
        </a:p>
      </dgm:t>
    </dgm:pt>
    <dgm:pt modelId="{670B2999-768C-1044-96B8-54CAB4BD03C1}" type="parTrans" cxnId="{9181BA6F-B959-0342-8B79-5299468C1AAC}">
      <dgm:prSet/>
      <dgm:spPr/>
      <dgm:t>
        <a:bodyPr/>
        <a:lstStyle/>
        <a:p>
          <a:endParaRPr lang="en-GB"/>
        </a:p>
      </dgm:t>
    </dgm:pt>
    <dgm:pt modelId="{07DDEF08-DE44-E448-8BCC-823D293F248B}" type="sibTrans" cxnId="{9181BA6F-B959-0342-8B79-5299468C1AAC}">
      <dgm:prSet/>
      <dgm:spPr/>
      <dgm:t>
        <a:bodyPr/>
        <a:lstStyle/>
        <a:p>
          <a:endParaRPr lang="en-GB"/>
        </a:p>
      </dgm:t>
    </dgm:pt>
    <dgm:pt modelId="{661A9087-2964-DA47-9487-D08F429B0E52}">
      <dgm:prSet/>
      <dgm:spPr/>
      <dgm:t>
        <a:bodyPr/>
        <a:lstStyle/>
        <a:p>
          <a:r>
            <a:rPr lang="en-GB" b="1" dirty="0">
              <a:solidFill>
                <a:srgbClr val="FF0000"/>
              </a:solidFill>
            </a:rPr>
            <a:t>Unit Testing</a:t>
          </a:r>
          <a:endParaRPr lang="en-GB" dirty="0">
            <a:solidFill>
              <a:srgbClr val="FF0000"/>
            </a:solidFill>
          </a:endParaRPr>
        </a:p>
      </dgm:t>
    </dgm:pt>
    <dgm:pt modelId="{73FBE654-0DCD-FB4F-9078-3D3D98500310}" type="parTrans" cxnId="{829C5D9D-69B9-204B-A89C-07FB411853A2}">
      <dgm:prSet/>
      <dgm:spPr/>
      <dgm:t>
        <a:bodyPr/>
        <a:lstStyle/>
        <a:p>
          <a:endParaRPr lang="en-GB"/>
        </a:p>
      </dgm:t>
    </dgm:pt>
    <dgm:pt modelId="{319EAA97-0D8F-5747-B947-48F310D50404}" type="sibTrans" cxnId="{829C5D9D-69B9-204B-A89C-07FB411853A2}">
      <dgm:prSet/>
      <dgm:spPr/>
      <dgm:t>
        <a:bodyPr/>
        <a:lstStyle/>
        <a:p>
          <a:endParaRPr lang="en-GB"/>
        </a:p>
      </dgm:t>
    </dgm:pt>
    <dgm:pt modelId="{C15449CB-8477-3E45-9A83-194721C925F6}">
      <dgm:prSet/>
      <dgm:spPr/>
      <dgm:t>
        <a:bodyPr/>
        <a:lstStyle/>
        <a:p>
          <a:r>
            <a:rPr lang="en-GB" b="1">
              <a:solidFill>
                <a:srgbClr val="FF0000"/>
              </a:solidFill>
            </a:rPr>
            <a:t>Profiling</a:t>
          </a:r>
          <a:endParaRPr lang="en-GB" dirty="0">
            <a:solidFill>
              <a:srgbClr val="FF0000"/>
            </a:solidFill>
          </a:endParaRPr>
        </a:p>
      </dgm:t>
    </dgm:pt>
    <dgm:pt modelId="{9CF56DF1-3BEA-C647-B443-35F4AD0B9F9B}" type="parTrans" cxnId="{A1D73155-F784-8942-B38A-BB300FB32F1C}">
      <dgm:prSet/>
      <dgm:spPr/>
      <dgm:t>
        <a:bodyPr/>
        <a:lstStyle/>
        <a:p>
          <a:endParaRPr lang="en-GB"/>
        </a:p>
      </dgm:t>
    </dgm:pt>
    <dgm:pt modelId="{4A04052B-F143-1C4D-AD70-00C0B2A7D309}" type="sibTrans" cxnId="{A1D73155-F784-8942-B38A-BB300FB32F1C}">
      <dgm:prSet/>
      <dgm:spPr/>
      <dgm:t>
        <a:bodyPr/>
        <a:lstStyle/>
        <a:p>
          <a:endParaRPr lang="en-GB"/>
        </a:p>
      </dgm:t>
    </dgm:pt>
    <dgm:pt modelId="{24626682-527E-714B-800B-9748C72C174A}">
      <dgm:prSet/>
      <dgm:spPr/>
      <dgm:t>
        <a:bodyPr/>
        <a:lstStyle/>
        <a:p>
          <a:r>
            <a:rPr lang="en-GB" dirty="0"/>
            <a:t>Peer review can help identify issues and improve code quality. </a:t>
          </a:r>
        </a:p>
      </dgm:t>
    </dgm:pt>
    <dgm:pt modelId="{D0F3DE83-C4F1-DB4F-9600-49F0622DAC19}" type="parTrans" cxnId="{EB1F9703-7EE5-C442-BA42-BB5388BF89B0}">
      <dgm:prSet/>
      <dgm:spPr/>
      <dgm:t>
        <a:bodyPr/>
        <a:lstStyle/>
        <a:p>
          <a:endParaRPr lang="en-GB"/>
        </a:p>
      </dgm:t>
    </dgm:pt>
    <dgm:pt modelId="{64F72C23-0FD9-3643-A1EC-3E9AB2301A70}" type="sibTrans" cxnId="{EB1F9703-7EE5-C442-BA42-BB5388BF89B0}">
      <dgm:prSet/>
      <dgm:spPr/>
      <dgm:t>
        <a:bodyPr/>
        <a:lstStyle/>
        <a:p>
          <a:endParaRPr lang="en-GB"/>
        </a:p>
      </dgm:t>
    </dgm:pt>
    <dgm:pt modelId="{E0A5B96C-7727-1D41-B5D4-2210916280B5}">
      <dgm:prSet/>
      <dgm:spPr/>
      <dgm:t>
        <a:bodyPr/>
        <a:lstStyle/>
        <a:p>
          <a:r>
            <a:rPr lang="en-GB" dirty="0"/>
            <a:t>Automated tools can detect potential problems like syntax errors, code smells, and security vulnerabilities. </a:t>
          </a:r>
        </a:p>
      </dgm:t>
    </dgm:pt>
    <dgm:pt modelId="{F215CC47-0CA0-474B-A8E2-CD73DADB11C5}" type="parTrans" cxnId="{91A04722-A0DD-A447-86BD-EF22877DF188}">
      <dgm:prSet/>
      <dgm:spPr/>
      <dgm:t>
        <a:bodyPr/>
        <a:lstStyle/>
        <a:p>
          <a:endParaRPr lang="en-GB"/>
        </a:p>
      </dgm:t>
    </dgm:pt>
    <dgm:pt modelId="{9B1CCE11-C649-4342-86A2-728D947915E1}" type="sibTrans" cxnId="{91A04722-A0DD-A447-86BD-EF22877DF188}">
      <dgm:prSet/>
      <dgm:spPr/>
      <dgm:t>
        <a:bodyPr/>
        <a:lstStyle/>
        <a:p>
          <a:endParaRPr lang="en-GB"/>
        </a:p>
      </dgm:t>
    </dgm:pt>
    <dgm:pt modelId="{0A7E30BF-9591-234C-AE61-8ADDAFAB4176}">
      <dgm:prSet/>
      <dgm:spPr/>
      <dgm:t>
        <a:bodyPr/>
        <a:lstStyle/>
        <a:p>
          <a:r>
            <a:rPr lang="en-GB" dirty="0"/>
            <a:t>Writing tests for individual code units can help verify correctness and identify regressions. </a:t>
          </a:r>
        </a:p>
      </dgm:t>
    </dgm:pt>
    <dgm:pt modelId="{F488D59C-6FD7-0249-B1F7-3257B6C4D6E9}" type="parTrans" cxnId="{B8A1C467-B704-B24B-AC90-594D4DF145F6}">
      <dgm:prSet/>
      <dgm:spPr/>
      <dgm:t>
        <a:bodyPr/>
        <a:lstStyle/>
        <a:p>
          <a:endParaRPr lang="en-GB"/>
        </a:p>
      </dgm:t>
    </dgm:pt>
    <dgm:pt modelId="{6DD720F6-FC0F-2443-A587-3842DFD5ECEE}" type="sibTrans" cxnId="{B8A1C467-B704-B24B-AC90-594D4DF145F6}">
      <dgm:prSet/>
      <dgm:spPr/>
      <dgm:t>
        <a:bodyPr/>
        <a:lstStyle/>
        <a:p>
          <a:endParaRPr lang="en-GB"/>
        </a:p>
      </dgm:t>
    </dgm:pt>
    <dgm:pt modelId="{D50EC73E-29B0-6A4A-A74E-8F76A3EF3C72}">
      <dgm:prSet/>
      <dgm:spPr/>
      <dgm:t>
        <a:bodyPr/>
        <a:lstStyle/>
        <a:p>
          <a:r>
            <a:rPr lang="en-GB" dirty="0" err="1"/>
            <a:t>Analyzing</a:t>
          </a:r>
          <a:r>
            <a:rPr lang="en-GB" dirty="0"/>
            <a:t> the performance of the code can help identify bottlenecks and areas for optimization.</a:t>
          </a:r>
        </a:p>
      </dgm:t>
    </dgm:pt>
    <dgm:pt modelId="{3FB2C94A-5EDC-014F-ADBD-B2C607FEE57E}" type="parTrans" cxnId="{2A5EFF31-C0F6-FE4B-9012-50D59A7A0BAA}">
      <dgm:prSet/>
      <dgm:spPr/>
      <dgm:t>
        <a:bodyPr/>
        <a:lstStyle/>
        <a:p>
          <a:endParaRPr lang="en-GB"/>
        </a:p>
      </dgm:t>
    </dgm:pt>
    <dgm:pt modelId="{E551A62F-8EAA-1549-B4C4-436A9116066D}" type="sibTrans" cxnId="{2A5EFF31-C0F6-FE4B-9012-50D59A7A0BAA}">
      <dgm:prSet/>
      <dgm:spPr/>
      <dgm:t>
        <a:bodyPr/>
        <a:lstStyle/>
        <a:p>
          <a:endParaRPr lang="en-GB"/>
        </a:p>
      </dgm:t>
    </dgm:pt>
    <dgm:pt modelId="{2A7B0F46-0003-4914-9AB8-EE085DD7F7ED}" type="pres">
      <dgm:prSet presAssocID="{230D544A-5480-40AE-972E-D2F94F760A02}" presName="Name0" presStyleCnt="0">
        <dgm:presLayoutVars>
          <dgm:dir/>
          <dgm:animLvl val="lvl"/>
          <dgm:resizeHandles val="exact"/>
        </dgm:presLayoutVars>
      </dgm:prSet>
      <dgm:spPr/>
    </dgm:pt>
    <dgm:pt modelId="{7DE4B682-F443-704C-BA6C-0561577222A2}" type="pres">
      <dgm:prSet presAssocID="{AB2349D9-66FC-D845-9ECB-80130E63AB68}" presName="composite" presStyleCnt="0"/>
      <dgm:spPr/>
    </dgm:pt>
    <dgm:pt modelId="{A5A29379-F89D-464A-A37B-4AB18C2903CD}" type="pres">
      <dgm:prSet presAssocID="{AB2349D9-66FC-D845-9ECB-80130E63AB68}" presName="parTx" presStyleLbl="alignNode1" presStyleIdx="0" presStyleCnt="4">
        <dgm:presLayoutVars>
          <dgm:chMax val="0"/>
          <dgm:chPref val="0"/>
        </dgm:presLayoutVars>
      </dgm:prSet>
      <dgm:spPr/>
    </dgm:pt>
    <dgm:pt modelId="{387A5093-49D8-1B43-A998-423127AE2024}" type="pres">
      <dgm:prSet presAssocID="{AB2349D9-66FC-D845-9ECB-80130E63AB68}" presName="desTx" presStyleLbl="alignAccFollowNode1" presStyleIdx="0" presStyleCnt="4">
        <dgm:presLayoutVars/>
      </dgm:prSet>
      <dgm:spPr/>
    </dgm:pt>
    <dgm:pt modelId="{FA0B0C38-65D6-1D4F-A3A4-18F77D01E002}" type="pres">
      <dgm:prSet presAssocID="{75A557D3-809C-2840-BB3B-BA2E5EF37C9E}" presName="space" presStyleCnt="0"/>
      <dgm:spPr/>
    </dgm:pt>
    <dgm:pt modelId="{43DE4DD0-2053-C148-89DA-F634FEF9C4DF}" type="pres">
      <dgm:prSet presAssocID="{695EEF8A-2ADE-7747-8BA6-3FA61F16B091}" presName="composite" presStyleCnt="0"/>
      <dgm:spPr/>
    </dgm:pt>
    <dgm:pt modelId="{D91647DB-B61F-6C42-8EA6-F94F2E0BF565}" type="pres">
      <dgm:prSet presAssocID="{695EEF8A-2ADE-7747-8BA6-3FA61F16B091}" presName="parTx" presStyleLbl="alignNode1" presStyleIdx="1" presStyleCnt="4">
        <dgm:presLayoutVars>
          <dgm:chMax val="0"/>
          <dgm:chPref val="0"/>
        </dgm:presLayoutVars>
      </dgm:prSet>
      <dgm:spPr/>
    </dgm:pt>
    <dgm:pt modelId="{1E0AE902-00E2-FF48-9780-28F0F86F8731}" type="pres">
      <dgm:prSet presAssocID="{695EEF8A-2ADE-7747-8BA6-3FA61F16B091}" presName="desTx" presStyleLbl="alignAccFollowNode1" presStyleIdx="1" presStyleCnt="4">
        <dgm:presLayoutVars/>
      </dgm:prSet>
      <dgm:spPr/>
    </dgm:pt>
    <dgm:pt modelId="{545F3ACB-3137-174B-A642-078CF40E1712}" type="pres">
      <dgm:prSet presAssocID="{07DDEF08-DE44-E448-8BCC-823D293F248B}" presName="space" presStyleCnt="0"/>
      <dgm:spPr/>
    </dgm:pt>
    <dgm:pt modelId="{EA5A06DB-3DC9-1B46-B783-9511F74DF7A3}" type="pres">
      <dgm:prSet presAssocID="{661A9087-2964-DA47-9487-D08F429B0E52}" presName="composite" presStyleCnt="0"/>
      <dgm:spPr/>
    </dgm:pt>
    <dgm:pt modelId="{55B6D12F-DA49-164C-BD75-9A8C0B7638F3}" type="pres">
      <dgm:prSet presAssocID="{661A9087-2964-DA47-9487-D08F429B0E52}" presName="parTx" presStyleLbl="alignNode1" presStyleIdx="2" presStyleCnt="4">
        <dgm:presLayoutVars>
          <dgm:chMax val="0"/>
          <dgm:chPref val="0"/>
        </dgm:presLayoutVars>
      </dgm:prSet>
      <dgm:spPr/>
    </dgm:pt>
    <dgm:pt modelId="{828FFF49-CE9D-554E-B8AA-2D4AD346B354}" type="pres">
      <dgm:prSet presAssocID="{661A9087-2964-DA47-9487-D08F429B0E52}" presName="desTx" presStyleLbl="alignAccFollowNode1" presStyleIdx="2" presStyleCnt="4">
        <dgm:presLayoutVars/>
      </dgm:prSet>
      <dgm:spPr/>
    </dgm:pt>
    <dgm:pt modelId="{2DB4D842-46B8-184D-AB26-B60ADE64E3B2}" type="pres">
      <dgm:prSet presAssocID="{319EAA97-0D8F-5747-B947-48F310D50404}" presName="space" presStyleCnt="0"/>
      <dgm:spPr/>
    </dgm:pt>
    <dgm:pt modelId="{868B7848-CDB0-5D40-A0AC-86DDBEEC074E}" type="pres">
      <dgm:prSet presAssocID="{C15449CB-8477-3E45-9A83-194721C925F6}" presName="composite" presStyleCnt="0"/>
      <dgm:spPr/>
    </dgm:pt>
    <dgm:pt modelId="{D25DEFCB-1C1D-6048-B549-65EBEBBD6B48}" type="pres">
      <dgm:prSet presAssocID="{C15449CB-8477-3E45-9A83-194721C925F6}" presName="parTx" presStyleLbl="alignNode1" presStyleIdx="3" presStyleCnt="4">
        <dgm:presLayoutVars>
          <dgm:chMax val="0"/>
          <dgm:chPref val="0"/>
        </dgm:presLayoutVars>
      </dgm:prSet>
      <dgm:spPr/>
    </dgm:pt>
    <dgm:pt modelId="{ECD10268-65AE-B040-8906-C65017C8D4F8}" type="pres">
      <dgm:prSet presAssocID="{C15449CB-8477-3E45-9A83-194721C925F6}" presName="desTx" presStyleLbl="alignAccFollowNode1" presStyleIdx="3" presStyleCnt="4">
        <dgm:presLayoutVars/>
      </dgm:prSet>
      <dgm:spPr/>
    </dgm:pt>
  </dgm:ptLst>
  <dgm:cxnLst>
    <dgm:cxn modelId="{EB1F9703-7EE5-C442-BA42-BB5388BF89B0}" srcId="{AB2349D9-66FC-D845-9ECB-80130E63AB68}" destId="{24626682-527E-714B-800B-9748C72C174A}" srcOrd="0" destOrd="0" parTransId="{D0F3DE83-C4F1-DB4F-9600-49F0622DAC19}" sibTransId="{64F72C23-0FD9-3643-A1EC-3E9AB2301A70}"/>
    <dgm:cxn modelId="{E67DF80B-70D5-004D-8401-8D358EC3F8F1}" type="presOf" srcId="{24626682-527E-714B-800B-9748C72C174A}" destId="{387A5093-49D8-1B43-A998-423127AE2024}" srcOrd="0" destOrd="0" presId="urn:microsoft.com/office/officeart/2016/7/layout/ChevronBlockProcess"/>
    <dgm:cxn modelId="{91A04722-A0DD-A447-86BD-EF22877DF188}" srcId="{695EEF8A-2ADE-7747-8BA6-3FA61F16B091}" destId="{E0A5B96C-7727-1D41-B5D4-2210916280B5}" srcOrd="0" destOrd="0" parTransId="{F215CC47-0CA0-474B-A8E2-CD73DADB11C5}" sibTransId="{9B1CCE11-C649-4342-86A2-728D947915E1}"/>
    <dgm:cxn modelId="{2A5EFF31-C0F6-FE4B-9012-50D59A7A0BAA}" srcId="{C15449CB-8477-3E45-9A83-194721C925F6}" destId="{D50EC73E-29B0-6A4A-A74E-8F76A3EF3C72}" srcOrd="0" destOrd="0" parTransId="{3FB2C94A-5EDC-014F-ADBD-B2C607FEE57E}" sibTransId="{E551A62F-8EAA-1549-B4C4-436A9116066D}"/>
    <dgm:cxn modelId="{2321B638-07C8-3E41-9D6C-59AB6E93E8A0}" type="presOf" srcId="{695EEF8A-2ADE-7747-8BA6-3FA61F16B091}" destId="{D91647DB-B61F-6C42-8EA6-F94F2E0BF565}" srcOrd="0" destOrd="0" presId="urn:microsoft.com/office/officeart/2016/7/layout/ChevronBlockProcess"/>
    <dgm:cxn modelId="{A1D73155-F784-8942-B38A-BB300FB32F1C}" srcId="{230D544A-5480-40AE-972E-D2F94F760A02}" destId="{C15449CB-8477-3E45-9A83-194721C925F6}" srcOrd="3" destOrd="0" parTransId="{9CF56DF1-3BEA-C647-B443-35F4AD0B9F9B}" sibTransId="{4A04052B-F143-1C4D-AD70-00C0B2A7D309}"/>
    <dgm:cxn modelId="{B8A1C467-B704-B24B-AC90-594D4DF145F6}" srcId="{661A9087-2964-DA47-9487-D08F429B0E52}" destId="{0A7E30BF-9591-234C-AE61-8ADDAFAB4176}" srcOrd="0" destOrd="0" parTransId="{F488D59C-6FD7-0249-B1F7-3257B6C4D6E9}" sibTransId="{6DD720F6-FC0F-2443-A587-3842DFD5ECEE}"/>
    <dgm:cxn modelId="{9181BA6F-B959-0342-8B79-5299468C1AAC}" srcId="{230D544A-5480-40AE-972E-D2F94F760A02}" destId="{695EEF8A-2ADE-7747-8BA6-3FA61F16B091}" srcOrd="1" destOrd="0" parTransId="{670B2999-768C-1044-96B8-54CAB4BD03C1}" sibTransId="{07DDEF08-DE44-E448-8BCC-823D293F248B}"/>
    <dgm:cxn modelId="{7C186E79-1EFB-0A46-8D2B-2F6E69A13293}" type="presOf" srcId="{661A9087-2964-DA47-9487-D08F429B0E52}" destId="{55B6D12F-DA49-164C-BD75-9A8C0B7638F3}" srcOrd="0" destOrd="0" presId="urn:microsoft.com/office/officeart/2016/7/layout/ChevronBlockProcess"/>
    <dgm:cxn modelId="{5418237D-3917-C34E-9167-EA898184C0BF}" type="presOf" srcId="{0A7E30BF-9591-234C-AE61-8ADDAFAB4176}" destId="{828FFF49-CE9D-554E-B8AA-2D4AD346B354}" srcOrd="0" destOrd="0" presId="urn:microsoft.com/office/officeart/2016/7/layout/ChevronBlockProcess"/>
    <dgm:cxn modelId="{BCD48499-7A9F-43A8-9A87-58840B371E37}" type="presOf" srcId="{230D544A-5480-40AE-972E-D2F94F760A02}" destId="{2A7B0F46-0003-4914-9AB8-EE085DD7F7ED}" srcOrd="0" destOrd="0" presId="urn:microsoft.com/office/officeart/2016/7/layout/ChevronBlockProcess"/>
    <dgm:cxn modelId="{95BF1E9B-CE99-9A4E-94E2-F5D75E734DD1}" type="presOf" srcId="{E0A5B96C-7727-1D41-B5D4-2210916280B5}" destId="{1E0AE902-00E2-FF48-9780-28F0F86F8731}" srcOrd="0" destOrd="0" presId="urn:microsoft.com/office/officeart/2016/7/layout/ChevronBlockProcess"/>
    <dgm:cxn modelId="{829C5D9D-69B9-204B-A89C-07FB411853A2}" srcId="{230D544A-5480-40AE-972E-D2F94F760A02}" destId="{661A9087-2964-DA47-9487-D08F429B0E52}" srcOrd="2" destOrd="0" parTransId="{73FBE654-0DCD-FB4F-9078-3D3D98500310}" sibTransId="{319EAA97-0D8F-5747-B947-48F310D50404}"/>
    <dgm:cxn modelId="{1CC5AABD-DD70-614F-9E8A-50360976BC84}" type="presOf" srcId="{D50EC73E-29B0-6A4A-A74E-8F76A3EF3C72}" destId="{ECD10268-65AE-B040-8906-C65017C8D4F8}" srcOrd="0" destOrd="0" presId="urn:microsoft.com/office/officeart/2016/7/layout/ChevronBlockProcess"/>
    <dgm:cxn modelId="{6FE468CC-93F6-6844-BBE4-954084B5A99B}" type="presOf" srcId="{AB2349D9-66FC-D845-9ECB-80130E63AB68}" destId="{A5A29379-F89D-464A-A37B-4AB18C2903CD}" srcOrd="0" destOrd="0" presId="urn:microsoft.com/office/officeart/2016/7/layout/ChevronBlockProcess"/>
    <dgm:cxn modelId="{897547E0-98D7-3048-82E5-0422078B7B3D}" srcId="{230D544A-5480-40AE-972E-D2F94F760A02}" destId="{AB2349D9-66FC-D845-9ECB-80130E63AB68}" srcOrd="0" destOrd="0" parTransId="{B3421C95-F255-1D44-89B2-A27BB4F52D17}" sibTransId="{75A557D3-809C-2840-BB3B-BA2E5EF37C9E}"/>
    <dgm:cxn modelId="{A6E51CFB-EEDB-384A-9986-0F0DF4967422}" type="presOf" srcId="{C15449CB-8477-3E45-9A83-194721C925F6}" destId="{D25DEFCB-1C1D-6048-B549-65EBEBBD6B48}" srcOrd="0" destOrd="0" presId="urn:microsoft.com/office/officeart/2016/7/layout/ChevronBlockProcess"/>
    <dgm:cxn modelId="{E3FDCCF6-0B40-3C4E-AB34-454A41AA2304}" type="presParOf" srcId="{2A7B0F46-0003-4914-9AB8-EE085DD7F7ED}" destId="{7DE4B682-F443-704C-BA6C-0561577222A2}" srcOrd="0" destOrd="0" presId="urn:microsoft.com/office/officeart/2016/7/layout/ChevronBlockProcess"/>
    <dgm:cxn modelId="{A6B6D617-47C9-A845-8EDA-C017699E9CE6}" type="presParOf" srcId="{7DE4B682-F443-704C-BA6C-0561577222A2}" destId="{A5A29379-F89D-464A-A37B-4AB18C2903CD}" srcOrd="0" destOrd="0" presId="urn:microsoft.com/office/officeart/2016/7/layout/ChevronBlockProcess"/>
    <dgm:cxn modelId="{FD796094-69E1-214F-92F3-FFD24C1E9DA9}" type="presParOf" srcId="{7DE4B682-F443-704C-BA6C-0561577222A2}" destId="{387A5093-49D8-1B43-A998-423127AE2024}" srcOrd="1" destOrd="0" presId="urn:microsoft.com/office/officeart/2016/7/layout/ChevronBlockProcess"/>
    <dgm:cxn modelId="{C3D30234-261C-994F-AD8B-5D6F911C972E}" type="presParOf" srcId="{2A7B0F46-0003-4914-9AB8-EE085DD7F7ED}" destId="{FA0B0C38-65D6-1D4F-A3A4-18F77D01E002}" srcOrd="1" destOrd="0" presId="urn:microsoft.com/office/officeart/2016/7/layout/ChevronBlockProcess"/>
    <dgm:cxn modelId="{BC0D306E-C2FB-6549-8F28-6E8E97F2B033}" type="presParOf" srcId="{2A7B0F46-0003-4914-9AB8-EE085DD7F7ED}" destId="{43DE4DD0-2053-C148-89DA-F634FEF9C4DF}" srcOrd="2" destOrd="0" presId="urn:microsoft.com/office/officeart/2016/7/layout/ChevronBlockProcess"/>
    <dgm:cxn modelId="{4B6BCBE7-B9BE-8D44-B9C0-FFF13C9139D0}" type="presParOf" srcId="{43DE4DD0-2053-C148-89DA-F634FEF9C4DF}" destId="{D91647DB-B61F-6C42-8EA6-F94F2E0BF565}" srcOrd="0" destOrd="0" presId="urn:microsoft.com/office/officeart/2016/7/layout/ChevronBlockProcess"/>
    <dgm:cxn modelId="{330B0736-69C7-A540-B219-99D46943FF76}" type="presParOf" srcId="{43DE4DD0-2053-C148-89DA-F634FEF9C4DF}" destId="{1E0AE902-00E2-FF48-9780-28F0F86F8731}" srcOrd="1" destOrd="0" presId="urn:microsoft.com/office/officeart/2016/7/layout/ChevronBlockProcess"/>
    <dgm:cxn modelId="{CBCBC609-0BD5-7E4A-BA32-87B2E26FAF34}" type="presParOf" srcId="{2A7B0F46-0003-4914-9AB8-EE085DD7F7ED}" destId="{545F3ACB-3137-174B-A642-078CF40E1712}" srcOrd="3" destOrd="0" presId="urn:microsoft.com/office/officeart/2016/7/layout/ChevronBlockProcess"/>
    <dgm:cxn modelId="{EBC7A92E-E377-C843-AB4F-5B5DB46651CC}" type="presParOf" srcId="{2A7B0F46-0003-4914-9AB8-EE085DD7F7ED}" destId="{EA5A06DB-3DC9-1B46-B783-9511F74DF7A3}" srcOrd="4" destOrd="0" presId="urn:microsoft.com/office/officeart/2016/7/layout/ChevronBlockProcess"/>
    <dgm:cxn modelId="{7E1B4ED4-2D0F-554B-B173-59460D8C43AF}" type="presParOf" srcId="{EA5A06DB-3DC9-1B46-B783-9511F74DF7A3}" destId="{55B6D12F-DA49-164C-BD75-9A8C0B7638F3}" srcOrd="0" destOrd="0" presId="urn:microsoft.com/office/officeart/2016/7/layout/ChevronBlockProcess"/>
    <dgm:cxn modelId="{97132B5C-4F9A-144B-BB24-FB3A9254CBD0}" type="presParOf" srcId="{EA5A06DB-3DC9-1B46-B783-9511F74DF7A3}" destId="{828FFF49-CE9D-554E-B8AA-2D4AD346B354}" srcOrd="1" destOrd="0" presId="urn:microsoft.com/office/officeart/2016/7/layout/ChevronBlockProcess"/>
    <dgm:cxn modelId="{C4A4B435-7D70-2640-AFF5-EB25D5453122}" type="presParOf" srcId="{2A7B0F46-0003-4914-9AB8-EE085DD7F7ED}" destId="{2DB4D842-46B8-184D-AB26-B60ADE64E3B2}" srcOrd="5" destOrd="0" presId="urn:microsoft.com/office/officeart/2016/7/layout/ChevronBlockProcess"/>
    <dgm:cxn modelId="{2CA6AB78-D933-DC44-970A-0FADCADF73C8}" type="presParOf" srcId="{2A7B0F46-0003-4914-9AB8-EE085DD7F7ED}" destId="{868B7848-CDB0-5D40-A0AC-86DDBEEC074E}" srcOrd="6" destOrd="0" presId="urn:microsoft.com/office/officeart/2016/7/layout/ChevronBlockProcess"/>
    <dgm:cxn modelId="{C8ADBD32-A6E1-DE4D-B113-0D7356079BD6}" type="presParOf" srcId="{868B7848-CDB0-5D40-A0AC-86DDBEEC074E}" destId="{D25DEFCB-1C1D-6048-B549-65EBEBBD6B48}" srcOrd="0" destOrd="0" presId="urn:microsoft.com/office/officeart/2016/7/layout/ChevronBlockProcess"/>
    <dgm:cxn modelId="{07892726-CAC6-C143-AE52-4761C8E97979}" type="presParOf" srcId="{868B7848-CDB0-5D40-A0AC-86DDBEEC074E}" destId="{ECD10268-65AE-B040-8906-C65017C8D4F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D5014A-10D8-48E2-8655-1E1B48D7A5C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5128B0-02D1-C146-A7E6-DA58069A899F}">
      <dgm:prSet phldrT="[Text]" custT="1"/>
      <dgm:spPr/>
      <dgm:t>
        <a:bodyPr/>
        <a:lstStyle/>
        <a:p>
          <a:r>
            <a:rPr lang="en-GB" sz="3200"/>
            <a:t>Determination</a:t>
          </a:r>
          <a:endParaRPr lang="en-US" sz="3200" dirty="0"/>
        </a:p>
      </dgm:t>
    </dgm:pt>
    <dgm:pt modelId="{8F8CBD29-EBC7-124A-9BDD-EE23DE6D02F6}" type="parTrans" cxnId="{03DF9C18-EC68-B045-81F3-C58E3D987564}">
      <dgm:prSet/>
      <dgm:spPr/>
      <dgm:t>
        <a:bodyPr/>
        <a:lstStyle/>
        <a:p>
          <a:endParaRPr lang="en-GB" sz="3200">
            <a:solidFill>
              <a:schemeClr val="tx1"/>
            </a:solidFill>
          </a:endParaRPr>
        </a:p>
      </dgm:t>
    </dgm:pt>
    <dgm:pt modelId="{F358AD52-69C5-4E45-88E1-BF77DF640644}" type="sibTrans" cxnId="{03DF9C18-EC68-B045-81F3-C58E3D987564}">
      <dgm:prSet/>
      <dgm:spPr/>
      <dgm:t>
        <a:bodyPr/>
        <a:lstStyle/>
        <a:p>
          <a:endParaRPr lang="en-GB" sz="3200">
            <a:solidFill>
              <a:schemeClr val="tx1"/>
            </a:solidFill>
          </a:endParaRPr>
        </a:p>
      </dgm:t>
    </dgm:pt>
    <dgm:pt modelId="{BB4869DC-BECB-574D-8358-8060B63195B6}">
      <dgm:prSet phldrT="[Text]" custT="1"/>
      <dgm:spPr/>
      <dgm:t>
        <a:bodyPr/>
        <a:lstStyle/>
        <a:p>
          <a:r>
            <a:rPr lang="en-US" sz="3200"/>
            <a:t>Basic ML Knowledge</a:t>
          </a:r>
          <a:endParaRPr lang="en-US" sz="3200" dirty="0"/>
        </a:p>
      </dgm:t>
    </dgm:pt>
    <dgm:pt modelId="{F5247D42-F4DF-6444-A293-FB5A2F086115}" type="parTrans" cxnId="{BFCB808A-3956-EB4E-A435-098DCE4C8528}">
      <dgm:prSet/>
      <dgm:spPr/>
      <dgm:t>
        <a:bodyPr/>
        <a:lstStyle/>
        <a:p>
          <a:endParaRPr lang="en-GB"/>
        </a:p>
      </dgm:t>
    </dgm:pt>
    <dgm:pt modelId="{3D9C483A-1E1A-C74F-8688-F906A52B59C3}" type="sibTrans" cxnId="{BFCB808A-3956-EB4E-A435-098DCE4C8528}">
      <dgm:prSet/>
      <dgm:spPr/>
      <dgm:t>
        <a:bodyPr/>
        <a:lstStyle/>
        <a:p>
          <a:endParaRPr lang="en-GB"/>
        </a:p>
      </dgm:t>
    </dgm:pt>
    <dgm:pt modelId="{B6A48B3A-F63A-194A-A245-F6E2D714A95C}">
      <dgm:prSet phldrT="[Text]" custT="1"/>
      <dgm:spPr/>
      <dgm:t>
        <a:bodyPr/>
        <a:lstStyle/>
        <a:p>
          <a:r>
            <a:rPr lang="en-US" sz="3200"/>
            <a:t>Programming Skills</a:t>
          </a:r>
          <a:endParaRPr lang="en-US" sz="3200" dirty="0"/>
        </a:p>
      </dgm:t>
    </dgm:pt>
    <dgm:pt modelId="{612E6F18-9357-C346-9EAA-D7BA7E9A1E85}" type="parTrans" cxnId="{1B7C887F-122A-FB4C-9A45-17BA5908331E}">
      <dgm:prSet/>
      <dgm:spPr/>
      <dgm:t>
        <a:bodyPr/>
        <a:lstStyle/>
        <a:p>
          <a:endParaRPr lang="en-GB"/>
        </a:p>
      </dgm:t>
    </dgm:pt>
    <dgm:pt modelId="{95AA432B-7D0C-2142-AA27-1449F5E60898}" type="sibTrans" cxnId="{1B7C887F-122A-FB4C-9A45-17BA5908331E}">
      <dgm:prSet/>
      <dgm:spPr/>
      <dgm:t>
        <a:bodyPr/>
        <a:lstStyle/>
        <a:p>
          <a:endParaRPr lang="en-GB"/>
        </a:p>
      </dgm:t>
    </dgm:pt>
    <dgm:pt modelId="{797B1875-36BE-4AC2-93BC-087702C5CCAD}" type="pres">
      <dgm:prSet presAssocID="{DED5014A-10D8-48E2-8655-1E1B48D7A5CA}" presName="Name0" presStyleCnt="0">
        <dgm:presLayoutVars>
          <dgm:chMax val="7"/>
          <dgm:chPref val="7"/>
          <dgm:dir/>
        </dgm:presLayoutVars>
      </dgm:prSet>
      <dgm:spPr/>
    </dgm:pt>
    <dgm:pt modelId="{8004897E-97B1-49FC-95F1-4B5AF39D4256}" type="pres">
      <dgm:prSet presAssocID="{DED5014A-10D8-48E2-8655-1E1B48D7A5CA}" presName="Name1" presStyleCnt="0"/>
      <dgm:spPr/>
    </dgm:pt>
    <dgm:pt modelId="{E5FEBEE1-7FE0-4296-B7AE-36D433E03D43}" type="pres">
      <dgm:prSet presAssocID="{DED5014A-10D8-48E2-8655-1E1B48D7A5CA}" presName="cycle" presStyleCnt="0"/>
      <dgm:spPr/>
    </dgm:pt>
    <dgm:pt modelId="{44036BBF-7BA0-46A0-8C5C-71C3D7B88D80}" type="pres">
      <dgm:prSet presAssocID="{DED5014A-10D8-48E2-8655-1E1B48D7A5CA}" presName="srcNode" presStyleLbl="node1" presStyleIdx="0" presStyleCnt="3"/>
      <dgm:spPr/>
    </dgm:pt>
    <dgm:pt modelId="{017F2FB2-9106-4E47-B22D-C58F723339EB}" type="pres">
      <dgm:prSet presAssocID="{DED5014A-10D8-48E2-8655-1E1B48D7A5CA}" presName="conn" presStyleLbl="parChTrans1D2" presStyleIdx="0" presStyleCnt="1" custLinFactNeighborX="41679" custLinFactNeighborY="183"/>
      <dgm:spPr/>
    </dgm:pt>
    <dgm:pt modelId="{E6060E14-DC00-49BD-ADB8-A609F65D14FC}" type="pres">
      <dgm:prSet presAssocID="{DED5014A-10D8-48E2-8655-1E1B48D7A5CA}" presName="extraNode" presStyleLbl="node1" presStyleIdx="0" presStyleCnt="3"/>
      <dgm:spPr/>
    </dgm:pt>
    <dgm:pt modelId="{29D2BAB9-1B4A-473C-8556-C0E39B3CD0FA}" type="pres">
      <dgm:prSet presAssocID="{DED5014A-10D8-48E2-8655-1E1B48D7A5CA}" presName="dstNode" presStyleLbl="node1" presStyleIdx="0" presStyleCnt="3"/>
      <dgm:spPr/>
    </dgm:pt>
    <dgm:pt modelId="{92983B49-D215-4A49-8B9D-18D544151212}" type="pres">
      <dgm:prSet presAssocID="{FE5128B0-02D1-C146-A7E6-DA58069A899F}" presName="text_1" presStyleLbl="node1" presStyleIdx="0" presStyleCnt="3">
        <dgm:presLayoutVars>
          <dgm:bulletEnabled val="1"/>
        </dgm:presLayoutVars>
      </dgm:prSet>
      <dgm:spPr/>
    </dgm:pt>
    <dgm:pt modelId="{62B7204F-C0B1-5947-9E8C-AFF795D5D90F}" type="pres">
      <dgm:prSet presAssocID="{FE5128B0-02D1-C146-A7E6-DA58069A899F}" presName="accent_1" presStyleCnt="0"/>
      <dgm:spPr/>
    </dgm:pt>
    <dgm:pt modelId="{400BD08E-4950-BF43-8ADD-99DED83A5363}" type="pres">
      <dgm:prSet presAssocID="{FE5128B0-02D1-C146-A7E6-DA58069A899F}" presName="accentRepeatNode" presStyleLbl="solidFgAcc1" presStyleIdx="0" presStyleCnt="3"/>
      <dgm:spPr/>
    </dgm:pt>
    <dgm:pt modelId="{7E0F87AB-289C-B144-B48D-E2C61E924327}" type="pres">
      <dgm:prSet presAssocID="{BB4869DC-BECB-574D-8358-8060B63195B6}" presName="text_2" presStyleLbl="node1" presStyleIdx="1" presStyleCnt="3">
        <dgm:presLayoutVars>
          <dgm:bulletEnabled val="1"/>
        </dgm:presLayoutVars>
      </dgm:prSet>
      <dgm:spPr/>
    </dgm:pt>
    <dgm:pt modelId="{3DE5FB02-1C6D-C142-AA86-52F8960905EC}" type="pres">
      <dgm:prSet presAssocID="{BB4869DC-BECB-574D-8358-8060B63195B6}" presName="accent_2" presStyleCnt="0"/>
      <dgm:spPr/>
    </dgm:pt>
    <dgm:pt modelId="{83098E58-94F8-0E44-A9C0-25D305C00A75}" type="pres">
      <dgm:prSet presAssocID="{BB4869DC-BECB-574D-8358-8060B63195B6}" presName="accentRepeatNode" presStyleLbl="solidFgAcc1" presStyleIdx="1" presStyleCnt="3"/>
      <dgm:spPr/>
    </dgm:pt>
    <dgm:pt modelId="{3C2D4E27-7B4E-CC40-AB2D-85E24B9187BD}" type="pres">
      <dgm:prSet presAssocID="{B6A48B3A-F63A-194A-A245-F6E2D714A95C}" presName="text_3" presStyleLbl="node1" presStyleIdx="2" presStyleCnt="3">
        <dgm:presLayoutVars>
          <dgm:bulletEnabled val="1"/>
        </dgm:presLayoutVars>
      </dgm:prSet>
      <dgm:spPr/>
    </dgm:pt>
    <dgm:pt modelId="{4F8E52B3-73C3-9C44-81E0-2D782EAD6C60}" type="pres">
      <dgm:prSet presAssocID="{B6A48B3A-F63A-194A-A245-F6E2D714A95C}" presName="accent_3" presStyleCnt="0"/>
      <dgm:spPr/>
    </dgm:pt>
    <dgm:pt modelId="{7D8B7E40-07A3-8045-A42D-8D73E3522607}" type="pres">
      <dgm:prSet presAssocID="{B6A48B3A-F63A-194A-A245-F6E2D714A95C}" presName="accentRepeatNode" presStyleLbl="solidFgAcc1" presStyleIdx="2" presStyleCnt="3"/>
      <dgm:spPr/>
    </dgm:pt>
  </dgm:ptLst>
  <dgm:cxnLst>
    <dgm:cxn modelId="{CED6830F-C299-C444-AD34-04485CAFF8B4}" type="presOf" srcId="{F358AD52-69C5-4E45-88E1-BF77DF640644}" destId="{017F2FB2-9106-4E47-B22D-C58F723339EB}" srcOrd="0" destOrd="0" presId="urn:microsoft.com/office/officeart/2008/layout/VerticalCurvedList"/>
    <dgm:cxn modelId="{76775416-E8C0-4308-A598-742D723BADE4}" type="presOf" srcId="{DED5014A-10D8-48E2-8655-1E1B48D7A5CA}" destId="{797B1875-36BE-4AC2-93BC-087702C5CCAD}" srcOrd="0" destOrd="0" presId="urn:microsoft.com/office/officeart/2008/layout/VerticalCurvedList"/>
    <dgm:cxn modelId="{03DF9C18-EC68-B045-81F3-C58E3D987564}" srcId="{DED5014A-10D8-48E2-8655-1E1B48D7A5CA}" destId="{FE5128B0-02D1-C146-A7E6-DA58069A899F}" srcOrd="0" destOrd="0" parTransId="{8F8CBD29-EBC7-124A-9BDD-EE23DE6D02F6}" sibTransId="{F358AD52-69C5-4E45-88E1-BF77DF640644}"/>
    <dgm:cxn modelId="{F36AB03D-1855-3C46-A0AB-EDD60BB12C46}" type="presOf" srcId="{B6A48B3A-F63A-194A-A245-F6E2D714A95C}" destId="{3C2D4E27-7B4E-CC40-AB2D-85E24B9187BD}" srcOrd="0" destOrd="0" presId="urn:microsoft.com/office/officeart/2008/layout/VerticalCurvedList"/>
    <dgm:cxn modelId="{3AE8F871-BE28-DD4F-9731-981747BF28E8}" type="presOf" srcId="{FE5128B0-02D1-C146-A7E6-DA58069A899F}" destId="{92983B49-D215-4A49-8B9D-18D544151212}" srcOrd="0" destOrd="0" presId="urn:microsoft.com/office/officeart/2008/layout/VerticalCurvedList"/>
    <dgm:cxn modelId="{1B7C887F-122A-FB4C-9A45-17BA5908331E}" srcId="{DED5014A-10D8-48E2-8655-1E1B48D7A5CA}" destId="{B6A48B3A-F63A-194A-A245-F6E2D714A95C}" srcOrd="2" destOrd="0" parTransId="{612E6F18-9357-C346-9EAA-D7BA7E9A1E85}" sibTransId="{95AA432B-7D0C-2142-AA27-1449F5E60898}"/>
    <dgm:cxn modelId="{BFCB808A-3956-EB4E-A435-098DCE4C8528}" srcId="{DED5014A-10D8-48E2-8655-1E1B48D7A5CA}" destId="{BB4869DC-BECB-574D-8358-8060B63195B6}" srcOrd="1" destOrd="0" parTransId="{F5247D42-F4DF-6444-A293-FB5A2F086115}" sibTransId="{3D9C483A-1E1A-C74F-8688-F906A52B59C3}"/>
    <dgm:cxn modelId="{5CD147FD-0FD1-6545-BA46-05CC57459D04}" type="presOf" srcId="{BB4869DC-BECB-574D-8358-8060B63195B6}" destId="{7E0F87AB-289C-B144-B48D-E2C61E924327}" srcOrd="0" destOrd="0" presId="urn:microsoft.com/office/officeart/2008/layout/VerticalCurvedList"/>
    <dgm:cxn modelId="{1D929F92-7D8A-4E04-98DA-33548809764C}" type="presParOf" srcId="{797B1875-36BE-4AC2-93BC-087702C5CCAD}" destId="{8004897E-97B1-49FC-95F1-4B5AF39D4256}" srcOrd="0" destOrd="0" presId="urn:microsoft.com/office/officeart/2008/layout/VerticalCurvedList"/>
    <dgm:cxn modelId="{9379D3FD-BA7A-47D7-9382-ED2B1A7719F6}" type="presParOf" srcId="{8004897E-97B1-49FC-95F1-4B5AF39D4256}" destId="{E5FEBEE1-7FE0-4296-B7AE-36D433E03D43}" srcOrd="0" destOrd="0" presId="urn:microsoft.com/office/officeart/2008/layout/VerticalCurvedList"/>
    <dgm:cxn modelId="{873C1A4E-3E76-4387-A6B6-D325D4B8ED45}" type="presParOf" srcId="{E5FEBEE1-7FE0-4296-B7AE-36D433E03D43}" destId="{44036BBF-7BA0-46A0-8C5C-71C3D7B88D80}" srcOrd="0" destOrd="0" presId="urn:microsoft.com/office/officeart/2008/layout/VerticalCurvedList"/>
    <dgm:cxn modelId="{66A5FBED-21E1-435D-B40F-84ED87D5B087}" type="presParOf" srcId="{E5FEBEE1-7FE0-4296-B7AE-36D433E03D43}" destId="{017F2FB2-9106-4E47-B22D-C58F723339EB}" srcOrd="1" destOrd="0" presId="urn:microsoft.com/office/officeart/2008/layout/VerticalCurvedList"/>
    <dgm:cxn modelId="{516A7A5C-0DF2-4EAB-992C-21E5B0D0DB0B}" type="presParOf" srcId="{E5FEBEE1-7FE0-4296-B7AE-36D433E03D43}" destId="{E6060E14-DC00-49BD-ADB8-A609F65D14FC}" srcOrd="2" destOrd="0" presId="urn:microsoft.com/office/officeart/2008/layout/VerticalCurvedList"/>
    <dgm:cxn modelId="{472FF35F-AD0C-49C7-BFEF-D0C211563028}" type="presParOf" srcId="{E5FEBEE1-7FE0-4296-B7AE-36D433E03D43}" destId="{29D2BAB9-1B4A-473C-8556-C0E39B3CD0FA}" srcOrd="3" destOrd="0" presId="urn:microsoft.com/office/officeart/2008/layout/VerticalCurvedList"/>
    <dgm:cxn modelId="{2E4AD5ED-A784-084A-BF9B-7E4132B2C184}" type="presParOf" srcId="{8004897E-97B1-49FC-95F1-4B5AF39D4256}" destId="{92983B49-D215-4A49-8B9D-18D544151212}" srcOrd="1" destOrd="0" presId="urn:microsoft.com/office/officeart/2008/layout/VerticalCurvedList"/>
    <dgm:cxn modelId="{14B89ECA-26AD-6240-B0AD-292CE586524A}" type="presParOf" srcId="{8004897E-97B1-49FC-95F1-4B5AF39D4256}" destId="{62B7204F-C0B1-5947-9E8C-AFF795D5D90F}" srcOrd="2" destOrd="0" presId="urn:microsoft.com/office/officeart/2008/layout/VerticalCurvedList"/>
    <dgm:cxn modelId="{968DA6B8-CDE2-B64F-A268-4E1E22382B40}" type="presParOf" srcId="{62B7204F-C0B1-5947-9E8C-AFF795D5D90F}" destId="{400BD08E-4950-BF43-8ADD-99DED83A5363}" srcOrd="0" destOrd="0" presId="urn:microsoft.com/office/officeart/2008/layout/VerticalCurvedList"/>
    <dgm:cxn modelId="{664410FD-7A7E-2148-B671-8CFFC3907933}" type="presParOf" srcId="{8004897E-97B1-49FC-95F1-4B5AF39D4256}" destId="{7E0F87AB-289C-B144-B48D-E2C61E924327}" srcOrd="3" destOrd="0" presId="urn:microsoft.com/office/officeart/2008/layout/VerticalCurvedList"/>
    <dgm:cxn modelId="{8C8A17B0-208A-7945-9F12-FE8BCDA4CF98}" type="presParOf" srcId="{8004897E-97B1-49FC-95F1-4B5AF39D4256}" destId="{3DE5FB02-1C6D-C142-AA86-52F8960905EC}" srcOrd="4" destOrd="0" presId="urn:microsoft.com/office/officeart/2008/layout/VerticalCurvedList"/>
    <dgm:cxn modelId="{59511484-8776-7249-814E-9F79EC2CAC5B}" type="presParOf" srcId="{3DE5FB02-1C6D-C142-AA86-52F8960905EC}" destId="{83098E58-94F8-0E44-A9C0-25D305C00A75}" srcOrd="0" destOrd="0" presId="urn:microsoft.com/office/officeart/2008/layout/VerticalCurvedList"/>
    <dgm:cxn modelId="{B39EFEFD-C88C-A846-8046-ECA634AE9FE5}" type="presParOf" srcId="{8004897E-97B1-49FC-95F1-4B5AF39D4256}" destId="{3C2D4E27-7B4E-CC40-AB2D-85E24B9187BD}" srcOrd="5" destOrd="0" presId="urn:microsoft.com/office/officeart/2008/layout/VerticalCurvedList"/>
    <dgm:cxn modelId="{839AA2A1-3AE3-E846-BB21-E535B738DC95}" type="presParOf" srcId="{8004897E-97B1-49FC-95F1-4B5AF39D4256}" destId="{4F8E52B3-73C3-9C44-81E0-2D782EAD6C60}" srcOrd="6" destOrd="0" presId="urn:microsoft.com/office/officeart/2008/layout/VerticalCurvedList"/>
    <dgm:cxn modelId="{D3CD5158-7C72-254C-941A-8D52006911CE}" type="presParOf" srcId="{4F8E52B3-73C3-9C44-81E0-2D782EAD6C60}" destId="{7D8B7E40-07A3-8045-A42D-8D73E35226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F2FB2-9106-4E47-B22D-C58F723339EB}">
      <dsp:nvSpPr>
        <dsp:cNvPr id="0" name=""/>
        <dsp:cNvSpPr/>
      </dsp:nvSpPr>
      <dsp:spPr>
        <a:xfrm>
          <a:off x="-6351404" y="-971528"/>
          <a:ext cx="7560086" cy="7560086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83B49-D215-4A49-8B9D-18D544151212}">
      <dsp:nvSpPr>
        <dsp:cNvPr id="0" name=""/>
        <dsp:cNvSpPr/>
      </dsp:nvSpPr>
      <dsp:spPr>
        <a:xfrm>
          <a:off x="528047" y="350951"/>
          <a:ext cx="7856012" cy="7023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LO-01: </a:t>
          </a:r>
          <a:r>
            <a:rPr lang="en-GB" sz="2400" b="1" kern="1200" dirty="0">
              <a:solidFill>
                <a:schemeClr val="tx1"/>
              </a:solidFill>
            </a:rPr>
            <a:t>Understand Python Data Structures</a:t>
          </a:r>
          <a:r>
            <a:rPr lang="en-GB" sz="2400" kern="1200" dirty="0">
              <a:solidFill>
                <a:schemeClr val="tx1"/>
              </a:solidFill>
            </a:rPr>
            <a:t>: Learn lists, tuples, sets, and dictionaries.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28047" y="350951"/>
        <a:ext cx="7856012" cy="702353"/>
      </dsp:txXfrm>
    </dsp:sp>
    <dsp:sp modelId="{400BD08E-4950-BF43-8ADD-99DED83A5363}">
      <dsp:nvSpPr>
        <dsp:cNvPr id="0" name=""/>
        <dsp:cNvSpPr/>
      </dsp:nvSpPr>
      <dsp:spPr>
        <a:xfrm>
          <a:off x="89076" y="263157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8E651-49B8-624E-A3AF-644B010D05F3}">
      <dsp:nvSpPr>
        <dsp:cNvPr id="0" name=""/>
        <dsp:cNvSpPr/>
      </dsp:nvSpPr>
      <dsp:spPr>
        <a:xfrm>
          <a:off x="1031333" y="1404144"/>
          <a:ext cx="7352726" cy="702353"/>
        </a:xfrm>
        <a:prstGeom prst="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>
              <a:solidFill>
                <a:schemeClr val="tx1"/>
              </a:solidFill>
            </a:rPr>
            <a:t>LO-02: </a:t>
          </a:r>
          <a:r>
            <a:rPr lang="en-GB" sz="2400" b="1" kern="1200" dirty="0">
              <a:solidFill>
                <a:schemeClr val="tx1"/>
              </a:solidFill>
            </a:rPr>
            <a:t>Manipulate Data</a:t>
          </a:r>
          <a:r>
            <a:rPr lang="en-GB" sz="2400" kern="1200" dirty="0">
              <a:solidFill>
                <a:schemeClr val="tx1"/>
              </a:solidFill>
            </a:rPr>
            <a:t>: Practice accessing and modifying these structures.</a:t>
          </a:r>
        </a:p>
      </dsp:txBody>
      <dsp:txXfrm>
        <a:off x="1031333" y="1404144"/>
        <a:ext cx="7352726" cy="702353"/>
      </dsp:txXfrm>
    </dsp:sp>
    <dsp:sp modelId="{60462C12-01C7-4246-8482-B233483F2DC5}">
      <dsp:nvSpPr>
        <dsp:cNvPr id="0" name=""/>
        <dsp:cNvSpPr/>
      </dsp:nvSpPr>
      <dsp:spPr>
        <a:xfrm>
          <a:off x="592362" y="1316350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C3114-C177-E94E-87E8-EDD6BEBD3AB2}">
      <dsp:nvSpPr>
        <dsp:cNvPr id="0" name=""/>
        <dsp:cNvSpPr/>
      </dsp:nvSpPr>
      <dsp:spPr>
        <a:xfrm>
          <a:off x="1185801" y="2457337"/>
          <a:ext cx="7198258" cy="702353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>
              <a:solidFill>
                <a:schemeClr val="tx1"/>
              </a:solidFill>
            </a:rPr>
            <a:t>LO-03: </a:t>
          </a:r>
          <a:r>
            <a:rPr lang="en-GB" sz="2400" b="1" kern="1200" dirty="0">
              <a:solidFill>
                <a:schemeClr val="tx1"/>
              </a:solidFill>
            </a:rPr>
            <a:t>Differentiate Structures</a:t>
          </a:r>
          <a:r>
            <a:rPr lang="en-GB" sz="2400" kern="1200" dirty="0">
              <a:solidFill>
                <a:schemeClr val="tx1"/>
              </a:solidFill>
            </a:rPr>
            <a:t>: Know when to use mutable vs. immutable types.</a:t>
          </a:r>
        </a:p>
      </dsp:txBody>
      <dsp:txXfrm>
        <a:off x="1185801" y="2457337"/>
        <a:ext cx="7198258" cy="702353"/>
      </dsp:txXfrm>
    </dsp:sp>
    <dsp:sp modelId="{55FFD5C6-2C9A-9748-B2CF-D156E92865F5}">
      <dsp:nvSpPr>
        <dsp:cNvPr id="0" name=""/>
        <dsp:cNvSpPr/>
      </dsp:nvSpPr>
      <dsp:spPr>
        <a:xfrm>
          <a:off x="746830" y="2369543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F6422-7B56-8A4C-82C3-51F2FCF15F43}">
      <dsp:nvSpPr>
        <dsp:cNvPr id="0" name=""/>
        <dsp:cNvSpPr/>
      </dsp:nvSpPr>
      <dsp:spPr>
        <a:xfrm>
          <a:off x="1031333" y="3510530"/>
          <a:ext cx="7352726" cy="702353"/>
        </a:xfrm>
        <a:prstGeom prst="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>
              <a:solidFill>
                <a:schemeClr val="tx1"/>
              </a:solidFill>
            </a:rPr>
            <a:t>LO-04: </a:t>
          </a:r>
          <a:r>
            <a:rPr lang="en-GB" sz="2400" b="1" kern="1200" dirty="0">
              <a:solidFill>
                <a:schemeClr val="tx1"/>
              </a:solidFill>
            </a:rPr>
            <a:t>Apply Code Quality</a:t>
          </a:r>
          <a:r>
            <a:rPr lang="en-GB" sz="2400" kern="1200" dirty="0">
              <a:solidFill>
                <a:schemeClr val="tx1"/>
              </a:solidFill>
            </a:rPr>
            <a:t>: Implement readability, maintainability, and error handling.</a:t>
          </a:r>
        </a:p>
      </dsp:txBody>
      <dsp:txXfrm>
        <a:off x="1031333" y="3510530"/>
        <a:ext cx="7352726" cy="702353"/>
      </dsp:txXfrm>
    </dsp:sp>
    <dsp:sp modelId="{02600F14-8A9D-A94C-ACBC-692C7FB42894}">
      <dsp:nvSpPr>
        <dsp:cNvPr id="0" name=""/>
        <dsp:cNvSpPr/>
      </dsp:nvSpPr>
      <dsp:spPr>
        <a:xfrm>
          <a:off x="592362" y="3422736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A61E5-385C-0F45-BA1A-3A8A3BF47D16}">
      <dsp:nvSpPr>
        <dsp:cNvPr id="0" name=""/>
        <dsp:cNvSpPr/>
      </dsp:nvSpPr>
      <dsp:spPr>
        <a:xfrm>
          <a:off x="528047" y="4563723"/>
          <a:ext cx="7856012" cy="702353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>
              <a:solidFill>
                <a:schemeClr val="tx1"/>
              </a:solidFill>
            </a:rPr>
            <a:t>LO-05: </a:t>
          </a:r>
          <a:r>
            <a:rPr lang="en-GB" sz="2400" b="1" kern="1200" dirty="0">
              <a:solidFill>
                <a:schemeClr val="tx1"/>
              </a:solidFill>
            </a:rPr>
            <a:t>Error Handling</a:t>
          </a:r>
          <a:r>
            <a:rPr lang="en-GB" sz="2400" kern="1200" dirty="0">
              <a:solidFill>
                <a:schemeClr val="tx1"/>
              </a:solidFill>
            </a:rPr>
            <a:t>: Learn basic debugging and handling errors in Python.</a:t>
          </a:r>
        </a:p>
      </dsp:txBody>
      <dsp:txXfrm>
        <a:off x="528047" y="4563723"/>
        <a:ext cx="7856012" cy="702353"/>
      </dsp:txXfrm>
    </dsp:sp>
    <dsp:sp modelId="{BA6EE5D5-FD58-2648-9C0F-6A04E97FB6BC}">
      <dsp:nvSpPr>
        <dsp:cNvPr id="0" name=""/>
        <dsp:cNvSpPr/>
      </dsp:nvSpPr>
      <dsp:spPr>
        <a:xfrm>
          <a:off x="89076" y="4475929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F2FB2-9106-4E47-B22D-C58F723339EB}">
      <dsp:nvSpPr>
        <dsp:cNvPr id="0" name=""/>
        <dsp:cNvSpPr/>
      </dsp:nvSpPr>
      <dsp:spPr>
        <a:xfrm>
          <a:off x="-3200435" y="-957694"/>
          <a:ext cx="7560086" cy="7560086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83B49-D215-4A49-8B9D-18D544151212}">
      <dsp:nvSpPr>
        <dsp:cNvPr id="0" name=""/>
        <dsp:cNvSpPr/>
      </dsp:nvSpPr>
      <dsp:spPr>
        <a:xfrm>
          <a:off x="528047" y="350951"/>
          <a:ext cx="5882247" cy="7023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1"/>
              </a:solidFill>
            </a:rPr>
            <a:t>Arrays Indexing &amp; Slicing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528047" y="350951"/>
        <a:ext cx="5882247" cy="702353"/>
      </dsp:txXfrm>
    </dsp:sp>
    <dsp:sp modelId="{400BD08E-4950-BF43-8ADD-99DED83A5363}">
      <dsp:nvSpPr>
        <dsp:cNvPr id="0" name=""/>
        <dsp:cNvSpPr/>
      </dsp:nvSpPr>
      <dsp:spPr>
        <a:xfrm>
          <a:off x="89076" y="263157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6469A-C0BE-8B49-81ED-F1B89B377BF2}">
      <dsp:nvSpPr>
        <dsp:cNvPr id="0" name=""/>
        <dsp:cNvSpPr/>
      </dsp:nvSpPr>
      <dsp:spPr>
        <a:xfrm>
          <a:off x="1031333" y="1404144"/>
          <a:ext cx="5378961" cy="702353"/>
        </a:xfrm>
        <a:prstGeom prst="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1"/>
              </a:solidFill>
            </a:rPr>
            <a:t>Tuples, Dictionaries, Lists</a:t>
          </a:r>
        </a:p>
      </dsp:txBody>
      <dsp:txXfrm>
        <a:off x="1031333" y="1404144"/>
        <a:ext cx="5378961" cy="702353"/>
      </dsp:txXfrm>
    </dsp:sp>
    <dsp:sp modelId="{ABC0E479-DA95-AC43-9941-359F67DB44D2}">
      <dsp:nvSpPr>
        <dsp:cNvPr id="0" name=""/>
        <dsp:cNvSpPr/>
      </dsp:nvSpPr>
      <dsp:spPr>
        <a:xfrm>
          <a:off x="592362" y="1316350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B08EF-567F-2346-BDF3-BAB122080469}">
      <dsp:nvSpPr>
        <dsp:cNvPr id="0" name=""/>
        <dsp:cNvSpPr/>
      </dsp:nvSpPr>
      <dsp:spPr>
        <a:xfrm>
          <a:off x="1185801" y="2457337"/>
          <a:ext cx="5224493" cy="702353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1"/>
              </a:solidFill>
            </a:rPr>
            <a:t>Binary Trees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1185801" y="2457337"/>
        <a:ext cx="5224493" cy="702353"/>
      </dsp:txXfrm>
    </dsp:sp>
    <dsp:sp modelId="{F98D3985-0577-9141-A7FD-DFDE201341BD}">
      <dsp:nvSpPr>
        <dsp:cNvPr id="0" name=""/>
        <dsp:cNvSpPr/>
      </dsp:nvSpPr>
      <dsp:spPr>
        <a:xfrm>
          <a:off x="746830" y="2369543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BBADA-7E3C-9442-B0F2-351915216A0F}">
      <dsp:nvSpPr>
        <dsp:cNvPr id="0" name=""/>
        <dsp:cNvSpPr/>
      </dsp:nvSpPr>
      <dsp:spPr>
        <a:xfrm>
          <a:off x="1031333" y="3510530"/>
          <a:ext cx="5378961" cy="702353"/>
        </a:xfrm>
        <a:prstGeom prst="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Code Qualities</a:t>
          </a:r>
        </a:p>
      </dsp:txBody>
      <dsp:txXfrm>
        <a:off x="1031333" y="3510530"/>
        <a:ext cx="5378961" cy="702353"/>
      </dsp:txXfrm>
    </dsp:sp>
    <dsp:sp modelId="{985F195F-BFC5-1643-9C08-6AD4B4085B0F}">
      <dsp:nvSpPr>
        <dsp:cNvPr id="0" name=""/>
        <dsp:cNvSpPr/>
      </dsp:nvSpPr>
      <dsp:spPr>
        <a:xfrm>
          <a:off x="592362" y="3422736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23186-FE55-E84B-89D5-96D6008A0E19}">
      <dsp:nvSpPr>
        <dsp:cNvPr id="0" name=""/>
        <dsp:cNvSpPr/>
      </dsp:nvSpPr>
      <dsp:spPr>
        <a:xfrm>
          <a:off x="528047" y="4563723"/>
          <a:ext cx="5882247" cy="702353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49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Error Handling</a:t>
          </a:r>
        </a:p>
      </dsp:txBody>
      <dsp:txXfrm>
        <a:off x="528047" y="4563723"/>
        <a:ext cx="5882247" cy="702353"/>
      </dsp:txXfrm>
    </dsp:sp>
    <dsp:sp modelId="{3A65C459-D9EB-9E49-8B0F-70DF7F2C24B3}">
      <dsp:nvSpPr>
        <dsp:cNvPr id="0" name=""/>
        <dsp:cNvSpPr/>
      </dsp:nvSpPr>
      <dsp:spPr>
        <a:xfrm>
          <a:off x="89076" y="4475929"/>
          <a:ext cx="877941" cy="877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9989F-F85C-394A-B267-BD5A68804237}">
      <dsp:nvSpPr>
        <dsp:cNvPr id="0" name=""/>
        <dsp:cNvSpPr/>
      </dsp:nvSpPr>
      <dsp:spPr>
        <a:xfrm>
          <a:off x="0" y="2669"/>
          <a:ext cx="5935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41B32-6A81-E14E-BCF8-66487DC37883}">
      <dsp:nvSpPr>
        <dsp:cNvPr id="0" name=""/>
        <dsp:cNvSpPr/>
      </dsp:nvSpPr>
      <dsp:spPr>
        <a:xfrm>
          <a:off x="0" y="2669"/>
          <a:ext cx="5935684" cy="1820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Store </a:t>
          </a:r>
          <a:r>
            <a:rPr lang="en-US" sz="3600" kern="1200" dirty="0">
              <a:solidFill>
                <a:srgbClr val="92D050"/>
              </a:solidFill>
            </a:rPr>
            <a:t>multiple items</a:t>
          </a:r>
          <a:r>
            <a:rPr lang="en-US" sz="3600" kern="1200" dirty="0"/>
            <a:t> of the </a:t>
          </a:r>
          <a:r>
            <a:rPr lang="en-US" sz="3600" kern="1200" dirty="0">
              <a:solidFill>
                <a:srgbClr val="FF0000"/>
              </a:solidFill>
            </a:rPr>
            <a:t>same type</a:t>
          </a:r>
          <a:r>
            <a:rPr lang="en-US" sz="3600" kern="1200" dirty="0"/>
            <a:t> together.</a:t>
          </a:r>
        </a:p>
      </dsp:txBody>
      <dsp:txXfrm>
        <a:off x="0" y="2669"/>
        <a:ext cx="5935684" cy="1820528"/>
      </dsp:txXfrm>
    </dsp:sp>
    <dsp:sp modelId="{2896381E-42D4-3C44-BDE0-560763806C17}">
      <dsp:nvSpPr>
        <dsp:cNvPr id="0" name=""/>
        <dsp:cNvSpPr/>
      </dsp:nvSpPr>
      <dsp:spPr>
        <a:xfrm>
          <a:off x="0" y="1823197"/>
          <a:ext cx="5935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181BE-8BEA-D646-81DF-AE1DFA8683ED}">
      <dsp:nvSpPr>
        <dsp:cNvPr id="0" name=""/>
        <dsp:cNvSpPr/>
      </dsp:nvSpPr>
      <dsp:spPr>
        <a:xfrm>
          <a:off x="0" y="1823197"/>
          <a:ext cx="5935684" cy="1820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Collection of items stored at </a:t>
          </a:r>
          <a:r>
            <a:rPr lang="en-US" sz="3600" kern="1200" dirty="0">
              <a:solidFill>
                <a:schemeClr val="accent2">
                  <a:lumMod val="75000"/>
                </a:schemeClr>
              </a:solidFill>
            </a:rPr>
            <a:t>connecting memory</a:t>
          </a:r>
          <a:r>
            <a:rPr lang="en-US" sz="3600" kern="1200" dirty="0"/>
            <a:t> locations</a:t>
          </a:r>
        </a:p>
      </dsp:txBody>
      <dsp:txXfrm>
        <a:off x="0" y="1823197"/>
        <a:ext cx="5935684" cy="1820528"/>
      </dsp:txXfrm>
    </dsp:sp>
    <dsp:sp modelId="{E8A613AE-0AF6-FA44-B249-F96901FB5B23}">
      <dsp:nvSpPr>
        <dsp:cNvPr id="0" name=""/>
        <dsp:cNvSpPr/>
      </dsp:nvSpPr>
      <dsp:spPr>
        <a:xfrm>
          <a:off x="0" y="3643726"/>
          <a:ext cx="5935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B5071-CC43-5E40-B93F-CF28B168D81B}">
      <dsp:nvSpPr>
        <dsp:cNvPr id="0" name=""/>
        <dsp:cNvSpPr/>
      </dsp:nvSpPr>
      <dsp:spPr>
        <a:xfrm>
          <a:off x="0" y="3643726"/>
          <a:ext cx="5935684" cy="1820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Python does </a:t>
          </a:r>
          <a:r>
            <a:rPr lang="en-US" sz="3600" kern="1200" dirty="0">
              <a:solidFill>
                <a:srgbClr val="FF0000"/>
              </a:solidFill>
            </a:rPr>
            <a:t>not have built-in support</a:t>
          </a:r>
          <a:r>
            <a:rPr lang="en-US" sz="3600" kern="1200" dirty="0"/>
            <a:t> for Arrays, we can </a:t>
          </a:r>
          <a:r>
            <a:rPr lang="en-US" sz="3600" kern="1200" dirty="0">
              <a:solidFill>
                <a:srgbClr val="00B050"/>
              </a:solidFill>
            </a:rPr>
            <a:t>use Python Lists</a:t>
          </a:r>
          <a:r>
            <a:rPr lang="en-US" sz="3600" kern="1200" dirty="0"/>
            <a:t> </a:t>
          </a:r>
        </a:p>
      </dsp:txBody>
      <dsp:txXfrm>
        <a:off x="0" y="3643726"/>
        <a:ext cx="5935684" cy="18205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8D077-F77F-6542-BBC7-75AD0D919BC9}">
      <dsp:nvSpPr>
        <dsp:cNvPr id="0" name=""/>
        <dsp:cNvSpPr/>
      </dsp:nvSpPr>
      <dsp:spPr>
        <a:xfrm>
          <a:off x="9892" y="753579"/>
          <a:ext cx="2386010" cy="715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82" tIns="88382" rIns="88382" bIns="8838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Readability</a:t>
          </a:r>
          <a:endParaRPr lang="en-US" sz="2400" kern="1200" dirty="0"/>
        </a:p>
      </dsp:txBody>
      <dsp:txXfrm>
        <a:off x="224633" y="753579"/>
        <a:ext cx="1956528" cy="715803"/>
      </dsp:txXfrm>
    </dsp:sp>
    <dsp:sp modelId="{8EE820B2-DD05-8C48-9E99-7AC78982B279}">
      <dsp:nvSpPr>
        <dsp:cNvPr id="0" name=""/>
        <dsp:cNvSpPr/>
      </dsp:nvSpPr>
      <dsp:spPr>
        <a:xfrm>
          <a:off x="9892" y="1469382"/>
          <a:ext cx="2171269" cy="19662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79" tIns="171579" rIns="171579" bIns="34315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Clear, well-organized code that's easy to understand.</a:t>
          </a:r>
          <a:endParaRPr lang="en-US" sz="2000" kern="1200" dirty="0"/>
        </a:p>
      </dsp:txBody>
      <dsp:txXfrm>
        <a:off x="9892" y="1469382"/>
        <a:ext cx="2171269" cy="1966283"/>
      </dsp:txXfrm>
    </dsp:sp>
    <dsp:sp modelId="{230EA75C-3142-2C4F-8DAB-23231FCF4ED3}">
      <dsp:nvSpPr>
        <dsp:cNvPr id="0" name=""/>
        <dsp:cNvSpPr/>
      </dsp:nvSpPr>
      <dsp:spPr>
        <a:xfrm>
          <a:off x="2337381" y="753579"/>
          <a:ext cx="2386010" cy="715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82" tIns="88382" rIns="88382" bIns="8838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Maintainability</a:t>
          </a:r>
          <a:endParaRPr lang="en-US" sz="3200" kern="1200" dirty="0"/>
        </a:p>
      </dsp:txBody>
      <dsp:txXfrm>
        <a:off x="2552122" y="753579"/>
        <a:ext cx="1956528" cy="715803"/>
      </dsp:txXfrm>
    </dsp:sp>
    <dsp:sp modelId="{10E4D0D5-285A-DC48-AF23-7D6FBBD2C70C}">
      <dsp:nvSpPr>
        <dsp:cNvPr id="0" name=""/>
        <dsp:cNvSpPr/>
      </dsp:nvSpPr>
      <dsp:spPr>
        <a:xfrm>
          <a:off x="2337381" y="1469382"/>
          <a:ext cx="2171269" cy="196628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79" tIns="171579" rIns="171579" bIns="34315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Modular, easy-to-update code with consistent structure.</a:t>
          </a:r>
          <a:endParaRPr lang="en-US" sz="3200" kern="1200" dirty="0"/>
        </a:p>
      </dsp:txBody>
      <dsp:txXfrm>
        <a:off x="2337381" y="1469382"/>
        <a:ext cx="2171269" cy="1966283"/>
      </dsp:txXfrm>
    </dsp:sp>
    <dsp:sp modelId="{5E16BFC3-2BFA-3C40-95F8-5EBDF5940EF3}">
      <dsp:nvSpPr>
        <dsp:cNvPr id="0" name=""/>
        <dsp:cNvSpPr/>
      </dsp:nvSpPr>
      <dsp:spPr>
        <a:xfrm>
          <a:off x="4664869" y="753579"/>
          <a:ext cx="2386010" cy="715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82" tIns="88382" rIns="88382" bIns="8838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Efficiency</a:t>
          </a:r>
          <a:endParaRPr lang="en-GB" sz="2800" kern="1200" dirty="0"/>
        </a:p>
      </dsp:txBody>
      <dsp:txXfrm>
        <a:off x="4879610" y="753579"/>
        <a:ext cx="1956528" cy="715803"/>
      </dsp:txXfrm>
    </dsp:sp>
    <dsp:sp modelId="{C1D7D652-401F-F74D-9E57-53473B34BDDF}">
      <dsp:nvSpPr>
        <dsp:cNvPr id="0" name=""/>
        <dsp:cNvSpPr/>
      </dsp:nvSpPr>
      <dsp:spPr>
        <a:xfrm>
          <a:off x="4664869" y="1469382"/>
          <a:ext cx="2171269" cy="196628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79" tIns="171579" rIns="171579" bIns="34315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Optimized performance with minimal redundancy.</a:t>
          </a:r>
        </a:p>
      </dsp:txBody>
      <dsp:txXfrm>
        <a:off x="4664869" y="1469382"/>
        <a:ext cx="2171269" cy="1966283"/>
      </dsp:txXfrm>
    </dsp:sp>
    <dsp:sp modelId="{C3B088C0-4788-254E-B645-F933EB6B21F1}">
      <dsp:nvSpPr>
        <dsp:cNvPr id="0" name=""/>
        <dsp:cNvSpPr/>
      </dsp:nvSpPr>
      <dsp:spPr>
        <a:xfrm>
          <a:off x="6992358" y="753579"/>
          <a:ext cx="2386010" cy="715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82" tIns="88382" rIns="88382" bIns="8838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Testability</a:t>
          </a:r>
          <a:endParaRPr lang="en-GB" sz="2800" kern="1200" dirty="0"/>
        </a:p>
      </dsp:txBody>
      <dsp:txXfrm>
        <a:off x="7207099" y="753579"/>
        <a:ext cx="1956528" cy="715803"/>
      </dsp:txXfrm>
    </dsp:sp>
    <dsp:sp modelId="{9321B64F-9A14-0145-A604-BC6C0C150CC3}">
      <dsp:nvSpPr>
        <dsp:cNvPr id="0" name=""/>
        <dsp:cNvSpPr/>
      </dsp:nvSpPr>
      <dsp:spPr>
        <a:xfrm>
          <a:off x="6992358" y="1469382"/>
          <a:ext cx="2171269" cy="19662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79" tIns="171579" rIns="171579" bIns="34315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Easily testable code with clear inputs/outputs.</a:t>
          </a:r>
        </a:p>
      </dsp:txBody>
      <dsp:txXfrm>
        <a:off x="6992358" y="1469382"/>
        <a:ext cx="2171269" cy="1966283"/>
      </dsp:txXfrm>
    </dsp:sp>
    <dsp:sp modelId="{22C030A4-9A95-F246-BC37-EE607450C91D}">
      <dsp:nvSpPr>
        <dsp:cNvPr id="0" name=""/>
        <dsp:cNvSpPr/>
      </dsp:nvSpPr>
      <dsp:spPr>
        <a:xfrm>
          <a:off x="9319847" y="753579"/>
          <a:ext cx="2386010" cy="715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82" tIns="88382" rIns="88382" bIns="8838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Reliability</a:t>
          </a:r>
          <a:endParaRPr lang="en-GB" sz="2800" kern="1200" dirty="0"/>
        </a:p>
      </dsp:txBody>
      <dsp:txXfrm>
        <a:off x="9534588" y="753579"/>
        <a:ext cx="1956528" cy="715803"/>
      </dsp:txXfrm>
    </dsp:sp>
    <dsp:sp modelId="{FEF7B6B0-23A8-7C4D-B266-AD38B8E122AA}">
      <dsp:nvSpPr>
        <dsp:cNvPr id="0" name=""/>
        <dsp:cNvSpPr/>
      </dsp:nvSpPr>
      <dsp:spPr>
        <a:xfrm>
          <a:off x="9319847" y="1469382"/>
          <a:ext cx="2171269" cy="196628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79" tIns="171579" rIns="171579" bIns="34315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Code that handles errors well and functions as expected.</a:t>
          </a:r>
        </a:p>
      </dsp:txBody>
      <dsp:txXfrm>
        <a:off x="9319847" y="1469382"/>
        <a:ext cx="2171269" cy="1966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22AF8-EEE6-8B44-A090-0B2B80D9BC6C}">
      <dsp:nvSpPr>
        <dsp:cNvPr id="0" name=""/>
        <dsp:cNvSpPr/>
      </dsp:nvSpPr>
      <dsp:spPr>
        <a:xfrm>
          <a:off x="4224" y="171720"/>
          <a:ext cx="3933785" cy="1180135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714" tIns="145714" rIns="145714" bIns="14571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schemeClr val="tx1"/>
              </a:solidFill>
            </a:rPr>
            <a:t>Use Descriptive Names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358265" y="171720"/>
        <a:ext cx="3225704" cy="1180135"/>
      </dsp:txXfrm>
    </dsp:sp>
    <dsp:sp modelId="{18F8863B-F762-D341-B88F-5C8160F525AD}">
      <dsp:nvSpPr>
        <dsp:cNvPr id="0" name=""/>
        <dsp:cNvSpPr/>
      </dsp:nvSpPr>
      <dsp:spPr>
        <a:xfrm>
          <a:off x="4224" y="1351855"/>
          <a:ext cx="3579745" cy="26656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879" tIns="282879" rIns="282879" bIns="565759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1"/>
              </a:solidFill>
            </a:rPr>
            <a:t>Give variables and functions meaningful names.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4224" y="1351855"/>
        <a:ext cx="3579745" cy="2665670"/>
      </dsp:txXfrm>
    </dsp:sp>
    <dsp:sp modelId="{19AC9E10-6960-A94A-BA98-BE24973E45A7}">
      <dsp:nvSpPr>
        <dsp:cNvPr id="0" name=""/>
        <dsp:cNvSpPr/>
      </dsp:nvSpPr>
      <dsp:spPr>
        <a:xfrm>
          <a:off x="3879546" y="171720"/>
          <a:ext cx="3933785" cy="1180135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-2475654"/>
                <a:satOff val="24258"/>
                <a:lumOff val="-5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475654"/>
                <a:satOff val="24258"/>
                <a:lumOff val="-5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475654"/>
                <a:satOff val="24258"/>
                <a:lumOff val="-5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2475654"/>
              <a:satOff val="24258"/>
              <a:lumOff val="-5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714" tIns="145714" rIns="145714" bIns="14571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schemeClr val="tx1"/>
              </a:solidFill>
            </a:rPr>
            <a:t>Consistent Indentation</a:t>
          </a:r>
          <a:endParaRPr lang="en-GB" sz="3200" kern="1200" dirty="0">
            <a:solidFill>
              <a:schemeClr val="tx1"/>
            </a:solidFill>
          </a:endParaRPr>
        </a:p>
      </dsp:txBody>
      <dsp:txXfrm>
        <a:off x="4233587" y="171720"/>
        <a:ext cx="3225704" cy="1180135"/>
      </dsp:txXfrm>
    </dsp:sp>
    <dsp:sp modelId="{2B516CEF-2A73-3546-BF3B-53EDF279D7D8}">
      <dsp:nvSpPr>
        <dsp:cNvPr id="0" name=""/>
        <dsp:cNvSpPr/>
      </dsp:nvSpPr>
      <dsp:spPr>
        <a:xfrm>
          <a:off x="3879546" y="1351855"/>
          <a:ext cx="3579745" cy="2665670"/>
        </a:xfrm>
        <a:prstGeom prst="rect">
          <a:avLst/>
        </a:prstGeom>
        <a:solidFill>
          <a:schemeClr val="accent3">
            <a:tint val="40000"/>
            <a:alpha val="90000"/>
            <a:hueOff val="-2694683"/>
            <a:satOff val="23944"/>
            <a:lumOff val="-8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-2694683"/>
              <a:satOff val="23944"/>
              <a:lumOff val="-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879" tIns="282879" rIns="282879" bIns="565759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1"/>
              </a:solidFill>
            </a:rPr>
            <a:t>Follow consistent formatting rules throughout.</a:t>
          </a:r>
        </a:p>
      </dsp:txBody>
      <dsp:txXfrm>
        <a:off x="3879546" y="1351855"/>
        <a:ext cx="3579745" cy="2665670"/>
      </dsp:txXfrm>
    </dsp:sp>
    <dsp:sp modelId="{BB990DD0-8F79-CA4F-A2B4-F77A29710E97}">
      <dsp:nvSpPr>
        <dsp:cNvPr id="0" name=""/>
        <dsp:cNvSpPr/>
      </dsp:nvSpPr>
      <dsp:spPr>
        <a:xfrm>
          <a:off x="7754867" y="171720"/>
          <a:ext cx="3933785" cy="1180135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-4951308"/>
                <a:satOff val="48515"/>
                <a:lumOff val="-1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951308"/>
                <a:satOff val="48515"/>
                <a:lumOff val="-1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951308"/>
                <a:satOff val="48515"/>
                <a:lumOff val="-1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4951308"/>
              <a:satOff val="48515"/>
              <a:lumOff val="-1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714" tIns="145714" rIns="145714" bIns="14571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schemeClr val="tx1"/>
              </a:solidFill>
            </a:rPr>
            <a:t>Keep Functions Short</a:t>
          </a:r>
          <a:endParaRPr lang="en-GB" sz="3200" kern="1200" dirty="0">
            <a:solidFill>
              <a:schemeClr val="tx1"/>
            </a:solidFill>
          </a:endParaRPr>
        </a:p>
      </dsp:txBody>
      <dsp:txXfrm>
        <a:off x="8108908" y="171720"/>
        <a:ext cx="3225704" cy="1180135"/>
      </dsp:txXfrm>
    </dsp:sp>
    <dsp:sp modelId="{3EE8B89F-EEBA-AF40-8E1C-3652384B0779}">
      <dsp:nvSpPr>
        <dsp:cNvPr id="0" name=""/>
        <dsp:cNvSpPr/>
      </dsp:nvSpPr>
      <dsp:spPr>
        <a:xfrm>
          <a:off x="7754867" y="1351855"/>
          <a:ext cx="3579745" cy="2665670"/>
        </a:xfrm>
        <a:prstGeom prst="rect">
          <a:avLst/>
        </a:prstGeom>
        <a:solidFill>
          <a:schemeClr val="accent3">
            <a:tint val="40000"/>
            <a:alpha val="90000"/>
            <a:hueOff val="-5389366"/>
            <a:satOff val="47889"/>
            <a:lumOff val="-178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-5389366"/>
              <a:satOff val="47889"/>
              <a:lumOff val="-1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879" tIns="282879" rIns="282879" bIns="565759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1"/>
              </a:solidFill>
            </a:rPr>
            <a:t>Break complex tasks into smaller, manageable functions.</a:t>
          </a:r>
        </a:p>
      </dsp:txBody>
      <dsp:txXfrm>
        <a:off x="7754867" y="1351855"/>
        <a:ext cx="3579745" cy="26656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22AF8-EEE6-8B44-A090-0B2B80D9BC6C}">
      <dsp:nvSpPr>
        <dsp:cNvPr id="0" name=""/>
        <dsp:cNvSpPr/>
      </dsp:nvSpPr>
      <dsp:spPr>
        <a:xfrm>
          <a:off x="4167" y="388413"/>
          <a:ext cx="2383680" cy="71510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5" tIns="88295" rIns="88295" bIns="8829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Comment Key Sections</a:t>
          </a:r>
          <a:endParaRPr lang="en-US" sz="2200" kern="1200" dirty="0"/>
        </a:p>
      </dsp:txBody>
      <dsp:txXfrm>
        <a:off x="218698" y="388413"/>
        <a:ext cx="1954618" cy="715104"/>
      </dsp:txXfrm>
    </dsp:sp>
    <dsp:sp modelId="{18F8863B-F762-D341-B88F-5C8160F525AD}">
      <dsp:nvSpPr>
        <dsp:cNvPr id="0" name=""/>
        <dsp:cNvSpPr/>
      </dsp:nvSpPr>
      <dsp:spPr>
        <a:xfrm>
          <a:off x="4167" y="1103517"/>
          <a:ext cx="2169148" cy="26973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11" tIns="171411" rIns="171411" bIns="342822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Explain non-obvious parts of the code to aid understanding.</a:t>
          </a:r>
          <a:endParaRPr lang="en-US" sz="2200" kern="1200" dirty="0"/>
        </a:p>
      </dsp:txBody>
      <dsp:txXfrm>
        <a:off x="4167" y="1103517"/>
        <a:ext cx="2169148" cy="2697315"/>
      </dsp:txXfrm>
    </dsp:sp>
    <dsp:sp modelId="{5BA0C260-6C40-2944-B520-478AD908B618}">
      <dsp:nvSpPr>
        <dsp:cNvPr id="0" name=""/>
        <dsp:cNvSpPr/>
      </dsp:nvSpPr>
      <dsp:spPr>
        <a:xfrm>
          <a:off x="2329383" y="388413"/>
          <a:ext cx="2383680" cy="71510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5" tIns="88295" rIns="88295" bIns="8829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Use Docstrings</a:t>
          </a:r>
          <a:endParaRPr lang="en-US" sz="2200" kern="1200" dirty="0"/>
        </a:p>
      </dsp:txBody>
      <dsp:txXfrm>
        <a:off x="2543914" y="388413"/>
        <a:ext cx="1954618" cy="715104"/>
      </dsp:txXfrm>
    </dsp:sp>
    <dsp:sp modelId="{537163EC-644B-4742-B99E-67134CF3839F}">
      <dsp:nvSpPr>
        <dsp:cNvPr id="0" name=""/>
        <dsp:cNvSpPr/>
      </dsp:nvSpPr>
      <dsp:spPr>
        <a:xfrm>
          <a:off x="2329383" y="1103517"/>
          <a:ext cx="2169148" cy="26973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11" tIns="171411" rIns="171411" bIns="342822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Provide clear descriptions for functions and methods using Python’s </a:t>
          </a:r>
          <a:r>
            <a:rPr lang="en-GB" sz="2200" kern="1200" dirty="0">
              <a:solidFill>
                <a:srgbClr val="00B0F0"/>
              </a:solidFill>
            </a:rPr>
            <a:t>"""docstring""" format.</a:t>
          </a:r>
          <a:endParaRPr lang="en-US" sz="2200" kern="1200" dirty="0">
            <a:solidFill>
              <a:srgbClr val="00B0F0"/>
            </a:solidFill>
          </a:endParaRPr>
        </a:p>
      </dsp:txBody>
      <dsp:txXfrm>
        <a:off x="2329383" y="1103517"/>
        <a:ext cx="2169148" cy="2697315"/>
      </dsp:txXfrm>
    </dsp:sp>
    <dsp:sp modelId="{144F39C6-C760-CD4C-98A3-3380021F4538}">
      <dsp:nvSpPr>
        <dsp:cNvPr id="0" name=""/>
        <dsp:cNvSpPr/>
      </dsp:nvSpPr>
      <dsp:spPr>
        <a:xfrm>
          <a:off x="4654599" y="388413"/>
          <a:ext cx="2383680" cy="71510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5" tIns="88295" rIns="88295" bIns="8829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Include Usage Examples</a:t>
          </a:r>
          <a:endParaRPr lang="en-US" sz="2200" kern="1200" dirty="0"/>
        </a:p>
      </dsp:txBody>
      <dsp:txXfrm>
        <a:off x="4869130" y="388413"/>
        <a:ext cx="1954618" cy="715104"/>
      </dsp:txXfrm>
    </dsp:sp>
    <dsp:sp modelId="{2A78CF08-0D70-844B-A9D1-B43425AA3B79}">
      <dsp:nvSpPr>
        <dsp:cNvPr id="0" name=""/>
        <dsp:cNvSpPr/>
      </dsp:nvSpPr>
      <dsp:spPr>
        <a:xfrm>
          <a:off x="4654599" y="1103517"/>
          <a:ext cx="2169148" cy="26973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11" tIns="171411" rIns="171411" bIns="342822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Where relevant, show examples of how functions or classes are used.</a:t>
          </a:r>
          <a:endParaRPr lang="en-US" sz="2200" kern="1200" dirty="0"/>
        </a:p>
      </dsp:txBody>
      <dsp:txXfrm>
        <a:off x="4654599" y="1103517"/>
        <a:ext cx="2169148" cy="2697315"/>
      </dsp:txXfrm>
    </dsp:sp>
    <dsp:sp modelId="{FB62415B-2420-A549-9EE6-74E41F2D234B}">
      <dsp:nvSpPr>
        <dsp:cNvPr id="0" name=""/>
        <dsp:cNvSpPr/>
      </dsp:nvSpPr>
      <dsp:spPr>
        <a:xfrm>
          <a:off x="6979815" y="388413"/>
          <a:ext cx="2383680" cy="71510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5" tIns="88295" rIns="88295" bIns="8829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Version Control Notes</a:t>
          </a:r>
          <a:endParaRPr lang="en-US" sz="2200" kern="1200" dirty="0"/>
        </a:p>
      </dsp:txBody>
      <dsp:txXfrm>
        <a:off x="7194346" y="388413"/>
        <a:ext cx="1954618" cy="715104"/>
      </dsp:txXfrm>
    </dsp:sp>
    <dsp:sp modelId="{2D0FE85D-4361-CA4E-ADC4-72DA3829BF73}">
      <dsp:nvSpPr>
        <dsp:cNvPr id="0" name=""/>
        <dsp:cNvSpPr/>
      </dsp:nvSpPr>
      <dsp:spPr>
        <a:xfrm>
          <a:off x="6979815" y="1103517"/>
          <a:ext cx="2169148" cy="26973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11" tIns="171411" rIns="171411" bIns="342822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Document major changes in code through version control systems like Git.</a:t>
          </a:r>
          <a:endParaRPr lang="en-US" sz="2200" kern="1200" dirty="0"/>
        </a:p>
      </dsp:txBody>
      <dsp:txXfrm>
        <a:off x="6979815" y="1103517"/>
        <a:ext cx="2169148" cy="2697315"/>
      </dsp:txXfrm>
    </dsp:sp>
    <dsp:sp modelId="{2AA3CB3A-3A7C-6445-9AD5-D8698BB19BFB}">
      <dsp:nvSpPr>
        <dsp:cNvPr id="0" name=""/>
        <dsp:cNvSpPr/>
      </dsp:nvSpPr>
      <dsp:spPr>
        <a:xfrm>
          <a:off x="9305030" y="388413"/>
          <a:ext cx="2383680" cy="71510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5" tIns="88295" rIns="88295" bIns="8829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Follow Style Guides</a:t>
          </a:r>
          <a:endParaRPr lang="en-US" sz="2200" kern="1200" dirty="0"/>
        </a:p>
      </dsp:txBody>
      <dsp:txXfrm>
        <a:off x="9519561" y="388413"/>
        <a:ext cx="1954618" cy="715104"/>
      </dsp:txXfrm>
    </dsp:sp>
    <dsp:sp modelId="{6639FA9D-0FE8-1B4A-BF6C-1D4212C59992}">
      <dsp:nvSpPr>
        <dsp:cNvPr id="0" name=""/>
        <dsp:cNvSpPr/>
      </dsp:nvSpPr>
      <dsp:spPr>
        <a:xfrm>
          <a:off x="9305030" y="1103517"/>
          <a:ext cx="2169148" cy="269731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11" tIns="171411" rIns="171411" bIns="342822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Adhere to established coding standards like PEP 8 for consistency.</a:t>
          </a:r>
          <a:endParaRPr lang="en-US" sz="2200" kern="1200" dirty="0"/>
        </a:p>
      </dsp:txBody>
      <dsp:txXfrm>
        <a:off x="9305030" y="1103517"/>
        <a:ext cx="2169148" cy="26973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C260-6C40-2944-B520-478AD908B618}">
      <dsp:nvSpPr>
        <dsp:cNvPr id="0" name=""/>
        <dsp:cNvSpPr/>
      </dsp:nvSpPr>
      <dsp:spPr>
        <a:xfrm>
          <a:off x="4167" y="53251"/>
          <a:ext cx="2383680" cy="71510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5" tIns="88295" rIns="88295" bIns="8829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Try-Except Blocks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18698" y="53251"/>
        <a:ext cx="1954618" cy="715104"/>
      </dsp:txXfrm>
    </dsp:sp>
    <dsp:sp modelId="{537163EC-644B-4742-B99E-67134CF3839F}">
      <dsp:nvSpPr>
        <dsp:cNvPr id="0" name=""/>
        <dsp:cNvSpPr/>
      </dsp:nvSpPr>
      <dsp:spPr>
        <a:xfrm>
          <a:off x="4167" y="768355"/>
          <a:ext cx="2169148" cy="33676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11" tIns="171411" rIns="171411" bIns="34282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Use try and except to catch and handle runtime errors without crashing the program.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167" y="768355"/>
        <a:ext cx="2169148" cy="3367639"/>
      </dsp:txXfrm>
    </dsp:sp>
    <dsp:sp modelId="{1CE3384E-999E-8D42-B835-3686DB833224}">
      <dsp:nvSpPr>
        <dsp:cNvPr id="0" name=""/>
        <dsp:cNvSpPr/>
      </dsp:nvSpPr>
      <dsp:spPr>
        <a:xfrm>
          <a:off x="2329383" y="53251"/>
          <a:ext cx="2383680" cy="71510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-4574319"/>
                <a:satOff val="11657"/>
                <a:lumOff val="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74319"/>
                <a:satOff val="11657"/>
                <a:lumOff val="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74319"/>
                <a:satOff val="11657"/>
                <a:lumOff val="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74319"/>
              <a:satOff val="11657"/>
              <a:lumOff val="2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5" tIns="88295" rIns="88295" bIns="8829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Specific Exceptions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2543914" y="53251"/>
        <a:ext cx="1954618" cy="715104"/>
      </dsp:txXfrm>
    </dsp:sp>
    <dsp:sp modelId="{963A22F5-55B0-9347-B849-339CB6D62127}">
      <dsp:nvSpPr>
        <dsp:cNvPr id="0" name=""/>
        <dsp:cNvSpPr/>
      </dsp:nvSpPr>
      <dsp:spPr>
        <a:xfrm>
          <a:off x="2329383" y="768355"/>
          <a:ext cx="2169148" cy="3367639"/>
        </a:xfrm>
        <a:prstGeom prst="rect">
          <a:avLst/>
        </a:prstGeom>
        <a:solidFill>
          <a:schemeClr val="accent5">
            <a:tint val="40000"/>
            <a:alpha val="90000"/>
            <a:hueOff val="-4720070"/>
            <a:satOff val="13473"/>
            <a:lumOff val="41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720070"/>
              <a:satOff val="13473"/>
              <a:lumOff val="4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11" tIns="171411" rIns="171411" bIns="34282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Catch specific exceptions (e.g., </a:t>
          </a:r>
          <a:r>
            <a:rPr lang="en-GB" sz="2400" kern="1200" dirty="0" err="1">
              <a:solidFill>
                <a:schemeClr val="tx1"/>
              </a:solidFill>
            </a:rPr>
            <a:t>ValueError</a:t>
          </a:r>
          <a:r>
            <a:rPr lang="en-GB" sz="2400" kern="1200" dirty="0">
              <a:solidFill>
                <a:schemeClr val="tx1"/>
              </a:solidFill>
            </a:rPr>
            <a:t>, </a:t>
          </a:r>
          <a:r>
            <a:rPr lang="en-GB" sz="2400" kern="1200" dirty="0" err="1">
              <a:solidFill>
                <a:schemeClr val="tx1"/>
              </a:solidFill>
            </a:rPr>
            <a:t>IndexError</a:t>
          </a:r>
          <a:r>
            <a:rPr lang="en-GB" sz="2400" kern="1200" dirty="0">
              <a:solidFill>
                <a:schemeClr val="tx1"/>
              </a:solidFill>
            </a:rPr>
            <a:t>) instead of using a generic except.</a:t>
          </a:r>
        </a:p>
      </dsp:txBody>
      <dsp:txXfrm>
        <a:off x="2329383" y="768355"/>
        <a:ext cx="2169148" cy="3367639"/>
      </dsp:txXfrm>
    </dsp:sp>
    <dsp:sp modelId="{418A582A-85B2-5E4A-B21F-A28A4B4E3BC9}">
      <dsp:nvSpPr>
        <dsp:cNvPr id="0" name=""/>
        <dsp:cNvSpPr/>
      </dsp:nvSpPr>
      <dsp:spPr>
        <a:xfrm>
          <a:off x="4654599" y="53251"/>
          <a:ext cx="2383680" cy="71510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-9148638"/>
                <a:satOff val="23313"/>
                <a:lumOff val="5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48638"/>
                <a:satOff val="23313"/>
                <a:lumOff val="5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48638"/>
                <a:satOff val="23313"/>
                <a:lumOff val="5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148638"/>
              <a:satOff val="23313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5" tIns="88295" rIns="88295" bIns="8829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Finally Clause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4869130" y="53251"/>
        <a:ext cx="1954618" cy="715104"/>
      </dsp:txXfrm>
    </dsp:sp>
    <dsp:sp modelId="{15445596-FD54-5649-AFA1-F011E54D4CF5}">
      <dsp:nvSpPr>
        <dsp:cNvPr id="0" name=""/>
        <dsp:cNvSpPr/>
      </dsp:nvSpPr>
      <dsp:spPr>
        <a:xfrm>
          <a:off x="4654599" y="768355"/>
          <a:ext cx="2169148" cy="3367639"/>
        </a:xfrm>
        <a:prstGeom prst="rect">
          <a:avLst/>
        </a:prstGeom>
        <a:solidFill>
          <a:schemeClr val="accent5">
            <a:tint val="40000"/>
            <a:alpha val="90000"/>
            <a:hueOff val="-9440140"/>
            <a:satOff val="26945"/>
            <a:lumOff val="835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9440140"/>
              <a:satOff val="26945"/>
              <a:lumOff val="8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11" tIns="171411" rIns="171411" bIns="34282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Use finally to execute code (like cleanup) that runs regardless of whether an exception occurred.</a:t>
          </a:r>
        </a:p>
      </dsp:txBody>
      <dsp:txXfrm>
        <a:off x="4654599" y="768355"/>
        <a:ext cx="2169148" cy="3367639"/>
      </dsp:txXfrm>
    </dsp:sp>
    <dsp:sp modelId="{D5D66D2E-F84D-EE46-AFC1-E508D60D04B9}">
      <dsp:nvSpPr>
        <dsp:cNvPr id="0" name=""/>
        <dsp:cNvSpPr/>
      </dsp:nvSpPr>
      <dsp:spPr>
        <a:xfrm>
          <a:off x="6979815" y="53251"/>
          <a:ext cx="2383680" cy="71510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-13722957"/>
                <a:satOff val="34970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722957"/>
                <a:satOff val="34970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722957"/>
                <a:satOff val="34970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722957"/>
              <a:satOff val="34970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5" tIns="88295" rIns="88295" bIns="8829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Raise Exceptions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7194346" y="53251"/>
        <a:ext cx="1954618" cy="715104"/>
      </dsp:txXfrm>
    </dsp:sp>
    <dsp:sp modelId="{D9F4F1E8-2EFE-5040-AF61-517F166BC7D0}">
      <dsp:nvSpPr>
        <dsp:cNvPr id="0" name=""/>
        <dsp:cNvSpPr/>
      </dsp:nvSpPr>
      <dsp:spPr>
        <a:xfrm>
          <a:off x="6979815" y="768355"/>
          <a:ext cx="2169148" cy="3367639"/>
        </a:xfrm>
        <a:prstGeom prst="rect">
          <a:avLst/>
        </a:prstGeom>
        <a:solidFill>
          <a:schemeClr val="accent5">
            <a:tint val="40000"/>
            <a:alpha val="90000"/>
            <a:hueOff val="-14160210"/>
            <a:satOff val="40418"/>
            <a:lumOff val="125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4160210"/>
              <a:satOff val="40418"/>
              <a:lumOff val="12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11" tIns="171411" rIns="171411" bIns="34282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Use raise to trigger exceptions when detecting invalid conditions in your code.</a:t>
          </a:r>
        </a:p>
      </dsp:txBody>
      <dsp:txXfrm>
        <a:off x="6979815" y="768355"/>
        <a:ext cx="2169148" cy="3367639"/>
      </dsp:txXfrm>
    </dsp:sp>
    <dsp:sp modelId="{BD261176-EDAD-654A-8C30-6E166F4C3221}">
      <dsp:nvSpPr>
        <dsp:cNvPr id="0" name=""/>
        <dsp:cNvSpPr/>
      </dsp:nvSpPr>
      <dsp:spPr>
        <a:xfrm>
          <a:off x="9305030" y="53251"/>
          <a:ext cx="2383680" cy="71510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-18297275"/>
                <a:satOff val="4662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297275"/>
                <a:satOff val="4662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297275"/>
                <a:satOff val="4662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8297275"/>
              <a:satOff val="4662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5" tIns="88295" rIns="88295" bIns="8829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Logging Errors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9519561" y="53251"/>
        <a:ext cx="1954618" cy="715104"/>
      </dsp:txXfrm>
    </dsp:sp>
    <dsp:sp modelId="{120B2E68-3C7E-8949-A6BC-35BE78EC8064}">
      <dsp:nvSpPr>
        <dsp:cNvPr id="0" name=""/>
        <dsp:cNvSpPr/>
      </dsp:nvSpPr>
      <dsp:spPr>
        <a:xfrm>
          <a:off x="9305030" y="768355"/>
          <a:ext cx="2169148" cy="3367639"/>
        </a:xfrm>
        <a:prstGeom prst="rect">
          <a:avLst/>
        </a:prstGeom>
        <a:solidFill>
          <a:schemeClr val="accent5">
            <a:tint val="40000"/>
            <a:alpha val="90000"/>
            <a:hueOff val="-18880280"/>
            <a:satOff val="53890"/>
            <a:lumOff val="167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8880280"/>
              <a:satOff val="53890"/>
              <a:lumOff val="16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11" tIns="171411" rIns="171411" bIns="34282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Log error details for debugging instead of just printing them, ensuring information is retained.</a:t>
          </a:r>
        </a:p>
      </dsp:txBody>
      <dsp:txXfrm>
        <a:off x="9305030" y="768355"/>
        <a:ext cx="2169148" cy="33676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29379-F89D-464A-A37B-4AB18C2903CD}">
      <dsp:nvSpPr>
        <dsp:cNvPr id="0" name=""/>
        <dsp:cNvSpPr/>
      </dsp:nvSpPr>
      <dsp:spPr>
        <a:xfrm>
          <a:off x="13492" y="685625"/>
          <a:ext cx="2966082" cy="88982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69" tIns="109869" rIns="109869" bIns="10986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rgbClr val="FF0000"/>
              </a:solidFill>
            </a:rPr>
            <a:t>Code Reviews:</a:t>
          </a:r>
          <a:endParaRPr lang="en-GB" sz="2400" kern="1200" dirty="0">
            <a:solidFill>
              <a:srgbClr val="FF0000"/>
            </a:solidFill>
          </a:endParaRPr>
        </a:p>
      </dsp:txBody>
      <dsp:txXfrm>
        <a:off x="280439" y="685625"/>
        <a:ext cx="2432188" cy="889824"/>
      </dsp:txXfrm>
    </dsp:sp>
    <dsp:sp modelId="{387A5093-49D8-1B43-A998-423127AE2024}">
      <dsp:nvSpPr>
        <dsp:cNvPr id="0" name=""/>
        <dsp:cNvSpPr/>
      </dsp:nvSpPr>
      <dsp:spPr>
        <a:xfrm>
          <a:off x="13492" y="1575449"/>
          <a:ext cx="2699134" cy="19281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292" tIns="213292" rIns="213292" bIns="42658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Peer review can help identify issues and improve code quality. </a:t>
          </a:r>
        </a:p>
      </dsp:txBody>
      <dsp:txXfrm>
        <a:off x="13492" y="1575449"/>
        <a:ext cx="2699134" cy="1928171"/>
      </dsp:txXfrm>
    </dsp:sp>
    <dsp:sp modelId="{D91647DB-B61F-6C42-8EA6-F94F2E0BF565}">
      <dsp:nvSpPr>
        <dsp:cNvPr id="0" name=""/>
        <dsp:cNvSpPr/>
      </dsp:nvSpPr>
      <dsp:spPr>
        <a:xfrm>
          <a:off x="2921053" y="685625"/>
          <a:ext cx="2966082" cy="88982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-1650436"/>
                <a:satOff val="16172"/>
                <a:lumOff val="-39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650436"/>
                <a:satOff val="16172"/>
                <a:lumOff val="-39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650436"/>
                <a:satOff val="16172"/>
                <a:lumOff val="-39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1650436"/>
              <a:satOff val="16172"/>
              <a:lumOff val="-398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69" tIns="109869" rIns="109869" bIns="10986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rgbClr val="FF0000"/>
              </a:solidFill>
            </a:rPr>
            <a:t>Static Analysis Tools</a:t>
          </a:r>
          <a:endParaRPr lang="en-GB" sz="2400" kern="1200" dirty="0">
            <a:solidFill>
              <a:srgbClr val="FF0000"/>
            </a:solidFill>
          </a:endParaRPr>
        </a:p>
      </dsp:txBody>
      <dsp:txXfrm>
        <a:off x="3188000" y="685625"/>
        <a:ext cx="2432188" cy="889824"/>
      </dsp:txXfrm>
    </dsp:sp>
    <dsp:sp modelId="{1E0AE902-00E2-FF48-9780-28F0F86F8731}">
      <dsp:nvSpPr>
        <dsp:cNvPr id="0" name=""/>
        <dsp:cNvSpPr/>
      </dsp:nvSpPr>
      <dsp:spPr>
        <a:xfrm>
          <a:off x="2921053" y="1575449"/>
          <a:ext cx="2699134" cy="1928171"/>
        </a:xfrm>
        <a:prstGeom prst="rect">
          <a:avLst/>
        </a:prstGeom>
        <a:solidFill>
          <a:schemeClr val="accent3">
            <a:tint val="40000"/>
            <a:alpha val="90000"/>
            <a:hueOff val="-1796455"/>
            <a:satOff val="15963"/>
            <a:lumOff val="-5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-1796455"/>
              <a:satOff val="15963"/>
              <a:lumOff val="-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292" tIns="213292" rIns="213292" bIns="42658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Automated tools can detect potential problems like syntax errors, code smells, and security vulnerabilities. </a:t>
          </a:r>
        </a:p>
      </dsp:txBody>
      <dsp:txXfrm>
        <a:off x="2921053" y="1575449"/>
        <a:ext cx="2699134" cy="1928171"/>
      </dsp:txXfrm>
    </dsp:sp>
    <dsp:sp modelId="{55B6D12F-DA49-164C-BD75-9A8C0B7638F3}">
      <dsp:nvSpPr>
        <dsp:cNvPr id="0" name=""/>
        <dsp:cNvSpPr/>
      </dsp:nvSpPr>
      <dsp:spPr>
        <a:xfrm>
          <a:off x="5828614" y="685625"/>
          <a:ext cx="2966082" cy="88982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-3300872"/>
                <a:satOff val="32343"/>
                <a:lumOff val="-79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3300872"/>
                <a:satOff val="32343"/>
                <a:lumOff val="-79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3300872"/>
                <a:satOff val="32343"/>
                <a:lumOff val="-79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3300872"/>
              <a:satOff val="32343"/>
              <a:lumOff val="-797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69" tIns="109869" rIns="109869" bIns="10986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rgbClr val="FF0000"/>
              </a:solidFill>
            </a:rPr>
            <a:t>Unit Testing</a:t>
          </a:r>
          <a:endParaRPr lang="en-GB" sz="2400" kern="1200" dirty="0">
            <a:solidFill>
              <a:srgbClr val="FF0000"/>
            </a:solidFill>
          </a:endParaRPr>
        </a:p>
      </dsp:txBody>
      <dsp:txXfrm>
        <a:off x="6095561" y="685625"/>
        <a:ext cx="2432188" cy="889824"/>
      </dsp:txXfrm>
    </dsp:sp>
    <dsp:sp modelId="{828FFF49-CE9D-554E-B8AA-2D4AD346B354}">
      <dsp:nvSpPr>
        <dsp:cNvPr id="0" name=""/>
        <dsp:cNvSpPr/>
      </dsp:nvSpPr>
      <dsp:spPr>
        <a:xfrm>
          <a:off x="5828614" y="1575449"/>
          <a:ext cx="2699134" cy="1928171"/>
        </a:xfrm>
        <a:prstGeom prst="rect">
          <a:avLst/>
        </a:prstGeom>
        <a:solidFill>
          <a:schemeClr val="accent3">
            <a:tint val="40000"/>
            <a:alpha val="90000"/>
            <a:hueOff val="-3592911"/>
            <a:satOff val="31926"/>
            <a:lumOff val="-11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-3592911"/>
              <a:satOff val="31926"/>
              <a:lumOff val="-1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292" tIns="213292" rIns="213292" bIns="42658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Writing tests for individual code units can help verify correctness and identify regressions. </a:t>
          </a:r>
        </a:p>
      </dsp:txBody>
      <dsp:txXfrm>
        <a:off x="5828614" y="1575449"/>
        <a:ext cx="2699134" cy="1928171"/>
      </dsp:txXfrm>
    </dsp:sp>
    <dsp:sp modelId="{D25DEFCB-1C1D-6048-B549-65EBEBBD6B48}">
      <dsp:nvSpPr>
        <dsp:cNvPr id="0" name=""/>
        <dsp:cNvSpPr/>
      </dsp:nvSpPr>
      <dsp:spPr>
        <a:xfrm>
          <a:off x="8736174" y="685625"/>
          <a:ext cx="2966082" cy="88982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-4951308"/>
                <a:satOff val="48515"/>
                <a:lumOff val="-1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951308"/>
                <a:satOff val="48515"/>
                <a:lumOff val="-1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951308"/>
                <a:satOff val="48515"/>
                <a:lumOff val="-1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-4951308"/>
              <a:satOff val="48515"/>
              <a:lumOff val="-1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69" tIns="109869" rIns="109869" bIns="10986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solidFill>
                <a:srgbClr val="FF0000"/>
              </a:solidFill>
            </a:rPr>
            <a:t>Profiling</a:t>
          </a:r>
          <a:endParaRPr lang="en-GB" sz="2400" kern="1200" dirty="0">
            <a:solidFill>
              <a:srgbClr val="FF0000"/>
            </a:solidFill>
          </a:endParaRPr>
        </a:p>
      </dsp:txBody>
      <dsp:txXfrm>
        <a:off x="9003121" y="685625"/>
        <a:ext cx="2432188" cy="889824"/>
      </dsp:txXfrm>
    </dsp:sp>
    <dsp:sp modelId="{ECD10268-65AE-B040-8906-C65017C8D4F8}">
      <dsp:nvSpPr>
        <dsp:cNvPr id="0" name=""/>
        <dsp:cNvSpPr/>
      </dsp:nvSpPr>
      <dsp:spPr>
        <a:xfrm>
          <a:off x="8736174" y="1575449"/>
          <a:ext cx="2699134" cy="1928171"/>
        </a:xfrm>
        <a:prstGeom prst="rect">
          <a:avLst/>
        </a:prstGeom>
        <a:solidFill>
          <a:schemeClr val="accent3">
            <a:tint val="40000"/>
            <a:alpha val="90000"/>
            <a:hueOff val="-5389366"/>
            <a:satOff val="47889"/>
            <a:lumOff val="-178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-5389366"/>
              <a:satOff val="47889"/>
              <a:lumOff val="-1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292" tIns="213292" rIns="213292" bIns="42658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Analyzing</a:t>
          </a:r>
          <a:r>
            <a:rPr lang="en-GB" sz="1800" kern="1200" dirty="0"/>
            <a:t> the performance of the code can help identify bottlenecks and areas for optimization.</a:t>
          </a:r>
        </a:p>
      </dsp:txBody>
      <dsp:txXfrm>
        <a:off x="8736174" y="1575449"/>
        <a:ext cx="2699134" cy="19281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F2FB2-9106-4E47-B22D-C58F723339EB}">
      <dsp:nvSpPr>
        <dsp:cNvPr id="0" name=""/>
        <dsp:cNvSpPr/>
      </dsp:nvSpPr>
      <dsp:spPr>
        <a:xfrm>
          <a:off x="-2337495" y="-701567"/>
          <a:ext cx="5529695" cy="5529695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83B49-D215-4A49-8B9D-18D544151212}">
      <dsp:nvSpPr>
        <dsp:cNvPr id="0" name=""/>
        <dsp:cNvSpPr/>
      </dsp:nvSpPr>
      <dsp:spPr>
        <a:xfrm>
          <a:off x="570769" y="410632"/>
          <a:ext cx="4666964" cy="821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87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Determination</a:t>
          </a:r>
          <a:endParaRPr lang="en-US" sz="3200" kern="1200" dirty="0"/>
        </a:p>
      </dsp:txBody>
      <dsp:txXfrm>
        <a:off x="570769" y="410632"/>
        <a:ext cx="4666964" cy="821264"/>
      </dsp:txXfrm>
    </dsp:sp>
    <dsp:sp modelId="{400BD08E-4950-BF43-8ADD-99DED83A5363}">
      <dsp:nvSpPr>
        <dsp:cNvPr id="0" name=""/>
        <dsp:cNvSpPr/>
      </dsp:nvSpPr>
      <dsp:spPr>
        <a:xfrm>
          <a:off x="57479" y="307974"/>
          <a:ext cx="1026580" cy="1026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F87AB-289C-B144-B48D-E2C61E924327}">
      <dsp:nvSpPr>
        <dsp:cNvPr id="0" name=""/>
        <dsp:cNvSpPr/>
      </dsp:nvSpPr>
      <dsp:spPr>
        <a:xfrm>
          <a:off x="869299" y="1642528"/>
          <a:ext cx="4368434" cy="821264"/>
        </a:xfrm>
        <a:prstGeom prst="rect">
          <a:avLst/>
        </a:prstGeom>
        <a:solidFill>
          <a:schemeClr val="accent2">
            <a:hueOff val="-2360105"/>
            <a:satOff val="-30062"/>
            <a:lumOff val="1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87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Basic ML Knowledge</a:t>
          </a:r>
          <a:endParaRPr lang="en-US" sz="3200" kern="1200" dirty="0"/>
        </a:p>
      </dsp:txBody>
      <dsp:txXfrm>
        <a:off x="869299" y="1642528"/>
        <a:ext cx="4368434" cy="821264"/>
      </dsp:txXfrm>
    </dsp:sp>
    <dsp:sp modelId="{83098E58-94F8-0E44-A9C0-25D305C00A75}">
      <dsp:nvSpPr>
        <dsp:cNvPr id="0" name=""/>
        <dsp:cNvSpPr/>
      </dsp:nvSpPr>
      <dsp:spPr>
        <a:xfrm>
          <a:off x="356009" y="1539870"/>
          <a:ext cx="1026580" cy="1026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360105"/>
              <a:satOff val="-30062"/>
              <a:lumOff val="1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D4E27-7B4E-CC40-AB2D-85E24B9187BD}">
      <dsp:nvSpPr>
        <dsp:cNvPr id="0" name=""/>
        <dsp:cNvSpPr/>
      </dsp:nvSpPr>
      <dsp:spPr>
        <a:xfrm>
          <a:off x="570769" y="2874424"/>
          <a:ext cx="4666964" cy="821264"/>
        </a:xfrm>
        <a:prstGeom prst="rect">
          <a:avLst/>
        </a:prstGeom>
        <a:solidFill>
          <a:schemeClr val="accent2">
            <a:hueOff val="-4720209"/>
            <a:satOff val="-60123"/>
            <a:lumOff val="30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87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Programming Skills</a:t>
          </a:r>
          <a:endParaRPr lang="en-US" sz="3200" kern="1200" dirty="0"/>
        </a:p>
      </dsp:txBody>
      <dsp:txXfrm>
        <a:off x="570769" y="2874424"/>
        <a:ext cx="4666964" cy="821264"/>
      </dsp:txXfrm>
    </dsp:sp>
    <dsp:sp modelId="{7D8B7E40-07A3-8045-A42D-8D73E3522607}">
      <dsp:nvSpPr>
        <dsp:cNvPr id="0" name=""/>
        <dsp:cNvSpPr/>
      </dsp:nvSpPr>
      <dsp:spPr>
        <a:xfrm>
          <a:off x="57479" y="2771766"/>
          <a:ext cx="1026580" cy="1026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720209"/>
              <a:satOff val="-60123"/>
              <a:lumOff val="30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41E08-AA79-406F-A841-73EA3E69B723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20D6E-FDD5-4D15-9CB8-5BFDDFE1E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4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0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C783F-1B8E-4D37-BDAB-DD8FF9D1B9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64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C783F-1B8E-4D37-BDAB-DD8FF9D1B9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37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C783F-1B8E-4D37-BDAB-DD8FF9D1B9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32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C783F-1B8E-4D37-BDAB-DD8FF9D1B9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83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C783F-1B8E-4D37-BDAB-DD8FF9D1B9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78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C783F-1B8E-4D37-BDAB-DD8FF9D1B9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131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C783F-1B8E-4D37-BDAB-DD8FF9D1B9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2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4C18-40B3-4F71-9D98-B8998540C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ACC3E-CA0A-438F-ADD0-FB1915215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00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B9491A-A283-4205-9EFE-3B05ABF8BD2B}"/>
              </a:ext>
            </a:extLst>
          </p:cNvPr>
          <p:cNvSpPr/>
          <p:nvPr/>
        </p:nvSpPr>
        <p:spPr>
          <a:xfrm>
            <a:off x="6096004" y="22305"/>
            <a:ext cx="6096000" cy="6772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CD18DA-A85C-4FD5-9466-4F5136E0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304" y="348349"/>
            <a:ext cx="5277395" cy="618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8E298-E6F7-4DF6-BC7F-6B853054E94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505307" y="315689"/>
            <a:ext cx="5277395" cy="618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273818C-BC43-64E0-83AD-AFFF789876CB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6" y="1825625"/>
            <a:ext cx="4420140" cy="435133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5072" y="1825625"/>
            <a:ext cx="4454731" cy="4351339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393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9"/>
            <a:ext cx="4463376" cy="36845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4463376" cy="823912"/>
          </a:xfrm>
        </p:spPr>
        <p:txBody>
          <a:bodyPr anchor="b"/>
          <a:lstStyle>
            <a:lvl1pPr marL="0" indent="0">
              <a:buNone/>
              <a:defRPr sz="2401" b="1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457162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0" indent="0">
              <a:buNone/>
              <a:defRPr sz="1600" b="1"/>
            </a:lvl5pPr>
            <a:lvl6pPr marL="2285800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9" indent="0">
              <a:buNone/>
              <a:defRPr sz="1600" b="1"/>
            </a:lvl8pPr>
            <a:lvl9pPr marL="365728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722" y="2505079"/>
            <a:ext cx="4423857" cy="36845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3717" y="1681163"/>
            <a:ext cx="4423860" cy="823912"/>
          </a:xfrm>
        </p:spPr>
        <p:txBody>
          <a:bodyPr anchor="b"/>
          <a:lstStyle>
            <a:lvl1pPr marL="0" indent="0">
              <a:buNone/>
              <a:defRPr sz="2401" b="1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457162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0" indent="0">
              <a:buNone/>
              <a:defRPr sz="1600" b="1"/>
            </a:lvl5pPr>
            <a:lvl6pPr marL="2285800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9" indent="0">
              <a:buNone/>
              <a:defRPr sz="1600" b="1"/>
            </a:lvl8pPr>
            <a:lvl9pPr marL="365728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719" y="365130"/>
            <a:ext cx="9061857" cy="13160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701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6068" y="995365"/>
            <a:ext cx="4849813" cy="487362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6121" y="2057406"/>
            <a:ext cx="3932239" cy="3811588"/>
          </a:xfrm>
        </p:spPr>
        <p:txBody>
          <a:bodyPr>
            <a:normAutofit/>
          </a:bodyPr>
          <a:lstStyle>
            <a:lvl1pPr marL="0" indent="0">
              <a:buNone/>
              <a:defRPr sz="2401"/>
            </a:lvl1pPr>
            <a:lvl2pPr marL="457162" indent="0">
              <a:buNone/>
              <a:defRPr sz="1400"/>
            </a:lvl2pPr>
            <a:lvl3pPr marL="914318" indent="0">
              <a:buNone/>
              <a:defRPr sz="1200"/>
            </a:lvl3pPr>
            <a:lvl4pPr marL="1371480" indent="0">
              <a:buNone/>
              <a:defRPr sz="999"/>
            </a:lvl4pPr>
            <a:lvl5pPr marL="1828640" indent="0">
              <a:buNone/>
              <a:defRPr sz="999"/>
            </a:lvl5pPr>
            <a:lvl6pPr marL="2285800" indent="0">
              <a:buNone/>
              <a:defRPr sz="999"/>
            </a:lvl6pPr>
            <a:lvl7pPr marL="2742959" indent="0">
              <a:buNone/>
              <a:defRPr sz="999"/>
            </a:lvl7pPr>
            <a:lvl8pPr marL="3200119" indent="0">
              <a:buNone/>
              <a:defRPr sz="999"/>
            </a:lvl8pPr>
            <a:lvl9pPr marL="3657281" indent="0">
              <a:buNone/>
              <a:defRPr sz="99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121" y="457200"/>
            <a:ext cx="3932239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74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76069" y="457203"/>
            <a:ext cx="4824921" cy="5403852"/>
          </a:xfrm>
        </p:spPr>
        <p:txBody>
          <a:bodyPr anchor="t"/>
          <a:lstStyle>
            <a:lvl1pPr marL="0" indent="0">
              <a:buNone/>
              <a:defRPr sz="2401"/>
            </a:lvl1pPr>
            <a:lvl2pPr marL="457162" indent="0">
              <a:buNone/>
              <a:defRPr sz="2799"/>
            </a:lvl2pPr>
            <a:lvl3pPr marL="914318" indent="0">
              <a:buNone/>
              <a:defRPr sz="2401"/>
            </a:lvl3pPr>
            <a:lvl4pPr marL="1371480" indent="0">
              <a:buNone/>
              <a:defRPr sz="2000"/>
            </a:lvl4pPr>
            <a:lvl5pPr marL="1828640" indent="0">
              <a:buNone/>
              <a:defRPr sz="2000"/>
            </a:lvl5pPr>
            <a:lvl6pPr marL="2285800" indent="0">
              <a:buNone/>
              <a:defRPr sz="2000"/>
            </a:lvl6pPr>
            <a:lvl7pPr marL="2742959" indent="0">
              <a:buNone/>
              <a:defRPr sz="2000"/>
            </a:lvl7pPr>
            <a:lvl8pPr marL="3200119" indent="0">
              <a:buNone/>
              <a:defRPr sz="2000"/>
            </a:lvl8pPr>
            <a:lvl9pPr marL="3657281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1015" y="2057406"/>
            <a:ext cx="3917004" cy="3811588"/>
          </a:xfrm>
        </p:spPr>
        <p:txBody>
          <a:bodyPr>
            <a:normAutofit/>
          </a:bodyPr>
          <a:lstStyle>
            <a:lvl1pPr marL="0" indent="0">
              <a:buNone/>
              <a:defRPr sz="2401"/>
            </a:lvl1pPr>
            <a:lvl2pPr marL="457162" indent="0">
              <a:buNone/>
              <a:defRPr sz="1400"/>
            </a:lvl2pPr>
            <a:lvl3pPr marL="914318" indent="0">
              <a:buNone/>
              <a:defRPr sz="1200"/>
            </a:lvl3pPr>
            <a:lvl4pPr marL="1371480" indent="0">
              <a:buNone/>
              <a:defRPr sz="999"/>
            </a:lvl4pPr>
            <a:lvl5pPr marL="1828640" indent="0">
              <a:buNone/>
              <a:defRPr sz="999"/>
            </a:lvl5pPr>
            <a:lvl6pPr marL="2285800" indent="0">
              <a:buNone/>
              <a:defRPr sz="999"/>
            </a:lvl6pPr>
            <a:lvl7pPr marL="2742959" indent="0">
              <a:buNone/>
              <a:defRPr sz="999"/>
            </a:lvl7pPr>
            <a:lvl8pPr marL="3200119" indent="0">
              <a:buNone/>
              <a:defRPr sz="999"/>
            </a:lvl8pPr>
            <a:lvl9pPr marL="3657281" indent="0">
              <a:buNone/>
              <a:defRPr sz="99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015" y="457200"/>
            <a:ext cx="3917004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85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11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4B83-FCA9-427B-A208-E377573FD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Copy/paste these to your slides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864070-63CB-4ED6-8254-2C710EAC2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46063"/>
              </p:ext>
            </p:extLst>
          </p:nvPr>
        </p:nvGraphicFramePr>
        <p:xfrm>
          <a:off x="2014705" y="1853740"/>
          <a:ext cx="8128005" cy="214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5">
                  <a:extLst>
                    <a:ext uri="{9D8B030D-6E8A-4147-A177-3AD203B41FA5}">
                      <a16:colId xmlns:a16="http://schemas.microsoft.com/office/drawing/2014/main" val="773153364"/>
                    </a:ext>
                  </a:extLst>
                </a:gridCol>
                <a:gridCol w="2709335">
                  <a:extLst>
                    <a:ext uri="{9D8B030D-6E8A-4147-A177-3AD203B41FA5}">
                      <a16:colId xmlns:a16="http://schemas.microsoft.com/office/drawing/2014/main" val="3518797140"/>
                    </a:ext>
                  </a:extLst>
                </a:gridCol>
                <a:gridCol w="2709335">
                  <a:extLst>
                    <a:ext uri="{9D8B030D-6E8A-4147-A177-3AD203B41FA5}">
                      <a16:colId xmlns:a16="http://schemas.microsoft.com/office/drawing/2014/main" val="1463362577"/>
                    </a:ext>
                  </a:extLst>
                </a:gridCol>
              </a:tblGrid>
              <a:tr h="53516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3156675528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765216699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460361027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36823990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BFDA221-1CFD-4D75-BD83-B7AB9AA84B44}"/>
              </a:ext>
            </a:extLst>
          </p:cNvPr>
          <p:cNvSpPr/>
          <p:nvPr/>
        </p:nvSpPr>
        <p:spPr>
          <a:xfrm>
            <a:off x="2014705" y="4157430"/>
            <a:ext cx="8127997" cy="914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1" dirty="0">
                <a:solidFill>
                  <a:schemeClr val="accent2"/>
                </a:solidFill>
              </a:rPr>
              <a:t>Note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9CA04-8F0B-432B-A025-A5CC9F79DAD8}"/>
              </a:ext>
            </a:extLst>
          </p:cNvPr>
          <p:cNvSpPr/>
          <p:nvPr/>
        </p:nvSpPr>
        <p:spPr>
          <a:xfrm>
            <a:off x="2014708" y="5234881"/>
            <a:ext cx="8127997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1" b="1" dirty="0">
                <a:solidFill>
                  <a:schemeClr val="accent1"/>
                </a:solidFill>
              </a:rPr>
              <a:t>Highlight</a:t>
            </a:r>
          </a:p>
        </p:txBody>
      </p:sp>
    </p:spTree>
    <p:extLst>
      <p:ext uri="{BB962C8B-B14F-4D97-AF65-F5344CB8AC3E}">
        <p14:creationId xmlns:p14="http://schemas.microsoft.com/office/powerpoint/2010/main" val="2186718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AD36-2205-49C6-A825-AFCBE75CDB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120" y="365127"/>
            <a:ext cx="1149810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colour</a:t>
            </a:r>
            <a:r>
              <a:rPr lang="en-US" dirty="0"/>
              <a:t>-contrast ratios meet WCAG AA</a:t>
            </a:r>
            <a:br>
              <a:rPr lang="en-US" dirty="0"/>
            </a:br>
            <a:r>
              <a:rPr lang="en-US" dirty="0"/>
              <a:t>(large to preserve quality, reduce size to suit)</a:t>
            </a:r>
            <a:endParaRPr lang="en-GB" dirty="0"/>
          </a:p>
        </p:txBody>
      </p:sp>
      <p:pic>
        <p:nvPicPr>
          <p:cNvPr id="10" name="Picture 9" descr="Cross mark to indicate something is not correct.">
            <a:extLst>
              <a:ext uri="{FF2B5EF4-FFF2-40B4-BE49-F238E27FC236}">
                <a16:creationId xmlns:a16="http://schemas.microsoft.com/office/drawing/2014/main" id="{32FD649D-9834-48D4-AAA9-2788C5A3A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3" y="2256540"/>
            <a:ext cx="2979893" cy="4131219"/>
          </a:xfrm>
          <a:prstGeom prst="rect">
            <a:avLst/>
          </a:prstGeom>
        </p:spPr>
      </p:pic>
      <p:pic>
        <p:nvPicPr>
          <p:cNvPr id="14" name="Picture 13" descr="Tick mark to indicate something is correct.">
            <a:extLst>
              <a:ext uri="{FF2B5EF4-FFF2-40B4-BE49-F238E27FC236}">
                <a16:creationId xmlns:a16="http://schemas.microsoft.com/office/drawing/2014/main" id="{CCB86C94-5618-4C0A-9B87-409D5ECB68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947" y="2036436"/>
            <a:ext cx="4334391" cy="4351323"/>
          </a:xfrm>
          <a:prstGeom prst="rect">
            <a:avLst/>
          </a:prstGeom>
        </p:spPr>
      </p:pic>
      <p:pic>
        <p:nvPicPr>
          <p:cNvPr id="4" name="Picture 3" descr="Tick mark to indicate something is correct.">
            <a:extLst>
              <a:ext uri="{FF2B5EF4-FFF2-40B4-BE49-F238E27FC236}">
                <a16:creationId xmlns:a16="http://schemas.microsoft.com/office/drawing/2014/main" id="{A5F4010C-768A-45F5-9B5A-D461A77C4A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87" y="2036436"/>
            <a:ext cx="4334391" cy="43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1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B1F9-5CE3-4783-B473-4CF7832D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506E7-27B7-4F87-B4FD-8A82C77E17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291" y="2232895"/>
            <a:ext cx="4177760" cy="2501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BDEFF0-AF32-480E-8DE6-11E613452B15}"/>
              </a:ext>
            </a:extLst>
          </p:cNvPr>
          <p:cNvSpPr/>
          <p:nvPr userDrawn="1"/>
        </p:nvSpPr>
        <p:spPr>
          <a:xfrm>
            <a:off x="1163288" y="4590041"/>
            <a:ext cx="4177760" cy="359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Photo by Stage 7 Photography on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Unsplash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46FBB-8E3D-4D96-9939-5FCD8D06D8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8636" y="2553460"/>
            <a:ext cx="5341259" cy="20365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DBECC4-2BF4-4B3E-9738-303D51B094FC}"/>
              </a:ext>
            </a:extLst>
          </p:cNvPr>
          <p:cNvSpPr/>
          <p:nvPr userDrawn="1"/>
        </p:nvSpPr>
        <p:spPr>
          <a:xfrm>
            <a:off x="5908636" y="4554973"/>
            <a:ext cx="5341259" cy="359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Image by Gerd Altmann on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Pixabay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1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8363-81BC-423A-A7B0-BAE696C1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A493E46-D2FA-45E2-8ADD-E7C386A9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6120" y="2057406"/>
            <a:ext cx="4600688" cy="3811588"/>
          </a:xfrm>
        </p:spPr>
        <p:txBody>
          <a:bodyPr>
            <a:normAutofit/>
          </a:bodyPr>
          <a:lstStyle>
            <a:lvl1pPr marL="0" indent="0">
              <a:buNone/>
              <a:defRPr sz="2401"/>
            </a:lvl1pPr>
            <a:lvl2pPr marL="457162" indent="0">
              <a:buNone/>
              <a:defRPr sz="1400"/>
            </a:lvl2pPr>
            <a:lvl3pPr marL="914318" indent="0">
              <a:buNone/>
              <a:defRPr sz="1200"/>
            </a:lvl3pPr>
            <a:lvl4pPr marL="1371480" indent="0">
              <a:buNone/>
              <a:defRPr sz="999"/>
            </a:lvl4pPr>
            <a:lvl5pPr marL="1828640" indent="0">
              <a:buNone/>
              <a:defRPr sz="999"/>
            </a:lvl5pPr>
            <a:lvl6pPr marL="2285800" indent="0">
              <a:buNone/>
              <a:defRPr sz="999"/>
            </a:lvl6pPr>
            <a:lvl7pPr marL="2742959" indent="0">
              <a:buNone/>
              <a:defRPr sz="999"/>
            </a:lvl7pPr>
            <a:lvl8pPr marL="3200119" indent="0">
              <a:buNone/>
              <a:defRPr sz="999"/>
            </a:lvl8pPr>
            <a:lvl9pPr marL="3657281" indent="0">
              <a:buNone/>
              <a:defRPr sz="99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78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22/10/2024</a:t>
            </a:fld>
            <a:endParaRPr lang="en-US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489765-8D74-4A81-88CE-805498272A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800100"/>
            <a:ext cx="3397131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41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3DC8662-08CF-4FE9-8E22-1D39F17D90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347605 w 18288000"/>
              <a:gd name="connsiteY0" fmla="*/ 2918507 h 10287000"/>
              <a:gd name="connsiteX1" fmla="*/ 2347605 w 18288000"/>
              <a:gd name="connsiteY1" fmla="*/ 7069540 h 10287000"/>
              <a:gd name="connsiteX2" fmla="*/ 15888511 w 18288000"/>
              <a:gd name="connsiteY2" fmla="*/ 7069540 h 10287000"/>
              <a:gd name="connsiteX3" fmla="*/ 15888511 w 18288000"/>
              <a:gd name="connsiteY3" fmla="*/ 2918507 h 10287000"/>
              <a:gd name="connsiteX4" fmla="*/ 0 w 18288000"/>
              <a:gd name="connsiteY4" fmla="*/ 0 h 10287000"/>
              <a:gd name="connsiteX5" fmla="*/ 18288000 w 18288000"/>
              <a:gd name="connsiteY5" fmla="*/ 0 h 10287000"/>
              <a:gd name="connsiteX6" fmla="*/ 18288000 w 18288000"/>
              <a:gd name="connsiteY6" fmla="*/ 10287000 h 10287000"/>
              <a:gd name="connsiteX7" fmla="*/ 0 w 18288000"/>
              <a:gd name="connsiteY7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0" h="10287000">
                <a:moveTo>
                  <a:pt x="2347605" y="2918507"/>
                </a:moveTo>
                <a:lnTo>
                  <a:pt x="2347605" y="7069540"/>
                </a:lnTo>
                <a:lnTo>
                  <a:pt x="15888511" y="7069540"/>
                </a:lnTo>
                <a:lnTo>
                  <a:pt x="15888511" y="2918507"/>
                </a:lnTo>
                <a:close/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C9A9C6-38A1-49A0-88BF-6127046B68BC}"/>
              </a:ext>
            </a:extLst>
          </p:cNvPr>
          <p:cNvSpPr/>
          <p:nvPr userDrawn="1"/>
        </p:nvSpPr>
        <p:spPr>
          <a:xfrm>
            <a:off x="1565074" y="1945675"/>
            <a:ext cx="9027271" cy="2767356"/>
          </a:xfrm>
          <a:prstGeom prst="rect">
            <a:avLst/>
          </a:prstGeom>
          <a:solidFill>
            <a:srgbClr val="E800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628B0-CF77-4AC9-80A2-D09A8F480E1E}"/>
              </a:ext>
            </a:extLst>
          </p:cNvPr>
          <p:cNvSpPr txBox="1"/>
          <p:nvPr userDrawn="1"/>
        </p:nvSpPr>
        <p:spPr>
          <a:xfrm>
            <a:off x="9872683" y="3959869"/>
            <a:ext cx="5613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2DECFF9-1347-4BB4-9569-7B92ECAC29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1087" y="4085940"/>
            <a:ext cx="3221567" cy="450851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Attribution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A6777A3-74E2-4BCB-9562-0FB3487FDF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2386" y="2037889"/>
            <a:ext cx="7440268" cy="1921977"/>
          </a:xfrm>
        </p:spPr>
        <p:txBody>
          <a:bodyPr/>
          <a:lstStyle>
            <a:lvl1pPr algn="l">
              <a:lnSpc>
                <a:spcPct val="114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Quotation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E98C8-69A7-430D-B173-A2822F8BED8C}"/>
              </a:ext>
            </a:extLst>
          </p:cNvPr>
          <p:cNvSpPr txBox="1"/>
          <p:nvPr userDrawn="1"/>
        </p:nvSpPr>
        <p:spPr>
          <a:xfrm>
            <a:off x="1618466" y="1906240"/>
            <a:ext cx="76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800327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4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D5FF9FA-934C-8FA7-0F65-2D90BB693DD0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0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F3D9EF9-A46C-200B-86A8-105DE44CD3D3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4" y="1223845"/>
            <a:ext cx="7849139" cy="2226855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1" y="3602039"/>
            <a:ext cx="9144001" cy="197285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2" indent="0" algn="ctr">
              <a:buNone/>
              <a:defRPr sz="2000"/>
            </a:lvl2pPr>
            <a:lvl3pPr marL="914318" indent="0" algn="ctr">
              <a:buNone/>
              <a:defRPr sz="1800"/>
            </a:lvl3pPr>
            <a:lvl4pPr marL="1371480" indent="0" algn="ctr">
              <a:buNone/>
              <a:defRPr sz="1600"/>
            </a:lvl4pPr>
            <a:lvl5pPr marL="1828640" indent="0" algn="ctr">
              <a:buNone/>
              <a:defRPr sz="1600"/>
            </a:lvl5pPr>
            <a:lvl6pPr marL="2285800" indent="0" algn="ctr">
              <a:buNone/>
              <a:defRPr sz="1600"/>
            </a:lvl6pPr>
            <a:lvl7pPr marL="2742959" indent="0" algn="ctr">
              <a:buNone/>
              <a:defRPr sz="1600"/>
            </a:lvl7pPr>
            <a:lvl8pPr marL="3200119" indent="0" algn="ctr">
              <a:buNone/>
              <a:defRPr sz="1600"/>
            </a:lvl8pPr>
            <a:lvl9pPr marL="3657281" indent="0" algn="ctr">
              <a:buNone/>
              <a:defRPr sz="1600"/>
            </a:lvl9pPr>
          </a:lstStyle>
          <a:p>
            <a:r>
              <a:rPr lang="en-US" dirty="0"/>
              <a:t>Module name</a:t>
            </a:r>
          </a:p>
          <a:p>
            <a:r>
              <a:rPr lang="en-US" dirty="0"/>
              <a:t>Title First-name Last-name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Nottingham Trent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715CC-CAEE-4066-8402-B41CB6039F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404" y="843678"/>
            <a:ext cx="1445197" cy="17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3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D149D17-AC00-98D3-AD56-9D318E1DEAA7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3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D666D17-1E05-4FFD-9B44-2416265B4E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" y="2"/>
            <a:ext cx="12192003" cy="80175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55DBC9-E8FB-43AE-AF72-9B7012DA4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7907"/>
            <a:ext cx="12192000" cy="266737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main section title, ignore this text note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C06CAB-B855-4C05-9417-05DF4DCB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529413"/>
            <a:ext cx="12192000" cy="328591"/>
          </a:xfrm>
          <a:solidFill>
            <a:schemeClr val="tx1"/>
          </a:solidFill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 title / description – image by [name] from [source]</a:t>
            </a:r>
            <a:endParaRPr lang="en-GB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7FD3EB2-4E5B-4806-906D-8655FD6FC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5074" y="1703593"/>
            <a:ext cx="9027271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66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B690B6-540E-4A40-8D98-6E03499C2F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69984" y="22229"/>
            <a:ext cx="4422019" cy="662742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F2215-0739-4189-AE4A-D29024B4A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69984" y="6435051"/>
            <a:ext cx="4422019" cy="359435"/>
          </a:xfrm>
          <a:solidFill>
            <a:schemeClr val="tx1"/>
          </a:solidFill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by [name] from [source]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F38B6-F8D6-4879-92DA-5BDC5AC93C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5071" y="365127"/>
            <a:ext cx="5962164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29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B9491A-A283-4205-9EFE-3B05ABF8BD2B}"/>
              </a:ext>
            </a:extLst>
          </p:cNvPr>
          <p:cNvSpPr/>
          <p:nvPr/>
        </p:nvSpPr>
        <p:spPr>
          <a:xfrm>
            <a:off x="6096004" y="22720"/>
            <a:ext cx="6096000" cy="67729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CD18DA-A85C-4FD5-9466-4F5136E0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304" y="348349"/>
            <a:ext cx="5277395" cy="6183083"/>
          </a:xfrm>
        </p:spPr>
        <p:txBody>
          <a:bodyPr/>
          <a:lstStyle>
            <a:lvl1pPr>
              <a:lnSpc>
                <a:spcPct val="150000"/>
              </a:lnSpc>
              <a:defRPr sz="2401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8E298-E6F7-4DF6-BC7F-6B853054E94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505307" y="315689"/>
            <a:ext cx="5277395" cy="618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59FDAB1-FABC-F522-472E-1A237C56B0F2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9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45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6794649"/>
            <a:ext cx="12192000" cy="60959"/>
          </a:xfrm>
          <a:prstGeom prst="rect">
            <a:avLst/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D6EBC-146D-4B9E-A845-3184BF622F29}"/>
              </a:ext>
            </a:extLst>
          </p:cNvPr>
          <p:cNvSpPr/>
          <p:nvPr/>
        </p:nvSpPr>
        <p:spPr>
          <a:xfrm flipV="1">
            <a:off x="0" y="2"/>
            <a:ext cx="12192000" cy="2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5075" y="1825625"/>
            <a:ext cx="902726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5074" y="365127"/>
            <a:ext cx="90272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025F14B-12E5-4CA3-BBD9-3E7DB15B6A99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70" r:id="rId17"/>
  </p:sldLayoutIdLst>
  <p:txStyles>
    <p:titleStyle>
      <a:lvl1pPr algn="l" defTabSz="914318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999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740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2899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060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221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381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0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0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9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86914"/>
            <a:ext cx="12192000" cy="871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S3 email signature">
            <a:extLst>
              <a:ext uri="{FF2B5EF4-FFF2-40B4-BE49-F238E27FC236}">
                <a16:creationId xmlns:a16="http://schemas.microsoft.com/office/drawing/2014/main" id="{4D428478-4027-4380-AFE3-2D286A768D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52"/>
          <a:stretch/>
        </p:blipFill>
        <p:spPr bwMode="auto">
          <a:xfrm>
            <a:off x="70137" y="6033726"/>
            <a:ext cx="6888012" cy="7585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E05342-A05A-44CB-9215-6AF11CBEB08A}"/>
              </a:ext>
            </a:extLst>
          </p:cNvPr>
          <p:cNvGrpSpPr/>
          <p:nvPr/>
        </p:nvGrpSpPr>
        <p:grpSpPr>
          <a:xfrm>
            <a:off x="7168463" y="6175275"/>
            <a:ext cx="4788364" cy="573935"/>
            <a:chOff x="5974489" y="5946743"/>
            <a:chExt cx="6134384" cy="7352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33DA473-3552-0362-EA73-10B29BB59EC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974489" y="5946743"/>
              <a:ext cx="1850117" cy="724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066558-0D64-01F8-B0D3-43738CA68A8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987382" y="6035747"/>
              <a:ext cx="1627874" cy="5856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DD229D-7368-9D6A-38CA-20A7607B852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9754102" y="6067347"/>
              <a:ext cx="1500092" cy="5069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B05443-528A-A8CD-7659-B481A0E3AD15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1415983" y="5998362"/>
              <a:ext cx="692890" cy="683650"/>
            </a:xfrm>
            <a:prstGeom prst="rect">
              <a:avLst/>
            </a:prstGeom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1D36A7E4-53FC-11CC-24FD-C8ADF05D55DA}"/>
              </a:ext>
            </a:extLst>
          </p:cNvPr>
          <p:cNvSpPr txBox="1">
            <a:spLocks noChangeArrowheads="1"/>
          </p:cNvSpPr>
          <p:nvPr/>
        </p:nvSpPr>
        <p:spPr>
          <a:xfrm>
            <a:off x="1383105" y="2152681"/>
            <a:ext cx="9648310" cy="3097099"/>
          </a:xfrm>
          <a:prstGeom prst="rect">
            <a:avLst/>
          </a:prstGeom>
        </p:spPr>
        <p:txBody>
          <a:bodyPr vert="horz" lIns="0" tIns="45720" rIns="9000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00" dirty="0"/>
              <a:t>Module Code: </a:t>
            </a:r>
            <a:r>
              <a:rPr lang="en-GB" sz="2600" dirty="0">
                <a:solidFill>
                  <a:srgbClr val="FFFD78"/>
                </a:solidFill>
              </a:rPr>
              <a:t>SOFT40161</a:t>
            </a:r>
            <a:br>
              <a:rPr lang="en-GB" sz="2600" dirty="0">
                <a:solidFill>
                  <a:srgbClr val="FFFD78"/>
                </a:solidFill>
              </a:rPr>
            </a:br>
            <a:r>
              <a:rPr lang="en-GB" sz="2600" dirty="0"/>
              <a:t>Module Name: </a:t>
            </a:r>
            <a:r>
              <a:rPr lang="en-GB" sz="2600" dirty="0">
                <a:solidFill>
                  <a:srgbClr val="FFFD78"/>
                </a:solidFill>
              </a:rPr>
              <a:t>Introduction to Computer Programming</a:t>
            </a:r>
            <a:br>
              <a:rPr lang="en-GB" sz="2600" dirty="0"/>
            </a:br>
            <a:br>
              <a:rPr lang="en-GB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Lecture 03:</a:t>
            </a:r>
            <a:br>
              <a:rPr lang="en-GB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GB" sz="2600" dirty="0">
                <a:solidFill>
                  <a:srgbClr val="92D050"/>
                </a:solidFill>
              </a:rPr>
              <a:t>Data Structure in Python and Code Quality Consideration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2000" dirty="0">
                <a:solidFill>
                  <a:srgbClr val="92D050"/>
                </a:solidFill>
              </a:rPr>
              <a:t>(Week 12:03)</a:t>
            </a:r>
            <a:br>
              <a:rPr lang="en-GB" sz="3200" dirty="0"/>
            </a:br>
            <a:endParaRPr lang="en-US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9A904-1F1B-EC29-6E8C-5892D3E6C76D}"/>
              </a:ext>
            </a:extLst>
          </p:cNvPr>
          <p:cNvSpPr txBox="1"/>
          <p:nvPr/>
        </p:nvSpPr>
        <p:spPr>
          <a:xfrm>
            <a:off x="5303040" y="4498290"/>
            <a:ext cx="6112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b="1" dirty="0">
                <a:solidFill>
                  <a:schemeClr val="bg1"/>
                </a:solidFill>
              </a:rPr>
              <a:t>M. Arifur Rahman, PhD</a:t>
            </a:r>
          </a:p>
          <a:p>
            <a:pPr algn="r"/>
            <a:r>
              <a:rPr lang="en-GB" sz="2400" dirty="0">
                <a:solidFill>
                  <a:schemeClr val="bg1"/>
                </a:solidFill>
              </a:rPr>
              <a:t>Department of Computer Science, NTU</a:t>
            </a:r>
          </a:p>
          <a:p>
            <a:pPr algn="r"/>
            <a:r>
              <a:rPr lang="en-GB" sz="2400" b="1" dirty="0" err="1">
                <a:solidFill>
                  <a:srgbClr val="76D6FF"/>
                </a:solidFill>
              </a:rPr>
              <a:t>Arif.Rahman@ntu.ac.uk</a:t>
            </a:r>
            <a:endParaRPr lang="en-GB" sz="2400" b="1" dirty="0">
              <a:solidFill>
                <a:srgbClr val="76D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2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A8824E-FAFC-41E6-8A90-7620C9576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819400"/>
            <a:ext cx="7433187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27105" y="1817451"/>
            <a:ext cx="3640541" cy="19396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Again, we create a new tuple from pointless plus the other bits, and update </a:t>
            </a:r>
            <a:r>
              <a:rPr kumimoji="0" lang="en-GB" sz="2401" b="0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pointless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replacing it by the new one</a:t>
            </a: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7391401" y="3257727"/>
            <a:ext cx="1363071" cy="3998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FA6DC6F-0738-4F9B-8800-00421B66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00" y="200129"/>
            <a:ext cx="9089966" cy="744232"/>
          </a:xfrm>
        </p:spPr>
        <p:txBody>
          <a:bodyPr/>
          <a:lstStyle/>
          <a:p>
            <a:r>
              <a:rPr lang="en-GB" dirty="0"/>
              <a:t>Tuples can have mixed element types</a:t>
            </a:r>
          </a:p>
        </p:txBody>
      </p:sp>
    </p:spTree>
    <p:extLst>
      <p:ext uri="{BB962C8B-B14F-4D97-AF65-F5344CB8AC3E}">
        <p14:creationId xmlns:p14="http://schemas.microsoft.com/office/powerpoint/2010/main" val="264895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CC62-782B-42D7-BEE7-41EFF504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694" y="155104"/>
            <a:ext cx="3695640" cy="834281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7719-A2B7-462C-800D-18527125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01" y="255629"/>
            <a:ext cx="8654216" cy="5410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000" dirty="0"/>
              <a:t>A DICTIONARY is a structure that </a:t>
            </a:r>
          </a:p>
          <a:p>
            <a:pPr>
              <a:spcBef>
                <a:spcPts val="0"/>
              </a:spcBef>
            </a:pPr>
            <a:r>
              <a:rPr lang="en-GB" sz="2000" b="1" dirty="0"/>
              <a:t>allows you to use something as a key to look up a value</a:t>
            </a:r>
            <a:endParaRPr lang="en-GB" sz="2000" dirty="0"/>
          </a:p>
          <a:p>
            <a:pPr marL="0" lvl="8" indent="0" algn="ctr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&lt;key&gt;=&lt;value&gt;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GB" sz="2000" dirty="0">
                <a:solidFill>
                  <a:srgbClr val="00B050"/>
                </a:solidFill>
              </a:rPr>
              <a:t>Dictionaries use braces { } (not brackets or square brackets)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GB" sz="2000" dirty="0">
                <a:solidFill>
                  <a:srgbClr val="00B0F0"/>
                </a:solidFill>
              </a:rPr>
              <a:t>But they still use [ ] to access elements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Again they are mutable, so we can add and remove “key-value pairs”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If a key is not present in a dictionary, using it can generate an error unless you use the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</a:rPr>
              <a:t>get()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GB" sz="2000" dirty="0">
                <a:solidFill>
                  <a:srgbClr val="FF0000"/>
                </a:solidFill>
              </a:rPr>
              <a:t>You cannot add a repeat key to a dictionary</a:t>
            </a:r>
            <a:r>
              <a:rPr lang="en-GB" sz="2000" dirty="0"/>
              <a:t> 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GB" sz="2000" dirty="0">
                <a:solidFill>
                  <a:srgbClr val="FF0000"/>
                </a:solidFill>
              </a:rPr>
              <a:t>Once a key is in the dictionary, you CANNOT change it –you can only change the value associated with it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GB" sz="2000" dirty="0">
                <a:solidFill>
                  <a:srgbClr val="FF0000"/>
                </a:solidFill>
              </a:rPr>
              <a:t>If you have put a key in wrong, you would have to remove the pair, then add a new one to change it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GB" sz="2000" dirty="0"/>
              <a:t>You can always change the value associated with a key</a:t>
            </a:r>
          </a:p>
        </p:txBody>
      </p:sp>
      <p:pic>
        <p:nvPicPr>
          <p:cNvPr id="2050" name="Picture 2" descr="Dictionary - Wikipedi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277" y="1217716"/>
            <a:ext cx="3106057" cy="23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64407" y="3675065"/>
            <a:ext cx="2709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https://en.wikipedia.org/wiki/Dictionary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09464" y="3967748"/>
            <a:ext cx="386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py_dic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{	1:’Apple’, 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/>
              </a:rPr>
              <a:t>	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2: ‘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Orange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’}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49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C27D-DA42-4BBA-AA33-7787961E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8" y="179756"/>
            <a:ext cx="9027271" cy="914630"/>
          </a:xfrm>
        </p:spPr>
        <p:txBody>
          <a:bodyPr/>
          <a:lstStyle/>
          <a:p>
            <a:r>
              <a:rPr lang="en-GB" dirty="0"/>
              <a:t>Dictionaries – creating &amp; 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9254-BC59-4718-A58D-ADD5E3D9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162" y="1738422"/>
            <a:ext cx="8153400" cy="4716926"/>
          </a:xfrm>
        </p:spPr>
        <p:txBody>
          <a:bodyPr>
            <a:normAutofit fontScale="92500"/>
          </a:bodyPr>
          <a:lstStyle/>
          <a:p>
            <a:r>
              <a:rPr lang="en-GB" dirty="0"/>
              <a:t>If a key is not already present, we add it and an associated value. </a:t>
            </a:r>
          </a:p>
          <a:p>
            <a:r>
              <a:rPr lang="en-GB" dirty="0"/>
              <a:t>or,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display stored information:</a:t>
            </a:r>
          </a:p>
          <a:p>
            <a:endParaRPr lang="en-GB" dirty="0"/>
          </a:p>
          <a:p>
            <a:r>
              <a:rPr lang="en-GB" dirty="0"/>
              <a:t>We can add to a dictionary …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3B2B1-6C36-4036-AAE0-1AF5B1B2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62" y="2993998"/>
            <a:ext cx="609600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DDAE28-D90C-419C-AB09-E7733F0C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562" y="2543093"/>
            <a:ext cx="16764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ABFA1-938D-45FA-AE9E-9416922AD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759" y="3886200"/>
            <a:ext cx="4810125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2DE6F7-21EF-4F74-8AED-BFBD41CE8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898" y="901303"/>
            <a:ext cx="3553602" cy="754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7BB1B6-0164-433A-8634-00E1737EC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1" y="4813355"/>
            <a:ext cx="6429375" cy="219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0F84B2-D3C7-4DF0-820F-F942F7003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5104338"/>
            <a:ext cx="8305800" cy="6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3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ABDC-536A-4840-AA07-55A12702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9" y="224162"/>
            <a:ext cx="9027271" cy="884833"/>
          </a:xfrm>
        </p:spPr>
        <p:txBody>
          <a:bodyPr/>
          <a:lstStyle/>
          <a:p>
            <a:r>
              <a:rPr lang="en-GB" dirty="0"/>
              <a:t>Dictionaries – removing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4556-FAFB-4130-9D94-501B8628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3200400"/>
            <a:ext cx="7772400" cy="3505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There are times where we need to remove an element from a dictionary.</a:t>
            </a:r>
          </a:p>
          <a:p>
            <a:r>
              <a:rPr lang="en-GB" dirty="0"/>
              <a:t>We can’t just do:</a:t>
            </a:r>
          </a:p>
          <a:p>
            <a:r>
              <a:rPr lang="en-GB" dirty="0"/>
              <a:t>We need to “pop” it off the dictionary:</a:t>
            </a:r>
          </a:p>
          <a:p>
            <a:endParaRPr lang="en-GB" dirty="0"/>
          </a:p>
          <a:p>
            <a:r>
              <a:rPr lang="en-GB" dirty="0"/>
              <a:t>You can also remove all elements from a dictionary: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A8DA2-48C5-4530-B260-04AE5514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1" y="1752600"/>
            <a:ext cx="6334125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42C767-1FB2-423F-A49A-371B4D689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3973450"/>
            <a:ext cx="3819525" cy="25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E57A3-0889-4D81-823E-37BBAC055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07" y="4487609"/>
            <a:ext cx="44196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A51B3-1DAE-4BDB-9EA0-CCA7CB4F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832" y="5383147"/>
            <a:ext cx="29337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043E75-73C9-4CE5-B584-88D6EF90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6" y="981940"/>
            <a:ext cx="8445974" cy="5035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24EF03-86B6-4A9B-BC2D-B0B699E3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" y="119284"/>
            <a:ext cx="10591750" cy="837061"/>
          </a:xfrm>
        </p:spPr>
        <p:txBody>
          <a:bodyPr/>
          <a:lstStyle/>
          <a:p>
            <a:r>
              <a:rPr lang="en-GB" dirty="0"/>
              <a:t>Dictionaries – doing something useful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47BBE7-745C-45A8-BE11-50C2599C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598" y="1007535"/>
            <a:ext cx="3579845" cy="503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7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74" y="298613"/>
            <a:ext cx="9027271" cy="748584"/>
          </a:xfrm>
        </p:spPr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44" y="965991"/>
            <a:ext cx="7523356" cy="2158209"/>
          </a:xfrm>
        </p:spPr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Linked lists are dynamic data structures.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They can keep on growing.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An element contains a data and </a:t>
            </a:r>
            <a:r>
              <a:rPr lang="en-GB" i="1" dirty="0"/>
              <a:t>pointer</a:t>
            </a:r>
            <a:r>
              <a:rPr lang="en-GB" dirty="0"/>
              <a:t> component.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i="1" dirty="0"/>
              <a:t>pointer</a:t>
            </a:r>
            <a:r>
              <a:rPr lang="en-GB" dirty="0"/>
              <a:t> points to the next element in the list.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001000" y="2286000"/>
            <a:ext cx="1524000" cy="381000"/>
            <a:chOff x="1447800" y="3200400"/>
            <a:chExt cx="1524000" cy="381000"/>
          </a:xfrm>
        </p:grpSpPr>
        <p:sp>
          <p:nvSpPr>
            <p:cNvPr id="6" name="Rectangle 5"/>
            <p:cNvSpPr/>
            <p:nvPr/>
          </p:nvSpPr>
          <p:spPr>
            <a:xfrm>
              <a:off x="1447800" y="3200400"/>
              <a:ext cx="762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9800" y="3200400"/>
              <a:ext cx="762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Memory location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896454" y="3463183"/>
            <a:ext cx="2743201" cy="267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&gt;&gt;&gt;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mylist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[]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&gt;&gt;&gt;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mylist.append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(5)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&gt;&gt;&gt;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mylist.append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(10)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&gt;&gt;&gt;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mylist</a:t>
            </a:r>
            <a:endParaRPr kumimoji="0" lang="en-GB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[5, 10]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24600" y="3543300"/>
            <a:ext cx="1524000" cy="381000"/>
            <a:chOff x="1447800" y="3200400"/>
            <a:chExt cx="1524000" cy="381000"/>
          </a:xfrm>
        </p:grpSpPr>
        <p:sp>
          <p:nvSpPr>
            <p:cNvPr id="11" name="Rectangle 10"/>
            <p:cNvSpPr/>
            <p:nvPr/>
          </p:nvSpPr>
          <p:spPr>
            <a:xfrm>
              <a:off x="1447800" y="3200400"/>
              <a:ext cx="762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9800" y="3200400"/>
              <a:ext cx="762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3581400"/>
            <a:ext cx="914400" cy="1981200"/>
            <a:chOff x="2261191" y="4495800"/>
            <a:chExt cx="914400" cy="1981200"/>
          </a:xfrm>
        </p:grpSpPr>
        <p:grpSp>
          <p:nvGrpSpPr>
            <p:cNvPr id="14" name="Group 13"/>
            <p:cNvGrpSpPr/>
            <p:nvPr/>
          </p:nvGrpSpPr>
          <p:grpSpPr>
            <a:xfrm>
              <a:off x="2261191" y="4495800"/>
              <a:ext cx="914400" cy="304800"/>
              <a:chOff x="1371600" y="4648200"/>
              <a:chExt cx="914400" cy="3048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8288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261191" y="5105400"/>
              <a:ext cx="914400" cy="304800"/>
              <a:chOff x="1371600" y="4648200"/>
              <a:chExt cx="914400" cy="304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716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288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261191" y="4800600"/>
              <a:ext cx="914400" cy="304800"/>
              <a:chOff x="1371600" y="4648200"/>
              <a:chExt cx="914400" cy="3048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3716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8288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261191" y="5410200"/>
              <a:ext cx="914400" cy="304800"/>
              <a:chOff x="1371600" y="4648200"/>
              <a:chExt cx="914400" cy="3048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8288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2718391" y="5867400"/>
              <a:ext cx="0" cy="6096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572000" y="363998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mylist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334000" y="3733801"/>
            <a:ext cx="990600" cy="29289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29200" y="361069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33" name="Oval 32"/>
          <p:cNvSpPr/>
          <p:nvPr/>
        </p:nvSpPr>
        <p:spPr>
          <a:xfrm>
            <a:off x="7162800" y="3581400"/>
            <a:ext cx="609600" cy="3429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86600" y="4571618"/>
            <a:ext cx="1524000" cy="381000"/>
            <a:chOff x="1447800" y="3200400"/>
            <a:chExt cx="1524000" cy="381000"/>
          </a:xfrm>
        </p:grpSpPr>
        <p:sp>
          <p:nvSpPr>
            <p:cNvPr id="35" name="Rectangle 34"/>
            <p:cNvSpPr/>
            <p:nvPr/>
          </p:nvSpPr>
          <p:spPr>
            <a:xfrm>
              <a:off x="1447800" y="3200400"/>
              <a:ext cx="762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09800" y="3200400"/>
              <a:ext cx="762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162800" y="3592639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7467600" y="3767496"/>
            <a:ext cx="0" cy="80412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65692" y="463273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42" name="Oval 41"/>
          <p:cNvSpPr/>
          <p:nvPr/>
        </p:nvSpPr>
        <p:spPr>
          <a:xfrm>
            <a:off x="7906996" y="4590668"/>
            <a:ext cx="609600" cy="3429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334000" y="3731882"/>
            <a:ext cx="990600" cy="29289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467600" y="3767496"/>
            <a:ext cx="0" cy="804123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16E3573-8BBB-9F51-625F-5B2FBB5D11E9}"/>
              </a:ext>
            </a:extLst>
          </p:cNvPr>
          <p:cNvSpPr txBox="1">
            <a:spLocks/>
          </p:cNvSpPr>
          <p:nvPr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1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2" grpId="1"/>
      <p:bldP spid="33" grpId="0" animBg="1"/>
      <p:bldP spid="33" grpId="1" animBg="1"/>
      <p:bldP spid="37" grpId="0"/>
      <p:bldP spid="37" grpId="1"/>
      <p:bldP spid="40" grpId="0"/>
      <p:bldP spid="42" grpId="0" animBg="1"/>
      <p:bldP spid="4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CFBE-CFC5-4617-ADD5-15CFD8BC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21" y="59510"/>
            <a:ext cx="10071682" cy="1155814"/>
          </a:xfrm>
        </p:spPr>
        <p:txBody>
          <a:bodyPr/>
          <a:lstStyle/>
          <a:p>
            <a:r>
              <a:rPr lang="en-GB" dirty="0"/>
              <a:t>Lists - adding and accessing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EE8D-FB1A-4D23-8A9B-AC036F9B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194" y="1723951"/>
            <a:ext cx="8153400" cy="5029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 list can be created by using []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also populate a list when you create it: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add to an existing list we need to use “append”: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access an element, you need to specify the index (be careful!):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F193B-54F2-407B-AE32-ED39DF05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2209801"/>
            <a:ext cx="2028825" cy="67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B70B1F-604A-4960-B807-F2197F3E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796" y="3793692"/>
            <a:ext cx="5391150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7E07E-FFAD-4162-BAA7-29B24B89D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951" y="4738699"/>
            <a:ext cx="4506867" cy="520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712A1E-D949-4A3B-8167-F447B3FB7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235" y="5806374"/>
            <a:ext cx="14573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EDE7D9-2132-4FD1-8A99-49274D186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5735" y="6102216"/>
            <a:ext cx="3239237" cy="651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64A7A5-1C96-471E-9A19-80CEB6F20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8127" y="5377435"/>
            <a:ext cx="58864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3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17EF-2F16-4B92-9226-DF66CD8A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35" y="218870"/>
            <a:ext cx="9027271" cy="772442"/>
          </a:xfrm>
        </p:spPr>
        <p:txBody>
          <a:bodyPr/>
          <a:lstStyle/>
          <a:p>
            <a:r>
              <a:rPr lang="en-GB" dirty="0"/>
              <a:t>Lists – finding and removing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A90D-2B45-465A-AAE1-F33363F7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301" y="1853967"/>
            <a:ext cx="7772400" cy="397533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We can check to see if an item is in a list: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also search for an item using a </a:t>
            </a:r>
            <a:r>
              <a:rPr lang="en-GB" dirty="0">
                <a:solidFill>
                  <a:srgbClr val="FF0000"/>
                </a:solidFill>
              </a:rPr>
              <a:t>for</a:t>
            </a:r>
            <a:r>
              <a:rPr lang="en-GB" dirty="0"/>
              <a:t> loop: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remove an item: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DFA58-D658-4D87-A815-0AC037985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8" y="1752600"/>
            <a:ext cx="6753225" cy="22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F72F2-28A9-4685-8DCE-FFED84060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82431"/>
            <a:ext cx="6286500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4C0E5-5FF8-46E5-A572-E116D9AA8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1" y="4040885"/>
            <a:ext cx="581025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2B01AF-AED7-492E-A03B-29603B87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326" y="2701481"/>
            <a:ext cx="6753225" cy="1114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95D7BB-FA2D-4510-9AAA-5BEE49601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7069" y="4013170"/>
            <a:ext cx="628650" cy="4762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8C132-477F-4408-93A1-FCE6AA64B2A2}"/>
              </a:ext>
            </a:extLst>
          </p:cNvPr>
          <p:cNvCxnSpPr/>
          <p:nvPr/>
        </p:nvCxnSpPr>
        <p:spPr>
          <a:xfrm>
            <a:off x="2971800" y="3124200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98B3991-7CFA-43AB-9027-5ACF6B648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324" y="4481372"/>
            <a:ext cx="6200775" cy="87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4F8B25-2269-4594-A1B4-4980F1192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5024" y="5608416"/>
            <a:ext cx="4038600" cy="67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CEDDA2-33E6-46FD-B873-C3355EC3E2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4432" y="5636131"/>
            <a:ext cx="2625169" cy="676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CA43EC-7700-41BF-9D9E-2341BE2CB4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5801" y="5535259"/>
            <a:ext cx="1600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C1A1-BD7C-439D-BD61-7EA03A40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15" y="140618"/>
            <a:ext cx="3644490" cy="633163"/>
          </a:xfrm>
        </p:spPr>
        <p:txBody>
          <a:bodyPr/>
          <a:lstStyle/>
          <a:p>
            <a:r>
              <a:rPr lang="en-GB" dirty="0"/>
              <a:t>List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6FC34-F279-415C-8FA8-BD4CB089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1"/>
            <a:ext cx="8407146" cy="518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77DA98-E98B-437C-A139-3BCAC80B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838200"/>
            <a:ext cx="337794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ED22-0C21-41F5-9274-70C8C647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83" y="204963"/>
            <a:ext cx="3468320" cy="552201"/>
          </a:xfrm>
        </p:spPr>
        <p:txBody>
          <a:bodyPr>
            <a:normAutofit fontScale="90000"/>
          </a:bodyPr>
          <a:lstStyle/>
          <a:p>
            <a:r>
              <a:rPr lang="en-GB" dirty="0"/>
              <a:t>Lists in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CFA6-378F-4F55-90E5-35F46C58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631394"/>
            <a:ext cx="7772400" cy="405729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You can also have lists within lists…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every element in the list, there is another list.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D0D08-2C23-43B2-84E4-7A8FD30F3DFC}"/>
              </a:ext>
            </a:extLst>
          </p:cNvPr>
          <p:cNvSpPr txBox="1"/>
          <p:nvPr/>
        </p:nvSpPr>
        <p:spPr>
          <a:xfrm>
            <a:off x="2500971" y="2063334"/>
            <a:ext cx="4088168" cy="157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listOfNames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[ [“PWhite”,98878], 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   [“Ckent”,727383], 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   [“Llane”,827290] 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5564F3-29FC-4757-B0EF-A758E6F6A84D}"/>
              </a:ext>
            </a:extLst>
          </p:cNvPr>
          <p:cNvGrpSpPr/>
          <p:nvPr/>
        </p:nvGrpSpPr>
        <p:grpSpPr>
          <a:xfrm>
            <a:off x="6477001" y="1828801"/>
            <a:ext cx="2035783" cy="1996063"/>
            <a:chOff x="5349942" y="4823837"/>
            <a:chExt cx="2035783" cy="19960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F7EA5F-4172-482E-849D-92B1544507BE}"/>
                </a:ext>
              </a:extLst>
            </p:cNvPr>
            <p:cNvGrpSpPr/>
            <p:nvPr/>
          </p:nvGrpSpPr>
          <p:grpSpPr>
            <a:xfrm>
              <a:off x="5565842" y="5486400"/>
              <a:ext cx="393700" cy="1333500"/>
              <a:chOff x="5390745" y="5829300"/>
              <a:chExt cx="393700" cy="13335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22E55C8-D52A-4793-BF8A-D6121E39597D}"/>
                  </a:ext>
                </a:extLst>
              </p:cNvPr>
              <p:cNvGrpSpPr/>
              <p:nvPr/>
            </p:nvGrpSpPr>
            <p:grpSpPr>
              <a:xfrm>
                <a:off x="5390745" y="5829300"/>
                <a:ext cx="381000" cy="685800"/>
                <a:chOff x="4343400" y="4191000"/>
                <a:chExt cx="381000" cy="68580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A44AEC5-1C82-4569-BDD3-4C7F1284B657}"/>
                    </a:ext>
                  </a:extLst>
                </p:cNvPr>
                <p:cNvSpPr/>
                <p:nvPr/>
              </p:nvSpPr>
              <p:spPr>
                <a:xfrm>
                  <a:off x="4343400" y="4419600"/>
                  <a:ext cx="3810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1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821B80-7517-4136-81C5-998B8BA884B2}"/>
                    </a:ext>
                  </a:extLst>
                </p:cNvPr>
                <p:cNvSpPr txBox="1"/>
                <p:nvPr/>
              </p:nvSpPr>
              <p:spPr>
                <a:xfrm>
                  <a:off x="4381500" y="4191000"/>
                  <a:ext cx="3048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E39281D-8CBB-44FB-ACC7-C5AE2286BF4A}"/>
                  </a:ext>
                </a:extLst>
              </p:cNvPr>
              <p:cNvGrpSpPr/>
              <p:nvPr/>
            </p:nvGrpSpPr>
            <p:grpSpPr>
              <a:xfrm>
                <a:off x="5390745" y="6477000"/>
                <a:ext cx="381000" cy="685800"/>
                <a:chOff x="4343400" y="4191000"/>
                <a:chExt cx="381000" cy="68580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52FB484-ECD8-4692-A22A-927CA900621C}"/>
                    </a:ext>
                  </a:extLst>
                </p:cNvPr>
                <p:cNvSpPr/>
                <p:nvPr/>
              </p:nvSpPr>
              <p:spPr>
                <a:xfrm>
                  <a:off x="4343400" y="4419600"/>
                  <a:ext cx="3810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1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0375CE4-02A8-4010-ADFE-F11F08FC251A}"/>
                    </a:ext>
                  </a:extLst>
                </p:cNvPr>
                <p:cNvSpPr txBox="1"/>
                <p:nvPr/>
              </p:nvSpPr>
              <p:spPr>
                <a:xfrm>
                  <a:off x="4381500" y="4191000"/>
                  <a:ext cx="3048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cxnSp>
            <p:nvCxnSpPr>
              <p:cNvPr id="40" name="Curved Connector 66">
                <a:extLst>
                  <a:ext uri="{FF2B5EF4-FFF2-40B4-BE49-F238E27FC236}">
                    <a16:creationId xmlns:a16="http://schemas.microsoft.com/office/drawing/2014/main" id="{916B306D-2743-404F-96D7-C4694813C8C1}"/>
                  </a:ext>
                </a:extLst>
              </p:cNvPr>
              <p:cNvCxnSpPr>
                <a:stCxn id="43" idx="3"/>
                <a:endCxn id="41" idx="3"/>
              </p:cNvCxnSpPr>
              <p:nvPr/>
            </p:nvCxnSpPr>
            <p:spPr>
              <a:xfrm>
                <a:off x="5771745" y="6286500"/>
                <a:ext cx="12700" cy="647700"/>
              </a:xfrm>
              <a:prstGeom prst="curvedConnector3">
                <a:avLst>
                  <a:gd name="adj1" fmla="val 180000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0D706B-BAF4-45C7-9DBF-88502EE64CF6}"/>
                </a:ext>
              </a:extLst>
            </p:cNvPr>
            <p:cNvGrpSpPr/>
            <p:nvPr/>
          </p:nvGrpSpPr>
          <p:grpSpPr>
            <a:xfrm>
              <a:off x="6308522" y="5486400"/>
              <a:ext cx="393700" cy="1333500"/>
              <a:chOff x="5390745" y="5829300"/>
              <a:chExt cx="393700" cy="13335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8B38D38-23AE-4462-8D79-D540CFCA5BB0}"/>
                  </a:ext>
                </a:extLst>
              </p:cNvPr>
              <p:cNvGrpSpPr/>
              <p:nvPr/>
            </p:nvGrpSpPr>
            <p:grpSpPr>
              <a:xfrm>
                <a:off x="5390745" y="5829300"/>
                <a:ext cx="381000" cy="685800"/>
                <a:chOff x="4343400" y="4191000"/>
                <a:chExt cx="381000" cy="68580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58A3A21-E39B-4CE2-B193-A1DC660A49B0}"/>
                    </a:ext>
                  </a:extLst>
                </p:cNvPr>
                <p:cNvSpPr/>
                <p:nvPr/>
              </p:nvSpPr>
              <p:spPr>
                <a:xfrm>
                  <a:off x="4343400" y="4419600"/>
                  <a:ext cx="3810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1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BDC752D-F0CA-436E-A358-19930C2D6466}"/>
                    </a:ext>
                  </a:extLst>
                </p:cNvPr>
                <p:cNvSpPr txBox="1"/>
                <p:nvPr/>
              </p:nvSpPr>
              <p:spPr>
                <a:xfrm>
                  <a:off x="4381500" y="4191000"/>
                  <a:ext cx="3048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EC4563D-45B5-4A97-B0E8-6681FEDBF438}"/>
                  </a:ext>
                </a:extLst>
              </p:cNvPr>
              <p:cNvGrpSpPr/>
              <p:nvPr/>
            </p:nvGrpSpPr>
            <p:grpSpPr>
              <a:xfrm>
                <a:off x="5390745" y="6477000"/>
                <a:ext cx="381000" cy="685800"/>
                <a:chOff x="4343400" y="4191000"/>
                <a:chExt cx="381000" cy="6858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6301463-5CDC-4B77-A07C-283A93504E09}"/>
                    </a:ext>
                  </a:extLst>
                </p:cNvPr>
                <p:cNvSpPr/>
                <p:nvPr/>
              </p:nvSpPr>
              <p:spPr>
                <a:xfrm>
                  <a:off x="4343400" y="4419600"/>
                  <a:ext cx="3810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1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6FF032F-7690-4C4F-91C2-ADD49DFA3583}"/>
                    </a:ext>
                  </a:extLst>
                </p:cNvPr>
                <p:cNvSpPr txBox="1"/>
                <p:nvPr/>
              </p:nvSpPr>
              <p:spPr>
                <a:xfrm>
                  <a:off x="4381500" y="4191000"/>
                  <a:ext cx="3048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cxnSp>
            <p:nvCxnSpPr>
              <p:cNvPr id="33" name="Curved Connector 71">
                <a:extLst>
                  <a:ext uri="{FF2B5EF4-FFF2-40B4-BE49-F238E27FC236}">
                    <a16:creationId xmlns:a16="http://schemas.microsoft.com/office/drawing/2014/main" id="{04D17191-9629-45A2-91B5-8887D23A47BB}"/>
                  </a:ext>
                </a:extLst>
              </p:cNvPr>
              <p:cNvCxnSpPr>
                <a:stCxn id="36" idx="3"/>
                <a:endCxn id="34" idx="3"/>
              </p:cNvCxnSpPr>
              <p:nvPr/>
            </p:nvCxnSpPr>
            <p:spPr>
              <a:xfrm>
                <a:off x="5771745" y="6286500"/>
                <a:ext cx="12700" cy="647700"/>
              </a:xfrm>
              <a:prstGeom prst="curvedConnector3">
                <a:avLst>
                  <a:gd name="adj1" fmla="val 180000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AB8E47-1CDD-45E2-BAB7-4C3B96502F25}"/>
                </a:ext>
              </a:extLst>
            </p:cNvPr>
            <p:cNvGrpSpPr/>
            <p:nvPr/>
          </p:nvGrpSpPr>
          <p:grpSpPr>
            <a:xfrm>
              <a:off x="5349942" y="4823837"/>
              <a:ext cx="1581555" cy="685800"/>
              <a:chOff x="5500721" y="4823837"/>
              <a:chExt cx="1581555" cy="685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AC8F69E-C728-4626-9287-5DF3611B297A}"/>
                  </a:ext>
                </a:extLst>
              </p:cNvPr>
              <p:cNvGrpSpPr/>
              <p:nvPr/>
            </p:nvGrpSpPr>
            <p:grpSpPr>
              <a:xfrm>
                <a:off x="5500721" y="4823837"/>
                <a:ext cx="381000" cy="685800"/>
                <a:chOff x="4343400" y="4191000"/>
                <a:chExt cx="381000" cy="685800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A68A09D-803F-435C-8165-DBE0D5BDA914}"/>
                    </a:ext>
                  </a:extLst>
                </p:cNvPr>
                <p:cNvSpPr/>
                <p:nvPr/>
              </p:nvSpPr>
              <p:spPr>
                <a:xfrm>
                  <a:off x="4343400" y="4419600"/>
                  <a:ext cx="3810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1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CAAC14B-6BED-42A7-9E07-4EF1AFAFA120}"/>
                    </a:ext>
                  </a:extLst>
                </p:cNvPr>
                <p:cNvSpPr txBox="1"/>
                <p:nvPr/>
              </p:nvSpPr>
              <p:spPr>
                <a:xfrm>
                  <a:off x="4381500" y="4191000"/>
                  <a:ext cx="3048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F9854B3-643C-4945-88F1-8208D72F51EE}"/>
                  </a:ext>
                </a:extLst>
              </p:cNvPr>
              <p:cNvGrpSpPr/>
              <p:nvPr/>
            </p:nvGrpSpPr>
            <p:grpSpPr>
              <a:xfrm>
                <a:off x="6110321" y="4823837"/>
                <a:ext cx="381000" cy="685800"/>
                <a:chOff x="4343400" y="4191000"/>
                <a:chExt cx="381000" cy="68580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B5B6C20-EF5D-4351-A100-C858AE3E5ECD}"/>
                    </a:ext>
                  </a:extLst>
                </p:cNvPr>
                <p:cNvSpPr/>
                <p:nvPr/>
              </p:nvSpPr>
              <p:spPr>
                <a:xfrm>
                  <a:off x="4343400" y="4419600"/>
                  <a:ext cx="3810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1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9A076B5-9354-43D8-9F45-94737F3ADF8D}"/>
                    </a:ext>
                  </a:extLst>
                </p:cNvPr>
                <p:cNvSpPr txBox="1"/>
                <p:nvPr/>
              </p:nvSpPr>
              <p:spPr>
                <a:xfrm>
                  <a:off x="4381500" y="4191000"/>
                  <a:ext cx="3048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1E22152-698C-46BC-A617-F2F183705ED5}"/>
                  </a:ext>
                </a:extLst>
              </p:cNvPr>
              <p:cNvGrpSpPr/>
              <p:nvPr/>
            </p:nvGrpSpPr>
            <p:grpSpPr>
              <a:xfrm>
                <a:off x="6701276" y="4823837"/>
                <a:ext cx="381000" cy="685800"/>
                <a:chOff x="4343400" y="4191000"/>
                <a:chExt cx="381000" cy="6858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42092A6-0B19-49FD-A269-FF330B6DB4E9}"/>
                    </a:ext>
                  </a:extLst>
                </p:cNvPr>
                <p:cNvSpPr/>
                <p:nvPr/>
              </p:nvSpPr>
              <p:spPr>
                <a:xfrm>
                  <a:off x="4343400" y="4419600"/>
                  <a:ext cx="3810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1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FFFB639-7DB4-413B-9771-3D694EA0C274}"/>
                    </a:ext>
                  </a:extLst>
                </p:cNvPr>
                <p:cNvSpPr txBox="1"/>
                <p:nvPr/>
              </p:nvSpPr>
              <p:spPr>
                <a:xfrm>
                  <a:off x="4381500" y="4191000"/>
                  <a:ext cx="3048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1C5114A-6C42-4DB6-B5E7-71766F17DA4F}"/>
                  </a:ext>
                </a:extLst>
              </p:cNvPr>
              <p:cNvCxnSpPr>
                <a:stCxn id="29" idx="3"/>
                <a:endCxn id="27" idx="1"/>
              </p:cNvCxnSpPr>
              <p:nvPr/>
            </p:nvCxnSpPr>
            <p:spPr>
              <a:xfrm>
                <a:off x="5881721" y="5281037"/>
                <a:ext cx="228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7AE9048-E76F-4B76-8167-BC83CFDAE5C4}"/>
                  </a:ext>
                </a:extLst>
              </p:cNvPr>
              <p:cNvCxnSpPr>
                <a:stCxn id="27" idx="3"/>
                <a:endCxn id="25" idx="1"/>
              </p:cNvCxnSpPr>
              <p:nvPr/>
            </p:nvCxnSpPr>
            <p:spPr>
              <a:xfrm>
                <a:off x="6491321" y="5281037"/>
                <a:ext cx="20995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8912BA-6F98-411E-9B54-BD5246820AF0}"/>
                </a:ext>
              </a:extLst>
            </p:cNvPr>
            <p:cNvGrpSpPr/>
            <p:nvPr/>
          </p:nvGrpSpPr>
          <p:grpSpPr>
            <a:xfrm>
              <a:off x="6992025" y="5486400"/>
              <a:ext cx="393700" cy="1333500"/>
              <a:chOff x="5390745" y="5829300"/>
              <a:chExt cx="393700" cy="13335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5AFB896-EEBB-4B06-A3A0-EC94A0472CEB}"/>
                  </a:ext>
                </a:extLst>
              </p:cNvPr>
              <p:cNvGrpSpPr/>
              <p:nvPr/>
            </p:nvGrpSpPr>
            <p:grpSpPr>
              <a:xfrm>
                <a:off x="5390745" y="5829300"/>
                <a:ext cx="381000" cy="685800"/>
                <a:chOff x="4343400" y="4191000"/>
                <a:chExt cx="381000" cy="6858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BDE529C-D31B-4DBB-A328-B71E107926D3}"/>
                    </a:ext>
                  </a:extLst>
                </p:cNvPr>
                <p:cNvSpPr/>
                <p:nvPr/>
              </p:nvSpPr>
              <p:spPr>
                <a:xfrm>
                  <a:off x="4343400" y="4419600"/>
                  <a:ext cx="3810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1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096689F-A3C8-4157-B1DA-EEBD5155B2A5}"/>
                    </a:ext>
                  </a:extLst>
                </p:cNvPr>
                <p:cNvSpPr txBox="1"/>
                <p:nvPr/>
              </p:nvSpPr>
              <p:spPr>
                <a:xfrm>
                  <a:off x="4381500" y="4191000"/>
                  <a:ext cx="3048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1928E81-1C30-4B01-9BB2-7047DA368502}"/>
                  </a:ext>
                </a:extLst>
              </p:cNvPr>
              <p:cNvGrpSpPr/>
              <p:nvPr/>
            </p:nvGrpSpPr>
            <p:grpSpPr>
              <a:xfrm>
                <a:off x="5390745" y="6477000"/>
                <a:ext cx="381000" cy="685800"/>
                <a:chOff x="4343400" y="4191000"/>
                <a:chExt cx="381000" cy="68580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BFD5D15-28CB-4C00-AA8C-B902EAFCAA35}"/>
                    </a:ext>
                  </a:extLst>
                </p:cNvPr>
                <p:cNvSpPr/>
                <p:nvPr/>
              </p:nvSpPr>
              <p:spPr>
                <a:xfrm>
                  <a:off x="4343400" y="4419600"/>
                  <a:ext cx="3810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1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734DD7C-8FE6-4F7F-88C8-78F34AA488B0}"/>
                    </a:ext>
                  </a:extLst>
                </p:cNvPr>
                <p:cNvSpPr txBox="1"/>
                <p:nvPr/>
              </p:nvSpPr>
              <p:spPr>
                <a:xfrm>
                  <a:off x="4381500" y="4191000"/>
                  <a:ext cx="3048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cxnSp>
            <p:nvCxnSpPr>
              <p:cNvPr id="15" name="Curved Connector 84">
                <a:extLst>
                  <a:ext uri="{FF2B5EF4-FFF2-40B4-BE49-F238E27FC236}">
                    <a16:creationId xmlns:a16="http://schemas.microsoft.com/office/drawing/2014/main" id="{9C31177F-7CE7-4505-9EC6-7B5A13775133}"/>
                  </a:ext>
                </a:extLst>
              </p:cNvPr>
              <p:cNvCxnSpPr>
                <a:stCxn id="18" idx="3"/>
                <a:endCxn id="16" idx="3"/>
              </p:cNvCxnSpPr>
              <p:nvPr/>
            </p:nvCxnSpPr>
            <p:spPr>
              <a:xfrm>
                <a:off x="5771745" y="6286500"/>
                <a:ext cx="12700" cy="647700"/>
              </a:xfrm>
              <a:prstGeom prst="curvedConnector3">
                <a:avLst>
                  <a:gd name="adj1" fmla="val 180000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EEA931-9C59-40E6-A49C-06AC453F76DA}"/>
                </a:ext>
              </a:extLst>
            </p:cNvPr>
            <p:cNvCxnSpPr>
              <a:endCxn id="43" idx="0"/>
            </p:cNvCxnSpPr>
            <p:nvPr/>
          </p:nvCxnSpPr>
          <p:spPr>
            <a:xfrm>
              <a:off x="5505045" y="5281037"/>
              <a:ext cx="251297" cy="4339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7CF5CD-8704-48BF-A4E8-D987525D9F14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6140720" y="5281037"/>
              <a:ext cx="358302" cy="4339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7BFFC25-3059-4FEA-AA6E-7DD6D6BE8E20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6750320" y="5281037"/>
              <a:ext cx="432205" cy="4339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9C1D107-1FF6-4F2E-91BB-93E85312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507737"/>
            <a:ext cx="8902700" cy="176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6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DAD18-4AA4-9FFB-0898-414B64C2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396655"/>
            <a:ext cx="11306175" cy="1001983"/>
          </a:xfrm>
        </p:spPr>
        <p:txBody>
          <a:bodyPr>
            <a:normAutofit/>
          </a:bodyPr>
          <a:lstStyle/>
          <a:p>
            <a:r>
              <a:rPr lang="en-US" sz="3600" dirty="0"/>
              <a:t>Module Contents and Our Plan!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8CA7E02-B34D-0880-6278-2C2939BDA63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8235646"/>
              </p:ext>
            </p:extLst>
          </p:nvPr>
        </p:nvGraphicFramePr>
        <p:xfrm>
          <a:off x="219888" y="943738"/>
          <a:ext cx="11768276" cy="575688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525718160"/>
                    </a:ext>
                  </a:extLst>
                </a:gridCol>
                <a:gridCol w="1140178">
                  <a:extLst>
                    <a:ext uri="{9D8B030D-6E8A-4147-A177-3AD203B41FA5}">
                      <a16:colId xmlns:a16="http://schemas.microsoft.com/office/drawing/2014/main" val="3029913388"/>
                    </a:ext>
                  </a:extLst>
                </a:gridCol>
                <a:gridCol w="7330052">
                  <a:extLst>
                    <a:ext uri="{9D8B030D-6E8A-4147-A177-3AD203B41FA5}">
                      <a16:colId xmlns:a16="http://schemas.microsoft.com/office/drawing/2014/main" val="2953308208"/>
                    </a:ext>
                  </a:extLst>
                </a:gridCol>
                <a:gridCol w="1641966">
                  <a:extLst>
                    <a:ext uri="{9D8B030D-6E8A-4147-A177-3AD203B41FA5}">
                      <a16:colId xmlns:a16="http://schemas.microsoft.com/office/drawing/2014/main" val="442963989"/>
                    </a:ext>
                  </a:extLst>
                </a:gridCol>
              </a:tblGrid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83068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 01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Module Introduction, Programming Basics: Python Environment, Installation, Variables, Data Types and 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Done!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72262"/>
                  </a:ext>
                </a:extLst>
              </a:tr>
              <a:tr h="445471">
                <a:tc>
                  <a:txBody>
                    <a:bodyPr/>
                    <a:lstStyle/>
                    <a:p>
                      <a:r>
                        <a:rPr lang="en-US" b="0" dirty="0"/>
                        <a:t>Lecture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Procedural Programming: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GB" b="0" dirty="0"/>
                        <a:t>Control Structures with Python (Sequence, Branching, Conditions and Looping)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Done!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70368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r>
                        <a:rPr lang="en-US" b="1" dirty="0"/>
                        <a:t>Lecture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Data Structures Concepts in Python (Lists, Tuples, Sets and Dictionaries), Code Quality Considerations and Critical Appraisal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This Week!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9856"/>
                  </a:ext>
                </a:extLst>
              </a:tr>
              <a:tr h="396545">
                <a:tc>
                  <a:txBody>
                    <a:bodyPr/>
                    <a:lstStyle/>
                    <a:p>
                      <a:r>
                        <a:rPr lang="en-US" b="0" dirty="0"/>
                        <a:t>Lecture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Functions, Modules, Argument Passing, 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Recursion</a:t>
                      </a:r>
                      <a:r>
                        <a:rPr lang="en-GB" dirty="0"/>
                        <a:t> and Exceptions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46837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r>
                        <a:rPr lang="en-US" dirty="0"/>
                        <a:t>Lecture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</a:rPr>
                        <a:t>Concepts of Object-Oriented Programming (Classes, Methods, and Constructors)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03898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Working with Data: File I/O and Data Handling and NumPy Operations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5876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Data Manipulation with Pandas and Python Libraries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60618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Data Visualization: Basic to Customisation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97679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Working with Real-World Data, Python for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73260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with Python</a:t>
                      </a:r>
                      <a:r>
                        <a:rPr lang="en-GB" dirty="0"/>
                        <a:t>, Coursework, Projects and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88687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EB956C-83A3-E41C-ECDD-037B230FA6DC}"/>
              </a:ext>
            </a:extLst>
          </p:cNvPr>
          <p:cNvSpPr/>
          <p:nvPr/>
        </p:nvSpPr>
        <p:spPr>
          <a:xfrm>
            <a:off x="219888" y="2723721"/>
            <a:ext cx="11768276" cy="6327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88900">
              <a:srgbClr val="FF2F92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6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08A0-F4FD-458C-84CA-C012D596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47" y="104008"/>
            <a:ext cx="4441443" cy="758998"/>
          </a:xfrm>
        </p:spPr>
        <p:txBody>
          <a:bodyPr/>
          <a:lstStyle/>
          <a:p>
            <a:r>
              <a:rPr lang="en-GB" dirty="0"/>
              <a:t>Lists in lists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C3E6F2-5F4D-4CA9-B819-0580D30D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8100982" cy="5184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E3FF80-9DFD-47A6-891F-3571F6FB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1" y="884810"/>
            <a:ext cx="26765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7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929" y="299942"/>
            <a:ext cx="9027271" cy="890494"/>
          </a:xfrm>
        </p:spPr>
        <p:txBody>
          <a:bodyPr/>
          <a:lstStyle/>
          <a:p>
            <a:r>
              <a:rPr lang="en-GB" dirty="0"/>
              <a:t>Advanced topics: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620000" cy="19812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advanced data structure which can be used to sort and traverse data.</a:t>
            </a:r>
          </a:p>
          <a:p>
            <a:r>
              <a:rPr lang="en-GB" dirty="0"/>
              <a:t>A binary tree is comprised of a set of </a:t>
            </a:r>
            <a:r>
              <a:rPr lang="en-GB" b="1" i="1" dirty="0">
                <a:solidFill>
                  <a:srgbClr val="FF0000"/>
                </a:solidFill>
              </a:rPr>
              <a:t>nodes</a:t>
            </a:r>
            <a:r>
              <a:rPr lang="en-GB" dirty="0"/>
              <a:t>. </a:t>
            </a:r>
          </a:p>
          <a:p>
            <a:r>
              <a:rPr lang="en-GB" dirty="0"/>
              <a:t>Each node is interconnected by an </a:t>
            </a:r>
            <a:r>
              <a:rPr lang="en-GB" b="1" i="1" dirty="0">
                <a:solidFill>
                  <a:srgbClr val="FF0000"/>
                </a:solidFill>
              </a:rPr>
              <a:t>edge</a:t>
            </a:r>
            <a:r>
              <a:rPr lang="en-GB" dirty="0"/>
              <a:t>.</a:t>
            </a:r>
          </a:p>
          <a:p>
            <a:r>
              <a:rPr lang="en-GB" dirty="0"/>
              <a:t>For instance: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343400" y="3427576"/>
            <a:ext cx="2743200" cy="2057400"/>
            <a:chOff x="2895600" y="3810000"/>
            <a:chExt cx="2743200" cy="2057400"/>
          </a:xfrm>
        </p:grpSpPr>
        <p:sp>
          <p:nvSpPr>
            <p:cNvPr id="6" name="Oval 5"/>
            <p:cNvSpPr/>
            <p:nvPr/>
          </p:nvSpPr>
          <p:spPr>
            <a:xfrm>
              <a:off x="3733800" y="3810000"/>
              <a:ext cx="9144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Parent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895600" y="5105400"/>
              <a:ext cx="9144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Child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724400" y="5103976"/>
              <a:ext cx="9144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Child</a:t>
              </a:r>
            </a:p>
          </p:txBody>
        </p:sp>
        <p:cxnSp>
          <p:nvCxnSpPr>
            <p:cNvPr id="10" name="Straight Connector 9"/>
            <p:cNvCxnSpPr>
              <a:stCxn id="6" idx="3"/>
              <a:endCxn id="7" idx="0"/>
            </p:cNvCxnSpPr>
            <p:nvPr/>
          </p:nvCxnSpPr>
          <p:spPr>
            <a:xfrm flipH="1">
              <a:off x="3352800" y="4460408"/>
              <a:ext cx="514911" cy="6449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5"/>
              <a:endCxn id="8" idx="0"/>
            </p:cNvCxnSpPr>
            <p:nvPr/>
          </p:nvCxnSpPr>
          <p:spPr>
            <a:xfrm>
              <a:off x="4514289" y="4460408"/>
              <a:ext cx="667311" cy="643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828800" y="3938102"/>
            <a:ext cx="1981200" cy="19396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child will contain information less than the parent.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7600" y="3925979"/>
            <a:ext cx="2133600" cy="19396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child will contain information greater than the parent.</a:t>
            </a:r>
          </a:p>
        </p:txBody>
      </p:sp>
    </p:spTree>
    <p:extLst>
      <p:ext uri="{BB962C8B-B14F-4D97-AF65-F5344CB8AC3E}">
        <p14:creationId xmlns:p14="http://schemas.microsoft.com/office/powerpoint/2010/main" val="120527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929" y="325917"/>
            <a:ext cx="9027271" cy="643569"/>
          </a:xfrm>
        </p:spPr>
        <p:txBody>
          <a:bodyPr/>
          <a:lstStyle/>
          <a:p>
            <a:r>
              <a:rPr lang="en-GB" dirty="0"/>
              <a:t>Binary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94761" y="1221908"/>
            <a:ext cx="2743200" cy="2057400"/>
            <a:chOff x="2895600" y="3810000"/>
            <a:chExt cx="2743200" cy="2057400"/>
          </a:xfrm>
        </p:grpSpPr>
        <p:sp>
          <p:nvSpPr>
            <p:cNvPr id="6" name="Oval 5"/>
            <p:cNvSpPr/>
            <p:nvPr/>
          </p:nvSpPr>
          <p:spPr>
            <a:xfrm>
              <a:off x="3733800" y="3810000"/>
              <a:ext cx="9144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Parent</a:t>
              </a:r>
            </a:p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895600" y="5105400"/>
              <a:ext cx="9144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Child</a:t>
              </a:r>
            </a:p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724400" y="5103976"/>
              <a:ext cx="9144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Child</a:t>
              </a:r>
            </a:p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cxnSp>
          <p:nvCxnSpPr>
            <p:cNvPr id="10" name="Straight Connector 9"/>
            <p:cNvCxnSpPr>
              <a:stCxn id="6" idx="3"/>
              <a:endCxn id="7" idx="0"/>
            </p:cNvCxnSpPr>
            <p:nvPr/>
          </p:nvCxnSpPr>
          <p:spPr>
            <a:xfrm flipH="1">
              <a:off x="3352800" y="4460408"/>
              <a:ext cx="514911" cy="6449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5"/>
              <a:endCxn id="8" idx="0"/>
            </p:cNvCxnSpPr>
            <p:nvPr/>
          </p:nvCxnSpPr>
          <p:spPr>
            <a:xfrm>
              <a:off x="4514289" y="4460408"/>
              <a:ext cx="667311" cy="643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110902" y="1542871"/>
            <a:ext cx="2126149" cy="19396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child will contain information less than the parent.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7961" y="1221908"/>
            <a:ext cx="2563239" cy="19396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child will contain information greater than the parent.</a:t>
            </a:r>
          </a:p>
        </p:txBody>
      </p:sp>
      <p:pic>
        <p:nvPicPr>
          <p:cNvPr id="1026" name="Picture 2" descr="C:\Users\cmp3robinj\AppData\Local\Microsoft\Windows\Temporary Internet Files\Content.IE5\05DMXAWK\MC90043471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135" y="2667000"/>
            <a:ext cx="754867" cy="7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294761" y="3955479"/>
            <a:ext cx="888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08761" y="4034817"/>
            <a:ext cx="2743200" cy="2057400"/>
            <a:chOff x="2895600" y="3810000"/>
            <a:chExt cx="2743200" cy="2057400"/>
          </a:xfrm>
        </p:grpSpPr>
        <p:sp>
          <p:nvSpPr>
            <p:cNvPr id="18" name="Oval 17"/>
            <p:cNvSpPr/>
            <p:nvPr/>
          </p:nvSpPr>
          <p:spPr>
            <a:xfrm>
              <a:off x="3733800" y="3810000"/>
              <a:ext cx="9144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Parent</a:t>
              </a:r>
            </a:p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2895600" y="5105400"/>
              <a:ext cx="9144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Child</a:t>
              </a:r>
            </a:p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56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724400" y="5103976"/>
              <a:ext cx="9144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Child</a:t>
              </a:r>
            </a:p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21" name="Straight Connector 20"/>
            <p:cNvCxnSpPr>
              <a:stCxn id="18" idx="3"/>
              <a:endCxn id="19" idx="0"/>
            </p:cNvCxnSpPr>
            <p:nvPr/>
          </p:nvCxnSpPr>
          <p:spPr>
            <a:xfrm flipH="1">
              <a:off x="3352800" y="4460408"/>
              <a:ext cx="514911" cy="6449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5"/>
              <a:endCxn id="20" idx="0"/>
            </p:cNvCxnSpPr>
            <p:nvPr/>
          </p:nvCxnSpPr>
          <p:spPr>
            <a:xfrm>
              <a:off x="4514289" y="4460408"/>
              <a:ext cx="667311" cy="643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77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1" y="252051"/>
            <a:ext cx="9027271" cy="988879"/>
          </a:xfrm>
        </p:spPr>
        <p:txBody>
          <a:bodyPr/>
          <a:lstStyle/>
          <a:p>
            <a:r>
              <a:rPr lang="en-GB" dirty="0"/>
              <a:t>Binary Trees: Inserting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6001" y="2895601"/>
            <a:ext cx="1472119" cy="609600"/>
            <a:chOff x="762000" y="2895600"/>
            <a:chExt cx="1472119" cy="609600"/>
          </a:xfrm>
        </p:grpSpPr>
        <p:sp>
          <p:nvSpPr>
            <p:cNvPr id="12" name="TextBox 11"/>
            <p:cNvSpPr txBox="1"/>
            <p:nvPr/>
          </p:nvSpPr>
          <p:spPr>
            <a:xfrm>
              <a:off x="762000" y="3015734"/>
              <a:ext cx="1105592" cy="46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 =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624519" y="28956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33600" y="1524001"/>
            <a:ext cx="251460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1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Empty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42617" y="1918635"/>
            <a:ext cx="198120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 = None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599" y="2438401"/>
            <a:ext cx="494053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2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Add node with data = 100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650" y="2165874"/>
            <a:ext cx="4857750" cy="8312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to see if root = None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 is, set root = new 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3733801"/>
            <a:ext cx="494053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3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Add node with data = 150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209800" y="4120967"/>
            <a:ext cx="1522378" cy="609600"/>
            <a:chOff x="711741" y="2895600"/>
            <a:chExt cx="1522378" cy="609600"/>
          </a:xfrm>
        </p:grpSpPr>
        <p:sp>
          <p:nvSpPr>
            <p:cNvPr id="16" name="TextBox 15"/>
            <p:cNvSpPr txBox="1"/>
            <p:nvPr/>
          </p:nvSpPr>
          <p:spPr>
            <a:xfrm>
              <a:off x="711741" y="3015734"/>
              <a:ext cx="1066800" cy="46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 =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624519" y="28956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24650" y="3647905"/>
            <a:ext cx="4882070" cy="230909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to see if root is a node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 is, check to see which direction to go: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root 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left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 root 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right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 &gt; 100, add node to root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657600" y="4610433"/>
            <a:ext cx="787940" cy="945629"/>
            <a:chOff x="2234119" y="4800600"/>
            <a:chExt cx="787940" cy="94562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234119" y="4800600"/>
              <a:ext cx="356681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12459" y="513662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9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4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Trees: Inserting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2401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401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1676401"/>
            <a:ext cx="415533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4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Add node with data = 75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81200" y="2209801"/>
            <a:ext cx="2196018" cy="1435095"/>
            <a:chOff x="725522" y="4120966"/>
            <a:chExt cx="2196018" cy="1435095"/>
          </a:xfrm>
        </p:grpSpPr>
        <p:grpSp>
          <p:nvGrpSpPr>
            <p:cNvPr id="7" name="Group 6"/>
            <p:cNvGrpSpPr/>
            <p:nvPr/>
          </p:nvGrpSpPr>
          <p:grpSpPr>
            <a:xfrm>
              <a:off x="725522" y="4120966"/>
              <a:ext cx="1482656" cy="951387"/>
              <a:chOff x="751463" y="2895600"/>
              <a:chExt cx="1482656" cy="95138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51463" y="3015734"/>
                <a:ext cx="924937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Root =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624519" y="2895600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100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133600" y="4610432"/>
              <a:ext cx="787940" cy="945629"/>
              <a:chOff x="2234119" y="4800600"/>
              <a:chExt cx="787940" cy="945629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234119" y="4800600"/>
                <a:ext cx="356681" cy="381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2412459" y="5136629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150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4791303" y="2080741"/>
            <a:ext cx="4092258" cy="304801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to see if root is a node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 is, check to see which direction to go: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root -&gt; 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 root -&gt; 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go left.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root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node?</a:t>
            </a:r>
          </a:p>
          <a:p>
            <a:pPr marL="800100" marR="0" lvl="1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No, add node to root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21951" y="2699267"/>
            <a:ext cx="812260" cy="945629"/>
            <a:chOff x="2412459" y="4800600"/>
            <a:chExt cx="812260" cy="945629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895599" y="4800600"/>
              <a:ext cx="32912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412459" y="513662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75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81200" y="3918273"/>
            <a:ext cx="415533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5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Add node with data = 90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121951" y="4331709"/>
            <a:ext cx="2174344" cy="1435095"/>
            <a:chOff x="597951" y="4331708"/>
            <a:chExt cx="2174344" cy="1435095"/>
          </a:xfrm>
        </p:grpSpPr>
        <p:grpSp>
          <p:nvGrpSpPr>
            <p:cNvPr id="20" name="Group 19"/>
            <p:cNvGrpSpPr/>
            <p:nvPr/>
          </p:nvGrpSpPr>
          <p:grpSpPr>
            <a:xfrm>
              <a:off x="597951" y="4331708"/>
              <a:ext cx="2174344" cy="1435095"/>
              <a:chOff x="747196" y="4120966"/>
              <a:chExt cx="2174344" cy="143509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47196" y="4120966"/>
                <a:ext cx="1460982" cy="951387"/>
                <a:chOff x="773137" y="2895600"/>
                <a:chExt cx="1460982" cy="951387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773137" y="3015734"/>
                  <a:ext cx="903263" cy="831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24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Root =</a:t>
                  </a: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4519" y="2895600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100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3600" y="4610432"/>
                <a:ext cx="787940" cy="945629"/>
                <a:chOff x="2234119" y="4800600"/>
                <a:chExt cx="787940" cy="945629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234119" y="4800600"/>
                  <a:ext cx="356681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2412459" y="5136629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150</a:t>
                  </a: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717028" y="4821174"/>
              <a:ext cx="812260" cy="945629"/>
              <a:chOff x="2412459" y="4800600"/>
              <a:chExt cx="812260" cy="945629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H="1">
                <a:off x="2895599" y="4800600"/>
                <a:ext cx="329120" cy="381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2412459" y="5136629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75</a:t>
                </a: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7295084" y="1381875"/>
            <a:ext cx="4583649" cy="52647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to see if root is a node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 is, check to see which direction to go: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root -&gt; 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 root -&gt; 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go left (child = root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child a node?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Yes, check to see which direction to go: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child -&gt; 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 child -&gt; 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right.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go right 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child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node?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No, so add new node here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841368" y="5568072"/>
            <a:ext cx="787940" cy="945629"/>
            <a:chOff x="2234119" y="4800600"/>
            <a:chExt cx="787940" cy="945629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234119" y="4800600"/>
              <a:ext cx="356681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412459" y="513662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84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4" grpId="1" animBg="1"/>
      <p:bldP spid="19" grpId="0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63" y="98760"/>
            <a:ext cx="4336908" cy="1342032"/>
          </a:xfrm>
        </p:spPr>
        <p:txBody>
          <a:bodyPr/>
          <a:lstStyle/>
          <a:p>
            <a:r>
              <a:rPr lang="en-GB" dirty="0"/>
              <a:t>Binary Trees: Inserting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7594" y="1423460"/>
            <a:ext cx="415533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6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Add node with data = 60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3565" y="539226"/>
            <a:ext cx="5550261" cy="489531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to see if root is a node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 is, check to see which direction to go: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root -&gt; left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 root -&gt; right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go left (child = root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child a node?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Yes, check to see which direction to go: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child -&gt; left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 child -&gt; right.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go left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</a:t>
            </a:r>
            <a:r>
              <a:rPr kumimoji="0" lang="en-GB" sz="2401" b="0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node?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No, so add new node here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667000" y="1816243"/>
            <a:ext cx="2209070" cy="2181992"/>
            <a:chOff x="519619" y="1836895"/>
            <a:chExt cx="2209070" cy="2181992"/>
          </a:xfrm>
        </p:grpSpPr>
        <p:grpSp>
          <p:nvGrpSpPr>
            <p:cNvPr id="7" name="Group 6"/>
            <p:cNvGrpSpPr/>
            <p:nvPr/>
          </p:nvGrpSpPr>
          <p:grpSpPr>
            <a:xfrm>
              <a:off x="519619" y="1836895"/>
              <a:ext cx="2209070" cy="1435095"/>
              <a:chOff x="563225" y="4331708"/>
              <a:chExt cx="2209070" cy="143509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63225" y="4331708"/>
                <a:ext cx="2209070" cy="1435095"/>
                <a:chOff x="712470" y="4120966"/>
                <a:chExt cx="2209070" cy="1435095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712470" y="4120966"/>
                  <a:ext cx="1495708" cy="951387"/>
                  <a:chOff x="738411" y="2895600"/>
                  <a:chExt cx="1495708" cy="951387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38411" y="3015734"/>
                    <a:ext cx="937989" cy="831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60951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24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Root =</a:t>
                    </a:r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1624519" y="2895600"/>
                    <a:ext cx="609600" cy="609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60951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2133600" y="4610432"/>
                  <a:ext cx="787940" cy="945629"/>
                  <a:chOff x="2234119" y="4800600"/>
                  <a:chExt cx="787940" cy="945629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2234119" y="4800600"/>
                    <a:ext cx="356681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2412459" y="5136629"/>
                    <a:ext cx="609600" cy="609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60951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150</a:t>
                    </a:r>
                  </a:p>
                </p:txBody>
              </p: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717028" y="4821174"/>
                <a:ext cx="812260" cy="945629"/>
                <a:chOff x="2412459" y="4800600"/>
                <a:chExt cx="812260" cy="945629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flipH="1">
                  <a:off x="2895599" y="4800600"/>
                  <a:ext cx="32912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>
                  <a:off x="2412459" y="5136629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75</a:t>
                  </a: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1273762" y="3073258"/>
              <a:ext cx="787940" cy="945629"/>
              <a:chOff x="2234119" y="4800600"/>
              <a:chExt cx="787940" cy="945629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2234119" y="4800600"/>
                <a:ext cx="356681" cy="381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2412459" y="5136629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90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028596" y="3059615"/>
            <a:ext cx="812260" cy="945629"/>
            <a:chOff x="2412459" y="4800600"/>
            <a:chExt cx="812260" cy="945629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2895599" y="4800600"/>
              <a:ext cx="32912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412459" y="513662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60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40668" y="1447801"/>
            <a:ext cx="415533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7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Add node with data = 80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031670" y="1840584"/>
            <a:ext cx="2847474" cy="2189000"/>
            <a:chOff x="282649" y="4551440"/>
            <a:chExt cx="2847474" cy="2189000"/>
          </a:xfrm>
        </p:grpSpPr>
        <p:grpSp>
          <p:nvGrpSpPr>
            <p:cNvPr id="27" name="Group 26"/>
            <p:cNvGrpSpPr/>
            <p:nvPr/>
          </p:nvGrpSpPr>
          <p:grpSpPr>
            <a:xfrm>
              <a:off x="841779" y="4551440"/>
              <a:ext cx="2288344" cy="2181992"/>
              <a:chOff x="440345" y="1836895"/>
              <a:chExt cx="2288344" cy="2181992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40345" y="1836895"/>
                <a:ext cx="2288344" cy="1435095"/>
                <a:chOff x="483951" y="4331708"/>
                <a:chExt cx="2288344" cy="143509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483951" y="4331708"/>
                  <a:ext cx="2288344" cy="1435095"/>
                  <a:chOff x="633196" y="4120966"/>
                  <a:chExt cx="2288344" cy="1435095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33196" y="4120966"/>
                    <a:ext cx="1574982" cy="609600"/>
                    <a:chOff x="659137" y="2895600"/>
                    <a:chExt cx="1574982" cy="609600"/>
                  </a:xfrm>
                </p:grpSpPr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659137" y="3015734"/>
                      <a:ext cx="1017263" cy="4617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609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1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Root =</a:t>
                      </a:r>
                    </a:p>
                  </p:txBody>
                </p:sp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1624519" y="2895600"/>
                      <a:ext cx="609600" cy="6096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609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2133600" y="4610432"/>
                    <a:ext cx="787940" cy="945629"/>
                    <a:chOff x="2234119" y="4800600"/>
                    <a:chExt cx="787940" cy="945629"/>
                  </a:xfrm>
                </p:grpSpPr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2234119" y="4800600"/>
                      <a:ext cx="356681" cy="381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2412459" y="5136629"/>
                      <a:ext cx="609600" cy="6096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609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150</a:t>
                      </a:r>
                    </a:p>
                  </p:txBody>
                </p:sp>
              </p:grp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717028" y="4821174"/>
                  <a:ext cx="812260" cy="945629"/>
                  <a:chOff x="2412459" y="4800600"/>
                  <a:chExt cx="812260" cy="945629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 flipH="1">
                    <a:off x="2895599" y="4800600"/>
                    <a:ext cx="32912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/>
                  <p:cNvSpPr/>
                  <p:nvPr/>
                </p:nvSpPr>
                <p:spPr>
                  <a:xfrm>
                    <a:off x="2412459" y="5136629"/>
                    <a:ext cx="609600" cy="609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60951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75</a:t>
                    </a:r>
                  </a:p>
                </p:txBody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1273762" y="3073258"/>
                <a:ext cx="787940" cy="945629"/>
                <a:chOff x="2234119" y="4800600"/>
                <a:chExt cx="787940" cy="945629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234119" y="4800600"/>
                  <a:ext cx="356681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/>
                <p:cNvSpPr/>
                <p:nvPr/>
              </p:nvSpPr>
              <p:spPr>
                <a:xfrm>
                  <a:off x="2412459" y="5136629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90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282649" y="5794811"/>
              <a:ext cx="812260" cy="945629"/>
              <a:chOff x="2412459" y="4800600"/>
              <a:chExt cx="812260" cy="945629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2895599" y="4800600"/>
                <a:ext cx="329120" cy="381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2412459" y="5136629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60</a:t>
                </a: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699786" y="576799"/>
            <a:ext cx="5821804" cy="600369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to see if root is a node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 is, check to see which direction to go: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root -&gt; left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 root -&gt; right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go left (child = root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child a node?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Yes, check to see which direction to go: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child -&gt; left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 child -&gt; right.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go right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child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node? ( child = child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Yes, check to see which direction to go: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child -&gt; left</a:t>
            </a:r>
          </a:p>
          <a:p>
            <a:pPr marL="609510" marR="0" lvl="1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node</a:t>
            </a:r>
            <a:r>
              <a:rPr kumimoji="0" lang="en-GB" sz="2401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 child -&gt; right.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</a:t>
            </a:r>
            <a:r>
              <a:rPr kumimoji="0" lang="en-GB" sz="2401" b="0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node?</a:t>
            </a:r>
          </a:p>
          <a:p>
            <a:pPr marL="342900" marR="0" lvl="0" indent="-34290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No, so add new node here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820803" y="3838986"/>
            <a:ext cx="812260" cy="945629"/>
            <a:chOff x="2412459" y="4800600"/>
            <a:chExt cx="812260" cy="945629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2895599" y="4800600"/>
              <a:ext cx="32912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412459" y="513662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CC9E42-774C-4668-55C4-3D10B1FB3B87}"/>
              </a:ext>
            </a:extLst>
          </p:cNvPr>
          <p:cNvGrpSpPr/>
          <p:nvPr/>
        </p:nvGrpSpPr>
        <p:grpSpPr>
          <a:xfrm>
            <a:off x="4165782" y="1207011"/>
            <a:ext cx="1326594" cy="1631729"/>
            <a:chOff x="4165782" y="1207011"/>
            <a:chExt cx="1326594" cy="1631729"/>
          </a:xfrm>
        </p:grpSpPr>
        <p:grpSp>
          <p:nvGrpSpPr>
            <p:cNvPr id="56" name="Group 55"/>
            <p:cNvGrpSpPr/>
            <p:nvPr/>
          </p:nvGrpSpPr>
          <p:grpSpPr>
            <a:xfrm>
              <a:off x="5169106" y="1207011"/>
              <a:ext cx="323270" cy="1631729"/>
              <a:chOff x="3657597" y="1643950"/>
              <a:chExt cx="323270" cy="1631729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3733800" y="1676400"/>
                <a:ext cx="0" cy="1566706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657597" y="1643950"/>
                <a:ext cx="3048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676067" y="3275679"/>
                <a:ext cx="3048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/>
            <p:cNvCxnSpPr>
              <a:cxnSpLocks/>
              <a:endCxn id="41" idx="6"/>
            </p:cNvCxnSpPr>
            <p:nvPr/>
          </p:nvCxnSpPr>
          <p:spPr>
            <a:xfrm flipH="1">
              <a:off x="4165782" y="2022814"/>
              <a:ext cx="1058734" cy="1225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437256" y="2755832"/>
            <a:ext cx="2051760" cy="1701662"/>
            <a:chOff x="1947577" y="2946538"/>
            <a:chExt cx="2051760" cy="1701662"/>
          </a:xfrm>
        </p:grpSpPr>
        <p:grpSp>
          <p:nvGrpSpPr>
            <p:cNvPr id="57" name="Group 56"/>
            <p:cNvGrpSpPr/>
            <p:nvPr/>
          </p:nvGrpSpPr>
          <p:grpSpPr>
            <a:xfrm>
              <a:off x="3676067" y="3359149"/>
              <a:ext cx="323270" cy="1289051"/>
              <a:chOff x="3657597" y="1643950"/>
              <a:chExt cx="323270" cy="1631729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>
                <a:off x="3733800" y="1676400"/>
                <a:ext cx="0" cy="1566706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657597" y="1643950"/>
                <a:ext cx="30480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676067" y="3275679"/>
                <a:ext cx="30480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/>
            <p:cNvCxnSpPr/>
            <p:nvPr/>
          </p:nvCxnSpPr>
          <p:spPr>
            <a:xfrm flipH="1" flipV="1">
              <a:off x="1947577" y="2946538"/>
              <a:ext cx="1786223" cy="105870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237337" y="3798867"/>
            <a:ext cx="1275337" cy="2021566"/>
            <a:chOff x="2742470" y="3998235"/>
            <a:chExt cx="1275337" cy="2021566"/>
          </a:xfrm>
        </p:grpSpPr>
        <p:grpSp>
          <p:nvGrpSpPr>
            <p:cNvPr id="61" name="Group 60"/>
            <p:cNvGrpSpPr/>
            <p:nvPr/>
          </p:nvGrpSpPr>
          <p:grpSpPr>
            <a:xfrm>
              <a:off x="3694537" y="4701089"/>
              <a:ext cx="323270" cy="1318712"/>
              <a:chOff x="3657597" y="1643950"/>
              <a:chExt cx="323270" cy="1631729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3733800" y="1676400"/>
                <a:ext cx="0" cy="156670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657597" y="1643950"/>
                <a:ext cx="3048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676067" y="3275679"/>
                <a:ext cx="3048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/>
            <p:cNvCxnSpPr/>
            <p:nvPr/>
          </p:nvCxnSpPr>
          <p:spPr>
            <a:xfrm flipH="1" flipV="1">
              <a:off x="2742470" y="3998235"/>
              <a:ext cx="1028270" cy="136216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8" grpId="0" animBg="1"/>
      <p:bldP spid="18" grpId="1" animBg="1"/>
      <p:bldP spid="26" grpId="0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74" y="356552"/>
            <a:ext cx="9027271" cy="943089"/>
          </a:xfrm>
        </p:spPr>
        <p:txBody>
          <a:bodyPr/>
          <a:lstStyle/>
          <a:p>
            <a:r>
              <a:rPr lang="en-GB" dirty="0"/>
              <a:t>Binary Trees (unbalanced)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620000" cy="533400"/>
          </a:xfrm>
        </p:spPr>
        <p:txBody>
          <a:bodyPr>
            <a:normAutofit fontScale="92500"/>
          </a:bodyPr>
          <a:lstStyle/>
          <a:p>
            <a:r>
              <a:rPr lang="en-GB" dirty="0"/>
              <a:t>The tree that was being built currently looks like: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462923" y="2381470"/>
            <a:ext cx="2847474" cy="2944030"/>
            <a:chOff x="1941900" y="2686270"/>
            <a:chExt cx="2847474" cy="2944030"/>
          </a:xfrm>
        </p:grpSpPr>
        <p:grpSp>
          <p:nvGrpSpPr>
            <p:cNvPr id="24" name="Group 23"/>
            <p:cNvGrpSpPr/>
            <p:nvPr/>
          </p:nvGrpSpPr>
          <p:grpSpPr>
            <a:xfrm>
              <a:off x="1941900" y="2686270"/>
              <a:ext cx="2847474" cy="2189000"/>
              <a:chOff x="282649" y="4551440"/>
              <a:chExt cx="2847474" cy="2189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92249" y="4551440"/>
                <a:ext cx="2237874" cy="2181992"/>
                <a:chOff x="490815" y="1836895"/>
                <a:chExt cx="2237874" cy="2181992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90815" y="1836895"/>
                  <a:ext cx="2237874" cy="1435095"/>
                  <a:chOff x="534421" y="4331708"/>
                  <a:chExt cx="2237874" cy="143509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534421" y="4331708"/>
                    <a:ext cx="2237874" cy="1435095"/>
                    <a:chOff x="683666" y="4120966"/>
                    <a:chExt cx="2237874" cy="1435095"/>
                  </a:xfrm>
                </p:grpSpPr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683666" y="4120966"/>
                      <a:ext cx="1524512" cy="951387"/>
                      <a:chOff x="709607" y="2895600"/>
                      <a:chExt cx="1524512" cy="951387"/>
                    </a:xfrm>
                  </p:grpSpPr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709607" y="3015734"/>
                        <a:ext cx="966793" cy="8312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60951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2401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Root =</a:t>
                        </a:r>
                      </a:p>
                    </p:txBody>
                  </p:sp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1624519" y="2895600"/>
                        <a:ext cx="609600" cy="6096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60951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100</a:t>
                        </a:r>
                      </a:p>
                    </p:txBody>
                  </p:sp>
                </p:grpSp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2133600" y="4610432"/>
                      <a:ext cx="787940" cy="945629"/>
                      <a:chOff x="2234119" y="4800600"/>
                      <a:chExt cx="787940" cy="945629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2234119" y="4800600"/>
                        <a:ext cx="356681" cy="3810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2412459" y="5136629"/>
                        <a:ext cx="609600" cy="6096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60951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150</a:t>
                        </a:r>
                      </a:p>
                    </p:txBody>
                  </p:sp>
                </p:grpSp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717028" y="4821174"/>
                    <a:ext cx="812260" cy="945629"/>
                    <a:chOff x="2412459" y="4800600"/>
                    <a:chExt cx="812260" cy="945629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H="1">
                      <a:off x="2895599" y="4800600"/>
                      <a:ext cx="329120" cy="381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2412459" y="5136629"/>
                      <a:ext cx="609600" cy="6096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609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75</a:t>
                      </a:r>
                    </a:p>
                  </p:txBody>
                </p:sp>
              </p:grp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1273762" y="3073258"/>
                  <a:ext cx="787940" cy="945629"/>
                  <a:chOff x="2234119" y="4800600"/>
                  <a:chExt cx="787940" cy="945629"/>
                </a:xfrm>
              </p:grpSpPr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234119" y="4800600"/>
                    <a:ext cx="356681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/>
                  <p:cNvSpPr/>
                  <p:nvPr/>
                </p:nvSpPr>
                <p:spPr>
                  <a:xfrm>
                    <a:off x="2412459" y="5136629"/>
                    <a:ext cx="609600" cy="609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60951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90</a:t>
                    </a:r>
                  </a:p>
                </p:txBody>
              </p:sp>
            </p:grpSp>
          </p:grpSp>
          <p:grpSp>
            <p:nvGrpSpPr>
              <p:cNvPr id="26" name="Group 25"/>
              <p:cNvGrpSpPr/>
              <p:nvPr/>
            </p:nvGrpSpPr>
            <p:grpSpPr>
              <a:xfrm>
                <a:off x="282649" y="5794811"/>
                <a:ext cx="812260" cy="945629"/>
                <a:chOff x="2412459" y="4800600"/>
                <a:chExt cx="812260" cy="9456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2895599" y="4800600"/>
                  <a:ext cx="32912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2412459" y="5136629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60</a:t>
                  </a: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2731033" y="4684671"/>
              <a:ext cx="812260" cy="945629"/>
              <a:chOff x="2412459" y="4800600"/>
              <a:chExt cx="812260" cy="945629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H="1">
                <a:off x="2895599" y="4800600"/>
                <a:ext cx="329120" cy="381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2412459" y="5136629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80</a:t>
                </a:r>
              </a:p>
            </p:txBody>
          </p:sp>
        </p:grpSp>
      </p:grpSp>
      <p:sp>
        <p:nvSpPr>
          <p:cNvPr id="47" name="Content Placeholder 2"/>
          <p:cNvSpPr txBox="1">
            <a:spLocks/>
          </p:cNvSpPr>
          <p:nvPr/>
        </p:nvSpPr>
        <p:spPr>
          <a:xfrm>
            <a:off x="5715000" y="2114770"/>
            <a:ext cx="4341267" cy="413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8005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not very efficient, as it is lop sided (i.e. unbalanced).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8005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of the main reasons for using trees is that it is very fast to locate or check to see if data is contained within the structure.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8005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 want to check to see if 80 is contained within the tree you will need to do 3 hops.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951894" y="3080033"/>
            <a:ext cx="224844" cy="266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899756" y="4582550"/>
            <a:ext cx="224844" cy="266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39317" y="3525751"/>
            <a:ext cx="252919" cy="2895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>
          <a:xfrm>
            <a:off x="2099842" y="58674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8005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Ideally, we need a tree which is balanced…</a:t>
            </a:r>
          </a:p>
        </p:txBody>
      </p:sp>
    </p:spTree>
    <p:extLst>
      <p:ext uri="{BB962C8B-B14F-4D97-AF65-F5344CB8AC3E}">
        <p14:creationId xmlns:p14="http://schemas.microsoft.com/office/powerpoint/2010/main" val="362930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3C749-D8E6-B449-847C-BFE27128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3" y="431212"/>
            <a:ext cx="11306175" cy="1001983"/>
          </a:xfrm>
        </p:spPr>
        <p:txBody>
          <a:bodyPr/>
          <a:lstStyle/>
          <a:p>
            <a:r>
              <a:rPr lang="en-US" dirty="0"/>
              <a:t>Code Quality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068BAFD-DDDD-4590-98F3-24F5CF64ECE7}"/>
              </a:ext>
            </a:extLst>
          </p:cNvPr>
          <p:cNvSpPr txBox="1">
            <a:spLocks/>
          </p:cNvSpPr>
          <p:nvPr/>
        </p:nvSpPr>
        <p:spPr>
          <a:xfrm>
            <a:off x="6095997" y="2038767"/>
            <a:ext cx="5473701" cy="63685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rgbClr val="9E043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F7E5B-3660-47FC-B4BB-D934730E72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C8189-CB3C-999F-1595-7F8858753CBF}"/>
              </a:ext>
            </a:extLst>
          </p:cNvPr>
          <p:cNvSpPr txBox="1"/>
          <p:nvPr/>
        </p:nvSpPr>
        <p:spPr>
          <a:xfrm>
            <a:off x="405159" y="1391058"/>
            <a:ext cx="11523317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2400" dirty="0"/>
              <a:t>Code quality refers to how well-written, efficient, and maintainable a piece of code is.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2400" dirty="0"/>
              <a:t>High-quality code is easy to read, debug, and extend over time, and it performs efficiently with minimal bugs.</a:t>
            </a:r>
          </a:p>
          <a:p>
            <a:endParaRPr lang="en-GB" sz="2400" b="1" dirty="0"/>
          </a:p>
          <a:p>
            <a:r>
              <a:rPr lang="en-GB" sz="2400" b="1" dirty="0"/>
              <a:t>Importance in Programming:</a:t>
            </a:r>
            <a:endParaRPr lang="en-GB" sz="2400" dirty="0"/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200" b="1" dirty="0">
                <a:solidFill>
                  <a:srgbClr val="00B050"/>
                </a:solidFill>
              </a:rPr>
              <a:t>Maintainability:</a:t>
            </a:r>
            <a:r>
              <a:rPr lang="en-GB" sz="2200" dirty="0">
                <a:solidFill>
                  <a:srgbClr val="00B050"/>
                </a:solidFill>
              </a:rPr>
              <a:t> Code is easier to modify, update, or fix when it's clear and well-organized.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200" b="1" dirty="0">
                <a:solidFill>
                  <a:srgbClr val="0070C0"/>
                </a:solidFill>
              </a:rPr>
              <a:t>Readability:</a:t>
            </a:r>
            <a:r>
              <a:rPr lang="en-GB" sz="2200" dirty="0">
                <a:solidFill>
                  <a:srgbClr val="0070C0"/>
                </a:solidFill>
              </a:rPr>
              <a:t> Helps others (and yourself) understand the logic, making collaboration.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200" b="1" dirty="0">
                <a:solidFill>
                  <a:srgbClr val="7030A0"/>
                </a:solidFill>
              </a:rPr>
              <a:t>Scalability:</a:t>
            </a:r>
            <a:r>
              <a:rPr lang="en-GB" sz="2200" dirty="0">
                <a:solidFill>
                  <a:srgbClr val="7030A0"/>
                </a:solidFill>
              </a:rPr>
              <a:t> Clean code can scale as the system grows, preventing performance bottlenecks.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Efficiency: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 Optimized code ensures faster execution, better resource management, and improved user experience.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200" b="1" dirty="0">
                <a:solidFill>
                  <a:srgbClr val="FF0000"/>
                </a:solidFill>
              </a:rPr>
              <a:t>Error Reduction:</a:t>
            </a:r>
            <a:r>
              <a:rPr lang="en-GB" sz="2200" dirty="0">
                <a:solidFill>
                  <a:srgbClr val="FF0000"/>
                </a:solidFill>
              </a:rPr>
              <a:t> Well-structured code minimizes the chances of bugs and security vulnerabilities.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1F437-DD4A-52FA-A168-7D038C598278}"/>
              </a:ext>
            </a:extLst>
          </p:cNvPr>
          <p:cNvSpPr txBox="1"/>
          <p:nvPr/>
        </p:nvSpPr>
        <p:spPr>
          <a:xfrm>
            <a:off x="3406698" y="5495876"/>
            <a:ext cx="6796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Key Message:</a:t>
            </a:r>
            <a:br>
              <a:rPr lang="en-GB" sz="2400" dirty="0">
                <a:solidFill>
                  <a:srgbClr val="00B050"/>
                </a:solidFill>
              </a:rPr>
            </a:br>
            <a:r>
              <a:rPr lang="en-GB" sz="2400" dirty="0">
                <a:solidFill>
                  <a:srgbClr val="00B050"/>
                </a:solidFill>
              </a:rPr>
              <a:t>Investing time in writing high-quality code saves more time in debugging and future improvements.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14151" y="408367"/>
            <a:ext cx="9603272" cy="960755"/>
          </a:xfrm>
        </p:spPr>
        <p:txBody>
          <a:bodyPr anchor="t">
            <a:normAutofit/>
          </a:bodyPr>
          <a:lstStyle/>
          <a:p>
            <a:r>
              <a:rPr lang="en-GB" dirty="0"/>
              <a:t>Key Aspects of Code Quality</a:t>
            </a:r>
            <a:endParaRPr lang="en-US" altLang="en-US" dirty="0"/>
          </a:p>
        </p:txBody>
      </p:sp>
      <p:graphicFrame>
        <p:nvGraphicFramePr>
          <p:cNvPr id="18437" name="Content Placeholder 2">
            <a:extLst>
              <a:ext uri="{FF2B5EF4-FFF2-40B4-BE49-F238E27FC236}">
                <a16:creationId xmlns:a16="http://schemas.microsoft.com/office/drawing/2014/main" id="{F61B720F-BF63-429C-8C1B-7FC251A172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125" y="1736238"/>
          <a:ext cx="11715750" cy="418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62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5D9D9-1A5F-6C78-8EE4-A2612A87E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A60F47A-7C41-B973-493E-8E018860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51" y="408367"/>
            <a:ext cx="9603272" cy="960755"/>
          </a:xfrm>
        </p:spPr>
        <p:txBody>
          <a:bodyPr anchor="t">
            <a:normAutofit/>
          </a:bodyPr>
          <a:lstStyle/>
          <a:p>
            <a:r>
              <a:rPr lang="en-GB" dirty="0"/>
              <a:t>Writing Clean and Readable Code</a:t>
            </a:r>
            <a:endParaRPr lang="en-US" altLang="en-US" dirty="0"/>
          </a:p>
        </p:txBody>
      </p:sp>
      <p:graphicFrame>
        <p:nvGraphicFramePr>
          <p:cNvPr id="18437" name="Content Placeholder 2">
            <a:extLst>
              <a:ext uri="{FF2B5EF4-FFF2-40B4-BE49-F238E27FC236}">
                <a16:creationId xmlns:a16="http://schemas.microsoft.com/office/drawing/2014/main" id="{D2D573FC-0DB8-E41D-67BA-A27B76707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972516"/>
              </p:ext>
            </p:extLst>
          </p:nvPr>
        </p:nvGraphicFramePr>
        <p:xfrm>
          <a:off x="238125" y="1736238"/>
          <a:ext cx="11715750" cy="418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0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55C4-D836-2664-69D1-60081C0F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8D291-3DD6-7E3C-76B3-56D38FF2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13" y="543081"/>
            <a:ext cx="11306175" cy="1001983"/>
          </a:xfrm>
        </p:spPr>
        <p:txBody>
          <a:bodyPr/>
          <a:lstStyle/>
          <a:p>
            <a:r>
              <a:rPr lang="en-US" dirty="0"/>
              <a:t>Learning Outcomes (LO) of this module: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1424599-4361-FB69-D2B2-A60E98FC81D9}"/>
              </a:ext>
            </a:extLst>
          </p:cNvPr>
          <p:cNvSpPr txBox="1">
            <a:spLocks/>
          </p:cNvSpPr>
          <p:nvPr/>
        </p:nvSpPr>
        <p:spPr>
          <a:xfrm>
            <a:off x="6095997" y="2038767"/>
            <a:ext cx="5473701" cy="63685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rgbClr val="9E043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C479D-A9FA-C16B-2895-CD97DDB034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499DA9CC-A2EA-8011-83B4-7E18E1F3A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223901"/>
              </p:ext>
            </p:extLst>
          </p:nvPr>
        </p:nvGraphicFramePr>
        <p:xfrm>
          <a:off x="1811412" y="1140610"/>
          <a:ext cx="8463775" cy="561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005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B9725-E2EB-26F1-97B7-A76CCB0EC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0F4C31D-198D-6DEB-8EE2-ED4D59A9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51" y="408367"/>
            <a:ext cx="9603272" cy="960755"/>
          </a:xfrm>
        </p:spPr>
        <p:txBody>
          <a:bodyPr anchor="t">
            <a:normAutofit/>
          </a:bodyPr>
          <a:lstStyle/>
          <a:p>
            <a:r>
              <a:rPr lang="en-GB" dirty="0"/>
              <a:t>Code Documentation Standards</a:t>
            </a:r>
            <a:endParaRPr lang="en-US" altLang="en-US" dirty="0"/>
          </a:p>
        </p:txBody>
      </p:sp>
      <p:graphicFrame>
        <p:nvGraphicFramePr>
          <p:cNvPr id="18437" name="Content Placeholder 2">
            <a:extLst>
              <a:ext uri="{FF2B5EF4-FFF2-40B4-BE49-F238E27FC236}">
                <a16:creationId xmlns:a16="http://schemas.microsoft.com/office/drawing/2014/main" id="{CF5440B3-CCC9-DD07-28C5-0FC521460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959529"/>
              </p:ext>
            </p:extLst>
          </p:nvPr>
        </p:nvGraphicFramePr>
        <p:xfrm>
          <a:off x="238125" y="1736238"/>
          <a:ext cx="11715750" cy="418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17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677C1-92AF-D7A4-8222-7F6764D49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AEF9FAC-5DAF-6E5C-1EA3-80635F26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51" y="408367"/>
            <a:ext cx="9603272" cy="960755"/>
          </a:xfrm>
        </p:spPr>
        <p:txBody>
          <a:bodyPr anchor="t">
            <a:normAutofit/>
          </a:bodyPr>
          <a:lstStyle/>
          <a:p>
            <a:r>
              <a:rPr lang="en-GB" dirty="0"/>
              <a:t>Error Handling in Python</a:t>
            </a:r>
            <a:endParaRPr lang="en-US" altLang="en-US" dirty="0"/>
          </a:p>
        </p:txBody>
      </p:sp>
      <p:graphicFrame>
        <p:nvGraphicFramePr>
          <p:cNvPr id="18437" name="Content Placeholder 2">
            <a:extLst>
              <a:ext uri="{FF2B5EF4-FFF2-40B4-BE49-F238E27FC236}">
                <a16:creationId xmlns:a16="http://schemas.microsoft.com/office/drawing/2014/main" id="{654AFBFB-4C30-777B-1B06-7D2A9E783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652253"/>
              </p:ext>
            </p:extLst>
          </p:nvPr>
        </p:nvGraphicFramePr>
        <p:xfrm>
          <a:off x="260427" y="1736238"/>
          <a:ext cx="11715750" cy="418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83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497E4-EB77-4808-F33A-B1C868AA0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E132ED7-36EB-D1B8-F8F1-5A5D3FDD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51" y="408367"/>
            <a:ext cx="9603272" cy="960755"/>
          </a:xfrm>
        </p:spPr>
        <p:txBody>
          <a:bodyPr anchor="t">
            <a:normAutofit/>
          </a:bodyPr>
          <a:lstStyle/>
          <a:p>
            <a:r>
              <a:rPr lang="en-GB" dirty="0"/>
              <a:t>Techniques for Critical Appraisal:</a:t>
            </a:r>
            <a:endParaRPr lang="en-US" altLang="en-US" dirty="0"/>
          </a:p>
        </p:txBody>
      </p:sp>
      <p:graphicFrame>
        <p:nvGraphicFramePr>
          <p:cNvPr id="18437" name="Content Placeholder 2">
            <a:extLst>
              <a:ext uri="{FF2B5EF4-FFF2-40B4-BE49-F238E27FC236}">
                <a16:creationId xmlns:a16="http://schemas.microsoft.com/office/drawing/2014/main" id="{BBB5E74F-7C0F-8995-59C4-A638E015A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849876"/>
              </p:ext>
            </p:extLst>
          </p:nvPr>
        </p:nvGraphicFramePr>
        <p:xfrm>
          <a:off x="260427" y="1736238"/>
          <a:ext cx="11715750" cy="418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130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E9F90-D034-E9E3-B59D-A279CFFC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CF8EF74-3544-90AF-4BC4-D3A6E3C8CBA3}"/>
              </a:ext>
            </a:extLst>
          </p:cNvPr>
          <p:cNvSpPr txBox="1">
            <a:spLocks/>
          </p:cNvSpPr>
          <p:nvPr/>
        </p:nvSpPr>
        <p:spPr>
          <a:xfrm>
            <a:off x="6095997" y="2038767"/>
            <a:ext cx="5473701" cy="63685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rgbClr val="9E043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E34D1-BA2C-A780-3C87-3DB7187675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EBDB5F-DEE9-B4A6-011D-65865CD3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92" y="431212"/>
            <a:ext cx="9027271" cy="1009654"/>
          </a:xfrm>
        </p:spPr>
        <p:txBody>
          <a:bodyPr/>
          <a:lstStyle/>
          <a:p>
            <a:r>
              <a:rPr lang="en-GB" dirty="0"/>
              <a:t>Coursework</a:t>
            </a:r>
          </a:p>
        </p:txBody>
      </p:sp>
      <p:pic>
        <p:nvPicPr>
          <p:cNvPr id="4" name="Picture 2" descr="Star Icon Rubber Seal Stamp ...">
            <a:extLst>
              <a:ext uri="{FF2B5EF4-FFF2-40B4-BE49-F238E27FC236}">
                <a16:creationId xmlns:a16="http://schemas.microsoft.com/office/drawing/2014/main" id="{6D5D18A6-D0EE-74C9-2CA2-97B5D0CBC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81" y="1225533"/>
            <a:ext cx="4755065" cy="501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634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3FFEF-8EA9-3985-C57E-A6F14D790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37A875-7E5B-3887-4B34-F53C5939494B}"/>
              </a:ext>
            </a:extLst>
          </p:cNvPr>
          <p:cNvSpPr txBox="1">
            <a:spLocks/>
          </p:cNvSpPr>
          <p:nvPr/>
        </p:nvSpPr>
        <p:spPr>
          <a:xfrm>
            <a:off x="6095997" y="2038767"/>
            <a:ext cx="5473701" cy="63685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rgbClr val="9E043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4EA89-BB34-C662-1E9B-929EDFE67B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66E32B-9BF1-C298-7F3A-8AAA746A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92" y="431212"/>
            <a:ext cx="9027271" cy="1009654"/>
          </a:xfrm>
        </p:spPr>
        <p:txBody>
          <a:bodyPr/>
          <a:lstStyle/>
          <a:p>
            <a:r>
              <a:rPr lang="en-GB" dirty="0"/>
              <a:t>Voluntary Research Opportunity @ISRG</a:t>
            </a:r>
          </a:p>
        </p:txBody>
      </p:sp>
      <p:pic>
        <p:nvPicPr>
          <p:cNvPr id="3074" name="Picture 2" descr="Therapist Virtual Reality Patient: Over 33 Royalty-Free Licensable Stock  Illustrations &amp; Drawings | Shutterstock">
            <a:extLst>
              <a:ext uri="{FF2B5EF4-FFF2-40B4-BE49-F238E27FC236}">
                <a16:creationId xmlns:a16="http://schemas.microsoft.com/office/drawing/2014/main" id="{F0A632B5-D182-06E4-0A5B-8B29C7CE0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>
            <a:off x="1500333" y="1824554"/>
            <a:ext cx="3766084" cy="356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0354D6-AF4F-A5C7-BCE3-6B82CFE89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92143"/>
              </p:ext>
            </p:extLst>
          </p:nvPr>
        </p:nvGraphicFramePr>
        <p:xfrm>
          <a:off x="6275387" y="1440866"/>
          <a:ext cx="5293589" cy="410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7772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9D94CF-E74A-EBAC-41AF-1ACA97ED004C}"/>
              </a:ext>
            </a:extLst>
          </p:cNvPr>
          <p:cNvGrpSpPr/>
          <p:nvPr/>
        </p:nvGrpSpPr>
        <p:grpSpPr>
          <a:xfrm>
            <a:off x="4265984" y="921141"/>
            <a:ext cx="4088675" cy="5408023"/>
            <a:chOff x="3865934" y="1184031"/>
            <a:chExt cx="4088675" cy="5408023"/>
          </a:xfrm>
        </p:grpSpPr>
        <p:pic>
          <p:nvPicPr>
            <p:cNvPr id="6" name="Picture 2" descr="Any Questions? – House of Anansi Press">
              <a:extLst>
                <a:ext uri="{FF2B5EF4-FFF2-40B4-BE49-F238E27FC236}">
                  <a16:creationId xmlns:a16="http://schemas.microsoft.com/office/drawing/2014/main" id="{F46B9D40-78A7-9BDA-26C8-118C7BD20A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" t="2031" r="2150" b="1855"/>
            <a:stretch/>
          </p:blipFill>
          <p:spPr bwMode="auto">
            <a:xfrm>
              <a:off x="3865934" y="1184031"/>
              <a:ext cx="4088675" cy="5408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26BF45-E4E7-6E63-DFAE-425C9A4F00F8}"/>
                </a:ext>
              </a:extLst>
            </p:cNvPr>
            <p:cNvSpPr/>
            <p:nvPr/>
          </p:nvSpPr>
          <p:spPr>
            <a:xfrm>
              <a:off x="5048199" y="3180997"/>
              <a:ext cx="1755228" cy="4099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944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D3682-1D3E-1084-03B4-441DA5AB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207D75D-8201-B928-F11B-A0CD0D683734}"/>
              </a:ext>
            </a:extLst>
          </p:cNvPr>
          <p:cNvSpPr txBox="1">
            <a:spLocks/>
          </p:cNvSpPr>
          <p:nvPr/>
        </p:nvSpPr>
        <p:spPr>
          <a:xfrm>
            <a:off x="6095997" y="2038767"/>
            <a:ext cx="5473701" cy="63685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rgbClr val="9E043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9840A-F7E4-07E8-6B10-CAD92D9EDC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E4275729-DCE6-6DCA-8594-74FD8F7E76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920544"/>
              </p:ext>
            </p:extLst>
          </p:nvPr>
        </p:nvGraphicFramePr>
        <p:xfrm>
          <a:off x="3200400" y="1066237"/>
          <a:ext cx="6490010" cy="561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9DAB466-B148-940A-8631-633FD5FC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92" y="431212"/>
            <a:ext cx="9027271" cy="1009654"/>
          </a:xfrm>
        </p:spPr>
        <p:txBody>
          <a:bodyPr/>
          <a:lstStyle/>
          <a:p>
            <a:r>
              <a:rPr lang="en-GB" dirty="0"/>
              <a:t>Roadmap for today</a:t>
            </a:r>
          </a:p>
        </p:txBody>
      </p:sp>
    </p:spTree>
    <p:extLst>
      <p:ext uri="{BB962C8B-B14F-4D97-AF65-F5344CB8AC3E}">
        <p14:creationId xmlns:p14="http://schemas.microsoft.com/office/powerpoint/2010/main" val="201893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F79EA-8D37-CD02-D203-9C116AA3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D059D25-9075-EF7F-BA8B-880910B44055}"/>
              </a:ext>
            </a:extLst>
          </p:cNvPr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1794039414"/>
              </p:ext>
            </p:extLst>
          </p:nvPr>
        </p:nvGraphicFramePr>
        <p:xfrm>
          <a:off x="569619" y="1064508"/>
          <a:ext cx="5935684" cy="5466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4" hidden="1">
            <a:extLst>
              <a:ext uri="{FF2B5EF4-FFF2-40B4-BE49-F238E27FC236}">
                <a16:creationId xmlns:a16="http://schemas.microsoft.com/office/drawing/2014/main" id="{BA38C3B7-C513-EEEE-BF5F-32EE1C9C1D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007346" y="6272786"/>
            <a:ext cx="480060" cy="365125"/>
          </a:xfrm>
        </p:spPr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2401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401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 descr="https://media.geeksforgeeks.org/wp-content/uploads/CommonArticleDesign1-min.png">
            <a:extLst>
              <a:ext uri="{FF2B5EF4-FFF2-40B4-BE49-F238E27FC236}">
                <a16:creationId xmlns:a16="http://schemas.microsoft.com/office/drawing/2014/main" id="{629A8AE8-044E-F1CE-2DF6-3BACCB77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102" y="2455847"/>
            <a:ext cx="5689190" cy="21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6A764CF-FB32-9651-5837-C962090FA63B}"/>
              </a:ext>
            </a:extLst>
          </p:cNvPr>
          <p:cNvSpPr txBox="1">
            <a:spLocks/>
          </p:cNvSpPr>
          <p:nvPr/>
        </p:nvSpPr>
        <p:spPr>
          <a:xfrm>
            <a:off x="457728" y="226791"/>
            <a:ext cx="9027271" cy="599607"/>
          </a:xfrm>
          <a:prstGeom prst="rect">
            <a:avLst/>
          </a:prstGeom>
        </p:spPr>
        <p:txBody>
          <a:bodyPr/>
          <a:lstStyle>
            <a:lvl1pPr algn="l" defTabSz="9143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/>
              <a:t>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27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03" y="329329"/>
            <a:ext cx="9027271" cy="970032"/>
          </a:xfrm>
        </p:spPr>
        <p:txBody>
          <a:bodyPr/>
          <a:lstStyle/>
          <a:p>
            <a:r>
              <a:rPr lang="en-GB" dirty="0"/>
              <a:t>Array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818" y="1164006"/>
            <a:ext cx="9430093" cy="198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Python provides a lot of built in checks when accessing arrays (other languages don’t)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Have to consider what happens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at the beginning and end of the arrays.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Why?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64093" y="3352800"/>
            <a:ext cx="2277696" cy="685800"/>
            <a:chOff x="3970704" y="4191000"/>
            <a:chExt cx="2277696" cy="685800"/>
          </a:xfrm>
        </p:grpSpPr>
        <p:grpSp>
          <p:nvGrpSpPr>
            <p:cNvPr id="10" name="Group 9"/>
            <p:cNvGrpSpPr/>
            <p:nvPr/>
          </p:nvGrpSpPr>
          <p:grpSpPr>
            <a:xfrm>
              <a:off x="4343400" y="4191000"/>
              <a:ext cx="381000" cy="685800"/>
              <a:chOff x="4343400" y="4191000"/>
              <a:chExt cx="381000" cy="6858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24400" y="4191000"/>
              <a:ext cx="381000" cy="685800"/>
              <a:chOff x="4343400" y="4191000"/>
              <a:chExt cx="381000" cy="685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05400" y="4191000"/>
              <a:ext cx="381000" cy="685800"/>
              <a:chOff x="4343400" y="4191000"/>
              <a:chExt cx="381000" cy="685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86400" y="4191000"/>
              <a:ext cx="381000" cy="685800"/>
              <a:chOff x="4343400" y="4191000"/>
              <a:chExt cx="381000" cy="6858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867400" y="4191000"/>
              <a:ext cx="381000" cy="685800"/>
              <a:chOff x="4343400" y="4191000"/>
              <a:chExt cx="381000" cy="685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970704" y="4191000"/>
              <a:ext cx="381000" cy="685800"/>
              <a:chOff x="4332249" y="4191000"/>
              <a:chExt cx="381000" cy="6858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332249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2074377" y="3575435"/>
            <a:ext cx="245876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= “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PWhite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65561" y="3901386"/>
            <a:ext cx="189203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name[3] -&gt; ‘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174" y="4197327"/>
            <a:ext cx="2278438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name[5] -&gt; ‘e’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74377" y="4495799"/>
            <a:ext cx="189203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name[6] -&gt; ?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591456" y="4817955"/>
            <a:ext cx="2266545" cy="685800"/>
            <a:chOff x="3981855" y="4191000"/>
            <a:chExt cx="2266545" cy="685800"/>
          </a:xfrm>
        </p:grpSpPr>
        <p:grpSp>
          <p:nvGrpSpPr>
            <p:cNvPr id="34" name="Group 33"/>
            <p:cNvGrpSpPr/>
            <p:nvPr/>
          </p:nvGrpSpPr>
          <p:grpSpPr>
            <a:xfrm>
              <a:off x="4343400" y="4191000"/>
              <a:ext cx="381000" cy="685800"/>
              <a:chOff x="4343400" y="4191000"/>
              <a:chExt cx="381000" cy="6858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724400" y="4191000"/>
              <a:ext cx="381000" cy="685800"/>
              <a:chOff x="4343400" y="4191000"/>
              <a:chExt cx="381000" cy="6858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105400" y="4191000"/>
              <a:ext cx="381000" cy="685800"/>
              <a:chOff x="4343400" y="4191000"/>
              <a:chExt cx="381000" cy="6858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486400" y="4191000"/>
              <a:ext cx="381000" cy="685800"/>
              <a:chOff x="4343400" y="4191000"/>
              <a:chExt cx="381000" cy="6858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867400" y="4191000"/>
              <a:ext cx="381000" cy="685800"/>
              <a:chOff x="4343400" y="4191000"/>
              <a:chExt cx="381000" cy="6858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981855" y="4191000"/>
              <a:ext cx="381000" cy="685800"/>
              <a:chOff x="4343400" y="4191000"/>
              <a:chExt cx="381000" cy="6858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6858001" y="4821198"/>
            <a:ext cx="1885545" cy="685800"/>
            <a:chOff x="3981855" y="4191000"/>
            <a:chExt cx="1885545" cy="685800"/>
          </a:xfrm>
        </p:grpSpPr>
        <p:grpSp>
          <p:nvGrpSpPr>
            <p:cNvPr id="53" name="Group 52"/>
            <p:cNvGrpSpPr/>
            <p:nvPr/>
          </p:nvGrpSpPr>
          <p:grpSpPr>
            <a:xfrm>
              <a:off x="4343400" y="4191000"/>
              <a:ext cx="381000" cy="685800"/>
              <a:chOff x="4343400" y="4191000"/>
              <a:chExt cx="381000" cy="6858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724400" y="4191000"/>
              <a:ext cx="381000" cy="685800"/>
              <a:chOff x="4343400" y="4191000"/>
              <a:chExt cx="381000" cy="6858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105400" y="4191000"/>
              <a:ext cx="381000" cy="685800"/>
              <a:chOff x="4343400" y="4191000"/>
              <a:chExt cx="381000" cy="6858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486400" y="4191000"/>
              <a:ext cx="381000" cy="685800"/>
              <a:chOff x="4343400" y="4191000"/>
              <a:chExt cx="381000" cy="6858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981855" y="4191000"/>
              <a:ext cx="381000" cy="685800"/>
              <a:chOff x="4343400" y="4191000"/>
              <a:chExt cx="381000" cy="6858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343400" y="4419600"/>
                <a:ext cx="381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381500" y="41910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4170082" y="4295753"/>
            <a:ext cx="4573463" cy="461793"/>
            <a:chOff x="3089343" y="4295752"/>
            <a:chExt cx="4130202" cy="46179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3089343" y="4724400"/>
              <a:ext cx="41302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381500" y="4295752"/>
              <a:ext cx="1542704" cy="46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memory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987954" y="5753218"/>
            <a:ext cx="1965047" cy="888343"/>
            <a:chOff x="2057399" y="5930444"/>
            <a:chExt cx="1336744" cy="888343"/>
          </a:xfrm>
        </p:grpSpPr>
        <p:sp>
          <p:nvSpPr>
            <p:cNvPr id="75" name="TextBox 74"/>
            <p:cNvSpPr txBox="1"/>
            <p:nvPr/>
          </p:nvSpPr>
          <p:spPr>
            <a:xfrm>
              <a:off x="2058211" y="5987534"/>
              <a:ext cx="803343" cy="831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57399" y="6306606"/>
              <a:ext cx="1275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name2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861554" y="5930444"/>
              <a:ext cx="0" cy="8513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089015" y="6096000"/>
              <a:ext cx="13051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Curved Connector 84"/>
          <p:cNvCxnSpPr>
            <a:endCxn id="40" idx="2"/>
          </p:cNvCxnSpPr>
          <p:nvPr/>
        </p:nvCxnSpPr>
        <p:spPr>
          <a:xfrm rot="5400000" flipH="1" flipV="1">
            <a:off x="4243287" y="5527671"/>
            <a:ext cx="562583" cy="514755"/>
          </a:xfrm>
          <a:prstGeom prst="curvedConnector3">
            <a:avLst>
              <a:gd name="adj1" fmla="val -144"/>
            </a:avLst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endCxn id="59" idx="2"/>
          </p:cNvCxnSpPr>
          <p:nvPr/>
        </p:nvCxnSpPr>
        <p:spPr>
          <a:xfrm flipV="1">
            <a:off x="4267200" y="5506998"/>
            <a:ext cx="2781300" cy="878412"/>
          </a:xfrm>
          <a:prstGeom prst="curvedConnector2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867632" y="4568392"/>
            <a:ext cx="359113" cy="3693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883941" y="5120974"/>
            <a:ext cx="359113" cy="3693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209645" y="4821198"/>
            <a:ext cx="381000" cy="685800"/>
            <a:chOff x="4343400" y="4191000"/>
            <a:chExt cx="381000" cy="685800"/>
          </a:xfrm>
        </p:grpSpPr>
        <p:sp>
          <p:nvSpPr>
            <p:cNvPr id="94" name="Rectangle 93"/>
            <p:cNvSpPr/>
            <p:nvPr/>
          </p:nvSpPr>
          <p:spPr>
            <a:xfrm>
              <a:off x="4343400" y="4419600"/>
              <a:ext cx="381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81500" y="4191000"/>
              <a:ext cx="30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752610" y="4865133"/>
            <a:ext cx="2654021" cy="83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with: name[-1] -&gt; ?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7239001" y="2119129"/>
            <a:ext cx="4572000" cy="2309094"/>
            <a:chOff x="1181100" y="3480137"/>
            <a:chExt cx="4572000" cy="2309094"/>
          </a:xfrm>
        </p:grpSpPr>
        <p:sp>
          <p:nvSpPr>
            <p:cNvPr id="99" name="Rectangle 98"/>
            <p:cNvSpPr/>
            <p:nvPr/>
          </p:nvSpPr>
          <p:spPr>
            <a:xfrm>
              <a:off x="1181100" y="3480137"/>
              <a:ext cx="4572000" cy="230909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prstDash val="sysDash"/>
            </a:ln>
          </p:spPr>
          <p:txBody>
            <a:bodyPr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Traceback</a:t>
              </a: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(most recent call last):</a:t>
              </a:r>
            </a:p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File "&lt;pyshell#35&gt;", line 1, in &lt;module&gt;</a:t>
              </a:r>
            </a:p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name[6]</a:t>
              </a:r>
            </a:p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IndexError</a:t>
              </a: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string index out of range</a:t>
              </a:r>
            </a:p>
          </p:txBody>
        </p:sp>
        <p:cxnSp>
          <p:nvCxnSpPr>
            <p:cNvPr id="101" name="Straight Arrow Connector 100"/>
            <p:cNvCxnSpPr>
              <a:cxnSpLocks/>
              <a:stCxn id="91" idx="6"/>
            </p:cNvCxnSpPr>
            <p:nvPr/>
          </p:nvCxnSpPr>
          <p:spPr>
            <a:xfrm flipV="1">
              <a:off x="1794348" y="4666313"/>
              <a:ext cx="676072" cy="5064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6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91" grpId="0" animBg="1"/>
      <p:bldP spid="92" grpId="0" animBg="1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50" y="1347913"/>
            <a:ext cx="10823537" cy="1353312"/>
          </a:xfrm>
        </p:spPr>
        <p:txBody>
          <a:bodyPr>
            <a:noAutofit/>
          </a:bodyPr>
          <a:lstStyle/>
          <a:p>
            <a:r>
              <a:rPr lang="en-GB" sz="2600" dirty="0"/>
              <a:t>As well as single elements, we can get </a:t>
            </a:r>
            <a:r>
              <a:rPr lang="en-GB" sz="2600" dirty="0">
                <a:solidFill>
                  <a:srgbClr val="FF0000"/>
                </a:solidFill>
              </a:rPr>
              <a:t>slices</a:t>
            </a:r>
            <a:r>
              <a:rPr lang="en-GB" sz="2600" dirty="0"/>
              <a:t> from strings – sub-sequences of their content, by specifying the start index and end index.</a:t>
            </a:r>
          </a:p>
        </p:txBody>
      </p:sp>
      <p:sp>
        <p:nvSpPr>
          <p:cNvPr id="4" name="AutoShape 2" descr="data:image/jpeg;base64,/9j/4AAQSkZJRgABAQAAAQABAAD/2wCEAAkGBhQSERUUEhQWFRQWFxQXFxgYFxQXHBgXGBgYFBgaGBcYHCYeGBojHBUUHy8gJCcpLCwsFx4xNTAqNSYrLCkBCQoKDgwOGg8PGikkHyQsLCwsLSwvLCwsLCwsKSwpLCwsKSwsLCwsLCwsLCksLCwsLCwsLCksLCksLCwsLCwsLP/AABEIALwBDAMBIgACEQEDEQH/xAAbAAACAwEBAQAAAAAAAAAAAAAFBgEDBAIAB//EAEUQAAIABAQDBQQJAgMGBwEAAAECAAMEEQUSITFBUWEGE3GBkSIyobEHFCNCUsHR4fAzYhVy8TVDc3SCsyU2U5KissIW/8QAGQEAAwEBAQAAAAAAAAAAAAAAAQIDAAQF/8QALREAAgIBAwMDAwMFAQAAAAAAAAECEQMSITEEQVETImFx0fAUobEyQoGRweH/2gAMAwEAAhEDEQA/APrS7RMcF9YkmPPO46vziLcIgmJDXjGI23j0dERza0YxBWOlEevEWjAJIiB6iJj0MA4PTaOlaPERwfjAYS8NGXEaTMMw3HxH6xcjRaDygAFtoJ4FiN/sXPVD/wDmKsUo7e0Nj8+XnApxqCNCNQeRhk6YGrQ0zE4RQ/8AP3iykqu+l5vvjRh+cQxvAkqGi7Mk5b+MYJ45wQmrGGd6xMoDKiBlQfKCVUPMQLqG84DGRRIf2jBfCZF2vGOTTgJru1vSDeGyrARkqRWPkM040i0taOZR0jzpFkTe7K21MVlreEdsLRTRjvmv9wf/AC/aBY3YvoKfXOeOg8I0T51v2jS4EYJ/rDPYjF6nbKGYnj6xlrDnZUX3j71vw/v+sTPmhVJYGwBi7AqU6zG95vgOAhedi10rCMmUAABwjibVKDb8jFx01jBNAvuRDNkoq3bNjpeIQ8I6cct45K3hBCTFIveLlPAx5hYwGFHQbnHokRW7WjAOrx1FavwMdhIxjq8QRHomCAritpo2uIx49WNLl+wCb7kcBxt1hVl1JlMJiaqfeHzMQlmUZaSTyRUtLHjNFiNGSjqg6hlNwYuEXsqaHUEEHYwvVlOUYg+R5iDqPFVbTCYtuI2P5eEYwIoK0ynDDbYjmIPT0BAZdVbUQrTLg2O4glgeKAHuXPssfZPJuXn8/GGW6pivZ2a5hjBULBOqkFSRAqoNok1RVOwZUtA7u8zgddfDeN1U94HNMtfmdB57wrY6VmoPmfTaGDD5cAMOlc4YKZrQy3KS2VIKIsRMYARQtRC52p7T91klSrGfOJWWN7W1Zz0Ua9TYcYoSUW3RsqKkz5hlJ7in7Q8z+Efn6c4Y6KSFUAQFwDDhLlgbniTuTuSepMH0NhGxruw5ntpRE0xhmrGyYYG4hUBFLHgP9BDsnAw1H2kwSxsLFvyH5+kMciVlWAnZ+lPvN7x1PnB9to0F3Dlf9pknmBs+pVTYsB4kRtq5gAJOw1hTnyDOYueO3QDb+dYWQ8EOUzeIvz9f1iZn8Ec384UkSRwMeB4H1iPl8om/+sAJI08IiYOMT0O0Sp4GMA5RY7AtFS6GLSYyZmTmiBFE1zeK3qrb69f2gOQdJfOkhgQdjCrV4UyPlUZg2w/nCGeXPB2MdxOeNTJTxKXILwTCzIUgkm5vb8PQQSJjsxnmNaKRSiqQ6XYktHaTYyGbyiBOghK8aoswzruN/DnC5PMNsufzhdxuiyG4907dOn6RjUH8DxX6zKyt/WljX+4cD+vXxjLXrCpSYk0iYsxNxw4EcQehhmx/Epf1dapbmW9rgC5DciBtrccr+IjN2vlCJ6dnwAax7QNWbdxCL247azmuks90DpofaI6tw8vWGfA5eVJa/hRB6AAxCfCfk6ummsjddh2okuI3GR1IgZRT7WgklZFqNJO9imc7KDreEnsvVfXa6dUm2SV9hK5b5pjeZy+UbvpH7QtKpGWWftZxEpLb3bQkdbX87RZ2HwUUtMkvc7sebHU/zpDdjRtseqNto3CZAylOkaVnWhkzThZfNmQCr37yYqDYanx4D8/SNtdWAAmKsJpD7zbnUxnuCKrcL0cvKsWPNiszLQPr8QyKSdh8TwENdImo6nZixmqzMJS7nVui8vONVPQ2URiwunOsx/ebUwalS2IuFJEBKyzaSounL5dY4vz0POLZ2wiofwfpCM50dD4x6144v5j5RN9IASVPAxPT0MeOsR4wDHnYb7W3jM+KIPvD1EZ8YpWddGsRr0bxhIr57gZSLXNrj+aRxZ+rWGWlolPJp2oaKjFyXNjp+cUvih4m0C6dLDwERbOwU7D2m8Bw8zYescC6qauTOdZ5JhiViVjpBI4yirma/kLwnSrtNNjoN4JzJlwRyt/P5yjtj1Dli9RI6J5fZqSCdXj6FAVa1/UeXrAWtrmmLlWaQd9/nxgHXS7zJYysy5iDa9ttCY1KqoQctrsVueTbdNyB5Rx5OpnJ8nM8zka6bHpkshZw6BhreDkuqzC8J8qlLVLO3uIBk8SNdOn6Qdl1IHGPR6aUpQuTOnFJyjbCwq44q6tShDn2f5t1gVMxBRxgLPqWb2r3vfwHPTgY2fqFiQMmVQQNxLEruVGw269YO9kMeVC0ifY0872WB2VjoG6DYHyPCFmukj/q4dekeolJ3Bvy5eMecuokn6t/n2OJZXJ7iz9InZuZTYj3TglSVZHto6M1gfHcHqDD9hErS5g1MoBiVH9Xe31mT7chj94Lb2CeWgH/ALTwMZKCRcLLIIOoYHQi2hB630j1tccuiUOK/Eel0klCMkGcFoQ5DP7pIsOnWCGNUSISyaAHaPUxy2twgJ27x7uZBN/aszAeA38L/KOt1GIXN6tQmkfXMSaYdZVN9mnIzN3by28hD/h8vSE/sjQ91TywfeIzNzLN7TE+Zh0oNo507dnWlSCMtY7ZzES2jie4AJh0LJ2ZJaGZMsdhqYPIoAgPhhCi53JuY3tUwyFkr2Op7QpScT+sz2Vb93Kcrr95hufDgPWGKbMzac4DthncTDMUaN736+MSm3tQ0GlyMuH0eYj8I3/SCzTbaCM9MckpeoufPWMkxC5vciOnXoXyckvfL4Lc15YPQGK7xzhj5pduVxE2iITonn6xHHr848In5QAnS/wRJMcX/wBYz1tQQNNCYnOahFyYG6Vs6nsLWO0C8SwpGVibG+0ZKupYEe0TfnBJGGUX5R584w6mpLt5JuKy00LD4e8tSVbMOTGxHS+3rHK1IWWzEgM24uLgDYfEnzgricpWS4txB8R+xEEcOpJZoszqrDU6gH+aCOTJBZJuCVUc2VK9kI8ydkK5WNyuZvE7D5+kVriTIUzG5mZgBtcBSwHj7JjHiwKTGA3LKotwvw9SYvmVkvO8o2zygjC/ANdb+Vj5N1iVySrevH58shLJLTVl8nCaupUPIeXKBYN7WZiOBsLW253EH6hjKCioCnMbXS/xU/lAns/i/dJlWfLmKul1toeRsxie0eKs4VgA/d3e217DUAgfy0GTT9q5JqVKy6qpbzAsoEsx1HAAD3v7baesDMcJpXUTDdG2fUC/EHgINdnK/Opf8Xy5Xj3a1O9kFQQGuMl9bt+G3UXjqxJrHyP6jS2YFk1Csua91iKGqE1WCC4VvetptqL8TtA/EOy7SKPMzlZ5AuE1Fvw5SbHf3oX+yWOvTN9XqjlGa4zG2h315X+caeFzxycHbXb/AKDfuPVNhOdtOG7nh0XrA7tJMFI6sLFG0IuMwYceoPHlDDUYyMgSSBmtvuqjnbiekC6TBEnOZbkEuDmZtS3T9hYCOPFp/u3N9DFhlbMDrNU5WWzr+3Mbg+cPsySk9RVyhZmAE1eTDj8d+Oh5wIxPCiAinLZRlVgLZVA+AFhxjH2c7SdxMW9zKYZZg6HjbiRr4gmO/pM3pSqW0X+z8nRCTiMyTwqkk2AEfNu3VR3m51mzJctR/bmGnpmJ8Yc+2DGScxIWmyh1a9899dfDSw43B5R88xAmZMlTXFrzAJangCCdf7jbX0jv6rJuo+P3fJT1NU1H5HLCpV7eEHZNwQBqeUDcMXKl+PCGHD5OUXPvHeK4o2j08k6JFK9r6RjCNNIUaDiYIYpVFZdltnf2Vv8AE+QufSK8Kl5NBvzMXcVdElkdWFqelWWAoG256xRiMwEhR5x1NqcotxMUy5V9eMbJOvaicU7tkSqbzjR3IIsRcR3LFouC+RiNDNnpa+yBwG0dZY9HV4YQF4S9mI8/P+WjXOWzePoYFS5mVwevw2gzPGgMZcBfJQYmI/nUfrExglVRUhB1PDe8BMYrJizkQrYP7p3F+Iv0gvNk6kj+fpFNVMGT2iAF1ufTSPM6tzknHg5c0nekB1kod6mp4k+AH+kRVTGGgIN9rxlqKr7XNrYC22nrz4REyuvqNTso5sfyEcOHL6cKZD1Jw4MEzEnQurW38bac/T0i5+1LLIlyiLBmVepu2pt4RZh1MO8ZTrlB9o63f3mt4H5xhxPu0nyXmkqqOCGvYByCqlv7bt8REVll6tPv+UTnOUt2DJdHNqXLZWVcxYHa5v15Rkr8CAE6dtMEsksWYsco25W02j6CqgDQWgF2npPspjLxRw3mpF4aOZ3SEcdtxK7N1K0wDFCUmCznKeOobyJ9CYYO0MooLJ7XeqACL3N+HhFFBLZkloq+0QoHpzg6MCeWgLuWtfKANF4kA7w+SaeR5O/8gfuVArBcOqJEl/tRqbqAo9nQDc77X23vBLCZhmFe8N3UatsAD+HkTxPTwjFQVEwTMrXcPyFrHzO0Ze2StSyQZTAzSLBeeuptyA/SM5yzT0ef9CryGKky2mMAcwQAzDfQfhX/ADHl+0Ae1nZ5apczjK24KjXXa/MWtBHsRIM+jQZGVcxZ2bQzWv7w45f0t1g7WSAvsgX0tbkPyhJSlgy+x8Moj5X2axCZTTxTzWPEIx2I6Q893ZrA+0db8QOY5Qv41hiz3aXkylSMjg3IbU8NjpflHfZauZJrSaj+r91iffG2l9rfD4x09TD1o+rFU63X/fuO4bao8fwNNas2dKMsuQLb+HE7X84A087KSj2Dga+HMHjDU01Sthew4czCnjNN3jZ1UtMS9gmwHFSTodv9IhHtC/8APz9hG63GrBp8qtkmiqOYeQx+666geGp05E9IU+02Fut7jK0hrgHbMmreVtL9YtwafcBwSGvqdiGHyIMNmOyBXUhf76rlmgbsltx/Nr8o7cT9X2v+qH7rx+diqt+5GbsniS1MpZqG67eB4g9RDZIaPnvYcikVpT6SyxZW5X3BA8Id5VQGHs+7wO1/2j0sObG4+x3/ACd0cnqbg3EQ71cube8pVZLDhmsS/XVQPCD8ojh6xlWVrGqXpBjJqyritjoSjF8s2iFMdgRgl6G8WLGdYuSZzgisuVo6y9Y5ESIcmxenCC2Hzc8ux3Gh8Yw1MrWOcLnZXy8D84C2ZR7o3eESrR1VJrfn84pz23jcG5O2ED8QQZWYe8AbHextuBteNE4My+ybGA0+c4uszS/HgY5ZzjJ6e4mqMtu4vvNmFW9trg23/KN2F4c/c51GZ7G2wsb7/n5QRkYKjA+0fa10t8ILUtIJahV2HnHDh6Sbv1X9CMcLf9YtUGFzO+QqptLBBB0uX3PU6Rh7X4GzoUmKyI2gawNzvYWJttxEO7zsgLa7cNfhA7G6xqikbKjowZChIFm9oAka7WJ/KJ5OmjCV3ut0QyYtOwq4dVzJMmXLnBsy3W5vqAfYJPPLYeUDcb7RMoK5bKdDexuCLbefGHCbQKDc6218+fjCtO7O/WC05nypLOYLlvmKm+pvoOEcrxpZdU+5CNrY3YRQd1IlP9/2iCeC+6BEVnaWc85JSIoDXuSWNrcbDxEG58kZUUHZFA9NYF0VCBUs7aCWmp5fePwAiLb9R2O+Tutw1klibcBtQSosBY2GhvCBV0zmpDIrzgCDMuc19dQSenzj6FU1rTcLWYPem+0OgaYxHoCPSBlHSKiKibta54m+/mfzjo1+hL5e33ISWtoLS8cQU4dBb2bkEZclt83K380gA3aRJssvLN05jdze1ugJ0hkGGqT3VhkWzTTwJtovgBCPXUxn1oWkWXLSW2aa1rC5Wy2AtmcDXxtfbV8UVKTb/wDPzt+xR2kWyZaszZjcSgS1tc05hcgc8q/MRmxTCHmylZT7a2ZXGjKd7deUGO7lUqLLXVnawvqzsxuSfmeAjUkmwtFdbjK0NBuHAv4FjzTpnc1HsOoUMAbB+ANxwPLS59Icp0tJacALaW0gbh3ZeW7iaRZxsw3118Dw3g1V4dlte7cBfnwAhsmBy9y2TW5b9O0tTYnVxF2nKMksZe80OubRWt0trxt4QdwPEwhDKwIPLiI57SUnd0wl2u0xhmH5ekZcIwMoVIBEvbwPLwg4G4SSXIMMZXXYPDAEMzOP6fvBevI9BBcKNoxhiozDhuOkbpbBlDLsY9SOGELcFzydsEo7EKLRerxVfnEiHopZqWLkaMst4vQxjGldY6yxWjc4vQwQEKbRbniMkeCwReTFW0xH80/aBc5Te43BhmqJd4D1NNyh5xoEJWbKab3kv+aGM7CM2H1BR8p2Pz/eCVRL484XlDcMwqpG0XGUrizC8RkjoC0cU+n3uJCeHe4gagklZjrwBIA/SDAHpFcuQF8TuefjFhPr/PWLxjSo6Vwd0yKXGbb5+ME6mmV1seIgG7eXy/aK66vJtfRlG4Ot+lonlyLHFuSs58y7ipj0iZSTG1LSn9mx1ykn7p4A8ojGphkUYVPedgNfHM3y+MascrnmLZiGtY7Aag3F+cAzPeqZRawS/kTufhHhvJDI7ick0ktjinxVrqLXvYHXbwG3OCUmpM6ZNkEKFmAksCb5QACpHUaX6mLDhqqoRRc8Lb3jHQ0b09WC+zoQDwzXBI+UUxSi3UkZadLvk7x2imLSfV5COwQgpl0sVOYLe+14HSq2dKVZuXM0vVlFs3UC9gSOXHnDTPxBUnBWIGYG3iP2+UB5tODUlXuJc1SFO135DyvaK5I01XkhsmdV3ahfqIeXLcNNNhmXKSW58rwtYKpScMpuTdph2BJ/nwhh7QYQFl5AWKEWNz6EciNIVcNmGQ6qxDvf2r+yHBNgR4DleEVNNR/0Z22GqWQ7zWM0LoboeO26nlrB2lw8MdS3rGRZ6TDYaMLafoYJYU51vtpY29dePCKYZxk6mtztwST9sg5Q0YUaRtajDAggEHnEUQFheN6pHrJJo7WwTMwVDqVFxHDUIAtbQwaKRTMlRtKXAEwCZWU2Pl1ED5U/6vOyn+lNPsn8L8vPT4dYYKmnuLbHgYD1lMJqGW3+h4GHi6M0ECI5vaBGE4kwDS5n9SXoRzXgw5/6c4KS6gNtB+DFwPKLpb+sZSOUXIbwAm+W8XrGOU0a0MEBcpjuKhHYaCmI0amED6qVaCREUTpdxHTJEYsA1Mr+fn04QRoJmdLbkaH9YoqJXOMsmaZb34fMRzcM6OUa2BU2MSxtG91WYoO/KMTyCNtRBcaBGVlURtvHV48BCDnBXrAutw47hoITZtjYbxUdNdzHB1SxzWmRDK48CtXUUzaxtxJ5fnBPDaEZQqDX5eMd4lXAezcZjsPzj2B1ZlgrNtcC4I46WPntp1jzcXTaeODladX2CIp0kKSTrxY/Ich0hOx7EDNnIlmRc3v2tY8ADzg9VTmmm50A26fvGKdKLjImvUiGbXEVsTs2U+GSpeVphGbYMxu3kW/KAnbE94olylOcFXDnYENfz2+Mb+zOECWwM052cmxv7rLcWHQi8U45IIdDyYqfPb4j4xfVqjaA4p7G+QO/pwSNbWPiNDChi+Fky3Xf8OhuDwP7iG7CRkDKNQdbDgdovlYKS12tve35GEjhm5potixSbFvs9QlUF7k2Gp3J4kwfbNbKu9ifygh/g632seY/TjFqYdlOYm5taLfppp1Y7wST2MlI9lFibiD1DV5x1gNUSQvtcDv4xbhJYEs3s390cbcz1PKLYJyjLSymFybaYevFXegx1Lm3jyqLx33Zfgzz5JYQKqKM3zDcfEQwZIom00DSFSE/GaIkCfL9+XuPxJxHlr8Ysp3ExVddiL/sfCDE+SVNxtx/WAfdCnnW/wBzNN15K/EeB/TlB5Qbpm2VPP3vWNUtuUZmAiE02hbGoLyjeNcowJpK0E2Oh5H+awUlmGTFNKiO7RWhi0QyJs3MISMb7WVEypejw2WjzJdu/nzb91JJ2Wy6u/ThyNjZ4j559G7Bfrsp/wCulbPabzOcgo3gQDbwjpzvSrRxNvgzV+BYzbMtbImsP933QlA9A4HztAbs6MSr3nq1T9UaQyI0tpCObspNydOW/EEWjHVdsMTw6tKVR79HLZFIVUdT7pkuB7BBsCp8LbGGT6MMYn1MyumVJHed5IWy+6gCOQi9Bfrx1MczckrdAUn5ZVV9lsSkU8yYuJu8xFdu77sKjKt2te91Ygb89OsMPYXEJtRRJPmX9vVb7kWAOvEA5heF/tlhleKSrcVy9xac/d9yM/d3J7rvc17W0vbbTaMnYudik+jlJIaXSU6qAs107yY6jT7ND7ITexO+9zDQl7fcxozpn0d5IPjGabKI8IVqjsTiBF1xaaW5NJUL6K2kA5nbCvw+YJNbLM4tpKKXZZxuBZGtmVrkaEeW1x7ZcMusyXI7YhMVVuxtbbn5c4FvibFdBY9badbD5QOldj8Rqj3lRVLSltRKlSxNZAdgzsRqOlxGHFuwOIyQXkVZqbamW47t2H9pBKk9DaOLLieThpEck9b2RpTCmmzAwJ/uY8YYKShCgg69TxEA+xXakVC92wyuLixFiGX3lYcGHx6RfieOT5tQaSgVWmqAZ02Zfu5AOwNvec8vnrbLpVGOks4wWPk3zKRibE+yNgN/OLVorLpoOn6wNm9g65lv/ij5+QkIqX8Fa9oyYd2TxZlYTK9JRzFQBKWaGWwIdXJDAG50OosYGPpscN7JwcI9mb8bmdzJR107uYh8icp/+0XYwA6hh98D1hapezWJVVCJwrQ3eIXWUZKAkgmy5ybC5A12gjSfRzXGWO9xFkbgsuUGVemZiCfQQq6dxk3ar/P2Jp+7UGMMkWA5wYliPmdVi9bhc8Sqm9Rn/olLkTtQuUDdHuR6je4uzU/ZzE6gZ59YKS+0qRKVyo4B5jG5bwJjr0Jdzr/UROu01bUtWU1JTTlkd6k6YzmWsw/Zi4Fm4b+sB5lVW0uJSaafV9+s1BMNpaywPtClrDwPrBHC+xVZJxKRPnVH1qUizlzMMjpnQ2utyCCbag+UZe2H+3KT/lx/32h01dLwQ1uU735GuagJ6DWKFB1NzaBWO4/MSatLSy+9q5gJCk2WWn/qTCNl6cfS8f8A8JXzF+0xNlY7rKkLkHS9wxHXSPPeGUp6rpGnN63Rko5tdV1dVLkVa06U5kqB3KTM2dC1yTqDcH1jUvZHFCjk4o3eAsJaiWoRgNFzncFul7X4xp7Bdl6ijnVZqXWb3pkFZi/fyiYpup1Ui66ba6ExRV4ZiDJVtJrllyjMqiqGSGdArOCEmZrrfKT0vpHdq3pMRyb33Nf0aY1OqaYvOubMV119pSQ4B3I0B84cMl4+R/R3PxGbRpKpBLp5K3vPmqXJYm7CUmzakkk6X0uLWhnndi8QYX/xedm/4KBb+CsNIpJq92OsuyG2ok6Qu4lTKVMs+6dj+E8IVqztLiGFsBW/bSmuEmpdlc75Tf2kc/y+pgpIwbEq0d5MmrQy21WUksTZoHDOzWynoPQQrVbplVmjW53IqWIKt76aH8j5xoSWeJMCMR+juvlnvZFcZzge5NXu8w5BlYj1sOsZuzPalpjmTUKUmq2RgwsyuPusON+BgNJ7oeGZPZjVLpA2+sEaSUU2JI5GKKcxrV4Wi1m1WiwGMQcnpFgvzhkwUHIQe32HJJnpWU9TJpq22UJNdVSqQf7twSNdAA3gCRYFXevVzKcSiBMKPkJ1Aexykjle0fKuxvZqkrZE8VYeZX+1LqjObNNlMDYGXfRF0FiBwI1GkduWSjHdHmy8BzDcXpcYkPTz5eWav9WS/vy22zy24i50Yc7HfWv6PezD0M2slOxdS8h5bndkKzAL/wBwIIPh1jP2a+jaZT1iVE2qE0SldJYEvIzBgV+0a5vYHbXW0NOHY1LnT58uWQ3cd0rkajO2dit/7QBfqSOEcEmlajwZfJZW4es+neS/uTAVb/KTqPMXEK30l49Np5dPIpm7pp7MpdRrLly1UkJyPtADkBpbeGDtBiDSKGdOT3pct3F+JU3sehtbzgNiVFT43Ry5kmbkdGzy3Fi0qZazJMW/kRxsCNNxHZ2+DMw0nYb2c9LW1Uup0ZXeaZqPx9tCNQf4DFPZ7DqhsZmCtn9+9NIWYoAKy0edYfZpsLKSM1rm8RSdgcQI7qdXIkj73cq2cjiFZgMl+h8jAsTZWDYqt6lp0qbL7uYrlnmU6ZlMsuw3UNYDY2J02vW000uQzcbtKhp7Z9h59e4tWNJkgACUsskE8WYiYMx8RoPMnrsX2Kn0DEGsadJYH7JpZADcGUlzl6gCxv0ECO2/0bGtnCqpZsu7quZXZ8j2FldHl34AdDa94EUf0Kt3btU1SymAuol5mRLaku0wgkeFrc4RVpq/2E73QSxXDTKx3NKAAmSFqXG12lsUc+JUeZJgn9HLCVhJqmGZ5v1ipmHixDPpfwT4mAv0QYCoeonaTFQmQk4Z8s5b3crn1AFl2te/SDHYWpFM03CqiweW0wyM206nmEsMvMi7XHjyNnmvaPvpT+ov9m8NfEpbVNRVVKz2N17qaUWUp1UKg4DX056w5/R7jM2opmE855sidMkM+2fuyLN4kEX8OsLkv6NaunmEUNYkuSScveKxdFJvlFgQ4HC9oc+yuBS6OQJEts5ViZjEjM01rMxa2xN104C3jCTcWtg7UqX1BXZ2v7jBUnAXMummOBzK52APS4hFwmfPlpR17VE5506rlS5oZyUaXN3Xu9hbhwHC1hDdS/8Al5v+Tn/KZCoJJXDcPzC16yjYdQRoYaPf6gStP6H1KvwtJk+nmMATJM1l6MyhL/EnxAhI7V4g9TigoTNmSaeWiM/dNkaY8wZlBb8I9kW8elmLtn2mWhekmTP6TTnlzDvZWlk5rcbMqnwvGDtZ2J+uulXSTklzcgW5GeXNl7qbrxF9GF+HKEhtuzbWZcGEygxGTSrOmTqapSaVWa2dpUyUuc5WOuUjS3XpGXth/tyk/wCAP++0GezXZGbKqFqa6oWfUBDKkgDKqKQS2W+ruQDc22vvwE9q5DNjlJlBNqbMbcAJ7XMMmtQyrVt5CH0dyhMn4hUn33qmkA8pckKFUdPaHoIAYUGxapqGqJ89ER3WRKlTDLCqjZbmw9p9iT15WAL4FXigxGfTziElVj9/TudF70gCZLJ2DE2t5cxFeJ/RzUJUvOoKhJQmMXZJitZHb3ihW+h/CR6wdk3YOJe5BLsNXTlm1dHOmNO+rNLMua3vNLmqWCueLLbfr0EGsOkZ5M9L2zTaxb8s02Yt/jGXsn2cFIJueb31TOYTJ8w2BJ1CWX7qCzAefgL6WYVp6hgbETK0g8iJkwg+sSlu9gAftzibYfQSpVJaWzvKp5Rt/TWx9oDnZfU3jFSfR+rylmyq6sWoZQwnGcWGe1zmTit9LXjVT1FPjuHBc2SYMjNltnkzlGjW4rqbHiDuDsPo+xOKIplfX5aSW0LJLbPY7lQdEY8wYpFpKnyGLj3VmeRhtW2MU0qvqBPCSnqQiLklhkJRDl0zNms1yPhDJ207Jz64KiVbU8oD2kVCc7X3Zg63AFrLtufBLxijl4NX005amZOWzI8hyZk1JTA53Uj7l/asbajS+tjvbXsMuKCVVUk5M2QC5Ld3NS5I9pNVYXI26G1oz5T7CeS/sf8AR/PoJoYVrTJRvnlGWcraaEXmHKwNjcDpxgZ28wj/AMVpHlAB6hJiNwuZNnUnrlIH/SIG4Z9CkxsxqZ6yxY5Vkl31/EzTLadB6iKfo77NotdPIcT1ptEnpmys7CxUZiRcAm5W/iQRdlzdjQTckqPoiSjqBGuTL4RYiCLVWJo9KyUFokzBFcxuESi2EN9AByFrtF2CkVU0Tw0ynqVFhPkNkcjk3Bx468L2hlj0ek1fJ54in6O6p/Zn4tVPLO6osuUxHIuLn4RCfRFIlk/VamrplYLmWVOsCVFsxuCSdzvxNrbQ9x6F9OPFA0oQZ30Vh1KPiFe6MCGUzlIYHcEFdjF1d9GNPmEymedSTQqrnkOVzBQAM6nRjpqdL7m8OziKTvE3FLYeMV4ECb2Mqj7MzFKtl5KElkj/ADi5jXhnZGmp5by5csEP/UL+20y/4y3vDpt0htnIDA6amsQkqLwhFbpCjT9hu6JFJWVNIpN8isHlgnkj7esbj9GvfW+uVtVVKDfu2YS5Z8VTf1EHHXSLsOnnNl4WgJ+TPFF7pF9LTLKRZaKEVRZVUAAAcABA/tD2YkVqBZ66qbo6nK6HmjjbhpqNNoOMt94zGGNs1QnnsPU+7/itZ3e1vYzW5d7v8Iqk/RmssESa6tlKSWKrOFixtdjZRcmw1h2GscGAL6cfAhv9G+WX3X12t7qxXu+9GXKd1tltY3PDjBHEuzEmdTS6e7osruzLZGsymWLKQxB1tDQYy1MsDaJuysYR4oUpfYdDMRqipqakSzmVJ0wOmaxFypGu+0SnYgySfqVZUUqEk92rCZLB45Vf3fUwxqb6R4NwgWw+jDihYmdgSzibMrqxp63Am94FKgixVRb2Qehjbg3ZRZE8z3n1E+bkMsNOcPlQnMQunP5mDmxESw26xrZlignaRnxbCJVTLMuegmIee4PAgjVT1EA07HT5YCycTq5crgpKzCByVzYgeUMqnW3jHUYMoRlyhTlfR4EZmStrUd7GYwnC8wi9ixy3NrnwjodgTYr/AIhXWbMSO+FjmuWuMvG5v4w2AbeMQINsX0YeBZb6OqULL7kzZEyWoVZ0l8jkD8ZAs/oDw2tHQ7I1Z0bFavLyAlqxH+cawyrr6x0hvGtmeKHgE4F2Sp6XMVUu8wETJs095Ma+4ZjwPIWB4wPmdgElsXoqifR5jcrKa8sn/htp8YZkNxHlbW0a2Z441VCrO7DzJotVYhVT5fGXcSlYcmC3uIZsPoJUqUJUlFloo0VRYfuep1MWAxC7xrDGEY8IlIuzRTxjswPgdkBrmLwYzyhFue0BGZ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736F97-2121-4669-84D1-F90A6874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0338"/>
            <a:ext cx="7772400" cy="882774"/>
          </a:xfrm>
        </p:spPr>
        <p:txBody>
          <a:bodyPr/>
          <a:lstStyle/>
          <a:p>
            <a:r>
              <a:rPr lang="en-GB" dirty="0"/>
              <a:t>Array Slices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CCD0D3-CDB6-47AE-83E3-615C673E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97" y="2919664"/>
            <a:ext cx="7248595" cy="286034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CEF200-5815-B55A-05C7-4A695DF1DD41}"/>
              </a:ext>
            </a:extLst>
          </p:cNvPr>
          <p:cNvSpPr/>
          <p:nvPr/>
        </p:nvSpPr>
        <p:spPr>
          <a:xfrm flipV="1">
            <a:off x="4688858" y="3206838"/>
            <a:ext cx="1222545" cy="38636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2F92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E5443D-1CD3-CE16-325B-F2471494C98E}"/>
              </a:ext>
            </a:extLst>
          </p:cNvPr>
          <p:cNvSpPr/>
          <p:nvPr/>
        </p:nvSpPr>
        <p:spPr>
          <a:xfrm flipV="1">
            <a:off x="3785192" y="2870068"/>
            <a:ext cx="735294" cy="33677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2F92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B9CBF8-419C-753C-C550-784D7A0C2B8E}"/>
              </a:ext>
            </a:extLst>
          </p:cNvPr>
          <p:cNvSpPr/>
          <p:nvPr/>
        </p:nvSpPr>
        <p:spPr>
          <a:xfrm flipV="1">
            <a:off x="4701737" y="3822375"/>
            <a:ext cx="1222545" cy="38636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lumMod val="7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2F0706-24CA-04AB-814C-16BB05B1A212}"/>
              </a:ext>
            </a:extLst>
          </p:cNvPr>
          <p:cNvSpPr/>
          <p:nvPr/>
        </p:nvSpPr>
        <p:spPr>
          <a:xfrm flipV="1">
            <a:off x="5058054" y="2919663"/>
            <a:ext cx="1497292" cy="36252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lumMod val="7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914F47-4D06-BCDC-6969-893B12010AF6}"/>
              </a:ext>
            </a:extLst>
          </p:cNvPr>
          <p:cNvSpPr/>
          <p:nvPr/>
        </p:nvSpPr>
        <p:spPr>
          <a:xfrm flipV="1">
            <a:off x="5484727" y="4469832"/>
            <a:ext cx="2397143" cy="36252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tx2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305" y="1019225"/>
            <a:ext cx="10460045" cy="274319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A tuple is a sequence – not just of characters but of practically anything!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Anything you could assign to a variable, you can put in a tuple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800" dirty="0">
                <a:solidFill>
                  <a:srgbClr val="00B050"/>
                </a:solidFill>
              </a:rPr>
              <a:t>A tuple is a bunch of stuff in brackets separated by commas (that’s why commas have to be used carefully)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You can </a:t>
            </a:r>
            <a:r>
              <a:rPr lang="en-GB" sz="2800" dirty="0">
                <a:solidFill>
                  <a:srgbClr val="FF0000"/>
                </a:solidFill>
              </a:rPr>
              <a:t>index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slice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concatenate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tuples like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1078D-496F-E46C-54A3-57AB0C437A06}"/>
              </a:ext>
            </a:extLst>
          </p:cNvPr>
          <p:cNvGrpSpPr/>
          <p:nvPr/>
        </p:nvGrpSpPr>
        <p:grpSpPr>
          <a:xfrm>
            <a:off x="3505200" y="4003107"/>
            <a:ext cx="5867400" cy="2512220"/>
            <a:chOff x="3505200" y="4003107"/>
            <a:chExt cx="5867400" cy="25122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95291B7-BCFD-4163-94B0-CBD02DB4E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200" y="4105502"/>
              <a:ext cx="4057650" cy="240982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924800" y="4003107"/>
              <a:ext cx="1447800" cy="831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Empty tuple</a:t>
              </a:r>
            </a:p>
          </p:txBody>
        </p:sp>
        <p:cxnSp>
          <p:nvCxnSpPr>
            <p:cNvPr id="6" name="Straight Arrow Connector 5"/>
            <p:cNvCxnSpPr>
              <a:cxnSpLocks/>
              <a:stCxn id="4" idx="1"/>
            </p:cNvCxnSpPr>
            <p:nvPr/>
          </p:nvCxnSpPr>
          <p:spPr>
            <a:xfrm flipH="1" flipV="1">
              <a:off x="5791200" y="4187772"/>
              <a:ext cx="2133600" cy="1385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387A443-92D0-4F10-91D6-99860150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29" y="228227"/>
            <a:ext cx="9027271" cy="974975"/>
          </a:xfrm>
        </p:spPr>
        <p:txBody>
          <a:bodyPr/>
          <a:lstStyle/>
          <a:p>
            <a:r>
              <a:rPr lang="en-GB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297275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836C03-EB46-44DC-B5B4-FC52C7A0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34188"/>
            <a:ext cx="5679789" cy="22482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85" y="1049015"/>
            <a:ext cx="9672279" cy="2743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empty tuple will evaluate to False as a condition</a:t>
            </a:r>
          </a:p>
          <a:p>
            <a:r>
              <a:rPr lang="en-GB" dirty="0"/>
              <a:t>So you can check </a:t>
            </a:r>
            <a:r>
              <a:rPr lang="en-GB" dirty="0">
                <a:solidFill>
                  <a:srgbClr val="FF0000"/>
                </a:solidFill>
              </a:rPr>
              <a:t>whether</a:t>
            </a:r>
            <a:r>
              <a:rPr lang="en-GB" dirty="0"/>
              <a:t> a tuple has any contents and do something conditional on that</a:t>
            </a:r>
          </a:p>
          <a:p>
            <a:r>
              <a:rPr lang="en-GB" dirty="0"/>
              <a:t>Tuples are also </a:t>
            </a:r>
            <a:r>
              <a:rPr lang="en-GB" dirty="0">
                <a:solidFill>
                  <a:srgbClr val="FF0000"/>
                </a:solidFill>
              </a:rPr>
              <a:t>immutable</a:t>
            </a:r>
            <a:r>
              <a:rPr lang="en-GB" dirty="0"/>
              <a:t> like strings – so we cannot change an element in one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772400" y="3657600"/>
            <a:ext cx="2819400" cy="12007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shopping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False, so 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shopping 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evaluates to True</a:t>
            </a:r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>
            <a:off x="5257800" y="3966865"/>
            <a:ext cx="2514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95D395F2-1188-4B24-9943-6A0E15CD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29" y="207646"/>
            <a:ext cx="9027271" cy="666719"/>
          </a:xfrm>
        </p:spPr>
        <p:txBody>
          <a:bodyPr/>
          <a:lstStyle/>
          <a:p>
            <a:r>
              <a:rPr lang="en-GB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221733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EX_narrated ppt template v2">
  <a:themeElements>
    <a:clrScheme name="Flex-NTU-wide">
      <a:dk1>
        <a:srgbClr val="333333"/>
      </a:dk1>
      <a:lt1>
        <a:srgbClr val="FFFFFF"/>
      </a:lt1>
      <a:dk2>
        <a:srgbClr val="014976"/>
      </a:dk2>
      <a:lt2>
        <a:srgbClr val="F3F3F3"/>
      </a:lt2>
      <a:accent1>
        <a:srgbClr val="C80054"/>
      </a:accent1>
      <a:accent2>
        <a:srgbClr val="006FBF"/>
      </a:accent2>
      <a:accent3>
        <a:srgbClr val="8DCE94"/>
      </a:accent3>
      <a:accent4>
        <a:srgbClr val="F2BD2C"/>
      </a:accent4>
      <a:accent5>
        <a:srgbClr val="D982B5"/>
      </a:accent5>
      <a:accent6>
        <a:srgbClr val="FF9662"/>
      </a:accent6>
      <a:hlink>
        <a:srgbClr val="0563C1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EX_narrated ppt template v2" id="{E5BD507C-8131-4419-B925-AE29D2146D7D}" vid="{D4CB1F7F-432F-4793-B7F8-944AB52DB9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2358</Words>
  <Application>Microsoft Macintosh PowerPoint</Application>
  <PresentationFormat>Widescreen</PresentationFormat>
  <Paragraphs>426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Rounded MT Bold</vt:lpstr>
      <vt:lpstr>Calibri</vt:lpstr>
      <vt:lpstr>Lato</vt:lpstr>
      <vt:lpstr>Wingdings</vt:lpstr>
      <vt:lpstr>Office Theme</vt:lpstr>
      <vt:lpstr>FLEX_narrated ppt template v2</vt:lpstr>
      <vt:lpstr>PowerPoint Presentation</vt:lpstr>
      <vt:lpstr>Module Contents and Our Plan!</vt:lpstr>
      <vt:lpstr>Learning Outcomes (LO) of this module:</vt:lpstr>
      <vt:lpstr>Roadmap for today</vt:lpstr>
      <vt:lpstr>PowerPoint Presentation</vt:lpstr>
      <vt:lpstr>Array indexing</vt:lpstr>
      <vt:lpstr>Array Slices</vt:lpstr>
      <vt:lpstr>Tuples</vt:lpstr>
      <vt:lpstr>Tuples</vt:lpstr>
      <vt:lpstr>Tuples can have mixed element types</vt:lpstr>
      <vt:lpstr>Dictionaries</vt:lpstr>
      <vt:lpstr>Dictionaries – creating &amp; adding</vt:lpstr>
      <vt:lpstr>Dictionaries – removing elements</vt:lpstr>
      <vt:lpstr>Dictionaries – doing something useful</vt:lpstr>
      <vt:lpstr>Lists</vt:lpstr>
      <vt:lpstr>Lists - adding and accessing elements</vt:lpstr>
      <vt:lpstr>Lists – finding and removing</vt:lpstr>
      <vt:lpstr>List example</vt:lpstr>
      <vt:lpstr>Lists in lists</vt:lpstr>
      <vt:lpstr>Lists in lists</vt:lpstr>
      <vt:lpstr>Advanced topics: Binary Trees</vt:lpstr>
      <vt:lpstr>Binary Trees</vt:lpstr>
      <vt:lpstr>Binary Trees: Inserting nodes</vt:lpstr>
      <vt:lpstr>Binary Trees: Inserting nodes</vt:lpstr>
      <vt:lpstr>Binary Trees: Inserting nodes</vt:lpstr>
      <vt:lpstr>Binary Trees (unbalanced)</vt:lpstr>
      <vt:lpstr>Code Quality</vt:lpstr>
      <vt:lpstr>Key Aspects of Code Quality</vt:lpstr>
      <vt:lpstr>Writing Clean and Readable Code</vt:lpstr>
      <vt:lpstr>Code Documentation Standards</vt:lpstr>
      <vt:lpstr>Error Handling in Python</vt:lpstr>
      <vt:lpstr>Techniques for Critical Appraisal:</vt:lpstr>
      <vt:lpstr>Coursework</vt:lpstr>
      <vt:lpstr>Voluntary Research Opportunity @ISRG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Python BootCamp Resources by Dr K.O OWA</dc:title>
  <dc:creator>Owa, Kayode</dc:creator>
  <cp:lastModifiedBy>Rahman, Arif</cp:lastModifiedBy>
  <cp:revision>68</cp:revision>
  <dcterms:created xsi:type="dcterms:W3CDTF">2022-08-14T10:10:31Z</dcterms:created>
  <dcterms:modified xsi:type="dcterms:W3CDTF">2024-10-22T11:08:39Z</dcterms:modified>
</cp:coreProperties>
</file>