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</p:sldMasterIdLst>
  <p:notesMasterIdLst>
    <p:notesMasterId r:id="rId40"/>
  </p:notesMasterIdLst>
  <p:sldIdLst>
    <p:sldId id="2076139150" r:id="rId3"/>
    <p:sldId id="2076139049" r:id="rId4"/>
    <p:sldId id="2076139097" r:id="rId5"/>
    <p:sldId id="2076139096" r:id="rId6"/>
    <p:sldId id="2076139098" r:id="rId7"/>
    <p:sldId id="332" r:id="rId8"/>
    <p:sldId id="2076139124" r:id="rId9"/>
    <p:sldId id="2076139120" r:id="rId10"/>
    <p:sldId id="2076139115" r:id="rId11"/>
    <p:sldId id="2076139103" r:id="rId12"/>
    <p:sldId id="2076139147" r:id="rId13"/>
    <p:sldId id="2076139125" r:id="rId14"/>
    <p:sldId id="2076139121" r:id="rId15"/>
    <p:sldId id="2076139127" r:id="rId16"/>
    <p:sldId id="2076139129" r:id="rId17"/>
    <p:sldId id="321" r:id="rId18"/>
    <p:sldId id="2076139138" r:id="rId19"/>
    <p:sldId id="2076139104" r:id="rId20"/>
    <p:sldId id="2076139110" r:id="rId21"/>
    <p:sldId id="2076139105" r:id="rId22"/>
    <p:sldId id="2076139106" r:id="rId23"/>
    <p:sldId id="2076139107" r:id="rId24"/>
    <p:sldId id="2076139139" r:id="rId25"/>
    <p:sldId id="2076139128" r:id="rId26"/>
    <p:sldId id="2076139148" r:id="rId27"/>
    <p:sldId id="2076139135" r:id="rId28"/>
    <p:sldId id="2076139131" r:id="rId29"/>
    <p:sldId id="2076139140" r:id="rId30"/>
    <p:sldId id="2076139132" r:id="rId31"/>
    <p:sldId id="2076139133" r:id="rId32"/>
    <p:sldId id="2076139149" r:id="rId33"/>
    <p:sldId id="2076139142" r:id="rId34"/>
    <p:sldId id="2076139141" r:id="rId35"/>
    <p:sldId id="2076139126" r:id="rId36"/>
    <p:sldId id="2076139117" r:id="rId37"/>
    <p:sldId id="2076139118" r:id="rId38"/>
    <p:sldId id="207613911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2D1ADC47-C9E4-44E5-8485-38C38B91BA4E}">
          <p14:sldIdLst>
            <p14:sldId id="2076139150"/>
            <p14:sldId id="2076139049"/>
            <p14:sldId id="2076139097"/>
            <p14:sldId id="2076139096"/>
            <p14:sldId id="2076139098"/>
          </p14:sldIdLst>
        </p14:section>
        <p14:section name="Classes" id="{66F081F5-66D8-4234-BD68-56C7B8355BCE}">
          <p14:sldIdLst>
            <p14:sldId id="332"/>
            <p14:sldId id="2076139124"/>
            <p14:sldId id="2076139120"/>
            <p14:sldId id="2076139115"/>
            <p14:sldId id="2076139103"/>
            <p14:sldId id="2076139147"/>
            <p14:sldId id="2076139125"/>
            <p14:sldId id="2076139121"/>
            <p14:sldId id="2076139127"/>
          </p14:sldIdLst>
        </p14:section>
        <p14:section name="Methods and constructor" id="{9CC5E513-2086-44C4-A24E-7CDDD97BB4D9}">
          <p14:sldIdLst>
            <p14:sldId id="2076139129"/>
            <p14:sldId id="321"/>
            <p14:sldId id="2076139138"/>
            <p14:sldId id="2076139104"/>
            <p14:sldId id="2076139110"/>
            <p14:sldId id="2076139105"/>
            <p14:sldId id="2076139106"/>
            <p14:sldId id="2076139107"/>
            <p14:sldId id="2076139139"/>
          </p14:sldIdLst>
        </p14:section>
        <p14:section name="Special methods" id="{B615FD1A-9CDE-4070-9376-72C742C43704}">
          <p14:sldIdLst>
            <p14:sldId id="2076139128"/>
            <p14:sldId id="2076139148"/>
          </p14:sldIdLst>
        </p14:section>
        <p14:section name="Dataclasses library" id="{F286656A-E0F1-4A25-A1F2-73C994819560}">
          <p14:sldIdLst>
            <p14:sldId id="2076139135"/>
          </p14:sldIdLst>
        </p14:section>
        <p14:section name="OO concepts" id="{EAFE63B1-254C-4975-B083-0A1D3C7B80D2}">
          <p14:sldIdLst>
            <p14:sldId id="2076139131"/>
            <p14:sldId id="2076139140"/>
            <p14:sldId id="2076139132"/>
            <p14:sldId id="2076139133"/>
            <p14:sldId id="2076139149"/>
            <p14:sldId id="2076139142"/>
            <p14:sldId id="2076139141"/>
          </p14:sldIdLst>
        </p14:section>
        <p14:section name="End" id="{E598BDF5-D4E0-4231-BDF3-21EB86A71D0C}">
          <p14:sldIdLst>
            <p14:sldId id="2076139126"/>
            <p14:sldId id="2076139117"/>
            <p14:sldId id="2076139118"/>
            <p14:sldId id="20761391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09F016-A26D-49E2-B34D-9A0EDAA9318D}" v="4470" dt="2024-10-30T16:44:22.1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2" autoAdjust="0"/>
    <p:restoredTop sz="87288" autoAdjust="0"/>
  </p:normalViewPr>
  <p:slideViewPr>
    <p:cSldViewPr snapToGrid="0">
      <p:cViewPr varScale="1">
        <p:scale>
          <a:sx n="96" d="100"/>
          <a:sy n="96" d="100"/>
        </p:scale>
        <p:origin x="97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microsoft.com/office/2015/10/relationships/revisionInfo" Target="revisionInfo.xml"/><Relationship Id="rId20" Type="http://schemas.openxmlformats.org/officeDocument/2006/relationships/slide" Target="slides/slide18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xton, Dan" userId="656c7688-9e18-4143-ac53-c57228aa2c39" providerId="ADAL" clId="{B709F016-A26D-49E2-B34D-9A0EDAA9318D}"/>
    <pc:docChg chg="undo redo custSel addSld delSld modSld sldOrd addSection delSection modSection">
      <pc:chgData name="Buxton, Dan" userId="656c7688-9e18-4143-ac53-c57228aa2c39" providerId="ADAL" clId="{B709F016-A26D-49E2-B34D-9A0EDAA9318D}" dt="2024-10-31T13:40:27.090" v="7080" actId="20577"/>
      <pc:docMkLst>
        <pc:docMk/>
      </pc:docMkLst>
      <pc:sldChg chg="del">
        <pc:chgData name="Buxton, Dan" userId="656c7688-9e18-4143-ac53-c57228aa2c39" providerId="ADAL" clId="{B709F016-A26D-49E2-B34D-9A0EDAA9318D}" dt="2024-10-25T10:45:09.106" v="773" actId="47"/>
        <pc:sldMkLst>
          <pc:docMk/>
          <pc:sldMk cId="592190087" sldId="311"/>
        </pc:sldMkLst>
      </pc:sldChg>
      <pc:sldChg chg="modSp del mod modShow">
        <pc:chgData name="Buxton, Dan" userId="656c7688-9e18-4143-ac53-c57228aa2c39" providerId="ADAL" clId="{B709F016-A26D-49E2-B34D-9A0EDAA9318D}" dt="2024-10-27T21:49:08.387" v="5289" actId="47"/>
        <pc:sldMkLst>
          <pc:docMk/>
          <pc:sldMk cId="3623223911" sldId="318"/>
        </pc:sldMkLst>
        <pc:spChg chg="mod">
          <ac:chgData name="Buxton, Dan" userId="656c7688-9e18-4143-ac53-c57228aa2c39" providerId="ADAL" clId="{B709F016-A26D-49E2-B34D-9A0EDAA9318D}" dt="2024-10-25T20:29:20.121" v="2594" actId="20577"/>
          <ac:spMkLst>
            <pc:docMk/>
            <pc:sldMk cId="3623223911" sldId="318"/>
            <ac:spMk id="2" creationId="{812D59B8-991A-47A6-9343-6CC2BD4F1597}"/>
          </ac:spMkLst>
        </pc:spChg>
      </pc:sldChg>
      <pc:sldChg chg="add del mod modShow">
        <pc:chgData name="Buxton, Dan" userId="656c7688-9e18-4143-ac53-c57228aa2c39" providerId="ADAL" clId="{B709F016-A26D-49E2-B34D-9A0EDAA9318D}" dt="2024-10-27T21:50:01.116" v="5293" actId="47"/>
        <pc:sldMkLst>
          <pc:docMk/>
          <pc:sldMk cId="1213738599" sldId="319"/>
        </pc:sldMkLst>
      </pc:sldChg>
      <pc:sldChg chg="del mod modShow">
        <pc:chgData name="Buxton, Dan" userId="656c7688-9e18-4143-ac53-c57228aa2c39" providerId="ADAL" clId="{B709F016-A26D-49E2-B34D-9A0EDAA9318D}" dt="2024-10-27T21:50:09.298" v="5294" actId="47"/>
        <pc:sldMkLst>
          <pc:docMk/>
          <pc:sldMk cId="1979009079" sldId="320"/>
        </pc:sldMkLst>
      </pc:sldChg>
      <pc:sldChg chg="addSp delSp modSp mod ord addAnim delAnim modAnim modShow">
        <pc:chgData name="Buxton, Dan" userId="656c7688-9e18-4143-ac53-c57228aa2c39" providerId="ADAL" clId="{B709F016-A26D-49E2-B34D-9A0EDAA9318D}" dt="2024-10-30T16:43:15.522" v="6963" actId="6549"/>
        <pc:sldMkLst>
          <pc:docMk/>
          <pc:sldMk cId="3970531171" sldId="321"/>
        </pc:sldMkLst>
        <pc:spChg chg="mod">
          <ac:chgData name="Buxton, Dan" userId="656c7688-9e18-4143-ac53-c57228aa2c39" providerId="ADAL" clId="{B709F016-A26D-49E2-B34D-9A0EDAA9318D}" dt="2024-10-27T22:32:53.569" v="5807" actId="20577"/>
          <ac:spMkLst>
            <pc:docMk/>
            <pc:sldMk cId="3970531171" sldId="321"/>
            <ac:spMk id="2" creationId="{00000000-0000-0000-0000-000000000000}"/>
          </ac:spMkLst>
        </pc:spChg>
        <pc:spChg chg="mod">
          <ac:chgData name="Buxton, Dan" userId="656c7688-9e18-4143-ac53-c57228aa2c39" providerId="ADAL" clId="{B709F016-A26D-49E2-B34D-9A0EDAA9318D}" dt="2024-10-30T16:43:15.522" v="6963" actId="6549"/>
          <ac:spMkLst>
            <pc:docMk/>
            <pc:sldMk cId="3970531171" sldId="321"/>
            <ac:spMk id="6" creationId="{00000000-0000-0000-0000-000000000000}"/>
          </ac:spMkLst>
        </pc:spChg>
        <pc:spChg chg="add del">
          <ac:chgData name="Buxton, Dan" userId="656c7688-9e18-4143-ac53-c57228aa2c39" providerId="ADAL" clId="{B709F016-A26D-49E2-B34D-9A0EDAA9318D}" dt="2024-10-27T21:30:19.013" v="5073" actId="478"/>
          <ac:spMkLst>
            <pc:docMk/>
            <pc:sldMk cId="3970531171" sldId="321"/>
            <ac:spMk id="11" creationId="{00000000-0000-0000-0000-000000000000}"/>
          </ac:spMkLst>
        </pc:spChg>
        <pc:spChg chg="add del">
          <ac:chgData name="Buxton, Dan" userId="656c7688-9e18-4143-ac53-c57228aa2c39" providerId="ADAL" clId="{B709F016-A26D-49E2-B34D-9A0EDAA9318D}" dt="2024-10-27T21:30:19.013" v="5073" actId="478"/>
          <ac:spMkLst>
            <pc:docMk/>
            <pc:sldMk cId="3970531171" sldId="321"/>
            <ac:spMk id="12" creationId="{00000000-0000-0000-0000-000000000000}"/>
          </ac:spMkLst>
        </pc:spChg>
        <pc:spChg chg="add del">
          <ac:chgData name="Buxton, Dan" userId="656c7688-9e18-4143-ac53-c57228aa2c39" providerId="ADAL" clId="{B709F016-A26D-49E2-B34D-9A0EDAA9318D}" dt="2024-10-27T21:30:19.013" v="5073" actId="478"/>
          <ac:spMkLst>
            <pc:docMk/>
            <pc:sldMk cId="3970531171" sldId="321"/>
            <ac:spMk id="33" creationId="{00000000-0000-0000-0000-000000000000}"/>
          </ac:spMkLst>
        </pc:spChg>
        <pc:grpChg chg="add del">
          <ac:chgData name="Buxton, Dan" userId="656c7688-9e18-4143-ac53-c57228aa2c39" providerId="ADAL" clId="{B709F016-A26D-49E2-B34D-9A0EDAA9318D}" dt="2024-10-27T21:30:19.013" v="5073" actId="478"/>
          <ac:grpSpMkLst>
            <pc:docMk/>
            <pc:sldMk cId="3970531171" sldId="321"/>
            <ac:grpSpMk id="10" creationId="{00000000-0000-0000-0000-000000000000}"/>
          </ac:grpSpMkLst>
        </pc:grpChg>
        <pc:grpChg chg="add del">
          <ac:chgData name="Buxton, Dan" userId="656c7688-9e18-4143-ac53-c57228aa2c39" providerId="ADAL" clId="{B709F016-A26D-49E2-B34D-9A0EDAA9318D}" dt="2024-10-27T21:30:19.013" v="5073" actId="478"/>
          <ac:grpSpMkLst>
            <pc:docMk/>
            <pc:sldMk cId="3970531171" sldId="321"/>
            <ac:grpSpMk id="16" creationId="{00000000-0000-0000-0000-000000000000}"/>
          </ac:grpSpMkLst>
        </pc:grpChg>
        <pc:grpChg chg="add del">
          <ac:chgData name="Buxton, Dan" userId="656c7688-9e18-4143-ac53-c57228aa2c39" providerId="ADAL" clId="{B709F016-A26D-49E2-B34D-9A0EDAA9318D}" dt="2024-10-27T21:30:19.013" v="5073" actId="478"/>
          <ac:grpSpMkLst>
            <pc:docMk/>
            <pc:sldMk cId="3970531171" sldId="321"/>
            <ac:grpSpMk id="25" creationId="{00000000-0000-0000-0000-000000000000}"/>
          </ac:grpSpMkLst>
        </pc:grpChg>
        <pc:grpChg chg="add del">
          <ac:chgData name="Buxton, Dan" userId="656c7688-9e18-4143-ac53-c57228aa2c39" providerId="ADAL" clId="{B709F016-A26D-49E2-B34D-9A0EDAA9318D}" dt="2024-10-27T21:30:19.013" v="5073" actId="478"/>
          <ac:grpSpMkLst>
            <pc:docMk/>
            <pc:sldMk cId="3970531171" sldId="321"/>
            <ac:grpSpMk id="32" creationId="{00000000-0000-0000-0000-000000000000}"/>
          </ac:grpSpMkLst>
        </pc:grpChg>
        <pc:grpChg chg="add del">
          <ac:chgData name="Buxton, Dan" userId="656c7688-9e18-4143-ac53-c57228aa2c39" providerId="ADAL" clId="{B709F016-A26D-49E2-B34D-9A0EDAA9318D}" dt="2024-10-27T21:30:19.013" v="5073" actId="478"/>
          <ac:grpSpMkLst>
            <pc:docMk/>
            <pc:sldMk cId="3970531171" sldId="321"/>
            <ac:grpSpMk id="34" creationId="{00000000-0000-0000-0000-000000000000}"/>
          </ac:grpSpMkLst>
        </pc:grpChg>
        <pc:grpChg chg="add del">
          <ac:chgData name="Buxton, Dan" userId="656c7688-9e18-4143-ac53-c57228aa2c39" providerId="ADAL" clId="{B709F016-A26D-49E2-B34D-9A0EDAA9318D}" dt="2024-10-27T21:30:19.013" v="5073" actId="478"/>
          <ac:grpSpMkLst>
            <pc:docMk/>
            <pc:sldMk cId="3970531171" sldId="321"/>
            <ac:grpSpMk id="39" creationId="{00000000-0000-0000-0000-000000000000}"/>
          </ac:grpSpMkLst>
        </pc:grpChg>
        <pc:picChg chg="add del mod">
          <ac:chgData name="Buxton, Dan" userId="656c7688-9e18-4143-ac53-c57228aa2c39" providerId="ADAL" clId="{B709F016-A26D-49E2-B34D-9A0EDAA9318D}" dt="2024-10-30T15:09:21.818" v="6790" actId="22"/>
          <ac:picMkLst>
            <pc:docMk/>
            <pc:sldMk cId="3970531171" sldId="321"/>
            <ac:picMk id="7" creationId="{3B5B3A5A-4F08-B520-E9E0-DE26AD7C4DE7}"/>
          </ac:picMkLst>
        </pc:picChg>
        <pc:picChg chg="add mod">
          <ac:chgData name="Buxton, Dan" userId="656c7688-9e18-4143-ac53-c57228aa2c39" providerId="ADAL" clId="{B709F016-A26D-49E2-B34D-9A0EDAA9318D}" dt="2024-10-30T15:09:33.473" v="6792" actId="1076"/>
          <ac:picMkLst>
            <pc:docMk/>
            <pc:sldMk cId="3970531171" sldId="321"/>
            <ac:picMk id="9" creationId="{CDE33665-3614-00A3-8000-4564ED941510}"/>
          </ac:picMkLst>
        </pc:picChg>
        <pc:cxnChg chg="mod">
          <ac:chgData name="Buxton, Dan" userId="656c7688-9e18-4143-ac53-c57228aa2c39" providerId="ADAL" clId="{B709F016-A26D-49E2-B34D-9A0EDAA9318D}" dt="2024-10-27T21:30:19.013" v="5073" actId="478"/>
          <ac:cxnSpMkLst>
            <pc:docMk/>
            <pc:sldMk cId="3970531171" sldId="321"/>
            <ac:cxnSpMk id="15" creationId="{00000000-0000-0000-0000-000000000000}"/>
          </ac:cxnSpMkLst>
        </pc:cxnChg>
        <pc:cxnChg chg="mod">
          <ac:chgData name="Buxton, Dan" userId="656c7688-9e18-4143-ac53-c57228aa2c39" providerId="ADAL" clId="{B709F016-A26D-49E2-B34D-9A0EDAA9318D}" dt="2024-10-27T21:30:19.013" v="5073" actId="478"/>
          <ac:cxnSpMkLst>
            <pc:docMk/>
            <pc:sldMk cId="3970531171" sldId="321"/>
            <ac:cxnSpMk id="36" creationId="{00000000-0000-0000-0000-000000000000}"/>
          </ac:cxnSpMkLst>
        </pc:cxnChg>
      </pc:sldChg>
      <pc:sldChg chg="del mod modShow">
        <pc:chgData name="Buxton, Dan" userId="656c7688-9e18-4143-ac53-c57228aa2c39" providerId="ADAL" clId="{B709F016-A26D-49E2-B34D-9A0EDAA9318D}" dt="2024-10-27T21:29:20.082" v="5066" actId="47"/>
        <pc:sldMkLst>
          <pc:docMk/>
          <pc:sldMk cId="232595071" sldId="322"/>
        </pc:sldMkLst>
      </pc:sldChg>
      <pc:sldChg chg="add del mod modShow">
        <pc:chgData name="Buxton, Dan" userId="656c7688-9e18-4143-ac53-c57228aa2c39" providerId="ADAL" clId="{B709F016-A26D-49E2-B34D-9A0EDAA9318D}" dt="2024-10-27T12:47:36.516" v="3868" actId="47"/>
        <pc:sldMkLst>
          <pc:docMk/>
          <pc:sldMk cId="62323519" sldId="323"/>
        </pc:sldMkLst>
      </pc:sldChg>
      <pc:sldChg chg="add del mod modShow">
        <pc:chgData name="Buxton, Dan" userId="656c7688-9e18-4143-ac53-c57228aa2c39" providerId="ADAL" clId="{B709F016-A26D-49E2-B34D-9A0EDAA9318D}" dt="2024-10-27T12:47:36.516" v="3868" actId="47"/>
        <pc:sldMkLst>
          <pc:docMk/>
          <pc:sldMk cId="7440841" sldId="324"/>
        </pc:sldMkLst>
      </pc:sldChg>
      <pc:sldChg chg="add del mod modShow">
        <pc:chgData name="Buxton, Dan" userId="656c7688-9e18-4143-ac53-c57228aa2c39" providerId="ADAL" clId="{B709F016-A26D-49E2-B34D-9A0EDAA9318D}" dt="2024-10-27T12:47:36.516" v="3868" actId="47"/>
        <pc:sldMkLst>
          <pc:docMk/>
          <pc:sldMk cId="91463113" sldId="325"/>
        </pc:sldMkLst>
      </pc:sldChg>
      <pc:sldChg chg="add del mod modShow">
        <pc:chgData name="Buxton, Dan" userId="656c7688-9e18-4143-ac53-c57228aa2c39" providerId="ADAL" clId="{B709F016-A26D-49E2-B34D-9A0EDAA9318D}" dt="2024-10-27T12:47:36.516" v="3868" actId="47"/>
        <pc:sldMkLst>
          <pc:docMk/>
          <pc:sldMk cId="2834437385" sldId="326"/>
        </pc:sldMkLst>
      </pc:sldChg>
      <pc:sldChg chg="add del mod modShow">
        <pc:chgData name="Buxton, Dan" userId="656c7688-9e18-4143-ac53-c57228aa2c39" providerId="ADAL" clId="{B709F016-A26D-49E2-B34D-9A0EDAA9318D}" dt="2024-10-27T12:47:36.516" v="3868" actId="47"/>
        <pc:sldMkLst>
          <pc:docMk/>
          <pc:sldMk cId="2395787112" sldId="327"/>
        </pc:sldMkLst>
      </pc:sldChg>
      <pc:sldChg chg="add del mod modShow">
        <pc:chgData name="Buxton, Dan" userId="656c7688-9e18-4143-ac53-c57228aa2c39" providerId="ADAL" clId="{B709F016-A26D-49E2-B34D-9A0EDAA9318D}" dt="2024-10-27T12:47:36.516" v="3868" actId="47"/>
        <pc:sldMkLst>
          <pc:docMk/>
          <pc:sldMk cId="4076560730" sldId="328"/>
        </pc:sldMkLst>
      </pc:sldChg>
      <pc:sldChg chg="add del mod modShow">
        <pc:chgData name="Buxton, Dan" userId="656c7688-9e18-4143-ac53-c57228aa2c39" providerId="ADAL" clId="{B709F016-A26D-49E2-B34D-9A0EDAA9318D}" dt="2024-10-27T12:47:36.516" v="3868" actId="47"/>
        <pc:sldMkLst>
          <pc:docMk/>
          <pc:sldMk cId="2737723053" sldId="329"/>
        </pc:sldMkLst>
      </pc:sldChg>
      <pc:sldChg chg="modSp mod ord modAnim modShow">
        <pc:chgData name="Buxton, Dan" userId="656c7688-9e18-4143-ac53-c57228aa2c39" providerId="ADAL" clId="{B709F016-A26D-49E2-B34D-9A0EDAA9318D}" dt="2024-10-27T17:48:07.765" v="4677" actId="27636"/>
        <pc:sldMkLst>
          <pc:docMk/>
          <pc:sldMk cId="2667216405" sldId="332"/>
        </pc:sldMkLst>
        <pc:spChg chg="mod">
          <ac:chgData name="Buxton, Dan" userId="656c7688-9e18-4143-ac53-c57228aa2c39" providerId="ADAL" clId="{B709F016-A26D-49E2-B34D-9A0EDAA9318D}" dt="2024-10-27T17:48:07.765" v="4677" actId="27636"/>
          <ac:spMkLst>
            <pc:docMk/>
            <pc:sldMk cId="2667216405" sldId="332"/>
            <ac:spMk id="3" creationId="{806596E3-D4B8-4932-BA49-1DC38939A98A}"/>
          </ac:spMkLst>
        </pc:spChg>
      </pc:sldChg>
      <pc:sldChg chg="modSp mod">
        <pc:chgData name="Buxton, Dan" userId="656c7688-9e18-4143-ac53-c57228aa2c39" providerId="ADAL" clId="{B709F016-A26D-49E2-B34D-9A0EDAA9318D}" dt="2024-10-27T09:15:42.897" v="3309" actId="20577"/>
        <pc:sldMkLst>
          <pc:docMk/>
          <pc:sldMk cId="2948420380" sldId="2076139049"/>
        </pc:sldMkLst>
        <pc:spChg chg="mod">
          <ac:chgData name="Buxton, Dan" userId="656c7688-9e18-4143-ac53-c57228aa2c39" providerId="ADAL" clId="{B709F016-A26D-49E2-B34D-9A0EDAA9318D}" dt="2024-10-24T20:17:27.648" v="626" actId="14100"/>
          <ac:spMkLst>
            <pc:docMk/>
            <pc:sldMk cId="2948420380" sldId="2076139049"/>
            <ac:spMk id="7" creationId="{1D36A7E4-53FC-11CC-24FD-C8ADF05D55DA}"/>
          </ac:spMkLst>
        </pc:spChg>
        <pc:spChg chg="mod">
          <ac:chgData name="Buxton, Dan" userId="656c7688-9e18-4143-ac53-c57228aa2c39" providerId="ADAL" clId="{B709F016-A26D-49E2-B34D-9A0EDAA9318D}" dt="2024-10-27T09:15:42.897" v="3309" actId="20577"/>
          <ac:spMkLst>
            <pc:docMk/>
            <pc:sldMk cId="2948420380" sldId="2076139049"/>
            <ac:spMk id="15" creationId="{89A9A904-1F1B-EC29-6E8C-5892D3E6C76D}"/>
          </ac:spMkLst>
        </pc:spChg>
      </pc:sldChg>
      <pc:sldChg chg="modSp add del mod">
        <pc:chgData name="Buxton, Dan" userId="656c7688-9e18-4143-ac53-c57228aa2c39" providerId="ADAL" clId="{B709F016-A26D-49E2-B34D-9A0EDAA9318D}" dt="2024-10-29T10:30:15.335" v="6291" actId="207"/>
        <pc:sldMkLst>
          <pc:docMk/>
          <pc:sldMk cId="922005516" sldId="2076139096"/>
        </pc:sldMkLst>
        <pc:graphicFrameChg chg="mod modGraphic">
          <ac:chgData name="Buxton, Dan" userId="656c7688-9e18-4143-ac53-c57228aa2c39" providerId="ADAL" clId="{B709F016-A26D-49E2-B34D-9A0EDAA9318D}" dt="2024-10-29T10:30:15.335" v="6291" actId="207"/>
          <ac:graphicFrameMkLst>
            <pc:docMk/>
            <pc:sldMk cId="922005516" sldId="2076139096"/>
            <ac:graphicFrameMk id="2" creationId="{499DA9CC-A2EA-8011-83B4-7E18E1F3AFE2}"/>
          </ac:graphicFrameMkLst>
        </pc:graphicFrameChg>
      </pc:sldChg>
      <pc:sldChg chg="modSp mod modAnim">
        <pc:chgData name="Buxton, Dan" userId="656c7688-9e18-4143-ac53-c57228aa2c39" providerId="ADAL" clId="{B709F016-A26D-49E2-B34D-9A0EDAA9318D}" dt="2024-10-25T18:03:51.948" v="1544"/>
        <pc:sldMkLst>
          <pc:docMk/>
          <pc:sldMk cId="3203261976" sldId="2076139097"/>
        </pc:sldMkLst>
        <pc:spChg chg="mod">
          <ac:chgData name="Buxton, Dan" userId="656c7688-9e18-4143-ac53-c57228aa2c39" providerId="ADAL" clId="{B709F016-A26D-49E2-B34D-9A0EDAA9318D}" dt="2024-10-24T14:44:43.921" v="75" actId="1036"/>
          <ac:spMkLst>
            <pc:docMk/>
            <pc:sldMk cId="3203261976" sldId="2076139097"/>
            <ac:spMk id="8" creationId="{51EB956C-83A3-E41C-ECDD-037B230FA6DC}"/>
          </ac:spMkLst>
        </pc:spChg>
        <pc:graphicFrameChg chg="mod modGraphic">
          <ac:chgData name="Buxton, Dan" userId="656c7688-9e18-4143-ac53-c57228aa2c39" providerId="ADAL" clId="{B709F016-A26D-49E2-B34D-9A0EDAA9318D}" dt="2024-10-24T18:25:37.905" v="110" actId="242"/>
          <ac:graphicFrameMkLst>
            <pc:docMk/>
            <pc:sldMk cId="3203261976" sldId="2076139097"/>
            <ac:graphicFrameMk id="6" creationId="{88CA7E02-B34D-0880-6278-2C2939BDA633}"/>
          </ac:graphicFrameMkLst>
        </pc:graphicFrameChg>
      </pc:sldChg>
      <pc:sldChg chg="modSp mod">
        <pc:chgData name="Buxton, Dan" userId="656c7688-9e18-4143-ac53-c57228aa2c39" providerId="ADAL" clId="{B709F016-A26D-49E2-B34D-9A0EDAA9318D}" dt="2024-10-29T11:08:29.933" v="6569" actId="207"/>
        <pc:sldMkLst>
          <pc:docMk/>
          <pc:sldMk cId="2018935693" sldId="2076139098"/>
        </pc:sldMkLst>
        <pc:graphicFrameChg chg="mod modGraphic">
          <ac:chgData name="Buxton, Dan" userId="656c7688-9e18-4143-ac53-c57228aa2c39" providerId="ADAL" clId="{B709F016-A26D-49E2-B34D-9A0EDAA9318D}" dt="2024-10-29T11:08:29.933" v="6569" actId="207"/>
          <ac:graphicFrameMkLst>
            <pc:docMk/>
            <pc:sldMk cId="2018935693" sldId="2076139098"/>
            <ac:graphicFrameMk id="2" creationId="{E4275729-DCE6-6DCA-8594-74FD8F7E7608}"/>
          </ac:graphicFrameMkLst>
        </pc:graphicFrameChg>
      </pc:sldChg>
      <pc:sldChg chg="addSp delSp del mod">
        <pc:chgData name="Buxton, Dan" userId="656c7688-9e18-4143-ac53-c57228aa2c39" providerId="ADAL" clId="{B709F016-A26D-49E2-B34D-9A0EDAA9318D}" dt="2024-10-25T11:51:27.374" v="1212" actId="47"/>
        <pc:sldMkLst>
          <pc:docMk/>
          <pc:sldMk cId="1561851465" sldId="2076139099"/>
        </pc:sldMkLst>
        <pc:spChg chg="add del">
          <ac:chgData name="Buxton, Dan" userId="656c7688-9e18-4143-ac53-c57228aa2c39" providerId="ADAL" clId="{B709F016-A26D-49E2-B34D-9A0EDAA9318D}" dt="2024-10-25T11:44:25.545" v="1172" actId="22"/>
          <ac:spMkLst>
            <pc:docMk/>
            <pc:sldMk cId="1561851465" sldId="2076139099"/>
            <ac:spMk id="3" creationId="{913E9984-9285-F51D-FE47-2E36A17E7EEA}"/>
          </ac:spMkLst>
        </pc:spChg>
      </pc:sldChg>
      <pc:sldChg chg="del">
        <pc:chgData name="Buxton, Dan" userId="656c7688-9e18-4143-ac53-c57228aa2c39" providerId="ADAL" clId="{B709F016-A26D-49E2-B34D-9A0EDAA9318D}" dt="2024-10-25T11:43:08.390" v="1134" actId="47"/>
        <pc:sldMkLst>
          <pc:docMk/>
          <pc:sldMk cId="2197077991" sldId="2076139102"/>
        </pc:sldMkLst>
      </pc:sldChg>
      <pc:sldChg chg="addSp delSp modSp mod ord delAnim modAnim modShow">
        <pc:chgData name="Buxton, Dan" userId="656c7688-9e18-4143-ac53-c57228aa2c39" providerId="ADAL" clId="{B709F016-A26D-49E2-B34D-9A0EDAA9318D}" dt="2024-10-28T10:15:41.443" v="5885"/>
        <pc:sldMkLst>
          <pc:docMk/>
          <pc:sldMk cId="2374803754" sldId="2076139103"/>
        </pc:sldMkLst>
        <pc:spChg chg="mod">
          <ac:chgData name="Buxton, Dan" userId="656c7688-9e18-4143-ac53-c57228aa2c39" providerId="ADAL" clId="{B709F016-A26D-49E2-B34D-9A0EDAA9318D}" dt="2024-10-25T21:13:56.544" v="3118" actId="20578"/>
          <ac:spMkLst>
            <pc:docMk/>
            <pc:sldMk cId="2374803754" sldId="2076139103"/>
            <ac:spMk id="8" creationId="{581B03D2-64AC-A1BB-7FF2-F9CAE5BB3A4A}"/>
          </ac:spMkLst>
        </pc:spChg>
        <pc:spChg chg="mod">
          <ac:chgData name="Buxton, Dan" userId="656c7688-9e18-4143-ac53-c57228aa2c39" providerId="ADAL" clId="{B709F016-A26D-49E2-B34D-9A0EDAA9318D}" dt="2024-10-25T20:46:11.062" v="2863" actId="20577"/>
          <ac:spMkLst>
            <pc:docMk/>
            <pc:sldMk cId="2374803754" sldId="2076139103"/>
            <ac:spMk id="10" creationId="{C5BE927D-190B-2FDB-1714-E6BF9CD60F42}"/>
          </ac:spMkLst>
        </pc:spChg>
        <pc:spChg chg="mod">
          <ac:chgData name="Buxton, Dan" userId="656c7688-9e18-4143-ac53-c57228aa2c39" providerId="ADAL" clId="{B709F016-A26D-49E2-B34D-9A0EDAA9318D}" dt="2024-10-26T19:03:45.186" v="3277" actId="14100"/>
          <ac:spMkLst>
            <pc:docMk/>
            <pc:sldMk cId="2374803754" sldId="2076139103"/>
            <ac:spMk id="12" creationId="{8EEBEB18-2785-0F0E-4E0A-1C2EBA3D9EDB}"/>
          </ac:spMkLst>
        </pc:spChg>
        <pc:spChg chg="mod ord">
          <ac:chgData name="Buxton, Dan" userId="656c7688-9e18-4143-ac53-c57228aa2c39" providerId="ADAL" clId="{B709F016-A26D-49E2-B34D-9A0EDAA9318D}" dt="2024-10-27T15:45:45.790" v="3999" actId="1036"/>
          <ac:spMkLst>
            <pc:docMk/>
            <pc:sldMk cId="2374803754" sldId="2076139103"/>
            <ac:spMk id="15" creationId="{1D70C149-309B-E12C-1629-BE591CDFF84A}"/>
          </ac:spMkLst>
        </pc:spChg>
        <pc:grpChg chg="mod ord">
          <ac:chgData name="Buxton, Dan" userId="656c7688-9e18-4143-ac53-c57228aa2c39" providerId="ADAL" clId="{B709F016-A26D-49E2-B34D-9A0EDAA9318D}" dt="2024-10-27T15:45:58.435" v="4007" actId="1036"/>
          <ac:grpSpMkLst>
            <pc:docMk/>
            <pc:sldMk cId="2374803754" sldId="2076139103"/>
            <ac:grpSpMk id="9" creationId="{F322C5B5-72E6-BD71-B122-DE9F6A217440}"/>
          </ac:grpSpMkLst>
        </pc:grpChg>
        <pc:picChg chg="add del mod">
          <ac:chgData name="Buxton, Dan" userId="656c7688-9e18-4143-ac53-c57228aa2c39" providerId="ADAL" clId="{B709F016-A26D-49E2-B34D-9A0EDAA9318D}" dt="2024-10-26T19:01:34.388" v="3247" actId="478"/>
          <ac:picMkLst>
            <pc:docMk/>
            <pc:sldMk cId="2374803754" sldId="2076139103"/>
            <ac:picMk id="3" creationId="{E2911EC3-D579-1E99-F443-A36E6B5FF078}"/>
          </ac:picMkLst>
        </pc:picChg>
        <pc:picChg chg="add del mod">
          <ac:chgData name="Buxton, Dan" userId="656c7688-9e18-4143-ac53-c57228aa2c39" providerId="ADAL" clId="{B709F016-A26D-49E2-B34D-9A0EDAA9318D}" dt="2024-10-27T15:45:08.382" v="3987" actId="478"/>
          <ac:picMkLst>
            <pc:docMk/>
            <pc:sldMk cId="2374803754" sldId="2076139103"/>
            <ac:picMk id="5" creationId="{5E231751-B8FB-C4CA-CF0F-EEA5CBDFE3E2}"/>
          </ac:picMkLst>
        </pc:picChg>
        <pc:picChg chg="del">
          <ac:chgData name="Buxton, Dan" userId="656c7688-9e18-4143-ac53-c57228aa2c39" providerId="ADAL" clId="{B709F016-A26D-49E2-B34D-9A0EDAA9318D}" dt="2024-10-26T18:59:30.013" v="3218" actId="478"/>
          <ac:picMkLst>
            <pc:docMk/>
            <pc:sldMk cId="2374803754" sldId="2076139103"/>
            <ac:picMk id="7" creationId="{C53126EF-D12A-F033-6C22-DB300462A9A3}"/>
          </ac:picMkLst>
        </pc:picChg>
        <pc:picChg chg="add mod">
          <ac:chgData name="Buxton, Dan" userId="656c7688-9e18-4143-ac53-c57228aa2c39" providerId="ADAL" clId="{B709F016-A26D-49E2-B34D-9A0EDAA9318D}" dt="2024-10-27T15:45:28.868" v="3993" actId="1076"/>
          <ac:picMkLst>
            <pc:docMk/>
            <pc:sldMk cId="2374803754" sldId="2076139103"/>
            <ac:picMk id="20" creationId="{15DBD89F-B7A6-8CDA-A5DD-0753F5F0ED67}"/>
          </ac:picMkLst>
        </pc:picChg>
        <pc:cxnChg chg="mod">
          <ac:chgData name="Buxton, Dan" userId="656c7688-9e18-4143-ac53-c57228aa2c39" providerId="ADAL" clId="{B709F016-A26D-49E2-B34D-9A0EDAA9318D}" dt="2024-10-26T19:03:10.990" v="3256" actId="1076"/>
          <ac:cxnSpMkLst>
            <pc:docMk/>
            <pc:sldMk cId="2374803754" sldId="2076139103"/>
            <ac:cxnSpMk id="13" creationId="{35AFDB5D-E803-B9F2-1CE4-0BA50FA098EC}"/>
          </ac:cxnSpMkLst>
        </pc:cxnChg>
        <pc:cxnChg chg="mod">
          <ac:chgData name="Buxton, Dan" userId="656c7688-9e18-4143-ac53-c57228aa2c39" providerId="ADAL" clId="{B709F016-A26D-49E2-B34D-9A0EDAA9318D}" dt="2024-10-26T19:03:45.186" v="3277" actId="14100"/>
          <ac:cxnSpMkLst>
            <pc:docMk/>
            <pc:sldMk cId="2374803754" sldId="2076139103"/>
            <ac:cxnSpMk id="14" creationId="{C260452C-49C1-9244-19F7-2D62E8636364}"/>
          </ac:cxnSpMkLst>
        </pc:cxnChg>
      </pc:sldChg>
      <pc:sldChg chg="mod modShow">
        <pc:chgData name="Buxton, Dan" userId="656c7688-9e18-4143-ac53-c57228aa2c39" providerId="ADAL" clId="{B709F016-A26D-49E2-B34D-9A0EDAA9318D}" dt="2024-10-27T21:49:45.581" v="5290" actId="729"/>
        <pc:sldMkLst>
          <pc:docMk/>
          <pc:sldMk cId="2505761240" sldId="2076139104"/>
        </pc:sldMkLst>
      </pc:sldChg>
      <pc:sldChg chg="mod modShow">
        <pc:chgData name="Buxton, Dan" userId="656c7688-9e18-4143-ac53-c57228aa2c39" providerId="ADAL" clId="{B709F016-A26D-49E2-B34D-9A0EDAA9318D}" dt="2024-10-27T21:49:45.581" v="5290" actId="729"/>
        <pc:sldMkLst>
          <pc:docMk/>
          <pc:sldMk cId="1589097772" sldId="2076139105"/>
        </pc:sldMkLst>
      </pc:sldChg>
      <pc:sldChg chg="mod modShow">
        <pc:chgData name="Buxton, Dan" userId="656c7688-9e18-4143-ac53-c57228aa2c39" providerId="ADAL" clId="{B709F016-A26D-49E2-B34D-9A0EDAA9318D}" dt="2024-10-27T21:49:45.581" v="5290" actId="729"/>
        <pc:sldMkLst>
          <pc:docMk/>
          <pc:sldMk cId="1800912981" sldId="2076139106"/>
        </pc:sldMkLst>
      </pc:sldChg>
      <pc:sldChg chg="mod modShow">
        <pc:chgData name="Buxton, Dan" userId="656c7688-9e18-4143-ac53-c57228aa2c39" providerId="ADAL" clId="{B709F016-A26D-49E2-B34D-9A0EDAA9318D}" dt="2024-10-27T21:49:45.581" v="5290" actId="729"/>
        <pc:sldMkLst>
          <pc:docMk/>
          <pc:sldMk cId="886441955" sldId="2076139107"/>
        </pc:sldMkLst>
      </pc:sldChg>
      <pc:sldChg chg="del">
        <pc:chgData name="Buxton, Dan" userId="656c7688-9e18-4143-ac53-c57228aa2c39" providerId="ADAL" clId="{B709F016-A26D-49E2-B34D-9A0EDAA9318D}" dt="2024-10-25T11:43:08.390" v="1134" actId="47"/>
        <pc:sldMkLst>
          <pc:docMk/>
          <pc:sldMk cId="1976137353" sldId="2076139108"/>
        </pc:sldMkLst>
      </pc:sldChg>
      <pc:sldChg chg="modSp mod modShow">
        <pc:chgData name="Buxton, Dan" userId="656c7688-9e18-4143-ac53-c57228aa2c39" providerId="ADAL" clId="{B709F016-A26D-49E2-B34D-9A0EDAA9318D}" dt="2024-10-29T10:30:48.422" v="6296" actId="207"/>
        <pc:sldMkLst>
          <pc:docMk/>
          <pc:sldMk cId="3836601994" sldId="2076139110"/>
        </pc:sldMkLst>
        <pc:spChg chg="mod">
          <ac:chgData name="Buxton, Dan" userId="656c7688-9e18-4143-ac53-c57228aa2c39" providerId="ADAL" clId="{B709F016-A26D-49E2-B34D-9A0EDAA9318D}" dt="2024-10-29T10:30:38.180" v="6293" actId="207"/>
          <ac:spMkLst>
            <pc:docMk/>
            <pc:sldMk cId="3836601994" sldId="2076139110"/>
            <ac:spMk id="6" creationId="{A3866B79-4A51-F3CB-8DCB-8D8F735D6A3D}"/>
          </ac:spMkLst>
        </pc:spChg>
        <pc:spChg chg="mod">
          <ac:chgData name="Buxton, Dan" userId="656c7688-9e18-4143-ac53-c57228aa2c39" providerId="ADAL" clId="{B709F016-A26D-49E2-B34D-9A0EDAA9318D}" dt="2024-10-29T10:30:41.945" v="6294" actId="207"/>
          <ac:spMkLst>
            <pc:docMk/>
            <pc:sldMk cId="3836601994" sldId="2076139110"/>
            <ac:spMk id="78" creationId="{7DE1A400-7EBE-9D59-055C-23CC424E0A02}"/>
          </ac:spMkLst>
        </pc:spChg>
        <pc:spChg chg="mod">
          <ac:chgData name="Buxton, Dan" userId="656c7688-9e18-4143-ac53-c57228aa2c39" providerId="ADAL" clId="{B709F016-A26D-49E2-B34D-9A0EDAA9318D}" dt="2024-10-29T10:30:44.908" v="6295" actId="207"/>
          <ac:spMkLst>
            <pc:docMk/>
            <pc:sldMk cId="3836601994" sldId="2076139110"/>
            <ac:spMk id="91" creationId="{CF44906F-3E0E-1769-1637-11F8C59DA500}"/>
          </ac:spMkLst>
        </pc:spChg>
        <pc:spChg chg="mod">
          <ac:chgData name="Buxton, Dan" userId="656c7688-9e18-4143-ac53-c57228aa2c39" providerId="ADAL" clId="{B709F016-A26D-49E2-B34D-9A0EDAA9318D}" dt="2024-10-29T10:30:48.422" v="6296" actId="207"/>
          <ac:spMkLst>
            <pc:docMk/>
            <pc:sldMk cId="3836601994" sldId="2076139110"/>
            <ac:spMk id="101" creationId="{F12D80A3-FDCD-F71A-BB8D-25A19D21925A}"/>
          </ac:spMkLst>
        </pc:spChg>
      </pc:sldChg>
      <pc:sldChg chg="del">
        <pc:chgData name="Buxton, Dan" userId="656c7688-9e18-4143-ac53-c57228aa2c39" providerId="ADAL" clId="{B709F016-A26D-49E2-B34D-9A0EDAA9318D}" dt="2024-10-25T10:12:20.714" v="747" actId="47"/>
        <pc:sldMkLst>
          <pc:docMk/>
          <pc:sldMk cId="2668892263" sldId="2076139111"/>
        </pc:sldMkLst>
      </pc:sldChg>
      <pc:sldChg chg="del">
        <pc:chgData name="Buxton, Dan" userId="656c7688-9e18-4143-ac53-c57228aa2c39" providerId="ADAL" clId="{B709F016-A26D-49E2-B34D-9A0EDAA9318D}" dt="2024-10-25T11:42:53.346" v="1133" actId="47"/>
        <pc:sldMkLst>
          <pc:docMk/>
          <pc:sldMk cId="611970575" sldId="2076139112"/>
        </pc:sldMkLst>
      </pc:sldChg>
      <pc:sldChg chg="del">
        <pc:chgData name="Buxton, Dan" userId="656c7688-9e18-4143-ac53-c57228aa2c39" providerId="ADAL" clId="{B709F016-A26D-49E2-B34D-9A0EDAA9318D}" dt="2024-10-25T11:43:08.390" v="1134" actId="47"/>
        <pc:sldMkLst>
          <pc:docMk/>
          <pc:sldMk cId="831544991" sldId="2076139113"/>
        </pc:sldMkLst>
      </pc:sldChg>
      <pc:sldChg chg="del">
        <pc:chgData name="Buxton, Dan" userId="656c7688-9e18-4143-ac53-c57228aa2c39" providerId="ADAL" clId="{B709F016-A26D-49E2-B34D-9A0EDAA9318D}" dt="2024-10-25T11:43:08.390" v="1134" actId="47"/>
        <pc:sldMkLst>
          <pc:docMk/>
          <pc:sldMk cId="3829454257" sldId="2076139114"/>
        </pc:sldMkLst>
      </pc:sldChg>
      <pc:sldChg chg="addSp delSp modSp mod ord delAnim modAnim modShow">
        <pc:chgData name="Buxton, Dan" userId="656c7688-9e18-4143-ac53-c57228aa2c39" providerId="ADAL" clId="{B709F016-A26D-49E2-B34D-9A0EDAA9318D}" dt="2024-10-29T10:34:55.132" v="6321" actId="1076"/>
        <pc:sldMkLst>
          <pc:docMk/>
          <pc:sldMk cId="3734842718" sldId="2076139115"/>
        </pc:sldMkLst>
        <pc:spChg chg="mod">
          <ac:chgData name="Buxton, Dan" userId="656c7688-9e18-4143-ac53-c57228aa2c39" providerId="ADAL" clId="{B709F016-A26D-49E2-B34D-9A0EDAA9318D}" dt="2024-10-27T12:36:35.012" v="3572" actId="20577"/>
          <ac:spMkLst>
            <pc:docMk/>
            <pc:sldMk cId="3734842718" sldId="2076139115"/>
            <ac:spMk id="2" creationId="{423B67C1-8BE7-6192-8951-D7BD1834C867}"/>
          </ac:spMkLst>
        </pc:spChg>
        <pc:spChg chg="mod">
          <ac:chgData name="Buxton, Dan" userId="656c7688-9e18-4143-ac53-c57228aa2c39" providerId="ADAL" clId="{B709F016-A26D-49E2-B34D-9A0EDAA9318D}" dt="2024-10-25T20:40:15.079" v="2750" actId="20577"/>
          <ac:spMkLst>
            <pc:docMk/>
            <pc:sldMk cId="3734842718" sldId="2076139115"/>
            <ac:spMk id="10" creationId="{A1AB0688-2C0B-E595-AEFE-26D92E040B98}"/>
          </ac:spMkLst>
        </pc:spChg>
        <pc:picChg chg="del mod">
          <ac:chgData name="Buxton, Dan" userId="656c7688-9e18-4143-ac53-c57228aa2c39" providerId="ADAL" clId="{B709F016-A26D-49E2-B34D-9A0EDAA9318D}" dt="2024-10-27T11:56:18.940" v="3425" actId="478"/>
          <ac:picMkLst>
            <pc:docMk/>
            <pc:sldMk cId="3734842718" sldId="2076139115"/>
            <ac:picMk id="3" creationId="{F0423712-88D0-5CAF-38E6-D277C96C68DF}"/>
          </ac:picMkLst>
        </pc:picChg>
        <pc:picChg chg="del">
          <ac:chgData name="Buxton, Dan" userId="656c7688-9e18-4143-ac53-c57228aa2c39" providerId="ADAL" clId="{B709F016-A26D-49E2-B34D-9A0EDAA9318D}" dt="2024-10-27T12:00:30.239" v="3428" actId="478"/>
          <ac:picMkLst>
            <pc:docMk/>
            <pc:sldMk cId="3734842718" sldId="2076139115"/>
            <ac:picMk id="5" creationId="{3BD46E40-B70F-999F-4BB8-8F2068A4DB28}"/>
          </ac:picMkLst>
        </pc:picChg>
        <pc:picChg chg="add mod">
          <ac:chgData name="Buxton, Dan" userId="656c7688-9e18-4143-ac53-c57228aa2c39" providerId="ADAL" clId="{B709F016-A26D-49E2-B34D-9A0EDAA9318D}" dt="2024-10-29T10:34:55.132" v="6321" actId="1076"/>
          <ac:picMkLst>
            <pc:docMk/>
            <pc:sldMk cId="3734842718" sldId="2076139115"/>
            <ac:picMk id="6" creationId="{68BDDBA6-6E27-86AC-95D0-7177525C66D3}"/>
          </ac:picMkLst>
        </pc:picChg>
        <pc:picChg chg="add del mod">
          <ac:chgData name="Buxton, Dan" userId="656c7688-9e18-4143-ac53-c57228aa2c39" providerId="ADAL" clId="{B709F016-A26D-49E2-B34D-9A0EDAA9318D}" dt="2024-10-29T10:34:51.248" v="6319" actId="478"/>
          <ac:picMkLst>
            <pc:docMk/>
            <pc:sldMk cId="3734842718" sldId="2076139115"/>
            <ac:picMk id="8" creationId="{3D4629E8-FB0A-4D6A-61B2-39A49D4B6777}"/>
          </ac:picMkLst>
        </pc:picChg>
      </pc:sldChg>
      <pc:sldChg chg="modSp mod ord">
        <pc:chgData name="Buxton, Dan" userId="656c7688-9e18-4143-ac53-c57228aa2c39" providerId="ADAL" clId="{B709F016-A26D-49E2-B34D-9A0EDAA9318D}" dt="2024-10-30T08:24:43.609" v="6778" actId="20577"/>
        <pc:sldMkLst>
          <pc:docMk/>
          <pc:sldMk cId="783364214" sldId="2076139117"/>
        </pc:sldMkLst>
        <pc:graphicFrameChg chg="mod modGraphic">
          <ac:chgData name="Buxton, Dan" userId="656c7688-9e18-4143-ac53-c57228aa2c39" providerId="ADAL" clId="{B709F016-A26D-49E2-B34D-9A0EDAA9318D}" dt="2024-10-30T08:24:43.609" v="6778" actId="20577"/>
          <ac:graphicFrameMkLst>
            <pc:docMk/>
            <pc:sldMk cId="783364214" sldId="2076139117"/>
            <ac:graphicFrameMk id="8" creationId="{8DD7E3E2-CF8B-E70D-6585-5A64D60972CB}"/>
          </ac:graphicFrameMkLst>
        </pc:graphicFrameChg>
      </pc:sldChg>
      <pc:sldChg chg="modSp mod modShow">
        <pc:chgData name="Buxton, Dan" userId="656c7688-9e18-4143-ac53-c57228aa2c39" providerId="ADAL" clId="{B709F016-A26D-49E2-B34D-9A0EDAA9318D}" dt="2024-10-27T16:07:13.670" v="4549" actId="20577"/>
        <pc:sldMkLst>
          <pc:docMk/>
          <pc:sldMk cId="3623288644" sldId="2076139118"/>
        </pc:sldMkLst>
        <pc:spChg chg="mod">
          <ac:chgData name="Buxton, Dan" userId="656c7688-9e18-4143-ac53-c57228aa2c39" providerId="ADAL" clId="{B709F016-A26D-49E2-B34D-9A0EDAA9318D}" dt="2024-10-27T16:07:13.670" v="4549" actId="20577"/>
          <ac:spMkLst>
            <pc:docMk/>
            <pc:sldMk cId="3623288644" sldId="2076139118"/>
            <ac:spMk id="4" creationId="{6FC9FEB9-40C3-0E42-CC37-D332177B1DD7}"/>
          </ac:spMkLst>
        </pc:spChg>
      </pc:sldChg>
      <pc:sldChg chg="modSp mod ord modAnim">
        <pc:chgData name="Buxton, Dan" userId="656c7688-9e18-4143-ac53-c57228aa2c39" providerId="ADAL" clId="{B709F016-A26D-49E2-B34D-9A0EDAA9318D}" dt="2024-10-29T10:30:04.574" v="6290" actId="207"/>
        <pc:sldMkLst>
          <pc:docMk/>
          <pc:sldMk cId="1305290474" sldId="2076139120"/>
        </pc:sldMkLst>
        <pc:spChg chg="mod">
          <ac:chgData name="Buxton, Dan" userId="656c7688-9e18-4143-ac53-c57228aa2c39" providerId="ADAL" clId="{B709F016-A26D-49E2-B34D-9A0EDAA9318D}" dt="2024-10-25T11:45:51.353" v="1211" actId="20577"/>
          <ac:spMkLst>
            <pc:docMk/>
            <pc:sldMk cId="1305290474" sldId="2076139120"/>
            <ac:spMk id="10" creationId="{A2859B10-970C-0194-9AF9-A9F4CC6F1A46}"/>
          </ac:spMkLst>
        </pc:spChg>
        <pc:graphicFrameChg chg="mod modGraphic">
          <ac:chgData name="Buxton, Dan" userId="656c7688-9e18-4143-ac53-c57228aa2c39" providerId="ADAL" clId="{B709F016-A26D-49E2-B34D-9A0EDAA9318D}" dt="2024-10-29T10:30:04.574" v="6290" actId="207"/>
          <ac:graphicFrameMkLst>
            <pc:docMk/>
            <pc:sldMk cId="1305290474" sldId="2076139120"/>
            <ac:graphicFrameMk id="4" creationId="{67CB40B1-BEA2-9F46-4A6C-A8C348EF78B6}"/>
          </ac:graphicFrameMkLst>
        </pc:graphicFrameChg>
      </pc:sldChg>
      <pc:sldChg chg="del">
        <pc:chgData name="Buxton, Dan" userId="656c7688-9e18-4143-ac53-c57228aa2c39" providerId="ADAL" clId="{B709F016-A26D-49E2-B34D-9A0EDAA9318D}" dt="2024-10-24T20:41:22.419" v="746" actId="47"/>
        <pc:sldMkLst>
          <pc:docMk/>
          <pc:sldMk cId="2145939745" sldId="2076139121"/>
        </pc:sldMkLst>
      </pc:sldChg>
      <pc:sldChg chg="addSp delSp modSp new mod modClrScheme modAnim chgLayout">
        <pc:chgData name="Buxton, Dan" userId="656c7688-9e18-4143-ac53-c57228aa2c39" providerId="ADAL" clId="{B709F016-A26D-49E2-B34D-9A0EDAA9318D}" dt="2024-10-27T12:17:00.237" v="3474" actId="207"/>
        <pc:sldMkLst>
          <pc:docMk/>
          <pc:sldMk cId="2593805672" sldId="2076139121"/>
        </pc:sldMkLst>
        <pc:spChg chg="mod ord">
          <ac:chgData name="Buxton, Dan" userId="656c7688-9e18-4143-ac53-c57228aa2c39" providerId="ADAL" clId="{B709F016-A26D-49E2-B34D-9A0EDAA9318D}" dt="2024-10-27T12:17:00.237" v="3474" actId="207"/>
          <ac:spMkLst>
            <pc:docMk/>
            <pc:sldMk cId="2593805672" sldId="2076139121"/>
            <ac:spMk id="2" creationId="{E56E5B51-3E3B-1476-24BA-65B9DC55332D}"/>
          </ac:spMkLst>
        </pc:spChg>
        <pc:spChg chg="del mod ord">
          <ac:chgData name="Buxton, Dan" userId="656c7688-9e18-4143-ac53-c57228aa2c39" providerId="ADAL" clId="{B709F016-A26D-49E2-B34D-9A0EDAA9318D}" dt="2024-10-25T10:45:39.530" v="774" actId="700"/>
          <ac:spMkLst>
            <pc:docMk/>
            <pc:sldMk cId="2593805672" sldId="2076139121"/>
            <ac:spMk id="3" creationId="{5EE1F0DE-158C-3C98-605E-07DCB3E5D8C7}"/>
          </ac:spMkLst>
        </pc:spChg>
        <pc:spChg chg="add mod ord">
          <ac:chgData name="Buxton, Dan" userId="656c7688-9e18-4143-ac53-c57228aa2c39" providerId="ADAL" clId="{B709F016-A26D-49E2-B34D-9A0EDAA9318D}" dt="2024-10-25T10:45:56.049" v="798" actId="20577"/>
          <ac:spMkLst>
            <pc:docMk/>
            <pc:sldMk cId="2593805672" sldId="2076139121"/>
            <ac:spMk id="4" creationId="{90C7CE4A-32AC-32BE-B60F-A66D6B344978}"/>
          </ac:spMkLst>
        </pc:spChg>
        <pc:spChg chg="add mod ord">
          <ac:chgData name="Buxton, Dan" userId="656c7688-9e18-4143-ac53-c57228aa2c39" providerId="ADAL" clId="{B709F016-A26D-49E2-B34D-9A0EDAA9318D}" dt="2024-10-25T17:50:53.376" v="1525" actId="27636"/>
          <ac:spMkLst>
            <pc:docMk/>
            <pc:sldMk cId="2593805672" sldId="2076139121"/>
            <ac:spMk id="5" creationId="{EDDB49BE-05B3-5AB3-DF41-7A4C62A687D7}"/>
          </ac:spMkLst>
        </pc:spChg>
        <pc:spChg chg="add mod ord">
          <ac:chgData name="Buxton, Dan" userId="656c7688-9e18-4143-ac53-c57228aa2c39" providerId="ADAL" clId="{B709F016-A26D-49E2-B34D-9A0EDAA9318D}" dt="2024-10-25T10:46:11.610" v="827" actId="20577"/>
          <ac:spMkLst>
            <pc:docMk/>
            <pc:sldMk cId="2593805672" sldId="2076139121"/>
            <ac:spMk id="6" creationId="{E82ECCA2-4EE1-FFE6-8A7B-D220A234D60F}"/>
          </ac:spMkLst>
        </pc:spChg>
        <pc:spChg chg="add mod ord">
          <ac:chgData name="Buxton, Dan" userId="656c7688-9e18-4143-ac53-c57228aa2c39" providerId="ADAL" clId="{B709F016-A26D-49E2-B34D-9A0EDAA9318D}" dt="2024-10-25T20:48:18.938" v="2935"/>
          <ac:spMkLst>
            <pc:docMk/>
            <pc:sldMk cId="2593805672" sldId="2076139121"/>
            <ac:spMk id="7" creationId="{361463B9-FA81-6797-C4EB-D3DA8BDF6A11}"/>
          </ac:spMkLst>
        </pc:spChg>
      </pc:sldChg>
      <pc:sldChg chg="modSp new del mod">
        <pc:chgData name="Buxton, Dan" userId="656c7688-9e18-4143-ac53-c57228aa2c39" providerId="ADAL" clId="{B709F016-A26D-49E2-B34D-9A0EDAA9318D}" dt="2024-10-25T11:42:50.526" v="1132" actId="47"/>
        <pc:sldMkLst>
          <pc:docMk/>
          <pc:sldMk cId="2812993029" sldId="2076139122"/>
        </pc:sldMkLst>
        <pc:spChg chg="mod">
          <ac:chgData name="Buxton, Dan" userId="656c7688-9e18-4143-ac53-c57228aa2c39" providerId="ADAL" clId="{B709F016-A26D-49E2-B34D-9A0EDAA9318D}" dt="2024-10-25T11:39:35.522" v="1111" actId="20577"/>
          <ac:spMkLst>
            <pc:docMk/>
            <pc:sldMk cId="2812993029" sldId="2076139122"/>
            <ac:spMk id="3" creationId="{BEDCD5C9-03D9-954F-92B6-2B83E9F61757}"/>
          </ac:spMkLst>
        </pc:spChg>
      </pc:sldChg>
      <pc:sldChg chg="del">
        <pc:chgData name="Buxton, Dan" userId="656c7688-9e18-4143-ac53-c57228aa2c39" providerId="ADAL" clId="{B709F016-A26D-49E2-B34D-9A0EDAA9318D}" dt="2024-10-24T20:41:22.419" v="746" actId="47"/>
        <pc:sldMkLst>
          <pc:docMk/>
          <pc:sldMk cId="2820882036" sldId="2076139122"/>
        </pc:sldMkLst>
      </pc:sldChg>
      <pc:sldChg chg="addSp delSp modSp new del mod modClrScheme chgLayout">
        <pc:chgData name="Buxton, Dan" userId="656c7688-9e18-4143-ac53-c57228aa2c39" providerId="ADAL" clId="{B709F016-A26D-49E2-B34D-9A0EDAA9318D}" dt="2024-10-25T17:44:37.732" v="1514" actId="47"/>
        <pc:sldMkLst>
          <pc:docMk/>
          <pc:sldMk cId="3841617142" sldId="2076139122"/>
        </pc:sldMkLst>
        <pc:spChg chg="add del mod ord">
          <ac:chgData name="Buxton, Dan" userId="656c7688-9e18-4143-ac53-c57228aa2c39" providerId="ADAL" clId="{B709F016-A26D-49E2-B34D-9A0EDAA9318D}" dt="2024-10-25T11:44:02.737" v="1153" actId="700"/>
          <ac:spMkLst>
            <pc:docMk/>
            <pc:sldMk cId="3841617142" sldId="2076139122"/>
            <ac:spMk id="2" creationId="{24E0C025-8724-7DE8-1AED-E249D840C505}"/>
          </ac:spMkLst>
        </pc:spChg>
        <pc:spChg chg="mod ord">
          <ac:chgData name="Buxton, Dan" userId="656c7688-9e18-4143-ac53-c57228aa2c39" providerId="ADAL" clId="{B709F016-A26D-49E2-B34D-9A0EDAA9318D}" dt="2024-10-25T11:44:02.737" v="1153" actId="700"/>
          <ac:spMkLst>
            <pc:docMk/>
            <pc:sldMk cId="3841617142" sldId="2076139122"/>
            <ac:spMk id="3" creationId="{706B4E80-B56B-E845-F715-B9181B357D15}"/>
          </ac:spMkLst>
        </pc:spChg>
        <pc:spChg chg="add del mod ord">
          <ac:chgData name="Buxton, Dan" userId="656c7688-9e18-4143-ac53-c57228aa2c39" providerId="ADAL" clId="{B709F016-A26D-49E2-B34D-9A0EDAA9318D}" dt="2024-10-25T11:44:02.737" v="1153" actId="700"/>
          <ac:spMkLst>
            <pc:docMk/>
            <pc:sldMk cId="3841617142" sldId="2076139122"/>
            <ac:spMk id="4" creationId="{4FB8BD45-AA8A-74D8-39C2-9125A8F9E7E5}"/>
          </ac:spMkLst>
        </pc:spChg>
        <pc:spChg chg="add del mod ord">
          <ac:chgData name="Buxton, Dan" userId="656c7688-9e18-4143-ac53-c57228aa2c39" providerId="ADAL" clId="{B709F016-A26D-49E2-B34D-9A0EDAA9318D}" dt="2024-10-25T11:44:02.737" v="1153" actId="700"/>
          <ac:spMkLst>
            <pc:docMk/>
            <pc:sldMk cId="3841617142" sldId="2076139122"/>
            <ac:spMk id="5" creationId="{9C3D54F5-FB21-7A94-2AD1-1FD39E7F1469}"/>
          </ac:spMkLst>
        </pc:spChg>
        <pc:spChg chg="add del mod ord">
          <ac:chgData name="Buxton, Dan" userId="656c7688-9e18-4143-ac53-c57228aa2c39" providerId="ADAL" clId="{B709F016-A26D-49E2-B34D-9A0EDAA9318D}" dt="2024-10-25T11:44:02.737" v="1153" actId="700"/>
          <ac:spMkLst>
            <pc:docMk/>
            <pc:sldMk cId="3841617142" sldId="2076139122"/>
            <ac:spMk id="6" creationId="{54E0DC4B-E842-D94A-C81A-F341518AF80A}"/>
          </ac:spMkLst>
        </pc:spChg>
      </pc:sldChg>
      <pc:sldChg chg="new del">
        <pc:chgData name="Buxton, Dan" userId="656c7688-9e18-4143-ac53-c57228aa2c39" providerId="ADAL" clId="{B709F016-A26D-49E2-B34D-9A0EDAA9318D}" dt="2024-10-25T11:39:24.091" v="1088" actId="680"/>
        <pc:sldMkLst>
          <pc:docMk/>
          <pc:sldMk cId="312514528" sldId="2076139123"/>
        </pc:sldMkLst>
      </pc:sldChg>
      <pc:sldChg chg="modSp new del mod">
        <pc:chgData name="Buxton, Dan" userId="656c7688-9e18-4143-ac53-c57228aa2c39" providerId="ADAL" clId="{B709F016-A26D-49E2-B34D-9A0EDAA9318D}" dt="2024-10-25T11:45:42.834" v="1204" actId="47"/>
        <pc:sldMkLst>
          <pc:docMk/>
          <pc:sldMk cId="3413783591" sldId="2076139123"/>
        </pc:sldMkLst>
        <pc:spChg chg="mod">
          <ac:chgData name="Buxton, Dan" userId="656c7688-9e18-4143-ac53-c57228aa2c39" providerId="ADAL" clId="{B709F016-A26D-49E2-B34D-9A0EDAA9318D}" dt="2024-10-25T11:44:17.829" v="1170" actId="20577"/>
          <ac:spMkLst>
            <pc:docMk/>
            <pc:sldMk cId="3413783591" sldId="2076139123"/>
            <ac:spMk id="3" creationId="{7340857B-6A73-03B8-1615-AF8F7541747E}"/>
          </ac:spMkLst>
        </pc:spChg>
      </pc:sldChg>
      <pc:sldChg chg="modSp add mod ord modAnim">
        <pc:chgData name="Buxton, Dan" userId="656c7688-9e18-4143-ac53-c57228aa2c39" providerId="ADAL" clId="{B709F016-A26D-49E2-B34D-9A0EDAA9318D}" dt="2024-10-27T11:43:50.784" v="3406" actId="20577"/>
        <pc:sldMkLst>
          <pc:docMk/>
          <pc:sldMk cId="35459933" sldId="2076139124"/>
        </pc:sldMkLst>
        <pc:spChg chg="mod">
          <ac:chgData name="Buxton, Dan" userId="656c7688-9e18-4143-ac53-c57228aa2c39" providerId="ADAL" clId="{B709F016-A26D-49E2-B34D-9A0EDAA9318D}" dt="2024-10-25T11:44:40.730" v="1196" actId="20577"/>
          <ac:spMkLst>
            <pc:docMk/>
            <pc:sldMk cId="35459933" sldId="2076139124"/>
            <ac:spMk id="10" creationId="{08B60552-3E3E-0342-4695-D26158490FE6}"/>
          </ac:spMkLst>
        </pc:spChg>
        <pc:spChg chg="mod">
          <ac:chgData name="Buxton, Dan" userId="656c7688-9e18-4143-ac53-c57228aa2c39" providerId="ADAL" clId="{B709F016-A26D-49E2-B34D-9A0EDAA9318D}" dt="2024-10-27T11:43:50.784" v="3406" actId="20577"/>
          <ac:spMkLst>
            <pc:docMk/>
            <pc:sldMk cId="35459933" sldId="2076139124"/>
            <ac:spMk id="17" creationId="{D748B143-C3F2-C1A0-E5A0-29290FA773C8}"/>
          </ac:spMkLst>
        </pc:spChg>
      </pc:sldChg>
      <pc:sldChg chg="addSp delSp modSp new add del mod ord modAnim">
        <pc:chgData name="Buxton, Dan" userId="656c7688-9e18-4143-ac53-c57228aa2c39" providerId="ADAL" clId="{B709F016-A26D-49E2-B34D-9A0EDAA9318D}" dt="2024-10-29T11:37:36.073" v="6694"/>
        <pc:sldMkLst>
          <pc:docMk/>
          <pc:sldMk cId="2310381068" sldId="2076139125"/>
        </pc:sldMkLst>
        <pc:spChg chg="add del mod">
          <ac:chgData name="Buxton, Dan" userId="656c7688-9e18-4143-ac53-c57228aa2c39" providerId="ADAL" clId="{B709F016-A26D-49E2-B34D-9A0EDAA9318D}" dt="2024-10-25T20:47:58.546" v="2928" actId="20577"/>
          <ac:spMkLst>
            <pc:docMk/>
            <pc:sldMk cId="2310381068" sldId="2076139125"/>
            <ac:spMk id="2" creationId="{4B8C8A50-E4C0-C2A9-B0E8-0D4DD752629B}"/>
          </ac:spMkLst>
        </pc:spChg>
        <pc:spChg chg="mod">
          <ac:chgData name="Buxton, Dan" userId="656c7688-9e18-4143-ac53-c57228aa2c39" providerId="ADAL" clId="{B709F016-A26D-49E2-B34D-9A0EDAA9318D}" dt="2024-10-25T20:26:08.315" v="2582" actId="26606"/>
          <ac:spMkLst>
            <pc:docMk/>
            <pc:sldMk cId="2310381068" sldId="2076139125"/>
            <ac:spMk id="3" creationId="{B824CD6E-856A-ADAE-6456-1D7CA630A248}"/>
          </ac:spMkLst>
        </pc:spChg>
        <pc:spChg chg="add del">
          <ac:chgData name="Buxton, Dan" userId="656c7688-9e18-4143-ac53-c57228aa2c39" providerId="ADAL" clId="{B709F016-A26D-49E2-B34D-9A0EDAA9318D}" dt="2024-10-25T20:26:08.315" v="2582" actId="26606"/>
          <ac:spMkLst>
            <pc:docMk/>
            <pc:sldMk cId="2310381068" sldId="2076139125"/>
            <ac:spMk id="4" creationId="{5340565F-824B-19DF-33AC-C246E8DAF8E4}"/>
          </ac:spMkLst>
        </pc:spChg>
        <pc:spChg chg="add del">
          <ac:chgData name="Buxton, Dan" userId="656c7688-9e18-4143-ac53-c57228aa2c39" providerId="ADAL" clId="{B709F016-A26D-49E2-B34D-9A0EDAA9318D}" dt="2024-10-25T20:26:08.315" v="2582" actId="26606"/>
          <ac:spMkLst>
            <pc:docMk/>
            <pc:sldMk cId="2310381068" sldId="2076139125"/>
            <ac:spMk id="10" creationId="{51E7CB30-2E12-1502-20E5-E58729B3BF23}"/>
          </ac:spMkLst>
        </pc:spChg>
        <pc:graphicFrameChg chg="add del">
          <ac:chgData name="Buxton, Dan" userId="656c7688-9e18-4143-ac53-c57228aa2c39" providerId="ADAL" clId="{B709F016-A26D-49E2-B34D-9A0EDAA9318D}" dt="2024-10-25T20:26:08.315" v="2582" actId="26606"/>
          <ac:graphicFrameMkLst>
            <pc:docMk/>
            <pc:sldMk cId="2310381068" sldId="2076139125"/>
            <ac:graphicFrameMk id="6" creationId="{C17F974E-CA1F-DDBD-5D35-5CC6AE63B7BD}"/>
          </ac:graphicFrameMkLst>
        </pc:graphicFrameChg>
      </pc:sldChg>
      <pc:sldChg chg="modSp add mod modAnim modShow">
        <pc:chgData name="Buxton, Dan" userId="656c7688-9e18-4143-ac53-c57228aa2c39" providerId="ADAL" clId="{B709F016-A26D-49E2-B34D-9A0EDAA9318D}" dt="2024-10-25T18:44:44.355" v="2146" actId="20577"/>
        <pc:sldMkLst>
          <pc:docMk/>
          <pc:sldMk cId="1068836005" sldId="2076139126"/>
        </pc:sldMkLst>
        <pc:spChg chg="mod">
          <ac:chgData name="Buxton, Dan" userId="656c7688-9e18-4143-ac53-c57228aa2c39" providerId="ADAL" clId="{B709F016-A26D-49E2-B34D-9A0EDAA9318D}" dt="2024-10-25T18:44:44.355" v="2146" actId="20577"/>
          <ac:spMkLst>
            <pc:docMk/>
            <pc:sldMk cId="1068836005" sldId="2076139126"/>
            <ac:spMk id="2" creationId="{F19A72B9-85A8-479B-BAAD-EABD0F9BD525}"/>
          </ac:spMkLst>
        </pc:spChg>
        <pc:spChg chg="mod">
          <ac:chgData name="Buxton, Dan" userId="656c7688-9e18-4143-ac53-c57228aa2c39" providerId="ADAL" clId="{B709F016-A26D-49E2-B34D-9A0EDAA9318D}" dt="2024-10-25T18:44:08.196" v="2140" actId="20577"/>
          <ac:spMkLst>
            <pc:docMk/>
            <pc:sldMk cId="1068836005" sldId="2076139126"/>
            <ac:spMk id="3" creationId="{806596E3-D4B8-4932-BA49-1DC38939A98A}"/>
          </ac:spMkLst>
        </pc:spChg>
      </pc:sldChg>
      <pc:sldChg chg="addSp delSp modSp add del mod modClrScheme modAnim chgLayout">
        <pc:chgData name="Buxton, Dan" userId="656c7688-9e18-4143-ac53-c57228aa2c39" providerId="ADAL" clId="{B709F016-A26D-49E2-B34D-9A0EDAA9318D}" dt="2024-10-27T21:44:16.138" v="5252"/>
        <pc:sldMkLst>
          <pc:docMk/>
          <pc:sldMk cId="1393000229" sldId="2076139127"/>
        </pc:sldMkLst>
        <pc:spChg chg="del mod ord">
          <ac:chgData name="Buxton, Dan" userId="656c7688-9e18-4143-ac53-c57228aa2c39" providerId="ADAL" clId="{B709F016-A26D-49E2-B34D-9A0EDAA9318D}" dt="2024-10-25T20:49:27.526" v="2994" actId="700"/>
          <ac:spMkLst>
            <pc:docMk/>
            <pc:sldMk cId="1393000229" sldId="2076139127"/>
            <ac:spMk id="2" creationId="{4B8C8A50-E4C0-C2A9-B0E8-0D4DD752629B}"/>
          </ac:spMkLst>
        </pc:spChg>
        <pc:spChg chg="mod ord">
          <ac:chgData name="Buxton, Dan" userId="656c7688-9e18-4143-ac53-c57228aa2c39" providerId="ADAL" clId="{B709F016-A26D-49E2-B34D-9A0EDAA9318D}" dt="2024-10-26T18:14:02.750" v="3168" actId="700"/>
          <ac:spMkLst>
            <pc:docMk/>
            <pc:sldMk cId="1393000229" sldId="2076139127"/>
            <ac:spMk id="3" creationId="{B824CD6E-856A-ADAE-6456-1D7CA630A248}"/>
          </ac:spMkLst>
        </pc:spChg>
        <pc:spChg chg="del mod ord">
          <ac:chgData name="Buxton, Dan" userId="656c7688-9e18-4143-ac53-c57228aa2c39" providerId="ADAL" clId="{B709F016-A26D-49E2-B34D-9A0EDAA9318D}" dt="2024-10-25T20:49:27.526" v="2994" actId="700"/>
          <ac:spMkLst>
            <pc:docMk/>
            <pc:sldMk cId="1393000229" sldId="2076139127"/>
            <ac:spMk id="4" creationId="{5340565F-824B-19DF-33AC-C246E8DAF8E4}"/>
          </ac:spMkLst>
        </pc:spChg>
        <pc:spChg chg="add del mod ord">
          <ac:chgData name="Buxton, Dan" userId="656c7688-9e18-4143-ac53-c57228aa2c39" providerId="ADAL" clId="{B709F016-A26D-49E2-B34D-9A0EDAA9318D}" dt="2024-10-25T21:06:50.031" v="3028" actId="478"/>
          <ac:spMkLst>
            <pc:docMk/>
            <pc:sldMk cId="1393000229" sldId="2076139127"/>
            <ac:spMk id="5" creationId="{B88077FA-4410-BCF0-10E3-93A690FF3F34}"/>
          </ac:spMkLst>
        </pc:spChg>
        <pc:spChg chg="add del mod ord">
          <ac:chgData name="Buxton, Dan" userId="656c7688-9e18-4143-ac53-c57228aa2c39" providerId="ADAL" clId="{B709F016-A26D-49E2-B34D-9A0EDAA9318D}" dt="2024-10-25T21:06:45.653" v="3027" actId="700"/>
          <ac:spMkLst>
            <pc:docMk/>
            <pc:sldMk cId="1393000229" sldId="2076139127"/>
            <ac:spMk id="6" creationId="{51076DC9-9C5D-A58C-A271-43968702BAB7}"/>
          </ac:spMkLst>
        </pc:spChg>
        <pc:spChg chg="add mod ord">
          <ac:chgData name="Buxton, Dan" userId="656c7688-9e18-4143-ac53-c57228aa2c39" providerId="ADAL" clId="{B709F016-A26D-49E2-B34D-9A0EDAA9318D}" dt="2024-10-27T12:32:49.571" v="3475" actId="113"/>
          <ac:spMkLst>
            <pc:docMk/>
            <pc:sldMk cId="1393000229" sldId="2076139127"/>
            <ac:spMk id="7" creationId="{EF1EFC54-1109-6CAF-4EFA-C63121D0A9CB}"/>
          </ac:spMkLst>
        </pc:spChg>
        <pc:spChg chg="add mod ord">
          <ac:chgData name="Buxton, Dan" userId="656c7688-9e18-4143-ac53-c57228aa2c39" providerId="ADAL" clId="{B709F016-A26D-49E2-B34D-9A0EDAA9318D}" dt="2024-10-27T12:32:51.896" v="3476" actId="113"/>
          <ac:spMkLst>
            <pc:docMk/>
            <pc:sldMk cId="1393000229" sldId="2076139127"/>
            <ac:spMk id="8" creationId="{EA89D8E9-6B8A-B71F-F424-BCD60BE01EC9}"/>
          </ac:spMkLst>
        </pc:spChg>
        <pc:cxnChg chg="add mod">
          <ac:chgData name="Buxton, Dan" userId="656c7688-9e18-4143-ac53-c57228aa2c39" providerId="ADAL" clId="{B709F016-A26D-49E2-B34D-9A0EDAA9318D}" dt="2024-10-26T18:18:23.811" v="3209" actId="14100"/>
          <ac:cxnSpMkLst>
            <pc:docMk/>
            <pc:sldMk cId="1393000229" sldId="2076139127"/>
            <ac:cxnSpMk id="10" creationId="{B24F41B3-F065-FECA-4958-D4A545D01AF8}"/>
          </ac:cxnSpMkLst>
        </pc:cxnChg>
        <pc:cxnChg chg="add mod">
          <ac:chgData name="Buxton, Dan" userId="656c7688-9e18-4143-ac53-c57228aa2c39" providerId="ADAL" clId="{B709F016-A26D-49E2-B34D-9A0EDAA9318D}" dt="2024-10-26T18:18:11.348" v="3206" actId="14100"/>
          <ac:cxnSpMkLst>
            <pc:docMk/>
            <pc:sldMk cId="1393000229" sldId="2076139127"/>
            <ac:cxnSpMk id="11" creationId="{F6B52CC0-17CF-581B-7813-A724846DB334}"/>
          </ac:cxnSpMkLst>
        </pc:cxnChg>
      </pc:sldChg>
      <pc:sldChg chg="modSp del mod">
        <pc:chgData name="Buxton, Dan" userId="656c7688-9e18-4143-ac53-c57228aa2c39" providerId="ADAL" clId="{B709F016-A26D-49E2-B34D-9A0EDAA9318D}" dt="2024-10-26T09:29:00.404" v="3167" actId="47"/>
        <pc:sldMkLst>
          <pc:docMk/>
          <pc:sldMk cId="578447952" sldId="2076139128"/>
        </pc:sldMkLst>
        <pc:spChg chg="mod">
          <ac:chgData name="Buxton, Dan" userId="656c7688-9e18-4143-ac53-c57228aa2c39" providerId="ADAL" clId="{B709F016-A26D-49E2-B34D-9A0EDAA9318D}" dt="2024-10-26T09:27:15.003" v="3160" actId="20577"/>
          <ac:spMkLst>
            <pc:docMk/>
            <pc:sldMk cId="578447952" sldId="2076139128"/>
            <ac:spMk id="10" creationId="{CD7A01DB-B4C0-FC08-EA7A-7EBB86691671}"/>
          </ac:spMkLst>
        </pc:spChg>
        <pc:spChg chg="mod">
          <ac:chgData name="Buxton, Dan" userId="656c7688-9e18-4143-ac53-c57228aa2c39" providerId="ADAL" clId="{B709F016-A26D-49E2-B34D-9A0EDAA9318D}" dt="2024-10-26T09:28:55.039" v="3165" actId="1036"/>
          <ac:spMkLst>
            <pc:docMk/>
            <pc:sldMk cId="578447952" sldId="2076139128"/>
            <ac:spMk id="16" creationId="{4C1C0559-2F7F-62A9-D7B7-0369CEDBF5B1}"/>
          </ac:spMkLst>
        </pc:spChg>
        <pc:spChg chg="mod">
          <ac:chgData name="Buxton, Dan" userId="656c7688-9e18-4143-ac53-c57228aa2c39" providerId="ADAL" clId="{B709F016-A26D-49E2-B34D-9A0EDAA9318D}" dt="2024-10-26T09:28:55.039" v="3165" actId="1036"/>
          <ac:spMkLst>
            <pc:docMk/>
            <pc:sldMk cId="578447952" sldId="2076139128"/>
            <ac:spMk id="17" creationId="{E4EC1203-9131-B369-94F3-92B2D13A1382}"/>
          </ac:spMkLst>
        </pc:spChg>
        <pc:spChg chg="mod">
          <ac:chgData name="Buxton, Dan" userId="656c7688-9e18-4143-ac53-c57228aa2c39" providerId="ADAL" clId="{B709F016-A26D-49E2-B34D-9A0EDAA9318D}" dt="2024-10-26T09:28:55.039" v="3165" actId="1036"/>
          <ac:spMkLst>
            <pc:docMk/>
            <pc:sldMk cId="578447952" sldId="2076139128"/>
            <ac:spMk id="18" creationId="{69BE2524-8345-09E4-6A76-19755F3B8142}"/>
          </ac:spMkLst>
        </pc:spChg>
        <pc:spChg chg="mod">
          <ac:chgData name="Buxton, Dan" userId="656c7688-9e18-4143-ac53-c57228aa2c39" providerId="ADAL" clId="{B709F016-A26D-49E2-B34D-9A0EDAA9318D}" dt="2024-10-26T09:28:55.039" v="3165" actId="1036"/>
          <ac:spMkLst>
            <pc:docMk/>
            <pc:sldMk cId="578447952" sldId="2076139128"/>
            <ac:spMk id="24" creationId="{12B69128-8CA2-F8BD-FEF5-75494D95E5BC}"/>
          </ac:spMkLst>
        </pc:spChg>
        <pc:spChg chg="mod">
          <ac:chgData name="Buxton, Dan" userId="656c7688-9e18-4143-ac53-c57228aa2c39" providerId="ADAL" clId="{B709F016-A26D-49E2-B34D-9A0EDAA9318D}" dt="2024-10-26T09:28:55.039" v="3165" actId="1036"/>
          <ac:spMkLst>
            <pc:docMk/>
            <pc:sldMk cId="578447952" sldId="2076139128"/>
            <ac:spMk id="26" creationId="{5EDBAF79-8AAC-A959-BDEC-48C62BB2234E}"/>
          </ac:spMkLst>
        </pc:spChg>
        <pc:picChg chg="mod">
          <ac:chgData name="Buxton, Dan" userId="656c7688-9e18-4143-ac53-c57228aa2c39" providerId="ADAL" clId="{B709F016-A26D-49E2-B34D-9A0EDAA9318D}" dt="2024-10-26T09:28:55.039" v="3165" actId="1036"/>
          <ac:picMkLst>
            <pc:docMk/>
            <pc:sldMk cId="578447952" sldId="2076139128"/>
            <ac:picMk id="5" creationId="{2AD1F159-3091-F6FD-D787-A95A6E972C47}"/>
          </ac:picMkLst>
        </pc:picChg>
        <pc:picChg chg="mod">
          <ac:chgData name="Buxton, Dan" userId="656c7688-9e18-4143-ac53-c57228aa2c39" providerId="ADAL" clId="{B709F016-A26D-49E2-B34D-9A0EDAA9318D}" dt="2024-10-26T09:28:55.039" v="3165" actId="1036"/>
          <ac:picMkLst>
            <pc:docMk/>
            <pc:sldMk cId="578447952" sldId="2076139128"/>
            <ac:picMk id="6" creationId="{BD864A1D-8BC5-6C00-91C9-964DB4047E0F}"/>
          </ac:picMkLst>
        </pc:picChg>
        <pc:picChg chg="mod">
          <ac:chgData name="Buxton, Dan" userId="656c7688-9e18-4143-ac53-c57228aa2c39" providerId="ADAL" clId="{B709F016-A26D-49E2-B34D-9A0EDAA9318D}" dt="2024-10-26T09:28:55.039" v="3165" actId="1036"/>
          <ac:picMkLst>
            <pc:docMk/>
            <pc:sldMk cId="578447952" sldId="2076139128"/>
            <ac:picMk id="23" creationId="{4B9DC257-A26D-4DFA-5601-067A423BEA1A}"/>
          </ac:picMkLst>
        </pc:picChg>
        <pc:picChg chg="mod">
          <ac:chgData name="Buxton, Dan" userId="656c7688-9e18-4143-ac53-c57228aa2c39" providerId="ADAL" clId="{B709F016-A26D-49E2-B34D-9A0EDAA9318D}" dt="2024-10-26T09:28:55.039" v="3165" actId="1036"/>
          <ac:picMkLst>
            <pc:docMk/>
            <pc:sldMk cId="578447952" sldId="2076139128"/>
            <ac:picMk id="25" creationId="{7D1119BE-5DB1-F224-F744-C1220EFFA66E}"/>
          </ac:picMkLst>
        </pc:picChg>
        <pc:cxnChg chg="mod">
          <ac:chgData name="Buxton, Dan" userId="656c7688-9e18-4143-ac53-c57228aa2c39" providerId="ADAL" clId="{B709F016-A26D-49E2-B34D-9A0EDAA9318D}" dt="2024-10-26T09:28:55.039" v="3165" actId="1036"/>
          <ac:cxnSpMkLst>
            <pc:docMk/>
            <pc:sldMk cId="578447952" sldId="2076139128"/>
            <ac:cxnSpMk id="20" creationId="{AAB5B1DA-B3D4-A351-F53C-07103E2B9869}"/>
          </ac:cxnSpMkLst>
        </pc:cxnChg>
        <pc:cxnChg chg="mod">
          <ac:chgData name="Buxton, Dan" userId="656c7688-9e18-4143-ac53-c57228aa2c39" providerId="ADAL" clId="{B709F016-A26D-49E2-B34D-9A0EDAA9318D}" dt="2024-10-26T09:28:55.039" v="3165" actId="1036"/>
          <ac:cxnSpMkLst>
            <pc:docMk/>
            <pc:sldMk cId="578447952" sldId="2076139128"/>
            <ac:cxnSpMk id="21" creationId="{954DB15C-2B0B-E695-EA5D-9579EA1E8910}"/>
          </ac:cxnSpMkLst>
        </pc:cxnChg>
      </pc:sldChg>
      <pc:sldChg chg="modSp mod modAnim">
        <pc:chgData name="Buxton, Dan" userId="656c7688-9e18-4143-ac53-c57228aa2c39" providerId="ADAL" clId="{B709F016-A26D-49E2-B34D-9A0EDAA9318D}" dt="2024-10-29T18:36:11.694" v="6752"/>
        <pc:sldMkLst>
          <pc:docMk/>
          <pc:sldMk cId="2341193175" sldId="2076139128"/>
        </pc:sldMkLst>
        <pc:spChg chg="mod">
          <ac:chgData name="Buxton, Dan" userId="656c7688-9e18-4143-ac53-c57228aa2c39" providerId="ADAL" clId="{B709F016-A26D-49E2-B34D-9A0EDAA9318D}" dt="2024-10-29T10:33:17.602" v="6318" actId="20577"/>
          <ac:spMkLst>
            <pc:docMk/>
            <pc:sldMk cId="2341193175" sldId="2076139128"/>
            <ac:spMk id="10" creationId="{08B60552-3E3E-0342-4695-D26158490FE6}"/>
          </ac:spMkLst>
        </pc:spChg>
        <pc:spChg chg="mod">
          <ac:chgData name="Buxton, Dan" userId="656c7688-9e18-4143-ac53-c57228aa2c39" providerId="ADAL" clId="{B709F016-A26D-49E2-B34D-9A0EDAA9318D}" dt="2024-10-27T22:06:02.866" v="5686" actId="20577"/>
          <ac:spMkLst>
            <pc:docMk/>
            <pc:sldMk cId="2341193175" sldId="2076139128"/>
            <ac:spMk id="17" creationId="{D748B143-C3F2-C1A0-E5A0-29290FA773C8}"/>
          </ac:spMkLst>
        </pc:spChg>
      </pc:sldChg>
      <pc:sldChg chg="modSp add del mod">
        <pc:chgData name="Buxton, Dan" userId="656c7688-9e18-4143-ac53-c57228aa2c39" providerId="ADAL" clId="{B709F016-A26D-49E2-B34D-9A0EDAA9318D}" dt="2024-10-27T09:30:16.698" v="3325"/>
        <pc:sldMkLst>
          <pc:docMk/>
          <pc:sldMk cId="2881999495" sldId="2076139128"/>
        </pc:sldMkLst>
        <pc:spChg chg="mod">
          <ac:chgData name="Buxton, Dan" userId="656c7688-9e18-4143-ac53-c57228aa2c39" providerId="ADAL" clId="{B709F016-A26D-49E2-B34D-9A0EDAA9318D}" dt="2024-10-27T09:30:08.034" v="3322" actId="20577"/>
          <ac:spMkLst>
            <pc:docMk/>
            <pc:sldMk cId="2881999495" sldId="2076139128"/>
            <ac:spMk id="4" creationId="{AB3D3A50-2902-4F89-9162-B0065A4F7AE3}"/>
          </ac:spMkLst>
        </pc:spChg>
      </pc:sldChg>
      <pc:sldChg chg="modSp add mod modAnim">
        <pc:chgData name="Buxton, Dan" userId="656c7688-9e18-4143-ac53-c57228aa2c39" providerId="ADAL" clId="{B709F016-A26D-49E2-B34D-9A0EDAA9318D}" dt="2024-10-27T16:11:22.730" v="4675" actId="20577"/>
        <pc:sldMkLst>
          <pc:docMk/>
          <pc:sldMk cId="3184255134" sldId="2076139129"/>
        </pc:sldMkLst>
        <pc:spChg chg="mod">
          <ac:chgData name="Buxton, Dan" userId="656c7688-9e18-4143-ac53-c57228aa2c39" providerId="ADAL" clId="{B709F016-A26D-49E2-B34D-9A0EDAA9318D}" dt="2024-10-27T12:34:43.994" v="3487" actId="20577"/>
          <ac:spMkLst>
            <pc:docMk/>
            <pc:sldMk cId="3184255134" sldId="2076139129"/>
            <ac:spMk id="10" creationId="{08B60552-3E3E-0342-4695-D26158490FE6}"/>
          </ac:spMkLst>
        </pc:spChg>
        <pc:spChg chg="mod">
          <ac:chgData name="Buxton, Dan" userId="656c7688-9e18-4143-ac53-c57228aa2c39" providerId="ADAL" clId="{B709F016-A26D-49E2-B34D-9A0EDAA9318D}" dt="2024-10-27T16:11:22.730" v="4675" actId="20577"/>
          <ac:spMkLst>
            <pc:docMk/>
            <pc:sldMk cId="3184255134" sldId="2076139129"/>
            <ac:spMk id="17" creationId="{D748B143-C3F2-C1A0-E5A0-29290FA773C8}"/>
          </ac:spMkLst>
        </pc:spChg>
      </pc:sldChg>
      <pc:sldChg chg="modSp add del mod modAnim">
        <pc:chgData name="Buxton, Dan" userId="656c7688-9e18-4143-ac53-c57228aa2c39" providerId="ADAL" clId="{B709F016-A26D-49E2-B34D-9A0EDAA9318D}" dt="2024-10-29T09:57:55.212" v="5925" actId="18676"/>
        <pc:sldMkLst>
          <pc:docMk/>
          <pc:sldMk cId="3451176037" sldId="2076139130"/>
        </pc:sldMkLst>
        <pc:spChg chg="mod">
          <ac:chgData name="Buxton, Dan" userId="656c7688-9e18-4143-ac53-c57228aa2c39" providerId="ADAL" clId="{B709F016-A26D-49E2-B34D-9A0EDAA9318D}" dt="2024-10-27T15:49:10.302" v="4046" actId="20577"/>
          <ac:spMkLst>
            <pc:docMk/>
            <pc:sldMk cId="3451176037" sldId="2076139130"/>
            <ac:spMk id="10" creationId="{08B60552-3E3E-0342-4695-D26158490FE6}"/>
          </ac:spMkLst>
        </pc:spChg>
        <pc:spChg chg="mod">
          <ac:chgData name="Buxton, Dan" userId="656c7688-9e18-4143-ac53-c57228aa2c39" providerId="ADAL" clId="{B709F016-A26D-49E2-B34D-9A0EDAA9318D}" dt="2024-10-27T21:27:13.050" v="5065" actId="207"/>
          <ac:spMkLst>
            <pc:docMk/>
            <pc:sldMk cId="3451176037" sldId="2076139130"/>
            <ac:spMk id="17" creationId="{D748B143-C3F2-C1A0-E5A0-29290FA773C8}"/>
          </ac:spMkLst>
        </pc:spChg>
      </pc:sldChg>
      <pc:sldChg chg="modSp add mod ord modAnim">
        <pc:chgData name="Buxton, Dan" userId="656c7688-9e18-4143-ac53-c57228aa2c39" providerId="ADAL" clId="{B709F016-A26D-49E2-B34D-9A0EDAA9318D}" dt="2024-10-31T13:35:45.041" v="6985"/>
        <pc:sldMkLst>
          <pc:docMk/>
          <pc:sldMk cId="606703297" sldId="2076139131"/>
        </pc:sldMkLst>
        <pc:spChg chg="mod">
          <ac:chgData name="Buxton, Dan" userId="656c7688-9e18-4143-ac53-c57228aa2c39" providerId="ADAL" clId="{B709F016-A26D-49E2-B34D-9A0EDAA9318D}" dt="2024-10-29T10:19:59.740" v="6212" actId="20577"/>
          <ac:spMkLst>
            <pc:docMk/>
            <pc:sldMk cId="606703297" sldId="2076139131"/>
            <ac:spMk id="10" creationId="{08B60552-3E3E-0342-4695-D26158490FE6}"/>
          </ac:spMkLst>
        </pc:spChg>
        <pc:spChg chg="mod">
          <ac:chgData name="Buxton, Dan" userId="656c7688-9e18-4143-ac53-c57228aa2c39" providerId="ADAL" clId="{B709F016-A26D-49E2-B34D-9A0EDAA9318D}" dt="2024-10-29T10:21:54.262" v="6213" actId="20577"/>
          <ac:spMkLst>
            <pc:docMk/>
            <pc:sldMk cId="606703297" sldId="2076139131"/>
            <ac:spMk id="17" creationId="{D748B143-C3F2-C1A0-E5A0-29290FA773C8}"/>
          </ac:spMkLst>
        </pc:spChg>
      </pc:sldChg>
      <pc:sldChg chg="modSp add mod ord">
        <pc:chgData name="Buxton, Dan" userId="656c7688-9e18-4143-ac53-c57228aa2c39" providerId="ADAL" clId="{B709F016-A26D-49E2-B34D-9A0EDAA9318D}" dt="2024-10-31T13:35:45.041" v="6985"/>
        <pc:sldMkLst>
          <pc:docMk/>
          <pc:sldMk cId="3840224308" sldId="2076139132"/>
        </pc:sldMkLst>
        <pc:spChg chg="mod">
          <ac:chgData name="Buxton, Dan" userId="656c7688-9e18-4143-ac53-c57228aa2c39" providerId="ADAL" clId="{B709F016-A26D-49E2-B34D-9A0EDAA9318D}" dt="2024-10-27T12:39:41.952" v="3614" actId="313"/>
          <ac:spMkLst>
            <pc:docMk/>
            <pc:sldMk cId="3840224308" sldId="2076139132"/>
            <ac:spMk id="10" creationId="{A2859B10-970C-0194-9AF9-A9F4CC6F1A46}"/>
          </ac:spMkLst>
        </pc:spChg>
        <pc:graphicFrameChg chg="modGraphic">
          <ac:chgData name="Buxton, Dan" userId="656c7688-9e18-4143-ac53-c57228aa2c39" providerId="ADAL" clId="{B709F016-A26D-49E2-B34D-9A0EDAA9318D}" dt="2024-10-29T10:29:54.730" v="6289" actId="207"/>
          <ac:graphicFrameMkLst>
            <pc:docMk/>
            <pc:sldMk cId="3840224308" sldId="2076139132"/>
            <ac:graphicFrameMk id="4" creationId="{67CB40B1-BEA2-9F46-4A6C-A8C348EF78B6}"/>
          </ac:graphicFrameMkLst>
        </pc:graphicFrameChg>
      </pc:sldChg>
      <pc:sldChg chg="addSp delSp modSp add mod ord modAnim">
        <pc:chgData name="Buxton, Dan" userId="656c7688-9e18-4143-ac53-c57228aa2c39" providerId="ADAL" clId="{B709F016-A26D-49E2-B34D-9A0EDAA9318D}" dt="2024-10-31T13:35:45.041" v="6985"/>
        <pc:sldMkLst>
          <pc:docMk/>
          <pc:sldMk cId="3203986099" sldId="2076139133"/>
        </pc:sldMkLst>
        <pc:spChg chg="add mod">
          <ac:chgData name="Buxton, Dan" userId="656c7688-9e18-4143-ac53-c57228aa2c39" providerId="ADAL" clId="{B709F016-A26D-49E2-B34D-9A0EDAA9318D}" dt="2024-10-29T11:19:07.137" v="6644" actId="1076"/>
          <ac:spMkLst>
            <pc:docMk/>
            <pc:sldMk cId="3203986099" sldId="2076139133"/>
            <ac:spMk id="2" creationId="{B5F320FD-BC73-8B80-F6DF-4A556490AFD3}"/>
          </ac:spMkLst>
        </pc:spChg>
        <pc:spChg chg="add mod">
          <ac:chgData name="Buxton, Dan" userId="656c7688-9e18-4143-ac53-c57228aa2c39" providerId="ADAL" clId="{B709F016-A26D-49E2-B34D-9A0EDAA9318D}" dt="2024-10-29T11:19:07.137" v="6644" actId="1076"/>
          <ac:spMkLst>
            <pc:docMk/>
            <pc:sldMk cId="3203986099" sldId="2076139133"/>
            <ac:spMk id="3" creationId="{ADA5376B-C316-C6CF-7D49-72C9827080DE}"/>
          </ac:spMkLst>
        </pc:spChg>
        <pc:spChg chg="add del mod">
          <ac:chgData name="Buxton, Dan" userId="656c7688-9e18-4143-ac53-c57228aa2c39" providerId="ADAL" clId="{B709F016-A26D-49E2-B34D-9A0EDAA9318D}" dt="2024-10-27T21:11:59.811" v="4766" actId="478"/>
          <ac:spMkLst>
            <pc:docMk/>
            <pc:sldMk cId="3203986099" sldId="2076139133"/>
            <ac:spMk id="5" creationId="{80702E2C-BA0C-2D2A-3485-B9270660B332}"/>
          </ac:spMkLst>
        </pc:spChg>
        <pc:spChg chg="add del mod">
          <ac:chgData name="Buxton, Dan" userId="656c7688-9e18-4143-ac53-c57228aa2c39" providerId="ADAL" clId="{B709F016-A26D-49E2-B34D-9A0EDAA9318D}" dt="2024-10-27T21:11:59.811" v="4766" actId="478"/>
          <ac:spMkLst>
            <pc:docMk/>
            <pc:sldMk cId="3203986099" sldId="2076139133"/>
            <ac:spMk id="6" creationId="{21FAC693-3BEC-715E-725B-2B6C51ACF57F}"/>
          </ac:spMkLst>
        </pc:spChg>
        <pc:spChg chg="add mod">
          <ac:chgData name="Buxton, Dan" userId="656c7688-9e18-4143-ac53-c57228aa2c39" providerId="ADAL" clId="{B709F016-A26D-49E2-B34D-9A0EDAA9318D}" dt="2024-10-29T11:19:07.137" v="6644" actId="1076"/>
          <ac:spMkLst>
            <pc:docMk/>
            <pc:sldMk cId="3203986099" sldId="2076139133"/>
            <ac:spMk id="7" creationId="{71748CEF-4D3C-9F9E-DCD7-27FDAB6782F9}"/>
          </ac:spMkLst>
        </pc:spChg>
        <pc:spChg chg="add mod">
          <ac:chgData name="Buxton, Dan" userId="656c7688-9e18-4143-ac53-c57228aa2c39" providerId="ADAL" clId="{B709F016-A26D-49E2-B34D-9A0EDAA9318D}" dt="2024-10-29T11:19:07.137" v="6644" actId="1076"/>
          <ac:spMkLst>
            <pc:docMk/>
            <pc:sldMk cId="3203986099" sldId="2076139133"/>
            <ac:spMk id="8" creationId="{37ED0DCE-B1AD-CF85-A9C5-3A8BEF8CA6F2}"/>
          </ac:spMkLst>
        </pc:spChg>
        <pc:spChg chg="mod">
          <ac:chgData name="Buxton, Dan" userId="656c7688-9e18-4143-ac53-c57228aa2c39" providerId="ADAL" clId="{B709F016-A26D-49E2-B34D-9A0EDAA9318D}" dt="2024-10-29T10:13:56.560" v="6158" actId="20577"/>
          <ac:spMkLst>
            <pc:docMk/>
            <pc:sldMk cId="3203986099" sldId="2076139133"/>
            <ac:spMk id="10" creationId="{A2859B10-970C-0194-9AF9-A9F4CC6F1A46}"/>
          </ac:spMkLst>
        </pc:spChg>
        <pc:spChg chg="add mod">
          <ac:chgData name="Buxton, Dan" userId="656c7688-9e18-4143-ac53-c57228aa2c39" providerId="ADAL" clId="{B709F016-A26D-49E2-B34D-9A0EDAA9318D}" dt="2024-10-29T11:19:07.137" v="6644" actId="1076"/>
          <ac:spMkLst>
            <pc:docMk/>
            <pc:sldMk cId="3203986099" sldId="2076139133"/>
            <ac:spMk id="22" creationId="{7DDCCD58-9A5D-F6D1-0B48-81AF6D01FBDE}"/>
          </ac:spMkLst>
        </pc:spChg>
        <pc:spChg chg="add mod">
          <ac:chgData name="Buxton, Dan" userId="656c7688-9e18-4143-ac53-c57228aa2c39" providerId="ADAL" clId="{B709F016-A26D-49E2-B34D-9A0EDAA9318D}" dt="2024-10-29T11:19:07.137" v="6644" actId="1076"/>
          <ac:spMkLst>
            <pc:docMk/>
            <pc:sldMk cId="3203986099" sldId="2076139133"/>
            <ac:spMk id="23" creationId="{B3337441-FA77-9C29-7CA0-8341BF43189D}"/>
          </ac:spMkLst>
        </pc:spChg>
        <pc:spChg chg="add mod">
          <ac:chgData name="Buxton, Dan" userId="656c7688-9e18-4143-ac53-c57228aa2c39" providerId="ADAL" clId="{B709F016-A26D-49E2-B34D-9A0EDAA9318D}" dt="2024-10-29T11:19:07.137" v="6644" actId="1076"/>
          <ac:spMkLst>
            <pc:docMk/>
            <pc:sldMk cId="3203986099" sldId="2076139133"/>
            <ac:spMk id="29" creationId="{C560E138-641D-2192-1E4A-021920DFA417}"/>
          </ac:spMkLst>
        </pc:spChg>
        <pc:spChg chg="add mod">
          <ac:chgData name="Buxton, Dan" userId="656c7688-9e18-4143-ac53-c57228aa2c39" providerId="ADAL" clId="{B709F016-A26D-49E2-B34D-9A0EDAA9318D}" dt="2024-10-29T11:19:07.137" v="6644" actId="1076"/>
          <ac:spMkLst>
            <pc:docMk/>
            <pc:sldMk cId="3203986099" sldId="2076139133"/>
            <ac:spMk id="39" creationId="{700B09C2-9F16-6A80-1343-0FD3DF1FDD24}"/>
          </ac:spMkLst>
        </pc:spChg>
        <pc:spChg chg="add mod">
          <ac:chgData name="Buxton, Dan" userId="656c7688-9e18-4143-ac53-c57228aa2c39" providerId="ADAL" clId="{B709F016-A26D-49E2-B34D-9A0EDAA9318D}" dt="2024-10-29T11:19:07.137" v="6644" actId="1076"/>
          <ac:spMkLst>
            <pc:docMk/>
            <pc:sldMk cId="3203986099" sldId="2076139133"/>
            <ac:spMk id="40" creationId="{279722E4-80B7-7C80-54CB-BDCA7E5F452F}"/>
          </ac:spMkLst>
        </pc:spChg>
        <pc:spChg chg="add mod">
          <ac:chgData name="Buxton, Dan" userId="656c7688-9e18-4143-ac53-c57228aa2c39" providerId="ADAL" clId="{B709F016-A26D-49E2-B34D-9A0EDAA9318D}" dt="2024-10-29T11:19:07.137" v="6644" actId="1076"/>
          <ac:spMkLst>
            <pc:docMk/>
            <pc:sldMk cId="3203986099" sldId="2076139133"/>
            <ac:spMk id="43" creationId="{F5703707-7FFE-D8F7-D8A9-A941CDA2AE08}"/>
          </ac:spMkLst>
        </pc:spChg>
        <pc:graphicFrameChg chg="del">
          <ac:chgData name="Buxton, Dan" userId="656c7688-9e18-4143-ac53-c57228aa2c39" providerId="ADAL" clId="{B709F016-A26D-49E2-B34D-9A0EDAA9318D}" dt="2024-10-27T12:44:23.597" v="3806" actId="478"/>
          <ac:graphicFrameMkLst>
            <pc:docMk/>
            <pc:sldMk cId="3203986099" sldId="2076139133"/>
            <ac:graphicFrameMk id="4" creationId="{67CB40B1-BEA2-9F46-4A6C-A8C348EF78B6}"/>
          </ac:graphicFrameMkLst>
        </pc:graphicFrameChg>
        <pc:cxnChg chg="add mod">
          <ac:chgData name="Buxton, Dan" userId="656c7688-9e18-4143-ac53-c57228aa2c39" providerId="ADAL" clId="{B709F016-A26D-49E2-B34D-9A0EDAA9318D}" dt="2024-10-29T11:19:07.137" v="6644" actId="1076"/>
          <ac:cxnSpMkLst>
            <pc:docMk/>
            <pc:sldMk cId="3203986099" sldId="2076139133"/>
            <ac:cxnSpMk id="11" creationId="{0919BA3E-A8C5-348B-C32E-8201166B2214}"/>
          </ac:cxnSpMkLst>
        </pc:cxnChg>
        <pc:cxnChg chg="add mod">
          <ac:chgData name="Buxton, Dan" userId="656c7688-9e18-4143-ac53-c57228aa2c39" providerId="ADAL" clId="{B709F016-A26D-49E2-B34D-9A0EDAA9318D}" dt="2024-10-29T11:19:07.137" v="6644" actId="1076"/>
          <ac:cxnSpMkLst>
            <pc:docMk/>
            <pc:sldMk cId="3203986099" sldId="2076139133"/>
            <ac:cxnSpMk id="13" creationId="{AA480617-E025-EF5A-0F0E-5048A6A6309F}"/>
          </ac:cxnSpMkLst>
        </pc:cxnChg>
        <pc:cxnChg chg="add mod">
          <ac:chgData name="Buxton, Dan" userId="656c7688-9e18-4143-ac53-c57228aa2c39" providerId="ADAL" clId="{B709F016-A26D-49E2-B34D-9A0EDAA9318D}" dt="2024-10-29T11:19:07.137" v="6644" actId="1076"/>
          <ac:cxnSpMkLst>
            <pc:docMk/>
            <pc:sldMk cId="3203986099" sldId="2076139133"/>
            <ac:cxnSpMk id="16" creationId="{8128A548-59E9-B4CC-B9B9-CEDE5E1A9210}"/>
          </ac:cxnSpMkLst>
        </pc:cxnChg>
        <pc:cxnChg chg="add mod">
          <ac:chgData name="Buxton, Dan" userId="656c7688-9e18-4143-ac53-c57228aa2c39" providerId="ADAL" clId="{B709F016-A26D-49E2-B34D-9A0EDAA9318D}" dt="2024-10-29T11:19:07.137" v="6644" actId="1076"/>
          <ac:cxnSpMkLst>
            <pc:docMk/>
            <pc:sldMk cId="3203986099" sldId="2076139133"/>
            <ac:cxnSpMk id="17" creationId="{6F39379B-8B40-5FB0-BD36-9F9A53661FCF}"/>
          </ac:cxnSpMkLst>
        </pc:cxnChg>
        <pc:cxnChg chg="add mod">
          <ac:chgData name="Buxton, Dan" userId="656c7688-9e18-4143-ac53-c57228aa2c39" providerId="ADAL" clId="{B709F016-A26D-49E2-B34D-9A0EDAA9318D}" dt="2024-10-29T11:19:07.137" v="6644" actId="1076"/>
          <ac:cxnSpMkLst>
            <pc:docMk/>
            <pc:sldMk cId="3203986099" sldId="2076139133"/>
            <ac:cxnSpMk id="30" creationId="{1B6283C2-BDE2-F9B9-DDBE-A9683BEE0D0A}"/>
          </ac:cxnSpMkLst>
        </pc:cxnChg>
      </pc:sldChg>
      <pc:sldChg chg="modSp add del mod">
        <pc:chgData name="Buxton, Dan" userId="656c7688-9e18-4143-ac53-c57228aa2c39" providerId="ADAL" clId="{B709F016-A26D-49E2-B34D-9A0EDAA9318D}" dt="2024-10-27T12:46:01.696" v="3863" actId="47"/>
        <pc:sldMkLst>
          <pc:docMk/>
          <pc:sldMk cId="421753789" sldId="2076139134"/>
        </pc:sldMkLst>
        <pc:spChg chg="mod">
          <ac:chgData name="Buxton, Dan" userId="656c7688-9e18-4143-ac53-c57228aa2c39" providerId="ADAL" clId="{B709F016-A26D-49E2-B34D-9A0EDAA9318D}" dt="2024-10-27T12:45:50.559" v="3862" actId="20577"/>
          <ac:spMkLst>
            <pc:docMk/>
            <pc:sldMk cId="421753789" sldId="2076139134"/>
            <ac:spMk id="10" creationId="{08B60552-3E3E-0342-4695-D26158490FE6}"/>
          </ac:spMkLst>
        </pc:spChg>
      </pc:sldChg>
      <pc:sldChg chg="modSp add del mod modAnim">
        <pc:chgData name="Buxton, Dan" userId="656c7688-9e18-4143-ac53-c57228aa2c39" providerId="ADAL" clId="{B709F016-A26D-49E2-B34D-9A0EDAA9318D}" dt="2024-10-27T21:57:44.111" v="5415" actId="47"/>
        <pc:sldMkLst>
          <pc:docMk/>
          <pc:sldMk cId="3352527583" sldId="2076139134"/>
        </pc:sldMkLst>
        <pc:spChg chg="mod">
          <ac:chgData name="Buxton, Dan" userId="656c7688-9e18-4143-ac53-c57228aa2c39" providerId="ADAL" clId="{B709F016-A26D-49E2-B34D-9A0EDAA9318D}" dt="2024-10-27T15:48:15.509" v="4036" actId="27636"/>
          <ac:spMkLst>
            <pc:docMk/>
            <pc:sldMk cId="3352527583" sldId="2076139134"/>
            <ac:spMk id="17" creationId="{D748B143-C3F2-C1A0-E5A0-29290FA773C8}"/>
          </ac:spMkLst>
        </pc:spChg>
      </pc:sldChg>
      <pc:sldChg chg="modSp add mod ord modAnim">
        <pc:chgData name="Buxton, Dan" userId="656c7688-9e18-4143-ac53-c57228aa2c39" providerId="ADAL" clId="{B709F016-A26D-49E2-B34D-9A0EDAA9318D}" dt="2024-10-29T11:08:50.909" v="6571"/>
        <pc:sldMkLst>
          <pc:docMk/>
          <pc:sldMk cId="362451070" sldId="2076139135"/>
        </pc:sldMkLst>
        <pc:spChg chg="mod">
          <ac:chgData name="Buxton, Dan" userId="656c7688-9e18-4143-ac53-c57228aa2c39" providerId="ADAL" clId="{B709F016-A26D-49E2-B34D-9A0EDAA9318D}" dt="2024-10-28T21:12:45.423" v="5923" actId="20577"/>
          <ac:spMkLst>
            <pc:docMk/>
            <pc:sldMk cId="362451070" sldId="2076139135"/>
            <ac:spMk id="10" creationId="{08B60552-3E3E-0342-4695-D26158490FE6}"/>
          </ac:spMkLst>
        </pc:spChg>
        <pc:spChg chg="mod">
          <ac:chgData name="Buxton, Dan" userId="656c7688-9e18-4143-ac53-c57228aa2c39" providerId="ADAL" clId="{B709F016-A26D-49E2-B34D-9A0EDAA9318D}" dt="2024-10-27T15:49:28.451" v="4051" actId="27636"/>
          <ac:spMkLst>
            <pc:docMk/>
            <pc:sldMk cId="362451070" sldId="2076139135"/>
            <ac:spMk id="17" creationId="{D748B143-C3F2-C1A0-E5A0-29290FA773C8}"/>
          </ac:spMkLst>
        </pc:spChg>
      </pc:sldChg>
      <pc:sldChg chg="modSp add del mod">
        <pc:chgData name="Buxton, Dan" userId="656c7688-9e18-4143-ac53-c57228aa2c39" providerId="ADAL" clId="{B709F016-A26D-49E2-B34D-9A0EDAA9318D}" dt="2024-10-27T15:42:54.043" v="3986" actId="47"/>
        <pc:sldMkLst>
          <pc:docMk/>
          <pc:sldMk cId="1583330358" sldId="2076139135"/>
        </pc:sldMkLst>
        <pc:spChg chg="mod">
          <ac:chgData name="Buxton, Dan" userId="656c7688-9e18-4143-ac53-c57228aa2c39" providerId="ADAL" clId="{B709F016-A26D-49E2-B34D-9A0EDAA9318D}" dt="2024-10-27T15:41:03.818" v="3977" actId="20577"/>
          <ac:spMkLst>
            <pc:docMk/>
            <pc:sldMk cId="1583330358" sldId="2076139135"/>
            <ac:spMk id="10" creationId="{08B60552-3E3E-0342-4695-D26158490FE6}"/>
          </ac:spMkLst>
        </pc:spChg>
      </pc:sldChg>
      <pc:sldChg chg="add del">
        <pc:chgData name="Buxton, Dan" userId="656c7688-9e18-4143-ac53-c57228aa2c39" providerId="ADAL" clId="{B709F016-A26D-49E2-B34D-9A0EDAA9318D}" dt="2024-10-29T09:57:55.212" v="5925" actId="18676"/>
        <pc:sldMkLst>
          <pc:docMk/>
          <pc:sldMk cId="3461197267" sldId="2076139136"/>
        </pc:sldMkLst>
      </pc:sldChg>
      <pc:sldChg chg="modSp new del mod">
        <pc:chgData name="Buxton, Dan" userId="656c7688-9e18-4143-ac53-c57228aa2c39" providerId="ADAL" clId="{B709F016-A26D-49E2-B34D-9A0EDAA9318D}" dt="2024-10-27T21:48:33.364" v="5288" actId="47"/>
        <pc:sldMkLst>
          <pc:docMk/>
          <pc:sldMk cId="125839687" sldId="2076139137"/>
        </pc:sldMkLst>
        <pc:spChg chg="mod">
          <ac:chgData name="Buxton, Dan" userId="656c7688-9e18-4143-ac53-c57228aa2c39" providerId="ADAL" clId="{B709F016-A26D-49E2-B34D-9A0EDAA9318D}" dt="2024-10-27T21:06:49.119" v="4684" actId="207"/>
          <ac:spMkLst>
            <pc:docMk/>
            <pc:sldMk cId="125839687" sldId="2076139137"/>
            <ac:spMk id="3" creationId="{E487E0FB-AF19-D2C8-350A-330CBA099CAC}"/>
          </ac:spMkLst>
        </pc:spChg>
      </pc:sldChg>
      <pc:sldChg chg="addSp delSp modSp add mod delAnim modAnim">
        <pc:chgData name="Buxton, Dan" userId="656c7688-9e18-4143-ac53-c57228aa2c39" providerId="ADAL" clId="{B709F016-A26D-49E2-B34D-9A0EDAA9318D}" dt="2024-10-30T16:44:22.140" v="6983"/>
        <pc:sldMkLst>
          <pc:docMk/>
          <pc:sldMk cId="2403590459" sldId="2076139138"/>
        </pc:sldMkLst>
        <pc:spChg chg="mod">
          <ac:chgData name="Buxton, Dan" userId="656c7688-9e18-4143-ac53-c57228aa2c39" providerId="ADAL" clId="{B709F016-A26D-49E2-B34D-9A0EDAA9318D}" dt="2024-10-27T21:46:35.515" v="5283" actId="20577"/>
          <ac:spMkLst>
            <pc:docMk/>
            <pc:sldMk cId="2403590459" sldId="2076139138"/>
            <ac:spMk id="2" creationId="{00000000-0000-0000-0000-000000000000}"/>
          </ac:spMkLst>
        </pc:spChg>
        <pc:spChg chg="mod">
          <ac:chgData name="Buxton, Dan" userId="656c7688-9e18-4143-ac53-c57228aa2c39" providerId="ADAL" clId="{B709F016-A26D-49E2-B34D-9A0EDAA9318D}" dt="2024-10-30T16:43:43.427" v="6978" actId="20577"/>
          <ac:spMkLst>
            <pc:docMk/>
            <pc:sldMk cId="2403590459" sldId="2076139138"/>
            <ac:spMk id="6" creationId="{00000000-0000-0000-0000-000000000000}"/>
          </ac:spMkLst>
        </pc:spChg>
        <pc:spChg chg="add mod">
          <ac:chgData name="Buxton, Dan" userId="656c7688-9e18-4143-ac53-c57228aa2c39" providerId="ADAL" clId="{B709F016-A26D-49E2-B34D-9A0EDAA9318D}" dt="2024-10-30T16:43:53.397" v="6980" actId="1076"/>
          <ac:spMkLst>
            <pc:docMk/>
            <pc:sldMk cId="2403590459" sldId="2076139138"/>
            <ac:spMk id="10" creationId="{B31C0FB8-5F48-FE6F-14B1-DE1163C7C9EB}"/>
          </ac:spMkLst>
        </pc:spChg>
        <pc:spChg chg="add del">
          <ac:chgData name="Buxton, Dan" userId="656c7688-9e18-4143-ac53-c57228aa2c39" providerId="ADAL" clId="{B709F016-A26D-49E2-B34D-9A0EDAA9318D}" dt="2024-10-27T22:37:20.015" v="5840" actId="34122"/>
          <ac:spMkLst>
            <pc:docMk/>
            <pc:sldMk cId="2403590459" sldId="2076139138"/>
            <ac:spMk id="12" creationId="{71311D2A-6A27-4A70-90B8-A4407283615D}"/>
          </ac:spMkLst>
        </pc:spChg>
        <pc:grpChg chg="add del mod">
          <ac:chgData name="Buxton, Dan" userId="656c7688-9e18-4143-ac53-c57228aa2c39" providerId="ADAL" clId="{B709F016-A26D-49E2-B34D-9A0EDAA9318D}" dt="2024-10-27T22:37:48.849" v="5851"/>
          <ac:grpSpMkLst>
            <pc:docMk/>
            <pc:sldMk cId="2403590459" sldId="2076139138"/>
            <ac:grpSpMk id="18" creationId="{936CA7D2-A934-3E8E-33E1-32189DB2DF6F}"/>
          </ac:grpSpMkLst>
        </pc:grpChg>
        <pc:grpChg chg="mod">
          <ac:chgData name="Buxton, Dan" userId="656c7688-9e18-4143-ac53-c57228aa2c39" providerId="ADAL" clId="{B709F016-A26D-49E2-B34D-9A0EDAA9318D}" dt="2024-10-27T22:37:48.244" v="5849"/>
          <ac:grpSpMkLst>
            <pc:docMk/>
            <pc:sldMk cId="2403590459" sldId="2076139138"/>
            <ac:grpSpMk id="20" creationId="{E517ACB6-F32B-3C94-662C-6BB3ED5F6F5A}"/>
          </ac:grpSpMkLst>
        </pc:grpChg>
        <pc:picChg chg="add del mod">
          <ac:chgData name="Buxton, Dan" userId="656c7688-9e18-4143-ac53-c57228aa2c39" providerId="ADAL" clId="{B709F016-A26D-49E2-B34D-9A0EDAA9318D}" dt="2024-10-27T22:38:14.871" v="5854" actId="34307"/>
          <ac:picMkLst>
            <pc:docMk/>
            <pc:sldMk cId="2403590459" sldId="2076139138"/>
            <ac:picMk id="21" creationId="{A8E7C1FF-F0A1-6C08-9798-4A8EACCE43EA}"/>
          </ac:picMkLst>
        </pc:picChg>
        <pc:inkChg chg="add del">
          <ac:chgData name="Buxton, Dan" userId="656c7688-9e18-4143-ac53-c57228aa2c39" providerId="ADAL" clId="{B709F016-A26D-49E2-B34D-9A0EDAA9318D}" dt="2024-10-27T22:37:24.465" v="5842" actId="9405"/>
          <ac:inkMkLst>
            <pc:docMk/>
            <pc:sldMk cId="2403590459" sldId="2076139138"/>
            <ac:inkMk id="14" creationId="{EED2D97E-74BA-F212-020C-5A63D95CA0A7}"/>
          </ac:inkMkLst>
        </pc:inkChg>
        <pc:inkChg chg="add del">
          <ac:chgData name="Buxton, Dan" userId="656c7688-9e18-4143-ac53-c57228aa2c39" providerId="ADAL" clId="{B709F016-A26D-49E2-B34D-9A0EDAA9318D}" dt="2024-10-27T22:37:23.575" v="5841" actId="9405"/>
          <ac:inkMkLst>
            <pc:docMk/>
            <pc:sldMk cId="2403590459" sldId="2076139138"/>
            <ac:inkMk id="15" creationId="{66FEE11C-E392-DCD3-3835-7F99BB6821B7}"/>
          </ac:inkMkLst>
        </pc:inkChg>
        <pc:inkChg chg="add del mod">
          <ac:chgData name="Buxton, Dan" userId="656c7688-9e18-4143-ac53-c57228aa2c39" providerId="ADAL" clId="{B709F016-A26D-49E2-B34D-9A0EDAA9318D}" dt="2024-10-27T22:37:49.219" v="5852" actId="9405"/>
          <ac:inkMkLst>
            <pc:docMk/>
            <pc:sldMk cId="2403590459" sldId="2076139138"/>
            <ac:inkMk id="16" creationId="{C26EA513-CB77-2D88-DB77-CE5493B5EC10}"/>
          </ac:inkMkLst>
        </pc:inkChg>
        <pc:inkChg chg="add del mod">
          <ac:chgData name="Buxton, Dan" userId="656c7688-9e18-4143-ac53-c57228aa2c39" providerId="ADAL" clId="{B709F016-A26D-49E2-B34D-9A0EDAA9318D}" dt="2024-10-27T22:37:48.849" v="5851"/>
          <ac:inkMkLst>
            <pc:docMk/>
            <pc:sldMk cId="2403590459" sldId="2076139138"/>
            <ac:inkMk id="17" creationId="{1B2CA932-76E9-F8F9-C90B-F3626E6DCF5A}"/>
          </ac:inkMkLst>
        </pc:inkChg>
        <pc:inkChg chg="add del mod">
          <ac:chgData name="Buxton, Dan" userId="656c7688-9e18-4143-ac53-c57228aa2c39" providerId="ADAL" clId="{B709F016-A26D-49E2-B34D-9A0EDAA9318D}" dt="2024-10-27T22:37:48.244" v="5849"/>
          <ac:inkMkLst>
            <pc:docMk/>
            <pc:sldMk cId="2403590459" sldId="2076139138"/>
            <ac:inkMk id="19" creationId="{29D5BB6A-EFDC-8F5E-8959-C03A80FBA613}"/>
          </ac:inkMkLst>
        </pc:inkChg>
        <pc:cxnChg chg="add mod">
          <ac:chgData name="Buxton, Dan" userId="656c7688-9e18-4143-ac53-c57228aa2c39" providerId="ADAL" clId="{B709F016-A26D-49E2-B34D-9A0EDAA9318D}" dt="2024-10-30T16:43:50.068" v="6979" actId="1076"/>
          <ac:cxnSpMkLst>
            <pc:docMk/>
            <pc:sldMk cId="2403590459" sldId="2076139138"/>
            <ac:cxnSpMk id="7" creationId="{9D973AC1-ECFA-537F-B71C-8DE7E459F304}"/>
          </ac:cxnSpMkLst>
        </pc:cxnChg>
        <pc:cxnChg chg="add del mod">
          <ac:chgData name="Buxton, Dan" userId="656c7688-9e18-4143-ac53-c57228aa2c39" providerId="ADAL" clId="{B709F016-A26D-49E2-B34D-9A0EDAA9318D}" dt="2024-10-27T22:36:03.083" v="5836" actId="478"/>
          <ac:cxnSpMkLst>
            <pc:docMk/>
            <pc:sldMk cId="2403590459" sldId="2076139138"/>
            <ac:cxnSpMk id="11" creationId="{71A45D46-40CC-1A02-B4B7-7C29ED301E5E}"/>
          </ac:cxnSpMkLst>
        </pc:cxnChg>
        <pc:cxnChg chg="add del mod">
          <ac:chgData name="Buxton, Dan" userId="656c7688-9e18-4143-ac53-c57228aa2c39" providerId="ADAL" clId="{B709F016-A26D-49E2-B34D-9A0EDAA9318D}" dt="2024-10-27T22:39:28.437" v="5865" actId="478"/>
          <ac:cxnSpMkLst>
            <pc:docMk/>
            <pc:sldMk cId="2403590459" sldId="2076139138"/>
            <ac:cxnSpMk id="23" creationId="{B375333A-5188-F59D-5B5B-EB087E0A2831}"/>
          </ac:cxnSpMkLst>
        </pc:cxnChg>
        <pc:cxnChg chg="add mod">
          <ac:chgData name="Buxton, Dan" userId="656c7688-9e18-4143-ac53-c57228aa2c39" providerId="ADAL" clId="{B709F016-A26D-49E2-B34D-9A0EDAA9318D}" dt="2024-10-30T16:43:35.987" v="6973" actId="1076"/>
          <ac:cxnSpMkLst>
            <pc:docMk/>
            <pc:sldMk cId="2403590459" sldId="2076139138"/>
            <ac:cxnSpMk id="30" creationId="{5166E67A-E27E-EDAC-F389-CBF1982B01AE}"/>
          </ac:cxnSpMkLst>
        </pc:cxnChg>
      </pc:sldChg>
      <pc:sldChg chg="addSp delSp modSp add mod delAnim modAnim">
        <pc:chgData name="Buxton, Dan" userId="656c7688-9e18-4143-ac53-c57228aa2c39" providerId="ADAL" clId="{B709F016-A26D-49E2-B34D-9A0EDAA9318D}" dt="2024-10-29T11:46:07.248" v="6731" actId="478"/>
        <pc:sldMkLst>
          <pc:docMk/>
          <pc:sldMk cId="2501316977" sldId="2076139139"/>
        </pc:sldMkLst>
        <pc:spChg chg="add del">
          <ac:chgData name="Buxton, Dan" userId="656c7688-9e18-4143-ac53-c57228aa2c39" providerId="ADAL" clId="{B709F016-A26D-49E2-B34D-9A0EDAA9318D}" dt="2024-10-29T10:18:52.553" v="6202" actId="478"/>
          <ac:spMkLst>
            <pc:docMk/>
            <pc:sldMk cId="2501316977" sldId="2076139139"/>
            <ac:spMk id="2" creationId="{FF058005-FC25-A77C-3339-EC97F2DE3096}"/>
          </ac:spMkLst>
        </pc:spChg>
        <pc:spChg chg="add del">
          <ac:chgData name="Buxton, Dan" userId="656c7688-9e18-4143-ac53-c57228aa2c39" providerId="ADAL" clId="{B709F016-A26D-49E2-B34D-9A0EDAA9318D}" dt="2024-10-27T22:02:27.205" v="5419" actId="11529"/>
          <ac:spMkLst>
            <pc:docMk/>
            <pc:sldMk cId="2501316977" sldId="2076139139"/>
            <ac:spMk id="4" creationId="{791526A5-2E94-6CD1-9DF9-099C5B271DB6}"/>
          </ac:spMkLst>
        </pc:spChg>
        <pc:spChg chg="del mod">
          <ac:chgData name="Buxton, Dan" userId="656c7688-9e18-4143-ac53-c57228aa2c39" providerId="ADAL" clId="{B709F016-A26D-49E2-B34D-9A0EDAA9318D}" dt="2024-10-27T22:13:05.024" v="5696" actId="478"/>
          <ac:spMkLst>
            <pc:docMk/>
            <pc:sldMk cId="2501316977" sldId="2076139139"/>
            <ac:spMk id="5" creationId="{E8872A1A-8591-A0AF-3EA3-850E5AC16A44}"/>
          </ac:spMkLst>
        </pc:spChg>
        <pc:spChg chg="add mod">
          <ac:chgData name="Buxton, Dan" userId="656c7688-9e18-4143-ac53-c57228aa2c39" providerId="ADAL" clId="{B709F016-A26D-49E2-B34D-9A0EDAA9318D}" dt="2024-10-27T22:03:15.672" v="5425" actId="208"/>
          <ac:spMkLst>
            <pc:docMk/>
            <pc:sldMk cId="2501316977" sldId="2076139139"/>
            <ac:spMk id="8" creationId="{AF178993-D53B-EF7C-879B-BE786F32E13B}"/>
          </ac:spMkLst>
        </pc:spChg>
        <pc:spChg chg="mod">
          <ac:chgData name="Buxton, Dan" userId="656c7688-9e18-4143-ac53-c57228aa2c39" providerId="ADAL" clId="{B709F016-A26D-49E2-B34D-9A0EDAA9318D}" dt="2024-10-29T10:33:10.449" v="6314" actId="5793"/>
          <ac:spMkLst>
            <pc:docMk/>
            <pc:sldMk cId="2501316977" sldId="2076139139"/>
            <ac:spMk id="10" creationId="{0EBC8085-F386-49B3-0E8A-F32210184370}"/>
          </ac:spMkLst>
        </pc:spChg>
        <pc:spChg chg="add del mod">
          <ac:chgData name="Buxton, Dan" userId="656c7688-9e18-4143-ac53-c57228aa2c39" providerId="ADAL" clId="{B709F016-A26D-49E2-B34D-9A0EDAA9318D}" dt="2024-10-27T22:15:24.513" v="5731" actId="478"/>
          <ac:spMkLst>
            <pc:docMk/>
            <pc:sldMk cId="2501316977" sldId="2076139139"/>
            <ac:spMk id="15" creationId="{29683124-8FEC-277F-CBC0-2E161B8C2ECC}"/>
          </ac:spMkLst>
        </pc:spChg>
        <pc:spChg chg="add mod">
          <ac:chgData name="Buxton, Dan" userId="656c7688-9e18-4143-ac53-c57228aa2c39" providerId="ADAL" clId="{B709F016-A26D-49E2-B34D-9A0EDAA9318D}" dt="2024-10-27T22:17:24.982" v="5746" actId="208"/>
          <ac:spMkLst>
            <pc:docMk/>
            <pc:sldMk cId="2501316977" sldId="2076139139"/>
            <ac:spMk id="18" creationId="{A30D23D5-ADAE-AC23-70CC-13560A0A1E25}"/>
          </ac:spMkLst>
        </pc:spChg>
        <pc:spChg chg="add mod">
          <ac:chgData name="Buxton, Dan" userId="656c7688-9e18-4143-ac53-c57228aa2c39" providerId="ADAL" clId="{B709F016-A26D-49E2-B34D-9A0EDAA9318D}" dt="2024-10-29T11:40:40.872" v="6711" actId="1076"/>
          <ac:spMkLst>
            <pc:docMk/>
            <pc:sldMk cId="2501316977" sldId="2076139139"/>
            <ac:spMk id="19" creationId="{55906D98-4672-E394-B908-B1ECBCC90DFA}"/>
          </ac:spMkLst>
        </pc:spChg>
        <pc:spChg chg="add del mod">
          <ac:chgData name="Buxton, Dan" userId="656c7688-9e18-4143-ac53-c57228aa2c39" providerId="ADAL" clId="{B709F016-A26D-49E2-B34D-9A0EDAA9318D}" dt="2024-10-27T22:18:17.510" v="5761" actId="478"/>
          <ac:spMkLst>
            <pc:docMk/>
            <pc:sldMk cId="2501316977" sldId="2076139139"/>
            <ac:spMk id="20" creationId="{B1804284-62F1-A6A0-C8BF-6ACDECC75DEA}"/>
          </ac:spMkLst>
        </pc:spChg>
        <pc:spChg chg="add mod">
          <ac:chgData name="Buxton, Dan" userId="656c7688-9e18-4143-ac53-c57228aa2c39" providerId="ADAL" clId="{B709F016-A26D-49E2-B34D-9A0EDAA9318D}" dt="2024-10-29T11:40:38.081" v="6705" actId="1076"/>
          <ac:spMkLst>
            <pc:docMk/>
            <pc:sldMk cId="2501316977" sldId="2076139139"/>
            <ac:spMk id="23" creationId="{69DBF395-9A25-5927-FC80-03B7CA79AFD2}"/>
          </ac:spMkLst>
        </pc:spChg>
        <pc:picChg chg="add mod">
          <ac:chgData name="Buxton, Dan" userId="656c7688-9e18-4143-ac53-c57228aa2c39" providerId="ADAL" clId="{B709F016-A26D-49E2-B34D-9A0EDAA9318D}" dt="2024-10-27T22:02:03.835" v="5417" actId="1076"/>
          <ac:picMkLst>
            <pc:docMk/>
            <pc:sldMk cId="2501316977" sldId="2076139139"/>
            <ac:picMk id="3" creationId="{56EC4CE2-E554-FC90-BCF4-6686993C1B68}"/>
          </ac:picMkLst>
        </pc:picChg>
        <pc:picChg chg="del">
          <ac:chgData name="Buxton, Dan" userId="656c7688-9e18-4143-ac53-c57228aa2c39" providerId="ADAL" clId="{B709F016-A26D-49E2-B34D-9A0EDAA9318D}" dt="2024-10-27T21:57:13.334" v="5411" actId="478"/>
          <ac:picMkLst>
            <pc:docMk/>
            <pc:sldMk cId="2501316977" sldId="2076139139"/>
            <ac:picMk id="6" creationId="{9520388D-31E7-49C3-A341-D39428386513}"/>
          </ac:picMkLst>
        </pc:picChg>
        <pc:picChg chg="add mod modCrop">
          <ac:chgData name="Buxton, Dan" userId="656c7688-9e18-4143-ac53-c57228aa2c39" providerId="ADAL" clId="{B709F016-A26D-49E2-B34D-9A0EDAA9318D}" dt="2024-10-29T11:40:40.872" v="6711" actId="1076"/>
          <ac:picMkLst>
            <pc:docMk/>
            <pc:sldMk cId="2501316977" sldId="2076139139"/>
            <ac:picMk id="11" creationId="{3B819F6D-0820-ED4F-B750-32F691178346}"/>
          </ac:picMkLst>
        </pc:picChg>
        <pc:picChg chg="add mod">
          <ac:chgData name="Buxton, Dan" userId="656c7688-9e18-4143-ac53-c57228aa2c39" providerId="ADAL" clId="{B709F016-A26D-49E2-B34D-9A0EDAA9318D}" dt="2024-10-29T11:40:38.081" v="6705" actId="1076"/>
          <ac:picMkLst>
            <pc:docMk/>
            <pc:sldMk cId="2501316977" sldId="2076139139"/>
            <ac:picMk id="13" creationId="{F981F70A-13C2-E4AE-0342-CA7038D2C1E1}"/>
          </ac:picMkLst>
        </pc:picChg>
        <pc:picChg chg="del">
          <ac:chgData name="Buxton, Dan" userId="656c7688-9e18-4143-ac53-c57228aa2c39" providerId="ADAL" clId="{B709F016-A26D-49E2-B34D-9A0EDAA9318D}" dt="2024-10-27T21:57:15.430" v="5412" actId="478"/>
          <ac:picMkLst>
            <pc:docMk/>
            <pc:sldMk cId="2501316977" sldId="2076139139"/>
            <ac:picMk id="14" creationId="{D316B02A-0623-AA27-29FF-0B0E57E80C53}"/>
          </ac:picMkLst>
        </pc:picChg>
        <pc:cxnChg chg="add del mod">
          <ac:chgData name="Buxton, Dan" userId="656c7688-9e18-4143-ac53-c57228aa2c39" providerId="ADAL" clId="{B709F016-A26D-49E2-B34D-9A0EDAA9318D}" dt="2024-10-29T11:45:12.105" v="6725" actId="478"/>
          <ac:cxnSpMkLst>
            <pc:docMk/>
            <pc:sldMk cId="2501316977" sldId="2076139139"/>
            <ac:cxnSpMk id="4" creationId="{0F88E261-CF00-3359-88BF-0F5810532B80}"/>
          </ac:cxnSpMkLst>
        </pc:cxnChg>
        <pc:cxnChg chg="add del mod">
          <ac:chgData name="Buxton, Dan" userId="656c7688-9e18-4143-ac53-c57228aa2c39" providerId="ADAL" clId="{B709F016-A26D-49E2-B34D-9A0EDAA9318D}" dt="2024-10-27T22:16:41.090" v="5738" actId="478"/>
          <ac:cxnSpMkLst>
            <pc:docMk/>
            <pc:sldMk cId="2501316977" sldId="2076139139"/>
            <ac:cxnSpMk id="17" creationId="{EAFA0E63-B7A7-CB8E-D5A7-901D36A6DB98}"/>
          </ac:cxnSpMkLst>
        </pc:cxnChg>
        <pc:cxnChg chg="add del mod">
          <ac:chgData name="Buxton, Dan" userId="656c7688-9e18-4143-ac53-c57228aa2c39" providerId="ADAL" clId="{B709F016-A26D-49E2-B34D-9A0EDAA9318D}" dt="2024-10-29T11:46:07.248" v="6731" actId="478"/>
          <ac:cxnSpMkLst>
            <pc:docMk/>
            <pc:sldMk cId="2501316977" sldId="2076139139"/>
            <ac:cxnSpMk id="20" creationId="{0F74596D-DF35-EAEC-203C-81BB2AE5416C}"/>
          </ac:cxnSpMkLst>
        </pc:cxnChg>
        <pc:cxnChg chg="add del mod">
          <ac:chgData name="Buxton, Dan" userId="656c7688-9e18-4143-ac53-c57228aa2c39" providerId="ADAL" clId="{B709F016-A26D-49E2-B34D-9A0EDAA9318D}" dt="2024-10-29T11:46:07.248" v="6731" actId="478"/>
          <ac:cxnSpMkLst>
            <pc:docMk/>
            <pc:sldMk cId="2501316977" sldId="2076139139"/>
            <ac:cxnSpMk id="22" creationId="{090957EA-23D3-17F8-AFCE-DA82BD152296}"/>
          </ac:cxnSpMkLst>
        </pc:cxnChg>
        <pc:cxnChg chg="add del mod">
          <ac:chgData name="Buxton, Dan" userId="656c7688-9e18-4143-ac53-c57228aa2c39" providerId="ADAL" clId="{B709F016-A26D-49E2-B34D-9A0EDAA9318D}" dt="2024-10-27T22:19:39.195" v="5773" actId="11529"/>
          <ac:cxnSpMkLst>
            <pc:docMk/>
            <pc:sldMk cId="2501316977" sldId="2076139139"/>
            <ac:cxnSpMk id="22" creationId="{4C2519F8-54EF-F2DB-A725-805DF9B07973}"/>
          </ac:cxnSpMkLst>
        </pc:cxnChg>
      </pc:sldChg>
      <pc:sldChg chg="modSp add mod ord modAnim">
        <pc:chgData name="Buxton, Dan" userId="656c7688-9e18-4143-ac53-c57228aa2c39" providerId="ADAL" clId="{B709F016-A26D-49E2-B34D-9A0EDAA9318D}" dt="2024-10-31T13:35:45.041" v="6985"/>
        <pc:sldMkLst>
          <pc:docMk/>
          <pc:sldMk cId="1060369808" sldId="2076139140"/>
        </pc:sldMkLst>
        <pc:spChg chg="mod">
          <ac:chgData name="Buxton, Dan" userId="656c7688-9e18-4143-ac53-c57228aa2c39" providerId="ADAL" clId="{B709F016-A26D-49E2-B34D-9A0EDAA9318D}" dt="2024-10-29T10:02:33.745" v="5931" actId="20577"/>
          <ac:spMkLst>
            <pc:docMk/>
            <pc:sldMk cId="1060369808" sldId="2076139140"/>
            <ac:spMk id="17" creationId="{D748B143-C3F2-C1A0-E5A0-29290FA773C8}"/>
          </ac:spMkLst>
        </pc:spChg>
      </pc:sldChg>
      <pc:sldChg chg="addSp delSp modSp add mod ord delAnim modAnim">
        <pc:chgData name="Buxton, Dan" userId="656c7688-9e18-4143-ac53-c57228aa2c39" providerId="ADAL" clId="{B709F016-A26D-49E2-B34D-9A0EDAA9318D}" dt="2024-10-31T13:35:45.041" v="6985"/>
        <pc:sldMkLst>
          <pc:docMk/>
          <pc:sldMk cId="2615136895" sldId="2076139141"/>
        </pc:sldMkLst>
        <pc:spChg chg="add mod ord">
          <ac:chgData name="Buxton, Dan" userId="656c7688-9e18-4143-ac53-c57228aa2c39" providerId="ADAL" clId="{B709F016-A26D-49E2-B34D-9A0EDAA9318D}" dt="2024-10-30T08:21:02.597" v="6767" actId="166"/>
          <ac:spMkLst>
            <pc:docMk/>
            <pc:sldMk cId="2615136895" sldId="2076139141"/>
            <ac:spMk id="2" creationId="{00D03D90-32B0-4C06-FAFE-342004CEF308}"/>
          </ac:spMkLst>
        </pc:spChg>
        <pc:spChg chg="add mod ord">
          <ac:chgData name="Buxton, Dan" userId="656c7688-9e18-4143-ac53-c57228aa2c39" providerId="ADAL" clId="{B709F016-A26D-49E2-B34D-9A0EDAA9318D}" dt="2024-10-30T08:21:17.098" v="6769" actId="1076"/>
          <ac:spMkLst>
            <pc:docMk/>
            <pc:sldMk cId="2615136895" sldId="2076139141"/>
            <ac:spMk id="3" creationId="{4A2B341E-7E46-4F36-C25F-2862BF5FEA88}"/>
          </ac:spMkLst>
        </pc:spChg>
        <pc:spChg chg="add mod ord">
          <ac:chgData name="Buxton, Dan" userId="656c7688-9e18-4143-ac53-c57228aa2c39" providerId="ADAL" clId="{B709F016-A26D-49E2-B34D-9A0EDAA9318D}" dt="2024-10-30T08:21:02.597" v="6767" actId="166"/>
          <ac:spMkLst>
            <pc:docMk/>
            <pc:sldMk cId="2615136895" sldId="2076139141"/>
            <ac:spMk id="4" creationId="{C7CA3602-2933-8C6B-F716-D6F93DA6F78A}"/>
          </ac:spMkLst>
        </pc:spChg>
        <pc:spChg chg="add mod ord">
          <ac:chgData name="Buxton, Dan" userId="656c7688-9e18-4143-ac53-c57228aa2c39" providerId="ADAL" clId="{B709F016-A26D-49E2-B34D-9A0EDAA9318D}" dt="2024-10-30T08:21:02.597" v="6767" actId="166"/>
          <ac:spMkLst>
            <pc:docMk/>
            <pc:sldMk cId="2615136895" sldId="2076139141"/>
            <ac:spMk id="5" creationId="{91EC8F87-B259-47A2-12D8-7BFD5B62A3C2}"/>
          </ac:spMkLst>
        </pc:spChg>
        <pc:spChg chg="mod">
          <ac:chgData name="Buxton, Dan" userId="656c7688-9e18-4143-ac53-c57228aa2c39" providerId="ADAL" clId="{B709F016-A26D-49E2-B34D-9A0EDAA9318D}" dt="2024-10-29T10:08:08.770" v="6040" actId="20577"/>
          <ac:spMkLst>
            <pc:docMk/>
            <pc:sldMk cId="2615136895" sldId="2076139141"/>
            <ac:spMk id="10" creationId="{08B60552-3E3E-0342-4695-D26158490FE6}"/>
          </ac:spMkLst>
        </pc:spChg>
        <pc:spChg chg="add del mod">
          <ac:chgData name="Buxton, Dan" userId="656c7688-9e18-4143-ac53-c57228aa2c39" providerId="ADAL" clId="{B709F016-A26D-49E2-B34D-9A0EDAA9318D}" dt="2024-10-29T18:41:39.665" v="6759" actId="478"/>
          <ac:spMkLst>
            <pc:docMk/>
            <pc:sldMk cId="2615136895" sldId="2076139141"/>
            <ac:spMk id="11" creationId="{76014594-A06E-2B5F-8FE7-F3F4C852612C}"/>
          </ac:spMkLst>
        </pc:spChg>
        <pc:spChg chg="mod">
          <ac:chgData name="Buxton, Dan" userId="656c7688-9e18-4143-ac53-c57228aa2c39" providerId="ADAL" clId="{B709F016-A26D-49E2-B34D-9A0EDAA9318D}" dt="2024-10-29T10:07:34.327" v="6018" actId="27636"/>
          <ac:spMkLst>
            <pc:docMk/>
            <pc:sldMk cId="2615136895" sldId="2076139141"/>
            <ac:spMk id="17" creationId="{D748B143-C3F2-C1A0-E5A0-29290FA773C8}"/>
          </ac:spMkLst>
        </pc:spChg>
        <pc:picChg chg="add mod">
          <ac:chgData name="Buxton, Dan" userId="656c7688-9e18-4143-ac53-c57228aa2c39" providerId="ADAL" clId="{B709F016-A26D-49E2-B34D-9A0EDAA9318D}" dt="2024-10-30T08:20:51.232" v="6766" actId="1076"/>
          <ac:picMkLst>
            <pc:docMk/>
            <pc:sldMk cId="2615136895" sldId="2076139141"/>
            <ac:picMk id="22" creationId="{100A8268-3F04-58EA-8398-C43068C1CD80}"/>
          </ac:picMkLst>
        </pc:picChg>
        <pc:cxnChg chg="add mod ord">
          <ac:chgData name="Buxton, Dan" userId="656c7688-9e18-4143-ac53-c57228aa2c39" providerId="ADAL" clId="{B709F016-A26D-49E2-B34D-9A0EDAA9318D}" dt="2024-10-30T08:21:17.098" v="6769" actId="1076"/>
          <ac:cxnSpMkLst>
            <pc:docMk/>
            <pc:sldMk cId="2615136895" sldId="2076139141"/>
            <ac:cxnSpMk id="6" creationId="{E709998E-6AF0-4F36-41A2-D75AE5A27B32}"/>
          </ac:cxnSpMkLst>
        </pc:cxnChg>
        <pc:cxnChg chg="add mod ord">
          <ac:chgData name="Buxton, Dan" userId="656c7688-9e18-4143-ac53-c57228aa2c39" providerId="ADAL" clId="{B709F016-A26D-49E2-B34D-9A0EDAA9318D}" dt="2024-10-30T08:21:02.597" v="6767" actId="166"/>
          <ac:cxnSpMkLst>
            <pc:docMk/>
            <pc:sldMk cId="2615136895" sldId="2076139141"/>
            <ac:cxnSpMk id="7" creationId="{B74220D8-566F-7C64-5A99-4A9BEF697B1E}"/>
          </ac:cxnSpMkLst>
        </pc:cxnChg>
        <pc:cxnChg chg="add mod ord">
          <ac:chgData name="Buxton, Dan" userId="656c7688-9e18-4143-ac53-c57228aa2c39" providerId="ADAL" clId="{B709F016-A26D-49E2-B34D-9A0EDAA9318D}" dt="2024-10-30T08:21:17.098" v="6769" actId="1076"/>
          <ac:cxnSpMkLst>
            <pc:docMk/>
            <pc:sldMk cId="2615136895" sldId="2076139141"/>
            <ac:cxnSpMk id="8" creationId="{30ECA6DE-8A9F-61D9-81B4-B12704995B91}"/>
          </ac:cxnSpMkLst>
        </pc:cxnChg>
        <pc:cxnChg chg="add mod ord">
          <ac:chgData name="Buxton, Dan" userId="656c7688-9e18-4143-ac53-c57228aa2c39" providerId="ADAL" clId="{B709F016-A26D-49E2-B34D-9A0EDAA9318D}" dt="2024-10-30T08:21:02.597" v="6767" actId="166"/>
          <ac:cxnSpMkLst>
            <pc:docMk/>
            <pc:sldMk cId="2615136895" sldId="2076139141"/>
            <ac:cxnSpMk id="9" creationId="{9BE58FB8-20C3-0D2C-41DC-4B95E1271363}"/>
          </ac:cxnSpMkLst>
        </pc:cxnChg>
        <pc:cxnChg chg="add del mod">
          <ac:chgData name="Buxton, Dan" userId="656c7688-9e18-4143-ac53-c57228aa2c39" providerId="ADAL" clId="{B709F016-A26D-49E2-B34D-9A0EDAA9318D}" dt="2024-10-29T18:41:39.665" v="6759" actId="478"/>
          <ac:cxnSpMkLst>
            <pc:docMk/>
            <pc:sldMk cId="2615136895" sldId="2076139141"/>
            <ac:cxnSpMk id="12" creationId="{A5D9EC14-9AE1-3C85-ADD8-B3D2EB5C3F47}"/>
          </ac:cxnSpMkLst>
        </pc:cxnChg>
      </pc:sldChg>
      <pc:sldChg chg="modSp add mod ord modAnim">
        <pc:chgData name="Buxton, Dan" userId="656c7688-9e18-4143-ac53-c57228aa2c39" providerId="ADAL" clId="{B709F016-A26D-49E2-B34D-9A0EDAA9318D}" dt="2024-10-31T13:35:45.041" v="6985"/>
        <pc:sldMkLst>
          <pc:docMk/>
          <pc:sldMk cId="1791593401" sldId="2076139142"/>
        </pc:sldMkLst>
        <pc:spChg chg="mod">
          <ac:chgData name="Buxton, Dan" userId="656c7688-9e18-4143-ac53-c57228aa2c39" providerId="ADAL" clId="{B709F016-A26D-49E2-B34D-9A0EDAA9318D}" dt="2024-10-29T10:08:46.445" v="6066" actId="20577"/>
          <ac:spMkLst>
            <pc:docMk/>
            <pc:sldMk cId="1791593401" sldId="2076139142"/>
            <ac:spMk id="10" creationId="{08B60552-3E3E-0342-4695-D26158490FE6}"/>
          </ac:spMkLst>
        </pc:spChg>
        <pc:spChg chg="mod">
          <ac:chgData name="Buxton, Dan" userId="656c7688-9e18-4143-ac53-c57228aa2c39" providerId="ADAL" clId="{B709F016-A26D-49E2-B34D-9A0EDAA9318D}" dt="2024-10-29T10:09:23.867" v="6123" actId="20577"/>
          <ac:spMkLst>
            <pc:docMk/>
            <pc:sldMk cId="1791593401" sldId="2076139142"/>
            <ac:spMk id="17" creationId="{D748B143-C3F2-C1A0-E5A0-29290FA773C8}"/>
          </ac:spMkLst>
        </pc:spChg>
      </pc:sldChg>
      <pc:sldChg chg="modSp add del mod modAnim">
        <pc:chgData name="Buxton, Dan" userId="656c7688-9e18-4143-ac53-c57228aa2c39" providerId="ADAL" clId="{B709F016-A26D-49E2-B34D-9A0EDAA9318D}" dt="2024-10-29T10:24:49.780" v="6245" actId="47"/>
        <pc:sldMkLst>
          <pc:docMk/>
          <pc:sldMk cId="2708335179" sldId="2076139143"/>
        </pc:sldMkLst>
        <pc:spChg chg="mod">
          <ac:chgData name="Buxton, Dan" userId="656c7688-9e18-4143-ac53-c57228aa2c39" providerId="ADAL" clId="{B709F016-A26D-49E2-B34D-9A0EDAA9318D}" dt="2024-10-29T10:23:51.502" v="6237" actId="20577"/>
          <ac:spMkLst>
            <pc:docMk/>
            <pc:sldMk cId="2708335179" sldId="2076139143"/>
            <ac:spMk id="10" creationId="{08B60552-3E3E-0342-4695-D26158490FE6}"/>
          </ac:spMkLst>
        </pc:spChg>
        <pc:spChg chg="mod">
          <ac:chgData name="Buxton, Dan" userId="656c7688-9e18-4143-ac53-c57228aa2c39" providerId="ADAL" clId="{B709F016-A26D-49E2-B34D-9A0EDAA9318D}" dt="2024-10-29T10:24:44.761" v="6244" actId="14100"/>
          <ac:spMkLst>
            <pc:docMk/>
            <pc:sldMk cId="2708335179" sldId="2076139143"/>
            <ac:spMk id="17" creationId="{D748B143-C3F2-C1A0-E5A0-29290FA773C8}"/>
          </ac:spMkLst>
        </pc:spChg>
      </pc:sldChg>
      <pc:sldChg chg="new add del">
        <pc:chgData name="Buxton, Dan" userId="656c7688-9e18-4143-ac53-c57228aa2c39" providerId="ADAL" clId="{B709F016-A26D-49E2-B34D-9A0EDAA9318D}" dt="2024-10-29T10:23:21.277" v="6218" actId="680"/>
        <pc:sldMkLst>
          <pc:docMk/>
          <pc:sldMk cId="3065189806" sldId="2076139143"/>
        </pc:sldMkLst>
      </pc:sldChg>
      <pc:sldChg chg="add del">
        <pc:chgData name="Buxton, Dan" userId="656c7688-9e18-4143-ac53-c57228aa2c39" providerId="ADAL" clId="{B709F016-A26D-49E2-B34D-9A0EDAA9318D}" dt="2024-10-29T10:28:22.207" v="6288" actId="47"/>
        <pc:sldMkLst>
          <pc:docMk/>
          <pc:sldMk cId="4199582123" sldId="2076139144"/>
        </pc:sldMkLst>
      </pc:sldChg>
      <pc:sldChg chg="modSp new del mod ord">
        <pc:chgData name="Buxton, Dan" userId="656c7688-9e18-4143-ac53-c57228aa2c39" providerId="ADAL" clId="{B709F016-A26D-49E2-B34D-9A0EDAA9318D}" dt="2024-10-29T10:41:52.494" v="6323" actId="47"/>
        <pc:sldMkLst>
          <pc:docMk/>
          <pc:sldMk cId="1123802373" sldId="2076139145"/>
        </pc:sldMkLst>
        <pc:spChg chg="mod">
          <ac:chgData name="Buxton, Dan" userId="656c7688-9e18-4143-ac53-c57228aa2c39" providerId="ADAL" clId="{B709F016-A26D-49E2-B34D-9A0EDAA9318D}" dt="2024-10-29T10:25:43.301" v="6285" actId="20577"/>
          <ac:spMkLst>
            <pc:docMk/>
            <pc:sldMk cId="1123802373" sldId="2076139145"/>
            <ac:spMk id="4" creationId="{8F5119FE-D5A1-5D4B-654E-733C73AD3294}"/>
          </ac:spMkLst>
        </pc:spChg>
      </pc:sldChg>
      <pc:sldChg chg="addSp delSp modSp add del mod delAnim">
        <pc:chgData name="Buxton, Dan" userId="656c7688-9e18-4143-ac53-c57228aa2c39" providerId="ADAL" clId="{B709F016-A26D-49E2-B34D-9A0EDAA9318D}" dt="2024-10-29T10:51:31.683" v="6465" actId="47"/>
        <pc:sldMkLst>
          <pc:docMk/>
          <pc:sldMk cId="3680484061" sldId="2076139146"/>
        </pc:sldMkLst>
        <pc:spChg chg="add del mod">
          <ac:chgData name="Buxton, Dan" userId="656c7688-9e18-4143-ac53-c57228aa2c39" providerId="ADAL" clId="{B709F016-A26D-49E2-B34D-9A0EDAA9318D}" dt="2024-10-29T10:42:09.050" v="6344" actId="478"/>
          <ac:spMkLst>
            <pc:docMk/>
            <pc:sldMk cId="3680484061" sldId="2076139146"/>
            <ac:spMk id="3" creationId="{50A15E38-803A-DF42-B40E-ED8546CB325B}"/>
          </ac:spMkLst>
        </pc:spChg>
        <pc:spChg chg="mod">
          <ac:chgData name="Buxton, Dan" userId="656c7688-9e18-4143-ac53-c57228aa2c39" providerId="ADAL" clId="{B709F016-A26D-49E2-B34D-9A0EDAA9318D}" dt="2024-10-29T10:42:03.463" v="6342" actId="20577"/>
          <ac:spMkLst>
            <pc:docMk/>
            <pc:sldMk cId="3680484061" sldId="2076139146"/>
            <ac:spMk id="10" creationId="{08B60552-3E3E-0342-4695-D26158490FE6}"/>
          </ac:spMkLst>
        </pc:spChg>
        <pc:spChg chg="del">
          <ac:chgData name="Buxton, Dan" userId="656c7688-9e18-4143-ac53-c57228aa2c39" providerId="ADAL" clId="{B709F016-A26D-49E2-B34D-9A0EDAA9318D}" dt="2024-10-29T10:42:06.446" v="6343" actId="478"/>
          <ac:spMkLst>
            <pc:docMk/>
            <pc:sldMk cId="3680484061" sldId="2076139146"/>
            <ac:spMk id="17" creationId="{D748B143-C3F2-C1A0-E5A0-29290FA773C8}"/>
          </ac:spMkLst>
        </pc:spChg>
      </pc:sldChg>
      <pc:sldChg chg="addSp delSp modSp add mod addAnim delAnim modAnim">
        <pc:chgData name="Buxton, Dan" userId="656c7688-9e18-4143-ac53-c57228aa2c39" providerId="ADAL" clId="{B709F016-A26D-49E2-B34D-9A0EDAA9318D}" dt="2024-10-30T08:27:52.035" v="6783"/>
        <pc:sldMkLst>
          <pc:docMk/>
          <pc:sldMk cId="1623563627" sldId="2076139147"/>
        </pc:sldMkLst>
        <pc:spChg chg="add del mod">
          <ac:chgData name="Buxton, Dan" userId="656c7688-9e18-4143-ac53-c57228aa2c39" providerId="ADAL" clId="{B709F016-A26D-49E2-B34D-9A0EDAA9318D}" dt="2024-10-29T11:07:15.881" v="6534" actId="478"/>
          <ac:spMkLst>
            <pc:docMk/>
            <pc:sldMk cId="1623563627" sldId="2076139147"/>
            <ac:spMk id="3" creationId="{4108A6EA-D9FE-97CC-624D-F4428CE38602}"/>
          </ac:spMkLst>
        </pc:spChg>
        <pc:spChg chg="add del mod">
          <ac:chgData name="Buxton, Dan" userId="656c7688-9e18-4143-ac53-c57228aa2c39" providerId="ADAL" clId="{B709F016-A26D-49E2-B34D-9A0EDAA9318D}" dt="2024-10-29T11:07:28.794" v="6563" actId="1038"/>
          <ac:spMkLst>
            <pc:docMk/>
            <pc:sldMk cId="1623563627" sldId="2076139147"/>
            <ac:spMk id="4" creationId="{2137CEBB-F3CA-20B8-595C-21859D54FE89}"/>
          </ac:spMkLst>
        </pc:spChg>
        <pc:spChg chg="del mod">
          <ac:chgData name="Buxton, Dan" userId="656c7688-9e18-4143-ac53-c57228aa2c39" providerId="ADAL" clId="{B709F016-A26D-49E2-B34D-9A0EDAA9318D}" dt="2024-10-29T10:44:00.624" v="6395" actId="478"/>
          <ac:spMkLst>
            <pc:docMk/>
            <pc:sldMk cId="1623563627" sldId="2076139147"/>
            <ac:spMk id="8" creationId="{581B03D2-64AC-A1BB-7FF2-F9CAE5BB3A4A}"/>
          </ac:spMkLst>
        </pc:spChg>
        <pc:spChg chg="mod">
          <ac:chgData name="Buxton, Dan" userId="656c7688-9e18-4143-ac53-c57228aa2c39" providerId="ADAL" clId="{B709F016-A26D-49E2-B34D-9A0EDAA9318D}" dt="2024-10-29T18:32:17.513" v="6751" actId="20577"/>
          <ac:spMkLst>
            <pc:docMk/>
            <pc:sldMk cId="1623563627" sldId="2076139147"/>
            <ac:spMk id="10" creationId="{C5BE927D-190B-2FDB-1714-E6BF9CD60F42}"/>
          </ac:spMkLst>
        </pc:spChg>
        <pc:spChg chg="add del mod">
          <ac:chgData name="Buxton, Dan" userId="656c7688-9e18-4143-ac53-c57228aa2c39" providerId="ADAL" clId="{B709F016-A26D-49E2-B34D-9A0EDAA9318D}" dt="2024-10-29T10:51:25.070" v="6450" actId="478"/>
          <ac:spMkLst>
            <pc:docMk/>
            <pc:sldMk cId="1623563627" sldId="2076139147"/>
            <ac:spMk id="15" creationId="{1D70C149-309B-E12C-1629-BE591CDFF84A}"/>
          </ac:spMkLst>
        </pc:spChg>
        <pc:spChg chg="add mod">
          <ac:chgData name="Buxton, Dan" userId="656c7688-9e18-4143-ac53-c57228aa2c39" providerId="ADAL" clId="{B709F016-A26D-49E2-B34D-9A0EDAA9318D}" dt="2024-10-29T11:31:24.270" v="6675"/>
          <ac:spMkLst>
            <pc:docMk/>
            <pc:sldMk cId="1623563627" sldId="2076139147"/>
            <ac:spMk id="18" creationId="{2337C0FC-7907-BCD3-1F3B-F164719175D5}"/>
          </ac:spMkLst>
        </pc:spChg>
        <pc:spChg chg="add mod">
          <ac:chgData name="Buxton, Dan" userId="656c7688-9e18-4143-ac53-c57228aa2c39" providerId="ADAL" clId="{B709F016-A26D-49E2-B34D-9A0EDAA9318D}" dt="2024-10-29T11:31:47.945" v="6683" actId="1038"/>
          <ac:spMkLst>
            <pc:docMk/>
            <pc:sldMk cId="1623563627" sldId="2076139147"/>
            <ac:spMk id="19" creationId="{08F3AAAF-C605-1EB4-9E45-441171EA3948}"/>
          </ac:spMkLst>
        </pc:spChg>
        <pc:grpChg chg="add del">
          <ac:chgData name="Buxton, Dan" userId="656c7688-9e18-4143-ac53-c57228aa2c39" providerId="ADAL" clId="{B709F016-A26D-49E2-B34D-9A0EDAA9318D}" dt="2024-10-29T10:44:10.646" v="6398" actId="478"/>
          <ac:grpSpMkLst>
            <pc:docMk/>
            <pc:sldMk cId="1623563627" sldId="2076139147"/>
            <ac:grpSpMk id="9" creationId="{F322C5B5-72E6-BD71-B122-DE9F6A217440}"/>
          </ac:grpSpMkLst>
        </pc:grpChg>
        <pc:picChg chg="add mod">
          <ac:chgData name="Buxton, Dan" userId="656c7688-9e18-4143-ac53-c57228aa2c39" providerId="ADAL" clId="{B709F016-A26D-49E2-B34D-9A0EDAA9318D}" dt="2024-10-29T11:31:11.482" v="6674" actId="1076"/>
          <ac:picMkLst>
            <pc:docMk/>
            <pc:sldMk cId="1623563627" sldId="2076139147"/>
            <ac:picMk id="17" creationId="{1FABF24C-F739-5956-E56B-29BC01CF5D17}"/>
          </ac:picMkLst>
        </pc:picChg>
        <pc:picChg chg="mod">
          <ac:chgData name="Buxton, Dan" userId="656c7688-9e18-4143-ac53-c57228aa2c39" providerId="ADAL" clId="{B709F016-A26D-49E2-B34D-9A0EDAA9318D}" dt="2024-10-29T11:31:26.675" v="6677" actId="1076"/>
          <ac:picMkLst>
            <pc:docMk/>
            <pc:sldMk cId="1623563627" sldId="2076139147"/>
            <ac:picMk id="20" creationId="{15DBD89F-B7A6-8CDA-A5DD-0753F5F0ED67}"/>
          </ac:picMkLst>
        </pc:picChg>
        <pc:cxnChg chg="add mod">
          <ac:chgData name="Buxton, Dan" userId="656c7688-9e18-4143-ac53-c57228aa2c39" providerId="ADAL" clId="{B709F016-A26D-49E2-B34D-9A0EDAA9318D}" dt="2024-10-29T11:06:49.682" v="6524" actId="1076"/>
          <ac:cxnSpMkLst>
            <pc:docMk/>
            <pc:sldMk cId="1623563627" sldId="2076139147"/>
            <ac:cxnSpMk id="2" creationId="{B8FF1C7C-2363-6A76-E72E-99855148F76F}"/>
          </ac:cxnSpMkLst>
        </pc:cxnChg>
        <pc:cxnChg chg="mod">
          <ac:chgData name="Buxton, Dan" userId="656c7688-9e18-4143-ac53-c57228aa2c39" providerId="ADAL" clId="{B709F016-A26D-49E2-B34D-9A0EDAA9318D}" dt="2024-10-29T10:44:10.646" v="6398" actId="478"/>
          <ac:cxnSpMkLst>
            <pc:docMk/>
            <pc:sldMk cId="1623563627" sldId="2076139147"/>
            <ac:cxnSpMk id="14" creationId="{C260452C-49C1-9244-19F7-2D62E8636364}"/>
          </ac:cxnSpMkLst>
        </pc:cxnChg>
      </pc:sldChg>
      <pc:sldChg chg="new del">
        <pc:chgData name="Buxton, Dan" userId="656c7688-9e18-4143-ac53-c57228aa2c39" providerId="ADAL" clId="{B709F016-A26D-49E2-B34D-9A0EDAA9318D}" dt="2024-10-29T10:43:16.514" v="6346" actId="680"/>
        <pc:sldMkLst>
          <pc:docMk/>
          <pc:sldMk cId="4272322671" sldId="2076139147"/>
        </pc:sldMkLst>
      </pc:sldChg>
      <pc:sldChg chg="addSp delSp modSp new add del mod delAnim modAnim">
        <pc:chgData name="Buxton, Dan" userId="656c7688-9e18-4143-ac53-c57228aa2c39" providerId="ADAL" clId="{B709F016-A26D-49E2-B34D-9A0EDAA9318D}" dt="2024-10-30T08:34:06.239" v="6786"/>
        <pc:sldMkLst>
          <pc:docMk/>
          <pc:sldMk cId="2207443941" sldId="2076139148"/>
        </pc:sldMkLst>
        <pc:spChg chg="del mod">
          <ac:chgData name="Buxton, Dan" userId="656c7688-9e18-4143-ac53-c57228aa2c39" providerId="ADAL" clId="{B709F016-A26D-49E2-B34D-9A0EDAA9318D}" dt="2024-10-29T10:52:35.123" v="6497" actId="478"/>
          <ac:spMkLst>
            <pc:docMk/>
            <pc:sldMk cId="2207443941" sldId="2076139148"/>
            <ac:spMk id="2" creationId="{CA484014-234A-3EFC-C6F5-01CFEE48381C}"/>
          </ac:spMkLst>
        </pc:spChg>
        <pc:spChg chg="del mod">
          <ac:chgData name="Buxton, Dan" userId="656c7688-9e18-4143-ac53-c57228aa2c39" providerId="ADAL" clId="{B709F016-A26D-49E2-B34D-9A0EDAA9318D}" dt="2024-10-29T10:52:35.123" v="6497" actId="478"/>
          <ac:spMkLst>
            <pc:docMk/>
            <pc:sldMk cId="2207443941" sldId="2076139148"/>
            <ac:spMk id="3" creationId="{62416625-1D49-AAC8-8AE1-273A9A745301}"/>
          </ac:spMkLst>
        </pc:spChg>
        <pc:spChg chg="mod">
          <ac:chgData name="Buxton, Dan" userId="656c7688-9e18-4143-ac53-c57228aa2c39" providerId="ADAL" clId="{B709F016-A26D-49E2-B34D-9A0EDAA9318D}" dt="2024-10-29T10:52:01.054" v="6486" actId="20577"/>
          <ac:spMkLst>
            <pc:docMk/>
            <pc:sldMk cId="2207443941" sldId="2076139148"/>
            <ac:spMk id="4" creationId="{F6BC5557-380C-33FE-CEA0-E87A457A840C}"/>
          </ac:spMkLst>
        </pc:spChg>
        <pc:picChg chg="add mod">
          <ac:chgData name="Buxton, Dan" userId="656c7688-9e18-4143-ac53-c57228aa2c39" providerId="ADAL" clId="{B709F016-A26D-49E2-B34D-9A0EDAA9318D}" dt="2024-10-29T10:53:02.041" v="6499" actId="1076"/>
          <ac:picMkLst>
            <pc:docMk/>
            <pc:sldMk cId="2207443941" sldId="2076139148"/>
            <ac:picMk id="6" creationId="{78E866A6-B2E1-4C71-D681-BFCE1C2EC098}"/>
          </ac:picMkLst>
        </pc:picChg>
        <pc:picChg chg="add del mod">
          <ac:chgData name="Buxton, Dan" userId="656c7688-9e18-4143-ac53-c57228aa2c39" providerId="ADAL" clId="{B709F016-A26D-49E2-B34D-9A0EDAA9318D}" dt="2024-10-29T10:53:19.060" v="6502" actId="478"/>
          <ac:picMkLst>
            <pc:docMk/>
            <pc:sldMk cId="2207443941" sldId="2076139148"/>
            <ac:picMk id="8" creationId="{D40DFD93-226A-3ABF-A153-AE724B0595A4}"/>
          </ac:picMkLst>
        </pc:picChg>
        <pc:picChg chg="add mod">
          <ac:chgData name="Buxton, Dan" userId="656c7688-9e18-4143-ac53-c57228aa2c39" providerId="ADAL" clId="{B709F016-A26D-49E2-B34D-9A0EDAA9318D}" dt="2024-10-29T10:58:22.574" v="6512" actId="1076"/>
          <ac:picMkLst>
            <pc:docMk/>
            <pc:sldMk cId="2207443941" sldId="2076139148"/>
            <ac:picMk id="10" creationId="{842B150C-0BBB-86B0-E4D8-D06DBE8311B6}"/>
          </ac:picMkLst>
        </pc:picChg>
        <pc:picChg chg="add del mod ord">
          <ac:chgData name="Buxton, Dan" userId="656c7688-9e18-4143-ac53-c57228aa2c39" providerId="ADAL" clId="{B709F016-A26D-49E2-B34D-9A0EDAA9318D}" dt="2024-10-29T11:23:39.423" v="6657" actId="478"/>
          <ac:picMkLst>
            <pc:docMk/>
            <pc:sldMk cId="2207443941" sldId="2076139148"/>
            <ac:picMk id="12" creationId="{654C3BD1-C982-BC6E-88E2-40101935527C}"/>
          </ac:picMkLst>
        </pc:picChg>
        <pc:picChg chg="add mod">
          <ac:chgData name="Buxton, Dan" userId="656c7688-9e18-4143-ac53-c57228aa2c39" providerId="ADAL" clId="{B709F016-A26D-49E2-B34D-9A0EDAA9318D}" dt="2024-10-30T08:33:56.445" v="6785" actId="1076"/>
          <ac:picMkLst>
            <pc:docMk/>
            <pc:sldMk cId="2207443941" sldId="2076139148"/>
            <ac:picMk id="14" creationId="{E786257B-6B32-ACFD-5452-F3008D374B50}"/>
          </ac:picMkLst>
        </pc:picChg>
      </pc:sldChg>
      <pc:sldChg chg="addSp delSp modSp add mod ord delAnim modAnim">
        <pc:chgData name="Buxton, Dan" userId="656c7688-9e18-4143-ac53-c57228aa2c39" providerId="ADAL" clId="{B709F016-A26D-49E2-B34D-9A0EDAA9318D}" dt="2024-10-31T13:35:45.041" v="6985"/>
        <pc:sldMkLst>
          <pc:docMk/>
          <pc:sldMk cId="94618490" sldId="2076139149"/>
        </pc:sldMkLst>
        <pc:spChg chg="mod">
          <ac:chgData name="Buxton, Dan" userId="656c7688-9e18-4143-ac53-c57228aa2c39" providerId="ADAL" clId="{B709F016-A26D-49E2-B34D-9A0EDAA9318D}" dt="2024-10-29T11:18:06.788" v="6584" actId="20577"/>
          <ac:spMkLst>
            <pc:docMk/>
            <pc:sldMk cId="94618490" sldId="2076139149"/>
            <ac:spMk id="10" creationId="{08B60552-3E3E-0342-4695-D26158490FE6}"/>
          </ac:spMkLst>
        </pc:spChg>
        <pc:spChg chg="del mod">
          <ac:chgData name="Buxton, Dan" userId="656c7688-9e18-4143-ac53-c57228aa2c39" providerId="ADAL" clId="{B709F016-A26D-49E2-B34D-9A0EDAA9318D}" dt="2024-10-29T11:20:08.712" v="6651" actId="478"/>
          <ac:spMkLst>
            <pc:docMk/>
            <pc:sldMk cId="94618490" sldId="2076139149"/>
            <ac:spMk id="17" creationId="{D748B143-C3F2-C1A0-E5A0-29290FA773C8}"/>
          </ac:spMkLst>
        </pc:spChg>
        <pc:picChg chg="add del mod">
          <ac:chgData name="Buxton, Dan" userId="656c7688-9e18-4143-ac53-c57228aa2c39" providerId="ADAL" clId="{B709F016-A26D-49E2-B34D-9A0EDAA9318D}" dt="2024-10-29T11:25:15.191" v="6669" actId="478"/>
          <ac:picMkLst>
            <pc:docMk/>
            <pc:sldMk cId="94618490" sldId="2076139149"/>
            <ac:picMk id="2" creationId="{77D458AE-8B95-76DE-B5C4-F0D4C377F602}"/>
          </ac:picMkLst>
        </pc:picChg>
        <pc:picChg chg="add del mod">
          <ac:chgData name="Buxton, Dan" userId="656c7688-9e18-4143-ac53-c57228aa2c39" providerId="ADAL" clId="{B709F016-A26D-49E2-B34D-9A0EDAA9318D}" dt="2024-10-29T11:21:36.666" v="6652" actId="478"/>
          <ac:picMkLst>
            <pc:docMk/>
            <pc:sldMk cId="94618490" sldId="2076139149"/>
            <ac:picMk id="4" creationId="{98C49398-0511-BDAF-55A1-21EE78DE2D13}"/>
          </ac:picMkLst>
        </pc:picChg>
        <pc:picChg chg="add mod">
          <ac:chgData name="Buxton, Dan" userId="656c7688-9e18-4143-ac53-c57228aa2c39" providerId="ADAL" clId="{B709F016-A26D-49E2-B34D-9A0EDAA9318D}" dt="2024-10-29T11:21:44.813" v="6656" actId="1076"/>
          <ac:picMkLst>
            <pc:docMk/>
            <pc:sldMk cId="94618490" sldId="2076139149"/>
            <ac:picMk id="6" creationId="{DAD33D77-96D7-D31B-3EB8-3F98333D5321}"/>
          </ac:picMkLst>
        </pc:picChg>
        <pc:picChg chg="add mod">
          <ac:chgData name="Buxton, Dan" userId="656c7688-9e18-4143-ac53-c57228aa2c39" providerId="ADAL" clId="{B709F016-A26D-49E2-B34D-9A0EDAA9318D}" dt="2024-10-29T11:25:18.315" v="6670" actId="1076"/>
          <ac:picMkLst>
            <pc:docMk/>
            <pc:sldMk cId="94618490" sldId="2076139149"/>
            <ac:picMk id="8" creationId="{89C9B83D-2C5B-A114-9EF6-E06F10D50137}"/>
          </ac:picMkLst>
        </pc:picChg>
      </pc:sldChg>
      <pc:sldChg chg="add del">
        <pc:chgData name="Buxton, Dan" userId="656c7688-9e18-4143-ac53-c57228aa2c39" providerId="ADAL" clId="{B709F016-A26D-49E2-B34D-9A0EDAA9318D}" dt="2024-10-29T10:52:06.049" v="6488"/>
        <pc:sldMkLst>
          <pc:docMk/>
          <pc:sldMk cId="4039810218" sldId="2076139149"/>
        </pc:sldMkLst>
      </pc:sldChg>
      <pc:sldChg chg="modSp new mod ord">
        <pc:chgData name="Buxton, Dan" userId="656c7688-9e18-4143-ac53-c57228aa2c39" providerId="ADAL" clId="{B709F016-A26D-49E2-B34D-9A0EDAA9318D}" dt="2024-10-31T13:40:27.090" v="7080" actId="20577"/>
        <pc:sldMkLst>
          <pc:docMk/>
          <pc:sldMk cId="1873548343" sldId="2076139150"/>
        </pc:sldMkLst>
        <pc:spChg chg="mod">
          <ac:chgData name="Buxton, Dan" userId="656c7688-9e18-4143-ac53-c57228aa2c39" providerId="ADAL" clId="{B709F016-A26D-49E2-B34D-9A0EDAA9318D}" dt="2024-10-31T13:36:57.885" v="7018" actId="20577"/>
          <ac:spMkLst>
            <pc:docMk/>
            <pc:sldMk cId="1873548343" sldId="2076139150"/>
            <ac:spMk id="2" creationId="{9CD780C5-E213-47AE-895D-F605D9F76DD3}"/>
          </ac:spMkLst>
        </pc:spChg>
        <pc:spChg chg="mod">
          <ac:chgData name="Buxton, Dan" userId="656c7688-9e18-4143-ac53-c57228aa2c39" providerId="ADAL" clId="{B709F016-A26D-49E2-B34D-9A0EDAA9318D}" dt="2024-10-31T13:40:27.090" v="7080" actId="20577"/>
          <ac:spMkLst>
            <pc:docMk/>
            <pc:sldMk cId="1873548343" sldId="2076139150"/>
            <ac:spMk id="3" creationId="{D5B01B79-E793-CB00-7CB3-EC92E743CC98}"/>
          </ac:spMkLst>
        </pc:spChg>
      </pc:sldChg>
      <pc:sldChg chg="new del">
        <pc:chgData name="Buxton, Dan" userId="656c7688-9e18-4143-ac53-c57228aa2c39" providerId="ADAL" clId="{B709F016-A26D-49E2-B34D-9A0EDAA9318D}" dt="2024-10-29T11:27:14.970" v="6672" actId="680"/>
        <pc:sldMkLst>
          <pc:docMk/>
          <pc:sldMk cId="2791879111" sldId="2076139150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D5014A-10D8-48E2-8655-1E1B48D7A5CA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E5128B0-02D1-C146-A7E6-DA58069A899F}">
      <dgm:prSet phldrT="[Text]" custT="1"/>
      <dgm:spPr/>
      <dgm:t>
        <a:bodyPr/>
        <a:lstStyle/>
        <a:p>
          <a:r>
            <a:rPr lang="en-US" sz="2400" dirty="0">
              <a:solidFill>
                <a:schemeClr val="tx1"/>
              </a:solidFill>
            </a:rPr>
            <a:t>LO-01: </a:t>
          </a:r>
          <a:r>
            <a:rPr lang="en-GB" sz="2400" b="1" dirty="0">
              <a:solidFill>
                <a:schemeClr val="tx1"/>
              </a:solidFill>
            </a:rPr>
            <a:t>Remember</a:t>
          </a:r>
          <a:r>
            <a:rPr lang="en-GB" sz="2400" dirty="0">
              <a:solidFill>
                <a:schemeClr val="tx1"/>
              </a:solidFill>
            </a:rPr>
            <a:t> Python classes and methods</a:t>
          </a:r>
          <a:endParaRPr lang="en-US" sz="2400" dirty="0">
            <a:solidFill>
              <a:schemeClr val="tx1"/>
            </a:solidFill>
          </a:endParaRPr>
        </a:p>
      </dgm:t>
    </dgm:pt>
    <dgm:pt modelId="{F358AD52-69C5-4E45-88E1-BF77DF640644}" type="sibTrans" cxnId="{03DF9C18-EC68-B045-81F3-C58E3D987564}">
      <dgm:prSet/>
      <dgm:spPr/>
      <dgm:t>
        <a:bodyPr/>
        <a:lstStyle/>
        <a:p>
          <a:endParaRPr lang="en-GB" sz="2400">
            <a:solidFill>
              <a:schemeClr val="tx1"/>
            </a:solidFill>
          </a:endParaRPr>
        </a:p>
      </dgm:t>
    </dgm:pt>
    <dgm:pt modelId="{8F8CBD29-EBC7-124A-9BDD-EE23DE6D02F6}" type="parTrans" cxnId="{03DF9C18-EC68-B045-81F3-C58E3D987564}">
      <dgm:prSet/>
      <dgm:spPr/>
      <dgm:t>
        <a:bodyPr/>
        <a:lstStyle/>
        <a:p>
          <a:endParaRPr lang="en-GB" sz="2400">
            <a:solidFill>
              <a:schemeClr val="tx1"/>
            </a:solidFill>
          </a:endParaRPr>
        </a:p>
      </dgm:t>
    </dgm:pt>
    <dgm:pt modelId="{F2414509-2985-2A46-8188-70312155798D}">
      <dgm:prSet phldrT="[Text]" custT="1"/>
      <dgm:spPr/>
      <dgm:t>
        <a:bodyPr/>
        <a:lstStyle/>
        <a:p>
          <a:r>
            <a:rPr lang="en-US" sz="2400" dirty="0">
              <a:solidFill>
                <a:schemeClr val="tx1"/>
              </a:solidFill>
            </a:rPr>
            <a:t>LO-02: </a:t>
          </a:r>
          <a:r>
            <a:rPr lang="en-GB" sz="2400" b="1" dirty="0">
              <a:solidFill>
                <a:schemeClr val="tx1"/>
              </a:solidFill>
            </a:rPr>
            <a:t>Understand</a:t>
          </a:r>
          <a:r>
            <a:rPr lang="en-GB" sz="2400" dirty="0">
              <a:solidFill>
                <a:schemeClr val="tx1"/>
              </a:solidFill>
            </a:rPr>
            <a:t> classes</a:t>
          </a:r>
          <a:r>
            <a:rPr lang="en-GB" sz="2400">
              <a:solidFill>
                <a:schemeClr val="tx1"/>
              </a:solidFill>
            </a:rPr>
            <a:t>, objects, </a:t>
          </a:r>
          <a:r>
            <a:rPr lang="en-GB" sz="2400" dirty="0">
              <a:solidFill>
                <a:schemeClr val="tx1"/>
              </a:solidFill>
            </a:rPr>
            <a:t>and constructors, including the differences between functions and methods</a:t>
          </a:r>
          <a:endParaRPr lang="en-US" sz="2400" dirty="0">
            <a:solidFill>
              <a:schemeClr val="tx1"/>
            </a:solidFill>
          </a:endParaRPr>
        </a:p>
      </dgm:t>
    </dgm:pt>
    <dgm:pt modelId="{61C78EEC-8974-E74B-B1BF-1695BAC7B1AA}" type="parTrans" cxnId="{C830D7BD-62BB-2545-91AB-1728E8A09108}">
      <dgm:prSet/>
      <dgm:spPr/>
      <dgm:t>
        <a:bodyPr/>
        <a:lstStyle/>
        <a:p>
          <a:endParaRPr lang="en-GB"/>
        </a:p>
      </dgm:t>
    </dgm:pt>
    <dgm:pt modelId="{9675A6C3-8797-604A-B7FD-DC6B20845A6D}" type="sibTrans" cxnId="{C830D7BD-62BB-2545-91AB-1728E8A09108}">
      <dgm:prSet/>
      <dgm:spPr/>
      <dgm:t>
        <a:bodyPr/>
        <a:lstStyle/>
        <a:p>
          <a:endParaRPr lang="en-GB"/>
        </a:p>
      </dgm:t>
    </dgm:pt>
    <dgm:pt modelId="{E5DEACF1-B501-734A-A0FB-4DDE2DCC865C}">
      <dgm:prSet phldrT="[Text]" custT="1"/>
      <dgm:spPr/>
      <dgm:t>
        <a:bodyPr/>
        <a:lstStyle/>
        <a:p>
          <a:r>
            <a:rPr lang="en-US" sz="2400" dirty="0">
              <a:solidFill>
                <a:schemeClr val="tx1"/>
              </a:solidFill>
            </a:rPr>
            <a:t>LO-03: </a:t>
          </a:r>
          <a:r>
            <a:rPr lang="en-GB" sz="2400" b="1" dirty="0">
              <a:solidFill>
                <a:schemeClr val="tx1"/>
              </a:solidFill>
            </a:rPr>
            <a:t>Apply</a:t>
          </a:r>
          <a:r>
            <a:rPr lang="en-GB" sz="2400" dirty="0">
              <a:solidFill>
                <a:schemeClr val="tx1"/>
              </a:solidFill>
            </a:rPr>
            <a:t> class modelling, including methods and constructors</a:t>
          </a:r>
          <a:endParaRPr lang="en-US" sz="2400" dirty="0">
            <a:solidFill>
              <a:schemeClr val="tx1"/>
            </a:solidFill>
          </a:endParaRPr>
        </a:p>
      </dgm:t>
    </dgm:pt>
    <dgm:pt modelId="{5EB45CFE-132C-FF48-A6E4-65EC7D86B771}" type="parTrans" cxnId="{7A373C94-3007-C044-86F2-561BFEA24F6A}">
      <dgm:prSet/>
      <dgm:spPr/>
      <dgm:t>
        <a:bodyPr/>
        <a:lstStyle/>
        <a:p>
          <a:endParaRPr lang="en-GB"/>
        </a:p>
      </dgm:t>
    </dgm:pt>
    <dgm:pt modelId="{7E04EB71-CB44-D746-9FF4-E40F8B899724}" type="sibTrans" cxnId="{7A373C94-3007-C044-86F2-561BFEA24F6A}">
      <dgm:prSet/>
      <dgm:spPr/>
      <dgm:t>
        <a:bodyPr/>
        <a:lstStyle/>
        <a:p>
          <a:endParaRPr lang="en-GB"/>
        </a:p>
      </dgm:t>
    </dgm:pt>
    <dgm:pt modelId="{3799567C-ED8F-6B41-AB42-4F329EABE92A}">
      <dgm:prSet phldrT="[Text]" custT="1"/>
      <dgm:spPr/>
      <dgm:t>
        <a:bodyPr/>
        <a:lstStyle/>
        <a:p>
          <a:r>
            <a:rPr lang="en-US" sz="2400" dirty="0">
              <a:solidFill>
                <a:schemeClr val="bg1"/>
              </a:solidFill>
            </a:rPr>
            <a:t>LO-05: </a:t>
          </a:r>
          <a:r>
            <a:rPr lang="en-GB" sz="2400" b="1" dirty="0">
              <a:solidFill>
                <a:schemeClr val="bg1"/>
              </a:solidFill>
            </a:rPr>
            <a:t>Evaluate</a:t>
          </a:r>
          <a:r>
            <a:rPr lang="en-GB" sz="2400" dirty="0">
              <a:solidFill>
                <a:schemeClr val="bg1"/>
              </a:solidFill>
            </a:rPr>
            <a:t> when to use OO over procedural programming</a:t>
          </a:r>
          <a:endParaRPr lang="en-US" sz="2400" dirty="0">
            <a:solidFill>
              <a:schemeClr val="bg1"/>
            </a:solidFill>
          </a:endParaRPr>
        </a:p>
      </dgm:t>
    </dgm:pt>
    <dgm:pt modelId="{A4835845-33CA-3843-9A1A-D4671CFF49F5}" type="parTrans" cxnId="{B8B9E402-99E1-3C4B-B9F0-C74B0A9E4AF8}">
      <dgm:prSet/>
      <dgm:spPr/>
      <dgm:t>
        <a:bodyPr/>
        <a:lstStyle/>
        <a:p>
          <a:endParaRPr lang="en-GB"/>
        </a:p>
      </dgm:t>
    </dgm:pt>
    <dgm:pt modelId="{A824F085-2581-3D49-A7D1-0B0EDB242559}" type="sibTrans" cxnId="{B8B9E402-99E1-3C4B-B9F0-C74B0A9E4AF8}">
      <dgm:prSet/>
      <dgm:spPr/>
      <dgm:t>
        <a:bodyPr/>
        <a:lstStyle/>
        <a:p>
          <a:endParaRPr lang="en-GB"/>
        </a:p>
      </dgm:t>
    </dgm:pt>
    <dgm:pt modelId="{A43F7A1D-D98E-4944-9E88-C2C75C9CB1FF}">
      <dgm:prSet phldrT="[Text]" custT="1"/>
      <dgm:spPr/>
      <dgm:t>
        <a:bodyPr/>
        <a:lstStyle/>
        <a:p>
          <a:r>
            <a:rPr lang="en-US" sz="2400" dirty="0">
              <a:solidFill>
                <a:schemeClr val="tx1"/>
              </a:solidFill>
            </a:rPr>
            <a:t>LO-04: </a:t>
          </a:r>
          <a:r>
            <a:rPr lang="en-GB" sz="2400" b="1" dirty="0">
              <a:solidFill>
                <a:schemeClr val="tx1"/>
              </a:solidFill>
            </a:rPr>
            <a:t>Analyse</a:t>
          </a:r>
          <a:r>
            <a:rPr lang="en-GB" sz="2400" dirty="0">
              <a:solidFill>
                <a:schemeClr val="tx1"/>
              </a:solidFill>
            </a:rPr>
            <a:t> problems utilising OO concepts</a:t>
          </a:r>
          <a:endParaRPr lang="en-US" sz="2400" dirty="0">
            <a:solidFill>
              <a:schemeClr val="tx1"/>
            </a:solidFill>
          </a:endParaRPr>
        </a:p>
      </dgm:t>
    </dgm:pt>
    <dgm:pt modelId="{5446698D-1CE5-0A4C-A8DD-80E48891E306}" type="parTrans" cxnId="{C9241D41-96CF-3D45-9A96-80EF9AB862D5}">
      <dgm:prSet/>
      <dgm:spPr/>
      <dgm:t>
        <a:bodyPr/>
        <a:lstStyle/>
        <a:p>
          <a:endParaRPr lang="en-GB"/>
        </a:p>
      </dgm:t>
    </dgm:pt>
    <dgm:pt modelId="{AD3AE23E-F4A6-7A41-A337-4CA656DE6FB1}" type="sibTrans" cxnId="{C9241D41-96CF-3D45-9A96-80EF9AB862D5}">
      <dgm:prSet/>
      <dgm:spPr/>
      <dgm:t>
        <a:bodyPr/>
        <a:lstStyle/>
        <a:p>
          <a:endParaRPr lang="en-GB"/>
        </a:p>
      </dgm:t>
    </dgm:pt>
    <dgm:pt modelId="{797B1875-36BE-4AC2-93BC-087702C5CCAD}" type="pres">
      <dgm:prSet presAssocID="{DED5014A-10D8-48E2-8655-1E1B48D7A5CA}" presName="Name0" presStyleCnt="0">
        <dgm:presLayoutVars>
          <dgm:chMax val="7"/>
          <dgm:chPref val="7"/>
          <dgm:dir/>
        </dgm:presLayoutVars>
      </dgm:prSet>
      <dgm:spPr/>
    </dgm:pt>
    <dgm:pt modelId="{8004897E-97B1-49FC-95F1-4B5AF39D4256}" type="pres">
      <dgm:prSet presAssocID="{DED5014A-10D8-48E2-8655-1E1B48D7A5CA}" presName="Name1" presStyleCnt="0"/>
      <dgm:spPr/>
    </dgm:pt>
    <dgm:pt modelId="{E5FEBEE1-7FE0-4296-B7AE-36D433E03D43}" type="pres">
      <dgm:prSet presAssocID="{DED5014A-10D8-48E2-8655-1E1B48D7A5CA}" presName="cycle" presStyleCnt="0"/>
      <dgm:spPr/>
    </dgm:pt>
    <dgm:pt modelId="{44036BBF-7BA0-46A0-8C5C-71C3D7B88D80}" type="pres">
      <dgm:prSet presAssocID="{DED5014A-10D8-48E2-8655-1E1B48D7A5CA}" presName="srcNode" presStyleLbl="node1" presStyleIdx="0" presStyleCnt="5"/>
      <dgm:spPr/>
    </dgm:pt>
    <dgm:pt modelId="{017F2FB2-9106-4E47-B22D-C58F723339EB}" type="pres">
      <dgm:prSet presAssocID="{DED5014A-10D8-48E2-8655-1E1B48D7A5CA}" presName="conn" presStyleLbl="parChTrans1D2" presStyleIdx="0" presStyleCnt="1"/>
      <dgm:spPr/>
    </dgm:pt>
    <dgm:pt modelId="{E6060E14-DC00-49BD-ADB8-A609F65D14FC}" type="pres">
      <dgm:prSet presAssocID="{DED5014A-10D8-48E2-8655-1E1B48D7A5CA}" presName="extraNode" presStyleLbl="node1" presStyleIdx="0" presStyleCnt="5"/>
      <dgm:spPr/>
    </dgm:pt>
    <dgm:pt modelId="{29D2BAB9-1B4A-473C-8556-C0E39B3CD0FA}" type="pres">
      <dgm:prSet presAssocID="{DED5014A-10D8-48E2-8655-1E1B48D7A5CA}" presName="dstNode" presStyleLbl="node1" presStyleIdx="0" presStyleCnt="5"/>
      <dgm:spPr/>
    </dgm:pt>
    <dgm:pt modelId="{92983B49-D215-4A49-8B9D-18D544151212}" type="pres">
      <dgm:prSet presAssocID="{FE5128B0-02D1-C146-A7E6-DA58069A899F}" presName="text_1" presStyleLbl="node1" presStyleIdx="0" presStyleCnt="5">
        <dgm:presLayoutVars>
          <dgm:bulletEnabled val="1"/>
        </dgm:presLayoutVars>
      </dgm:prSet>
      <dgm:spPr/>
    </dgm:pt>
    <dgm:pt modelId="{62B7204F-C0B1-5947-9E8C-AFF795D5D90F}" type="pres">
      <dgm:prSet presAssocID="{FE5128B0-02D1-C146-A7E6-DA58069A899F}" presName="accent_1" presStyleCnt="0"/>
      <dgm:spPr/>
    </dgm:pt>
    <dgm:pt modelId="{400BD08E-4950-BF43-8ADD-99DED83A5363}" type="pres">
      <dgm:prSet presAssocID="{FE5128B0-02D1-C146-A7E6-DA58069A899F}" presName="accentRepeatNode" presStyleLbl="solidFgAcc1" presStyleIdx="0" presStyleCnt="5"/>
      <dgm:spPr/>
    </dgm:pt>
    <dgm:pt modelId="{CD45E6D7-67C1-C341-9DA7-90C20AF68246}" type="pres">
      <dgm:prSet presAssocID="{F2414509-2985-2A46-8188-70312155798D}" presName="text_2" presStyleLbl="node1" presStyleIdx="1" presStyleCnt="5">
        <dgm:presLayoutVars>
          <dgm:bulletEnabled val="1"/>
        </dgm:presLayoutVars>
      </dgm:prSet>
      <dgm:spPr/>
    </dgm:pt>
    <dgm:pt modelId="{15B55E15-45F4-9246-AC06-E6C331B6D02A}" type="pres">
      <dgm:prSet presAssocID="{F2414509-2985-2A46-8188-70312155798D}" presName="accent_2" presStyleCnt="0"/>
      <dgm:spPr/>
    </dgm:pt>
    <dgm:pt modelId="{D46C5401-40E0-3F47-87F9-F6B5896A7E6B}" type="pres">
      <dgm:prSet presAssocID="{F2414509-2985-2A46-8188-70312155798D}" presName="accentRepeatNode" presStyleLbl="solidFgAcc1" presStyleIdx="1" presStyleCnt="5"/>
      <dgm:spPr/>
    </dgm:pt>
    <dgm:pt modelId="{5A309A8E-4D17-2B42-A208-810A403983F2}" type="pres">
      <dgm:prSet presAssocID="{E5DEACF1-B501-734A-A0FB-4DDE2DCC865C}" presName="text_3" presStyleLbl="node1" presStyleIdx="2" presStyleCnt="5">
        <dgm:presLayoutVars>
          <dgm:bulletEnabled val="1"/>
        </dgm:presLayoutVars>
      </dgm:prSet>
      <dgm:spPr/>
    </dgm:pt>
    <dgm:pt modelId="{BE963B55-2CD6-8745-9AB3-C222AB6EA359}" type="pres">
      <dgm:prSet presAssocID="{E5DEACF1-B501-734A-A0FB-4DDE2DCC865C}" presName="accent_3" presStyleCnt="0"/>
      <dgm:spPr/>
    </dgm:pt>
    <dgm:pt modelId="{2543A2B2-0144-D541-829E-80ED200F2902}" type="pres">
      <dgm:prSet presAssocID="{E5DEACF1-B501-734A-A0FB-4DDE2DCC865C}" presName="accentRepeatNode" presStyleLbl="solidFgAcc1" presStyleIdx="2" presStyleCnt="5"/>
      <dgm:spPr/>
    </dgm:pt>
    <dgm:pt modelId="{873E036F-3943-2A45-8642-A66C2339D8FC}" type="pres">
      <dgm:prSet presAssocID="{A43F7A1D-D98E-4944-9E88-C2C75C9CB1FF}" presName="text_4" presStyleLbl="node1" presStyleIdx="3" presStyleCnt="5">
        <dgm:presLayoutVars>
          <dgm:bulletEnabled val="1"/>
        </dgm:presLayoutVars>
      </dgm:prSet>
      <dgm:spPr/>
    </dgm:pt>
    <dgm:pt modelId="{31C978E4-DE57-144D-B9F9-227B7F63A8FB}" type="pres">
      <dgm:prSet presAssocID="{A43F7A1D-D98E-4944-9E88-C2C75C9CB1FF}" presName="accent_4" presStyleCnt="0"/>
      <dgm:spPr/>
    </dgm:pt>
    <dgm:pt modelId="{483AEB09-03E6-B144-AF80-B556216DCEE0}" type="pres">
      <dgm:prSet presAssocID="{A43F7A1D-D98E-4944-9E88-C2C75C9CB1FF}" presName="accentRepeatNode" presStyleLbl="solidFgAcc1" presStyleIdx="3" presStyleCnt="5"/>
      <dgm:spPr/>
    </dgm:pt>
    <dgm:pt modelId="{3539FDD4-8D6C-A741-B35B-9BA6C444C40C}" type="pres">
      <dgm:prSet presAssocID="{3799567C-ED8F-6B41-AB42-4F329EABE92A}" presName="text_5" presStyleLbl="node1" presStyleIdx="4" presStyleCnt="5">
        <dgm:presLayoutVars>
          <dgm:bulletEnabled val="1"/>
        </dgm:presLayoutVars>
      </dgm:prSet>
      <dgm:spPr/>
    </dgm:pt>
    <dgm:pt modelId="{F80CF193-3B09-944F-A52C-24A6101BA894}" type="pres">
      <dgm:prSet presAssocID="{3799567C-ED8F-6B41-AB42-4F329EABE92A}" presName="accent_5" presStyleCnt="0"/>
      <dgm:spPr/>
    </dgm:pt>
    <dgm:pt modelId="{54989D1C-D4E6-204F-9C28-183DB76A3BB8}" type="pres">
      <dgm:prSet presAssocID="{3799567C-ED8F-6B41-AB42-4F329EABE92A}" presName="accentRepeatNode" presStyleLbl="solidFgAcc1" presStyleIdx="4" presStyleCnt="5"/>
      <dgm:spPr/>
    </dgm:pt>
  </dgm:ptLst>
  <dgm:cxnLst>
    <dgm:cxn modelId="{B8B9E402-99E1-3C4B-B9F0-C74B0A9E4AF8}" srcId="{DED5014A-10D8-48E2-8655-1E1B48D7A5CA}" destId="{3799567C-ED8F-6B41-AB42-4F329EABE92A}" srcOrd="4" destOrd="0" parTransId="{A4835845-33CA-3843-9A1A-D4671CFF49F5}" sibTransId="{A824F085-2581-3D49-A7D1-0B0EDB242559}"/>
    <dgm:cxn modelId="{CED6830F-C299-C444-AD34-04485CAFF8B4}" type="presOf" srcId="{F358AD52-69C5-4E45-88E1-BF77DF640644}" destId="{017F2FB2-9106-4E47-B22D-C58F723339EB}" srcOrd="0" destOrd="0" presId="urn:microsoft.com/office/officeart/2008/layout/VerticalCurvedList"/>
    <dgm:cxn modelId="{76775416-E8C0-4308-A598-742D723BADE4}" type="presOf" srcId="{DED5014A-10D8-48E2-8655-1E1B48D7A5CA}" destId="{797B1875-36BE-4AC2-93BC-087702C5CCAD}" srcOrd="0" destOrd="0" presId="urn:microsoft.com/office/officeart/2008/layout/VerticalCurvedList"/>
    <dgm:cxn modelId="{03DF9C18-EC68-B045-81F3-C58E3D987564}" srcId="{DED5014A-10D8-48E2-8655-1E1B48D7A5CA}" destId="{FE5128B0-02D1-C146-A7E6-DA58069A899F}" srcOrd="0" destOrd="0" parTransId="{8F8CBD29-EBC7-124A-9BDD-EE23DE6D02F6}" sibTransId="{F358AD52-69C5-4E45-88E1-BF77DF640644}"/>
    <dgm:cxn modelId="{C9241D41-96CF-3D45-9A96-80EF9AB862D5}" srcId="{DED5014A-10D8-48E2-8655-1E1B48D7A5CA}" destId="{A43F7A1D-D98E-4944-9E88-C2C75C9CB1FF}" srcOrd="3" destOrd="0" parTransId="{5446698D-1CE5-0A4C-A8DD-80E48891E306}" sibTransId="{AD3AE23E-F4A6-7A41-A337-4CA656DE6FB1}"/>
    <dgm:cxn modelId="{BC18FC64-B8DC-1A4C-AA7F-35F87FB2066A}" type="presOf" srcId="{A43F7A1D-D98E-4944-9E88-C2C75C9CB1FF}" destId="{873E036F-3943-2A45-8642-A66C2339D8FC}" srcOrd="0" destOrd="0" presId="urn:microsoft.com/office/officeart/2008/layout/VerticalCurvedList"/>
    <dgm:cxn modelId="{3AE8F871-BE28-DD4F-9731-981747BF28E8}" type="presOf" srcId="{FE5128B0-02D1-C146-A7E6-DA58069A899F}" destId="{92983B49-D215-4A49-8B9D-18D544151212}" srcOrd="0" destOrd="0" presId="urn:microsoft.com/office/officeart/2008/layout/VerticalCurvedList"/>
    <dgm:cxn modelId="{1A56037B-C356-294D-8C2F-C38F255A15FF}" type="presOf" srcId="{3799567C-ED8F-6B41-AB42-4F329EABE92A}" destId="{3539FDD4-8D6C-A741-B35B-9BA6C444C40C}" srcOrd="0" destOrd="0" presId="urn:microsoft.com/office/officeart/2008/layout/VerticalCurvedList"/>
    <dgm:cxn modelId="{E8E82C7F-359D-C845-8204-0999CE65C327}" type="presOf" srcId="{E5DEACF1-B501-734A-A0FB-4DDE2DCC865C}" destId="{5A309A8E-4D17-2B42-A208-810A403983F2}" srcOrd="0" destOrd="0" presId="urn:microsoft.com/office/officeart/2008/layout/VerticalCurvedList"/>
    <dgm:cxn modelId="{7A373C94-3007-C044-86F2-561BFEA24F6A}" srcId="{DED5014A-10D8-48E2-8655-1E1B48D7A5CA}" destId="{E5DEACF1-B501-734A-A0FB-4DDE2DCC865C}" srcOrd="2" destOrd="0" parTransId="{5EB45CFE-132C-FF48-A6E4-65EC7D86B771}" sibTransId="{7E04EB71-CB44-D746-9FF4-E40F8B899724}"/>
    <dgm:cxn modelId="{92C50697-BB20-664A-860B-89711A4B57B3}" type="presOf" srcId="{F2414509-2985-2A46-8188-70312155798D}" destId="{CD45E6D7-67C1-C341-9DA7-90C20AF68246}" srcOrd="0" destOrd="0" presId="urn:microsoft.com/office/officeart/2008/layout/VerticalCurvedList"/>
    <dgm:cxn modelId="{C830D7BD-62BB-2545-91AB-1728E8A09108}" srcId="{DED5014A-10D8-48E2-8655-1E1B48D7A5CA}" destId="{F2414509-2985-2A46-8188-70312155798D}" srcOrd="1" destOrd="0" parTransId="{61C78EEC-8974-E74B-B1BF-1695BAC7B1AA}" sibTransId="{9675A6C3-8797-604A-B7FD-DC6B20845A6D}"/>
    <dgm:cxn modelId="{1D929F92-7D8A-4E04-98DA-33548809764C}" type="presParOf" srcId="{797B1875-36BE-4AC2-93BC-087702C5CCAD}" destId="{8004897E-97B1-49FC-95F1-4B5AF39D4256}" srcOrd="0" destOrd="0" presId="urn:microsoft.com/office/officeart/2008/layout/VerticalCurvedList"/>
    <dgm:cxn modelId="{9379D3FD-BA7A-47D7-9382-ED2B1A7719F6}" type="presParOf" srcId="{8004897E-97B1-49FC-95F1-4B5AF39D4256}" destId="{E5FEBEE1-7FE0-4296-B7AE-36D433E03D43}" srcOrd="0" destOrd="0" presId="urn:microsoft.com/office/officeart/2008/layout/VerticalCurvedList"/>
    <dgm:cxn modelId="{873C1A4E-3E76-4387-A6B6-D325D4B8ED45}" type="presParOf" srcId="{E5FEBEE1-7FE0-4296-B7AE-36D433E03D43}" destId="{44036BBF-7BA0-46A0-8C5C-71C3D7B88D80}" srcOrd="0" destOrd="0" presId="urn:microsoft.com/office/officeart/2008/layout/VerticalCurvedList"/>
    <dgm:cxn modelId="{66A5FBED-21E1-435D-B40F-84ED87D5B087}" type="presParOf" srcId="{E5FEBEE1-7FE0-4296-B7AE-36D433E03D43}" destId="{017F2FB2-9106-4E47-B22D-C58F723339EB}" srcOrd="1" destOrd="0" presId="urn:microsoft.com/office/officeart/2008/layout/VerticalCurvedList"/>
    <dgm:cxn modelId="{516A7A5C-0DF2-4EAB-992C-21E5B0D0DB0B}" type="presParOf" srcId="{E5FEBEE1-7FE0-4296-B7AE-36D433E03D43}" destId="{E6060E14-DC00-49BD-ADB8-A609F65D14FC}" srcOrd="2" destOrd="0" presId="urn:microsoft.com/office/officeart/2008/layout/VerticalCurvedList"/>
    <dgm:cxn modelId="{472FF35F-AD0C-49C7-BFEF-D0C211563028}" type="presParOf" srcId="{E5FEBEE1-7FE0-4296-B7AE-36D433E03D43}" destId="{29D2BAB9-1B4A-473C-8556-C0E39B3CD0FA}" srcOrd="3" destOrd="0" presId="urn:microsoft.com/office/officeart/2008/layout/VerticalCurvedList"/>
    <dgm:cxn modelId="{2E4AD5ED-A784-084A-BF9B-7E4132B2C184}" type="presParOf" srcId="{8004897E-97B1-49FC-95F1-4B5AF39D4256}" destId="{92983B49-D215-4A49-8B9D-18D544151212}" srcOrd="1" destOrd="0" presId="urn:microsoft.com/office/officeart/2008/layout/VerticalCurvedList"/>
    <dgm:cxn modelId="{14B89ECA-26AD-6240-B0AD-292CE586524A}" type="presParOf" srcId="{8004897E-97B1-49FC-95F1-4B5AF39D4256}" destId="{62B7204F-C0B1-5947-9E8C-AFF795D5D90F}" srcOrd="2" destOrd="0" presId="urn:microsoft.com/office/officeart/2008/layout/VerticalCurvedList"/>
    <dgm:cxn modelId="{968DA6B8-CDE2-B64F-A268-4E1E22382B40}" type="presParOf" srcId="{62B7204F-C0B1-5947-9E8C-AFF795D5D90F}" destId="{400BD08E-4950-BF43-8ADD-99DED83A5363}" srcOrd="0" destOrd="0" presId="urn:microsoft.com/office/officeart/2008/layout/VerticalCurvedList"/>
    <dgm:cxn modelId="{1C1A4BB7-FB4E-D443-8482-171E80A9308E}" type="presParOf" srcId="{8004897E-97B1-49FC-95F1-4B5AF39D4256}" destId="{CD45E6D7-67C1-C341-9DA7-90C20AF68246}" srcOrd="3" destOrd="0" presId="urn:microsoft.com/office/officeart/2008/layout/VerticalCurvedList"/>
    <dgm:cxn modelId="{0D6633C7-844D-DA41-ADF2-7C33CC47B2E3}" type="presParOf" srcId="{8004897E-97B1-49FC-95F1-4B5AF39D4256}" destId="{15B55E15-45F4-9246-AC06-E6C331B6D02A}" srcOrd="4" destOrd="0" presId="urn:microsoft.com/office/officeart/2008/layout/VerticalCurvedList"/>
    <dgm:cxn modelId="{0FA1A695-C249-1143-8B3C-7216A2F5684D}" type="presParOf" srcId="{15B55E15-45F4-9246-AC06-E6C331B6D02A}" destId="{D46C5401-40E0-3F47-87F9-F6B5896A7E6B}" srcOrd="0" destOrd="0" presId="urn:microsoft.com/office/officeart/2008/layout/VerticalCurvedList"/>
    <dgm:cxn modelId="{BC9B0276-6BAB-374A-98A7-E91A96584FB4}" type="presParOf" srcId="{8004897E-97B1-49FC-95F1-4B5AF39D4256}" destId="{5A309A8E-4D17-2B42-A208-810A403983F2}" srcOrd="5" destOrd="0" presId="urn:microsoft.com/office/officeart/2008/layout/VerticalCurvedList"/>
    <dgm:cxn modelId="{1ECC1CA3-4C08-584A-A6DA-4F363C28115A}" type="presParOf" srcId="{8004897E-97B1-49FC-95F1-4B5AF39D4256}" destId="{BE963B55-2CD6-8745-9AB3-C222AB6EA359}" srcOrd="6" destOrd="0" presId="urn:microsoft.com/office/officeart/2008/layout/VerticalCurvedList"/>
    <dgm:cxn modelId="{04BCA493-58BD-3B41-98E1-001A97DDACDE}" type="presParOf" srcId="{BE963B55-2CD6-8745-9AB3-C222AB6EA359}" destId="{2543A2B2-0144-D541-829E-80ED200F2902}" srcOrd="0" destOrd="0" presId="urn:microsoft.com/office/officeart/2008/layout/VerticalCurvedList"/>
    <dgm:cxn modelId="{CB8A004D-7A75-C046-8C1F-8A7083CA6FEE}" type="presParOf" srcId="{8004897E-97B1-49FC-95F1-4B5AF39D4256}" destId="{873E036F-3943-2A45-8642-A66C2339D8FC}" srcOrd="7" destOrd="0" presId="urn:microsoft.com/office/officeart/2008/layout/VerticalCurvedList"/>
    <dgm:cxn modelId="{07BA3EB0-4A32-394F-821D-17328E434876}" type="presParOf" srcId="{8004897E-97B1-49FC-95F1-4B5AF39D4256}" destId="{31C978E4-DE57-144D-B9F9-227B7F63A8FB}" srcOrd="8" destOrd="0" presId="urn:microsoft.com/office/officeart/2008/layout/VerticalCurvedList"/>
    <dgm:cxn modelId="{44F3B9B2-6F31-D640-A78F-A1FB27933C16}" type="presParOf" srcId="{31C978E4-DE57-144D-B9F9-227B7F63A8FB}" destId="{483AEB09-03E6-B144-AF80-B556216DCEE0}" srcOrd="0" destOrd="0" presId="urn:microsoft.com/office/officeart/2008/layout/VerticalCurvedList"/>
    <dgm:cxn modelId="{D9948962-4A1F-EF45-9F1B-B2DA21927C27}" type="presParOf" srcId="{8004897E-97B1-49FC-95F1-4B5AF39D4256}" destId="{3539FDD4-8D6C-A741-B35B-9BA6C444C40C}" srcOrd="9" destOrd="0" presId="urn:microsoft.com/office/officeart/2008/layout/VerticalCurvedList"/>
    <dgm:cxn modelId="{7AD1BA04-57CA-624C-AF3D-6AC332558F63}" type="presParOf" srcId="{8004897E-97B1-49FC-95F1-4B5AF39D4256}" destId="{F80CF193-3B09-944F-A52C-24A6101BA894}" srcOrd="10" destOrd="0" presId="urn:microsoft.com/office/officeart/2008/layout/VerticalCurvedList"/>
    <dgm:cxn modelId="{A1D6F7B8-D2A5-3F41-BA39-70E80EDF05CE}" type="presParOf" srcId="{F80CF193-3B09-944F-A52C-24A6101BA894}" destId="{54989D1C-D4E6-204F-9C28-183DB76A3BB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D5014A-10D8-48E2-8655-1E1B48D7A5CA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E5128B0-02D1-C146-A7E6-DA58069A899F}">
      <dgm:prSet phldrT="[Text]" custT="1"/>
      <dgm:spPr/>
      <dgm:t>
        <a:bodyPr/>
        <a:lstStyle/>
        <a:p>
          <a:r>
            <a:rPr lang="en-GB" sz="2800" dirty="0">
              <a:solidFill>
                <a:schemeClr val="tx1"/>
              </a:solidFill>
              <a:latin typeface="Gill Sans MT" panose="020B0502020104020203" pitchFamily="34" charset="0"/>
            </a:rPr>
            <a:t>Classes</a:t>
          </a:r>
          <a:endParaRPr lang="en-US" sz="2800" dirty="0">
            <a:solidFill>
              <a:schemeClr val="tx1"/>
            </a:solidFill>
          </a:endParaRPr>
        </a:p>
      </dgm:t>
    </dgm:pt>
    <dgm:pt modelId="{8F8CBD29-EBC7-124A-9BDD-EE23DE6D02F6}" type="parTrans" cxnId="{03DF9C18-EC68-B045-81F3-C58E3D987564}">
      <dgm:prSet/>
      <dgm:spPr/>
      <dgm:t>
        <a:bodyPr/>
        <a:lstStyle/>
        <a:p>
          <a:endParaRPr lang="en-GB" sz="3200">
            <a:solidFill>
              <a:schemeClr val="tx1"/>
            </a:solidFill>
          </a:endParaRPr>
        </a:p>
      </dgm:t>
    </dgm:pt>
    <dgm:pt modelId="{F358AD52-69C5-4E45-88E1-BF77DF640644}" type="sibTrans" cxnId="{03DF9C18-EC68-B045-81F3-C58E3D987564}">
      <dgm:prSet/>
      <dgm:spPr/>
      <dgm:t>
        <a:bodyPr/>
        <a:lstStyle/>
        <a:p>
          <a:endParaRPr lang="en-GB" sz="2800">
            <a:solidFill>
              <a:schemeClr val="tx1"/>
            </a:solidFill>
          </a:endParaRPr>
        </a:p>
      </dgm:t>
    </dgm:pt>
    <dgm:pt modelId="{959A9707-F90C-2C4C-9A0F-4CD1DA842688}">
      <dgm:prSet custT="1"/>
      <dgm:spPr/>
      <dgm:t>
        <a:bodyPr/>
        <a:lstStyle/>
        <a:p>
          <a:r>
            <a:rPr lang="en-GB" sz="2800" dirty="0" err="1">
              <a:solidFill>
                <a:schemeClr val="tx1"/>
              </a:solidFill>
              <a:latin typeface="Gill Sans MT" panose="020B0502020104020203" pitchFamily="34" charset="0"/>
            </a:rPr>
            <a:t>Dataclasses</a:t>
          </a:r>
          <a:r>
            <a:rPr lang="en-GB" sz="2800" dirty="0">
              <a:solidFill>
                <a:schemeClr val="tx1"/>
              </a:solidFill>
              <a:latin typeface="Gill Sans MT" panose="020B0502020104020203" pitchFamily="34" charset="0"/>
            </a:rPr>
            <a:t> library</a:t>
          </a:r>
        </a:p>
      </dgm:t>
    </dgm:pt>
    <dgm:pt modelId="{603B54BF-4453-C841-AF1D-AC7377361804}" type="parTrans" cxnId="{009805B1-EA58-C84C-8B68-94E027B5A896}">
      <dgm:prSet/>
      <dgm:spPr/>
      <dgm:t>
        <a:bodyPr/>
        <a:lstStyle/>
        <a:p>
          <a:endParaRPr lang="en-GB"/>
        </a:p>
      </dgm:t>
    </dgm:pt>
    <dgm:pt modelId="{DA13F9A2-BA63-7D41-8072-DD5A739EFF90}" type="sibTrans" cxnId="{009805B1-EA58-C84C-8B68-94E027B5A896}">
      <dgm:prSet/>
      <dgm:spPr/>
      <dgm:t>
        <a:bodyPr/>
        <a:lstStyle/>
        <a:p>
          <a:endParaRPr lang="en-GB"/>
        </a:p>
      </dgm:t>
    </dgm:pt>
    <dgm:pt modelId="{5B3563F9-A454-E74B-9FEF-6807CDD2DB45}">
      <dgm:prSet custT="1"/>
      <dgm:spPr/>
      <dgm:t>
        <a:bodyPr/>
        <a:lstStyle/>
        <a:p>
          <a:r>
            <a:rPr lang="en-GB" sz="2800" dirty="0">
              <a:solidFill>
                <a:schemeClr val="tx1"/>
              </a:solidFill>
              <a:latin typeface="Gill Sans MT" panose="020B0502020104020203" pitchFamily="34" charset="0"/>
            </a:rPr>
            <a:t>Special methods</a:t>
          </a:r>
        </a:p>
      </dgm:t>
    </dgm:pt>
    <dgm:pt modelId="{5F6FA00E-D1BC-C041-A11F-7AE9CEF6BA85}" type="parTrans" cxnId="{A25AE8A3-961A-1D46-B2DC-4BA39614EA00}">
      <dgm:prSet/>
      <dgm:spPr/>
      <dgm:t>
        <a:bodyPr/>
        <a:lstStyle/>
        <a:p>
          <a:endParaRPr lang="en-GB"/>
        </a:p>
      </dgm:t>
    </dgm:pt>
    <dgm:pt modelId="{D1A9A04C-812F-CE4F-B734-E38A6A3FBD14}" type="sibTrans" cxnId="{A25AE8A3-961A-1D46-B2DC-4BA39614EA00}">
      <dgm:prSet/>
      <dgm:spPr/>
      <dgm:t>
        <a:bodyPr/>
        <a:lstStyle/>
        <a:p>
          <a:endParaRPr lang="en-GB"/>
        </a:p>
      </dgm:t>
    </dgm:pt>
    <dgm:pt modelId="{99D2B17A-1E1C-8147-9897-A99F295127C3}">
      <dgm:prSet custT="1"/>
      <dgm:spPr/>
      <dgm:t>
        <a:bodyPr/>
        <a:lstStyle/>
        <a:p>
          <a:r>
            <a:rPr lang="en-GB" sz="2800" dirty="0">
              <a:solidFill>
                <a:schemeClr val="tx1"/>
              </a:solidFill>
              <a:latin typeface="Gill Sans MT" panose="020B0502020104020203" pitchFamily="34" charset="0"/>
            </a:rPr>
            <a:t>Methods and constructor</a:t>
          </a:r>
        </a:p>
      </dgm:t>
    </dgm:pt>
    <dgm:pt modelId="{3A763705-B55B-2B47-94BF-6E8070AB4EA9}" type="parTrans" cxnId="{F212D46F-F2B5-A847-9C05-CC822753C5E6}">
      <dgm:prSet/>
      <dgm:spPr/>
      <dgm:t>
        <a:bodyPr/>
        <a:lstStyle/>
        <a:p>
          <a:endParaRPr lang="en-GB"/>
        </a:p>
      </dgm:t>
    </dgm:pt>
    <dgm:pt modelId="{55A6935D-A2ED-0C46-88C7-7B0EC52C81F5}" type="sibTrans" cxnId="{F212D46F-F2B5-A847-9C05-CC822753C5E6}">
      <dgm:prSet/>
      <dgm:spPr/>
      <dgm:t>
        <a:bodyPr/>
        <a:lstStyle/>
        <a:p>
          <a:endParaRPr lang="en-GB"/>
        </a:p>
      </dgm:t>
    </dgm:pt>
    <dgm:pt modelId="{B3A756B5-D228-4FB0-BC80-C1F394487A65}">
      <dgm:prSet custT="1"/>
      <dgm:spPr/>
      <dgm:t>
        <a:bodyPr/>
        <a:lstStyle/>
        <a:p>
          <a:r>
            <a:rPr lang="en-GB" sz="2800" dirty="0">
              <a:solidFill>
                <a:schemeClr val="bg1"/>
              </a:solidFill>
              <a:latin typeface="Gill Sans MT" panose="020B0502020104020203" pitchFamily="34" charset="0"/>
            </a:rPr>
            <a:t>Inheritance</a:t>
          </a:r>
        </a:p>
      </dgm:t>
    </dgm:pt>
    <dgm:pt modelId="{11ED3856-3A94-4014-9C0B-22E35F8ACA07}" type="parTrans" cxnId="{98556D6F-EF59-470E-B63F-F3977007A862}">
      <dgm:prSet/>
      <dgm:spPr/>
      <dgm:t>
        <a:bodyPr/>
        <a:lstStyle/>
        <a:p>
          <a:endParaRPr lang="en-GB"/>
        </a:p>
      </dgm:t>
    </dgm:pt>
    <dgm:pt modelId="{AF800F84-EABA-4D56-A057-F9B57B4DB472}" type="sibTrans" cxnId="{98556D6F-EF59-470E-B63F-F3977007A862}">
      <dgm:prSet/>
      <dgm:spPr/>
      <dgm:t>
        <a:bodyPr/>
        <a:lstStyle/>
        <a:p>
          <a:endParaRPr lang="en-GB"/>
        </a:p>
      </dgm:t>
    </dgm:pt>
    <dgm:pt modelId="{797B1875-36BE-4AC2-93BC-087702C5CCAD}" type="pres">
      <dgm:prSet presAssocID="{DED5014A-10D8-48E2-8655-1E1B48D7A5CA}" presName="Name0" presStyleCnt="0">
        <dgm:presLayoutVars>
          <dgm:chMax val="7"/>
          <dgm:chPref val="7"/>
          <dgm:dir/>
        </dgm:presLayoutVars>
      </dgm:prSet>
      <dgm:spPr/>
    </dgm:pt>
    <dgm:pt modelId="{8004897E-97B1-49FC-95F1-4B5AF39D4256}" type="pres">
      <dgm:prSet presAssocID="{DED5014A-10D8-48E2-8655-1E1B48D7A5CA}" presName="Name1" presStyleCnt="0"/>
      <dgm:spPr/>
    </dgm:pt>
    <dgm:pt modelId="{E5FEBEE1-7FE0-4296-B7AE-36D433E03D43}" type="pres">
      <dgm:prSet presAssocID="{DED5014A-10D8-48E2-8655-1E1B48D7A5CA}" presName="cycle" presStyleCnt="0"/>
      <dgm:spPr/>
    </dgm:pt>
    <dgm:pt modelId="{44036BBF-7BA0-46A0-8C5C-71C3D7B88D80}" type="pres">
      <dgm:prSet presAssocID="{DED5014A-10D8-48E2-8655-1E1B48D7A5CA}" presName="srcNode" presStyleLbl="node1" presStyleIdx="0" presStyleCnt="5"/>
      <dgm:spPr/>
    </dgm:pt>
    <dgm:pt modelId="{017F2FB2-9106-4E47-B22D-C58F723339EB}" type="pres">
      <dgm:prSet presAssocID="{DED5014A-10D8-48E2-8655-1E1B48D7A5CA}" presName="conn" presStyleLbl="parChTrans1D2" presStyleIdx="0" presStyleCnt="1"/>
      <dgm:spPr/>
    </dgm:pt>
    <dgm:pt modelId="{E6060E14-DC00-49BD-ADB8-A609F65D14FC}" type="pres">
      <dgm:prSet presAssocID="{DED5014A-10D8-48E2-8655-1E1B48D7A5CA}" presName="extraNode" presStyleLbl="node1" presStyleIdx="0" presStyleCnt="5"/>
      <dgm:spPr/>
    </dgm:pt>
    <dgm:pt modelId="{29D2BAB9-1B4A-473C-8556-C0E39B3CD0FA}" type="pres">
      <dgm:prSet presAssocID="{DED5014A-10D8-48E2-8655-1E1B48D7A5CA}" presName="dstNode" presStyleLbl="node1" presStyleIdx="0" presStyleCnt="5"/>
      <dgm:spPr/>
    </dgm:pt>
    <dgm:pt modelId="{92983B49-D215-4A49-8B9D-18D544151212}" type="pres">
      <dgm:prSet presAssocID="{FE5128B0-02D1-C146-A7E6-DA58069A899F}" presName="text_1" presStyleLbl="node1" presStyleIdx="0" presStyleCnt="5">
        <dgm:presLayoutVars>
          <dgm:bulletEnabled val="1"/>
        </dgm:presLayoutVars>
      </dgm:prSet>
      <dgm:spPr/>
    </dgm:pt>
    <dgm:pt modelId="{62B7204F-C0B1-5947-9E8C-AFF795D5D90F}" type="pres">
      <dgm:prSet presAssocID="{FE5128B0-02D1-C146-A7E6-DA58069A899F}" presName="accent_1" presStyleCnt="0"/>
      <dgm:spPr/>
    </dgm:pt>
    <dgm:pt modelId="{400BD08E-4950-BF43-8ADD-99DED83A5363}" type="pres">
      <dgm:prSet presAssocID="{FE5128B0-02D1-C146-A7E6-DA58069A899F}" presName="accentRepeatNode" presStyleLbl="solidFgAcc1" presStyleIdx="0" presStyleCnt="5"/>
      <dgm:spPr/>
    </dgm:pt>
    <dgm:pt modelId="{8D560FD9-43FD-49F1-B407-0BACC282125E}" type="pres">
      <dgm:prSet presAssocID="{99D2B17A-1E1C-8147-9897-A99F295127C3}" presName="text_2" presStyleLbl="node1" presStyleIdx="1" presStyleCnt="5">
        <dgm:presLayoutVars>
          <dgm:bulletEnabled val="1"/>
        </dgm:presLayoutVars>
      </dgm:prSet>
      <dgm:spPr/>
    </dgm:pt>
    <dgm:pt modelId="{06BD5F70-CDA5-4B93-9B98-9A9B986C1D19}" type="pres">
      <dgm:prSet presAssocID="{99D2B17A-1E1C-8147-9897-A99F295127C3}" presName="accent_2" presStyleCnt="0"/>
      <dgm:spPr/>
    </dgm:pt>
    <dgm:pt modelId="{87F10E2F-AEA0-3C4B-8190-1FBE6C344CE1}" type="pres">
      <dgm:prSet presAssocID="{99D2B17A-1E1C-8147-9897-A99F295127C3}" presName="accentRepeatNode" presStyleLbl="solidFgAcc1" presStyleIdx="1" presStyleCnt="5"/>
      <dgm:spPr/>
    </dgm:pt>
    <dgm:pt modelId="{7DA68E6C-6E9F-40B6-A0BA-A94EE1E4D7A8}" type="pres">
      <dgm:prSet presAssocID="{5B3563F9-A454-E74B-9FEF-6807CDD2DB45}" presName="text_3" presStyleLbl="node1" presStyleIdx="2" presStyleCnt="5">
        <dgm:presLayoutVars>
          <dgm:bulletEnabled val="1"/>
        </dgm:presLayoutVars>
      </dgm:prSet>
      <dgm:spPr/>
    </dgm:pt>
    <dgm:pt modelId="{83AB05AB-49D2-451D-8536-F12993943565}" type="pres">
      <dgm:prSet presAssocID="{5B3563F9-A454-E74B-9FEF-6807CDD2DB45}" presName="accent_3" presStyleCnt="0"/>
      <dgm:spPr/>
    </dgm:pt>
    <dgm:pt modelId="{70DFA11D-D66D-F54A-B3BE-2C92E5602BF0}" type="pres">
      <dgm:prSet presAssocID="{5B3563F9-A454-E74B-9FEF-6807CDD2DB45}" presName="accentRepeatNode" presStyleLbl="solidFgAcc1" presStyleIdx="2" presStyleCnt="5"/>
      <dgm:spPr/>
    </dgm:pt>
    <dgm:pt modelId="{24753353-05D6-4D26-9F67-BD21DF011AAD}" type="pres">
      <dgm:prSet presAssocID="{959A9707-F90C-2C4C-9A0F-4CD1DA842688}" presName="text_4" presStyleLbl="node1" presStyleIdx="3" presStyleCnt="5">
        <dgm:presLayoutVars>
          <dgm:bulletEnabled val="1"/>
        </dgm:presLayoutVars>
      </dgm:prSet>
      <dgm:spPr/>
    </dgm:pt>
    <dgm:pt modelId="{CF1337AE-23DC-408D-9448-C07C22EFAB1B}" type="pres">
      <dgm:prSet presAssocID="{959A9707-F90C-2C4C-9A0F-4CD1DA842688}" presName="accent_4" presStyleCnt="0"/>
      <dgm:spPr/>
    </dgm:pt>
    <dgm:pt modelId="{63115C47-AD66-0649-940C-203D607F73EC}" type="pres">
      <dgm:prSet presAssocID="{959A9707-F90C-2C4C-9A0F-4CD1DA842688}" presName="accentRepeatNode" presStyleLbl="solidFgAcc1" presStyleIdx="3" presStyleCnt="5"/>
      <dgm:spPr/>
    </dgm:pt>
    <dgm:pt modelId="{1482CE32-FE9F-459F-B659-CAED74EBEAD6}" type="pres">
      <dgm:prSet presAssocID="{B3A756B5-D228-4FB0-BC80-C1F394487A65}" presName="text_5" presStyleLbl="node1" presStyleIdx="4" presStyleCnt="5">
        <dgm:presLayoutVars>
          <dgm:bulletEnabled val="1"/>
        </dgm:presLayoutVars>
      </dgm:prSet>
      <dgm:spPr/>
    </dgm:pt>
    <dgm:pt modelId="{EDC6BF9E-E356-4ABD-9C35-156EFFE7E37A}" type="pres">
      <dgm:prSet presAssocID="{B3A756B5-D228-4FB0-BC80-C1F394487A65}" presName="accent_5" presStyleCnt="0"/>
      <dgm:spPr/>
    </dgm:pt>
    <dgm:pt modelId="{E916606B-A690-4523-A4B3-40F89A20E8C1}" type="pres">
      <dgm:prSet presAssocID="{B3A756B5-D228-4FB0-BC80-C1F394487A65}" presName="accentRepeatNode" presStyleLbl="solidFgAcc1" presStyleIdx="4" presStyleCnt="5"/>
      <dgm:spPr/>
    </dgm:pt>
  </dgm:ptLst>
  <dgm:cxnLst>
    <dgm:cxn modelId="{76775416-E8C0-4308-A598-742D723BADE4}" type="presOf" srcId="{DED5014A-10D8-48E2-8655-1E1B48D7A5CA}" destId="{797B1875-36BE-4AC2-93BC-087702C5CCAD}" srcOrd="0" destOrd="0" presId="urn:microsoft.com/office/officeart/2008/layout/VerticalCurvedList"/>
    <dgm:cxn modelId="{03DF9C18-EC68-B045-81F3-C58E3D987564}" srcId="{DED5014A-10D8-48E2-8655-1E1B48D7A5CA}" destId="{FE5128B0-02D1-C146-A7E6-DA58069A899F}" srcOrd="0" destOrd="0" parTransId="{8F8CBD29-EBC7-124A-9BDD-EE23DE6D02F6}" sibTransId="{F358AD52-69C5-4E45-88E1-BF77DF640644}"/>
    <dgm:cxn modelId="{7AABD832-38AD-4A59-86BE-7F4070F40DD3}" type="presOf" srcId="{5B3563F9-A454-E74B-9FEF-6807CDD2DB45}" destId="{7DA68E6C-6E9F-40B6-A0BA-A94EE1E4D7A8}" srcOrd="0" destOrd="0" presId="urn:microsoft.com/office/officeart/2008/layout/VerticalCurvedList"/>
    <dgm:cxn modelId="{75B7913B-43F9-4EAC-A3C9-31BE19948946}" type="presOf" srcId="{F358AD52-69C5-4E45-88E1-BF77DF640644}" destId="{017F2FB2-9106-4E47-B22D-C58F723339EB}" srcOrd="0" destOrd="0" presId="urn:microsoft.com/office/officeart/2008/layout/VerticalCurvedList"/>
    <dgm:cxn modelId="{A4EE365F-D568-4609-9468-78F3F3CFA32B}" type="presOf" srcId="{FE5128B0-02D1-C146-A7E6-DA58069A899F}" destId="{92983B49-D215-4A49-8B9D-18D544151212}" srcOrd="0" destOrd="0" presId="urn:microsoft.com/office/officeart/2008/layout/VerticalCurvedList"/>
    <dgm:cxn modelId="{BB4AA76A-8D97-4E8C-9464-F35C1DAAD929}" type="presOf" srcId="{B3A756B5-D228-4FB0-BC80-C1F394487A65}" destId="{1482CE32-FE9F-459F-B659-CAED74EBEAD6}" srcOrd="0" destOrd="0" presId="urn:microsoft.com/office/officeart/2008/layout/VerticalCurvedList"/>
    <dgm:cxn modelId="{865ACF4B-7373-4DF0-BFC2-AC562F34688F}" type="presOf" srcId="{99D2B17A-1E1C-8147-9897-A99F295127C3}" destId="{8D560FD9-43FD-49F1-B407-0BACC282125E}" srcOrd="0" destOrd="0" presId="urn:microsoft.com/office/officeart/2008/layout/VerticalCurvedList"/>
    <dgm:cxn modelId="{98556D6F-EF59-470E-B63F-F3977007A862}" srcId="{DED5014A-10D8-48E2-8655-1E1B48D7A5CA}" destId="{B3A756B5-D228-4FB0-BC80-C1F394487A65}" srcOrd="4" destOrd="0" parTransId="{11ED3856-3A94-4014-9C0B-22E35F8ACA07}" sibTransId="{AF800F84-EABA-4D56-A057-F9B57B4DB472}"/>
    <dgm:cxn modelId="{F212D46F-F2B5-A847-9C05-CC822753C5E6}" srcId="{DED5014A-10D8-48E2-8655-1E1B48D7A5CA}" destId="{99D2B17A-1E1C-8147-9897-A99F295127C3}" srcOrd="1" destOrd="0" parTransId="{3A763705-B55B-2B47-94BF-6E8070AB4EA9}" sibTransId="{55A6935D-A2ED-0C46-88C7-7B0EC52C81F5}"/>
    <dgm:cxn modelId="{B57A9581-DBF8-46CF-8CC0-E6C6F3EDA157}" type="presOf" srcId="{959A9707-F90C-2C4C-9A0F-4CD1DA842688}" destId="{24753353-05D6-4D26-9F67-BD21DF011AAD}" srcOrd="0" destOrd="0" presId="urn:microsoft.com/office/officeart/2008/layout/VerticalCurvedList"/>
    <dgm:cxn modelId="{A25AE8A3-961A-1D46-B2DC-4BA39614EA00}" srcId="{DED5014A-10D8-48E2-8655-1E1B48D7A5CA}" destId="{5B3563F9-A454-E74B-9FEF-6807CDD2DB45}" srcOrd="2" destOrd="0" parTransId="{5F6FA00E-D1BC-C041-A11F-7AE9CEF6BA85}" sibTransId="{D1A9A04C-812F-CE4F-B734-E38A6A3FBD14}"/>
    <dgm:cxn modelId="{009805B1-EA58-C84C-8B68-94E027B5A896}" srcId="{DED5014A-10D8-48E2-8655-1E1B48D7A5CA}" destId="{959A9707-F90C-2C4C-9A0F-4CD1DA842688}" srcOrd="3" destOrd="0" parTransId="{603B54BF-4453-C841-AF1D-AC7377361804}" sibTransId="{DA13F9A2-BA63-7D41-8072-DD5A739EFF90}"/>
    <dgm:cxn modelId="{8B7213EE-01A6-42FD-9AC5-477D452B6844}" type="presParOf" srcId="{797B1875-36BE-4AC2-93BC-087702C5CCAD}" destId="{8004897E-97B1-49FC-95F1-4B5AF39D4256}" srcOrd="0" destOrd="0" presId="urn:microsoft.com/office/officeart/2008/layout/VerticalCurvedList"/>
    <dgm:cxn modelId="{5009E01F-42FB-406E-9EFC-2C64B1CF923C}" type="presParOf" srcId="{8004897E-97B1-49FC-95F1-4B5AF39D4256}" destId="{E5FEBEE1-7FE0-4296-B7AE-36D433E03D43}" srcOrd="0" destOrd="0" presId="urn:microsoft.com/office/officeart/2008/layout/VerticalCurvedList"/>
    <dgm:cxn modelId="{90199929-4E20-4E4D-99F7-16DBC7935071}" type="presParOf" srcId="{E5FEBEE1-7FE0-4296-B7AE-36D433E03D43}" destId="{44036BBF-7BA0-46A0-8C5C-71C3D7B88D80}" srcOrd="0" destOrd="0" presId="urn:microsoft.com/office/officeart/2008/layout/VerticalCurvedList"/>
    <dgm:cxn modelId="{0E5B7293-19F3-467F-8F47-DB9B12F7EB67}" type="presParOf" srcId="{E5FEBEE1-7FE0-4296-B7AE-36D433E03D43}" destId="{017F2FB2-9106-4E47-B22D-C58F723339EB}" srcOrd="1" destOrd="0" presId="urn:microsoft.com/office/officeart/2008/layout/VerticalCurvedList"/>
    <dgm:cxn modelId="{4A890B5C-DE58-4C94-99F1-D079ABEB26FC}" type="presParOf" srcId="{E5FEBEE1-7FE0-4296-B7AE-36D433E03D43}" destId="{E6060E14-DC00-49BD-ADB8-A609F65D14FC}" srcOrd="2" destOrd="0" presId="urn:microsoft.com/office/officeart/2008/layout/VerticalCurvedList"/>
    <dgm:cxn modelId="{6D0F7393-15AB-430A-A2EE-C5EF635E91C8}" type="presParOf" srcId="{E5FEBEE1-7FE0-4296-B7AE-36D433E03D43}" destId="{29D2BAB9-1B4A-473C-8556-C0E39B3CD0FA}" srcOrd="3" destOrd="0" presId="urn:microsoft.com/office/officeart/2008/layout/VerticalCurvedList"/>
    <dgm:cxn modelId="{84E6FB1E-FC6B-4E22-B892-C63DD62362AD}" type="presParOf" srcId="{8004897E-97B1-49FC-95F1-4B5AF39D4256}" destId="{92983B49-D215-4A49-8B9D-18D544151212}" srcOrd="1" destOrd="0" presId="urn:microsoft.com/office/officeart/2008/layout/VerticalCurvedList"/>
    <dgm:cxn modelId="{9614954E-89F0-4F81-A6B6-050E063B8D26}" type="presParOf" srcId="{8004897E-97B1-49FC-95F1-4B5AF39D4256}" destId="{62B7204F-C0B1-5947-9E8C-AFF795D5D90F}" srcOrd="2" destOrd="0" presId="urn:microsoft.com/office/officeart/2008/layout/VerticalCurvedList"/>
    <dgm:cxn modelId="{82F9E0C9-AE01-41D5-836B-6DEA07213B03}" type="presParOf" srcId="{62B7204F-C0B1-5947-9E8C-AFF795D5D90F}" destId="{400BD08E-4950-BF43-8ADD-99DED83A5363}" srcOrd="0" destOrd="0" presId="urn:microsoft.com/office/officeart/2008/layout/VerticalCurvedList"/>
    <dgm:cxn modelId="{C0742E38-99C8-4411-B9F0-9D1E69261ADB}" type="presParOf" srcId="{8004897E-97B1-49FC-95F1-4B5AF39D4256}" destId="{8D560FD9-43FD-49F1-B407-0BACC282125E}" srcOrd="3" destOrd="0" presId="urn:microsoft.com/office/officeart/2008/layout/VerticalCurvedList"/>
    <dgm:cxn modelId="{5A7BECD9-9358-42B7-901B-30A72F058A56}" type="presParOf" srcId="{8004897E-97B1-49FC-95F1-4B5AF39D4256}" destId="{06BD5F70-CDA5-4B93-9B98-9A9B986C1D19}" srcOrd="4" destOrd="0" presId="urn:microsoft.com/office/officeart/2008/layout/VerticalCurvedList"/>
    <dgm:cxn modelId="{5B8A781C-95D9-4071-815F-62602287B2AA}" type="presParOf" srcId="{06BD5F70-CDA5-4B93-9B98-9A9B986C1D19}" destId="{87F10E2F-AEA0-3C4B-8190-1FBE6C344CE1}" srcOrd="0" destOrd="0" presId="urn:microsoft.com/office/officeart/2008/layout/VerticalCurvedList"/>
    <dgm:cxn modelId="{4280D0BC-6BC8-45C4-A4F3-84CF9198BC3B}" type="presParOf" srcId="{8004897E-97B1-49FC-95F1-4B5AF39D4256}" destId="{7DA68E6C-6E9F-40B6-A0BA-A94EE1E4D7A8}" srcOrd="5" destOrd="0" presId="urn:microsoft.com/office/officeart/2008/layout/VerticalCurvedList"/>
    <dgm:cxn modelId="{E5A117C9-B2E5-4B5F-9C39-92B667A18416}" type="presParOf" srcId="{8004897E-97B1-49FC-95F1-4B5AF39D4256}" destId="{83AB05AB-49D2-451D-8536-F12993943565}" srcOrd="6" destOrd="0" presId="urn:microsoft.com/office/officeart/2008/layout/VerticalCurvedList"/>
    <dgm:cxn modelId="{2DCECBE9-CC59-4F8C-9EAF-547F3EFCE38A}" type="presParOf" srcId="{83AB05AB-49D2-451D-8536-F12993943565}" destId="{70DFA11D-D66D-F54A-B3BE-2C92E5602BF0}" srcOrd="0" destOrd="0" presId="urn:microsoft.com/office/officeart/2008/layout/VerticalCurvedList"/>
    <dgm:cxn modelId="{813A1026-65EA-4D5D-9FBE-B35795781086}" type="presParOf" srcId="{8004897E-97B1-49FC-95F1-4B5AF39D4256}" destId="{24753353-05D6-4D26-9F67-BD21DF011AAD}" srcOrd="7" destOrd="0" presId="urn:microsoft.com/office/officeart/2008/layout/VerticalCurvedList"/>
    <dgm:cxn modelId="{54ABE011-2220-4AEE-8EC5-7769ED12C06F}" type="presParOf" srcId="{8004897E-97B1-49FC-95F1-4B5AF39D4256}" destId="{CF1337AE-23DC-408D-9448-C07C22EFAB1B}" srcOrd="8" destOrd="0" presId="urn:microsoft.com/office/officeart/2008/layout/VerticalCurvedList"/>
    <dgm:cxn modelId="{5E13ED8E-7B95-44AC-A027-DDBFB6F39450}" type="presParOf" srcId="{CF1337AE-23DC-408D-9448-C07C22EFAB1B}" destId="{63115C47-AD66-0649-940C-203D607F73EC}" srcOrd="0" destOrd="0" presId="urn:microsoft.com/office/officeart/2008/layout/VerticalCurvedList"/>
    <dgm:cxn modelId="{DE7728B5-8373-4C74-849B-9DB30F1BAEE4}" type="presParOf" srcId="{8004897E-97B1-49FC-95F1-4B5AF39D4256}" destId="{1482CE32-FE9F-459F-B659-CAED74EBEAD6}" srcOrd="9" destOrd="0" presId="urn:microsoft.com/office/officeart/2008/layout/VerticalCurvedList"/>
    <dgm:cxn modelId="{6DC65BF2-3F4C-4722-9AF7-06DCBF050DE2}" type="presParOf" srcId="{8004897E-97B1-49FC-95F1-4B5AF39D4256}" destId="{EDC6BF9E-E356-4ABD-9C35-156EFFE7E37A}" srcOrd="10" destOrd="0" presId="urn:microsoft.com/office/officeart/2008/layout/VerticalCurvedList"/>
    <dgm:cxn modelId="{A3CBE6AC-1BC2-495A-A10D-6A79554D0951}" type="presParOf" srcId="{EDC6BF9E-E356-4ABD-9C35-156EFFE7E37A}" destId="{E916606B-A690-4523-A4B3-40F89A20E8C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297F03-8179-4C52-BA2F-805DDD20FB2C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DC1D0A9-859A-4325-8501-BA9C97D94A1C}">
      <dgm:prSet/>
      <dgm:spPr/>
      <dgm:t>
        <a:bodyPr/>
        <a:lstStyle/>
        <a:p>
          <a:r>
            <a:rPr lang="en-GB" b="1" dirty="0">
              <a:solidFill>
                <a:schemeClr val="bg1"/>
              </a:solidFill>
            </a:rPr>
            <a:t>Avoid Redundancy</a:t>
          </a:r>
          <a:r>
            <a:rPr lang="en-GB" dirty="0">
              <a:solidFill>
                <a:schemeClr val="bg1"/>
              </a:solidFill>
            </a:rPr>
            <a:t>: Eliminate code duplication</a:t>
          </a:r>
          <a:endParaRPr lang="en-US" dirty="0">
            <a:solidFill>
              <a:schemeClr val="bg1"/>
            </a:solidFill>
          </a:endParaRPr>
        </a:p>
      </dgm:t>
    </dgm:pt>
    <dgm:pt modelId="{BBAD0A2F-D853-450D-B5C7-538BB8E31A78}" type="parTrans" cxnId="{1C1A5E48-8B6B-47E9-92C0-4F818975B7A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0D0FD06-6298-4CBD-923D-D1609C530813}" type="sibTrans" cxnId="{1C1A5E48-8B6B-47E9-92C0-4F818975B7A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5689C54-BB84-475F-827B-D64EB8DCFCE9}">
      <dgm:prSet/>
      <dgm:spPr/>
      <dgm:t>
        <a:bodyPr/>
        <a:lstStyle/>
        <a:p>
          <a:r>
            <a:rPr lang="en-GB" b="1" dirty="0">
              <a:solidFill>
                <a:schemeClr val="tx1"/>
              </a:solidFill>
            </a:rPr>
            <a:t>Simplify Code</a:t>
          </a:r>
          <a:r>
            <a:rPr lang="en-GB" dirty="0">
              <a:solidFill>
                <a:schemeClr val="tx1"/>
              </a:solidFill>
            </a:rPr>
            <a:t>: Improves readability and structure</a:t>
          </a:r>
          <a:endParaRPr lang="en-US" dirty="0">
            <a:solidFill>
              <a:schemeClr val="tx1"/>
            </a:solidFill>
          </a:endParaRPr>
        </a:p>
      </dgm:t>
    </dgm:pt>
    <dgm:pt modelId="{E3A54029-2D8D-4BD4-B7D1-1EBC15B5C849}" type="parTrans" cxnId="{E589EFF3-C3E0-487F-BD91-0A434C96F6B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7693829-0578-4DAC-85F7-C5C2A4F25505}" type="sibTrans" cxnId="{E589EFF3-C3E0-487F-BD91-0A434C96F6B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8C79402-80B3-40CE-A142-E39B502390DA}">
      <dgm:prSet/>
      <dgm:spPr/>
      <dgm:t>
        <a:bodyPr/>
        <a:lstStyle/>
        <a:p>
          <a:r>
            <a:rPr lang="en-GB" b="1" dirty="0">
              <a:solidFill>
                <a:schemeClr val="tx1"/>
              </a:solidFill>
            </a:rPr>
            <a:t>Enhance Testing</a:t>
          </a:r>
          <a:r>
            <a:rPr lang="en-GB" dirty="0">
              <a:solidFill>
                <a:schemeClr val="tx1"/>
              </a:solidFill>
            </a:rPr>
            <a:t>: Isolate components for easier debugging</a:t>
          </a:r>
          <a:endParaRPr lang="en-US" dirty="0">
            <a:solidFill>
              <a:schemeClr val="tx1"/>
            </a:solidFill>
          </a:endParaRPr>
        </a:p>
      </dgm:t>
    </dgm:pt>
    <dgm:pt modelId="{E198321C-9707-40CB-ADAA-A2D464750E63}" type="parTrans" cxnId="{438FF78C-F681-4B97-8569-4F43BD5A76C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C3AF211-9E8C-4421-B18C-9C0294C951CA}" type="sibTrans" cxnId="{438FF78C-F681-4B97-8569-4F43BD5A76C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C984E36-2EBC-44F8-A116-8E162761F71E}">
      <dgm:prSet/>
      <dgm:spPr/>
      <dgm:t>
        <a:bodyPr/>
        <a:lstStyle/>
        <a:p>
          <a:r>
            <a:rPr lang="en-GB" b="1">
              <a:solidFill>
                <a:schemeClr val="tx1"/>
              </a:solidFill>
            </a:rPr>
            <a:t>Scalability</a:t>
          </a:r>
          <a:r>
            <a:rPr lang="en-GB">
              <a:solidFill>
                <a:schemeClr val="tx1"/>
              </a:solidFill>
            </a:rPr>
            <a:t>: Allows code to grow more efficiently</a:t>
          </a:r>
          <a:endParaRPr lang="en-US">
            <a:solidFill>
              <a:schemeClr val="tx1"/>
            </a:solidFill>
          </a:endParaRPr>
        </a:p>
      </dgm:t>
    </dgm:pt>
    <dgm:pt modelId="{0B43B463-F053-46BD-A8B9-0D019D04C0B0}" type="parTrans" cxnId="{FD917579-3EFF-4D32-836B-D3D20F03F6E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1DF0262-7C05-4FE8-BDDC-1A7250CEC26C}" type="sibTrans" cxnId="{FD917579-3EFF-4D32-836B-D3D20F03F6E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E406A4C-9418-4A5A-A2BA-DF7089A33A6B}">
      <dgm:prSet/>
      <dgm:spPr/>
      <dgm:t>
        <a:bodyPr/>
        <a:lstStyle/>
        <a:p>
          <a:r>
            <a:rPr lang="en-GB" b="1">
              <a:solidFill>
                <a:schemeClr val="tx1"/>
              </a:solidFill>
            </a:rPr>
            <a:t>Collaboration</a:t>
          </a:r>
          <a:r>
            <a:rPr lang="en-GB">
              <a:solidFill>
                <a:schemeClr val="tx1"/>
              </a:solidFill>
            </a:rPr>
            <a:t>: Promotes teamwork and modular development</a:t>
          </a:r>
          <a:endParaRPr lang="en-US">
            <a:solidFill>
              <a:schemeClr val="tx1"/>
            </a:solidFill>
          </a:endParaRPr>
        </a:p>
      </dgm:t>
    </dgm:pt>
    <dgm:pt modelId="{FEF2DABA-7055-4534-AFB9-BE045A7A8EB7}" type="parTrans" cxnId="{D0C3DC7C-A3D3-44E4-B050-9C98A0B8173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3B80E69-4870-4B24-AB51-2D8B552417BC}" type="sibTrans" cxnId="{D0C3DC7C-A3D3-44E4-B050-9C98A0B8173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D6895DB-108B-114C-821C-F6B9706C6FBA}" type="pres">
      <dgm:prSet presAssocID="{C3297F03-8179-4C52-BA2F-805DDD20FB2C}" presName="linear" presStyleCnt="0">
        <dgm:presLayoutVars>
          <dgm:animLvl val="lvl"/>
          <dgm:resizeHandles val="exact"/>
        </dgm:presLayoutVars>
      </dgm:prSet>
      <dgm:spPr/>
    </dgm:pt>
    <dgm:pt modelId="{56721ED4-A3D4-0243-BC2A-A4CA58B5691C}" type="pres">
      <dgm:prSet presAssocID="{FDC1D0A9-859A-4325-8501-BA9C97D94A1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AC40C43-5C29-BE45-B5EF-78987DA0A976}" type="pres">
      <dgm:prSet presAssocID="{70D0FD06-6298-4CBD-923D-D1609C530813}" presName="spacer" presStyleCnt="0"/>
      <dgm:spPr/>
    </dgm:pt>
    <dgm:pt modelId="{40F58682-B09D-824B-B9AB-819F1925232E}" type="pres">
      <dgm:prSet presAssocID="{15689C54-BB84-475F-827B-D64EB8DCFCE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0758C85-F95B-3F4B-B985-C5B8A49BA261}" type="pres">
      <dgm:prSet presAssocID="{67693829-0578-4DAC-85F7-C5C2A4F25505}" presName="spacer" presStyleCnt="0"/>
      <dgm:spPr/>
    </dgm:pt>
    <dgm:pt modelId="{DF6876A4-C0AD-7148-B525-9E45BCC65447}" type="pres">
      <dgm:prSet presAssocID="{68C79402-80B3-40CE-A142-E39B502390D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7803AB3-8ACA-224B-ABA8-F3008D975E14}" type="pres">
      <dgm:prSet presAssocID="{DC3AF211-9E8C-4421-B18C-9C0294C951CA}" presName="spacer" presStyleCnt="0"/>
      <dgm:spPr/>
    </dgm:pt>
    <dgm:pt modelId="{BA0DC9C6-6578-1B47-8A67-41859A6386BA}" type="pres">
      <dgm:prSet presAssocID="{CC984E36-2EBC-44F8-A116-8E162761F71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251E263-8621-3345-8F5F-23D1F4D20587}" type="pres">
      <dgm:prSet presAssocID="{01DF0262-7C05-4FE8-BDDC-1A7250CEC26C}" presName="spacer" presStyleCnt="0"/>
      <dgm:spPr/>
    </dgm:pt>
    <dgm:pt modelId="{9C2564C2-0235-3E43-A8C3-7D41BD68D34A}" type="pres">
      <dgm:prSet presAssocID="{EE406A4C-9418-4A5A-A2BA-DF7089A33A6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E73D206-736A-F543-94F0-5E5596317297}" type="presOf" srcId="{FDC1D0A9-859A-4325-8501-BA9C97D94A1C}" destId="{56721ED4-A3D4-0243-BC2A-A4CA58B5691C}" srcOrd="0" destOrd="0" presId="urn:microsoft.com/office/officeart/2005/8/layout/vList2"/>
    <dgm:cxn modelId="{79020031-6EF4-174C-9DA9-28D1825CAA2B}" type="presOf" srcId="{CC984E36-2EBC-44F8-A116-8E162761F71E}" destId="{BA0DC9C6-6578-1B47-8A67-41859A6386BA}" srcOrd="0" destOrd="0" presId="urn:microsoft.com/office/officeart/2005/8/layout/vList2"/>
    <dgm:cxn modelId="{1C1A5E48-8B6B-47E9-92C0-4F818975B7A3}" srcId="{C3297F03-8179-4C52-BA2F-805DDD20FB2C}" destId="{FDC1D0A9-859A-4325-8501-BA9C97D94A1C}" srcOrd="0" destOrd="0" parTransId="{BBAD0A2F-D853-450D-B5C7-538BB8E31A78}" sibTransId="{70D0FD06-6298-4CBD-923D-D1609C530813}"/>
    <dgm:cxn modelId="{2D00B775-618D-C14C-B278-A8C697D8F186}" type="presOf" srcId="{C3297F03-8179-4C52-BA2F-805DDD20FB2C}" destId="{4D6895DB-108B-114C-821C-F6B9706C6FBA}" srcOrd="0" destOrd="0" presId="urn:microsoft.com/office/officeart/2005/8/layout/vList2"/>
    <dgm:cxn modelId="{FD917579-3EFF-4D32-836B-D3D20F03F6EF}" srcId="{C3297F03-8179-4C52-BA2F-805DDD20FB2C}" destId="{CC984E36-2EBC-44F8-A116-8E162761F71E}" srcOrd="3" destOrd="0" parTransId="{0B43B463-F053-46BD-A8B9-0D019D04C0B0}" sibTransId="{01DF0262-7C05-4FE8-BDDC-1A7250CEC26C}"/>
    <dgm:cxn modelId="{D0C3DC7C-A3D3-44E4-B050-9C98A0B8173D}" srcId="{C3297F03-8179-4C52-BA2F-805DDD20FB2C}" destId="{EE406A4C-9418-4A5A-A2BA-DF7089A33A6B}" srcOrd="4" destOrd="0" parTransId="{FEF2DABA-7055-4534-AFB9-BE045A7A8EB7}" sibTransId="{53B80E69-4870-4B24-AB51-2D8B552417BC}"/>
    <dgm:cxn modelId="{438FF78C-F681-4B97-8569-4F43BD5A76C3}" srcId="{C3297F03-8179-4C52-BA2F-805DDD20FB2C}" destId="{68C79402-80B3-40CE-A142-E39B502390DA}" srcOrd="2" destOrd="0" parTransId="{E198321C-9707-40CB-ADAA-A2D464750E63}" sibTransId="{DC3AF211-9E8C-4421-B18C-9C0294C951CA}"/>
    <dgm:cxn modelId="{1CF5D393-65C8-524E-9C4A-30B61D1DF9B5}" type="presOf" srcId="{EE406A4C-9418-4A5A-A2BA-DF7089A33A6B}" destId="{9C2564C2-0235-3E43-A8C3-7D41BD68D34A}" srcOrd="0" destOrd="0" presId="urn:microsoft.com/office/officeart/2005/8/layout/vList2"/>
    <dgm:cxn modelId="{C859DCB5-C62D-9641-9F6F-04A1E5DF09BD}" type="presOf" srcId="{68C79402-80B3-40CE-A142-E39B502390DA}" destId="{DF6876A4-C0AD-7148-B525-9E45BCC65447}" srcOrd="0" destOrd="0" presId="urn:microsoft.com/office/officeart/2005/8/layout/vList2"/>
    <dgm:cxn modelId="{5F2A34C0-4EFC-E24C-8C56-3CF26987D6D3}" type="presOf" srcId="{15689C54-BB84-475F-827B-D64EB8DCFCE9}" destId="{40F58682-B09D-824B-B9AB-819F1925232E}" srcOrd="0" destOrd="0" presId="urn:microsoft.com/office/officeart/2005/8/layout/vList2"/>
    <dgm:cxn modelId="{E589EFF3-C3E0-487F-BD91-0A434C96F6B8}" srcId="{C3297F03-8179-4C52-BA2F-805DDD20FB2C}" destId="{15689C54-BB84-475F-827B-D64EB8DCFCE9}" srcOrd="1" destOrd="0" parTransId="{E3A54029-2D8D-4BD4-B7D1-1EBC15B5C849}" sibTransId="{67693829-0578-4DAC-85F7-C5C2A4F25505}"/>
    <dgm:cxn modelId="{75BF317B-F2A3-7E47-88E0-D959F552E3E7}" type="presParOf" srcId="{4D6895DB-108B-114C-821C-F6B9706C6FBA}" destId="{56721ED4-A3D4-0243-BC2A-A4CA58B5691C}" srcOrd="0" destOrd="0" presId="urn:microsoft.com/office/officeart/2005/8/layout/vList2"/>
    <dgm:cxn modelId="{62D24B6B-A49C-5949-B080-C61F1D09955B}" type="presParOf" srcId="{4D6895DB-108B-114C-821C-F6B9706C6FBA}" destId="{EAC40C43-5C29-BE45-B5EF-78987DA0A976}" srcOrd="1" destOrd="0" presId="urn:microsoft.com/office/officeart/2005/8/layout/vList2"/>
    <dgm:cxn modelId="{9DA2F9BA-D453-3649-AFF4-3165A69F0A99}" type="presParOf" srcId="{4D6895DB-108B-114C-821C-F6B9706C6FBA}" destId="{40F58682-B09D-824B-B9AB-819F1925232E}" srcOrd="2" destOrd="0" presId="urn:microsoft.com/office/officeart/2005/8/layout/vList2"/>
    <dgm:cxn modelId="{63524083-34EF-E740-830B-348E66FE3C73}" type="presParOf" srcId="{4D6895DB-108B-114C-821C-F6B9706C6FBA}" destId="{20758C85-F95B-3F4B-B985-C5B8A49BA261}" srcOrd="3" destOrd="0" presId="urn:microsoft.com/office/officeart/2005/8/layout/vList2"/>
    <dgm:cxn modelId="{A4788D73-97F5-0848-9C78-2535C2B8F82D}" type="presParOf" srcId="{4D6895DB-108B-114C-821C-F6B9706C6FBA}" destId="{DF6876A4-C0AD-7148-B525-9E45BCC65447}" srcOrd="4" destOrd="0" presId="urn:microsoft.com/office/officeart/2005/8/layout/vList2"/>
    <dgm:cxn modelId="{A08CAB1B-6A67-8744-A3A5-81F19E0B3B70}" type="presParOf" srcId="{4D6895DB-108B-114C-821C-F6B9706C6FBA}" destId="{A7803AB3-8ACA-224B-ABA8-F3008D975E14}" srcOrd="5" destOrd="0" presId="urn:microsoft.com/office/officeart/2005/8/layout/vList2"/>
    <dgm:cxn modelId="{CCB36D05-DCFB-2045-BE18-8E3A22130AD6}" type="presParOf" srcId="{4D6895DB-108B-114C-821C-F6B9706C6FBA}" destId="{BA0DC9C6-6578-1B47-8A67-41859A6386BA}" srcOrd="6" destOrd="0" presId="urn:microsoft.com/office/officeart/2005/8/layout/vList2"/>
    <dgm:cxn modelId="{D3B83749-336D-C848-B5F5-F2B3BBE7DEF4}" type="presParOf" srcId="{4D6895DB-108B-114C-821C-F6B9706C6FBA}" destId="{2251E263-8621-3345-8F5F-23D1F4D20587}" srcOrd="7" destOrd="0" presId="urn:microsoft.com/office/officeart/2005/8/layout/vList2"/>
    <dgm:cxn modelId="{B0D9F1E0-2B54-7B4F-BBCB-D860E9CC7CA4}" type="presParOf" srcId="{4D6895DB-108B-114C-821C-F6B9706C6FBA}" destId="{9C2564C2-0235-3E43-A8C3-7D41BD68D34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3297F03-8179-4C52-BA2F-805DDD20FB2C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DC1D0A9-859A-4325-8501-BA9C97D94A1C}">
      <dgm:prSet/>
      <dgm:spPr/>
      <dgm:t>
        <a:bodyPr/>
        <a:lstStyle/>
        <a:p>
          <a:r>
            <a:rPr lang="en-GB" b="1" dirty="0">
              <a:solidFill>
                <a:schemeClr val="bg1"/>
              </a:solidFill>
            </a:rPr>
            <a:t>Avoid Redundancy</a:t>
          </a:r>
          <a:r>
            <a:rPr lang="en-GB" dirty="0">
              <a:solidFill>
                <a:schemeClr val="bg1"/>
              </a:solidFill>
            </a:rPr>
            <a:t>: Eliminate code duplication</a:t>
          </a:r>
          <a:endParaRPr lang="en-US" dirty="0">
            <a:solidFill>
              <a:schemeClr val="bg1"/>
            </a:solidFill>
          </a:endParaRPr>
        </a:p>
      </dgm:t>
    </dgm:pt>
    <dgm:pt modelId="{BBAD0A2F-D853-450D-B5C7-538BB8E31A78}" type="parTrans" cxnId="{1C1A5E48-8B6B-47E9-92C0-4F818975B7A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0D0FD06-6298-4CBD-923D-D1609C530813}" type="sibTrans" cxnId="{1C1A5E48-8B6B-47E9-92C0-4F818975B7A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5689C54-BB84-475F-827B-D64EB8DCFCE9}">
      <dgm:prSet/>
      <dgm:spPr/>
      <dgm:t>
        <a:bodyPr/>
        <a:lstStyle/>
        <a:p>
          <a:r>
            <a:rPr lang="en-GB" b="1" dirty="0">
              <a:solidFill>
                <a:schemeClr val="tx1"/>
              </a:solidFill>
            </a:rPr>
            <a:t>Simplify Code</a:t>
          </a:r>
          <a:r>
            <a:rPr lang="en-GB" dirty="0">
              <a:solidFill>
                <a:schemeClr val="tx1"/>
              </a:solidFill>
            </a:rPr>
            <a:t>: Improves readability and structure</a:t>
          </a:r>
          <a:endParaRPr lang="en-US" dirty="0">
            <a:solidFill>
              <a:schemeClr val="tx1"/>
            </a:solidFill>
          </a:endParaRPr>
        </a:p>
      </dgm:t>
    </dgm:pt>
    <dgm:pt modelId="{E3A54029-2D8D-4BD4-B7D1-1EBC15B5C849}" type="parTrans" cxnId="{E589EFF3-C3E0-487F-BD91-0A434C96F6B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7693829-0578-4DAC-85F7-C5C2A4F25505}" type="sibTrans" cxnId="{E589EFF3-C3E0-487F-BD91-0A434C96F6B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8C79402-80B3-40CE-A142-E39B502390DA}">
      <dgm:prSet/>
      <dgm:spPr/>
      <dgm:t>
        <a:bodyPr/>
        <a:lstStyle/>
        <a:p>
          <a:r>
            <a:rPr lang="en-GB" b="1" dirty="0">
              <a:solidFill>
                <a:schemeClr val="tx1"/>
              </a:solidFill>
            </a:rPr>
            <a:t>Enhance Testing</a:t>
          </a:r>
          <a:r>
            <a:rPr lang="en-GB" dirty="0">
              <a:solidFill>
                <a:schemeClr val="tx1"/>
              </a:solidFill>
            </a:rPr>
            <a:t>: Isolate components for easier debugging</a:t>
          </a:r>
          <a:endParaRPr lang="en-US" dirty="0">
            <a:solidFill>
              <a:schemeClr val="tx1"/>
            </a:solidFill>
          </a:endParaRPr>
        </a:p>
      </dgm:t>
    </dgm:pt>
    <dgm:pt modelId="{E198321C-9707-40CB-ADAA-A2D464750E63}" type="parTrans" cxnId="{438FF78C-F681-4B97-8569-4F43BD5A76C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C3AF211-9E8C-4421-B18C-9C0294C951CA}" type="sibTrans" cxnId="{438FF78C-F681-4B97-8569-4F43BD5A76C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C984E36-2EBC-44F8-A116-8E162761F71E}">
      <dgm:prSet/>
      <dgm:spPr/>
      <dgm:t>
        <a:bodyPr/>
        <a:lstStyle/>
        <a:p>
          <a:r>
            <a:rPr lang="en-GB" b="1">
              <a:solidFill>
                <a:schemeClr val="tx1"/>
              </a:solidFill>
            </a:rPr>
            <a:t>Scalability</a:t>
          </a:r>
          <a:r>
            <a:rPr lang="en-GB">
              <a:solidFill>
                <a:schemeClr val="tx1"/>
              </a:solidFill>
            </a:rPr>
            <a:t>: Allows code to grow more efficiently</a:t>
          </a:r>
          <a:endParaRPr lang="en-US">
            <a:solidFill>
              <a:schemeClr val="tx1"/>
            </a:solidFill>
          </a:endParaRPr>
        </a:p>
      </dgm:t>
    </dgm:pt>
    <dgm:pt modelId="{0B43B463-F053-46BD-A8B9-0D019D04C0B0}" type="parTrans" cxnId="{FD917579-3EFF-4D32-836B-D3D20F03F6E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1DF0262-7C05-4FE8-BDDC-1A7250CEC26C}" type="sibTrans" cxnId="{FD917579-3EFF-4D32-836B-D3D20F03F6E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E406A4C-9418-4A5A-A2BA-DF7089A33A6B}">
      <dgm:prSet/>
      <dgm:spPr/>
      <dgm:t>
        <a:bodyPr/>
        <a:lstStyle/>
        <a:p>
          <a:r>
            <a:rPr lang="en-GB" b="1">
              <a:solidFill>
                <a:schemeClr val="tx1"/>
              </a:solidFill>
            </a:rPr>
            <a:t>Collaboration</a:t>
          </a:r>
          <a:r>
            <a:rPr lang="en-GB">
              <a:solidFill>
                <a:schemeClr val="tx1"/>
              </a:solidFill>
            </a:rPr>
            <a:t>: Promotes teamwork and modular development</a:t>
          </a:r>
          <a:endParaRPr lang="en-US">
            <a:solidFill>
              <a:schemeClr val="tx1"/>
            </a:solidFill>
          </a:endParaRPr>
        </a:p>
      </dgm:t>
    </dgm:pt>
    <dgm:pt modelId="{FEF2DABA-7055-4534-AFB9-BE045A7A8EB7}" type="parTrans" cxnId="{D0C3DC7C-A3D3-44E4-B050-9C98A0B8173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3B80E69-4870-4B24-AB51-2D8B552417BC}" type="sibTrans" cxnId="{D0C3DC7C-A3D3-44E4-B050-9C98A0B8173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D6895DB-108B-114C-821C-F6B9706C6FBA}" type="pres">
      <dgm:prSet presAssocID="{C3297F03-8179-4C52-BA2F-805DDD20FB2C}" presName="linear" presStyleCnt="0">
        <dgm:presLayoutVars>
          <dgm:animLvl val="lvl"/>
          <dgm:resizeHandles val="exact"/>
        </dgm:presLayoutVars>
      </dgm:prSet>
      <dgm:spPr/>
    </dgm:pt>
    <dgm:pt modelId="{56721ED4-A3D4-0243-BC2A-A4CA58B5691C}" type="pres">
      <dgm:prSet presAssocID="{FDC1D0A9-859A-4325-8501-BA9C97D94A1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AC40C43-5C29-BE45-B5EF-78987DA0A976}" type="pres">
      <dgm:prSet presAssocID="{70D0FD06-6298-4CBD-923D-D1609C530813}" presName="spacer" presStyleCnt="0"/>
      <dgm:spPr/>
    </dgm:pt>
    <dgm:pt modelId="{40F58682-B09D-824B-B9AB-819F1925232E}" type="pres">
      <dgm:prSet presAssocID="{15689C54-BB84-475F-827B-D64EB8DCFCE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0758C85-F95B-3F4B-B985-C5B8A49BA261}" type="pres">
      <dgm:prSet presAssocID="{67693829-0578-4DAC-85F7-C5C2A4F25505}" presName="spacer" presStyleCnt="0"/>
      <dgm:spPr/>
    </dgm:pt>
    <dgm:pt modelId="{DF6876A4-C0AD-7148-B525-9E45BCC65447}" type="pres">
      <dgm:prSet presAssocID="{68C79402-80B3-40CE-A142-E39B502390D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7803AB3-8ACA-224B-ABA8-F3008D975E14}" type="pres">
      <dgm:prSet presAssocID="{DC3AF211-9E8C-4421-B18C-9C0294C951CA}" presName="spacer" presStyleCnt="0"/>
      <dgm:spPr/>
    </dgm:pt>
    <dgm:pt modelId="{BA0DC9C6-6578-1B47-8A67-41859A6386BA}" type="pres">
      <dgm:prSet presAssocID="{CC984E36-2EBC-44F8-A116-8E162761F71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251E263-8621-3345-8F5F-23D1F4D20587}" type="pres">
      <dgm:prSet presAssocID="{01DF0262-7C05-4FE8-BDDC-1A7250CEC26C}" presName="spacer" presStyleCnt="0"/>
      <dgm:spPr/>
    </dgm:pt>
    <dgm:pt modelId="{9C2564C2-0235-3E43-A8C3-7D41BD68D34A}" type="pres">
      <dgm:prSet presAssocID="{EE406A4C-9418-4A5A-A2BA-DF7089A33A6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E73D206-736A-F543-94F0-5E5596317297}" type="presOf" srcId="{FDC1D0A9-859A-4325-8501-BA9C97D94A1C}" destId="{56721ED4-A3D4-0243-BC2A-A4CA58B5691C}" srcOrd="0" destOrd="0" presId="urn:microsoft.com/office/officeart/2005/8/layout/vList2"/>
    <dgm:cxn modelId="{79020031-6EF4-174C-9DA9-28D1825CAA2B}" type="presOf" srcId="{CC984E36-2EBC-44F8-A116-8E162761F71E}" destId="{BA0DC9C6-6578-1B47-8A67-41859A6386BA}" srcOrd="0" destOrd="0" presId="urn:microsoft.com/office/officeart/2005/8/layout/vList2"/>
    <dgm:cxn modelId="{1C1A5E48-8B6B-47E9-92C0-4F818975B7A3}" srcId="{C3297F03-8179-4C52-BA2F-805DDD20FB2C}" destId="{FDC1D0A9-859A-4325-8501-BA9C97D94A1C}" srcOrd="0" destOrd="0" parTransId="{BBAD0A2F-D853-450D-B5C7-538BB8E31A78}" sibTransId="{70D0FD06-6298-4CBD-923D-D1609C530813}"/>
    <dgm:cxn modelId="{2D00B775-618D-C14C-B278-A8C697D8F186}" type="presOf" srcId="{C3297F03-8179-4C52-BA2F-805DDD20FB2C}" destId="{4D6895DB-108B-114C-821C-F6B9706C6FBA}" srcOrd="0" destOrd="0" presId="urn:microsoft.com/office/officeart/2005/8/layout/vList2"/>
    <dgm:cxn modelId="{FD917579-3EFF-4D32-836B-D3D20F03F6EF}" srcId="{C3297F03-8179-4C52-BA2F-805DDD20FB2C}" destId="{CC984E36-2EBC-44F8-A116-8E162761F71E}" srcOrd="3" destOrd="0" parTransId="{0B43B463-F053-46BD-A8B9-0D019D04C0B0}" sibTransId="{01DF0262-7C05-4FE8-BDDC-1A7250CEC26C}"/>
    <dgm:cxn modelId="{D0C3DC7C-A3D3-44E4-B050-9C98A0B8173D}" srcId="{C3297F03-8179-4C52-BA2F-805DDD20FB2C}" destId="{EE406A4C-9418-4A5A-A2BA-DF7089A33A6B}" srcOrd="4" destOrd="0" parTransId="{FEF2DABA-7055-4534-AFB9-BE045A7A8EB7}" sibTransId="{53B80E69-4870-4B24-AB51-2D8B552417BC}"/>
    <dgm:cxn modelId="{438FF78C-F681-4B97-8569-4F43BD5A76C3}" srcId="{C3297F03-8179-4C52-BA2F-805DDD20FB2C}" destId="{68C79402-80B3-40CE-A142-E39B502390DA}" srcOrd="2" destOrd="0" parTransId="{E198321C-9707-40CB-ADAA-A2D464750E63}" sibTransId="{DC3AF211-9E8C-4421-B18C-9C0294C951CA}"/>
    <dgm:cxn modelId="{1CF5D393-65C8-524E-9C4A-30B61D1DF9B5}" type="presOf" srcId="{EE406A4C-9418-4A5A-A2BA-DF7089A33A6B}" destId="{9C2564C2-0235-3E43-A8C3-7D41BD68D34A}" srcOrd="0" destOrd="0" presId="urn:microsoft.com/office/officeart/2005/8/layout/vList2"/>
    <dgm:cxn modelId="{C859DCB5-C62D-9641-9F6F-04A1E5DF09BD}" type="presOf" srcId="{68C79402-80B3-40CE-A142-E39B502390DA}" destId="{DF6876A4-C0AD-7148-B525-9E45BCC65447}" srcOrd="0" destOrd="0" presId="urn:microsoft.com/office/officeart/2005/8/layout/vList2"/>
    <dgm:cxn modelId="{5F2A34C0-4EFC-E24C-8C56-3CF26987D6D3}" type="presOf" srcId="{15689C54-BB84-475F-827B-D64EB8DCFCE9}" destId="{40F58682-B09D-824B-B9AB-819F1925232E}" srcOrd="0" destOrd="0" presId="urn:microsoft.com/office/officeart/2005/8/layout/vList2"/>
    <dgm:cxn modelId="{E589EFF3-C3E0-487F-BD91-0A434C96F6B8}" srcId="{C3297F03-8179-4C52-BA2F-805DDD20FB2C}" destId="{15689C54-BB84-475F-827B-D64EB8DCFCE9}" srcOrd="1" destOrd="0" parTransId="{E3A54029-2D8D-4BD4-B7D1-1EBC15B5C849}" sibTransId="{67693829-0578-4DAC-85F7-C5C2A4F25505}"/>
    <dgm:cxn modelId="{75BF317B-F2A3-7E47-88E0-D959F552E3E7}" type="presParOf" srcId="{4D6895DB-108B-114C-821C-F6B9706C6FBA}" destId="{56721ED4-A3D4-0243-BC2A-A4CA58B5691C}" srcOrd="0" destOrd="0" presId="urn:microsoft.com/office/officeart/2005/8/layout/vList2"/>
    <dgm:cxn modelId="{62D24B6B-A49C-5949-B080-C61F1D09955B}" type="presParOf" srcId="{4D6895DB-108B-114C-821C-F6B9706C6FBA}" destId="{EAC40C43-5C29-BE45-B5EF-78987DA0A976}" srcOrd="1" destOrd="0" presId="urn:microsoft.com/office/officeart/2005/8/layout/vList2"/>
    <dgm:cxn modelId="{9DA2F9BA-D453-3649-AFF4-3165A69F0A99}" type="presParOf" srcId="{4D6895DB-108B-114C-821C-F6B9706C6FBA}" destId="{40F58682-B09D-824B-B9AB-819F1925232E}" srcOrd="2" destOrd="0" presId="urn:microsoft.com/office/officeart/2005/8/layout/vList2"/>
    <dgm:cxn modelId="{63524083-34EF-E740-830B-348E66FE3C73}" type="presParOf" srcId="{4D6895DB-108B-114C-821C-F6B9706C6FBA}" destId="{20758C85-F95B-3F4B-B985-C5B8A49BA261}" srcOrd="3" destOrd="0" presId="urn:microsoft.com/office/officeart/2005/8/layout/vList2"/>
    <dgm:cxn modelId="{A4788D73-97F5-0848-9C78-2535C2B8F82D}" type="presParOf" srcId="{4D6895DB-108B-114C-821C-F6B9706C6FBA}" destId="{DF6876A4-C0AD-7148-B525-9E45BCC65447}" srcOrd="4" destOrd="0" presId="urn:microsoft.com/office/officeart/2005/8/layout/vList2"/>
    <dgm:cxn modelId="{A08CAB1B-6A67-8744-A3A5-81F19E0B3B70}" type="presParOf" srcId="{4D6895DB-108B-114C-821C-F6B9706C6FBA}" destId="{A7803AB3-8ACA-224B-ABA8-F3008D975E14}" srcOrd="5" destOrd="0" presId="urn:microsoft.com/office/officeart/2005/8/layout/vList2"/>
    <dgm:cxn modelId="{CCB36D05-DCFB-2045-BE18-8E3A22130AD6}" type="presParOf" srcId="{4D6895DB-108B-114C-821C-F6B9706C6FBA}" destId="{BA0DC9C6-6578-1B47-8A67-41859A6386BA}" srcOrd="6" destOrd="0" presId="urn:microsoft.com/office/officeart/2005/8/layout/vList2"/>
    <dgm:cxn modelId="{D3B83749-336D-C848-B5F5-F2B3BBE7DEF4}" type="presParOf" srcId="{4D6895DB-108B-114C-821C-F6B9706C6FBA}" destId="{2251E263-8621-3345-8F5F-23D1F4D20587}" srcOrd="7" destOrd="0" presId="urn:microsoft.com/office/officeart/2005/8/layout/vList2"/>
    <dgm:cxn modelId="{B0D9F1E0-2B54-7B4F-BBCB-D860E9CC7CA4}" type="presParOf" srcId="{4D6895DB-108B-114C-821C-F6B9706C6FBA}" destId="{9C2564C2-0235-3E43-A8C3-7D41BD68D34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ED5014A-10D8-48E2-8655-1E1B48D7A5CA}" type="doc">
      <dgm:prSet loTypeId="urn:microsoft.com/office/officeart/2005/8/layout/hProcess9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1A48BAF7-23BB-6148-9503-51AD0959071E}">
      <dgm:prSet custT="1"/>
      <dgm:spPr/>
      <dgm:t>
        <a:bodyPr/>
        <a:lstStyle/>
        <a:p>
          <a:r>
            <a:rPr lang="en-GB" sz="2400" dirty="0">
              <a:solidFill>
                <a:schemeClr val="tx1"/>
              </a:solidFill>
              <a:latin typeface="+mn-lt"/>
            </a:rPr>
            <a:t>How to create and instantiate a class</a:t>
          </a:r>
        </a:p>
      </dgm:t>
    </dgm:pt>
    <dgm:pt modelId="{A0CDA902-D6B7-454D-BAB9-E16426275093}" type="parTrans" cxnId="{7DB1B400-437B-9341-8FA8-06594B479337}">
      <dgm:prSet/>
      <dgm:spPr/>
      <dgm:t>
        <a:bodyPr/>
        <a:lstStyle/>
        <a:p>
          <a:endParaRPr lang="en-GB" sz="2000">
            <a:solidFill>
              <a:schemeClr val="tx1"/>
            </a:solidFill>
          </a:endParaRPr>
        </a:p>
      </dgm:t>
    </dgm:pt>
    <dgm:pt modelId="{1AE5588D-7D7D-BE46-9E17-6E14B8FC2A38}" type="sibTrans" cxnId="{7DB1B400-437B-9341-8FA8-06594B479337}">
      <dgm:prSet/>
      <dgm:spPr/>
      <dgm:t>
        <a:bodyPr/>
        <a:lstStyle/>
        <a:p>
          <a:endParaRPr lang="en-GB" sz="2000">
            <a:solidFill>
              <a:schemeClr val="tx1"/>
            </a:solidFill>
          </a:endParaRPr>
        </a:p>
      </dgm:t>
    </dgm:pt>
    <dgm:pt modelId="{CBFE477F-9DDB-3948-BD45-314A9F89402B}">
      <dgm:prSet custT="1"/>
      <dgm:spPr/>
      <dgm:t>
        <a:bodyPr/>
        <a:lstStyle/>
        <a:p>
          <a:r>
            <a:rPr lang="en-GB" sz="2400" dirty="0">
              <a:solidFill>
                <a:schemeClr val="tx1"/>
              </a:solidFill>
              <a:latin typeface="+mn-lt"/>
            </a:rPr>
            <a:t>Data fields and methods</a:t>
          </a:r>
        </a:p>
      </dgm:t>
    </dgm:pt>
    <dgm:pt modelId="{18E72275-D278-E04D-8430-C2A3FDC1D9D2}" type="parTrans" cxnId="{4F27F881-A64A-ED4C-BBA6-92294D195388}">
      <dgm:prSet/>
      <dgm:spPr/>
      <dgm:t>
        <a:bodyPr/>
        <a:lstStyle/>
        <a:p>
          <a:endParaRPr lang="en-GB" sz="2000">
            <a:solidFill>
              <a:schemeClr val="tx1"/>
            </a:solidFill>
          </a:endParaRPr>
        </a:p>
      </dgm:t>
    </dgm:pt>
    <dgm:pt modelId="{C926001A-71F8-944C-A7E2-982E3E20F54A}" type="sibTrans" cxnId="{4F27F881-A64A-ED4C-BBA6-92294D195388}">
      <dgm:prSet/>
      <dgm:spPr/>
      <dgm:t>
        <a:bodyPr/>
        <a:lstStyle/>
        <a:p>
          <a:endParaRPr lang="en-GB" sz="2000">
            <a:solidFill>
              <a:schemeClr val="tx1"/>
            </a:solidFill>
          </a:endParaRPr>
        </a:p>
      </dgm:t>
    </dgm:pt>
    <dgm:pt modelId="{2FE09221-69D8-41CC-B893-059FF29502B6}">
      <dgm:prSet custT="1"/>
      <dgm:spPr/>
      <dgm:t>
        <a:bodyPr/>
        <a:lstStyle/>
        <a:p>
          <a:r>
            <a:rPr lang="en-GB" sz="2000" dirty="0">
              <a:solidFill>
                <a:srgbClr val="FF0000"/>
              </a:solidFill>
              <a:latin typeface="+mn-lt"/>
            </a:rPr>
            <a:t>Next time, using files…</a:t>
          </a:r>
          <a:endParaRPr lang="en-US" sz="2000" dirty="0">
            <a:solidFill>
              <a:srgbClr val="FF0000"/>
            </a:solidFill>
          </a:endParaRPr>
        </a:p>
      </dgm:t>
    </dgm:pt>
    <dgm:pt modelId="{0C2ED688-293A-497F-B6D2-69ACE4C2E317}" type="parTrans" cxnId="{62F05189-9E1F-4F0B-A426-9D1A6436C6BA}">
      <dgm:prSet/>
      <dgm:spPr/>
      <dgm:t>
        <a:bodyPr/>
        <a:lstStyle/>
        <a:p>
          <a:endParaRPr lang="en-GB"/>
        </a:p>
      </dgm:t>
    </dgm:pt>
    <dgm:pt modelId="{BCBA2254-C695-44AB-9547-B2E350336E17}" type="sibTrans" cxnId="{62F05189-9E1F-4F0B-A426-9D1A6436C6BA}">
      <dgm:prSet/>
      <dgm:spPr/>
      <dgm:t>
        <a:bodyPr/>
        <a:lstStyle/>
        <a:p>
          <a:endParaRPr lang="en-GB"/>
        </a:p>
      </dgm:t>
    </dgm:pt>
    <dgm:pt modelId="{C417B937-7318-4087-B79B-1C1E22B5BF0A}">
      <dgm:prSet custT="1"/>
      <dgm:spPr/>
      <dgm:t>
        <a:bodyPr/>
        <a:lstStyle/>
        <a:p>
          <a:r>
            <a:rPr lang="en-GB" sz="2400" dirty="0">
              <a:solidFill>
                <a:schemeClr val="tx1"/>
              </a:solidFill>
              <a:latin typeface="+mn-lt"/>
            </a:rPr>
            <a:t>Special methods, inc. constructor</a:t>
          </a:r>
        </a:p>
      </dgm:t>
    </dgm:pt>
    <dgm:pt modelId="{F49F0977-9F10-4C7D-89C1-8CDA6DF7FA4A}" type="parTrans" cxnId="{23A24759-2895-4948-9032-1E35F3C9929E}">
      <dgm:prSet/>
      <dgm:spPr/>
      <dgm:t>
        <a:bodyPr/>
        <a:lstStyle/>
        <a:p>
          <a:endParaRPr lang="en-GB"/>
        </a:p>
      </dgm:t>
    </dgm:pt>
    <dgm:pt modelId="{0EE3485C-C588-4074-BE87-0773E3CFFDD3}" type="sibTrans" cxnId="{23A24759-2895-4948-9032-1E35F3C9929E}">
      <dgm:prSet/>
      <dgm:spPr/>
      <dgm:t>
        <a:bodyPr/>
        <a:lstStyle/>
        <a:p>
          <a:endParaRPr lang="en-GB"/>
        </a:p>
      </dgm:t>
    </dgm:pt>
    <dgm:pt modelId="{558A12E7-1C22-4246-B24B-B2CB80605A7C}">
      <dgm:prSet custT="1"/>
      <dgm:spPr/>
      <dgm:t>
        <a:bodyPr/>
        <a:lstStyle/>
        <a:p>
          <a:r>
            <a:rPr lang="en-GB" sz="2400" dirty="0">
              <a:solidFill>
                <a:schemeClr val="bg1"/>
              </a:solidFill>
              <a:latin typeface="+mn-lt"/>
            </a:rPr>
            <a:t>Inheritance</a:t>
          </a:r>
        </a:p>
      </dgm:t>
    </dgm:pt>
    <dgm:pt modelId="{5D741F0B-2953-4B6E-A263-6673249B8499}" type="parTrans" cxnId="{CEC037CA-BC9E-4E14-A205-D48D3DCAB3E0}">
      <dgm:prSet/>
      <dgm:spPr/>
      <dgm:t>
        <a:bodyPr/>
        <a:lstStyle/>
        <a:p>
          <a:endParaRPr lang="en-GB"/>
        </a:p>
      </dgm:t>
    </dgm:pt>
    <dgm:pt modelId="{1191B620-B5E0-4AF9-BAF2-010078A135FF}" type="sibTrans" cxnId="{CEC037CA-BC9E-4E14-A205-D48D3DCAB3E0}">
      <dgm:prSet/>
      <dgm:spPr/>
      <dgm:t>
        <a:bodyPr/>
        <a:lstStyle/>
        <a:p>
          <a:endParaRPr lang="en-GB"/>
        </a:p>
      </dgm:t>
    </dgm:pt>
    <dgm:pt modelId="{4745EEC3-37B8-9249-8531-4AF62F226689}" type="pres">
      <dgm:prSet presAssocID="{DED5014A-10D8-48E2-8655-1E1B48D7A5CA}" presName="CompostProcess" presStyleCnt="0">
        <dgm:presLayoutVars>
          <dgm:dir/>
          <dgm:resizeHandles val="exact"/>
        </dgm:presLayoutVars>
      </dgm:prSet>
      <dgm:spPr/>
    </dgm:pt>
    <dgm:pt modelId="{D0E7B958-4629-D543-A257-D01335136581}" type="pres">
      <dgm:prSet presAssocID="{DED5014A-10D8-48E2-8655-1E1B48D7A5CA}" presName="arrow" presStyleLbl="bgShp" presStyleIdx="0" presStyleCnt="1" custLinFactNeighborX="180" custLinFactNeighborY="7962"/>
      <dgm:spPr/>
    </dgm:pt>
    <dgm:pt modelId="{3C5FC7E3-E45B-634E-9E0D-41F38F73C8E9}" type="pres">
      <dgm:prSet presAssocID="{DED5014A-10D8-48E2-8655-1E1B48D7A5CA}" presName="linearProcess" presStyleCnt="0"/>
      <dgm:spPr/>
    </dgm:pt>
    <dgm:pt modelId="{6FCD6DC5-6472-B94B-AA4B-026A2E7E9F48}" type="pres">
      <dgm:prSet presAssocID="{1A48BAF7-23BB-6148-9503-51AD0959071E}" presName="textNode" presStyleLbl="node1" presStyleIdx="0" presStyleCnt="5">
        <dgm:presLayoutVars>
          <dgm:bulletEnabled val="1"/>
        </dgm:presLayoutVars>
      </dgm:prSet>
      <dgm:spPr/>
    </dgm:pt>
    <dgm:pt modelId="{7C3A7A39-2FE9-464B-9C66-84A5022125BA}" type="pres">
      <dgm:prSet presAssocID="{1AE5588D-7D7D-BE46-9E17-6E14B8FC2A38}" presName="sibTrans" presStyleCnt="0"/>
      <dgm:spPr/>
    </dgm:pt>
    <dgm:pt modelId="{88EDF931-4C81-1644-A5FB-556DAF73C4ED}" type="pres">
      <dgm:prSet presAssocID="{CBFE477F-9DDB-3948-BD45-314A9F89402B}" presName="textNode" presStyleLbl="node1" presStyleIdx="1" presStyleCnt="5">
        <dgm:presLayoutVars>
          <dgm:bulletEnabled val="1"/>
        </dgm:presLayoutVars>
      </dgm:prSet>
      <dgm:spPr/>
    </dgm:pt>
    <dgm:pt modelId="{C1460585-0D68-2A4D-A643-1422E0713F2B}" type="pres">
      <dgm:prSet presAssocID="{C926001A-71F8-944C-A7E2-982E3E20F54A}" presName="sibTrans" presStyleCnt="0"/>
      <dgm:spPr/>
    </dgm:pt>
    <dgm:pt modelId="{88B0BE8C-40D7-4F30-88E9-6122B2B0FD0C}" type="pres">
      <dgm:prSet presAssocID="{C417B937-7318-4087-B79B-1C1E22B5BF0A}" presName="textNode" presStyleLbl="node1" presStyleIdx="2" presStyleCnt="5">
        <dgm:presLayoutVars>
          <dgm:bulletEnabled val="1"/>
        </dgm:presLayoutVars>
      </dgm:prSet>
      <dgm:spPr/>
    </dgm:pt>
    <dgm:pt modelId="{19A2FAF4-C80C-4F90-8194-25669983B3E2}" type="pres">
      <dgm:prSet presAssocID="{0EE3485C-C588-4074-BE87-0773E3CFFDD3}" presName="sibTrans" presStyleCnt="0"/>
      <dgm:spPr/>
    </dgm:pt>
    <dgm:pt modelId="{C4514334-2842-4647-A15C-02DEBE9B4E2D}" type="pres">
      <dgm:prSet presAssocID="{558A12E7-1C22-4246-B24B-B2CB80605A7C}" presName="textNode" presStyleLbl="node1" presStyleIdx="3" presStyleCnt="5">
        <dgm:presLayoutVars>
          <dgm:bulletEnabled val="1"/>
        </dgm:presLayoutVars>
      </dgm:prSet>
      <dgm:spPr/>
    </dgm:pt>
    <dgm:pt modelId="{3AE79508-E0B3-4F12-A0C0-80B50FB55D8C}" type="pres">
      <dgm:prSet presAssocID="{1191B620-B5E0-4AF9-BAF2-010078A135FF}" presName="sibTrans" presStyleCnt="0"/>
      <dgm:spPr/>
    </dgm:pt>
    <dgm:pt modelId="{4E93B925-CB2F-4797-BECB-A8113B1A209D}" type="pres">
      <dgm:prSet presAssocID="{2FE09221-69D8-41CC-B893-059FF29502B6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7DB1B400-437B-9341-8FA8-06594B479337}" srcId="{DED5014A-10D8-48E2-8655-1E1B48D7A5CA}" destId="{1A48BAF7-23BB-6148-9503-51AD0959071E}" srcOrd="0" destOrd="0" parTransId="{A0CDA902-D6B7-454D-BAB9-E16426275093}" sibTransId="{1AE5588D-7D7D-BE46-9E17-6E14B8FC2A38}"/>
    <dgm:cxn modelId="{B594DA0C-AA30-5440-B376-F3B90E199291}" type="presOf" srcId="{DED5014A-10D8-48E2-8655-1E1B48D7A5CA}" destId="{4745EEC3-37B8-9249-8531-4AF62F226689}" srcOrd="0" destOrd="0" presId="urn:microsoft.com/office/officeart/2005/8/layout/hProcess9"/>
    <dgm:cxn modelId="{23A24759-2895-4948-9032-1E35F3C9929E}" srcId="{DED5014A-10D8-48E2-8655-1E1B48D7A5CA}" destId="{C417B937-7318-4087-B79B-1C1E22B5BF0A}" srcOrd="2" destOrd="0" parTransId="{F49F0977-9F10-4C7D-89C1-8CDA6DF7FA4A}" sibTransId="{0EE3485C-C588-4074-BE87-0773E3CFFDD3}"/>
    <dgm:cxn modelId="{CB871F7A-08DD-AB4B-B41E-CD351C6E39EB}" type="presOf" srcId="{CBFE477F-9DDB-3948-BD45-314A9F89402B}" destId="{88EDF931-4C81-1644-A5FB-556DAF73C4ED}" srcOrd="0" destOrd="0" presId="urn:microsoft.com/office/officeart/2005/8/layout/hProcess9"/>
    <dgm:cxn modelId="{4F27F881-A64A-ED4C-BBA6-92294D195388}" srcId="{DED5014A-10D8-48E2-8655-1E1B48D7A5CA}" destId="{CBFE477F-9DDB-3948-BD45-314A9F89402B}" srcOrd="1" destOrd="0" parTransId="{18E72275-D278-E04D-8430-C2A3FDC1D9D2}" sibTransId="{C926001A-71F8-944C-A7E2-982E3E20F54A}"/>
    <dgm:cxn modelId="{62F05189-9E1F-4F0B-A426-9D1A6436C6BA}" srcId="{DED5014A-10D8-48E2-8655-1E1B48D7A5CA}" destId="{2FE09221-69D8-41CC-B893-059FF29502B6}" srcOrd="4" destOrd="0" parTransId="{0C2ED688-293A-497F-B6D2-69ACE4C2E317}" sibTransId="{BCBA2254-C695-44AB-9547-B2E350336E17}"/>
    <dgm:cxn modelId="{884E3AB9-BFFF-45DD-B1AE-52A638B79A5D}" type="presOf" srcId="{558A12E7-1C22-4246-B24B-B2CB80605A7C}" destId="{C4514334-2842-4647-A15C-02DEBE9B4E2D}" srcOrd="0" destOrd="0" presId="urn:microsoft.com/office/officeart/2005/8/layout/hProcess9"/>
    <dgm:cxn modelId="{23B56ABE-FFB9-447F-B6E4-CADC6FBD06C1}" type="presOf" srcId="{C417B937-7318-4087-B79B-1C1E22B5BF0A}" destId="{88B0BE8C-40D7-4F30-88E9-6122B2B0FD0C}" srcOrd="0" destOrd="0" presId="urn:microsoft.com/office/officeart/2005/8/layout/hProcess9"/>
    <dgm:cxn modelId="{CEC037CA-BC9E-4E14-A205-D48D3DCAB3E0}" srcId="{DED5014A-10D8-48E2-8655-1E1B48D7A5CA}" destId="{558A12E7-1C22-4246-B24B-B2CB80605A7C}" srcOrd="3" destOrd="0" parTransId="{5D741F0B-2953-4B6E-A263-6673249B8499}" sibTransId="{1191B620-B5E0-4AF9-BAF2-010078A135FF}"/>
    <dgm:cxn modelId="{519913CF-4E80-4F06-A6FF-D70393FC434D}" type="presOf" srcId="{2FE09221-69D8-41CC-B893-059FF29502B6}" destId="{4E93B925-CB2F-4797-BECB-A8113B1A209D}" srcOrd="0" destOrd="0" presId="urn:microsoft.com/office/officeart/2005/8/layout/hProcess9"/>
    <dgm:cxn modelId="{F7E299EC-C840-004A-A586-BCDA2DC55E25}" type="presOf" srcId="{1A48BAF7-23BB-6148-9503-51AD0959071E}" destId="{6FCD6DC5-6472-B94B-AA4B-026A2E7E9F48}" srcOrd="0" destOrd="0" presId="urn:microsoft.com/office/officeart/2005/8/layout/hProcess9"/>
    <dgm:cxn modelId="{7B4A5667-9090-AB48-A556-F11A2621BC09}" type="presParOf" srcId="{4745EEC3-37B8-9249-8531-4AF62F226689}" destId="{D0E7B958-4629-D543-A257-D01335136581}" srcOrd="0" destOrd="0" presId="urn:microsoft.com/office/officeart/2005/8/layout/hProcess9"/>
    <dgm:cxn modelId="{D04C5E89-41F8-504A-80A1-A7D05FCA53F4}" type="presParOf" srcId="{4745EEC3-37B8-9249-8531-4AF62F226689}" destId="{3C5FC7E3-E45B-634E-9E0D-41F38F73C8E9}" srcOrd="1" destOrd="0" presId="urn:microsoft.com/office/officeart/2005/8/layout/hProcess9"/>
    <dgm:cxn modelId="{F13EF00A-59B7-D344-ACC9-0A3B2F02B490}" type="presParOf" srcId="{3C5FC7E3-E45B-634E-9E0D-41F38F73C8E9}" destId="{6FCD6DC5-6472-B94B-AA4B-026A2E7E9F48}" srcOrd="0" destOrd="0" presId="urn:microsoft.com/office/officeart/2005/8/layout/hProcess9"/>
    <dgm:cxn modelId="{0F109862-9CAF-1D48-8178-DF1635660D7F}" type="presParOf" srcId="{3C5FC7E3-E45B-634E-9E0D-41F38F73C8E9}" destId="{7C3A7A39-2FE9-464B-9C66-84A5022125BA}" srcOrd="1" destOrd="0" presId="urn:microsoft.com/office/officeart/2005/8/layout/hProcess9"/>
    <dgm:cxn modelId="{7DCA29A8-F82D-C348-970A-6BCD4362F00D}" type="presParOf" srcId="{3C5FC7E3-E45B-634E-9E0D-41F38F73C8E9}" destId="{88EDF931-4C81-1644-A5FB-556DAF73C4ED}" srcOrd="2" destOrd="0" presId="urn:microsoft.com/office/officeart/2005/8/layout/hProcess9"/>
    <dgm:cxn modelId="{3C107EAA-17D3-5E41-B28C-B1341C99A4D0}" type="presParOf" srcId="{3C5FC7E3-E45B-634E-9E0D-41F38F73C8E9}" destId="{C1460585-0D68-2A4D-A643-1422E0713F2B}" srcOrd="3" destOrd="0" presId="urn:microsoft.com/office/officeart/2005/8/layout/hProcess9"/>
    <dgm:cxn modelId="{9AC6D04C-C15D-4466-A091-D09062C32CDD}" type="presParOf" srcId="{3C5FC7E3-E45B-634E-9E0D-41F38F73C8E9}" destId="{88B0BE8C-40D7-4F30-88E9-6122B2B0FD0C}" srcOrd="4" destOrd="0" presId="urn:microsoft.com/office/officeart/2005/8/layout/hProcess9"/>
    <dgm:cxn modelId="{91AA8091-3490-457B-BD65-9D51EBB737EE}" type="presParOf" srcId="{3C5FC7E3-E45B-634E-9E0D-41F38F73C8E9}" destId="{19A2FAF4-C80C-4F90-8194-25669983B3E2}" srcOrd="5" destOrd="0" presId="urn:microsoft.com/office/officeart/2005/8/layout/hProcess9"/>
    <dgm:cxn modelId="{6C28BA22-2345-4D08-9693-865D0C07EECB}" type="presParOf" srcId="{3C5FC7E3-E45B-634E-9E0D-41F38F73C8E9}" destId="{C4514334-2842-4647-A15C-02DEBE9B4E2D}" srcOrd="6" destOrd="0" presId="urn:microsoft.com/office/officeart/2005/8/layout/hProcess9"/>
    <dgm:cxn modelId="{A2C6E778-6819-45C3-9587-17DC52297C88}" type="presParOf" srcId="{3C5FC7E3-E45B-634E-9E0D-41F38F73C8E9}" destId="{3AE79508-E0B3-4F12-A0C0-80B50FB55D8C}" srcOrd="7" destOrd="0" presId="urn:microsoft.com/office/officeart/2005/8/layout/hProcess9"/>
    <dgm:cxn modelId="{1DD1A1A9-93B3-4FFC-8019-D2BB7B5347E2}" type="presParOf" srcId="{3C5FC7E3-E45B-634E-9E0D-41F38F73C8E9}" destId="{4E93B925-CB2F-4797-BECB-A8113B1A209D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7F2FB2-9106-4E47-B22D-C58F723339EB}">
      <dsp:nvSpPr>
        <dsp:cNvPr id="0" name=""/>
        <dsp:cNvSpPr/>
      </dsp:nvSpPr>
      <dsp:spPr>
        <a:xfrm>
          <a:off x="-5385713" y="-824718"/>
          <a:ext cx="6412915" cy="6412915"/>
        </a:xfrm>
        <a:prstGeom prst="blockArc">
          <a:avLst>
            <a:gd name="adj1" fmla="val 18900000"/>
            <a:gd name="adj2" fmla="val 2700000"/>
            <a:gd name="adj3" fmla="val 337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983B49-D215-4A49-8B9D-18D544151212}">
      <dsp:nvSpPr>
        <dsp:cNvPr id="0" name=""/>
        <dsp:cNvSpPr/>
      </dsp:nvSpPr>
      <dsp:spPr>
        <a:xfrm>
          <a:off x="449174" y="297622"/>
          <a:ext cx="9396235" cy="59562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277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LO-01: </a:t>
          </a:r>
          <a:r>
            <a:rPr lang="en-GB" sz="2400" b="1" kern="1200" dirty="0">
              <a:solidFill>
                <a:schemeClr val="tx1"/>
              </a:solidFill>
            </a:rPr>
            <a:t>Remember</a:t>
          </a:r>
          <a:r>
            <a:rPr lang="en-GB" sz="2400" kern="1200" dirty="0">
              <a:solidFill>
                <a:schemeClr val="tx1"/>
              </a:solidFill>
            </a:rPr>
            <a:t> Python classes and methods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449174" y="297622"/>
        <a:ext cx="9396235" cy="595625"/>
      </dsp:txXfrm>
    </dsp:sp>
    <dsp:sp modelId="{400BD08E-4950-BF43-8ADD-99DED83A5363}">
      <dsp:nvSpPr>
        <dsp:cNvPr id="0" name=""/>
        <dsp:cNvSpPr/>
      </dsp:nvSpPr>
      <dsp:spPr>
        <a:xfrm>
          <a:off x="76908" y="223168"/>
          <a:ext cx="744531" cy="7445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45E6D7-67C1-C341-9DA7-90C20AF68246}">
      <dsp:nvSpPr>
        <dsp:cNvPr id="0" name=""/>
        <dsp:cNvSpPr/>
      </dsp:nvSpPr>
      <dsp:spPr>
        <a:xfrm>
          <a:off x="875982" y="1190774"/>
          <a:ext cx="8969427" cy="595625"/>
        </a:xfrm>
        <a:prstGeom prst="rect">
          <a:avLst/>
        </a:prstGeom>
        <a:solidFill>
          <a:schemeClr val="accent4">
            <a:hueOff val="2450223"/>
            <a:satOff val="-10194"/>
            <a:lumOff val="24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277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LO-02: </a:t>
          </a:r>
          <a:r>
            <a:rPr lang="en-GB" sz="2400" b="1" kern="1200" dirty="0">
              <a:solidFill>
                <a:schemeClr val="tx1"/>
              </a:solidFill>
            </a:rPr>
            <a:t>Understand</a:t>
          </a:r>
          <a:r>
            <a:rPr lang="en-GB" sz="2400" kern="1200" dirty="0">
              <a:solidFill>
                <a:schemeClr val="tx1"/>
              </a:solidFill>
            </a:rPr>
            <a:t> classes</a:t>
          </a:r>
          <a:r>
            <a:rPr lang="en-GB" sz="2400" kern="1200">
              <a:solidFill>
                <a:schemeClr val="tx1"/>
              </a:solidFill>
            </a:rPr>
            <a:t>, objects, </a:t>
          </a:r>
          <a:r>
            <a:rPr lang="en-GB" sz="2400" kern="1200" dirty="0">
              <a:solidFill>
                <a:schemeClr val="tx1"/>
              </a:solidFill>
            </a:rPr>
            <a:t>and constructors, including the differences between functions and methods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875982" y="1190774"/>
        <a:ext cx="8969427" cy="595625"/>
      </dsp:txXfrm>
    </dsp:sp>
    <dsp:sp modelId="{D46C5401-40E0-3F47-87F9-F6B5896A7E6B}">
      <dsp:nvSpPr>
        <dsp:cNvPr id="0" name=""/>
        <dsp:cNvSpPr/>
      </dsp:nvSpPr>
      <dsp:spPr>
        <a:xfrm>
          <a:off x="503716" y="1116321"/>
          <a:ext cx="744531" cy="7445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2450223"/>
              <a:satOff val="-10194"/>
              <a:lumOff val="24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309A8E-4D17-2B42-A208-810A403983F2}">
      <dsp:nvSpPr>
        <dsp:cNvPr id="0" name=""/>
        <dsp:cNvSpPr/>
      </dsp:nvSpPr>
      <dsp:spPr>
        <a:xfrm>
          <a:off x="1006977" y="2083926"/>
          <a:ext cx="8838432" cy="595625"/>
        </a:xfrm>
        <a:prstGeom prst="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277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LO-03: </a:t>
          </a:r>
          <a:r>
            <a:rPr lang="en-GB" sz="2400" b="1" kern="1200" dirty="0">
              <a:solidFill>
                <a:schemeClr val="tx1"/>
              </a:solidFill>
            </a:rPr>
            <a:t>Apply</a:t>
          </a:r>
          <a:r>
            <a:rPr lang="en-GB" sz="2400" kern="1200" dirty="0">
              <a:solidFill>
                <a:schemeClr val="tx1"/>
              </a:solidFill>
            </a:rPr>
            <a:t> class modelling, including methods and constructors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1006977" y="2083926"/>
        <a:ext cx="8838432" cy="595625"/>
      </dsp:txXfrm>
    </dsp:sp>
    <dsp:sp modelId="{2543A2B2-0144-D541-829E-80ED200F2902}">
      <dsp:nvSpPr>
        <dsp:cNvPr id="0" name=""/>
        <dsp:cNvSpPr/>
      </dsp:nvSpPr>
      <dsp:spPr>
        <a:xfrm>
          <a:off x="634711" y="2009473"/>
          <a:ext cx="744531" cy="7445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3E036F-3943-2A45-8642-A66C2339D8FC}">
      <dsp:nvSpPr>
        <dsp:cNvPr id="0" name=""/>
        <dsp:cNvSpPr/>
      </dsp:nvSpPr>
      <dsp:spPr>
        <a:xfrm>
          <a:off x="875982" y="2977079"/>
          <a:ext cx="8969427" cy="595625"/>
        </a:xfrm>
        <a:prstGeom prst="rect">
          <a:avLst/>
        </a:prstGeom>
        <a:solidFill>
          <a:schemeClr val="accent4">
            <a:hueOff val="7350668"/>
            <a:satOff val="-30583"/>
            <a:lumOff val="72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277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LO-04: </a:t>
          </a:r>
          <a:r>
            <a:rPr lang="en-GB" sz="2400" b="1" kern="1200" dirty="0">
              <a:solidFill>
                <a:schemeClr val="tx1"/>
              </a:solidFill>
            </a:rPr>
            <a:t>Analyse</a:t>
          </a:r>
          <a:r>
            <a:rPr lang="en-GB" sz="2400" kern="1200" dirty="0">
              <a:solidFill>
                <a:schemeClr val="tx1"/>
              </a:solidFill>
            </a:rPr>
            <a:t> problems utilising OO concepts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875982" y="2977079"/>
        <a:ext cx="8969427" cy="595625"/>
      </dsp:txXfrm>
    </dsp:sp>
    <dsp:sp modelId="{483AEB09-03E6-B144-AF80-B556216DCEE0}">
      <dsp:nvSpPr>
        <dsp:cNvPr id="0" name=""/>
        <dsp:cNvSpPr/>
      </dsp:nvSpPr>
      <dsp:spPr>
        <a:xfrm>
          <a:off x="503716" y="2902625"/>
          <a:ext cx="744531" cy="7445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7350668"/>
              <a:satOff val="-30583"/>
              <a:lumOff val="72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39FDD4-8D6C-A741-B35B-9BA6C444C40C}">
      <dsp:nvSpPr>
        <dsp:cNvPr id="0" name=""/>
        <dsp:cNvSpPr/>
      </dsp:nvSpPr>
      <dsp:spPr>
        <a:xfrm>
          <a:off x="449174" y="3870231"/>
          <a:ext cx="9396235" cy="595625"/>
        </a:xfrm>
        <a:prstGeom prst="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277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</a:rPr>
            <a:t>LO-05: </a:t>
          </a:r>
          <a:r>
            <a:rPr lang="en-GB" sz="2400" b="1" kern="1200" dirty="0">
              <a:solidFill>
                <a:schemeClr val="bg1"/>
              </a:solidFill>
            </a:rPr>
            <a:t>Evaluate</a:t>
          </a:r>
          <a:r>
            <a:rPr lang="en-GB" sz="2400" kern="1200" dirty="0">
              <a:solidFill>
                <a:schemeClr val="bg1"/>
              </a:solidFill>
            </a:rPr>
            <a:t> when to use OO over procedural programming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449174" y="3870231"/>
        <a:ext cx="9396235" cy="595625"/>
      </dsp:txXfrm>
    </dsp:sp>
    <dsp:sp modelId="{54989D1C-D4E6-204F-9C28-183DB76A3BB8}">
      <dsp:nvSpPr>
        <dsp:cNvPr id="0" name=""/>
        <dsp:cNvSpPr/>
      </dsp:nvSpPr>
      <dsp:spPr>
        <a:xfrm>
          <a:off x="76908" y="3795778"/>
          <a:ext cx="744531" cy="7445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7F2FB2-9106-4E47-B22D-C58F723339EB}">
      <dsp:nvSpPr>
        <dsp:cNvPr id="0" name=""/>
        <dsp:cNvSpPr/>
      </dsp:nvSpPr>
      <dsp:spPr>
        <a:xfrm>
          <a:off x="-6351404" y="-971528"/>
          <a:ext cx="7560086" cy="7560086"/>
        </a:xfrm>
        <a:prstGeom prst="blockArc">
          <a:avLst>
            <a:gd name="adj1" fmla="val 18900000"/>
            <a:gd name="adj2" fmla="val 2700000"/>
            <a:gd name="adj3" fmla="val 286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983B49-D215-4A49-8B9D-18D544151212}">
      <dsp:nvSpPr>
        <dsp:cNvPr id="0" name=""/>
        <dsp:cNvSpPr/>
      </dsp:nvSpPr>
      <dsp:spPr>
        <a:xfrm>
          <a:off x="528047" y="350951"/>
          <a:ext cx="5882247" cy="70235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7493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>
              <a:solidFill>
                <a:schemeClr val="tx1"/>
              </a:solidFill>
              <a:latin typeface="Gill Sans MT" panose="020B0502020104020203" pitchFamily="34" charset="0"/>
            </a:rPr>
            <a:t>Classes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528047" y="350951"/>
        <a:ext cx="5882247" cy="702353"/>
      </dsp:txXfrm>
    </dsp:sp>
    <dsp:sp modelId="{400BD08E-4950-BF43-8ADD-99DED83A5363}">
      <dsp:nvSpPr>
        <dsp:cNvPr id="0" name=""/>
        <dsp:cNvSpPr/>
      </dsp:nvSpPr>
      <dsp:spPr>
        <a:xfrm>
          <a:off x="89076" y="263157"/>
          <a:ext cx="877941" cy="8779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560FD9-43FD-49F1-B407-0BACC282125E}">
      <dsp:nvSpPr>
        <dsp:cNvPr id="0" name=""/>
        <dsp:cNvSpPr/>
      </dsp:nvSpPr>
      <dsp:spPr>
        <a:xfrm>
          <a:off x="1031333" y="1404144"/>
          <a:ext cx="5378961" cy="702353"/>
        </a:xfrm>
        <a:prstGeom prst="rect">
          <a:avLst/>
        </a:prstGeom>
        <a:solidFill>
          <a:schemeClr val="accent4">
            <a:hueOff val="2450223"/>
            <a:satOff val="-10194"/>
            <a:lumOff val="24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7493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>
              <a:solidFill>
                <a:schemeClr val="tx1"/>
              </a:solidFill>
              <a:latin typeface="Gill Sans MT" panose="020B0502020104020203" pitchFamily="34" charset="0"/>
            </a:rPr>
            <a:t>Methods and constructor</a:t>
          </a:r>
        </a:p>
      </dsp:txBody>
      <dsp:txXfrm>
        <a:off x="1031333" y="1404144"/>
        <a:ext cx="5378961" cy="702353"/>
      </dsp:txXfrm>
    </dsp:sp>
    <dsp:sp modelId="{87F10E2F-AEA0-3C4B-8190-1FBE6C344CE1}">
      <dsp:nvSpPr>
        <dsp:cNvPr id="0" name=""/>
        <dsp:cNvSpPr/>
      </dsp:nvSpPr>
      <dsp:spPr>
        <a:xfrm>
          <a:off x="592362" y="1316350"/>
          <a:ext cx="877941" cy="8779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2450223"/>
              <a:satOff val="-10194"/>
              <a:lumOff val="24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A68E6C-6E9F-40B6-A0BA-A94EE1E4D7A8}">
      <dsp:nvSpPr>
        <dsp:cNvPr id="0" name=""/>
        <dsp:cNvSpPr/>
      </dsp:nvSpPr>
      <dsp:spPr>
        <a:xfrm>
          <a:off x="1185801" y="2457337"/>
          <a:ext cx="5224493" cy="702353"/>
        </a:xfrm>
        <a:prstGeom prst="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7493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>
              <a:solidFill>
                <a:schemeClr val="tx1"/>
              </a:solidFill>
              <a:latin typeface="Gill Sans MT" panose="020B0502020104020203" pitchFamily="34" charset="0"/>
            </a:rPr>
            <a:t>Special methods</a:t>
          </a:r>
        </a:p>
      </dsp:txBody>
      <dsp:txXfrm>
        <a:off x="1185801" y="2457337"/>
        <a:ext cx="5224493" cy="702353"/>
      </dsp:txXfrm>
    </dsp:sp>
    <dsp:sp modelId="{70DFA11D-D66D-F54A-B3BE-2C92E5602BF0}">
      <dsp:nvSpPr>
        <dsp:cNvPr id="0" name=""/>
        <dsp:cNvSpPr/>
      </dsp:nvSpPr>
      <dsp:spPr>
        <a:xfrm>
          <a:off x="746830" y="2369543"/>
          <a:ext cx="877941" cy="8779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753353-05D6-4D26-9F67-BD21DF011AAD}">
      <dsp:nvSpPr>
        <dsp:cNvPr id="0" name=""/>
        <dsp:cNvSpPr/>
      </dsp:nvSpPr>
      <dsp:spPr>
        <a:xfrm>
          <a:off x="1031333" y="3510530"/>
          <a:ext cx="5378961" cy="702353"/>
        </a:xfrm>
        <a:prstGeom prst="rect">
          <a:avLst/>
        </a:prstGeom>
        <a:solidFill>
          <a:schemeClr val="accent4">
            <a:hueOff val="7350668"/>
            <a:satOff val="-30583"/>
            <a:lumOff val="72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7493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 err="1">
              <a:solidFill>
                <a:schemeClr val="tx1"/>
              </a:solidFill>
              <a:latin typeface="Gill Sans MT" panose="020B0502020104020203" pitchFamily="34" charset="0"/>
            </a:rPr>
            <a:t>Dataclasses</a:t>
          </a:r>
          <a:r>
            <a:rPr lang="en-GB" sz="2800" kern="1200" dirty="0">
              <a:solidFill>
                <a:schemeClr val="tx1"/>
              </a:solidFill>
              <a:latin typeface="Gill Sans MT" panose="020B0502020104020203" pitchFamily="34" charset="0"/>
            </a:rPr>
            <a:t> library</a:t>
          </a:r>
        </a:p>
      </dsp:txBody>
      <dsp:txXfrm>
        <a:off x="1031333" y="3510530"/>
        <a:ext cx="5378961" cy="702353"/>
      </dsp:txXfrm>
    </dsp:sp>
    <dsp:sp modelId="{63115C47-AD66-0649-940C-203D607F73EC}">
      <dsp:nvSpPr>
        <dsp:cNvPr id="0" name=""/>
        <dsp:cNvSpPr/>
      </dsp:nvSpPr>
      <dsp:spPr>
        <a:xfrm>
          <a:off x="592362" y="3422736"/>
          <a:ext cx="877941" cy="8779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7350668"/>
              <a:satOff val="-30583"/>
              <a:lumOff val="72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82CE32-FE9F-459F-B659-CAED74EBEAD6}">
      <dsp:nvSpPr>
        <dsp:cNvPr id="0" name=""/>
        <dsp:cNvSpPr/>
      </dsp:nvSpPr>
      <dsp:spPr>
        <a:xfrm>
          <a:off x="528047" y="4563723"/>
          <a:ext cx="5882247" cy="702353"/>
        </a:xfrm>
        <a:prstGeom prst="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7493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>
              <a:solidFill>
                <a:schemeClr val="bg1"/>
              </a:solidFill>
              <a:latin typeface="Gill Sans MT" panose="020B0502020104020203" pitchFamily="34" charset="0"/>
            </a:rPr>
            <a:t>Inheritance</a:t>
          </a:r>
        </a:p>
      </dsp:txBody>
      <dsp:txXfrm>
        <a:off x="528047" y="4563723"/>
        <a:ext cx="5882247" cy="702353"/>
      </dsp:txXfrm>
    </dsp:sp>
    <dsp:sp modelId="{E916606B-A690-4523-A4B3-40F89A20E8C1}">
      <dsp:nvSpPr>
        <dsp:cNvPr id="0" name=""/>
        <dsp:cNvSpPr/>
      </dsp:nvSpPr>
      <dsp:spPr>
        <a:xfrm>
          <a:off x="89076" y="4475929"/>
          <a:ext cx="877941" cy="8779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721ED4-A3D4-0243-BC2A-A4CA58B5691C}">
      <dsp:nvSpPr>
        <dsp:cNvPr id="0" name=""/>
        <dsp:cNvSpPr/>
      </dsp:nvSpPr>
      <dsp:spPr>
        <a:xfrm>
          <a:off x="0" y="561680"/>
          <a:ext cx="9414456" cy="6715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>
              <a:solidFill>
                <a:schemeClr val="bg1"/>
              </a:solidFill>
            </a:rPr>
            <a:t>Avoid Redundancy</a:t>
          </a:r>
          <a:r>
            <a:rPr lang="en-GB" sz="2800" kern="1200" dirty="0">
              <a:solidFill>
                <a:schemeClr val="bg1"/>
              </a:solidFill>
            </a:rPr>
            <a:t>: Eliminate code duplication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32784" y="594464"/>
        <a:ext cx="9348888" cy="606012"/>
      </dsp:txXfrm>
    </dsp:sp>
    <dsp:sp modelId="{40F58682-B09D-824B-B9AB-819F1925232E}">
      <dsp:nvSpPr>
        <dsp:cNvPr id="0" name=""/>
        <dsp:cNvSpPr/>
      </dsp:nvSpPr>
      <dsp:spPr>
        <a:xfrm>
          <a:off x="0" y="1313900"/>
          <a:ext cx="9414456" cy="6715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>
              <a:solidFill>
                <a:schemeClr val="tx1"/>
              </a:solidFill>
            </a:rPr>
            <a:t>Simplify Code</a:t>
          </a:r>
          <a:r>
            <a:rPr lang="en-GB" sz="2800" kern="1200" dirty="0">
              <a:solidFill>
                <a:schemeClr val="tx1"/>
              </a:solidFill>
            </a:rPr>
            <a:t>: Improves readability and structure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32784" y="1346684"/>
        <a:ext cx="9348888" cy="606012"/>
      </dsp:txXfrm>
    </dsp:sp>
    <dsp:sp modelId="{DF6876A4-C0AD-7148-B525-9E45BCC65447}">
      <dsp:nvSpPr>
        <dsp:cNvPr id="0" name=""/>
        <dsp:cNvSpPr/>
      </dsp:nvSpPr>
      <dsp:spPr>
        <a:xfrm>
          <a:off x="0" y="2066120"/>
          <a:ext cx="9414456" cy="6715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>
              <a:solidFill>
                <a:schemeClr val="tx1"/>
              </a:solidFill>
            </a:rPr>
            <a:t>Enhance Testing</a:t>
          </a:r>
          <a:r>
            <a:rPr lang="en-GB" sz="2800" kern="1200" dirty="0">
              <a:solidFill>
                <a:schemeClr val="tx1"/>
              </a:solidFill>
            </a:rPr>
            <a:t>: Isolate components for easier debugging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32784" y="2098904"/>
        <a:ext cx="9348888" cy="606012"/>
      </dsp:txXfrm>
    </dsp:sp>
    <dsp:sp modelId="{BA0DC9C6-6578-1B47-8A67-41859A6386BA}">
      <dsp:nvSpPr>
        <dsp:cNvPr id="0" name=""/>
        <dsp:cNvSpPr/>
      </dsp:nvSpPr>
      <dsp:spPr>
        <a:xfrm>
          <a:off x="0" y="2818340"/>
          <a:ext cx="9414456" cy="6715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>
              <a:solidFill>
                <a:schemeClr val="tx1"/>
              </a:solidFill>
            </a:rPr>
            <a:t>Scalability</a:t>
          </a:r>
          <a:r>
            <a:rPr lang="en-GB" sz="2800" kern="1200">
              <a:solidFill>
                <a:schemeClr val="tx1"/>
              </a:solidFill>
            </a:rPr>
            <a:t>: Allows code to grow more efficiently</a:t>
          </a:r>
          <a:endParaRPr lang="en-US" sz="2800" kern="1200">
            <a:solidFill>
              <a:schemeClr val="tx1"/>
            </a:solidFill>
          </a:endParaRPr>
        </a:p>
      </dsp:txBody>
      <dsp:txXfrm>
        <a:off x="32784" y="2851124"/>
        <a:ext cx="9348888" cy="606012"/>
      </dsp:txXfrm>
    </dsp:sp>
    <dsp:sp modelId="{9C2564C2-0235-3E43-A8C3-7D41BD68D34A}">
      <dsp:nvSpPr>
        <dsp:cNvPr id="0" name=""/>
        <dsp:cNvSpPr/>
      </dsp:nvSpPr>
      <dsp:spPr>
        <a:xfrm>
          <a:off x="0" y="3570560"/>
          <a:ext cx="9414456" cy="67158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>
              <a:solidFill>
                <a:schemeClr val="tx1"/>
              </a:solidFill>
            </a:rPr>
            <a:t>Collaboration</a:t>
          </a:r>
          <a:r>
            <a:rPr lang="en-GB" sz="2800" kern="1200">
              <a:solidFill>
                <a:schemeClr val="tx1"/>
              </a:solidFill>
            </a:rPr>
            <a:t>: Promotes teamwork and modular development</a:t>
          </a:r>
          <a:endParaRPr lang="en-US" sz="2800" kern="1200">
            <a:solidFill>
              <a:schemeClr val="tx1"/>
            </a:solidFill>
          </a:endParaRPr>
        </a:p>
      </dsp:txBody>
      <dsp:txXfrm>
        <a:off x="32784" y="3603344"/>
        <a:ext cx="9348888" cy="6060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721ED4-A3D4-0243-BC2A-A4CA58B5691C}">
      <dsp:nvSpPr>
        <dsp:cNvPr id="0" name=""/>
        <dsp:cNvSpPr/>
      </dsp:nvSpPr>
      <dsp:spPr>
        <a:xfrm>
          <a:off x="0" y="561680"/>
          <a:ext cx="9414456" cy="6715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>
              <a:solidFill>
                <a:schemeClr val="bg1"/>
              </a:solidFill>
            </a:rPr>
            <a:t>Avoid Redundancy</a:t>
          </a:r>
          <a:r>
            <a:rPr lang="en-GB" sz="2800" kern="1200" dirty="0">
              <a:solidFill>
                <a:schemeClr val="bg1"/>
              </a:solidFill>
            </a:rPr>
            <a:t>: Eliminate code duplication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32784" y="594464"/>
        <a:ext cx="9348888" cy="606012"/>
      </dsp:txXfrm>
    </dsp:sp>
    <dsp:sp modelId="{40F58682-B09D-824B-B9AB-819F1925232E}">
      <dsp:nvSpPr>
        <dsp:cNvPr id="0" name=""/>
        <dsp:cNvSpPr/>
      </dsp:nvSpPr>
      <dsp:spPr>
        <a:xfrm>
          <a:off x="0" y="1313900"/>
          <a:ext cx="9414456" cy="6715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>
              <a:solidFill>
                <a:schemeClr val="tx1"/>
              </a:solidFill>
            </a:rPr>
            <a:t>Simplify Code</a:t>
          </a:r>
          <a:r>
            <a:rPr lang="en-GB" sz="2800" kern="1200" dirty="0">
              <a:solidFill>
                <a:schemeClr val="tx1"/>
              </a:solidFill>
            </a:rPr>
            <a:t>: Improves readability and structure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32784" y="1346684"/>
        <a:ext cx="9348888" cy="606012"/>
      </dsp:txXfrm>
    </dsp:sp>
    <dsp:sp modelId="{DF6876A4-C0AD-7148-B525-9E45BCC65447}">
      <dsp:nvSpPr>
        <dsp:cNvPr id="0" name=""/>
        <dsp:cNvSpPr/>
      </dsp:nvSpPr>
      <dsp:spPr>
        <a:xfrm>
          <a:off x="0" y="2066120"/>
          <a:ext cx="9414456" cy="6715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>
              <a:solidFill>
                <a:schemeClr val="tx1"/>
              </a:solidFill>
            </a:rPr>
            <a:t>Enhance Testing</a:t>
          </a:r>
          <a:r>
            <a:rPr lang="en-GB" sz="2800" kern="1200" dirty="0">
              <a:solidFill>
                <a:schemeClr val="tx1"/>
              </a:solidFill>
            </a:rPr>
            <a:t>: Isolate components for easier debugging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32784" y="2098904"/>
        <a:ext cx="9348888" cy="606012"/>
      </dsp:txXfrm>
    </dsp:sp>
    <dsp:sp modelId="{BA0DC9C6-6578-1B47-8A67-41859A6386BA}">
      <dsp:nvSpPr>
        <dsp:cNvPr id="0" name=""/>
        <dsp:cNvSpPr/>
      </dsp:nvSpPr>
      <dsp:spPr>
        <a:xfrm>
          <a:off x="0" y="2818340"/>
          <a:ext cx="9414456" cy="6715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>
              <a:solidFill>
                <a:schemeClr val="tx1"/>
              </a:solidFill>
            </a:rPr>
            <a:t>Scalability</a:t>
          </a:r>
          <a:r>
            <a:rPr lang="en-GB" sz="2800" kern="1200">
              <a:solidFill>
                <a:schemeClr val="tx1"/>
              </a:solidFill>
            </a:rPr>
            <a:t>: Allows code to grow more efficiently</a:t>
          </a:r>
          <a:endParaRPr lang="en-US" sz="2800" kern="1200">
            <a:solidFill>
              <a:schemeClr val="tx1"/>
            </a:solidFill>
          </a:endParaRPr>
        </a:p>
      </dsp:txBody>
      <dsp:txXfrm>
        <a:off x="32784" y="2851124"/>
        <a:ext cx="9348888" cy="606012"/>
      </dsp:txXfrm>
    </dsp:sp>
    <dsp:sp modelId="{9C2564C2-0235-3E43-A8C3-7D41BD68D34A}">
      <dsp:nvSpPr>
        <dsp:cNvPr id="0" name=""/>
        <dsp:cNvSpPr/>
      </dsp:nvSpPr>
      <dsp:spPr>
        <a:xfrm>
          <a:off x="0" y="3570560"/>
          <a:ext cx="9414456" cy="67158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>
              <a:solidFill>
                <a:schemeClr val="tx1"/>
              </a:solidFill>
            </a:rPr>
            <a:t>Collaboration</a:t>
          </a:r>
          <a:r>
            <a:rPr lang="en-GB" sz="2800" kern="1200">
              <a:solidFill>
                <a:schemeClr val="tx1"/>
              </a:solidFill>
            </a:rPr>
            <a:t>: Promotes teamwork and modular development</a:t>
          </a:r>
          <a:endParaRPr lang="en-US" sz="2800" kern="1200">
            <a:solidFill>
              <a:schemeClr val="tx1"/>
            </a:solidFill>
          </a:endParaRPr>
        </a:p>
      </dsp:txBody>
      <dsp:txXfrm>
        <a:off x="32784" y="3603344"/>
        <a:ext cx="9348888" cy="6060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E7B958-4629-D543-A257-D01335136581}">
      <dsp:nvSpPr>
        <dsp:cNvPr id="0" name=""/>
        <dsp:cNvSpPr/>
      </dsp:nvSpPr>
      <dsp:spPr>
        <a:xfrm>
          <a:off x="845795" y="0"/>
          <a:ext cx="9394048" cy="3544711"/>
        </a:xfrm>
        <a:prstGeom prst="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CD6DC5-6472-B94B-AA4B-026A2E7E9F48}">
      <dsp:nvSpPr>
        <dsp:cNvPr id="0" name=""/>
        <dsp:cNvSpPr/>
      </dsp:nvSpPr>
      <dsp:spPr>
        <a:xfrm>
          <a:off x="3237" y="1063413"/>
          <a:ext cx="1949178" cy="141788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chemeClr val="tx1"/>
              </a:solidFill>
              <a:latin typeface="+mn-lt"/>
            </a:rPr>
            <a:t>How to create and instantiate a class</a:t>
          </a:r>
        </a:p>
      </dsp:txBody>
      <dsp:txXfrm>
        <a:off x="72452" y="1132628"/>
        <a:ext cx="1810748" cy="1279454"/>
      </dsp:txXfrm>
    </dsp:sp>
    <dsp:sp modelId="{88EDF931-4C81-1644-A5FB-556DAF73C4ED}">
      <dsp:nvSpPr>
        <dsp:cNvPr id="0" name=""/>
        <dsp:cNvSpPr/>
      </dsp:nvSpPr>
      <dsp:spPr>
        <a:xfrm>
          <a:off x="2277279" y="1063413"/>
          <a:ext cx="1949178" cy="1417884"/>
        </a:xfrm>
        <a:prstGeom prst="roundRect">
          <a:avLst/>
        </a:prstGeom>
        <a:solidFill>
          <a:schemeClr val="accent4">
            <a:hueOff val="4213322"/>
            <a:satOff val="-8755"/>
            <a:lumOff val="29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chemeClr val="tx1"/>
              </a:solidFill>
              <a:latin typeface="+mn-lt"/>
            </a:rPr>
            <a:t>Data fields and methods</a:t>
          </a:r>
        </a:p>
      </dsp:txBody>
      <dsp:txXfrm>
        <a:off x="2346494" y="1132628"/>
        <a:ext cx="1810748" cy="1279454"/>
      </dsp:txXfrm>
    </dsp:sp>
    <dsp:sp modelId="{88B0BE8C-40D7-4F30-88E9-6122B2B0FD0C}">
      <dsp:nvSpPr>
        <dsp:cNvPr id="0" name=""/>
        <dsp:cNvSpPr/>
      </dsp:nvSpPr>
      <dsp:spPr>
        <a:xfrm>
          <a:off x="4551321" y="1063413"/>
          <a:ext cx="1949178" cy="1417884"/>
        </a:xfrm>
        <a:prstGeom prst="roundRect">
          <a:avLst/>
        </a:prstGeom>
        <a:solidFill>
          <a:schemeClr val="accent4">
            <a:hueOff val="8426644"/>
            <a:satOff val="-17509"/>
            <a:lumOff val="5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chemeClr val="tx1"/>
              </a:solidFill>
              <a:latin typeface="+mn-lt"/>
            </a:rPr>
            <a:t>Special methods, inc. constructor</a:t>
          </a:r>
        </a:p>
      </dsp:txBody>
      <dsp:txXfrm>
        <a:off x="4620536" y="1132628"/>
        <a:ext cx="1810748" cy="1279454"/>
      </dsp:txXfrm>
    </dsp:sp>
    <dsp:sp modelId="{C4514334-2842-4647-A15C-02DEBE9B4E2D}">
      <dsp:nvSpPr>
        <dsp:cNvPr id="0" name=""/>
        <dsp:cNvSpPr/>
      </dsp:nvSpPr>
      <dsp:spPr>
        <a:xfrm>
          <a:off x="6825363" y="1063413"/>
          <a:ext cx="1949178" cy="1417884"/>
        </a:xfrm>
        <a:prstGeom prst="roundRect">
          <a:avLst/>
        </a:prstGeom>
        <a:solidFill>
          <a:schemeClr val="accent4">
            <a:hueOff val="12639966"/>
            <a:satOff val="-26264"/>
            <a:lumOff val="89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chemeClr val="bg1"/>
              </a:solidFill>
              <a:latin typeface="+mn-lt"/>
            </a:rPr>
            <a:t>Inheritance</a:t>
          </a:r>
        </a:p>
      </dsp:txBody>
      <dsp:txXfrm>
        <a:off x="6894578" y="1132628"/>
        <a:ext cx="1810748" cy="1279454"/>
      </dsp:txXfrm>
    </dsp:sp>
    <dsp:sp modelId="{4E93B925-CB2F-4797-BECB-A8113B1A209D}">
      <dsp:nvSpPr>
        <dsp:cNvPr id="0" name=""/>
        <dsp:cNvSpPr/>
      </dsp:nvSpPr>
      <dsp:spPr>
        <a:xfrm>
          <a:off x="9099405" y="1063413"/>
          <a:ext cx="1949178" cy="1417884"/>
        </a:xfrm>
        <a:prstGeom prst="roundRect">
          <a:avLst/>
        </a:prstGeom>
        <a:solidFill>
          <a:schemeClr val="accent4">
            <a:hueOff val="16853287"/>
            <a:satOff val="-35018"/>
            <a:lumOff val="119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rgbClr val="FF0000"/>
              </a:solidFill>
              <a:latin typeface="+mn-lt"/>
            </a:rPr>
            <a:t>Next time, using files…</a:t>
          </a:r>
          <a:endParaRPr lang="en-US" sz="2000" kern="1200" dirty="0">
            <a:solidFill>
              <a:srgbClr val="FF0000"/>
            </a:solidFill>
          </a:endParaRPr>
        </a:p>
      </dsp:txBody>
      <dsp:txXfrm>
        <a:off x="9168620" y="1132628"/>
        <a:ext cx="1810748" cy="12794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E9A40-9151-4B39-A4B9-4484F9403162}" type="datetimeFigureOut">
              <a:rPr lang="en-GB" smtClean="0"/>
              <a:t>31/10/2024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C40DF-8231-4872-AC84-DB66AAE94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042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07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40DF-8231-4872-AC84-DB66AAE9402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534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40DF-8231-4872-AC84-DB66AAE9402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799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40DF-8231-4872-AC84-DB66AAE9402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45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76E7B6-263E-4F70-BB0B-BB5DB172726C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5038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76E7B6-263E-4F70-BB0B-BB5DB172726C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9453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40DF-8231-4872-AC84-DB66AAE94023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715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38619-205F-4228-AAFA-E61A95320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3634EE-810F-451E-BBF1-0B339F370B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702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DB9491A-A283-4205-9EFE-3B05ABF8BD2B}"/>
              </a:ext>
            </a:extLst>
          </p:cNvPr>
          <p:cNvSpPr/>
          <p:nvPr/>
        </p:nvSpPr>
        <p:spPr>
          <a:xfrm>
            <a:off x="6096004" y="22305"/>
            <a:ext cx="6096000" cy="67725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8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CD18DA-A85C-4FD5-9466-4F5136E01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9304" y="348349"/>
            <a:ext cx="5277395" cy="618308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 b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F8E298-E6F7-4DF6-BC7F-6B853054E948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505307" y="315689"/>
            <a:ext cx="5277395" cy="618308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 b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1CD9B977-7BA5-3D66-D641-9AD18F1BEA10}"/>
              </a:ext>
            </a:extLst>
          </p:cNvPr>
          <p:cNvSpPr txBox="1">
            <a:spLocks/>
          </p:cNvSpPr>
          <p:nvPr userDrawn="1"/>
        </p:nvSpPr>
        <p:spPr>
          <a:xfrm>
            <a:off x="10004502" y="637682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231CC523-8BC6-4921-807A-66BD262F34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19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6" y="1825625"/>
            <a:ext cx="4420140" cy="4351339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400"/>
            </a:lvl2pPr>
            <a:lvl3pPr>
              <a:lnSpc>
                <a:spcPct val="150000"/>
              </a:lnSpc>
              <a:defRPr sz="2400"/>
            </a:lvl3pPr>
            <a:lvl4pPr>
              <a:lnSpc>
                <a:spcPct val="150000"/>
              </a:lnSpc>
              <a:defRPr sz="2400"/>
            </a:lvl4pPr>
            <a:lvl5pPr>
              <a:lnSpc>
                <a:spcPct val="150000"/>
              </a:lnSpc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5072" y="1825625"/>
            <a:ext cx="4454731" cy="4351339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400"/>
            </a:lvl2pPr>
            <a:lvl3pPr>
              <a:lnSpc>
                <a:spcPct val="150000"/>
              </a:lnSpc>
              <a:defRPr sz="2400"/>
            </a:lvl3pPr>
            <a:lvl4pPr>
              <a:lnSpc>
                <a:spcPct val="150000"/>
              </a:lnSpc>
              <a:defRPr sz="2400"/>
            </a:lvl4pPr>
            <a:lvl5pPr>
              <a:lnSpc>
                <a:spcPct val="150000"/>
              </a:lnSpc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1188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5" y="2505079"/>
            <a:ext cx="4463376" cy="3684589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5" y="1681163"/>
            <a:ext cx="4463376" cy="823912"/>
          </a:xfrm>
        </p:spPr>
        <p:txBody>
          <a:bodyPr anchor="b"/>
          <a:lstStyle>
            <a:lvl1pPr marL="0" indent="0">
              <a:buNone/>
              <a:defRPr sz="2401" b="1"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defRPr>
            </a:lvl1pPr>
            <a:lvl2pPr marL="457162" indent="0">
              <a:buNone/>
              <a:defRPr sz="2000" b="1"/>
            </a:lvl2pPr>
            <a:lvl3pPr marL="914318" indent="0">
              <a:buNone/>
              <a:defRPr sz="1800" b="1"/>
            </a:lvl3pPr>
            <a:lvl4pPr marL="1371480" indent="0">
              <a:buNone/>
              <a:defRPr sz="1600" b="1"/>
            </a:lvl4pPr>
            <a:lvl5pPr marL="1828640" indent="0">
              <a:buNone/>
              <a:defRPr sz="1600" b="1"/>
            </a:lvl5pPr>
            <a:lvl6pPr marL="2285800" indent="0">
              <a:buNone/>
              <a:defRPr sz="1600" b="1"/>
            </a:lvl6pPr>
            <a:lvl7pPr marL="2742959" indent="0">
              <a:buNone/>
              <a:defRPr sz="1600" b="1"/>
            </a:lvl7pPr>
            <a:lvl8pPr marL="3200119" indent="0">
              <a:buNone/>
              <a:defRPr sz="1600" b="1"/>
            </a:lvl8pPr>
            <a:lvl9pPr marL="3657281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3722" y="2505079"/>
            <a:ext cx="4423857" cy="3684589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 b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3717" y="1681163"/>
            <a:ext cx="4423860" cy="823912"/>
          </a:xfrm>
        </p:spPr>
        <p:txBody>
          <a:bodyPr anchor="b"/>
          <a:lstStyle>
            <a:lvl1pPr marL="0" indent="0">
              <a:buNone/>
              <a:defRPr sz="2401" b="1"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defRPr>
            </a:lvl1pPr>
            <a:lvl2pPr marL="457162" indent="0">
              <a:buNone/>
              <a:defRPr sz="2000" b="1"/>
            </a:lvl2pPr>
            <a:lvl3pPr marL="914318" indent="0">
              <a:buNone/>
              <a:defRPr sz="1800" b="1"/>
            </a:lvl3pPr>
            <a:lvl4pPr marL="1371480" indent="0">
              <a:buNone/>
              <a:defRPr sz="1600" b="1"/>
            </a:lvl4pPr>
            <a:lvl5pPr marL="1828640" indent="0">
              <a:buNone/>
              <a:defRPr sz="1600" b="1"/>
            </a:lvl5pPr>
            <a:lvl6pPr marL="2285800" indent="0">
              <a:buNone/>
              <a:defRPr sz="1600" b="1"/>
            </a:lvl6pPr>
            <a:lvl7pPr marL="2742959" indent="0">
              <a:buNone/>
              <a:defRPr sz="1600" b="1"/>
            </a:lvl7pPr>
            <a:lvl8pPr marL="3200119" indent="0">
              <a:buNone/>
              <a:defRPr sz="1600" b="1"/>
            </a:lvl8pPr>
            <a:lvl9pPr marL="3657281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3719" y="365130"/>
            <a:ext cx="9061857" cy="131603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5549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6068" y="995365"/>
            <a:ext cx="4849813" cy="487362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lnSpc>
                <a:spcPct val="150000"/>
              </a:lnSpc>
              <a:defRPr sz="2400">
                <a:latin typeface="Lato" panose="020F0502020204030203" pitchFamily="34" charset="0"/>
                <a:cs typeface="Lato" panose="020F0502020204030203" pitchFamily="34" charset="0"/>
              </a:defRPr>
            </a:lvl2pPr>
            <a:lvl3pPr>
              <a:lnSpc>
                <a:spcPct val="150000"/>
              </a:lnSpc>
              <a:defRPr sz="2400">
                <a:latin typeface="Lato" panose="020F0502020204030203" pitchFamily="34" charset="0"/>
                <a:cs typeface="Lato" panose="020F0502020204030203" pitchFamily="34" charset="0"/>
              </a:defRPr>
            </a:lvl3pPr>
            <a:lvl4pPr>
              <a:lnSpc>
                <a:spcPct val="150000"/>
              </a:lnSpc>
              <a:defRPr sz="2400">
                <a:latin typeface="Lato" panose="020F0502020204030203" pitchFamily="34" charset="0"/>
                <a:cs typeface="Lato" panose="020F0502020204030203" pitchFamily="34" charset="0"/>
              </a:defRPr>
            </a:lvl4pPr>
            <a:lvl5pPr>
              <a:lnSpc>
                <a:spcPct val="150000"/>
              </a:lnSpc>
              <a:defRPr sz="2400">
                <a:latin typeface="Lato" panose="020F0502020204030203" pitchFamily="34" charset="0"/>
                <a:cs typeface="Lato" panose="020F050202020403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6121" y="2057406"/>
            <a:ext cx="3932239" cy="3811588"/>
          </a:xfrm>
        </p:spPr>
        <p:txBody>
          <a:bodyPr>
            <a:normAutofit/>
          </a:bodyPr>
          <a:lstStyle>
            <a:lvl1pPr marL="0" indent="0">
              <a:buNone/>
              <a:defRPr sz="2401"/>
            </a:lvl1pPr>
            <a:lvl2pPr marL="457162" indent="0">
              <a:buNone/>
              <a:defRPr sz="1400"/>
            </a:lvl2pPr>
            <a:lvl3pPr marL="914318" indent="0">
              <a:buNone/>
              <a:defRPr sz="1200"/>
            </a:lvl3pPr>
            <a:lvl4pPr marL="1371480" indent="0">
              <a:buNone/>
              <a:defRPr sz="999"/>
            </a:lvl4pPr>
            <a:lvl5pPr marL="1828640" indent="0">
              <a:buNone/>
              <a:defRPr sz="999"/>
            </a:lvl5pPr>
            <a:lvl6pPr marL="2285800" indent="0">
              <a:buNone/>
              <a:defRPr sz="999"/>
            </a:lvl6pPr>
            <a:lvl7pPr marL="2742959" indent="0">
              <a:buNone/>
              <a:defRPr sz="999"/>
            </a:lvl7pPr>
            <a:lvl8pPr marL="3200119" indent="0">
              <a:buNone/>
              <a:defRPr sz="999"/>
            </a:lvl8pPr>
            <a:lvl9pPr marL="3657281" indent="0">
              <a:buNone/>
              <a:defRPr sz="999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6121" y="457200"/>
            <a:ext cx="3932239" cy="1600200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4567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76069" y="457203"/>
            <a:ext cx="4824921" cy="5403852"/>
          </a:xfrm>
        </p:spPr>
        <p:txBody>
          <a:bodyPr anchor="t"/>
          <a:lstStyle>
            <a:lvl1pPr marL="0" indent="0">
              <a:buNone/>
              <a:defRPr sz="2401"/>
            </a:lvl1pPr>
            <a:lvl2pPr marL="457162" indent="0">
              <a:buNone/>
              <a:defRPr sz="2799"/>
            </a:lvl2pPr>
            <a:lvl3pPr marL="914318" indent="0">
              <a:buNone/>
              <a:defRPr sz="2401"/>
            </a:lvl3pPr>
            <a:lvl4pPr marL="1371480" indent="0">
              <a:buNone/>
              <a:defRPr sz="2000"/>
            </a:lvl4pPr>
            <a:lvl5pPr marL="1828640" indent="0">
              <a:buNone/>
              <a:defRPr sz="2000"/>
            </a:lvl5pPr>
            <a:lvl6pPr marL="2285800" indent="0">
              <a:buNone/>
              <a:defRPr sz="2000"/>
            </a:lvl6pPr>
            <a:lvl7pPr marL="2742959" indent="0">
              <a:buNone/>
              <a:defRPr sz="2000"/>
            </a:lvl7pPr>
            <a:lvl8pPr marL="3200119" indent="0">
              <a:buNone/>
              <a:defRPr sz="2000"/>
            </a:lvl8pPr>
            <a:lvl9pPr marL="3657281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91015" y="2057406"/>
            <a:ext cx="3917004" cy="3811588"/>
          </a:xfrm>
        </p:spPr>
        <p:txBody>
          <a:bodyPr>
            <a:normAutofit/>
          </a:bodyPr>
          <a:lstStyle>
            <a:lvl1pPr marL="0" indent="0">
              <a:buNone/>
              <a:defRPr sz="2401"/>
            </a:lvl1pPr>
            <a:lvl2pPr marL="457162" indent="0">
              <a:buNone/>
              <a:defRPr sz="1400"/>
            </a:lvl2pPr>
            <a:lvl3pPr marL="914318" indent="0">
              <a:buNone/>
              <a:defRPr sz="1200"/>
            </a:lvl3pPr>
            <a:lvl4pPr marL="1371480" indent="0">
              <a:buNone/>
              <a:defRPr sz="999"/>
            </a:lvl4pPr>
            <a:lvl5pPr marL="1828640" indent="0">
              <a:buNone/>
              <a:defRPr sz="999"/>
            </a:lvl5pPr>
            <a:lvl6pPr marL="2285800" indent="0">
              <a:buNone/>
              <a:defRPr sz="999"/>
            </a:lvl6pPr>
            <a:lvl7pPr marL="2742959" indent="0">
              <a:buNone/>
              <a:defRPr sz="999"/>
            </a:lvl7pPr>
            <a:lvl8pPr marL="3200119" indent="0">
              <a:buNone/>
              <a:defRPr sz="999"/>
            </a:lvl8pPr>
            <a:lvl9pPr marL="3657281" indent="0">
              <a:buNone/>
              <a:defRPr sz="999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1015" y="457200"/>
            <a:ext cx="3917004" cy="1600200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50529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02742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74B83-FCA9-427B-A208-E377573FD0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Copy/paste these to your slides</a:t>
            </a:r>
            <a:endParaRPr lang="en-GB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9864070-63CB-4ED6-8254-2C710EAC2A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046063"/>
              </p:ext>
            </p:extLst>
          </p:nvPr>
        </p:nvGraphicFramePr>
        <p:xfrm>
          <a:off x="2014705" y="1853740"/>
          <a:ext cx="8128005" cy="2140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5">
                  <a:extLst>
                    <a:ext uri="{9D8B030D-6E8A-4147-A177-3AD203B41FA5}">
                      <a16:colId xmlns:a16="http://schemas.microsoft.com/office/drawing/2014/main" val="773153364"/>
                    </a:ext>
                  </a:extLst>
                </a:gridCol>
                <a:gridCol w="2709335">
                  <a:extLst>
                    <a:ext uri="{9D8B030D-6E8A-4147-A177-3AD203B41FA5}">
                      <a16:colId xmlns:a16="http://schemas.microsoft.com/office/drawing/2014/main" val="3518797140"/>
                    </a:ext>
                  </a:extLst>
                </a:gridCol>
                <a:gridCol w="2709335">
                  <a:extLst>
                    <a:ext uri="{9D8B030D-6E8A-4147-A177-3AD203B41FA5}">
                      <a16:colId xmlns:a16="http://schemas.microsoft.com/office/drawing/2014/main" val="1463362577"/>
                    </a:ext>
                  </a:extLst>
                </a:gridCol>
              </a:tblGrid>
              <a:tr h="535160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1919" marR="121919" marT="60959" marB="60959"/>
                </a:tc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 marL="121919" marR="121919" marT="60959" marB="60959"/>
                </a:tc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 marL="121919" marR="121919" marT="60959" marB="60959"/>
                </a:tc>
                <a:extLst>
                  <a:ext uri="{0D108BD9-81ED-4DB2-BD59-A6C34878D82A}">
                    <a16:rowId xmlns:a16="http://schemas.microsoft.com/office/drawing/2014/main" val="3156675528"/>
                  </a:ext>
                </a:extLst>
              </a:tr>
              <a:tr h="535160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1919" marR="121919" marT="60959" marB="60959"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1919" marR="121919" marT="60959" marB="60959"/>
                </a:tc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 marL="121919" marR="121919" marT="60959" marB="60959"/>
                </a:tc>
                <a:extLst>
                  <a:ext uri="{0D108BD9-81ED-4DB2-BD59-A6C34878D82A}">
                    <a16:rowId xmlns:a16="http://schemas.microsoft.com/office/drawing/2014/main" val="765216699"/>
                  </a:ext>
                </a:extLst>
              </a:tr>
              <a:tr h="535160"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 marL="121919" marR="121919" marT="60959" marB="60959"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1919" marR="121919" marT="60959" marB="60959"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1919" marR="121919" marT="60959" marB="60959"/>
                </a:tc>
                <a:extLst>
                  <a:ext uri="{0D108BD9-81ED-4DB2-BD59-A6C34878D82A}">
                    <a16:rowId xmlns:a16="http://schemas.microsoft.com/office/drawing/2014/main" val="460361027"/>
                  </a:ext>
                </a:extLst>
              </a:tr>
              <a:tr h="535160"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 marL="121919" marR="121919" marT="60959" marB="60959"/>
                </a:tc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 marL="121919" marR="121919" marT="60959" marB="60959"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1919" marR="121919" marT="60959" marB="60959"/>
                </a:tc>
                <a:extLst>
                  <a:ext uri="{0D108BD9-81ED-4DB2-BD59-A6C34878D82A}">
                    <a16:rowId xmlns:a16="http://schemas.microsoft.com/office/drawing/2014/main" val="3682399017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ABFDA221-1CFD-4D75-BD83-B7AB9AA84B44}"/>
              </a:ext>
            </a:extLst>
          </p:cNvPr>
          <p:cNvSpPr/>
          <p:nvPr/>
        </p:nvSpPr>
        <p:spPr>
          <a:xfrm>
            <a:off x="2014705" y="4157430"/>
            <a:ext cx="8127997" cy="914400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1" dirty="0">
                <a:solidFill>
                  <a:schemeClr val="accent2"/>
                </a:solidFill>
              </a:rPr>
              <a:t>Note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D9CA04-8F0B-432B-A025-A5CC9F79DAD8}"/>
              </a:ext>
            </a:extLst>
          </p:cNvPr>
          <p:cNvSpPr/>
          <p:nvPr/>
        </p:nvSpPr>
        <p:spPr>
          <a:xfrm>
            <a:off x="2014708" y="5234881"/>
            <a:ext cx="8127997" cy="914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1" b="1" dirty="0">
                <a:solidFill>
                  <a:schemeClr val="accent1"/>
                </a:solidFill>
              </a:rPr>
              <a:t>Highlight</a:t>
            </a:r>
          </a:p>
        </p:txBody>
      </p:sp>
    </p:spTree>
    <p:extLst>
      <p:ext uri="{BB962C8B-B14F-4D97-AF65-F5344CB8AC3E}">
        <p14:creationId xmlns:p14="http://schemas.microsoft.com/office/powerpoint/2010/main" val="3819825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3AD36-2205-49C6-A825-AFCBE75CDB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120" y="365127"/>
            <a:ext cx="11498109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 </a:t>
            </a:r>
            <a:r>
              <a:rPr lang="en-US" dirty="0" err="1"/>
              <a:t>colour</a:t>
            </a:r>
            <a:r>
              <a:rPr lang="en-US" dirty="0"/>
              <a:t>-contrast ratios meet WCAG AA</a:t>
            </a:r>
            <a:br>
              <a:rPr lang="en-US" dirty="0"/>
            </a:br>
            <a:r>
              <a:rPr lang="en-US" dirty="0"/>
              <a:t>(large to preserve quality, reduce size to suit)</a:t>
            </a:r>
            <a:endParaRPr lang="en-GB" dirty="0"/>
          </a:p>
        </p:txBody>
      </p:sp>
      <p:pic>
        <p:nvPicPr>
          <p:cNvPr id="10" name="Picture 9" descr="Cross mark to indicate something is not correct.">
            <a:extLst>
              <a:ext uri="{FF2B5EF4-FFF2-40B4-BE49-F238E27FC236}">
                <a16:creationId xmlns:a16="http://schemas.microsoft.com/office/drawing/2014/main" id="{32FD649D-9834-48D4-AAA9-2788C5A3A9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23" y="2256540"/>
            <a:ext cx="2979893" cy="4131219"/>
          </a:xfrm>
          <a:prstGeom prst="rect">
            <a:avLst/>
          </a:prstGeom>
        </p:spPr>
      </p:pic>
      <p:pic>
        <p:nvPicPr>
          <p:cNvPr id="14" name="Picture 13" descr="Tick mark to indicate something is correct.">
            <a:extLst>
              <a:ext uri="{FF2B5EF4-FFF2-40B4-BE49-F238E27FC236}">
                <a16:creationId xmlns:a16="http://schemas.microsoft.com/office/drawing/2014/main" id="{CCB86C94-5618-4C0A-9B87-409D5ECB689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947" y="2036436"/>
            <a:ext cx="4334391" cy="4351323"/>
          </a:xfrm>
          <a:prstGeom prst="rect">
            <a:avLst/>
          </a:prstGeom>
        </p:spPr>
      </p:pic>
      <p:pic>
        <p:nvPicPr>
          <p:cNvPr id="4" name="Picture 3" descr="Tick mark to indicate something is correct.">
            <a:extLst>
              <a:ext uri="{FF2B5EF4-FFF2-40B4-BE49-F238E27FC236}">
                <a16:creationId xmlns:a16="http://schemas.microsoft.com/office/drawing/2014/main" id="{A5F4010C-768A-45F5-9B5A-D461A77C4A5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87" y="2036436"/>
            <a:ext cx="4334391" cy="435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335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AB1F9-5CE3-4783-B473-4CF7832DE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9506E7-27B7-4F87-B4FD-8A82C77E17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3291" y="2232895"/>
            <a:ext cx="4177760" cy="25018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FBDEFF0-AF32-480E-8DE6-11E613452B15}"/>
              </a:ext>
            </a:extLst>
          </p:cNvPr>
          <p:cNvSpPr/>
          <p:nvPr userDrawn="1"/>
        </p:nvSpPr>
        <p:spPr>
          <a:xfrm>
            <a:off x="1163288" y="4590041"/>
            <a:ext cx="4177760" cy="3594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Photo by Stage 7 Photography on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Unsplash</a:t>
            </a:r>
            <a:r>
              <a:rPr lang="nb-NO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846FBB-8E3D-4D96-9939-5FCD8D06D8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08636" y="2553460"/>
            <a:ext cx="5341259" cy="203658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6DBECC4-2BF4-4B3E-9738-303D51B094FC}"/>
              </a:ext>
            </a:extLst>
          </p:cNvPr>
          <p:cNvSpPr/>
          <p:nvPr userDrawn="1"/>
        </p:nvSpPr>
        <p:spPr>
          <a:xfrm>
            <a:off x="5908636" y="4554973"/>
            <a:ext cx="5341259" cy="3594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Image by Gerd Altmann on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Pixabay</a:t>
            </a:r>
            <a:endParaRPr lang="en-GB" sz="1600" dirty="0">
              <a:solidFill>
                <a:schemeClr val="tx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4332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n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28363-81BC-423A-A7B0-BAE696C1D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A493E46-D2FA-45E2-8ADD-E7C386A93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66120" y="2057406"/>
            <a:ext cx="4600688" cy="3811588"/>
          </a:xfrm>
        </p:spPr>
        <p:txBody>
          <a:bodyPr>
            <a:normAutofit/>
          </a:bodyPr>
          <a:lstStyle>
            <a:lvl1pPr marL="0" indent="0">
              <a:buNone/>
              <a:defRPr sz="2401"/>
            </a:lvl1pPr>
            <a:lvl2pPr marL="457162" indent="0">
              <a:buNone/>
              <a:defRPr sz="1400"/>
            </a:lvl2pPr>
            <a:lvl3pPr marL="914318" indent="0">
              <a:buNone/>
              <a:defRPr sz="1200"/>
            </a:lvl3pPr>
            <a:lvl4pPr marL="1371480" indent="0">
              <a:buNone/>
              <a:defRPr sz="999"/>
            </a:lvl4pPr>
            <a:lvl5pPr marL="1828640" indent="0">
              <a:buNone/>
              <a:defRPr sz="999"/>
            </a:lvl5pPr>
            <a:lvl6pPr marL="2285800" indent="0">
              <a:buNone/>
              <a:defRPr sz="999"/>
            </a:lvl6pPr>
            <a:lvl7pPr marL="2742959" indent="0">
              <a:buNone/>
              <a:defRPr sz="999"/>
            </a:lvl7pPr>
            <a:lvl8pPr marL="3200119" indent="0">
              <a:buNone/>
              <a:defRPr sz="999"/>
            </a:lvl8pPr>
            <a:lvl9pPr marL="3657281" indent="0">
              <a:buNone/>
              <a:defRPr sz="999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9667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DF23B6-683D-2B48-8B2D-8FF423A50C05}"/>
              </a:ext>
            </a:extLst>
          </p:cNvPr>
          <p:cNvSpPr/>
          <p:nvPr userDrawn="1"/>
        </p:nvSpPr>
        <p:spPr>
          <a:xfrm>
            <a:off x="0" y="441326"/>
            <a:ext cx="12191999" cy="6300786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6005B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E7F3C-6AC2-084C-81DA-BE9E4A815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BCC-A8A8-F640-A027-5BF8353F7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2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9E04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86CB3D1-E135-FD4F-A056-483535DECE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75386" y="6057899"/>
            <a:ext cx="5473701" cy="35877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>
                <a:solidFill>
                  <a:srgbClr val="9E043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7342E9-89D0-D246-B0E5-635614E13D75}" type="datetime1">
              <a:rPr lang="en-GB" smtClean="0"/>
              <a:pPr/>
              <a:t>31/10/2024</a:t>
            </a:fld>
            <a:endParaRPr lang="en-US" dirty="0"/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4489765-8D74-4A81-88CE-805498272A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800100"/>
            <a:ext cx="3397131" cy="1009958"/>
          </a:xfrm>
          <a:prstGeom prst="rect">
            <a:avLst/>
          </a:prstGeom>
        </p:spPr>
      </p:pic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9C37F679-9D18-07EF-1D08-7536D4AA8697}"/>
              </a:ext>
            </a:extLst>
          </p:cNvPr>
          <p:cNvSpPr txBox="1">
            <a:spLocks/>
          </p:cNvSpPr>
          <p:nvPr userDrawn="1"/>
        </p:nvSpPr>
        <p:spPr>
          <a:xfrm>
            <a:off x="10004502" y="637682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231CC523-8BC6-4921-807A-66BD262F34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5116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3DC8662-08CF-4FE9-8E22-1D39F17D90C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2347605 w 18288000"/>
              <a:gd name="connsiteY0" fmla="*/ 2918507 h 10287000"/>
              <a:gd name="connsiteX1" fmla="*/ 2347605 w 18288000"/>
              <a:gd name="connsiteY1" fmla="*/ 7069540 h 10287000"/>
              <a:gd name="connsiteX2" fmla="*/ 15888511 w 18288000"/>
              <a:gd name="connsiteY2" fmla="*/ 7069540 h 10287000"/>
              <a:gd name="connsiteX3" fmla="*/ 15888511 w 18288000"/>
              <a:gd name="connsiteY3" fmla="*/ 2918507 h 10287000"/>
              <a:gd name="connsiteX4" fmla="*/ 0 w 18288000"/>
              <a:gd name="connsiteY4" fmla="*/ 0 h 10287000"/>
              <a:gd name="connsiteX5" fmla="*/ 18288000 w 18288000"/>
              <a:gd name="connsiteY5" fmla="*/ 0 h 10287000"/>
              <a:gd name="connsiteX6" fmla="*/ 18288000 w 18288000"/>
              <a:gd name="connsiteY6" fmla="*/ 10287000 h 10287000"/>
              <a:gd name="connsiteX7" fmla="*/ 0 w 18288000"/>
              <a:gd name="connsiteY7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0" h="10287000">
                <a:moveTo>
                  <a:pt x="2347605" y="2918507"/>
                </a:moveTo>
                <a:lnTo>
                  <a:pt x="2347605" y="7069540"/>
                </a:lnTo>
                <a:lnTo>
                  <a:pt x="15888511" y="7069540"/>
                </a:lnTo>
                <a:lnTo>
                  <a:pt x="15888511" y="2918507"/>
                </a:lnTo>
                <a:close/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C9A9C6-38A1-49A0-88BF-6127046B68BC}"/>
              </a:ext>
            </a:extLst>
          </p:cNvPr>
          <p:cNvSpPr/>
          <p:nvPr userDrawn="1"/>
        </p:nvSpPr>
        <p:spPr>
          <a:xfrm>
            <a:off x="1565074" y="1945675"/>
            <a:ext cx="9027271" cy="2767356"/>
          </a:xfrm>
          <a:prstGeom prst="rect">
            <a:avLst/>
          </a:prstGeom>
          <a:solidFill>
            <a:srgbClr val="E800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0628B0-CF77-4AC9-80A2-D09A8F480E1E}"/>
              </a:ext>
            </a:extLst>
          </p:cNvPr>
          <p:cNvSpPr txBox="1"/>
          <p:nvPr userDrawn="1"/>
        </p:nvSpPr>
        <p:spPr>
          <a:xfrm>
            <a:off x="9872683" y="3959869"/>
            <a:ext cx="5613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”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2DECFF9-1347-4BB4-9569-7B92ECAC29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51087" y="4085940"/>
            <a:ext cx="3221567" cy="450851"/>
          </a:xfrm>
        </p:spPr>
        <p:txBody>
          <a:bodyPr/>
          <a:lstStyle>
            <a:lvl1pPr algn="r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 Attribution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A6777A3-74E2-4BCB-9562-0FB3487FDFF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32386" y="2037889"/>
            <a:ext cx="7440268" cy="1921977"/>
          </a:xfrm>
        </p:spPr>
        <p:txBody>
          <a:bodyPr/>
          <a:lstStyle>
            <a:lvl1pPr algn="l">
              <a:lnSpc>
                <a:spcPct val="114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Quotation text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1E98C8-69A7-430D-B173-A2822F8BED8C}"/>
              </a:ext>
            </a:extLst>
          </p:cNvPr>
          <p:cNvSpPr txBox="1"/>
          <p:nvPr userDrawn="1"/>
        </p:nvSpPr>
        <p:spPr>
          <a:xfrm>
            <a:off x="1618466" y="1906240"/>
            <a:ext cx="7665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  <a:latin typeface="Arial Rounded MT Bold" panose="020F0704030504030204" pitchFamily="34" charset="0"/>
                <a:ea typeface="Lato" panose="020F0502020204030203" pitchFamily="34" charset="0"/>
                <a:cs typeface="Calibri" panose="020F0502020204030204" pitchFamily="34" charset="0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8213997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1395D28-07F6-9F47-8128-50C443109906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ACF5D-95B4-ED49-9DD6-98E123507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989138"/>
            <a:ext cx="11306174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E523BD2-753E-0A47-B307-D80B3FF62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7BB0FE4-66FF-0E42-841A-3EC5F7C7E6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D683437-A234-3E4E-8B92-A0C560819C16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CDF1BA5-471A-8044-BDBA-890115BBFF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DD5FF9FA-934C-8FA7-0F65-2D90BB693DD0}"/>
              </a:ext>
            </a:extLst>
          </p:cNvPr>
          <p:cNvSpPr txBox="1">
            <a:spLocks/>
          </p:cNvSpPr>
          <p:nvPr userDrawn="1"/>
        </p:nvSpPr>
        <p:spPr>
          <a:xfrm>
            <a:off x="10004502" y="637682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231CC523-8BC6-4921-807A-66BD262F34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4589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DF23B6-683D-2B48-8B2D-8FF423A50C05}"/>
              </a:ext>
            </a:extLst>
          </p:cNvPr>
          <p:cNvSpPr/>
          <p:nvPr userDrawn="1"/>
        </p:nvSpPr>
        <p:spPr>
          <a:xfrm>
            <a:off x="0" y="441326"/>
            <a:ext cx="12191999" cy="6300786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6005B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E7F3C-6AC2-084C-81DA-BE9E4A815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BCC-A8A8-F640-A027-5BF8353F7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2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9E04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86CB3D1-E135-FD4F-A056-483535DECE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75386" y="6057899"/>
            <a:ext cx="5473701" cy="35877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>
                <a:solidFill>
                  <a:srgbClr val="9E043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7342E9-89D0-D246-B0E5-635614E13D75}" type="datetime1">
              <a:rPr lang="en-GB" smtClean="0"/>
              <a:pPr/>
              <a:t>31/10/2024</a:t>
            </a:fld>
            <a:endParaRPr lang="en-US" dirty="0"/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4489765-8D74-4A81-88CE-805498272A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800100"/>
            <a:ext cx="3397131" cy="100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4096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1395D28-07F6-9F47-8128-50C443109906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ACF5D-95B4-ED49-9DD6-98E123507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989138"/>
            <a:ext cx="11306174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E523BD2-753E-0A47-B307-D80B3FF62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7BB0FE4-66FF-0E42-841A-3EC5F7C7E6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D683437-A234-3E4E-8B92-A0C560819C16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CDF1BA5-471A-8044-BDBA-890115BBFF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DD5FF9FA-934C-8FA7-0F65-2D90BB693DD0}"/>
              </a:ext>
            </a:extLst>
          </p:cNvPr>
          <p:cNvSpPr txBox="1">
            <a:spLocks/>
          </p:cNvSpPr>
          <p:nvPr userDrawn="1"/>
        </p:nvSpPr>
        <p:spPr>
          <a:xfrm>
            <a:off x="10004502" y="637682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231CC523-8BC6-4921-807A-66BD262F34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461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Column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2" y="2813048"/>
            <a:ext cx="3529013" cy="28844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D979E-7EEF-5D4A-8AC3-74C6CE8484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220075" y="1989138"/>
            <a:ext cx="3527425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2B247-F8B0-6A43-86FE-2923DBEF9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32288" y="2813047"/>
            <a:ext cx="3527425" cy="28844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C43422A0-145A-7943-95AD-B9C948D26B2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220076" y="2813046"/>
            <a:ext cx="3529012" cy="28844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E2A91DF-79A7-914F-947D-CF72742487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EF264802-11B4-5941-991C-96BAD56284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AC1D1754-6A16-0A4B-9E06-5B285B135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760B23AA-B159-A04B-A49B-76835B629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3529013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F568595-A127-5846-A037-D0819A0252E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332288" y="1989138"/>
            <a:ext cx="3527425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D682C8-053C-4942-93C0-CDCB02169B50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2EA856-078C-B74C-87C6-AC58462CB29C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CF3D9EF9-A46C-200B-86A8-105DE44CD3D3}"/>
              </a:ext>
            </a:extLst>
          </p:cNvPr>
          <p:cNvSpPr txBox="1">
            <a:spLocks/>
          </p:cNvSpPr>
          <p:nvPr userDrawn="1"/>
        </p:nvSpPr>
        <p:spPr>
          <a:xfrm>
            <a:off x="10004502" y="637682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231CC523-8BC6-4921-807A-66BD262F34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806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4" y="1223845"/>
            <a:ext cx="7849139" cy="2226855"/>
          </a:xfrm>
        </p:spPr>
        <p:txBody>
          <a:bodyPr anchor="t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1" y="3602039"/>
            <a:ext cx="9144001" cy="1972855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62" indent="0" algn="ctr">
              <a:buNone/>
              <a:defRPr sz="2000"/>
            </a:lvl2pPr>
            <a:lvl3pPr marL="914318" indent="0" algn="ctr">
              <a:buNone/>
              <a:defRPr sz="1800"/>
            </a:lvl3pPr>
            <a:lvl4pPr marL="1371480" indent="0" algn="ctr">
              <a:buNone/>
              <a:defRPr sz="1600"/>
            </a:lvl4pPr>
            <a:lvl5pPr marL="1828640" indent="0" algn="ctr">
              <a:buNone/>
              <a:defRPr sz="1600"/>
            </a:lvl5pPr>
            <a:lvl6pPr marL="2285800" indent="0" algn="ctr">
              <a:buNone/>
              <a:defRPr sz="1600"/>
            </a:lvl6pPr>
            <a:lvl7pPr marL="2742959" indent="0" algn="ctr">
              <a:buNone/>
              <a:defRPr sz="1600"/>
            </a:lvl7pPr>
            <a:lvl8pPr marL="3200119" indent="0" algn="ctr">
              <a:buNone/>
              <a:defRPr sz="1600"/>
            </a:lvl8pPr>
            <a:lvl9pPr marL="3657281" indent="0" algn="ctr">
              <a:buNone/>
              <a:defRPr sz="1600"/>
            </a:lvl9pPr>
          </a:lstStyle>
          <a:p>
            <a:r>
              <a:rPr lang="en-US" dirty="0"/>
              <a:t>Module name</a:t>
            </a:r>
          </a:p>
          <a:p>
            <a:r>
              <a:rPr lang="en-US" dirty="0"/>
              <a:t>Title First-name Last-name</a:t>
            </a:r>
          </a:p>
          <a:p>
            <a:r>
              <a:rPr lang="en-US" dirty="0"/>
              <a:t>Department</a:t>
            </a:r>
          </a:p>
          <a:p>
            <a:r>
              <a:rPr lang="en-US" dirty="0"/>
              <a:t>Nottingham Trent University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8715CC-CAEE-4066-8402-B41CB6039F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404" y="843678"/>
            <a:ext cx="1445197" cy="171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313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400"/>
            </a:lvl2pPr>
            <a:lvl3pPr>
              <a:lnSpc>
                <a:spcPct val="150000"/>
              </a:lnSpc>
              <a:defRPr sz="2400"/>
            </a:lvl3pPr>
            <a:lvl4pPr>
              <a:lnSpc>
                <a:spcPct val="150000"/>
              </a:lnSpc>
              <a:defRPr sz="2400"/>
            </a:lvl4pPr>
            <a:lvl5pPr>
              <a:lnSpc>
                <a:spcPct val="150000"/>
              </a:lnSpc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1076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D666D17-1E05-4FFD-9B44-2416265B4E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" y="2"/>
            <a:ext cx="12192003" cy="8017567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055DBC9-E8FB-43AE-AF72-9B7012DA48B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027907"/>
            <a:ext cx="12192000" cy="2667373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067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Enter main section title, ignore this text note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C06CAB-B855-4C05-9417-05DF4DCBD42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529413"/>
            <a:ext cx="12192000" cy="328591"/>
          </a:xfrm>
          <a:solidFill>
            <a:schemeClr val="tx1"/>
          </a:solidFill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Image title / description – image by [name] from [source]</a:t>
            </a:r>
            <a:endParaRPr lang="en-GB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B7FD3EB2-4E5B-4806-906D-8655FD6FC9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65074" y="1703593"/>
            <a:ext cx="9027271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0297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1B690B6-540E-4A40-8D98-6E03499C2F6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769984" y="22229"/>
            <a:ext cx="4422019" cy="662742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F2215-0739-4189-AE4A-D29024B4A4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69984" y="6435051"/>
            <a:ext cx="4422019" cy="359435"/>
          </a:xfrm>
          <a:solidFill>
            <a:schemeClr val="tx1"/>
          </a:solidFill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Image by [name] from [source]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2F38B6-F8D6-4879-92DA-5BDC5AC93C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65071" y="365127"/>
            <a:ext cx="5962164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3344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DB9491A-A283-4205-9EFE-3B05ABF8BD2B}"/>
              </a:ext>
            </a:extLst>
          </p:cNvPr>
          <p:cNvSpPr/>
          <p:nvPr/>
        </p:nvSpPr>
        <p:spPr>
          <a:xfrm>
            <a:off x="6096004" y="22720"/>
            <a:ext cx="6096000" cy="67729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8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CD18DA-A85C-4FD5-9466-4F5136E01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9304" y="348349"/>
            <a:ext cx="5277395" cy="6183083"/>
          </a:xfrm>
        </p:spPr>
        <p:txBody>
          <a:bodyPr/>
          <a:lstStyle>
            <a:lvl1pPr>
              <a:lnSpc>
                <a:spcPct val="150000"/>
              </a:lnSpc>
              <a:defRPr sz="2401" b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F8E298-E6F7-4DF6-BC7F-6B853054E948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505307" y="315689"/>
            <a:ext cx="5277395" cy="618308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 b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5010E228-F3D3-5473-AA96-BF4A69791C36}"/>
              </a:ext>
            </a:extLst>
          </p:cNvPr>
          <p:cNvSpPr txBox="1">
            <a:spLocks/>
          </p:cNvSpPr>
          <p:nvPr userDrawn="1"/>
        </p:nvSpPr>
        <p:spPr>
          <a:xfrm>
            <a:off x="10004502" y="6387098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231CC523-8BC6-4921-807A-66BD262F34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576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7F4A16ED-AB00-CC2A-5F6F-01E71A673CF7}"/>
              </a:ext>
            </a:extLst>
          </p:cNvPr>
          <p:cNvSpPr txBox="1">
            <a:spLocks/>
          </p:cNvSpPr>
          <p:nvPr userDrawn="1"/>
        </p:nvSpPr>
        <p:spPr>
          <a:xfrm>
            <a:off x="10004502" y="637682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231CC523-8BC6-4921-807A-66BD262F34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552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flipV="1">
            <a:off x="0" y="6794649"/>
            <a:ext cx="12192000" cy="60959"/>
          </a:xfrm>
          <a:prstGeom prst="rect">
            <a:avLst/>
          </a:prstGeom>
          <a:solidFill>
            <a:srgbClr val="1010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8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4D6EBC-146D-4B9E-A845-3184BF622F29}"/>
              </a:ext>
            </a:extLst>
          </p:cNvPr>
          <p:cNvSpPr/>
          <p:nvPr/>
        </p:nvSpPr>
        <p:spPr>
          <a:xfrm flipV="1">
            <a:off x="0" y="2"/>
            <a:ext cx="12192000" cy="2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5075" y="1825625"/>
            <a:ext cx="9027269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65074" y="365127"/>
            <a:ext cx="90272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F07FE024-B212-78B9-9804-4F390EBFE3D1}"/>
              </a:ext>
            </a:extLst>
          </p:cNvPr>
          <p:cNvSpPr txBox="1">
            <a:spLocks/>
          </p:cNvSpPr>
          <p:nvPr userDrawn="1"/>
        </p:nvSpPr>
        <p:spPr>
          <a:xfrm>
            <a:off x="10004502" y="637682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231CC523-8BC6-4921-807A-66BD262F34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45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70" r:id="rId17"/>
    <p:sldLayoutId id="2147483671" r:id="rId18"/>
  </p:sldLayoutIdLst>
  <p:txStyles>
    <p:titleStyle>
      <a:lvl1pPr algn="l" defTabSz="914318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18" rtl="0" eaLnBrk="1" latinLnBrk="0" hangingPunct="1">
        <a:lnSpc>
          <a:spcPct val="150000"/>
        </a:lnSpc>
        <a:spcBef>
          <a:spcPts val="999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  <a:lvl2pPr marL="685740" indent="-228581" algn="l" defTabSz="914318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2pPr>
      <a:lvl3pPr marL="1142899" indent="-228581" algn="l" defTabSz="914318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3pPr>
      <a:lvl4pPr marL="1600060" indent="-228581" algn="l" defTabSz="914318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4pPr>
      <a:lvl5pPr marL="2057221" indent="-228581" algn="l" defTabSz="914318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5pPr>
      <a:lvl6pPr marL="2514381" indent="-228581" algn="l" defTabSz="9143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40" indent="-228581" algn="l" defTabSz="9143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00" indent="-228581" algn="l" defTabSz="9143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9" indent="-228581" algn="l" defTabSz="9143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2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81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odesign.com/" TargetMode="External"/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780C5-E213-47AE-895D-F605D9F76D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This lecture is in-progress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B01B79-E793-CB00-7CB3-EC92E743CC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3200" dirty="0">
                <a:solidFill>
                  <a:srgbClr val="92D05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Finalized slides will be uploaded before the lecture</a:t>
            </a:r>
          </a:p>
        </p:txBody>
      </p:sp>
    </p:spTree>
    <p:extLst>
      <p:ext uri="{BB962C8B-B14F-4D97-AF65-F5344CB8AC3E}">
        <p14:creationId xmlns:p14="http://schemas.microsoft.com/office/powerpoint/2010/main" val="1873548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BC550-6438-460E-3F7B-3BEBE752F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5BE927D-190B-2FDB-1714-E6BF9CD60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0" y="542468"/>
            <a:ext cx="11306175" cy="643110"/>
          </a:xfrm>
        </p:spPr>
        <p:txBody>
          <a:bodyPr/>
          <a:lstStyle/>
          <a:p>
            <a:r>
              <a:rPr lang="en-US" sz="4000" b="1" dirty="0">
                <a:solidFill>
                  <a:srgbClr val="FF2F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Syntax and Definition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1B03D2-64AC-A1BB-7FF2-F9CAE5B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691" y="1078371"/>
            <a:ext cx="11480770" cy="350543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Classes have a signature: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GB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&lt;class name&gt; </a:t>
            </a:r>
            <a:r>
              <a:rPr lang="en-GB" sz="2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 </a:t>
            </a:r>
            <a:r>
              <a:rPr lang="en-GB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GB" sz="2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&lt;base class&gt;[,&lt;base class&gt;]*</a:t>
            </a:r>
            <a:r>
              <a:rPr lang="en-GB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GB" sz="2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]</a:t>
            </a:r>
            <a:r>
              <a:rPr lang="en-GB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The signature is made up of: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sz="28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 name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sz="2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 class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Base classes are optional. We’ll go into more detail later - inheritance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5DBD89F-B7A6-8CDA-A5DD-0753F5F0E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874" y="3759808"/>
            <a:ext cx="5991544" cy="3098192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322C5B5-72E6-BD71-B122-DE9F6A217440}"/>
              </a:ext>
            </a:extLst>
          </p:cNvPr>
          <p:cNvGrpSpPr/>
          <p:nvPr/>
        </p:nvGrpSpPr>
        <p:grpSpPr>
          <a:xfrm>
            <a:off x="6606192" y="3979082"/>
            <a:ext cx="1104480" cy="669350"/>
            <a:chOff x="3906603" y="4104045"/>
            <a:chExt cx="1104480" cy="66935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B9DBF8E-0E31-4A92-E3B1-01AAC59F1CD3}"/>
                </a:ext>
              </a:extLst>
            </p:cNvPr>
            <p:cNvGrpSpPr/>
            <p:nvPr/>
          </p:nvGrpSpPr>
          <p:grpSpPr>
            <a:xfrm>
              <a:off x="3906603" y="4104045"/>
              <a:ext cx="1090993" cy="392351"/>
              <a:chOff x="3906603" y="4104045"/>
              <a:chExt cx="1090993" cy="392351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35AFDB5D-E803-B9F2-1CE4-0BA50FA098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906603" y="4137644"/>
                <a:ext cx="536320" cy="3587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C260452C-49C1-9244-19F7-2D62E8636364}"/>
                  </a:ext>
                </a:extLst>
              </p:cNvPr>
              <p:cNvCxnSpPr>
                <a:cxnSpLocks/>
                <a:stCxn id="12" idx="0"/>
              </p:cNvCxnSpPr>
              <p:nvPr/>
            </p:nvCxnSpPr>
            <p:spPr>
              <a:xfrm flipV="1">
                <a:off x="4525017" y="4104045"/>
                <a:ext cx="472579" cy="3923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EEBEB18-2785-0F0E-4E0A-1C2EBA3D9EDB}"/>
                </a:ext>
              </a:extLst>
            </p:cNvPr>
            <p:cNvSpPr txBox="1"/>
            <p:nvPr/>
          </p:nvSpPr>
          <p:spPr>
            <a:xfrm>
              <a:off x="4038951" y="4496396"/>
              <a:ext cx="9721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Base classes</a:t>
              </a:r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1D70C149-309B-E12C-1629-BE591CDFF84A}"/>
              </a:ext>
            </a:extLst>
          </p:cNvPr>
          <p:cNvSpPr/>
          <p:nvPr/>
        </p:nvSpPr>
        <p:spPr>
          <a:xfrm>
            <a:off x="7009776" y="3840095"/>
            <a:ext cx="265471" cy="202077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480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BC550-6438-460E-3F7B-3BEBE752F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5BE927D-190B-2FDB-1714-E6BF9CD60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0" y="542468"/>
            <a:ext cx="11306175" cy="643110"/>
          </a:xfrm>
        </p:spPr>
        <p:txBody>
          <a:bodyPr/>
          <a:lstStyle/>
          <a:p>
            <a:r>
              <a:rPr lang="en-US" sz="4000" b="1" dirty="0">
                <a:solidFill>
                  <a:srgbClr val="FF2F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Defining variable/return types?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5DBD89F-B7A6-8CDA-A5DD-0753F5F0E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07" y="2119851"/>
            <a:ext cx="5406098" cy="2795461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8FF1C7C-2363-6A76-E72E-99855148F76F}"/>
              </a:ext>
            </a:extLst>
          </p:cNvPr>
          <p:cNvCxnSpPr>
            <a:cxnSpLocks/>
          </p:cNvCxnSpPr>
          <p:nvPr/>
        </p:nvCxnSpPr>
        <p:spPr>
          <a:xfrm flipH="1">
            <a:off x="3304140" y="2604357"/>
            <a:ext cx="174912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2137CEBB-F3CA-20B8-595C-21859D54FE89}"/>
              </a:ext>
            </a:extLst>
          </p:cNvPr>
          <p:cNvSpPr/>
          <p:nvPr/>
        </p:nvSpPr>
        <p:spPr>
          <a:xfrm>
            <a:off x="1795210" y="2286005"/>
            <a:ext cx="1140498" cy="630810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FABF24C-F739-5956-E56B-29BC01CF5D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9118" y="1936210"/>
            <a:ext cx="4220164" cy="3162741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08F3AAAF-C605-1EB4-9E45-441171EA3948}"/>
              </a:ext>
            </a:extLst>
          </p:cNvPr>
          <p:cNvSpPr/>
          <p:nvPr/>
        </p:nvSpPr>
        <p:spPr>
          <a:xfrm>
            <a:off x="8963526" y="2767268"/>
            <a:ext cx="1007127" cy="553448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356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8C8A50-E4C0-C2A9-B0E8-0D4DD75262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We have a program that asks the user for a person’s name and age. </a:t>
            </a:r>
          </a:p>
          <a:p>
            <a:endParaRPr lang="en-GB" dirty="0"/>
          </a:p>
          <a:p>
            <a:r>
              <a:rPr lang="en-GB" dirty="0"/>
              <a:t>We have multiple approaches</a:t>
            </a:r>
          </a:p>
          <a:p>
            <a:pPr lvl="1"/>
            <a:r>
              <a:rPr lang="en-GB" dirty="0"/>
              <a:t>Procedural - including loops</a:t>
            </a:r>
          </a:p>
          <a:p>
            <a:pPr lvl="1"/>
            <a:r>
              <a:rPr lang="en-GB" dirty="0"/>
              <a:t>Functional</a:t>
            </a:r>
          </a:p>
          <a:p>
            <a:pPr lvl="1"/>
            <a:r>
              <a:rPr lang="en-GB" b="1" dirty="0"/>
              <a:t>Object-Oriented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24CD6E-856A-ADAE-6456-1D7CA630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b="1">
                <a:solidFill>
                  <a:srgbClr val="FF2F92"/>
                </a:solidFill>
                <a:latin typeface="+mn-lt"/>
              </a:rPr>
              <a:t>The Problem</a:t>
            </a:r>
            <a:endParaRPr lang="en-GB" sz="4000" b="1" dirty="0">
              <a:solidFill>
                <a:srgbClr val="FF2F92"/>
              </a:solidFill>
              <a:latin typeface="+mn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0565F-824B-19DF-33AC-C246E8DAF8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38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61463B9-FA81-6797-C4EB-D3DA8BDF6A1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def </a:t>
            </a:r>
            <a:r>
              <a:rPr lang="en-GB" dirty="0" err="1"/>
              <a:t>getPersonDetails</a:t>
            </a:r>
            <a:r>
              <a:rPr lang="en-GB" dirty="0"/>
              <a:t>():</a:t>
            </a:r>
          </a:p>
          <a:p>
            <a:r>
              <a:rPr lang="en-GB" dirty="0"/>
              <a:t>    name = input('Enter name: ')</a:t>
            </a:r>
          </a:p>
          <a:p>
            <a:r>
              <a:rPr lang="en-GB" dirty="0"/>
              <a:t>    age = int(input('Enter age: '))</a:t>
            </a:r>
          </a:p>
          <a:p>
            <a:r>
              <a:rPr lang="en-GB" dirty="0"/>
              <a:t>    return name, age</a:t>
            </a:r>
          </a:p>
          <a:p>
            <a:endParaRPr lang="en-GB" dirty="0"/>
          </a:p>
          <a:p>
            <a:r>
              <a:rPr lang="en-GB" dirty="0"/>
              <a:t>p1Name, p1Age = </a:t>
            </a:r>
            <a:r>
              <a:rPr lang="en-GB" dirty="0" err="1"/>
              <a:t>getPersonDetails</a:t>
            </a:r>
            <a:r>
              <a:rPr lang="en-GB" dirty="0"/>
              <a:t>()</a:t>
            </a:r>
          </a:p>
          <a:p>
            <a:r>
              <a:rPr lang="en-GB" dirty="0"/>
              <a:t>p2Name, p2Age = </a:t>
            </a:r>
            <a:r>
              <a:rPr lang="en-GB" dirty="0" err="1"/>
              <a:t>getPersonDetails</a:t>
            </a:r>
            <a:r>
              <a:rPr lang="en-GB" dirty="0"/>
              <a:t>()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2ECCA2-4EE1-FFE6-8A7B-D220A234D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Functional programming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DB49BE-05B3-5AB3-DF41-7A4C62A687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p1Name = input('Enter name: ')</a:t>
            </a:r>
          </a:p>
          <a:p>
            <a:r>
              <a:rPr lang="en-GB" dirty="0"/>
              <a:t>p1Age = int(input('Enter age: '))</a:t>
            </a:r>
          </a:p>
          <a:p>
            <a:endParaRPr lang="en-GB" dirty="0"/>
          </a:p>
          <a:p>
            <a:r>
              <a:rPr lang="en-GB" dirty="0"/>
              <a:t>p2Name = input('Enter name: ')</a:t>
            </a:r>
          </a:p>
          <a:p>
            <a:r>
              <a:rPr lang="en-GB" dirty="0"/>
              <a:t>p2Age = int(input('Enter age: '))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7CE4A-32AC-32BE-B60F-A66D6B3449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Procedural programming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E5B51-3E3B-1476-24BA-65B9DC553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2F92"/>
                </a:solidFill>
              </a:rPr>
              <a:t>What we have done so far</a:t>
            </a:r>
          </a:p>
        </p:txBody>
      </p:sp>
    </p:spTree>
    <p:extLst>
      <p:ext uri="{BB962C8B-B14F-4D97-AF65-F5344CB8AC3E}">
        <p14:creationId xmlns:p14="http://schemas.microsoft.com/office/powerpoint/2010/main" val="259380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6" grpId="0" build="p"/>
      <p:bldP spid="5" grpId="0" uiExpand="1" build="p"/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A89D8E9-6B8A-B71F-F424-BCD60BE01E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b="1" dirty="0"/>
              <a:t>def</a:t>
            </a:r>
            <a:r>
              <a:rPr lang="en-GB" dirty="0"/>
              <a:t> </a:t>
            </a:r>
            <a:r>
              <a:rPr lang="en-GB" dirty="0" err="1"/>
              <a:t>getPersonDetails</a:t>
            </a:r>
            <a:r>
              <a:rPr lang="en-GB" dirty="0"/>
              <a:t>():</a:t>
            </a:r>
          </a:p>
          <a:p>
            <a:r>
              <a:rPr lang="en-GB" dirty="0"/>
              <a:t>    p = Person()</a:t>
            </a:r>
          </a:p>
          <a:p>
            <a:r>
              <a:rPr lang="en-GB" dirty="0"/>
              <a:t>    p.name = input('Enter name: ')</a:t>
            </a:r>
          </a:p>
          <a:p>
            <a:r>
              <a:rPr lang="en-GB" dirty="0"/>
              <a:t>    </a:t>
            </a:r>
            <a:r>
              <a:rPr lang="en-GB" dirty="0" err="1"/>
              <a:t>p.age</a:t>
            </a:r>
            <a:r>
              <a:rPr lang="en-GB" dirty="0"/>
              <a:t> = int(input('Enter age: '))</a:t>
            </a:r>
          </a:p>
          <a:p>
            <a:r>
              <a:rPr lang="en-GB" dirty="0"/>
              <a:t>    </a:t>
            </a:r>
          </a:p>
          <a:p>
            <a:r>
              <a:rPr lang="en-GB" dirty="0"/>
              <a:t>    return p</a:t>
            </a:r>
          </a:p>
          <a:p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1EFC54-1109-6CAF-4EFA-C63121D0A9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b="1" dirty="0"/>
              <a:t>class</a:t>
            </a:r>
            <a:r>
              <a:rPr lang="en-GB" dirty="0"/>
              <a:t> Person:</a:t>
            </a:r>
          </a:p>
          <a:p>
            <a:r>
              <a:rPr lang="en-GB" dirty="0"/>
              <a:t>    name: str</a:t>
            </a:r>
          </a:p>
          <a:p>
            <a:r>
              <a:rPr lang="en-GB" dirty="0"/>
              <a:t>    age: int</a:t>
            </a:r>
          </a:p>
          <a:p>
            <a:endParaRPr lang="en-GB" dirty="0"/>
          </a:p>
          <a:p>
            <a:r>
              <a:rPr lang="en-GB" dirty="0"/>
              <a:t>p1 = </a:t>
            </a:r>
            <a:r>
              <a:rPr lang="en-GB" dirty="0" err="1"/>
              <a:t>getPersonDetails</a:t>
            </a:r>
            <a:r>
              <a:rPr lang="en-GB" dirty="0"/>
              <a:t>()</a:t>
            </a:r>
          </a:p>
          <a:p>
            <a:r>
              <a:rPr lang="en-GB" dirty="0"/>
              <a:t>print(p1.name, p1.age)</a:t>
            </a:r>
          </a:p>
          <a:p>
            <a:r>
              <a:rPr lang="en-GB" dirty="0"/>
              <a:t>p2 = </a:t>
            </a:r>
            <a:r>
              <a:rPr lang="en-GB" dirty="0" err="1"/>
              <a:t>getPersonDetails</a:t>
            </a:r>
            <a:r>
              <a:rPr lang="en-GB" dirty="0"/>
              <a:t>()</a:t>
            </a:r>
          </a:p>
          <a:p>
            <a:r>
              <a:rPr lang="en-GB" dirty="0"/>
              <a:t>print(p2.name, p2.age)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24CD6E-856A-ADAE-6456-1D7CA630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b="1" dirty="0">
                <a:solidFill>
                  <a:srgbClr val="FF2F92"/>
                </a:solidFill>
                <a:latin typeface="+mn-lt"/>
              </a:rPr>
              <a:t>The OOP Approach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4F41B3-F065-FECA-4958-D4A545D01AF8}"/>
              </a:ext>
            </a:extLst>
          </p:cNvPr>
          <p:cNvCxnSpPr>
            <a:cxnSpLocks/>
          </p:cNvCxnSpPr>
          <p:nvPr/>
        </p:nvCxnSpPr>
        <p:spPr>
          <a:xfrm>
            <a:off x="998621" y="3717758"/>
            <a:ext cx="44396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B52CC0-17CF-581B-7813-A724846DB334}"/>
              </a:ext>
            </a:extLst>
          </p:cNvPr>
          <p:cNvCxnSpPr>
            <a:cxnSpLocks/>
          </p:cNvCxnSpPr>
          <p:nvPr/>
        </p:nvCxnSpPr>
        <p:spPr>
          <a:xfrm flipV="1">
            <a:off x="5819274" y="1825625"/>
            <a:ext cx="0" cy="4623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00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8B60552-3E3E-0342-4695-D26158490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1"/>
            <a:ext cx="11306175" cy="643110"/>
          </a:xfrm>
        </p:spPr>
        <p:txBody>
          <a:bodyPr/>
          <a:lstStyle/>
          <a:p>
            <a:r>
              <a:rPr lang="en-US" sz="4000" b="1" dirty="0">
                <a:solidFill>
                  <a:srgbClr val="FF2F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are class methods?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D748B143-C3F2-C1A0-E5A0-29290FA773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647613"/>
            <a:ext cx="11306174" cy="3708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Class methods are functions that mimic a physical object’s or an entity’s behaviours or actions. Like a function, they can be defined once and reused many times. We have used class methods before: </a:t>
            </a:r>
            <a:r>
              <a:rPr lang="en-GB" b="1" dirty="0" err="1">
                <a:solidFill>
                  <a:srgbClr val="00B0F0"/>
                </a:solidFill>
              </a:rPr>
              <a:t>str.join</a:t>
            </a:r>
            <a:r>
              <a:rPr lang="en-GB" b="1" dirty="0">
                <a:solidFill>
                  <a:srgbClr val="00B0F0"/>
                </a:solidFill>
              </a:rPr>
              <a:t>()</a:t>
            </a:r>
            <a:r>
              <a:rPr lang="en-GB" dirty="0"/>
              <a:t> and </a:t>
            </a:r>
            <a:r>
              <a:rPr lang="en-GB" b="1" dirty="0" err="1">
                <a:solidFill>
                  <a:srgbClr val="00B0F0"/>
                </a:solidFill>
              </a:rPr>
              <a:t>list.split</a:t>
            </a:r>
            <a:r>
              <a:rPr lang="en-GB" b="1" dirty="0">
                <a:solidFill>
                  <a:srgbClr val="00B0F0"/>
                </a:solidFill>
              </a:rPr>
              <a:t>()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lvl="1"/>
            <a:r>
              <a:rPr lang="en-GB" sz="2800" b="1" dirty="0">
                <a:solidFill>
                  <a:schemeClr val="accent6">
                    <a:lumMod val="75000"/>
                  </a:schemeClr>
                </a:solidFill>
              </a:rPr>
              <a:t>Modular Design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: Breaks down complex programs into objects</a:t>
            </a:r>
          </a:p>
          <a:p>
            <a:pPr lvl="1"/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Code Reusability</a:t>
            </a:r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: Write once, use multiple times</a:t>
            </a:r>
          </a:p>
          <a:p>
            <a:pPr lvl="1"/>
            <a:r>
              <a:rPr lang="en-GB" sz="2800" b="1" dirty="0">
                <a:solidFill>
                  <a:schemeClr val="accent2">
                    <a:lumMod val="50000"/>
                  </a:schemeClr>
                </a:solidFill>
              </a:rPr>
              <a:t>Abstraction</a:t>
            </a:r>
            <a:r>
              <a:rPr lang="en-GB" sz="2800" dirty="0">
                <a:solidFill>
                  <a:schemeClr val="accent2">
                    <a:lumMod val="50000"/>
                  </a:schemeClr>
                </a:solidFill>
              </a:rPr>
              <a:t>: Hides complex definitions, simplifies code usage</a:t>
            </a:r>
          </a:p>
          <a:p>
            <a:pPr lvl="1"/>
            <a:r>
              <a:rPr lang="en-GB" sz="2800" b="1" dirty="0">
                <a:solidFill>
                  <a:srgbClr val="7030A0"/>
                </a:solidFill>
              </a:rPr>
              <a:t>Encapsulation</a:t>
            </a:r>
            <a:r>
              <a:rPr lang="en-GB" sz="2800" dirty="0">
                <a:solidFill>
                  <a:srgbClr val="7030A0"/>
                </a:solidFill>
              </a:rPr>
              <a:t>: Protects internal code, exposes only what's necessary</a:t>
            </a:r>
          </a:p>
          <a:p>
            <a:pPr lvl="1"/>
            <a:r>
              <a:rPr lang="en-GB" sz="2800" b="1" dirty="0">
                <a:solidFill>
                  <a:schemeClr val="accent1">
                    <a:lumMod val="50000"/>
                  </a:schemeClr>
                </a:solidFill>
              </a:rPr>
              <a:t>Maintainability</a:t>
            </a:r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: Easier debugging and code updates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25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151" y="180467"/>
            <a:ext cx="9027271" cy="811603"/>
          </a:xfrm>
        </p:spPr>
        <p:txBody>
          <a:bodyPr/>
          <a:lstStyle/>
          <a:p>
            <a:r>
              <a:rPr lang="en-GB" dirty="0"/>
              <a:t>Variable Scope (last week)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351520" cy="1143000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Variable scope dictates where it can be seen and not be seen.</a:t>
            </a:r>
          </a:p>
          <a:p>
            <a:pPr lvl="1"/>
            <a:r>
              <a:rPr lang="en-GB" dirty="0"/>
              <a:t>i.e. can the variable be accessible within the current code block?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1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81200" y="2819403"/>
            <a:ext cx="8875222" cy="2616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609510"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D982B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 </a:t>
            </a:r>
            <a:r>
              <a:rPr kumimoji="0" lang="en-GB" sz="2401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ExampleClass</a:t>
            </a: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a = 5</a:t>
            </a:r>
            <a:endParaRPr lang="en-GB" sz="2401" dirty="0">
              <a:solidFill>
                <a:srgbClr val="333333"/>
              </a:solidFill>
              <a:latin typeface="Calibri" panose="020F0502020204030204"/>
            </a:endParaRPr>
          </a:p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1" dirty="0">
                <a:solidFill>
                  <a:srgbClr val="D982B5">
                    <a:lumMod val="50000"/>
                  </a:srgbClr>
                </a:solidFill>
                <a:latin typeface="Calibri" panose="020F0502020204030204"/>
              </a:rPr>
              <a:t>	def</a:t>
            </a: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2401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changeA</a:t>
            </a: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():</a:t>
            </a:r>
          </a:p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a = 10</a:t>
            </a:r>
            <a:endParaRPr lang="en-GB" sz="2401" dirty="0">
              <a:solidFill>
                <a:srgbClr val="333333"/>
              </a:solidFill>
              <a:latin typeface="Calibri" panose="020F0502020204030204"/>
            </a:endParaRPr>
          </a:p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1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 defTabSz="609510"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 = </a:t>
            </a:r>
            <a:r>
              <a:rPr kumimoji="0" lang="en-GB" sz="2401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ExampleClass</a:t>
            </a: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(); </a:t>
            </a:r>
            <a:r>
              <a:rPr kumimoji="0" lang="en-GB" sz="2401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e.changeA</a:t>
            </a: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</a:t>
            </a:r>
          </a:p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value is = 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r>
              <a:rPr kumimoji="0" lang="en-GB" sz="2000" b="1" i="0" u="none" strike="noStrike" kern="1200" cap="none" spc="0" normalizeH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or 10</a:t>
            </a:r>
            <a:r>
              <a:rPr kumimoji="0" lang="en-GB" sz="2000" b="0" i="0" u="none" strike="noStrike" kern="1200" cap="none" spc="0" normalizeH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E33665-3614-00A3-8000-4564ED941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9507" y="3026513"/>
            <a:ext cx="2715004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53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151" y="180467"/>
            <a:ext cx="9027271" cy="811603"/>
          </a:xfrm>
        </p:spPr>
        <p:txBody>
          <a:bodyPr/>
          <a:lstStyle/>
          <a:p>
            <a:r>
              <a:rPr lang="en-GB" dirty="0"/>
              <a:t>Variable Scope (solved)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351520" cy="1143000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Variable scope dictates where it can be seen and not be seen.</a:t>
            </a:r>
          </a:p>
          <a:p>
            <a:pPr lvl="1"/>
            <a:r>
              <a:rPr lang="en-GB" dirty="0"/>
              <a:t>i.e. can the variable be accessible within the current code block?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1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81200" y="2819403"/>
            <a:ext cx="8875222" cy="2616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609510"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D982B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 </a:t>
            </a:r>
            <a:r>
              <a:rPr kumimoji="0" lang="en-GB" sz="2401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ExampleClass</a:t>
            </a: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a = 5</a:t>
            </a:r>
            <a:endParaRPr lang="en-GB" sz="2401" dirty="0">
              <a:solidFill>
                <a:srgbClr val="333333"/>
              </a:solidFill>
              <a:latin typeface="Calibri" panose="020F0502020204030204"/>
            </a:endParaRPr>
          </a:p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1" dirty="0">
                <a:solidFill>
                  <a:srgbClr val="D982B5">
                    <a:lumMod val="50000"/>
                  </a:srgbClr>
                </a:solidFill>
                <a:latin typeface="Calibri" panose="020F0502020204030204"/>
              </a:rPr>
              <a:t>	def</a:t>
            </a: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2401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changeA</a:t>
            </a: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(self):</a:t>
            </a:r>
          </a:p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</a:t>
            </a:r>
            <a:r>
              <a:rPr kumimoji="0" lang="en-GB" sz="2401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self.a</a:t>
            </a: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10</a:t>
            </a:r>
            <a:endParaRPr lang="en-GB" sz="2401" dirty="0">
              <a:solidFill>
                <a:srgbClr val="333333"/>
              </a:solidFill>
              <a:latin typeface="Calibri" panose="020F0502020204030204"/>
            </a:endParaRPr>
          </a:p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1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 defTabSz="609510"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 = </a:t>
            </a:r>
            <a:r>
              <a:rPr kumimoji="0" lang="en-GB" sz="2401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ExampleClass</a:t>
            </a: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(); </a:t>
            </a:r>
            <a:r>
              <a:rPr kumimoji="0" lang="en-GB" sz="2401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e.changeA</a:t>
            </a: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</a:t>
            </a:r>
          </a:p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value is = 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r>
              <a:rPr kumimoji="0" lang="en-GB" sz="2000" b="1" i="0" u="none" strike="noStrike" kern="1200" cap="none" spc="0" normalizeH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or 10</a:t>
            </a:r>
            <a:r>
              <a:rPr kumimoji="0" lang="en-GB" sz="2000" b="0" i="0" u="none" strike="noStrike" kern="1200" cap="none" spc="0" normalizeH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973AC1-ECFA-537F-B71C-8DE7E459F304}"/>
              </a:ext>
            </a:extLst>
          </p:cNvPr>
          <p:cNvCxnSpPr>
            <a:cxnSpLocks/>
          </p:cNvCxnSpPr>
          <p:nvPr/>
        </p:nvCxnSpPr>
        <p:spPr>
          <a:xfrm flipH="1">
            <a:off x="5302316" y="3760127"/>
            <a:ext cx="273116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31C0FB8-5F48-FE6F-14B1-DE1163C7C9EB}"/>
              </a:ext>
            </a:extLst>
          </p:cNvPr>
          <p:cNvSpPr txBox="1"/>
          <p:nvPr/>
        </p:nvSpPr>
        <p:spPr>
          <a:xfrm>
            <a:off x="8965248" y="3361482"/>
            <a:ext cx="23246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2F92"/>
                </a:solidFill>
              </a:rPr>
              <a:t>Magic parameter</a:t>
            </a:r>
          </a:p>
          <a:p>
            <a:r>
              <a:rPr lang="en-GB" sz="2400" dirty="0">
                <a:solidFill>
                  <a:srgbClr val="FF2F92"/>
                </a:solidFill>
              </a:rPr>
              <a:t>- </a:t>
            </a:r>
            <a:r>
              <a:rPr lang="en-GB" sz="2400" b="1" dirty="0">
                <a:solidFill>
                  <a:srgbClr val="FF2F92"/>
                </a:solidFill>
              </a:rPr>
              <a:t>self</a:t>
            </a:r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166E67A-E27E-EDAC-F389-CBF1982B01AE}"/>
              </a:ext>
            </a:extLst>
          </p:cNvPr>
          <p:cNvCxnSpPr>
            <a:cxnSpLocks/>
          </p:cNvCxnSpPr>
          <p:nvPr/>
        </p:nvCxnSpPr>
        <p:spPr>
          <a:xfrm rot="10800000">
            <a:off x="2474321" y="3506679"/>
            <a:ext cx="733926" cy="685799"/>
          </a:xfrm>
          <a:prstGeom prst="curvedConnector3">
            <a:avLst>
              <a:gd name="adj1" fmla="val 18114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59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50A26-9FEA-3725-1C71-A34CB0B21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D7A01DB-B4C0-FC08-EA7A-7EBB86691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0" y="542468"/>
            <a:ext cx="11306175" cy="643110"/>
          </a:xfrm>
        </p:spPr>
        <p:txBody>
          <a:bodyPr/>
          <a:lstStyle/>
          <a:p>
            <a:r>
              <a:rPr lang="en-US" sz="4000" b="1" dirty="0">
                <a:solidFill>
                  <a:srgbClr val="FF2F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Parameters - Defaults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E705A70-453D-C8A3-54D3-E5AE38CBF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400" y="1239657"/>
            <a:ext cx="11306174" cy="100103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Function parameters can also have default values associated with them so that if they are not passed in, the default is used instead.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D1F159-3091-F6FD-D787-A95A6E972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48" y="2542993"/>
            <a:ext cx="7172325" cy="1990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864A1D-8BC5-6C00-91C9-964DB4047E0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8642" b="41343"/>
          <a:stretch/>
        </p:blipFill>
        <p:spPr>
          <a:xfrm>
            <a:off x="9174856" y="3101833"/>
            <a:ext cx="1643992" cy="1326173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C1C0559-2F7F-62A9-D7B7-0369CEDBF5B1}"/>
              </a:ext>
            </a:extLst>
          </p:cNvPr>
          <p:cNvSpPr/>
          <p:nvPr/>
        </p:nvSpPr>
        <p:spPr>
          <a:xfrm>
            <a:off x="1061300" y="2754104"/>
            <a:ext cx="4340180" cy="695459"/>
          </a:xfrm>
          <a:prstGeom prst="roundRect">
            <a:avLst/>
          </a:prstGeom>
          <a:noFill/>
          <a:ln w="476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4EC1203-9131-B369-94F3-92B2D13A1382}"/>
              </a:ext>
            </a:extLst>
          </p:cNvPr>
          <p:cNvSpPr/>
          <p:nvPr/>
        </p:nvSpPr>
        <p:spPr>
          <a:xfrm>
            <a:off x="585947" y="2393497"/>
            <a:ext cx="7172325" cy="1159098"/>
          </a:xfrm>
          <a:prstGeom prst="roundRect">
            <a:avLst/>
          </a:prstGeom>
          <a:noFill/>
          <a:ln w="476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9BE2524-8345-09E4-6A76-19755F3B8142}"/>
              </a:ext>
            </a:extLst>
          </p:cNvPr>
          <p:cNvSpPr/>
          <p:nvPr/>
        </p:nvSpPr>
        <p:spPr>
          <a:xfrm>
            <a:off x="523795" y="3837904"/>
            <a:ext cx="4215631" cy="248813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AB5B1DA-B3D4-A351-F53C-07103E2B9869}"/>
              </a:ext>
            </a:extLst>
          </p:cNvPr>
          <p:cNvCxnSpPr/>
          <p:nvPr/>
        </p:nvCxnSpPr>
        <p:spPr>
          <a:xfrm flipV="1">
            <a:off x="3181082" y="2754104"/>
            <a:ext cx="837126" cy="1083800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4DB15C-2B0B-E695-EA5D-9579EA1E8910}"/>
              </a:ext>
            </a:extLst>
          </p:cNvPr>
          <p:cNvCxnSpPr>
            <a:cxnSpLocks/>
          </p:cNvCxnSpPr>
          <p:nvPr/>
        </p:nvCxnSpPr>
        <p:spPr>
          <a:xfrm flipV="1">
            <a:off x="4192028" y="2676830"/>
            <a:ext cx="3142532" cy="1178699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4B9DC257-A26D-4DFA-5601-067A423BEA1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77790"/>
          <a:stretch/>
        </p:blipFill>
        <p:spPr>
          <a:xfrm>
            <a:off x="9174856" y="2393497"/>
            <a:ext cx="1643992" cy="736069"/>
          </a:xfrm>
          <a:prstGeom prst="rect">
            <a:avLst/>
          </a:prstGeom>
        </p:spPr>
      </p:pic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2B69128-8CA2-F8BD-FEF5-75494D95E5BC}"/>
              </a:ext>
            </a:extLst>
          </p:cNvPr>
          <p:cNvSpPr/>
          <p:nvPr/>
        </p:nvSpPr>
        <p:spPr>
          <a:xfrm>
            <a:off x="523794" y="4065704"/>
            <a:ext cx="4215631" cy="248813"/>
          </a:xfrm>
          <a:prstGeom prst="roundRect">
            <a:avLst/>
          </a:prstGeom>
          <a:noFill/>
          <a:ln w="476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D1119BE-5DB1-F224-F744-C1220EFFA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4856" y="2429630"/>
            <a:ext cx="1643992" cy="3314173"/>
          </a:xfrm>
          <a:prstGeom prst="rect">
            <a:avLst/>
          </a:prstGeom>
        </p:spPr>
      </p:pic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EDBAF79-8AAC-A959-BDEC-48C62BB2234E}"/>
              </a:ext>
            </a:extLst>
          </p:cNvPr>
          <p:cNvSpPr/>
          <p:nvPr/>
        </p:nvSpPr>
        <p:spPr>
          <a:xfrm>
            <a:off x="521646" y="4321136"/>
            <a:ext cx="4215631" cy="248813"/>
          </a:xfrm>
          <a:prstGeom prst="roundRect">
            <a:avLst/>
          </a:prstGeom>
          <a:noFill/>
          <a:ln w="4762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6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4" grpId="0" animBg="1"/>
      <p:bldP spid="2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FBE11D-3A1A-B9B8-638E-FB2AF63C5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8B9CDAA-AB60-B03B-65AE-07E5E456D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0" y="439436"/>
            <a:ext cx="11306175" cy="643110"/>
          </a:xfrm>
        </p:spPr>
        <p:txBody>
          <a:bodyPr/>
          <a:lstStyle/>
          <a:p>
            <a:r>
              <a:rPr lang="en-GB" sz="4000" dirty="0">
                <a:solidFill>
                  <a:srgbClr val="FF2F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Calling Functions and Argument Passing</a:t>
            </a:r>
            <a:endParaRPr lang="en-US" sz="4000" dirty="0">
              <a:solidFill>
                <a:srgbClr val="FF2F9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C8196BB1-6BD2-D4FA-0582-F10BB54907CC}"/>
              </a:ext>
            </a:extLst>
          </p:cNvPr>
          <p:cNvGrpSpPr/>
          <p:nvPr/>
        </p:nvGrpSpPr>
        <p:grpSpPr>
          <a:xfrm>
            <a:off x="109729" y="1408670"/>
            <a:ext cx="2904728" cy="4351817"/>
            <a:chOff x="1" y="909476"/>
            <a:chExt cx="3258464" cy="4844721"/>
          </a:xfrm>
        </p:grpSpPr>
        <p:sp>
          <p:nvSpPr>
            <p:cNvPr id="114" name="Rounded Rectangle 113">
              <a:extLst>
                <a:ext uri="{FF2B5EF4-FFF2-40B4-BE49-F238E27FC236}">
                  <a16:creationId xmlns:a16="http://schemas.microsoft.com/office/drawing/2014/main" id="{BBFE672D-7DD3-BC38-E3FD-22DB603A4E32}"/>
                </a:ext>
              </a:extLst>
            </p:cNvPr>
            <p:cNvSpPr/>
            <p:nvPr/>
          </p:nvSpPr>
          <p:spPr>
            <a:xfrm>
              <a:off x="17554" y="909476"/>
              <a:ext cx="3240911" cy="484472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  <a:alpha val="49546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Case 01</a:t>
              </a: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2C5CD125-31D0-50AA-FCA3-B1B577BFBB06}"/>
                </a:ext>
              </a:extLst>
            </p:cNvPr>
            <p:cNvGrpSpPr/>
            <p:nvPr/>
          </p:nvGrpSpPr>
          <p:grpSpPr>
            <a:xfrm>
              <a:off x="1" y="1551009"/>
              <a:ext cx="3240910" cy="3966606"/>
              <a:chOff x="1" y="1551009"/>
              <a:chExt cx="3240910" cy="3966606"/>
            </a:xfrm>
          </p:grpSpPr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DFB03475-F3BD-526C-2DAF-2B68990978AA}"/>
                  </a:ext>
                </a:extLst>
              </p:cNvPr>
              <p:cNvSpPr/>
              <p:nvPr/>
            </p:nvSpPr>
            <p:spPr>
              <a:xfrm>
                <a:off x="1095357" y="1551009"/>
                <a:ext cx="1085307" cy="644762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Called Function</a:t>
                </a:r>
              </a:p>
            </p:txBody>
          </p:sp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A3866B79-4A51-F3CB-8DCB-8D8F735D6A3D}"/>
                  </a:ext>
                </a:extLst>
              </p:cNvPr>
              <p:cNvSpPr/>
              <p:nvPr/>
            </p:nvSpPr>
            <p:spPr>
              <a:xfrm>
                <a:off x="1065209" y="4872853"/>
                <a:ext cx="1085307" cy="644762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Calling Function</a:t>
                </a:r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7C9EA361-F4BB-266F-230F-1CD7335D7497}"/>
                  </a:ext>
                </a:extLst>
              </p:cNvPr>
              <p:cNvGrpSpPr/>
              <p:nvPr/>
            </p:nvGrpSpPr>
            <p:grpSpPr>
              <a:xfrm>
                <a:off x="2180663" y="1873389"/>
                <a:ext cx="241179" cy="3321845"/>
                <a:chOff x="2357610" y="1968346"/>
                <a:chExt cx="264405" cy="3235288"/>
              </a:xfrm>
              <a:effectLst>
                <a:glow rad="25400">
                  <a:srgbClr val="FF0000"/>
                </a:glow>
              </a:effectLst>
            </p:grpSpPr>
            <p:sp>
              <p:nvSpPr>
                <p:cNvPr id="32" name="Bent Arrow 31">
                  <a:extLst>
                    <a:ext uri="{FF2B5EF4-FFF2-40B4-BE49-F238E27FC236}">
                      <a16:creationId xmlns:a16="http://schemas.microsoft.com/office/drawing/2014/main" id="{6224ABF7-6423-2729-8C22-C8B0F4DC4853}"/>
                    </a:ext>
                  </a:extLst>
                </p:cNvPr>
                <p:cNvSpPr/>
                <p:nvPr/>
              </p:nvSpPr>
              <p:spPr>
                <a:xfrm flipH="1">
                  <a:off x="2390661" y="1968346"/>
                  <a:ext cx="231354" cy="3172445"/>
                </a:xfrm>
                <a:prstGeom prst="bentArrow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3C1E350B-F012-CBFD-32B8-23B1FF6BD8C7}"/>
                    </a:ext>
                  </a:extLst>
                </p:cNvPr>
                <p:cNvSpPr/>
                <p:nvPr/>
              </p:nvSpPr>
              <p:spPr>
                <a:xfrm>
                  <a:off x="2357610" y="5140791"/>
                  <a:ext cx="264405" cy="6284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068A25B0-F0CC-FEEE-AFD6-F78C02AE1D85}"/>
                  </a:ext>
                </a:extLst>
              </p:cNvPr>
              <p:cNvGrpSpPr/>
              <p:nvPr/>
            </p:nvGrpSpPr>
            <p:grpSpPr>
              <a:xfrm>
                <a:off x="810035" y="1907241"/>
                <a:ext cx="241179" cy="3321845"/>
                <a:chOff x="2357610" y="1968346"/>
                <a:chExt cx="264405" cy="3235288"/>
              </a:xfrm>
              <a:effectLst>
                <a:glow rad="25400">
                  <a:srgbClr val="FF0000"/>
                </a:glow>
              </a:effectLst>
              <a:scene3d>
                <a:camera prst="orthographicFront">
                  <a:rot lat="10800000" lon="10800000" rev="0"/>
                </a:camera>
                <a:lightRig rig="threePt" dir="t"/>
              </a:scene3d>
            </p:grpSpPr>
            <p:sp>
              <p:nvSpPr>
                <p:cNvPr id="37" name="Bent Arrow 36">
                  <a:extLst>
                    <a:ext uri="{FF2B5EF4-FFF2-40B4-BE49-F238E27FC236}">
                      <a16:creationId xmlns:a16="http://schemas.microsoft.com/office/drawing/2014/main" id="{DEB4A5D2-80C9-7DD7-7ED2-2A43A76E6C4C}"/>
                    </a:ext>
                  </a:extLst>
                </p:cNvPr>
                <p:cNvSpPr/>
                <p:nvPr/>
              </p:nvSpPr>
              <p:spPr>
                <a:xfrm flipH="1">
                  <a:off x="2390661" y="1968346"/>
                  <a:ext cx="231354" cy="3172445"/>
                </a:xfrm>
                <a:prstGeom prst="bentArrow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FDC1B9C9-B425-48F0-4276-A1C165E31847}"/>
                    </a:ext>
                  </a:extLst>
                </p:cNvPr>
                <p:cNvSpPr/>
                <p:nvPr/>
              </p:nvSpPr>
              <p:spPr>
                <a:xfrm>
                  <a:off x="2357610" y="5140791"/>
                  <a:ext cx="264405" cy="6284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1" name="Vertical Scroll 40">
                <a:extLst>
                  <a:ext uri="{FF2B5EF4-FFF2-40B4-BE49-F238E27FC236}">
                    <a16:creationId xmlns:a16="http://schemas.microsoft.com/office/drawing/2014/main" id="{03AD250F-4496-C8C5-8FE1-9127F1ACD6D5}"/>
                  </a:ext>
                </a:extLst>
              </p:cNvPr>
              <p:cNvSpPr/>
              <p:nvPr/>
            </p:nvSpPr>
            <p:spPr>
              <a:xfrm>
                <a:off x="1" y="1707438"/>
                <a:ext cx="822122" cy="967907"/>
              </a:xfrm>
              <a:prstGeom prst="verticalScroll">
                <a:avLst/>
              </a:prstGeom>
              <a:solidFill>
                <a:schemeClr val="accent1">
                  <a:alpha val="50038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No Return Value</a:t>
                </a:r>
              </a:p>
            </p:txBody>
          </p:sp>
          <p:sp>
            <p:nvSpPr>
              <p:cNvPr id="42" name="Vertical Scroll 41">
                <a:extLst>
                  <a:ext uri="{FF2B5EF4-FFF2-40B4-BE49-F238E27FC236}">
                    <a16:creationId xmlns:a16="http://schemas.microsoft.com/office/drawing/2014/main" id="{DE3799AA-04B9-6967-4B91-FEDD11A85792}"/>
                  </a:ext>
                </a:extLst>
              </p:cNvPr>
              <p:cNvSpPr/>
              <p:nvPr/>
            </p:nvSpPr>
            <p:spPr>
              <a:xfrm>
                <a:off x="2418789" y="4452990"/>
                <a:ext cx="822122" cy="967907"/>
              </a:xfrm>
              <a:prstGeom prst="verticalScroll">
                <a:avLst/>
              </a:prstGeom>
              <a:solidFill>
                <a:schemeClr val="accent1">
                  <a:alpha val="50038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No Mess-age Value</a:t>
                </a:r>
              </a:p>
            </p:txBody>
          </p:sp>
        </p:grp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A457241-94E5-080A-4CC1-FB33C8E36F4E}"/>
              </a:ext>
            </a:extLst>
          </p:cNvPr>
          <p:cNvGrpSpPr/>
          <p:nvPr/>
        </p:nvGrpSpPr>
        <p:grpSpPr>
          <a:xfrm>
            <a:off x="6173494" y="1464201"/>
            <a:ext cx="2893892" cy="4351817"/>
            <a:chOff x="5300297" y="996011"/>
            <a:chExt cx="3246308" cy="4844721"/>
          </a:xfrm>
        </p:grpSpPr>
        <p:sp>
          <p:nvSpPr>
            <p:cNvPr id="119" name="Rounded Rectangle 118">
              <a:extLst>
                <a:ext uri="{FF2B5EF4-FFF2-40B4-BE49-F238E27FC236}">
                  <a16:creationId xmlns:a16="http://schemas.microsoft.com/office/drawing/2014/main" id="{1709F8D0-11C1-6D6F-45A2-029A741845E0}"/>
                </a:ext>
              </a:extLst>
            </p:cNvPr>
            <p:cNvSpPr/>
            <p:nvPr/>
          </p:nvSpPr>
          <p:spPr>
            <a:xfrm>
              <a:off x="5300297" y="996011"/>
              <a:ext cx="3240911" cy="4844721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49546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Case 03</a:t>
              </a:r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D3C946F2-0C52-C75D-39F7-33CC6FFF4D77}"/>
                </a:ext>
              </a:extLst>
            </p:cNvPr>
            <p:cNvGrpSpPr/>
            <p:nvPr/>
          </p:nvGrpSpPr>
          <p:grpSpPr>
            <a:xfrm>
              <a:off x="5305695" y="1517157"/>
              <a:ext cx="3240910" cy="3966606"/>
              <a:chOff x="5016325" y="1517157"/>
              <a:chExt cx="3240910" cy="3966606"/>
            </a:xfrm>
          </p:grpSpPr>
          <p:sp>
            <p:nvSpPr>
              <p:cNvPr id="90" name="Rounded Rectangle 89">
                <a:extLst>
                  <a:ext uri="{FF2B5EF4-FFF2-40B4-BE49-F238E27FC236}">
                    <a16:creationId xmlns:a16="http://schemas.microsoft.com/office/drawing/2014/main" id="{0FE3E472-AF79-163C-836B-6CD5BCB25FAE}"/>
                  </a:ext>
                </a:extLst>
              </p:cNvPr>
              <p:cNvSpPr/>
              <p:nvPr/>
            </p:nvSpPr>
            <p:spPr>
              <a:xfrm>
                <a:off x="6111681" y="1517157"/>
                <a:ext cx="1085307" cy="644762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Called Function</a:t>
                </a:r>
              </a:p>
            </p:txBody>
          </p:sp>
          <p:sp>
            <p:nvSpPr>
              <p:cNvPr id="91" name="Rounded Rectangle 90">
                <a:extLst>
                  <a:ext uri="{FF2B5EF4-FFF2-40B4-BE49-F238E27FC236}">
                    <a16:creationId xmlns:a16="http://schemas.microsoft.com/office/drawing/2014/main" id="{CF44906F-3E0E-1769-1637-11F8C59DA500}"/>
                  </a:ext>
                </a:extLst>
              </p:cNvPr>
              <p:cNvSpPr/>
              <p:nvPr/>
            </p:nvSpPr>
            <p:spPr>
              <a:xfrm>
                <a:off x="6081533" y="4839001"/>
                <a:ext cx="1085307" cy="644762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Calling Function</a:t>
                </a:r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F69156E6-0592-A196-1171-226CF9049154}"/>
                  </a:ext>
                </a:extLst>
              </p:cNvPr>
              <p:cNvGrpSpPr/>
              <p:nvPr/>
            </p:nvGrpSpPr>
            <p:grpSpPr>
              <a:xfrm>
                <a:off x="7196987" y="1839537"/>
                <a:ext cx="241179" cy="3321845"/>
                <a:chOff x="2357610" y="1968346"/>
                <a:chExt cx="264405" cy="3235288"/>
              </a:xfrm>
              <a:solidFill>
                <a:srgbClr val="00B050"/>
              </a:solidFill>
              <a:effectLst>
                <a:glow rad="25400">
                  <a:srgbClr val="FFFF00"/>
                </a:glow>
              </a:effectLst>
            </p:grpSpPr>
            <p:sp>
              <p:nvSpPr>
                <p:cNvPr id="93" name="Bent Arrow 92">
                  <a:extLst>
                    <a:ext uri="{FF2B5EF4-FFF2-40B4-BE49-F238E27FC236}">
                      <a16:creationId xmlns:a16="http://schemas.microsoft.com/office/drawing/2014/main" id="{2D81A1AC-991B-3E7B-A442-8B6C13C2D978}"/>
                    </a:ext>
                  </a:extLst>
                </p:cNvPr>
                <p:cNvSpPr/>
                <p:nvPr/>
              </p:nvSpPr>
              <p:spPr>
                <a:xfrm flipH="1">
                  <a:off x="2390661" y="1968346"/>
                  <a:ext cx="231354" cy="3172445"/>
                </a:xfrm>
                <a:prstGeom prst="bentArrow">
                  <a:avLst/>
                </a:prstGeom>
                <a:grp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9071715C-BCBD-A150-F68C-AB446091C0FE}"/>
                    </a:ext>
                  </a:extLst>
                </p:cNvPr>
                <p:cNvSpPr/>
                <p:nvPr/>
              </p:nvSpPr>
              <p:spPr>
                <a:xfrm>
                  <a:off x="2357610" y="5140791"/>
                  <a:ext cx="264405" cy="62843"/>
                </a:xfrm>
                <a:prstGeom prst="rect">
                  <a:avLst/>
                </a:prstGeom>
                <a:grp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E807019C-A9F6-2084-9136-AB6E9C203CB9}"/>
                  </a:ext>
                </a:extLst>
              </p:cNvPr>
              <p:cNvGrpSpPr/>
              <p:nvPr/>
            </p:nvGrpSpPr>
            <p:grpSpPr>
              <a:xfrm>
                <a:off x="5826359" y="1873389"/>
                <a:ext cx="241179" cy="3321845"/>
                <a:chOff x="2357610" y="1968346"/>
                <a:chExt cx="264405" cy="3235288"/>
              </a:xfrm>
              <a:solidFill>
                <a:srgbClr val="FF0000"/>
              </a:solidFill>
              <a:effectLst>
                <a:glow rad="25400">
                  <a:srgbClr val="FF0000"/>
                </a:glow>
              </a:effectLst>
              <a:scene3d>
                <a:camera prst="orthographicFront">
                  <a:rot lat="10800000" lon="10800000" rev="0"/>
                </a:camera>
                <a:lightRig rig="threePt" dir="t"/>
              </a:scene3d>
            </p:grpSpPr>
            <p:sp>
              <p:nvSpPr>
                <p:cNvPr id="96" name="Bent Arrow 95">
                  <a:extLst>
                    <a:ext uri="{FF2B5EF4-FFF2-40B4-BE49-F238E27FC236}">
                      <a16:creationId xmlns:a16="http://schemas.microsoft.com/office/drawing/2014/main" id="{C74A65C5-D2B0-BD1B-3244-7FE7C203D43F}"/>
                    </a:ext>
                  </a:extLst>
                </p:cNvPr>
                <p:cNvSpPr/>
                <p:nvPr/>
              </p:nvSpPr>
              <p:spPr>
                <a:xfrm flipH="1">
                  <a:off x="2390661" y="1968346"/>
                  <a:ext cx="231354" cy="3172445"/>
                </a:xfrm>
                <a:prstGeom prst="bentArrow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090E8F99-BF7E-6C2F-55B6-81EC8B880EA8}"/>
                    </a:ext>
                  </a:extLst>
                </p:cNvPr>
                <p:cNvSpPr/>
                <p:nvPr/>
              </p:nvSpPr>
              <p:spPr>
                <a:xfrm>
                  <a:off x="2357610" y="5140791"/>
                  <a:ext cx="264405" cy="62843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8" name="Vertical Scroll 97">
                <a:extLst>
                  <a:ext uri="{FF2B5EF4-FFF2-40B4-BE49-F238E27FC236}">
                    <a16:creationId xmlns:a16="http://schemas.microsoft.com/office/drawing/2014/main" id="{7F23C4FA-2014-4417-68FB-3186B6B0ED6A}"/>
                  </a:ext>
                </a:extLst>
              </p:cNvPr>
              <p:cNvSpPr/>
              <p:nvPr/>
            </p:nvSpPr>
            <p:spPr>
              <a:xfrm>
                <a:off x="5016325" y="1673586"/>
                <a:ext cx="822122" cy="967907"/>
              </a:xfrm>
              <a:prstGeom prst="verticalScroll">
                <a:avLst/>
              </a:prstGeom>
              <a:solidFill>
                <a:srgbClr val="FF0000">
                  <a:alpha val="50038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No Return Value</a:t>
                </a:r>
              </a:p>
            </p:txBody>
          </p:sp>
          <p:sp>
            <p:nvSpPr>
              <p:cNvPr id="99" name="Vertical Scroll 98">
                <a:extLst>
                  <a:ext uri="{FF2B5EF4-FFF2-40B4-BE49-F238E27FC236}">
                    <a16:creationId xmlns:a16="http://schemas.microsoft.com/office/drawing/2014/main" id="{6F01A298-AD98-5CCE-776D-FAFE66F8AB54}"/>
                  </a:ext>
                </a:extLst>
              </p:cNvPr>
              <p:cNvSpPr/>
              <p:nvPr/>
            </p:nvSpPr>
            <p:spPr>
              <a:xfrm>
                <a:off x="7435113" y="4419138"/>
                <a:ext cx="822122" cy="967907"/>
              </a:xfrm>
              <a:prstGeom prst="verticalScroll">
                <a:avLst/>
              </a:prstGeom>
              <a:solidFill>
                <a:srgbClr val="00B050">
                  <a:alpha val="5003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Some Mess-age Value</a:t>
                </a:r>
              </a:p>
            </p:txBody>
          </p:sp>
        </p:grp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0E0F09F2-262E-D87B-424F-2D821447C8F4}"/>
              </a:ext>
            </a:extLst>
          </p:cNvPr>
          <p:cNvGrpSpPr/>
          <p:nvPr/>
        </p:nvGrpSpPr>
        <p:grpSpPr>
          <a:xfrm>
            <a:off x="9191054" y="1450997"/>
            <a:ext cx="2904728" cy="4351817"/>
            <a:chOff x="7996075" y="996010"/>
            <a:chExt cx="3258464" cy="4844721"/>
          </a:xfrm>
        </p:grpSpPr>
        <p:sp>
          <p:nvSpPr>
            <p:cNvPr id="121" name="Rounded Rectangle 120">
              <a:extLst>
                <a:ext uri="{FF2B5EF4-FFF2-40B4-BE49-F238E27FC236}">
                  <a16:creationId xmlns:a16="http://schemas.microsoft.com/office/drawing/2014/main" id="{E139F6B5-4840-468E-7AC9-094853C3FC9A}"/>
                </a:ext>
              </a:extLst>
            </p:cNvPr>
            <p:cNvSpPr/>
            <p:nvPr/>
          </p:nvSpPr>
          <p:spPr>
            <a:xfrm>
              <a:off x="8013628" y="996010"/>
              <a:ext cx="3240911" cy="4844721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  <a:alpha val="49546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Case 04</a:t>
              </a:r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B5262C0F-E9A0-F6CA-7414-E2ACA379F422}"/>
                </a:ext>
              </a:extLst>
            </p:cNvPr>
            <p:cNvGrpSpPr/>
            <p:nvPr/>
          </p:nvGrpSpPr>
          <p:grpSpPr>
            <a:xfrm>
              <a:off x="7996075" y="1452633"/>
              <a:ext cx="3240910" cy="3966606"/>
              <a:chOff x="7787729" y="1452633"/>
              <a:chExt cx="3240910" cy="3966606"/>
            </a:xfrm>
          </p:grpSpPr>
          <p:sp>
            <p:nvSpPr>
              <p:cNvPr id="100" name="Rounded Rectangle 99">
                <a:extLst>
                  <a:ext uri="{FF2B5EF4-FFF2-40B4-BE49-F238E27FC236}">
                    <a16:creationId xmlns:a16="http://schemas.microsoft.com/office/drawing/2014/main" id="{BB0A7DDE-E766-3B6F-4193-39B6968ED697}"/>
                  </a:ext>
                </a:extLst>
              </p:cNvPr>
              <p:cNvSpPr/>
              <p:nvPr/>
            </p:nvSpPr>
            <p:spPr>
              <a:xfrm>
                <a:off x="8883085" y="1452633"/>
                <a:ext cx="1085307" cy="644762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Called Function</a:t>
                </a:r>
              </a:p>
            </p:txBody>
          </p:sp>
          <p:sp>
            <p:nvSpPr>
              <p:cNvPr id="101" name="Rounded Rectangle 100">
                <a:extLst>
                  <a:ext uri="{FF2B5EF4-FFF2-40B4-BE49-F238E27FC236}">
                    <a16:creationId xmlns:a16="http://schemas.microsoft.com/office/drawing/2014/main" id="{F12D80A3-FDCD-F71A-BB8D-25A19D21925A}"/>
                  </a:ext>
                </a:extLst>
              </p:cNvPr>
              <p:cNvSpPr/>
              <p:nvPr/>
            </p:nvSpPr>
            <p:spPr>
              <a:xfrm>
                <a:off x="8852937" y="4774477"/>
                <a:ext cx="1085307" cy="644762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Calling Function</a:t>
                </a:r>
              </a:p>
            </p:txBody>
          </p: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60A9C9E0-6965-D2CB-19AC-2A62AA114D69}"/>
                  </a:ext>
                </a:extLst>
              </p:cNvPr>
              <p:cNvGrpSpPr/>
              <p:nvPr/>
            </p:nvGrpSpPr>
            <p:grpSpPr>
              <a:xfrm>
                <a:off x="9968391" y="1775013"/>
                <a:ext cx="241179" cy="3321845"/>
                <a:chOff x="2357610" y="1968346"/>
                <a:chExt cx="264405" cy="3235288"/>
              </a:xfrm>
              <a:solidFill>
                <a:srgbClr val="00B050"/>
              </a:solidFill>
              <a:effectLst>
                <a:glow rad="25400">
                  <a:schemeClr val="accent4">
                    <a:lumMod val="60000"/>
                    <a:lumOff val="40000"/>
                  </a:schemeClr>
                </a:glow>
              </a:effectLst>
            </p:grpSpPr>
            <p:sp>
              <p:nvSpPr>
                <p:cNvPr id="103" name="Bent Arrow 102">
                  <a:extLst>
                    <a:ext uri="{FF2B5EF4-FFF2-40B4-BE49-F238E27FC236}">
                      <a16:creationId xmlns:a16="http://schemas.microsoft.com/office/drawing/2014/main" id="{926C7D2B-EB43-EF15-CAAA-C732E6012654}"/>
                    </a:ext>
                  </a:extLst>
                </p:cNvPr>
                <p:cNvSpPr/>
                <p:nvPr/>
              </p:nvSpPr>
              <p:spPr>
                <a:xfrm flipH="1">
                  <a:off x="2390661" y="1968346"/>
                  <a:ext cx="231354" cy="3172445"/>
                </a:xfrm>
                <a:prstGeom prst="bentArrow">
                  <a:avLst/>
                </a:prstGeom>
                <a:grp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E55DA4B2-5FC7-E1E6-AF02-3DB0A86A2142}"/>
                    </a:ext>
                  </a:extLst>
                </p:cNvPr>
                <p:cNvSpPr/>
                <p:nvPr/>
              </p:nvSpPr>
              <p:spPr>
                <a:xfrm>
                  <a:off x="2357610" y="5140791"/>
                  <a:ext cx="264405" cy="62843"/>
                </a:xfrm>
                <a:prstGeom prst="rect">
                  <a:avLst/>
                </a:prstGeom>
                <a:grp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0DB5E617-CEAB-C709-0CBC-4A1970617697}"/>
                  </a:ext>
                </a:extLst>
              </p:cNvPr>
              <p:cNvGrpSpPr/>
              <p:nvPr/>
            </p:nvGrpSpPr>
            <p:grpSpPr>
              <a:xfrm>
                <a:off x="8597763" y="1808865"/>
                <a:ext cx="241179" cy="3321845"/>
                <a:chOff x="2357610" y="1968346"/>
                <a:chExt cx="264405" cy="3235288"/>
              </a:xfrm>
              <a:solidFill>
                <a:srgbClr val="00B050"/>
              </a:solidFill>
              <a:effectLst>
                <a:glow rad="25400">
                  <a:srgbClr val="FFFF00"/>
                </a:glow>
              </a:effectLst>
              <a:scene3d>
                <a:camera prst="orthographicFront">
                  <a:rot lat="10800000" lon="10800000" rev="0"/>
                </a:camera>
                <a:lightRig rig="threePt" dir="t"/>
              </a:scene3d>
            </p:grpSpPr>
            <p:sp>
              <p:nvSpPr>
                <p:cNvPr id="106" name="Bent Arrow 105">
                  <a:extLst>
                    <a:ext uri="{FF2B5EF4-FFF2-40B4-BE49-F238E27FC236}">
                      <a16:creationId xmlns:a16="http://schemas.microsoft.com/office/drawing/2014/main" id="{973F6C66-FFA0-ED23-723C-9FC39D39D515}"/>
                    </a:ext>
                  </a:extLst>
                </p:cNvPr>
                <p:cNvSpPr/>
                <p:nvPr/>
              </p:nvSpPr>
              <p:spPr>
                <a:xfrm flipH="1">
                  <a:off x="2390661" y="1968346"/>
                  <a:ext cx="231354" cy="3172445"/>
                </a:xfrm>
                <a:prstGeom prst="bentArrow">
                  <a:avLst/>
                </a:prstGeom>
                <a:grp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D209F50B-0FE4-839B-CDFA-0C3FD18FD801}"/>
                    </a:ext>
                  </a:extLst>
                </p:cNvPr>
                <p:cNvSpPr/>
                <p:nvPr/>
              </p:nvSpPr>
              <p:spPr>
                <a:xfrm>
                  <a:off x="2357610" y="5140791"/>
                  <a:ext cx="264405" cy="62843"/>
                </a:xfrm>
                <a:prstGeom prst="rect">
                  <a:avLst/>
                </a:prstGeom>
                <a:grp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8" name="Vertical Scroll 107">
                <a:extLst>
                  <a:ext uri="{FF2B5EF4-FFF2-40B4-BE49-F238E27FC236}">
                    <a16:creationId xmlns:a16="http://schemas.microsoft.com/office/drawing/2014/main" id="{C820FD16-8959-B377-1C2E-F4D781A01532}"/>
                  </a:ext>
                </a:extLst>
              </p:cNvPr>
              <p:cNvSpPr/>
              <p:nvPr/>
            </p:nvSpPr>
            <p:spPr>
              <a:xfrm>
                <a:off x="7787729" y="1609062"/>
                <a:ext cx="822122" cy="967907"/>
              </a:xfrm>
              <a:prstGeom prst="verticalScroll">
                <a:avLst/>
              </a:prstGeom>
              <a:solidFill>
                <a:srgbClr val="00B050">
                  <a:alpha val="5003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Some Return Values</a:t>
                </a:r>
              </a:p>
            </p:txBody>
          </p:sp>
          <p:sp>
            <p:nvSpPr>
              <p:cNvPr id="109" name="Vertical Scroll 108">
                <a:extLst>
                  <a:ext uri="{FF2B5EF4-FFF2-40B4-BE49-F238E27FC236}">
                    <a16:creationId xmlns:a16="http://schemas.microsoft.com/office/drawing/2014/main" id="{D05EF0F6-B3CF-4B39-E959-CB5F91997A16}"/>
                  </a:ext>
                </a:extLst>
              </p:cNvPr>
              <p:cNvSpPr/>
              <p:nvPr/>
            </p:nvSpPr>
            <p:spPr>
              <a:xfrm>
                <a:off x="10206517" y="4354614"/>
                <a:ext cx="822122" cy="967907"/>
              </a:xfrm>
              <a:prstGeom prst="verticalScroll">
                <a:avLst/>
              </a:prstGeom>
              <a:solidFill>
                <a:srgbClr val="00B050">
                  <a:alpha val="5003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Some Mess-age Value</a:t>
                </a:r>
              </a:p>
            </p:txBody>
          </p:sp>
        </p:grp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FA53B3-CA8E-E298-EE63-DA31A9520267}"/>
              </a:ext>
            </a:extLst>
          </p:cNvPr>
          <p:cNvGrpSpPr/>
          <p:nvPr/>
        </p:nvGrpSpPr>
        <p:grpSpPr>
          <a:xfrm>
            <a:off x="3119188" y="1450998"/>
            <a:ext cx="2913790" cy="4351817"/>
            <a:chOff x="2629385" y="909476"/>
            <a:chExt cx="3268630" cy="4844721"/>
          </a:xfrm>
        </p:grpSpPr>
        <p:sp>
          <p:nvSpPr>
            <p:cNvPr id="115" name="Rounded Rectangle 114">
              <a:extLst>
                <a:ext uri="{FF2B5EF4-FFF2-40B4-BE49-F238E27FC236}">
                  <a16:creationId xmlns:a16="http://schemas.microsoft.com/office/drawing/2014/main" id="{6CBE60AA-0E3C-ECD5-907D-D8BF72861FD1}"/>
                </a:ext>
              </a:extLst>
            </p:cNvPr>
            <p:cNvSpPr/>
            <p:nvPr/>
          </p:nvSpPr>
          <p:spPr>
            <a:xfrm>
              <a:off x="2657104" y="909476"/>
              <a:ext cx="3240911" cy="4844721"/>
            </a:xfrm>
            <a:prstGeom prst="roundRect">
              <a:avLst/>
            </a:prstGeom>
            <a:solidFill>
              <a:schemeClr val="accent3">
                <a:lumMod val="75000"/>
                <a:alpha val="49546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Case 02</a:t>
              </a:r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5BEC9C8C-5838-16A8-D717-2526AF581D13}"/>
                </a:ext>
              </a:extLst>
            </p:cNvPr>
            <p:cNvGrpSpPr/>
            <p:nvPr/>
          </p:nvGrpSpPr>
          <p:grpSpPr>
            <a:xfrm>
              <a:off x="2629385" y="1518213"/>
              <a:ext cx="3240910" cy="3966606"/>
              <a:chOff x="2525210" y="1518213"/>
              <a:chExt cx="3240910" cy="3966606"/>
            </a:xfrm>
          </p:grpSpPr>
          <p:sp>
            <p:nvSpPr>
              <p:cNvPr id="77" name="Rounded Rectangle 76">
                <a:extLst>
                  <a:ext uri="{FF2B5EF4-FFF2-40B4-BE49-F238E27FC236}">
                    <a16:creationId xmlns:a16="http://schemas.microsoft.com/office/drawing/2014/main" id="{4BF72F5E-1A1C-00F7-E5EC-5E6D2A9C33DF}"/>
                  </a:ext>
                </a:extLst>
              </p:cNvPr>
              <p:cNvSpPr/>
              <p:nvPr/>
            </p:nvSpPr>
            <p:spPr>
              <a:xfrm>
                <a:off x="3620566" y="1518213"/>
                <a:ext cx="1085307" cy="644762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Called Function</a:t>
                </a:r>
              </a:p>
            </p:txBody>
          </p:sp>
          <p:sp>
            <p:nvSpPr>
              <p:cNvPr id="78" name="Rounded Rectangle 77">
                <a:extLst>
                  <a:ext uri="{FF2B5EF4-FFF2-40B4-BE49-F238E27FC236}">
                    <a16:creationId xmlns:a16="http://schemas.microsoft.com/office/drawing/2014/main" id="{7DE1A400-7EBE-9D59-055C-23CC424E0A02}"/>
                  </a:ext>
                </a:extLst>
              </p:cNvPr>
              <p:cNvSpPr/>
              <p:nvPr/>
            </p:nvSpPr>
            <p:spPr>
              <a:xfrm>
                <a:off x="3590418" y="4840057"/>
                <a:ext cx="1085307" cy="644762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Calling Function</a:t>
                </a:r>
              </a:p>
            </p:txBody>
          </p: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A9860031-1D0A-043A-7D00-11C7118F0A67}"/>
                  </a:ext>
                </a:extLst>
              </p:cNvPr>
              <p:cNvGrpSpPr/>
              <p:nvPr/>
            </p:nvGrpSpPr>
            <p:grpSpPr>
              <a:xfrm>
                <a:off x="4705872" y="1840593"/>
                <a:ext cx="241179" cy="3321845"/>
                <a:chOff x="2357610" y="1968346"/>
                <a:chExt cx="264405" cy="3235288"/>
              </a:xfrm>
              <a:effectLst>
                <a:glow rad="25400">
                  <a:srgbClr val="FF0000"/>
                </a:glow>
              </a:effectLst>
            </p:grpSpPr>
            <p:sp>
              <p:nvSpPr>
                <p:cNvPr id="80" name="Bent Arrow 79">
                  <a:extLst>
                    <a:ext uri="{FF2B5EF4-FFF2-40B4-BE49-F238E27FC236}">
                      <a16:creationId xmlns:a16="http://schemas.microsoft.com/office/drawing/2014/main" id="{61165E45-75A4-2DE7-0D44-E53F904C16EF}"/>
                    </a:ext>
                  </a:extLst>
                </p:cNvPr>
                <p:cNvSpPr/>
                <p:nvPr/>
              </p:nvSpPr>
              <p:spPr>
                <a:xfrm flipH="1">
                  <a:off x="2390661" y="1968346"/>
                  <a:ext cx="231354" cy="3172445"/>
                </a:xfrm>
                <a:prstGeom prst="bentArrow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38D1F20D-1599-0C84-E8DC-1A6C21896AC5}"/>
                    </a:ext>
                  </a:extLst>
                </p:cNvPr>
                <p:cNvSpPr/>
                <p:nvPr/>
              </p:nvSpPr>
              <p:spPr>
                <a:xfrm>
                  <a:off x="2357610" y="5140791"/>
                  <a:ext cx="264405" cy="6284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3CB312D2-FF2F-D88E-CB79-E9EA65D40854}"/>
                  </a:ext>
                </a:extLst>
              </p:cNvPr>
              <p:cNvGrpSpPr/>
              <p:nvPr/>
            </p:nvGrpSpPr>
            <p:grpSpPr>
              <a:xfrm>
                <a:off x="3335244" y="1874445"/>
                <a:ext cx="241179" cy="3321845"/>
                <a:chOff x="2357610" y="1968346"/>
                <a:chExt cx="264405" cy="3235288"/>
              </a:xfrm>
              <a:solidFill>
                <a:srgbClr val="00B050"/>
              </a:solidFill>
              <a:effectLst>
                <a:glow rad="25400">
                  <a:srgbClr val="FFFF00"/>
                </a:glow>
              </a:effectLst>
              <a:scene3d>
                <a:camera prst="orthographicFront">
                  <a:rot lat="10800000" lon="10800000" rev="0"/>
                </a:camera>
                <a:lightRig rig="threePt" dir="t"/>
              </a:scene3d>
            </p:grpSpPr>
            <p:sp>
              <p:nvSpPr>
                <p:cNvPr id="83" name="Bent Arrow 82">
                  <a:extLst>
                    <a:ext uri="{FF2B5EF4-FFF2-40B4-BE49-F238E27FC236}">
                      <a16:creationId xmlns:a16="http://schemas.microsoft.com/office/drawing/2014/main" id="{2F1A6047-183A-7678-5C33-6196E2A9CE07}"/>
                    </a:ext>
                  </a:extLst>
                </p:cNvPr>
                <p:cNvSpPr/>
                <p:nvPr/>
              </p:nvSpPr>
              <p:spPr>
                <a:xfrm flipH="1">
                  <a:off x="2390661" y="1968346"/>
                  <a:ext cx="231354" cy="3172445"/>
                </a:xfrm>
                <a:prstGeom prst="bentArrow">
                  <a:avLst/>
                </a:prstGeom>
                <a:grp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EC1FF226-E1F9-8706-0614-D683B90F5A27}"/>
                    </a:ext>
                  </a:extLst>
                </p:cNvPr>
                <p:cNvSpPr/>
                <p:nvPr/>
              </p:nvSpPr>
              <p:spPr>
                <a:xfrm>
                  <a:off x="2357610" y="5140791"/>
                  <a:ext cx="264405" cy="62843"/>
                </a:xfrm>
                <a:prstGeom prst="rect">
                  <a:avLst/>
                </a:prstGeom>
                <a:grp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5" name="Vertical Scroll 84">
                <a:extLst>
                  <a:ext uri="{FF2B5EF4-FFF2-40B4-BE49-F238E27FC236}">
                    <a16:creationId xmlns:a16="http://schemas.microsoft.com/office/drawing/2014/main" id="{0DEA1774-A7AF-C6C3-4872-3A68A93D49FE}"/>
                  </a:ext>
                </a:extLst>
              </p:cNvPr>
              <p:cNvSpPr/>
              <p:nvPr/>
            </p:nvSpPr>
            <p:spPr>
              <a:xfrm>
                <a:off x="2525210" y="1674642"/>
                <a:ext cx="822122" cy="967907"/>
              </a:xfrm>
              <a:prstGeom prst="verticalScroll">
                <a:avLst/>
              </a:prstGeom>
              <a:solidFill>
                <a:srgbClr val="00B050">
                  <a:alpha val="5003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Some Return Values</a:t>
                </a:r>
              </a:p>
            </p:txBody>
          </p:sp>
          <p:sp>
            <p:nvSpPr>
              <p:cNvPr id="86" name="Vertical Scroll 85">
                <a:extLst>
                  <a:ext uri="{FF2B5EF4-FFF2-40B4-BE49-F238E27FC236}">
                    <a16:creationId xmlns:a16="http://schemas.microsoft.com/office/drawing/2014/main" id="{C9A815F6-ED89-BED1-CCC3-156557732F50}"/>
                  </a:ext>
                </a:extLst>
              </p:cNvPr>
              <p:cNvSpPr/>
              <p:nvPr/>
            </p:nvSpPr>
            <p:spPr>
              <a:xfrm>
                <a:off x="4943998" y="4420194"/>
                <a:ext cx="822122" cy="967907"/>
              </a:xfrm>
              <a:prstGeom prst="verticalScroll">
                <a:avLst/>
              </a:prstGeom>
              <a:solidFill>
                <a:schemeClr val="accent1">
                  <a:alpha val="50038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No Mess-age Value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660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86914"/>
            <a:ext cx="12192000" cy="8710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 descr="S3 email signature">
            <a:extLst>
              <a:ext uri="{FF2B5EF4-FFF2-40B4-BE49-F238E27FC236}">
                <a16:creationId xmlns:a16="http://schemas.microsoft.com/office/drawing/2014/main" id="{4D428478-4027-4380-AFE3-2D286A768D0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52"/>
          <a:stretch/>
        </p:blipFill>
        <p:spPr bwMode="auto">
          <a:xfrm>
            <a:off x="70137" y="6033726"/>
            <a:ext cx="6888012" cy="7585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7E05342-A05A-44CB-9215-6AF11CBEB08A}"/>
              </a:ext>
            </a:extLst>
          </p:cNvPr>
          <p:cNvGrpSpPr/>
          <p:nvPr/>
        </p:nvGrpSpPr>
        <p:grpSpPr>
          <a:xfrm>
            <a:off x="7168463" y="6175275"/>
            <a:ext cx="4788364" cy="573935"/>
            <a:chOff x="5974489" y="5946743"/>
            <a:chExt cx="6134384" cy="73526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33DA473-3552-0362-EA73-10B29BB59EC8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5974489" y="5946743"/>
              <a:ext cx="1850117" cy="7249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C066558-0D64-01F8-B0D3-43738CA68A8D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7987382" y="6035747"/>
              <a:ext cx="1627874" cy="58563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DDD229D-7368-9D6A-38CA-20A7607B8521}"/>
                </a:ext>
              </a:extLst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9754102" y="6067347"/>
              <a:ext cx="1500092" cy="50692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0B05443-528A-A8CD-7659-B481A0E3AD15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11415983" y="5998362"/>
              <a:ext cx="692890" cy="683650"/>
            </a:xfrm>
            <a:prstGeom prst="rect">
              <a:avLst/>
            </a:prstGeom>
          </p:spPr>
        </p:pic>
      </p:grpSp>
      <p:sp>
        <p:nvSpPr>
          <p:cNvPr id="7" name="Rectangle 4">
            <a:extLst>
              <a:ext uri="{FF2B5EF4-FFF2-40B4-BE49-F238E27FC236}">
                <a16:creationId xmlns:a16="http://schemas.microsoft.com/office/drawing/2014/main" id="{1D36A7E4-53FC-11CC-24FD-C8ADF05D55DA}"/>
              </a:ext>
            </a:extLst>
          </p:cNvPr>
          <p:cNvSpPr txBox="1">
            <a:spLocks noChangeArrowheads="1"/>
          </p:cNvSpPr>
          <p:nvPr/>
        </p:nvSpPr>
        <p:spPr>
          <a:xfrm>
            <a:off x="1383104" y="2152681"/>
            <a:ext cx="9783659" cy="3097099"/>
          </a:xfrm>
          <a:prstGeom prst="rect">
            <a:avLst/>
          </a:prstGeom>
        </p:spPr>
        <p:txBody>
          <a:bodyPr vert="horz" lIns="0" tIns="45720" rIns="9000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00" dirty="0"/>
              <a:t>Module Code: </a:t>
            </a:r>
            <a:r>
              <a:rPr lang="en-GB" sz="2600" dirty="0">
                <a:solidFill>
                  <a:srgbClr val="FFFD78"/>
                </a:solidFill>
              </a:rPr>
              <a:t>SOFT40161</a:t>
            </a:r>
            <a:br>
              <a:rPr lang="en-GB" sz="2600" dirty="0">
                <a:solidFill>
                  <a:srgbClr val="FFFD78"/>
                </a:solidFill>
              </a:rPr>
            </a:br>
            <a:r>
              <a:rPr lang="en-GB" sz="2600" dirty="0"/>
              <a:t>Module Name: </a:t>
            </a:r>
            <a:r>
              <a:rPr lang="en-GB" sz="2600" dirty="0">
                <a:solidFill>
                  <a:srgbClr val="FFFD78"/>
                </a:solidFill>
              </a:rPr>
              <a:t>Introduction to Computer Programming</a:t>
            </a:r>
            <a:br>
              <a:rPr lang="en-GB" sz="2600" dirty="0"/>
            </a:br>
            <a:br>
              <a:rPr lang="en-GB" sz="30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GB" sz="3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Lecture 05:</a:t>
            </a:r>
            <a:br>
              <a:rPr lang="en-GB" sz="3200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en-GB" sz="3200" dirty="0">
                <a:solidFill>
                  <a:srgbClr val="92D050"/>
                </a:solidFill>
              </a:rPr>
              <a:t>Concepts of Object-Oriented Programming (OOP) - Classes, Methods, and Constructors</a:t>
            </a:r>
            <a:br>
              <a:rPr lang="en-GB" sz="3200" dirty="0">
                <a:solidFill>
                  <a:srgbClr val="92D050"/>
                </a:solidFill>
              </a:rPr>
            </a:br>
            <a:r>
              <a:rPr lang="en-GB" sz="2000" dirty="0">
                <a:solidFill>
                  <a:srgbClr val="92D050"/>
                </a:solidFill>
              </a:rPr>
              <a:t>(Week 15:05)</a:t>
            </a:r>
            <a:br>
              <a:rPr lang="en-GB" sz="3200" dirty="0"/>
            </a:br>
            <a:endParaRPr lang="en-US" altLang="en-US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A9A904-1F1B-EC29-6E8C-5892D3E6C76D}"/>
              </a:ext>
            </a:extLst>
          </p:cNvPr>
          <p:cNvSpPr txBox="1"/>
          <p:nvPr/>
        </p:nvSpPr>
        <p:spPr>
          <a:xfrm>
            <a:off x="5303040" y="4498290"/>
            <a:ext cx="61129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2400" b="1" dirty="0">
                <a:solidFill>
                  <a:schemeClr val="bg1"/>
                </a:solidFill>
              </a:rPr>
              <a:t>Dan Buxton, MSc, MBCS</a:t>
            </a:r>
          </a:p>
          <a:p>
            <a:pPr algn="r"/>
            <a:r>
              <a:rPr lang="en-GB" sz="2400" dirty="0">
                <a:solidFill>
                  <a:schemeClr val="bg1"/>
                </a:solidFill>
              </a:rPr>
              <a:t>Department of Computer Science, NTU</a:t>
            </a:r>
          </a:p>
          <a:p>
            <a:pPr algn="r"/>
            <a:r>
              <a:rPr lang="en-GB" sz="2400" b="1" dirty="0">
                <a:solidFill>
                  <a:srgbClr val="76D6FF"/>
                </a:solidFill>
              </a:rPr>
              <a:t>dan.buxton@ntu.ac.uk</a:t>
            </a:r>
          </a:p>
        </p:txBody>
      </p:sp>
    </p:spTree>
    <p:extLst>
      <p:ext uri="{BB962C8B-B14F-4D97-AF65-F5344CB8AC3E}">
        <p14:creationId xmlns:p14="http://schemas.microsoft.com/office/powerpoint/2010/main" val="2948420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5079E-CA90-A1DA-4C1D-E1D4DB804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39A6167-54DC-2C15-14F3-45518E544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0" y="542468"/>
            <a:ext cx="11306175" cy="643110"/>
          </a:xfrm>
        </p:spPr>
        <p:txBody>
          <a:bodyPr/>
          <a:lstStyle/>
          <a:p>
            <a:r>
              <a:rPr lang="en-GB" sz="4000" dirty="0">
                <a:solidFill>
                  <a:srgbClr val="FF2F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 number of parameters</a:t>
            </a:r>
            <a:endParaRPr lang="en-US" sz="4000" dirty="0">
              <a:solidFill>
                <a:srgbClr val="FF2F9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FB909-457F-6B08-79C7-5EBA2EAA3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6626" y="1185578"/>
            <a:ext cx="11306174" cy="370840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So far, functions can have an explicitly defined number of parameters.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What if we don’t know how many parameters to expect? (e.g. </a:t>
            </a:r>
            <a:r>
              <a:rPr lang="en-GB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In the parameter list, use </a:t>
            </a:r>
            <a:r>
              <a:rPr lang="en-GB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followed by a parameter name.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728842-5816-6041-A24E-2B1EA82CD648}"/>
              </a:ext>
            </a:extLst>
          </p:cNvPr>
          <p:cNvSpPr txBox="1">
            <a:spLocks/>
          </p:cNvSpPr>
          <p:nvPr/>
        </p:nvSpPr>
        <p:spPr>
          <a:xfrm>
            <a:off x="624956" y="1156365"/>
            <a:ext cx="9567668" cy="1371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18" rtl="0" eaLnBrk="1" latinLnBrk="0" hangingPunct="1">
              <a:lnSpc>
                <a:spcPct val="150000"/>
              </a:lnSpc>
              <a:spcBef>
                <a:spcPts val="999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740" indent="-228581" algn="l" defTabSz="914318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2899" indent="-228581" algn="l" defTabSz="914318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060" indent="-228581" algn="l" defTabSz="914318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221" indent="-228581" algn="l" defTabSz="914318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381" indent="-228581" algn="l" defTabSz="91431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40" indent="-228581" algn="l" defTabSz="91431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00" indent="-228581" algn="l" defTabSz="91431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9" indent="-228581" algn="l" defTabSz="91431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E979FF-365F-8E22-BA31-2083EA6DF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688" y="3039778"/>
            <a:ext cx="7696200" cy="3181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8B7436-FA0C-B984-84A7-B6AC5BCD3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0558" y="2708701"/>
            <a:ext cx="2643492" cy="393976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13644D58-8E53-A683-2D8E-FA10372DB1C6}"/>
              </a:ext>
            </a:extLst>
          </p:cNvPr>
          <p:cNvGrpSpPr/>
          <p:nvPr/>
        </p:nvGrpSpPr>
        <p:grpSpPr>
          <a:xfrm>
            <a:off x="1077591" y="2678377"/>
            <a:ext cx="10686612" cy="3005319"/>
            <a:chOff x="1077591" y="2678377"/>
            <a:chExt cx="10686612" cy="3005319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B2B6482-0BD8-A844-6458-F2A7838E706A}"/>
                </a:ext>
              </a:extLst>
            </p:cNvPr>
            <p:cNvSpPr/>
            <p:nvPr/>
          </p:nvSpPr>
          <p:spPr>
            <a:xfrm>
              <a:off x="1077591" y="5434883"/>
              <a:ext cx="4215631" cy="248813"/>
            </a:xfrm>
            <a:prstGeom prst="roundRect">
              <a:avLst/>
            </a:prstGeom>
            <a:noFill/>
            <a:ln w="476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E8075E0-A2DA-8313-544B-AF58966CFE5D}"/>
                </a:ext>
              </a:extLst>
            </p:cNvPr>
            <p:cNvGrpSpPr/>
            <p:nvPr/>
          </p:nvGrpSpPr>
          <p:grpSpPr>
            <a:xfrm>
              <a:off x="5291073" y="2678377"/>
              <a:ext cx="6473130" cy="2756506"/>
              <a:chOff x="5291073" y="2678377"/>
              <a:chExt cx="6473130" cy="2756506"/>
            </a:xfrm>
          </p:grpSpPr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8B707186-8862-1FE3-7A42-100F8D7B9B45}"/>
                  </a:ext>
                </a:extLst>
              </p:cNvPr>
              <p:cNvSpPr/>
              <p:nvPr/>
            </p:nvSpPr>
            <p:spPr>
              <a:xfrm>
                <a:off x="8876287" y="2678377"/>
                <a:ext cx="2887916" cy="2073927"/>
              </a:xfrm>
              <a:prstGeom prst="roundRect">
                <a:avLst/>
              </a:prstGeom>
              <a:noFill/>
              <a:ln w="476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91103A46-DCA3-845D-AE45-948DE8D3351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91073" y="3992451"/>
                <a:ext cx="3585214" cy="1442432"/>
              </a:xfrm>
              <a:prstGeom prst="straightConnector1">
                <a:avLst/>
              </a:prstGeom>
              <a:ln w="34925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060434C-BD35-A4E7-0F0F-BEBAE1C19825}"/>
              </a:ext>
            </a:extLst>
          </p:cNvPr>
          <p:cNvGrpSpPr/>
          <p:nvPr/>
        </p:nvGrpSpPr>
        <p:grpSpPr>
          <a:xfrm>
            <a:off x="1077590" y="4782626"/>
            <a:ext cx="10686613" cy="1128870"/>
            <a:chOff x="1077590" y="4782626"/>
            <a:chExt cx="10686613" cy="1128870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59423B9B-2306-80C2-CDAE-0F3C0E844604}"/>
                </a:ext>
              </a:extLst>
            </p:cNvPr>
            <p:cNvSpPr/>
            <p:nvPr/>
          </p:nvSpPr>
          <p:spPr>
            <a:xfrm>
              <a:off x="1077590" y="5662683"/>
              <a:ext cx="4215631" cy="248813"/>
            </a:xfrm>
            <a:prstGeom prst="roundRect">
              <a:avLst/>
            </a:prstGeom>
            <a:noFill/>
            <a:ln w="476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9013AA7F-24D3-E7C4-9AAC-8CBB3152D3FA}"/>
                </a:ext>
              </a:extLst>
            </p:cNvPr>
            <p:cNvSpPr/>
            <p:nvPr/>
          </p:nvSpPr>
          <p:spPr>
            <a:xfrm flipV="1">
              <a:off x="8876287" y="4782626"/>
              <a:ext cx="2887916" cy="754461"/>
            </a:xfrm>
            <a:prstGeom prst="roundRect">
              <a:avLst/>
            </a:prstGeom>
            <a:noFill/>
            <a:ln w="476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DEC8FC5-E674-F2E4-A679-84648D4807D9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 flipV="1">
              <a:off x="5315158" y="5159856"/>
              <a:ext cx="3561129" cy="645026"/>
            </a:xfrm>
            <a:prstGeom prst="straightConnector1">
              <a:avLst/>
            </a:prstGeom>
            <a:ln w="349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A73B14D-D942-CDE6-15BB-E40DCE75260C}"/>
              </a:ext>
            </a:extLst>
          </p:cNvPr>
          <p:cNvGrpSpPr/>
          <p:nvPr/>
        </p:nvGrpSpPr>
        <p:grpSpPr>
          <a:xfrm>
            <a:off x="1075442" y="5585172"/>
            <a:ext cx="10680984" cy="1093611"/>
            <a:chOff x="1075442" y="5585172"/>
            <a:chExt cx="10680984" cy="1093611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59D913A9-0C15-DA9C-D249-BEE0D391964D}"/>
                </a:ext>
              </a:extLst>
            </p:cNvPr>
            <p:cNvSpPr/>
            <p:nvPr/>
          </p:nvSpPr>
          <p:spPr>
            <a:xfrm>
              <a:off x="1075442" y="5918115"/>
              <a:ext cx="4215631" cy="248813"/>
            </a:xfrm>
            <a:prstGeom prst="roundRect">
              <a:avLst/>
            </a:prstGeom>
            <a:noFill/>
            <a:ln w="4762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003B1AE9-98C8-E6AF-6F5C-C887FB468619}"/>
                </a:ext>
              </a:extLst>
            </p:cNvPr>
            <p:cNvSpPr/>
            <p:nvPr/>
          </p:nvSpPr>
          <p:spPr>
            <a:xfrm>
              <a:off x="8876287" y="5585172"/>
              <a:ext cx="2880139" cy="1093611"/>
            </a:xfrm>
            <a:prstGeom prst="roundRect">
              <a:avLst/>
            </a:prstGeom>
            <a:noFill/>
            <a:ln w="4762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9CA3258-0827-51DB-4198-C53DC49CC3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7515" y="6024901"/>
              <a:ext cx="3548772" cy="47776"/>
            </a:xfrm>
            <a:prstGeom prst="straightConnector1">
              <a:avLst/>
            </a:prstGeom>
            <a:ln w="34925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909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AB3897-FD59-3BC5-295F-949C970FA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EBC8085-F386-49B3-0E8A-F32210184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0" y="542468"/>
            <a:ext cx="11306175" cy="643110"/>
          </a:xfrm>
        </p:spPr>
        <p:txBody>
          <a:bodyPr/>
          <a:lstStyle/>
          <a:p>
            <a:r>
              <a:rPr lang="en-GB" sz="4000" dirty="0">
                <a:solidFill>
                  <a:srgbClr val="FF2F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Returning Values</a:t>
            </a:r>
            <a:endParaRPr lang="en-US" sz="4000" dirty="0">
              <a:solidFill>
                <a:srgbClr val="FF2F9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6800D46-1303-925A-D06A-C748E9682EFE}"/>
              </a:ext>
            </a:extLst>
          </p:cNvPr>
          <p:cNvSpPr txBox="1">
            <a:spLocks/>
          </p:cNvSpPr>
          <p:nvPr/>
        </p:nvSpPr>
        <p:spPr>
          <a:xfrm>
            <a:off x="624956" y="1156365"/>
            <a:ext cx="9567668" cy="1371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18" rtl="0" eaLnBrk="1" latinLnBrk="0" hangingPunct="1">
              <a:lnSpc>
                <a:spcPct val="150000"/>
              </a:lnSpc>
              <a:spcBef>
                <a:spcPts val="999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740" indent="-228581" algn="l" defTabSz="914318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2899" indent="-228581" algn="l" defTabSz="914318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060" indent="-228581" algn="l" defTabSz="914318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221" indent="-228581" algn="l" defTabSz="914318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381" indent="-228581" algn="l" defTabSz="91431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40" indent="-228581" algn="l" defTabSz="91431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00" indent="-228581" algn="l" defTabSz="91431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9" indent="-228581" algn="l" defTabSz="91431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872A1A-8591-A0AF-3EA3-850E5AC16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560" y="1313641"/>
            <a:ext cx="11024484" cy="477806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Functions can return information which has been created or manipulated within the function using the </a:t>
            </a:r>
            <a:r>
              <a:rPr lang="en-GB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 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keyword.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GB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GB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GB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You can also return more than one value by using </a:t>
            </a:r>
            <a:r>
              <a:rPr lang="en-GB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commas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20388D-31E7-49C3-A341-D39428386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948" y="2288459"/>
            <a:ext cx="4490310" cy="11998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316B02A-0623-AA27-29FF-0B0E57E80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948" y="3656813"/>
            <a:ext cx="5628350" cy="154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91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03694-510D-AE8F-2809-AFAFE012F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E04606D-0074-C2AD-2B18-6250096EC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0" y="439436"/>
            <a:ext cx="11306175" cy="643110"/>
          </a:xfrm>
        </p:spPr>
        <p:txBody>
          <a:bodyPr/>
          <a:lstStyle/>
          <a:p>
            <a:r>
              <a:rPr lang="en-GB" sz="4000" dirty="0">
                <a:solidFill>
                  <a:srgbClr val="FF2F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Stack – Calling Functions</a:t>
            </a:r>
            <a:endParaRPr lang="en-US" sz="4000" dirty="0">
              <a:solidFill>
                <a:srgbClr val="FF2F9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62030F-119F-D836-7D86-F9D6A5F23E40}"/>
              </a:ext>
            </a:extLst>
          </p:cNvPr>
          <p:cNvSpPr txBox="1">
            <a:spLocks/>
          </p:cNvSpPr>
          <p:nvPr/>
        </p:nvSpPr>
        <p:spPr>
          <a:xfrm>
            <a:off x="624956" y="1156365"/>
            <a:ext cx="9567668" cy="1371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18" rtl="0" eaLnBrk="1" latinLnBrk="0" hangingPunct="1">
              <a:lnSpc>
                <a:spcPct val="150000"/>
              </a:lnSpc>
              <a:spcBef>
                <a:spcPts val="999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740" indent="-228581" algn="l" defTabSz="914318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2899" indent="-228581" algn="l" defTabSz="914318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060" indent="-228581" algn="l" defTabSz="914318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221" indent="-228581" algn="l" defTabSz="914318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381" indent="-228581" algn="l" defTabSz="91431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40" indent="-228581" algn="l" defTabSz="91431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00" indent="-228581" algn="l" defTabSz="91431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9" indent="-228581" algn="l" defTabSz="91431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C08EEE0-8D1F-D627-034B-9F1F820EB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29" y="950754"/>
            <a:ext cx="10228856" cy="143583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2600" dirty="0"/>
              <a:t>The stack stores temporary data in relation to a function:</a:t>
            </a:r>
          </a:p>
          <a:p>
            <a:pPr lvl="1">
              <a:lnSpc>
                <a:spcPct val="100000"/>
              </a:lnSpc>
            </a:pPr>
            <a:r>
              <a:rPr lang="en-GB" sz="2600" dirty="0"/>
              <a:t>Function call details including parameters</a:t>
            </a:r>
          </a:p>
          <a:p>
            <a:pPr lvl="1">
              <a:lnSpc>
                <a:spcPct val="100000"/>
              </a:lnSpc>
            </a:pPr>
            <a:r>
              <a:rPr lang="en-GB" sz="2600" dirty="0"/>
              <a:t>Local variables</a:t>
            </a:r>
          </a:p>
          <a:p>
            <a:pPr lvl="1">
              <a:lnSpc>
                <a:spcPct val="100000"/>
              </a:lnSpc>
            </a:pPr>
            <a:r>
              <a:rPr lang="en-GB" sz="2600" dirty="0"/>
              <a:t>Return addresses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BBF072-3E4D-B84D-4C16-0986B0086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281" y="2992520"/>
            <a:ext cx="4048125" cy="28860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B71AF55-EDCA-66D0-86F7-570C5D96DDB1}"/>
              </a:ext>
            </a:extLst>
          </p:cNvPr>
          <p:cNvSpPr/>
          <p:nvPr/>
        </p:nvSpPr>
        <p:spPr>
          <a:xfrm>
            <a:off x="8523867" y="4630025"/>
            <a:ext cx="1566747" cy="75828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Function1</a:t>
            </a:r>
          </a:p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Parameters(s): a</a:t>
            </a:r>
          </a:p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 variables</a:t>
            </a:r>
          </a:p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Return address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2E10E5-7117-052B-90CA-BAB11CCA773A}"/>
              </a:ext>
            </a:extLst>
          </p:cNvPr>
          <p:cNvSpPr/>
          <p:nvPr/>
        </p:nvSpPr>
        <p:spPr>
          <a:xfrm>
            <a:off x="8523867" y="3717484"/>
            <a:ext cx="1566747" cy="75828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Function2</a:t>
            </a:r>
          </a:p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Parameters(s): b</a:t>
            </a:r>
          </a:p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 variables</a:t>
            </a:r>
          </a:p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Return address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E67687-CB9B-A77E-409C-812EEB47C41C}"/>
              </a:ext>
            </a:extLst>
          </p:cNvPr>
          <p:cNvSpPr/>
          <p:nvPr/>
        </p:nvSpPr>
        <p:spPr>
          <a:xfrm>
            <a:off x="8523867" y="2804943"/>
            <a:ext cx="1566747" cy="75828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Function3</a:t>
            </a:r>
          </a:p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Parameters(s): c</a:t>
            </a:r>
          </a:p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 variables</a:t>
            </a:r>
          </a:p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Return address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F3EF13-5EE3-7D82-0D45-4D9D7C0A6BF0}"/>
              </a:ext>
            </a:extLst>
          </p:cNvPr>
          <p:cNvCxnSpPr/>
          <p:nvPr/>
        </p:nvCxnSpPr>
        <p:spPr>
          <a:xfrm>
            <a:off x="1665585" y="5743968"/>
            <a:ext cx="28906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8976869-1448-EF22-BB74-FD745C255F27}"/>
              </a:ext>
            </a:extLst>
          </p:cNvPr>
          <p:cNvGrpSpPr/>
          <p:nvPr/>
        </p:nvGrpSpPr>
        <p:grpSpPr>
          <a:xfrm>
            <a:off x="6651257" y="2659310"/>
            <a:ext cx="1024668" cy="2728999"/>
            <a:chOff x="5295742" y="3059421"/>
            <a:chExt cx="1070416" cy="3578491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A00FF88-745F-D299-3ECD-118C7F22DC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6158" y="3059421"/>
              <a:ext cx="0" cy="35784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5E03C6-75B3-9AE3-1B99-8FC9EB8ABB95}"/>
                </a:ext>
              </a:extLst>
            </p:cNvPr>
            <p:cNvSpPr txBox="1"/>
            <p:nvPr/>
          </p:nvSpPr>
          <p:spPr>
            <a:xfrm rot="16200000">
              <a:off x="4798535" y="4849100"/>
              <a:ext cx="1825668" cy="831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1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Program Stack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2408DF-FF62-CE8D-71C8-A24DB2A57D8C}"/>
              </a:ext>
            </a:extLst>
          </p:cNvPr>
          <p:cNvCxnSpPr/>
          <p:nvPr/>
        </p:nvCxnSpPr>
        <p:spPr>
          <a:xfrm>
            <a:off x="1665585" y="3108563"/>
            <a:ext cx="28906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496695D-E57E-151C-87A1-FDA615425634}"/>
              </a:ext>
            </a:extLst>
          </p:cNvPr>
          <p:cNvCxnSpPr/>
          <p:nvPr/>
        </p:nvCxnSpPr>
        <p:spPr>
          <a:xfrm>
            <a:off x="1665585" y="3545319"/>
            <a:ext cx="28906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B36336-4B7D-CDA5-C4F9-073487D5E8C3}"/>
              </a:ext>
            </a:extLst>
          </p:cNvPr>
          <p:cNvCxnSpPr/>
          <p:nvPr/>
        </p:nvCxnSpPr>
        <p:spPr>
          <a:xfrm>
            <a:off x="1665585" y="3998802"/>
            <a:ext cx="28906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6303218-851A-174E-70EE-7BB9C3F10BE6}"/>
              </a:ext>
            </a:extLst>
          </p:cNvPr>
          <p:cNvCxnSpPr/>
          <p:nvPr/>
        </p:nvCxnSpPr>
        <p:spPr>
          <a:xfrm>
            <a:off x="1665585" y="4435558"/>
            <a:ext cx="28906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EE668FB-3C64-7A04-AD7B-C03A82BACDC0}"/>
              </a:ext>
            </a:extLst>
          </p:cNvPr>
          <p:cNvCxnSpPr/>
          <p:nvPr/>
        </p:nvCxnSpPr>
        <p:spPr>
          <a:xfrm>
            <a:off x="1665585" y="5083405"/>
            <a:ext cx="28906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F216F0D-CBED-93CD-C766-3576FA10BAC8}"/>
              </a:ext>
            </a:extLst>
          </p:cNvPr>
          <p:cNvCxnSpPr/>
          <p:nvPr/>
        </p:nvCxnSpPr>
        <p:spPr>
          <a:xfrm>
            <a:off x="1663631" y="5408649"/>
            <a:ext cx="28906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44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AB3897-FD59-3BC5-295F-949C970FA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EBC8085-F386-49B3-0E8A-F32210184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0" y="542468"/>
            <a:ext cx="11306175" cy="643110"/>
          </a:xfrm>
        </p:spPr>
        <p:txBody>
          <a:bodyPr/>
          <a:lstStyle/>
          <a:p>
            <a:r>
              <a:rPr lang="en-GB" sz="4000" dirty="0">
                <a:solidFill>
                  <a:srgbClr val="FF2F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Constructor – Special method</a:t>
            </a:r>
            <a:endParaRPr lang="en-US" sz="4000" dirty="0">
              <a:solidFill>
                <a:srgbClr val="FF2F9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6800D46-1303-925A-D06A-C748E9682EFE}"/>
              </a:ext>
            </a:extLst>
          </p:cNvPr>
          <p:cNvSpPr txBox="1">
            <a:spLocks/>
          </p:cNvSpPr>
          <p:nvPr/>
        </p:nvSpPr>
        <p:spPr>
          <a:xfrm>
            <a:off x="624956" y="1156365"/>
            <a:ext cx="9567668" cy="1371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18" rtl="0" eaLnBrk="1" latinLnBrk="0" hangingPunct="1">
              <a:lnSpc>
                <a:spcPct val="150000"/>
              </a:lnSpc>
              <a:spcBef>
                <a:spcPts val="999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740" indent="-228581" algn="l" defTabSz="914318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2899" indent="-228581" algn="l" defTabSz="914318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060" indent="-228581" algn="l" defTabSz="914318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221" indent="-228581" algn="l" defTabSz="914318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381" indent="-228581" algn="l" defTabSz="91431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40" indent="-228581" algn="l" defTabSz="91431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00" indent="-228581" algn="l" defTabSz="91431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9" indent="-228581" algn="l" defTabSz="91431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EC4CE2-E554-FC90-BCF4-6686993C1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56" y="1329050"/>
            <a:ext cx="4791744" cy="4372585"/>
          </a:xfrm>
          <a:prstGeom prst="rect">
            <a:avLst/>
          </a:prstGeom>
        </p:spPr>
      </p:pic>
      <p:sp>
        <p:nvSpPr>
          <p:cNvPr id="8" name="Rounded Rectangle 11">
            <a:extLst>
              <a:ext uri="{FF2B5EF4-FFF2-40B4-BE49-F238E27FC236}">
                <a16:creationId xmlns:a16="http://schemas.microsoft.com/office/drawing/2014/main" id="{AF178993-D53B-EF7C-879B-BE786F32E13B}"/>
              </a:ext>
            </a:extLst>
          </p:cNvPr>
          <p:cNvSpPr/>
          <p:nvPr/>
        </p:nvSpPr>
        <p:spPr>
          <a:xfrm>
            <a:off x="913012" y="2430379"/>
            <a:ext cx="4215631" cy="1084963"/>
          </a:xfrm>
          <a:prstGeom prst="roundRect">
            <a:avLst/>
          </a:prstGeom>
          <a:noFill/>
          <a:ln w="47625">
            <a:solidFill>
              <a:srgbClr val="FF2F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819F6D-0820-ED4F-B750-32F69117834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4393"/>
          <a:stretch/>
        </p:blipFill>
        <p:spPr>
          <a:xfrm>
            <a:off x="7144733" y="3703084"/>
            <a:ext cx="4553585" cy="19985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81F70A-13C2-E4AE-0342-CA7038D2C1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4663" y="1371313"/>
            <a:ext cx="6087325" cy="2057687"/>
          </a:xfrm>
          <a:prstGeom prst="rect">
            <a:avLst/>
          </a:prstGeom>
        </p:spPr>
      </p:pic>
      <p:sp>
        <p:nvSpPr>
          <p:cNvPr id="18" name="Rounded Rectangle 11">
            <a:extLst>
              <a:ext uri="{FF2B5EF4-FFF2-40B4-BE49-F238E27FC236}">
                <a16:creationId xmlns:a16="http://schemas.microsoft.com/office/drawing/2014/main" id="{A30D23D5-ADAE-AC23-70CC-13560A0A1E25}"/>
              </a:ext>
            </a:extLst>
          </p:cNvPr>
          <p:cNvSpPr/>
          <p:nvPr/>
        </p:nvSpPr>
        <p:spPr>
          <a:xfrm>
            <a:off x="3425518" y="2570714"/>
            <a:ext cx="1447271" cy="340928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1">
            <a:extLst>
              <a:ext uri="{FF2B5EF4-FFF2-40B4-BE49-F238E27FC236}">
                <a16:creationId xmlns:a16="http://schemas.microsoft.com/office/drawing/2014/main" id="{55906D98-4672-E394-B908-B1ECBCC90DFA}"/>
              </a:ext>
            </a:extLst>
          </p:cNvPr>
          <p:cNvSpPr/>
          <p:nvPr/>
        </p:nvSpPr>
        <p:spPr>
          <a:xfrm>
            <a:off x="8944001" y="4756450"/>
            <a:ext cx="1447271" cy="340928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11">
            <a:extLst>
              <a:ext uri="{FF2B5EF4-FFF2-40B4-BE49-F238E27FC236}">
                <a16:creationId xmlns:a16="http://schemas.microsoft.com/office/drawing/2014/main" id="{69DBF395-9A25-5927-FC80-03B7CA79AFD2}"/>
              </a:ext>
            </a:extLst>
          </p:cNvPr>
          <p:cNvSpPr/>
          <p:nvPr/>
        </p:nvSpPr>
        <p:spPr>
          <a:xfrm>
            <a:off x="7641149" y="2418347"/>
            <a:ext cx="4057169" cy="340928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31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8" grpId="0" animBg="1"/>
      <p:bldP spid="19" grpId="0" animBg="1"/>
      <p:bldP spid="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8B60552-3E3E-0342-4695-D26158490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1"/>
            <a:ext cx="11306175" cy="643110"/>
          </a:xfrm>
        </p:spPr>
        <p:txBody>
          <a:bodyPr/>
          <a:lstStyle/>
          <a:p>
            <a:r>
              <a:rPr lang="en-US" sz="4000" b="1" dirty="0">
                <a:solidFill>
                  <a:srgbClr val="FF2F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 special methods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D748B143-C3F2-C1A0-E5A0-29290FA773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647613"/>
            <a:ext cx="11306174" cy="37084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__eq( obj )__</a:t>
            </a:r>
          </a:p>
          <a:p>
            <a:pPr marL="1028640" lvl="1" indent="-342900"/>
            <a:r>
              <a:rPr lang="en-US" dirty="0"/>
              <a:t>Change the compare functionality when using obj1 == obj2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__str( obj )__</a:t>
            </a:r>
          </a:p>
          <a:p>
            <a:pPr marL="1028640" lvl="1" indent="-342900"/>
            <a:r>
              <a:rPr lang="en-US" dirty="0"/>
              <a:t>Printing obj1 will print the class type and the memory address. Implement this class method and you can change the string representation of object</a:t>
            </a:r>
          </a:p>
        </p:txBody>
      </p:sp>
    </p:spTree>
    <p:extLst>
      <p:ext uri="{BB962C8B-B14F-4D97-AF65-F5344CB8AC3E}">
        <p14:creationId xmlns:p14="http://schemas.microsoft.com/office/powerpoint/2010/main" val="234119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BC5557-380C-33FE-CEA0-E87A457A8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2F92"/>
                </a:solidFill>
              </a:rPr>
              <a:t>Comparing objects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E866A6-B2E1-4C71-D681-BFCE1C2EC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12" y="1584513"/>
            <a:ext cx="5039428" cy="22577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2B150C-0BBB-86B0-E4D8-D06DBE831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05" y="2969939"/>
            <a:ext cx="3991532" cy="12098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786257B-6B32-ACFD-5452-F3008D374B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913" y="1584514"/>
            <a:ext cx="6527896" cy="420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44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8B60552-3E3E-0342-4695-D26158490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1"/>
            <a:ext cx="11306175" cy="643110"/>
          </a:xfrm>
        </p:spPr>
        <p:txBody>
          <a:bodyPr/>
          <a:lstStyle/>
          <a:p>
            <a:r>
              <a:rPr lang="en-US" sz="4000" b="1" dirty="0" err="1">
                <a:solidFill>
                  <a:srgbClr val="FF2F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Dataclasses</a:t>
            </a:r>
            <a:r>
              <a:rPr lang="en-US" sz="4000" b="1" dirty="0">
                <a:solidFill>
                  <a:srgbClr val="FF2F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library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D748B143-C3F2-C1A0-E5A0-29290FA773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647613"/>
            <a:ext cx="11306174" cy="37084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5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8B60552-3E3E-0342-4695-D26158490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1"/>
            <a:ext cx="11306175" cy="643110"/>
          </a:xfrm>
        </p:spPr>
        <p:txBody>
          <a:bodyPr/>
          <a:lstStyle/>
          <a:p>
            <a:r>
              <a:rPr lang="en-GB" sz="4000" b="1" dirty="0">
                <a:solidFill>
                  <a:srgbClr val="FF2F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 OOP concepts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D748B143-C3F2-C1A0-E5A0-29290FA773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647613"/>
            <a:ext cx="11306174" cy="37084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Inheritance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60670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8B60552-3E3E-0342-4695-D26158490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1"/>
            <a:ext cx="11306175" cy="643110"/>
          </a:xfrm>
        </p:spPr>
        <p:txBody>
          <a:bodyPr/>
          <a:lstStyle/>
          <a:p>
            <a:r>
              <a:rPr lang="en-GB" sz="4000" b="1">
                <a:solidFill>
                  <a:srgbClr val="FF2F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</a:t>
            </a:r>
            <a:r>
              <a:rPr lang="en-GB" sz="4000">
                <a:solidFill>
                  <a:srgbClr val="FF2F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Inheritance</a:t>
            </a:r>
            <a:r>
              <a:rPr lang="en-GB" sz="4000" b="1">
                <a:solidFill>
                  <a:srgbClr val="FF2F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D748B143-C3F2-C1A0-E5A0-29290FA773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647613"/>
            <a:ext cx="11306174" cy="3708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Inheritance is a process of expanding a previous contract into a new one without changing it.</a:t>
            </a:r>
          </a:p>
          <a:p>
            <a:pPr marL="0" indent="0">
              <a:buNone/>
            </a:pPr>
            <a:endParaRPr lang="en-GB" dirty="0"/>
          </a:p>
          <a:p>
            <a:pPr lvl="1"/>
            <a:r>
              <a:rPr lang="en-GB" sz="2800" b="1" dirty="0">
                <a:solidFill>
                  <a:schemeClr val="accent6">
                    <a:lumMod val="75000"/>
                  </a:schemeClr>
                </a:solidFill>
              </a:rPr>
              <a:t>Modular Design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: Breaks down complex programs into objects</a:t>
            </a:r>
          </a:p>
          <a:p>
            <a:pPr lvl="1"/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Code Reusability</a:t>
            </a:r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: Write once, use multiple times</a:t>
            </a:r>
          </a:p>
          <a:p>
            <a:pPr lvl="1"/>
            <a:r>
              <a:rPr lang="en-GB" sz="2800" b="1" dirty="0">
                <a:solidFill>
                  <a:schemeClr val="accent2">
                    <a:lumMod val="50000"/>
                  </a:schemeClr>
                </a:solidFill>
              </a:rPr>
              <a:t>Abstraction</a:t>
            </a:r>
            <a:r>
              <a:rPr lang="en-GB" sz="2800" dirty="0">
                <a:solidFill>
                  <a:schemeClr val="accent2">
                    <a:lumMod val="50000"/>
                  </a:schemeClr>
                </a:solidFill>
              </a:rPr>
              <a:t>: Hides complex definitions, simplifies code usage</a:t>
            </a:r>
          </a:p>
          <a:p>
            <a:pPr lvl="1"/>
            <a:r>
              <a:rPr lang="en-GB" sz="2800" b="1" dirty="0">
                <a:solidFill>
                  <a:srgbClr val="7030A0"/>
                </a:solidFill>
              </a:rPr>
              <a:t>Encapsulation</a:t>
            </a:r>
            <a:r>
              <a:rPr lang="en-GB" sz="2800" dirty="0">
                <a:solidFill>
                  <a:srgbClr val="7030A0"/>
                </a:solidFill>
              </a:rPr>
              <a:t>: Protects internal code, exposes only what's necessary</a:t>
            </a:r>
          </a:p>
          <a:p>
            <a:pPr lvl="1"/>
            <a:r>
              <a:rPr lang="en-GB" sz="2800" b="1" dirty="0">
                <a:solidFill>
                  <a:schemeClr val="accent1">
                    <a:lumMod val="50000"/>
                  </a:schemeClr>
                </a:solidFill>
              </a:rPr>
              <a:t>Maintainability</a:t>
            </a:r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: Easier debugging and code updates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36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50A137-13DD-BF4B-9524-3C023ED3D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2859B10-970C-0194-9AF9-A9F4CC6F1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1"/>
            <a:ext cx="11306175" cy="643110"/>
          </a:xfrm>
        </p:spPr>
        <p:txBody>
          <a:bodyPr/>
          <a:lstStyle/>
          <a:p>
            <a:r>
              <a:rPr lang="en-US" sz="4000" b="1" dirty="0">
                <a:solidFill>
                  <a:srgbClr val="FF2F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 use Inheritance?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67CB40B1-BEA2-9F46-4A6C-A8C348EF78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0116556"/>
              </p:ext>
            </p:extLst>
          </p:nvPr>
        </p:nvGraphicFramePr>
        <p:xfrm>
          <a:off x="1506829" y="1392473"/>
          <a:ext cx="9414456" cy="4803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0224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ADAD18-4AA4-9FFB-0898-414B64C23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396655"/>
            <a:ext cx="11306175" cy="1001983"/>
          </a:xfrm>
        </p:spPr>
        <p:txBody>
          <a:bodyPr>
            <a:normAutofit/>
          </a:bodyPr>
          <a:lstStyle/>
          <a:p>
            <a:r>
              <a:rPr lang="en-US" sz="3600" dirty="0"/>
              <a:t>Module Contents and Our Plan!</a:t>
            </a: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88CA7E02-B34D-0880-6278-2C2939BDA63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61763867"/>
              </p:ext>
            </p:extLst>
          </p:nvPr>
        </p:nvGraphicFramePr>
        <p:xfrm>
          <a:off x="219888" y="943738"/>
          <a:ext cx="11768276" cy="58175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656080">
                  <a:extLst>
                    <a:ext uri="{9D8B030D-6E8A-4147-A177-3AD203B41FA5}">
                      <a16:colId xmlns:a16="http://schemas.microsoft.com/office/drawing/2014/main" val="525718160"/>
                    </a:ext>
                  </a:extLst>
                </a:gridCol>
                <a:gridCol w="1140178">
                  <a:extLst>
                    <a:ext uri="{9D8B030D-6E8A-4147-A177-3AD203B41FA5}">
                      <a16:colId xmlns:a16="http://schemas.microsoft.com/office/drawing/2014/main" val="3029913388"/>
                    </a:ext>
                  </a:extLst>
                </a:gridCol>
                <a:gridCol w="7330052">
                  <a:extLst>
                    <a:ext uri="{9D8B030D-6E8A-4147-A177-3AD203B41FA5}">
                      <a16:colId xmlns:a16="http://schemas.microsoft.com/office/drawing/2014/main" val="2953308208"/>
                    </a:ext>
                  </a:extLst>
                </a:gridCol>
                <a:gridCol w="1641966">
                  <a:extLst>
                    <a:ext uri="{9D8B030D-6E8A-4147-A177-3AD203B41FA5}">
                      <a16:colId xmlns:a16="http://schemas.microsoft.com/office/drawing/2014/main" val="442963989"/>
                    </a:ext>
                  </a:extLst>
                </a:gridCol>
              </a:tblGrid>
              <a:tr h="439733">
                <a:tc>
                  <a:txBody>
                    <a:bodyPr/>
                    <a:lstStyle/>
                    <a:p>
                      <a:r>
                        <a:rPr lang="en-US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083068"/>
                  </a:ext>
                </a:extLst>
              </a:tr>
              <a:tr h="6939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Lecture 01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Week 11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Module Introduction, Programming Basics: Python Environment, Installation, Variables, Data Types and Operations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Done!</a:t>
                      </a:r>
                      <a:endParaRPr lang="en-US" sz="24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5372262"/>
                  </a:ext>
                </a:extLst>
              </a:tr>
              <a:tr h="445471">
                <a:tc>
                  <a:txBody>
                    <a:bodyPr/>
                    <a:lstStyle/>
                    <a:p>
                      <a:r>
                        <a:rPr lang="en-US" b="0" dirty="0"/>
                        <a:t>Lecture 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Week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Procedural Programming:</a:t>
                      </a: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n-GB" b="0" dirty="0"/>
                        <a:t>Control Structures with Python (Sequence, Branching, Conditions and Looping)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Done!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5770368"/>
                  </a:ext>
                </a:extLst>
              </a:tr>
              <a:tr h="693954">
                <a:tc>
                  <a:txBody>
                    <a:bodyPr/>
                    <a:lstStyle/>
                    <a:p>
                      <a:r>
                        <a:rPr lang="en-US" b="0" dirty="0"/>
                        <a:t>Lecture 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Week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Data Structures Concepts in Python (Lists, Tuples, Sets and Dictionaries) and Code Quality Considerations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Done!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0909856"/>
                  </a:ext>
                </a:extLst>
              </a:tr>
              <a:tr h="396545">
                <a:tc>
                  <a:txBody>
                    <a:bodyPr/>
                    <a:lstStyle/>
                    <a:p>
                      <a:r>
                        <a:rPr lang="en-US" b="0" dirty="0"/>
                        <a:t>Lecture 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Week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Functions, Modules, Argument Passing, </a:t>
                      </a: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</a:rPr>
                        <a:t>Recursion</a:t>
                      </a:r>
                      <a:r>
                        <a:rPr lang="en-GB" dirty="0"/>
                        <a:t> and Exceptions 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Done!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2646837"/>
                  </a:ext>
                </a:extLst>
              </a:tr>
              <a:tr h="693954">
                <a:tc>
                  <a:txBody>
                    <a:bodyPr/>
                    <a:lstStyle/>
                    <a:p>
                      <a:r>
                        <a:rPr lang="en-US" dirty="0"/>
                        <a:t>Lecture 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</a:rPr>
                        <a:t>Concepts of Object-Oriented Programming (Classes, Methods, and Constructors) 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This Week!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2403898"/>
                  </a:ext>
                </a:extLst>
              </a:tr>
              <a:tr h="439733">
                <a:tc>
                  <a:txBody>
                    <a:bodyPr/>
                    <a:lstStyle/>
                    <a:p>
                      <a:r>
                        <a:rPr lang="en-US" dirty="0"/>
                        <a:t>Lecture 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Working with Data: File I/O and Data Handling and NumPy Operations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155876"/>
                  </a:ext>
                </a:extLst>
              </a:tr>
              <a:tr h="439733">
                <a:tc>
                  <a:txBody>
                    <a:bodyPr/>
                    <a:lstStyle/>
                    <a:p>
                      <a:r>
                        <a:rPr lang="en-US" dirty="0"/>
                        <a:t>Lecture 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Data Manipulation with Pandas and Python Libraries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5960618"/>
                  </a:ext>
                </a:extLst>
              </a:tr>
              <a:tr h="439733">
                <a:tc>
                  <a:txBody>
                    <a:bodyPr/>
                    <a:lstStyle/>
                    <a:p>
                      <a:r>
                        <a:rPr lang="en-US" dirty="0"/>
                        <a:t>Lecture 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Data Visualization: Basic to Customisation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797679"/>
                  </a:ext>
                </a:extLst>
              </a:tr>
              <a:tr h="439733">
                <a:tc>
                  <a:txBody>
                    <a:bodyPr/>
                    <a:lstStyle/>
                    <a:p>
                      <a:r>
                        <a:rPr lang="en-US" dirty="0"/>
                        <a:t>Lecture 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Working with Real-World Data, Python for Machine Learning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5573260"/>
                  </a:ext>
                </a:extLst>
              </a:tr>
              <a:tr h="439733">
                <a:tc>
                  <a:txBody>
                    <a:bodyPr/>
                    <a:lstStyle/>
                    <a:p>
                      <a:r>
                        <a:rPr lang="en-US" dirty="0"/>
                        <a:t>Lecture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GUI with Python</a:t>
                      </a:r>
                      <a:r>
                        <a:rPr lang="en-GB" dirty="0"/>
                        <a:t>, Coursework, Projects and Review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988687"/>
                  </a:ext>
                </a:extLst>
              </a:tr>
            </a:tbl>
          </a:graphicData>
        </a:graphic>
      </p:graphicFrame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1EB956C-83A3-E41C-ECDD-037B230FA6DC}"/>
              </a:ext>
            </a:extLst>
          </p:cNvPr>
          <p:cNvSpPr/>
          <p:nvPr/>
        </p:nvSpPr>
        <p:spPr>
          <a:xfrm>
            <a:off x="219888" y="3858214"/>
            <a:ext cx="11768276" cy="686073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glow rad="88900">
              <a:srgbClr val="FF2F92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26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50A137-13DD-BF4B-9524-3C023ED3D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2859B10-970C-0194-9AF9-A9F4CC6F1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5175835" cy="113698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2F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Inheritance visualized</a:t>
            </a:r>
            <a:endParaRPr lang="en-US" sz="4000" b="1" dirty="0">
              <a:solidFill>
                <a:srgbClr val="FF2F92"/>
              </a:solidFill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5F320FD-BC73-8B80-F6DF-4A556490AFD3}"/>
              </a:ext>
            </a:extLst>
          </p:cNvPr>
          <p:cNvSpPr/>
          <p:nvPr/>
        </p:nvSpPr>
        <p:spPr>
          <a:xfrm>
            <a:off x="6220325" y="664456"/>
            <a:ext cx="1792705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Person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DA5376B-C316-C6CF-7D49-72C9827080DE}"/>
              </a:ext>
            </a:extLst>
          </p:cNvPr>
          <p:cNvSpPr/>
          <p:nvPr/>
        </p:nvSpPr>
        <p:spPr>
          <a:xfrm>
            <a:off x="5199648" y="3854114"/>
            <a:ext cx="1792705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Lecturer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1748CEF-4D3C-9F9E-DCD7-27FDAB6782F9}"/>
              </a:ext>
            </a:extLst>
          </p:cNvPr>
          <p:cNvSpPr/>
          <p:nvPr/>
        </p:nvSpPr>
        <p:spPr>
          <a:xfrm>
            <a:off x="5618747" y="5511037"/>
            <a:ext cx="1792705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Academic Associate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7ED0DCE-B1AD-CF85-A9C5-3A8BEF8CA6F2}"/>
              </a:ext>
            </a:extLst>
          </p:cNvPr>
          <p:cNvSpPr/>
          <p:nvPr/>
        </p:nvSpPr>
        <p:spPr>
          <a:xfrm>
            <a:off x="7435265" y="3064755"/>
            <a:ext cx="1792705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Student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19BA3E-A8C5-348B-C32E-8201166B2214}"/>
              </a:ext>
            </a:extLst>
          </p:cNvPr>
          <p:cNvCxnSpPr>
            <a:cxnSpLocks/>
            <a:stCxn id="3" idx="0"/>
            <a:endCxn id="23" idx="2"/>
          </p:cNvCxnSpPr>
          <p:nvPr/>
        </p:nvCxnSpPr>
        <p:spPr>
          <a:xfrm flipH="1" flipV="1">
            <a:off x="6095999" y="3189796"/>
            <a:ext cx="2" cy="66431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480617-E025-EF5A-0F0E-5048A6A6309F}"/>
              </a:ext>
            </a:extLst>
          </p:cNvPr>
          <p:cNvCxnSpPr>
            <a:cxnSpLocks/>
            <a:stCxn id="8" idx="0"/>
            <a:endCxn id="2" idx="2"/>
          </p:cNvCxnSpPr>
          <p:nvPr/>
        </p:nvCxnSpPr>
        <p:spPr>
          <a:xfrm flipH="1" flipV="1">
            <a:off x="7116678" y="1578856"/>
            <a:ext cx="1214940" cy="148589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128A548-59E9-B4CC-B9B9-CEDE5E1A9210}"/>
              </a:ext>
            </a:extLst>
          </p:cNvPr>
          <p:cNvCxnSpPr>
            <a:cxnSpLocks/>
            <a:stCxn id="7" idx="0"/>
            <a:endCxn id="3" idx="2"/>
          </p:cNvCxnSpPr>
          <p:nvPr/>
        </p:nvCxnSpPr>
        <p:spPr>
          <a:xfrm flipH="1" flipV="1">
            <a:off x="6096001" y="4768514"/>
            <a:ext cx="419099" cy="74252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39379B-8B40-5FB0-BD36-9F9A53661FCF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V="1">
            <a:off x="6515100" y="3979155"/>
            <a:ext cx="1816518" cy="153188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DDCCD58-9A5D-F6D1-0B48-81AF6D01FBDE}"/>
              </a:ext>
            </a:extLst>
          </p:cNvPr>
          <p:cNvSpPr txBox="1"/>
          <p:nvPr/>
        </p:nvSpPr>
        <p:spPr>
          <a:xfrm>
            <a:off x="8210035" y="664456"/>
            <a:ext cx="121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Name, Age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3337441-FA77-9C29-7CA0-8341BF43189D}"/>
              </a:ext>
            </a:extLst>
          </p:cNvPr>
          <p:cNvSpPr/>
          <p:nvPr/>
        </p:nvSpPr>
        <p:spPr>
          <a:xfrm>
            <a:off x="5199646" y="2275396"/>
            <a:ext cx="1792705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Employee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60E138-641D-2192-1E4A-021920DFA417}"/>
              </a:ext>
            </a:extLst>
          </p:cNvPr>
          <p:cNvSpPr txBox="1"/>
          <p:nvPr/>
        </p:nvSpPr>
        <p:spPr>
          <a:xfrm>
            <a:off x="9420303" y="3064755"/>
            <a:ext cx="1814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2F92"/>
                </a:solidFill>
              </a:rPr>
              <a:t>Name, Age</a:t>
            </a:r>
          </a:p>
          <a:p>
            <a:r>
              <a:rPr lang="en-GB" dirty="0" err="1"/>
              <a:t>StudentNumber</a:t>
            </a:r>
            <a:r>
              <a:rPr lang="en-GB" dirty="0"/>
              <a:t>,</a:t>
            </a:r>
          </a:p>
          <a:p>
            <a:r>
              <a:rPr lang="en-GB" dirty="0" err="1"/>
              <a:t>ModulesLearning</a:t>
            </a:r>
            <a:endParaRPr lang="en-GB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B6283C2-BDE2-F9B9-DDBE-A9683BEE0D0A}"/>
              </a:ext>
            </a:extLst>
          </p:cNvPr>
          <p:cNvCxnSpPr>
            <a:cxnSpLocks/>
            <a:stCxn id="23" idx="0"/>
            <a:endCxn id="2" idx="2"/>
          </p:cNvCxnSpPr>
          <p:nvPr/>
        </p:nvCxnSpPr>
        <p:spPr>
          <a:xfrm flipV="1">
            <a:off x="6095999" y="1578856"/>
            <a:ext cx="1020679" cy="69654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00B09C2-9F16-6A80-1343-0FD3DF1FDD24}"/>
              </a:ext>
            </a:extLst>
          </p:cNvPr>
          <p:cNvSpPr txBox="1"/>
          <p:nvPr/>
        </p:nvSpPr>
        <p:spPr>
          <a:xfrm>
            <a:off x="3053272" y="2275396"/>
            <a:ext cx="1919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2F92"/>
                </a:solidFill>
              </a:rPr>
              <a:t>Name, Age</a:t>
            </a:r>
          </a:p>
          <a:p>
            <a:r>
              <a:rPr lang="en-GB" dirty="0" err="1"/>
              <a:t>EmployeeNumber</a:t>
            </a:r>
            <a:endParaRPr lang="en-GB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79722E4-80B7-7C80-54CB-BDCA7E5F452F}"/>
              </a:ext>
            </a:extLst>
          </p:cNvPr>
          <p:cNvSpPr txBox="1"/>
          <p:nvPr/>
        </p:nvSpPr>
        <p:spPr>
          <a:xfrm>
            <a:off x="3059154" y="3854114"/>
            <a:ext cx="19071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2F92"/>
                </a:solidFill>
              </a:rPr>
              <a:t>Name, Age,</a:t>
            </a:r>
          </a:p>
          <a:p>
            <a:r>
              <a:rPr lang="en-GB" b="1" dirty="0" err="1">
                <a:solidFill>
                  <a:srgbClr val="FF2F92"/>
                </a:solidFill>
              </a:rPr>
              <a:t>EmployeeNumber</a:t>
            </a:r>
            <a:endParaRPr lang="en-GB" b="1" dirty="0">
              <a:solidFill>
                <a:srgbClr val="FF2F92"/>
              </a:solidFill>
            </a:endParaRPr>
          </a:p>
          <a:p>
            <a:r>
              <a:rPr lang="en-GB" dirty="0" err="1"/>
              <a:t>ModulesTeaching</a:t>
            </a:r>
            <a:endParaRPr lang="en-GB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5703707-7FFE-D8F7-D8A9-A941CDA2AE08}"/>
              </a:ext>
            </a:extLst>
          </p:cNvPr>
          <p:cNvSpPr txBox="1"/>
          <p:nvPr/>
        </p:nvSpPr>
        <p:spPr>
          <a:xfrm>
            <a:off x="7787740" y="5201582"/>
            <a:ext cx="3738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2F92"/>
                </a:solidFill>
              </a:rPr>
              <a:t>Name, Age,</a:t>
            </a:r>
          </a:p>
          <a:p>
            <a:r>
              <a:rPr lang="en-GB" b="1" dirty="0" err="1">
                <a:solidFill>
                  <a:srgbClr val="FF2F92"/>
                </a:solidFill>
              </a:rPr>
              <a:t>EmployeeNumber</a:t>
            </a:r>
            <a:r>
              <a:rPr lang="en-GB" b="1" dirty="0">
                <a:solidFill>
                  <a:srgbClr val="FF2F92"/>
                </a:solidFill>
              </a:rPr>
              <a:t>, </a:t>
            </a:r>
            <a:r>
              <a:rPr lang="en-GB" b="1" dirty="0" err="1">
                <a:solidFill>
                  <a:srgbClr val="FF2F92"/>
                </a:solidFill>
              </a:rPr>
              <a:t>ModulesTeaching</a:t>
            </a:r>
            <a:r>
              <a:rPr lang="en-GB" b="1" dirty="0">
                <a:solidFill>
                  <a:srgbClr val="FF2F92"/>
                </a:solidFill>
              </a:rPr>
              <a:t>,</a:t>
            </a:r>
          </a:p>
          <a:p>
            <a:r>
              <a:rPr lang="en-GB" b="1" dirty="0" err="1">
                <a:solidFill>
                  <a:srgbClr val="FF2F92"/>
                </a:solidFill>
              </a:rPr>
              <a:t>StudentNumber</a:t>
            </a:r>
            <a:r>
              <a:rPr lang="en-GB" b="1" dirty="0">
                <a:solidFill>
                  <a:srgbClr val="FF2F92"/>
                </a:solidFill>
              </a:rPr>
              <a:t>, </a:t>
            </a:r>
            <a:r>
              <a:rPr lang="en-GB" b="1" dirty="0" err="1">
                <a:solidFill>
                  <a:srgbClr val="FF2F92"/>
                </a:solidFill>
              </a:rPr>
              <a:t>ModulesLearning</a:t>
            </a:r>
            <a:endParaRPr lang="en-GB" b="1" dirty="0">
              <a:solidFill>
                <a:srgbClr val="FF2F92"/>
              </a:solidFill>
            </a:endParaRPr>
          </a:p>
          <a:p>
            <a:r>
              <a:rPr lang="en-GB" dirty="0" err="1"/>
              <a:t>ThesisTitle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398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 animBg="1"/>
      <p:bldP spid="8" grpId="0" animBg="1"/>
      <p:bldP spid="22" grpId="0"/>
      <p:bldP spid="2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8B60552-3E3E-0342-4695-D26158490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1"/>
            <a:ext cx="11306175" cy="643110"/>
          </a:xfrm>
        </p:spPr>
        <p:txBody>
          <a:bodyPr/>
          <a:lstStyle/>
          <a:p>
            <a:r>
              <a:rPr lang="en-GB" sz="4000" dirty="0">
                <a:solidFill>
                  <a:srgbClr val="FF2F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Inheritance example</a:t>
            </a:r>
            <a:endParaRPr lang="en-GB" sz="4000" b="1" dirty="0">
              <a:solidFill>
                <a:srgbClr val="FF2F9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D33D77-96D7-D31B-3EB8-3F98333D5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120" y="1675802"/>
            <a:ext cx="4903967" cy="36341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C9B83D-2C5B-A114-9EF6-E06F10D50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" y="1599485"/>
            <a:ext cx="5881845" cy="378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84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8B60552-3E3E-0342-4695-D26158490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1"/>
            <a:ext cx="11306175" cy="643110"/>
          </a:xfrm>
        </p:spPr>
        <p:txBody>
          <a:bodyPr/>
          <a:lstStyle/>
          <a:p>
            <a:r>
              <a:rPr lang="en-GB" sz="4000" b="1" dirty="0">
                <a:solidFill>
                  <a:srgbClr val="FF2F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</a:t>
            </a:r>
            <a:r>
              <a:rPr lang="en-GB" sz="4000" dirty="0">
                <a:solidFill>
                  <a:srgbClr val="FF2F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Polymorphism</a:t>
            </a:r>
            <a:r>
              <a:rPr lang="en-GB" sz="4000" b="1" dirty="0">
                <a:solidFill>
                  <a:srgbClr val="FF2F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D748B143-C3F2-C1A0-E5A0-29290FA773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647613"/>
            <a:ext cx="11306174" cy="3708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Polymorphism is a process of using </a:t>
            </a:r>
            <a:r>
              <a:rPr lang="en-GB" b="1" dirty="0"/>
              <a:t>an object as its base class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lvl="1"/>
            <a:r>
              <a:rPr lang="en-GB" sz="2800" b="1" dirty="0">
                <a:solidFill>
                  <a:schemeClr val="accent6">
                    <a:lumMod val="75000"/>
                  </a:schemeClr>
                </a:solidFill>
              </a:rPr>
              <a:t>Modular Design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: Breaks down complex programs into objects</a:t>
            </a:r>
          </a:p>
          <a:p>
            <a:pPr lvl="1"/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Code Reusability</a:t>
            </a:r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: Write once, use multiple times</a:t>
            </a:r>
          </a:p>
          <a:p>
            <a:pPr lvl="1"/>
            <a:r>
              <a:rPr lang="en-GB" sz="2800" b="1" dirty="0">
                <a:solidFill>
                  <a:schemeClr val="accent2">
                    <a:lumMod val="50000"/>
                  </a:schemeClr>
                </a:solidFill>
              </a:rPr>
              <a:t>Abstraction</a:t>
            </a:r>
            <a:r>
              <a:rPr lang="en-GB" sz="2800" dirty="0">
                <a:solidFill>
                  <a:schemeClr val="accent2">
                    <a:lumMod val="50000"/>
                  </a:schemeClr>
                </a:solidFill>
              </a:rPr>
              <a:t>: Hides complex definitions, simplifies code usage</a:t>
            </a:r>
          </a:p>
          <a:p>
            <a:pPr lvl="1"/>
            <a:r>
              <a:rPr lang="en-GB" sz="2800" b="1" dirty="0">
                <a:solidFill>
                  <a:srgbClr val="7030A0"/>
                </a:solidFill>
              </a:rPr>
              <a:t>Encapsulation</a:t>
            </a:r>
            <a:r>
              <a:rPr lang="en-GB" sz="2800" dirty="0">
                <a:solidFill>
                  <a:srgbClr val="7030A0"/>
                </a:solidFill>
              </a:rPr>
              <a:t>: Protects internal code, exposes only what's necessary</a:t>
            </a:r>
          </a:p>
          <a:p>
            <a:pPr lvl="1"/>
            <a:r>
              <a:rPr lang="en-GB" sz="2800" b="1" dirty="0">
                <a:solidFill>
                  <a:schemeClr val="accent1">
                    <a:lumMod val="50000"/>
                  </a:schemeClr>
                </a:solidFill>
              </a:rPr>
              <a:t>Maintainability</a:t>
            </a:r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: Easier debugging and code updates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59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8B60552-3E3E-0342-4695-D26158490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1"/>
            <a:ext cx="11306175" cy="643110"/>
          </a:xfrm>
        </p:spPr>
        <p:txBody>
          <a:bodyPr/>
          <a:lstStyle/>
          <a:p>
            <a:r>
              <a:rPr lang="en-GB" sz="4000" dirty="0">
                <a:solidFill>
                  <a:srgbClr val="FF2F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Polymorphism example</a:t>
            </a:r>
            <a:endParaRPr lang="en-GB" sz="4000" b="1" dirty="0">
              <a:solidFill>
                <a:srgbClr val="FF2F9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D748B143-C3F2-C1A0-E5A0-29290FA773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647613"/>
            <a:ext cx="11306174" cy="37084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00A8268-3F04-58EA-8398-C43068C1C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18" y="1888429"/>
            <a:ext cx="8487960" cy="3467584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0D03D90-32B0-4C06-FAFE-342004CEF308}"/>
              </a:ext>
            </a:extLst>
          </p:cNvPr>
          <p:cNvSpPr/>
          <p:nvPr/>
        </p:nvSpPr>
        <p:spPr>
          <a:xfrm>
            <a:off x="9102673" y="1339500"/>
            <a:ext cx="1792705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Person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A2B341E-7E46-4F36-C25F-2862BF5FEA88}"/>
              </a:ext>
            </a:extLst>
          </p:cNvPr>
          <p:cNvSpPr/>
          <p:nvPr/>
        </p:nvSpPr>
        <p:spPr>
          <a:xfrm>
            <a:off x="8047027" y="2996849"/>
            <a:ext cx="1792705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Lecturer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7CA3602-2933-8C6B-F716-D6F93DA6F78A}"/>
              </a:ext>
            </a:extLst>
          </p:cNvPr>
          <p:cNvSpPr/>
          <p:nvPr/>
        </p:nvSpPr>
        <p:spPr>
          <a:xfrm>
            <a:off x="9102673" y="4616526"/>
            <a:ext cx="1792705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Academic Associate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1EC8F87-B259-47A2-12D8-7BFD5B62A3C2}"/>
              </a:ext>
            </a:extLst>
          </p:cNvPr>
          <p:cNvSpPr/>
          <p:nvPr/>
        </p:nvSpPr>
        <p:spPr>
          <a:xfrm>
            <a:off x="10175177" y="2996849"/>
            <a:ext cx="1792705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Student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09998E-6AF0-4F36-41A2-D75AE5A27B32}"/>
              </a:ext>
            </a:extLst>
          </p:cNvPr>
          <p:cNvCxnSpPr>
            <a:cxnSpLocks/>
            <a:stCxn id="3" idx="0"/>
            <a:endCxn id="2" idx="2"/>
          </p:cNvCxnSpPr>
          <p:nvPr/>
        </p:nvCxnSpPr>
        <p:spPr>
          <a:xfrm flipV="1">
            <a:off x="8943380" y="2253900"/>
            <a:ext cx="1055646" cy="74294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74220D8-566F-7C64-5A99-4A9BEF697B1E}"/>
              </a:ext>
            </a:extLst>
          </p:cNvPr>
          <p:cNvCxnSpPr>
            <a:cxnSpLocks/>
            <a:stCxn id="5" idx="0"/>
            <a:endCxn id="2" idx="2"/>
          </p:cNvCxnSpPr>
          <p:nvPr/>
        </p:nvCxnSpPr>
        <p:spPr>
          <a:xfrm flipH="1" flipV="1">
            <a:off x="9999026" y="2253900"/>
            <a:ext cx="1072504" cy="74294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0ECA6DE-8A9F-61D9-81B4-B12704995B91}"/>
              </a:ext>
            </a:extLst>
          </p:cNvPr>
          <p:cNvCxnSpPr>
            <a:cxnSpLocks/>
            <a:stCxn id="4" idx="0"/>
            <a:endCxn id="3" idx="2"/>
          </p:cNvCxnSpPr>
          <p:nvPr/>
        </p:nvCxnSpPr>
        <p:spPr>
          <a:xfrm flipH="1" flipV="1">
            <a:off x="8943380" y="3911249"/>
            <a:ext cx="1055646" cy="70527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E58FB8-20C3-0D2C-41DC-4B95E1271363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9999026" y="3911249"/>
            <a:ext cx="1072504" cy="70527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13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A72B9-85A8-479B-BAAD-EABD0F9BD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4730"/>
            <a:ext cx="12120166" cy="1208289"/>
          </a:xfrm>
        </p:spPr>
        <p:txBody>
          <a:bodyPr/>
          <a:lstStyle/>
          <a:p>
            <a:r>
              <a:rPr lang="en-GB" dirty="0"/>
              <a:t>Exposure to persisting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596E3-D4B8-4932-BA49-1DC38939A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578" y="1393019"/>
            <a:ext cx="11085248" cy="5280251"/>
          </a:xfrm>
        </p:spPr>
        <p:txBody>
          <a:bodyPr>
            <a:normAutofit/>
          </a:bodyPr>
          <a:lstStyle/>
          <a:p>
            <a:r>
              <a:rPr lang="en-GB" dirty="0"/>
              <a:t>Using objects and </a:t>
            </a:r>
            <a:r>
              <a:rPr lang="en-GB" b="1" dirty="0">
                <a:solidFill>
                  <a:srgbClr val="FF2F92"/>
                </a:solidFill>
              </a:rPr>
              <a:t>volatile</a:t>
            </a:r>
            <a:r>
              <a:rPr lang="en-GB" dirty="0"/>
              <a:t> storage will only you take you so far.</a:t>
            </a:r>
          </a:p>
          <a:p>
            <a:r>
              <a:rPr lang="en-GB" dirty="0"/>
              <a:t>More complex systems require you to think about </a:t>
            </a:r>
            <a:r>
              <a:rPr lang="en-GB" b="1" dirty="0">
                <a:solidFill>
                  <a:srgbClr val="FF0000"/>
                </a:solidFill>
              </a:rPr>
              <a:t>storing data you collect</a:t>
            </a:r>
            <a:r>
              <a:rPr lang="en-GB" dirty="0"/>
              <a:t>.</a:t>
            </a:r>
          </a:p>
          <a:p>
            <a:r>
              <a:rPr lang="en-GB" dirty="0"/>
              <a:t>In real-life, think in terms of the </a:t>
            </a:r>
            <a:r>
              <a:rPr lang="en-GB" b="1" dirty="0">
                <a:solidFill>
                  <a:srgbClr val="AE1ADC"/>
                </a:solidFill>
              </a:rPr>
              <a:t>university</a:t>
            </a:r>
            <a:r>
              <a:rPr lang="en-GB" dirty="0"/>
              <a:t>.</a:t>
            </a:r>
          </a:p>
          <a:p>
            <a:r>
              <a:rPr lang="en-GB" dirty="0"/>
              <a:t>For example, when you enrol, you do it once a year, not every class you attend.</a:t>
            </a:r>
          </a:p>
          <a:p>
            <a:pPr lvl="1"/>
            <a:r>
              <a:rPr lang="en-GB" dirty="0"/>
              <a:t>This information is stored in a </a:t>
            </a:r>
            <a:r>
              <a:rPr lang="en-GB" b="1" dirty="0">
                <a:solidFill>
                  <a:srgbClr val="FF2F92"/>
                </a:solidFill>
              </a:rPr>
              <a:t>non-volatile</a:t>
            </a:r>
            <a:r>
              <a:rPr lang="en-GB" dirty="0"/>
              <a:t> platform, a </a:t>
            </a:r>
            <a:r>
              <a:rPr lang="en-GB" b="1" dirty="0">
                <a:solidFill>
                  <a:srgbClr val="00B050"/>
                </a:solidFill>
              </a:rPr>
              <a:t>database</a:t>
            </a:r>
            <a:r>
              <a:rPr lang="en-GB" dirty="0"/>
              <a:t>.</a:t>
            </a:r>
            <a:endParaRPr lang="en-GB" dirty="0">
              <a:cs typeface="Calibri"/>
            </a:endParaRPr>
          </a:p>
          <a:p>
            <a:r>
              <a:rPr lang="en-GB" dirty="0"/>
              <a:t>Beginning with databases can be confusing, another example are </a:t>
            </a:r>
            <a:r>
              <a:rPr lang="en-GB" b="1" dirty="0">
                <a:solidFill>
                  <a:srgbClr val="0070C0"/>
                </a:solidFill>
              </a:rPr>
              <a:t>files</a:t>
            </a:r>
            <a:r>
              <a:rPr lang="en-GB" dirty="0"/>
              <a:t>. </a:t>
            </a:r>
          </a:p>
          <a:p>
            <a:r>
              <a:rPr lang="en-GB" b="1" dirty="0"/>
              <a:t>We will look at this next week</a:t>
            </a:r>
            <a:r>
              <a:rPr lang="en-GB" dirty="0"/>
              <a:t>.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AB3D3A50-2902-4F89-9162-B0065A4F7A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1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88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1F1904-E011-6577-D5BF-2B32ACF62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539439D-59E2-4988-A4E7-C0243AD42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0" y="542468"/>
            <a:ext cx="11306175" cy="643110"/>
          </a:xfrm>
        </p:spPr>
        <p:txBody>
          <a:bodyPr/>
          <a:lstStyle/>
          <a:p>
            <a:r>
              <a:rPr lang="en-US" sz="4000" b="1" dirty="0">
                <a:solidFill>
                  <a:srgbClr val="FF2F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Summary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8DD7E3E2-CF8B-E70D-6585-5A64D60972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1362568"/>
              </p:ext>
            </p:extLst>
          </p:nvPr>
        </p:nvGraphicFramePr>
        <p:xfrm>
          <a:off x="553156" y="1456267"/>
          <a:ext cx="11051822" cy="3544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33642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A5550EF-97FF-9460-0B7B-19D78AB9E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C805565-0D23-7437-D148-5DF3A9B1E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0" y="542468"/>
            <a:ext cx="11306175" cy="643110"/>
          </a:xfrm>
        </p:spPr>
        <p:txBody>
          <a:bodyPr/>
          <a:lstStyle/>
          <a:p>
            <a:r>
              <a:rPr lang="en-US" sz="4000" b="1" dirty="0">
                <a:solidFill>
                  <a:srgbClr val="FF2F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Directed Study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C9FEB9-40C3-0E42-CC37-D332177B1D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668" y="1574800"/>
            <a:ext cx="10368157" cy="3708400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dirty="0">
                <a:latin typeface="+mn-lt"/>
              </a:rPr>
              <a:t>Revisit past code examples and re-develop them using classes and methods with return values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GB" dirty="0">
              <a:latin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u="sng" dirty="0">
                <a:latin typeface="+mn-lt"/>
              </a:rPr>
              <a:t>Advanced tasks: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dirty="0">
                <a:latin typeface="+mn-lt"/>
              </a:rPr>
              <a:t>check out </a:t>
            </a:r>
            <a:r>
              <a:rPr lang="en-GB" dirty="0">
                <a:highlight>
                  <a:srgbClr val="FFFF00"/>
                </a:highlight>
                <a:latin typeface="+mn-lt"/>
                <a:hlinkClick r:id="rId2"/>
              </a:rPr>
              <a:t>https://www.oodesign.com/</a:t>
            </a:r>
            <a:r>
              <a:rPr lang="en-GB" dirty="0">
                <a:highlight>
                  <a:srgbClr val="FFFF00"/>
                </a:highlight>
                <a:latin typeface="+mn-lt"/>
              </a:rPr>
              <a:t>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dirty="0">
                <a:latin typeface="+mn-lt"/>
              </a:rPr>
              <a:t>Read chapters 6 &amp; 7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b="1" u="sng" dirty="0">
              <a:latin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b="1" u="sng" dirty="0">
                <a:latin typeface="+mn-lt"/>
              </a:rPr>
              <a:t>References: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+mn-lt"/>
              </a:rPr>
              <a:t>[1] Sommerville, I., </a:t>
            </a:r>
            <a:r>
              <a:rPr lang="en-GB" i="1" dirty="0">
                <a:latin typeface="+mn-lt"/>
              </a:rPr>
              <a:t>Software Engineering</a:t>
            </a:r>
            <a:r>
              <a:rPr lang="en-GB" dirty="0">
                <a:latin typeface="+mn-lt"/>
              </a:rPr>
              <a:t>, 10</a:t>
            </a:r>
            <a:r>
              <a:rPr lang="en-GB" baseline="30000" dirty="0">
                <a:latin typeface="+mn-lt"/>
              </a:rPr>
              <a:t>th</a:t>
            </a:r>
            <a:r>
              <a:rPr lang="en-GB" dirty="0">
                <a:latin typeface="+mn-lt"/>
              </a:rPr>
              <a:t> Edition (Global), Pearson, 2016</a:t>
            </a:r>
          </a:p>
        </p:txBody>
      </p:sp>
    </p:spTree>
    <p:extLst>
      <p:ext uri="{BB962C8B-B14F-4D97-AF65-F5344CB8AC3E}">
        <p14:creationId xmlns:p14="http://schemas.microsoft.com/office/powerpoint/2010/main" val="36232886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29D94CF-E74A-EBAC-41AF-1ACA97ED004C}"/>
              </a:ext>
            </a:extLst>
          </p:cNvPr>
          <p:cNvGrpSpPr/>
          <p:nvPr/>
        </p:nvGrpSpPr>
        <p:grpSpPr>
          <a:xfrm>
            <a:off x="4265984" y="921141"/>
            <a:ext cx="4088675" cy="5408023"/>
            <a:chOff x="3865934" y="1184031"/>
            <a:chExt cx="4088675" cy="5408023"/>
          </a:xfrm>
        </p:grpSpPr>
        <p:pic>
          <p:nvPicPr>
            <p:cNvPr id="6" name="Picture 2" descr="Any Questions? – House of Anansi Press">
              <a:extLst>
                <a:ext uri="{FF2B5EF4-FFF2-40B4-BE49-F238E27FC236}">
                  <a16:creationId xmlns:a16="http://schemas.microsoft.com/office/drawing/2014/main" id="{F46B9D40-78A7-9BDA-26C8-118C7BD20A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6" t="2031" r="2150" b="1855"/>
            <a:stretch/>
          </p:blipFill>
          <p:spPr bwMode="auto">
            <a:xfrm>
              <a:off x="3865934" y="1184031"/>
              <a:ext cx="4088675" cy="5408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1226BF45-E4E7-6E63-DFAE-425C9A4F00F8}"/>
                </a:ext>
              </a:extLst>
            </p:cNvPr>
            <p:cNvSpPr/>
            <p:nvPr/>
          </p:nvSpPr>
          <p:spPr>
            <a:xfrm>
              <a:off x="5048199" y="3180997"/>
              <a:ext cx="1755228" cy="4099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1314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055C4-D836-2664-69D1-60081C0F5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AC8D291-3DD6-7E3C-76B3-56D38FF2C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213" y="543081"/>
            <a:ext cx="11306175" cy="1001983"/>
          </a:xfrm>
        </p:spPr>
        <p:txBody>
          <a:bodyPr/>
          <a:lstStyle/>
          <a:p>
            <a:r>
              <a:rPr lang="en-US" dirty="0"/>
              <a:t>Learning Outcomes (LO) of this Lecture: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1424599-4361-FB69-D2B2-A60E98FC81D9}"/>
              </a:ext>
            </a:extLst>
          </p:cNvPr>
          <p:cNvSpPr txBox="1">
            <a:spLocks/>
          </p:cNvSpPr>
          <p:nvPr/>
        </p:nvSpPr>
        <p:spPr>
          <a:xfrm>
            <a:off x="6095997" y="2038767"/>
            <a:ext cx="5473701" cy="636855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E6005B"/>
              </a:buClr>
              <a:buFont typeface="Wingdings" pitchFamily="2" charset="2"/>
              <a:buChar char="§"/>
              <a:defRPr sz="25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b="1" dirty="0">
              <a:solidFill>
                <a:srgbClr val="9E043D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C479D-A9FA-C16B-2895-CD97DDB034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499DA9CC-A2EA-8011-83B4-7E18E1F3AF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2170393"/>
              </p:ext>
            </p:extLst>
          </p:nvPr>
        </p:nvGraphicFramePr>
        <p:xfrm>
          <a:off x="1140175" y="1294421"/>
          <a:ext cx="9911644" cy="4763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2005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AD3682-1D3E-1084-03B4-441DA5AB0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207D75D-8201-B928-F11B-A0CD0D683734}"/>
              </a:ext>
            </a:extLst>
          </p:cNvPr>
          <p:cNvSpPr txBox="1">
            <a:spLocks/>
          </p:cNvSpPr>
          <p:nvPr/>
        </p:nvSpPr>
        <p:spPr>
          <a:xfrm>
            <a:off x="6095997" y="2038767"/>
            <a:ext cx="5473701" cy="636855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E6005B"/>
              </a:buClr>
              <a:buFont typeface="Wingdings" pitchFamily="2" charset="2"/>
              <a:buChar char="§"/>
              <a:defRPr sz="25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b="1" dirty="0">
              <a:solidFill>
                <a:srgbClr val="9E043D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9840A-F7E4-07E8-6B10-CAD92D9EDC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E4275729-DCE6-6DCA-8594-74FD8F7E76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6323944"/>
              </p:ext>
            </p:extLst>
          </p:nvPr>
        </p:nvGraphicFramePr>
        <p:xfrm>
          <a:off x="3200400" y="1066237"/>
          <a:ext cx="6490010" cy="5617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B9DAB466-B148-940A-8631-633FD5FC3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892" y="431212"/>
            <a:ext cx="9027271" cy="1009654"/>
          </a:xfrm>
        </p:spPr>
        <p:txBody>
          <a:bodyPr/>
          <a:lstStyle/>
          <a:p>
            <a:r>
              <a:rPr lang="en-GB" dirty="0"/>
              <a:t>Roadmap for today</a:t>
            </a:r>
          </a:p>
        </p:txBody>
      </p:sp>
    </p:spTree>
    <p:extLst>
      <p:ext uri="{BB962C8B-B14F-4D97-AF65-F5344CB8AC3E}">
        <p14:creationId xmlns:p14="http://schemas.microsoft.com/office/powerpoint/2010/main" val="2018935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A72B9-85A8-479B-BAAD-EABD0F9BD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4730"/>
            <a:ext cx="12120166" cy="1208289"/>
          </a:xfrm>
        </p:spPr>
        <p:txBody>
          <a:bodyPr/>
          <a:lstStyle/>
          <a:p>
            <a:r>
              <a:rPr lang="en-GB" dirty="0"/>
              <a:t>First exposure to Object Oriented programming (OOP)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596E3-D4B8-4932-BA49-1DC38939A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578" y="1393019"/>
            <a:ext cx="11085248" cy="5280251"/>
          </a:xfrm>
        </p:spPr>
        <p:txBody>
          <a:bodyPr>
            <a:normAutofit lnSpcReduction="10000"/>
          </a:bodyPr>
          <a:lstStyle/>
          <a:p>
            <a:r>
              <a:rPr lang="en-GB" dirty="0"/>
              <a:t>Defining functions will only you take you so far.</a:t>
            </a:r>
          </a:p>
          <a:p>
            <a:r>
              <a:rPr lang="en-GB" dirty="0"/>
              <a:t>More complex systems require you to start thing about </a:t>
            </a:r>
            <a:r>
              <a:rPr lang="en-GB" dirty="0">
                <a:solidFill>
                  <a:srgbClr val="FF0000"/>
                </a:solidFill>
              </a:rPr>
              <a:t>components</a:t>
            </a:r>
            <a:r>
              <a:rPr lang="en-GB" dirty="0"/>
              <a:t> and </a:t>
            </a:r>
            <a:r>
              <a:rPr lang="en-GB" dirty="0">
                <a:solidFill>
                  <a:srgbClr val="FF0000"/>
                </a:solidFill>
              </a:rPr>
              <a:t>objects</a:t>
            </a:r>
            <a:r>
              <a:rPr lang="en-GB" dirty="0"/>
              <a:t>.</a:t>
            </a:r>
          </a:p>
          <a:p>
            <a:r>
              <a:rPr lang="en-GB" dirty="0"/>
              <a:t>In real-life we think about things in terms of </a:t>
            </a:r>
            <a:r>
              <a:rPr lang="en-GB" b="1" dirty="0">
                <a:solidFill>
                  <a:srgbClr val="AE1ADC"/>
                </a:solidFill>
              </a:rPr>
              <a:t>objects</a:t>
            </a:r>
            <a:r>
              <a:rPr lang="en-GB" dirty="0"/>
              <a:t>.</a:t>
            </a:r>
          </a:p>
          <a:p>
            <a:r>
              <a:rPr lang="en-GB" dirty="0"/>
              <a:t>For example, when you think about a table, we tend to break it down into its component blocks.</a:t>
            </a:r>
          </a:p>
          <a:p>
            <a:pPr lvl="1"/>
            <a:r>
              <a:rPr lang="en-GB" dirty="0"/>
              <a:t>A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b="1" dirty="0">
                <a:solidFill>
                  <a:srgbClr val="E6690C"/>
                </a:solidFill>
              </a:rPr>
              <a:t>table </a:t>
            </a:r>
            <a:r>
              <a:rPr lang="en-GB" dirty="0"/>
              <a:t>is made out of four </a:t>
            </a:r>
            <a:r>
              <a:rPr lang="en-GB" b="1" dirty="0">
                <a:solidFill>
                  <a:srgbClr val="92D050"/>
                </a:solidFill>
              </a:rPr>
              <a:t>tables legs</a:t>
            </a:r>
            <a:r>
              <a:rPr lang="en-GB" b="1" dirty="0">
                <a:solidFill>
                  <a:srgbClr val="B6C543"/>
                </a:solidFill>
              </a:rPr>
              <a:t> </a:t>
            </a:r>
            <a:r>
              <a:rPr lang="en-GB" dirty="0"/>
              <a:t>and a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b="1" dirty="0">
                <a:solidFill>
                  <a:srgbClr val="1C9BDA"/>
                </a:solidFill>
              </a:rPr>
              <a:t>table top</a:t>
            </a:r>
            <a:r>
              <a:rPr lang="en-GB" dirty="0"/>
              <a:t>.</a:t>
            </a:r>
            <a:endParaRPr lang="en-GB" dirty="0">
              <a:cs typeface="Calibri"/>
            </a:endParaRPr>
          </a:p>
          <a:p>
            <a:r>
              <a:rPr lang="en-GB" dirty="0"/>
              <a:t>Object-oriented programming can be thought about in the same terms whereby smaller units (objects) are used to describe its </a:t>
            </a:r>
            <a:r>
              <a:rPr lang="en-GB" b="1" dirty="0">
                <a:solidFill>
                  <a:srgbClr val="00B050"/>
                </a:solidFill>
              </a:rPr>
              <a:t>behaviour</a:t>
            </a:r>
            <a:r>
              <a:rPr lang="en-GB" b="1" dirty="0"/>
              <a:t> </a:t>
            </a:r>
            <a:r>
              <a:rPr lang="en-GB" dirty="0"/>
              <a:t>(functions) and </a:t>
            </a:r>
            <a:r>
              <a:rPr lang="en-GB" b="1" dirty="0">
                <a:solidFill>
                  <a:srgbClr val="7030A0"/>
                </a:solidFill>
              </a:rPr>
              <a:t>state </a:t>
            </a:r>
            <a:r>
              <a:rPr lang="en-GB" dirty="0"/>
              <a:t>(data).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AB3D3A50-2902-4F89-9162-B0065A4F7A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1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7216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8B60552-3E3E-0342-4695-D26158490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1"/>
            <a:ext cx="11306175" cy="643110"/>
          </a:xfrm>
        </p:spPr>
        <p:txBody>
          <a:bodyPr/>
          <a:lstStyle/>
          <a:p>
            <a:r>
              <a:rPr lang="en-US" sz="4000" b="1" dirty="0">
                <a:solidFill>
                  <a:srgbClr val="FF2F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a class?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D748B143-C3F2-C1A0-E5A0-29290FA773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647613"/>
            <a:ext cx="11306174" cy="370840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 class is a contract that describes a physical object or entity. Like a function, a class can be reused, or instantiated many times. We have used classes before, </a:t>
            </a:r>
            <a:r>
              <a:rPr lang="en-GB" b="1" dirty="0">
                <a:solidFill>
                  <a:srgbClr val="00B0F0"/>
                </a:solidFill>
              </a:rPr>
              <a:t>str</a:t>
            </a:r>
            <a:r>
              <a:rPr lang="en-GB" dirty="0"/>
              <a:t> and </a:t>
            </a:r>
            <a:r>
              <a:rPr lang="en-GB" b="1" dirty="0">
                <a:solidFill>
                  <a:srgbClr val="00B0F0"/>
                </a:solidFill>
              </a:rPr>
              <a:t>int</a:t>
            </a:r>
            <a:r>
              <a:rPr lang="en-GB" dirty="0"/>
              <a:t> types are both classes.</a:t>
            </a:r>
          </a:p>
          <a:p>
            <a:pPr marL="0" indent="0">
              <a:buNone/>
            </a:pPr>
            <a:endParaRPr lang="en-GB" dirty="0"/>
          </a:p>
          <a:p>
            <a:pPr lvl="1"/>
            <a:r>
              <a:rPr lang="en-GB" sz="2800" b="1" dirty="0">
                <a:solidFill>
                  <a:schemeClr val="accent6">
                    <a:lumMod val="75000"/>
                  </a:schemeClr>
                </a:solidFill>
              </a:rPr>
              <a:t>Modular Design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: Breaks down complex programs into objects</a:t>
            </a:r>
          </a:p>
          <a:p>
            <a:pPr lvl="1"/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Code Reusability</a:t>
            </a:r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: Write once, use multiple times</a:t>
            </a:r>
          </a:p>
          <a:p>
            <a:pPr lvl="1"/>
            <a:r>
              <a:rPr lang="en-GB" sz="2800" b="1" dirty="0">
                <a:solidFill>
                  <a:schemeClr val="accent2">
                    <a:lumMod val="50000"/>
                  </a:schemeClr>
                </a:solidFill>
              </a:rPr>
              <a:t>Abstraction</a:t>
            </a:r>
            <a:r>
              <a:rPr lang="en-GB" sz="2800" dirty="0">
                <a:solidFill>
                  <a:schemeClr val="accent2">
                    <a:lumMod val="50000"/>
                  </a:schemeClr>
                </a:solidFill>
              </a:rPr>
              <a:t>: Hides complex definitions, simplifies code usage</a:t>
            </a:r>
          </a:p>
          <a:p>
            <a:pPr lvl="1"/>
            <a:r>
              <a:rPr lang="en-GB" sz="2800" b="1" dirty="0">
                <a:solidFill>
                  <a:srgbClr val="7030A0"/>
                </a:solidFill>
              </a:rPr>
              <a:t>Encapsulation</a:t>
            </a:r>
            <a:r>
              <a:rPr lang="en-GB" sz="2800" dirty="0">
                <a:solidFill>
                  <a:srgbClr val="7030A0"/>
                </a:solidFill>
              </a:rPr>
              <a:t>: Protects internal code, exposes only what's necessary</a:t>
            </a:r>
          </a:p>
          <a:p>
            <a:pPr lvl="1"/>
            <a:r>
              <a:rPr lang="en-GB" sz="2800" b="1" dirty="0">
                <a:solidFill>
                  <a:schemeClr val="accent1">
                    <a:lumMod val="50000"/>
                  </a:schemeClr>
                </a:solidFill>
              </a:rPr>
              <a:t>Maintainability</a:t>
            </a:r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: Easier debugging and code updates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50A137-13DD-BF4B-9524-3C023ED3D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2859B10-970C-0194-9AF9-A9F4CC6F1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1"/>
            <a:ext cx="11306175" cy="643110"/>
          </a:xfrm>
        </p:spPr>
        <p:txBody>
          <a:bodyPr/>
          <a:lstStyle/>
          <a:p>
            <a:r>
              <a:rPr lang="en-US" sz="4000" b="1" dirty="0">
                <a:solidFill>
                  <a:srgbClr val="FF2F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 use classes?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67CB40B1-BEA2-9F46-4A6C-A8C348EF78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1708319"/>
              </p:ext>
            </p:extLst>
          </p:nvPr>
        </p:nvGraphicFramePr>
        <p:xfrm>
          <a:off x="1506829" y="1392473"/>
          <a:ext cx="9414456" cy="4803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5290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AF1BBE-0332-AD03-D36F-2588C9FDB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1AB0688-2C0B-E595-AEFE-26D92E040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0" y="542468"/>
            <a:ext cx="11306175" cy="643110"/>
          </a:xfrm>
        </p:spPr>
        <p:txBody>
          <a:bodyPr/>
          <a:lstStyle/>
          <a:p>
            <a:r>
              <a:rPr lang="en-US" sz="4000" b="1" dirty="0">
                <a:solidFill>
                  <a:srgbClr val="FF2F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Basic Class?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23B67C1-8BE7-6192-8951-D7BD1834C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175" y="976921"/>
            <a:ext cx="11259542" cy="4377111"/>
          </a:xfrm>
        </p:spPr>
        <p:txBody>
          <a:bodyPr>
            <a:noAutofit/>
          </a:bodyPr>
          <a:lstStyle/>
          <a:p>
            <a:r>
              <a:rPr lang="en-GB" sz="2600" dirty="0">
                <a:latin typeface="Calibri" panose="020F0502020204030204" pitchFamily="34" charset="0"/>
                <a:cs typeface="Calibri" panose="020F0502020204030204" pitchFamily="34" charset="0"/>
              </a:rPr>
              <a:t>A class allows us to break our program down into smaller re-usable contracts. We have been using classes in our programs so far (</a:t>
            </a:r>
            <a:r>
              <a:rPr lang="en-GB" sz="26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GB" sz="2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6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</a:t>
            </a:r>
            <a:r>
              <a:rPr lang="en-GB" sz="2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  <a:r>
              <a:rPr lang="en-GB" sz="2600" dirty="0">
                <a:latin typeface="Calibri" panose="020F0502020204030204" pitchFamily="34" charset="0"/>
                <a:cs typeface="Calibri" panose="020F0502020204030204" pitchFamily="34" charset="0"/>
              </a:rPr>
              <a:t>, etc…) – these are all classes. A class is structured as follows:</a:t>
            </a:r>
          </a:p>
          <a:p>
            <a:pPr marL="822960" lvl="3" indent="0">
              <a:lnSpc>
                <a:spcPct val="100000"/>
              </a:lnSpc>
              <a:buNone/>
            </a:pPr>
            <a:r>
              <a:rPr lang="en-GB" sz="2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n-GB" sz="2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6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&lt;class name&gt;</a:t>
            </a:r>
            <a:r>
              <a:rPr lang="en-GB" sz="2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822960" lvl="3" indent="0">
              <a:lnSpc>
                <a:spcPct val="100000"/>
              </a:lnSpc>
              <a:buNone/>
            </a:pPr>
            <a:r>
              <a:rPr lang="en-GB" sz="2600" dirty="0">
                <a:latin typeface="Calibri" panose="020F0502020204030204" pitchFamily="34" charset="0"/>
                <a:cs typeface="Calibri" panose="020F0502020204030204" pitchFamily="34" charset="0"/>
              </a:rPr>
              <a:t>       &lt;fields/properties&gt;</a:t>
            </a:r>
          </a:p>
          <a:p>
            <a:pPr marL="822960" lvl="3" indent="0">
              <a:lnSpc>
                <a:spcPct val="100000"/>
              </a:lnSpc>
              <a:buNone/>
            </a:pPr>
            <a:r>
              <a:rPr lang="en-GB" sz="2600" dirty="0">
                <a:latin typeface="Calibri" panose="020F0502020204030204" pitchFamily="34" charset="0"/>
                <a:cs typeface="Calibri" panose="020F0502020204030204" pitchFamily="34" charset="0"/>
              </a:rPr>
              <a:t>       [&lt;methods&gt;]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BDDBA6-6E27-86AC-95D0-7177525C6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132" y="2920654"/>
            <a:ext cx="4070575" cy="309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84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LEX_narrated ppt template v2">
  <a:themeElements>
    <a:clrScheme name="Flex-NTU-wide">
      <a:dk1>
        <a:srgbClr val="333333"/>
      </a:dk1>
      <a:lt1>
        <a:srgbClr val="FFFFFF"/>
      </a:lt1>
      <a:dk2>
        <a:srgbClr val="014976"/>
      </a:dk2>
      <a:lt2>
        <a:srgbClr val="F3F3F3"/>
      </a:lt2>
      <a:accent1>
        <a:srgbClr val="C80054"/>
      </a:accent1>
      <a:accent2>
        <a:srgbClr val="006FBF"/>
      </a:accent2>
      <a:accent3>
        <a:srgbClr val="8DCE94"/>
      </a:accent3>
      <a:accent4>
        <a:srgbClr val="F2BD2C"/>
      </a:accent4>
      <a:accent5>
        <a:srgbClr val="D982B5"/>
      </a:accent5>
      <a:accent6>
        <a:srgbClr val="FF9662"/>
      </a:accent6>
      <a:hlink>
        <a:srgbClr val="0563C1"/>
      </a:hlink>
      <a:folHlink>
        <a:srgbClr val="000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EX_narrated ppt template v2" id="{E5BD507C-8131-4419-B925-AE29D2146D7D}" vid="{D4CB1F7F-432F-4793-B7F8-944AB52DB9F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8404</TotalTime>
  <Words>1775</Words>
  <Application>Microsoft Office PowerPoint</Application>
  <PresentationFormat>Widescreen</PresentationFormat>
  <Paragraphs>309</Paragraphs>
  <Slides>37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Arial Rounded MT Bold</vt:lpstr>
      <vt:lpstr>Calibri</vt:lpstr>
      <vt:lpstr>Gill Sans MT</vt:lpstr>
      <vt:lpstr>Lato</vt:lpstr>
      <vt:lpstr>Office Theme</vt:lpstr>
      <vt:lpstr>FLEX_narrated ppt template v2</vt:lpstr>
      <vt:lpstr>This lecture is in-progress</vt:lpstr>
      <vt:lpstr>PowerPoint Presentation</vt:lpstr>
      <vt:lpstr>Module Contents and Our Plan!</vt:lpstr>
      <vt:lpstr>Learning Outcomes (LO) of this Lecture:</vt:lpstr>
      <vt:lpstr>Roadmap for today</vt:lpstr>
      <vt:lpstr>First exposure to Object Oriented programming (OOP)</vt:lpstr>
      <vt:lpstr>What is a class?</vt:lpstr>
      <vt:lpstr>Why use classes?</vt:lpstr>
      <vt:lpstr>Basic Class?</vt:lpstr>
      <vt:lpstr>Syntax and Definition</vt:lpstr>
      <vt:lpstr>Defining variable/return types?</vt:lpstr>
      <vt:lpstr>The Problem</vt:lpstr>
      <vt:lpstr>What we have done so far</vt:lpstr>
      <vt:lpstr>The OOP Approach</vt:lpstr>
      <vt:lpstr>What are class methods?</vt:lpstr>
      <vt:lpstr>Variable Scope (last week)</vt:lpstr>
      <vt:lpstr>Variable Scope (solved)</vt:lpstr>
      <vt:lpstr>Parameters - Defaults</vt:lpstr>
      <vt:lpstr>Calling Functions and Argument Passing</vt:lpstr>
      <vt:lpstr>Variable number of parameters</vt:lpstr>
      <vt:lpstr>Returning Values</vt:lpstr>
      <vt:lpstr>The Stack – Calling Functions</vt:lpstr>
      <vt:lpstr>Constructor – Special method</vt:lpstr>
      <vt:lpstr>More special methods</vt:lpstr>
      <vt:lpstr>Comparing objects</vt:lpstr>
      <vt:lpstr>Dataclasses library</vt:lpstr>
      <vt:lpstr>Core OOP concepts</vt:lpstr>
      <vt:lpstr>What is Inheritance?</vt:lpstr>
      <vt:lpstr>Why use Inheritance?</vt:lpstr>
      <vt:lpstr>Inheritance visualized</vt:lpstr>
      <vt:lpstr>Inheritance example</vt:lpstr>
      <vt:lpstr>What is Polymorphism?</vt:lpstr>
      <vt:lpstr>Polymorphism example</vt:lpstr>
      <vt:lpstr>Exposure to persisting data</vt:lpstr>
      <vt:lpstr>Summary</vt:lpstr>
      <vt:lpstr>Directed Study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NTU Python BootCamp Resources by Dr K.O OWA</dc:title>
  <dc:creator>Owa, Kayode</dc:creator>
  <cp:lastModifiedBy>Buxton, Dan</cp:lastModifiedBy>
  <cp:revision>135</cp:revision>
  <dcterms:created xsi:type="dcterms:W3CDTF">2022-08-14T10:10:42Z</dcterms:created>
  <dcterms:modified xsi:type="dcterms:W3CDTF">2024-10-31T13:40:28Z</dcterms:modified>
</cp:coreProperties>
</file>