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1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7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CB042E-B604-4113-886C-72A7E47925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507A86-953C-4D8C-AA38-893CBB04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3327-6223-61A3-2CFD-62965E614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37504"/>
          </a:xfrm>
        </p:spPr>
        <p:txBody>
          <a:bodyPr/>
          <a:lstStyle/>
          <a:p>
            <a:r>
              <a:rPr lang="it-IT" dirty="0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031E-AE6F-E3AE-8E9A-B3A0DFE9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72862"/>
            <a:ext cx="8689976" cy="2584937"/>
          </a:xfrm>
        </p:spPr>
        <p:txBody>
          <a:bodyPr>
            <a:normAutofit/>
          </a:bodyPr>
          <a:lstStyle/>
          <a:p>
            <a:r>
              <a:rPr lang="it-IT" sz="2800" dirty="0"/>
              <a:t>Topic: ENGINEERING A STUDENT HOSTEL MANAGEMENT SYSTEM</a:t>
            </a:r>
            <a:endParaRPr lang="en-US" sz="2800" dirty="0"/>
          </a:p>
          <a:p>
            <a:r>
              <a:rPr lang="en-US" sz="2800" dirty="0"/>
              <a:t>WORKED BY: VANGJEL DHIMA, BINF 3 B</a:t>
            </a:r>
          </a:p>
          <a:p>
            <a:r>
              <a:rPr lang="en-US" sz="2800" dirty="0"/>
              <a:t>COURSE: SOFTWARE ENGINEERING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089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2F56-5DCF-1AED-92D0-46CEEAC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reason for the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7055-81A7-02F1-51BB-27009852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9138"/>
            <a:ext cx="10363826" cy="4234376"/>
          </a:xfrm>
        </p:spPr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hostels are types of residences that provide tenants with common spaces to meet up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students can live in a single or shared room and can be able to take advantage of the common spaces to meet other students and carry out their daily activities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Without a management system, student hostels are typically run manually. There is a lot of pressure on the person in charge of the hostel.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an application could really help to manage student hostels more effectively and efficiently.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F284-B09E-8BF7-E32E-F92DA336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the work was structured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B1C-8F2F-7DAA-6306-6D2264C6FD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5072"/>
            <a:ext cx="10363826" cy="3906128"/>
          </a:xfrm>
        </p:spPr>
        <p:txBody>
          <a:bodyPr/>
          <a:lstStyle/>
          <a:p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the problem and coming up with the proposed solution</a:t>
            </a:r>
          </a:p>
          <a:p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similar work done</a:t>
            </a:r>
          </a:p>
          <a:p>
            <a:r>
              <a:rPr lang="it-IT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requirements and application specifications</a:t>
            </a:r>
          </a:p>
          <a:p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designing and modeling the software</a:t>
            </a:r>
          </a:p>
          <a:p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the html code and creating all the database tables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writing all the php code for the application back-end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F284-B09E-8BF7-E32E-F92DA336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the work was structured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B1C-8F2F-7DAA-6306-6D2264C6FD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5072"/>
            <a:ext cx="10363826" cy="3906128"/>
          </a:xfrm>
        </p:spPr>
        <p:txBody>
          <a:bodyPr/>
          <a:lstStyle/>
          <a:p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the look and feel of the application using CSS</a:t>
            </a:r>
          </a:p>
          <a:p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Validating, testing and debugging the application</a:t>
            </a:r>
          </a:p>
          <a:p>
            <a:endParaRPr lang="it-IT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it-IT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This application was developed from scratch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2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A55CE-813A-A72D-1273-D8C1CC9D6E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96950" y="171971"/>
            <a:ext cx="11798098" cy="55957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5F926-F1FD-7237-DC5D-AD01889D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17" y="554847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Database relational schema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51F4C-46A8-6DEF-318A-1BF3052B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Application files and folders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1B79E5-7420-FB41-5BEF-ADD171D259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096000" y="872708"/>
            <a:ext cx="5629298" cy="4852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F3F9620-B492-499F-B279-C43A5FC22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9C663E-9BA6-4496-BC9B-93FF2283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57"/>
          <a:stretch/>
        </p:blipFill>
        <p:spPr>
          <a:xfrm>
            <a:off x="0" y="0"/>
            <a:ext cx="12192000" cy="365139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DBB77D-7320-DCAB-BB6E-214D60E0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89" y="1436914"/>
            <a:ext cx="7292340" cy="396240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F28EC2-7576-4063-8685-C3F01C33E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51F4C-46A8-6DEF-318A-1BF3052B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49" y="618517"/>
            <a:ext cx="3748035" cy="56416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Student panel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92567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FDAA88F-5D25-49B0-B1C5-DC899E4A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5125039-CA3B-4EBD-9365-54FA912E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90E712EA-29C8-427E-A8F2-38BB6684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81E24BF-59C1-4F7E-B758-FC580AE6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A018AA-D57E-EC22-D688-EC4231FEAB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r="5408"/>
          <a:stretch/>
        </p:blipFill>
        <p:spPr>
          <a:xfrm>
            <a:off x="1371419" y="1678055"/>
            <a:ext cx="5037079" cy="4014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51F4C-46A8-6DEF-318A-1BF3052B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Admin panel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24453075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</TotalTime>
  <Words>218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Droplet</vt:lpstr>
      <vt:lpstr>PROJECT</vt:lpstr>
      <vt:lpstr>The reason for the application development</vt:lpstr>
      <vt:lpstr>How the work was structured</vt:lpstr>
      <vt:lpstr>How the work was structured (continued)</vt:lpstr>
      <vt:lpstr>Database relational schema</vt:lpstr>
      <vt:lpstr>Application files and folders</vt:lpstr>
      <vt:lpstr>Student panel files and folders</vt:lpstr>
      <vt:lpstr>Admin panel files and folders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Vangjel Dhima</dc:creator>
  <cp:lastModifiedBy>Vangjel Dhima</cp:lastModifiedBy>
  <cp:revision>4</cp:revision>
  <dcterms:created xsi:type="dcterms:W3CDTF">2023-06-07T20:04:57Z</dcterms:created>
  <dcterms:modified xsi:type="dcterms:W3CDTF">2023-06-07T20:59:16Z</dcterms:modified>
</cp:coreProperties>
</file>