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CFAF0-3B80-4ACD-8F4C-3E69490CC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4B058-582A-4913-9890-4BDC7DBDA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18AE0-6061-4140-86CC-BBDE8ABF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872F-6546-4199-A3C5-1E241D8DD166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49F1C-7C9A-4D5B-BE76-DF21DB46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1FAB5-7F4F-4802-B0A3-1EEC6E3C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A988-988C-45A3-9C5C-D29D8B6D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6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F5C9-593E-4FC5-B685-47E1F6596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1BF71-86CD-4377-B063-B497C848D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3D54F-0152-4DBB-9F06-4A2029A0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872F-6546-4199-A3C5-1E241D8DD166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CC7BB-ADDA-4F57-A6CB-206DE397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CCB0D-A6C2-4859-B1BA-68BA1BEE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A988-988C-45A3-9C5C-D29D8B6D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1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8D879D-9CF4-4A66-B482-AD860C9F8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1BA96-9586-43C4-86CD-1A36B5A54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824F4-F2EE-4AA9-844B-7E6B1820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872F-6546-4199-A3C5-1E241D8DD166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5D48F-0E3A-4C65-B47F-0D60F73F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8619-2C67-4DB7-BE21-A1D9754F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A988-988C-45A3-9C5C-D29D8B6D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7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63CD4-08A5-4381-A3DB-BEC1E852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9023F-1BDA-400F-9261-6FD649B1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B7099-1752-4012-931E-872D673E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872F-6546-4199-A3C5-1E241D8DD166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89447-07CD-4635-97D2-53F3F993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2BFC1-4B1C-4D00-9439-13BF92C4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A988-988C-45A3-9C5C-D29D8B6D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7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4AFD0-5FC7-4B9D-A237-75512CCA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1427A-CA8B-4A17-AF8F-8B9C7317F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6F478-F4F6-4841-A689-BB12C1D4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872F-6546-4199-A3C5-1E241D8DD166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61A1D-97A5-4621-94AE-3BC7D819E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BBEA3-EB20-4487-B4B2-F43D16F0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A988-988C-45A3-9C5C-D29D8B6D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6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E3B4-6C66-48EA-BB4F-C98B671D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17C06-53D8-4667-AD9D-B22070550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0FC88-F006-489D-B5F3-811974234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EA43A-B34D-400D-AADA-F75EEB42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872F-6546-4199-A3C5-1E241D8DD166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F6C32-0DE0-4FEC-A9F9-307031F0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C1AE7-57A8-4554-AE33-68446CFB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A988-988C-45A3-9C5C-D29D8B6D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9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DA81-A78D-47AF-9863-DBBE46B96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3D411-59DB-4DA9-BEC0-FFF369617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83C2C-37D1-4D97-AC99-46D307915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37FFA-34DC-4810-B2FA-28F34532B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CDF70-BFE0-49BD-9688-151B8E2D2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2712A9-04F3-4FB4-BB96-14CB5C7B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872F-6546-4199-A3C5-1E241D8DD166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5856EB-294D-4684-A6C3-3DEE5659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2C0F3-52F2-4B66-8A13-ECFCAE038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A988-988C-45A3-9C5C-D29D8B6D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4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DCDE-1280-4D58-BF0F-FB44BEE6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E6245-6425-458E-A3E3-A6DE8F2C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872F-6546-4199-A3C5-1E241D8DD166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E3B53-730B-4C7F-A915-05CAB742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ED8D6-CAFB-4775-859E-9FB10D4A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A988-988C-45A3-9C5C-D29D8B6D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7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EE6DAF-7F7F-43D7-B126-7AD7CF61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872F-6546-4199-A3C5-1E241D8DD166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17521-F163-4C68-BFB0-EA2CF942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23E63-4A23-4508-B998-8314747A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A988-988C-45A3-9C5C-D29D8B6D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8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7239-4224-4666-B438-B19262744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9B759-10B4-4422-B09C-BDDD7D6BB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8B5F4-58F6-4673-8B9D-7CC52B7DA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7191D-0C44-4232-96CD-4809BF1C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872F-6546-4199-A3C5-1E241D8DD166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951F8-E36F-4146-994D-EF019E35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F99E5-2F58-4804-B100-C2BB54E0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A988-988C-45A3-9C5C-D29D8B6D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7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337D-4C4F-4DA4-B7E2-53CFF7AC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024A0-ADEB-4DDB-86FB-08355CB72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C2A14-2A21-48EF-AE90-41292D64E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E043D-BBA6-4E61-8161-38081FC1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872F-6546-4199-A3C5-1E241D8DD166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453E2-B263-4B42-A2DF-9E7E7808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71C68-DC16-4348-8F1E-2CDDB63A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A988-988C-45A3-9C5C-D29D8B6D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6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5B43C-8EC2-442D-88E5-326057716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2A6EE-3B9D-400A-BFB7-B5691E28E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9F6CB-F880-4BCC-A60E-30E9F40E7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1872F-6546-4199-A3C5-1E241D8DD166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CF4FE-9D60-45ED-81BE-073A245AA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BA095-237F-4837-A08F-6D57553B6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BA988-988C-45A3-9C5C-D29D8B6D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8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45CD27-7754-4A2B-A438-20D55545675F}"/>
              </a:ext>
            </a:extLst>
          </p:cNvPr>
          <p:cNvCxnSpPr/>
          <p:nvPr/>
        </p:nvCxnSpPr>
        <p:spPr>
          <a:xfrm>
            <a:off x="1171547" y="1652458"/>
            <a:ext cx="10972800" cy="0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EA050E-AAB2-4C9D-9042-4DCFD6C4397C}"/>
              </a:ext>
            </a:extLst>
          </p:cNvPr>
          <p:cNvCxnSpPr/>
          <p:nvPr/>
        </p:nvCxnSpPr>
        <p:spPr>
          <a:xfrm>
            <a:off x="1099406" y="2610538"/>
            <a:ext cx="10972800" cy="0"/>
          </a:xfrm>
          <a:prstGeom prst="straightConnector1">
            <a:avLst/>
          </a:prstGeom>
          <a:ln w="3810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106B52-F95C-4E06-B5A6-AA6F068BD09F}"/>
              </a:ext>
            </a:extLst>
          </p:cNvPr>
          <p:cNvCxnSpPr/>
          <p:nvPr/>
        </p:nvCxnSpPr>
        <p:spPr>
          <a:xfrm>
            <a:off x="1099406" y="4526701"/>
            <a:ext cx="10972800" cy="0"/>
          </a:xfrm>
          <a:prstGeom prst="straightConnector1">
            <a:avLst/>
          </a:prstGeom>
          <a:ln w="3810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B2D1FA-D480-4C95-81A4-3EA04D091F52}"/>
              </a:ext>
            </a:extLst>
          </p:cNvPr>
          <p:cNvCxnSpPr/>
          <p:nvPr/>
        </p:nvCxnSpPr>
        <p:spPr>
          <a:xfrm>
            <a:off x="1099406" y="3568619"/>
            <a:ext cx="109728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B1166A-8927-4B2C-8E2A-48173C17F84B}"/>
              </a:ext>
            </a:extLst>
          </p:cNvPr>
          <p:cNvCxnSpPr/>
          <p:nvPr/>
        </p:nvCxnSpPr>
        <p:spPr>
          <a:xfrm>
            <a:off x="1099406" y="5484781"/>
            <a:ext cx="10972800" cy="0"/>
          </a:xfrm>
          <a:prstGeom prst="straightConnector1">
            <a:avLst/>
          </a:prstGeom>
          <a:ln w="3810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EA87B0-7211-48C4-8178-5B4EE5548489}"/>
              </a:ext>
            </a:extLst>
          </p:cNvPr>
          <p:cNvSpPr txBox="1"/>
          <p:nvPr/>
        </p:nvSpPr>
        <p:spPr>
          <a:xfrm>
            <a:off x="-9231" y="1365035"/>
            <a:ext cx="215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Miner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4C364-9DF1-4A12-A5C7-555DC637AD82}"/>
              </a:ext>
            </a:extLst>
          </p:cNvPr>
          <p:cNvSpPr txBox="1"/>
          <p:nvPr/>
        </p:nvSpPr>
        <p:spPr>
          <a:xfrm>
            <a:off x="-9231" y="2338940"/>
            <a:ext cx="215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Miner i-4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1E74E5-E298-4002-AA48-50F5A907B217}"/>
              </a:ext>
            </a:extLst>
          </p:cNvPr>
          <p:cNvSpPr txBox="1"/>
          <p:nvPr/>
        </p:nvSpPr>
        <p:spPr>
          <a:xfrm>
            <a:off x="-9231" y="3371607"/>
            <a:ext cx="215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Miner i-1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0B5443-8670-45BE-AAA2-B784CCF05993}"/>
              </a:ext>
            </a:extLst>
          </p:cNvPr>
          <p:cNvSpPr txBox="1"/>
          <p:nvPr/>
        </p:nvSpPr>
        <p:spPr>
          <a:xfrm>
            <a:off x="-9231" y="4313864"/>
            <a:ext cx="215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Miner i-2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8A99F2-6AAE-408D-BF8E-A2F15E175CE6}"/>
              </a:ext>
            </a:extLst>
          </p:cNvPr>
          <p:cNvSpPr txBox="1"/>
          <p:nvPr/>
        </p:nvSpPr>
        <p:spPr>
          <a:xfrm>
            <a:off x="-9231" y="5245512"/>
            <a:ext cx="215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Miner i-3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6E5B04-2E58-4B9A-A157-17A704A0E8B8}"/>
              </a:ext>
            </a:extLst>
          </p:cNvPr>
          <p:cNvCxnSpPr/>
          <p:nvPr/>
        </p:nvCxnSpPr>
        <p:spPr>
          <a:xfrm>
            <a:off x="1429328" y="1652458"/>
            <a:ext cx="1743865" cy="958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EBC8AF-CC35-46C3-8AF1-F669D28586AF}"/>
              </a:ext>
            </a:extLst>
          </p:cNvPr>
          <p:cNvCxnSpPr/>
          <p:nvPr/>
        </p:nvCxnSpPr>
        <p:spPr>
          <a:xfrm flipH="1">
            <a:off x="1193936" y="5271947"/>
            <a:ext cx="439894" cy="3992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B8E9D9-5FF3-43A3-85CF-B3E76C017704}"/>
              </a:ext>
            </a:extLst>
          </p:cNvPr>
          <p:cNvCxnSpPr>
            <a:cxnSpLocks/>
          </p:cNvCxnSpPr>
          <p:nvPr/>
        </p:nvCxnSpPr>
        <p:spPr>
          <a:xfrm>
            <a:off x="1217506" y="5287921"/>
            <a:ext cx="439894" cy="3992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A51055-B466-4108-8A92-C0EF229C4AF0}"/>
              </a:ext>
            </a:extLst>
          </p:cNvPr>
          <p:cNvCxnSpPr>
            <a:cxnSpLocks/>
          </p:cNvCxnSpPr>
          <p:nvPr/>
        </p:nvCxnSpPr>
        <p:spPr>
          <a:xfrm>
            <a:off x="3149620" y="2615853"/>
            <a:ext cx="1533719" cy="9527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EB91A3-70D4-4653-AA76-A6FBB7B32768}"/>
              </a:ext>
            </a:extLst>
          </p:cNvPr>
          <p:cNvCxnSpPr>
            <a:cxnSpLocks/>
          </p:cNvCxnSpPr>
          <p:nvPr/>
        </p:nvCxnSpPr>
        <p:spPr>
          <a:xfrm>
            <a:off x="3149620" y="2605225"/>
            <a:ext cx="1390387" cy="19267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9CF25D-B13E-48D2-97A5-057A13721810}"/>
              </a:ext>
            </a:extLst>
          </p:cNvPr>
          <p:cNvCxnSpPr>
            <a:cxnSpLocks/>
          </p:cNvCxnSpPr>
          <p:nvPr/>
        </p:nvCxnSpPr>
        <p:spPr>
          <a:xfrm>
            <a:off x="3173193" y="2599912"/>
            <a:ext cx="1366814" cy="28795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1435AD-A3C2-4C66-B940-F5A985B7AE9E}"/>
              </a:ext>
            </a:extLst>
          </p:cNvPr>
          <p:cNvCxnSpPr/>
          <p:nvPr/>
        </p:nvCxnSpPr>
        <p:spPr>
          <a:xfrm>
            <a:off x="4893484" y="720995"/>
            <a:ext cx="0" cy="54929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7C3FDB-2568-414D-80B2-E74EB3F0FCC5}"/>
              </a:ext>
            </a:extLst>
          </p:cNvPr>
          <p:cNvCxnSpPr>
            <a:cxnSpLocks/>
          </p:cNvCxnSpPr>
          <p:nvPr/>
        </p:nvCxnSpPr>
        <p:spPr>
          <a:xfrm>
            <a:off x="5176262" y="3568619"/>
            <a:ext cx="1322610" cy="963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2F59CF6-E898-49C1-A00C-51315602C532}"/>
              </a:ext>
            </a:extLst>
          </p:cNvPr>
          <p:cNvCxnSpPr/>
          <p:nvPr/>
        </p:nvCxnSpPr>
        <p:spPr>
          <a:xfrm>
            <a:off x="6637349" y="720995"/>
            <a:ext cx="0" cy="54929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11EC72-ECB6-43A5-8D49-6C02DAA5FF56}"/>
              </a:ext>
            </a:extLst>
          </p:cNvPr>
          <p:cNvCxnSpPr>
            <a:cxnSpLocks/>
          </p:cNvCxnSpPr>
          <p:nvPr/>
        </p:nvCxnSpPr>
        <p:spPr>
          <a:xfrm>
            <a:off x="5011307" y="4521385"/>
            <a:ext cx="1241144" cy="958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2F8840D-6907-4FF1-BFDC-4FDB7F3662B9}"/>
              </a:ext>
            </a:extLst>
          </p:cNvPr>
          <p:cNvCxnSpPr>
            <a:cxnSpLocks/>
          </p:cNvCxnSpPr>
          <p:nvPr/>
        </p:nvCxnSpPr>
        <p:spPr>
          <a:xfrm flipV="1">
            <a:off x="5215546" y="2631810"/>
            <a:ext cx="1052615" cy="9235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85C90E-7A15-41DA-88C9-BECE3A49F118}"/>
              </a:ext>
            </a:extLst>
          </p:cNvPr>
          <p:cNvCxnSpPr>
            <a:cxnSpLocks/>
          </p:cNvCxnSpPr>
          <p:nvPr/>
        </p:nvCxnSpPr>
        <p:spPr>
          <a:xfrm flipV="1">
            <a:off x="5030949" y="3581924"/>
            <a:ext cx="1221501" cy="9368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6198A8F-C954-4473-9E40-92A74F60B897}"/>
              </a:ext>
            </a:extLst>
          </p:cNvPr>
          <p:cNvCxnSpPr>
            <a:cxnSpLocks/>
          </p:cNvCxnSpPr>
          <p:nvPr/>
        </p:nvCxnSpPr>
        <p:spPr>
          <a:xfrm flipV="1">
            <a:off x="5007376" y="2621165"/>
            <a:ext cx="1491496" cy="19055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337FE0-45BB-4490-BD67-5C556483D334}"/>
              </a:ext>
            </a:extLst>
          </p:cNvPr>
          <p:cNvCxnSpPr>
            <a:cxnSpLocks/>
          </p:cNvCxnSpPr>
          <p:nvPr/>
        </p:nvCxnSpPr>
        <p:spPr>
          <a:xfrm>
            <a:off x="5188046" y="3592569"/>
            <a:ext cx="1310826" cy="18868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90E7682-9FAB-4AAB-9D39-D29A3C601D47}"/>
              </a:ext>
            </a:extLst>
          </p:cNvPr>
          <p:cNvCxnSpPr>
            <a:cxnSpLocks/>
          </p:cNvCxnSpPr>
          <p:nvPr/>
        </p:nvCxnSpPr>
        <p:spPr>
          <a:xfrm flipV="1">
            <a:off x="6660921" y="2599908"/>
            <a:ext cx="1115449" cy="9820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2979F81-DD05-48B4-8407-3F67F6FDCA0F}"/>
              </a:ext>
            </a:extLst>
          </p:cNvPr>
          <p:cNvCxnSpPr/>
          <p:nvPr/>
        </p:nvCxnSpPr>
        <p:spPr>
          <a:xfrm>
            <a:off x="8357636" y="720995"/>
            <a:ext cx="0" cy="54929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A3F6F15-46CD-4B46-B3F4-02DB0D104008}"/>
              </a:ext>
            </a:extLst>
          </p:cNvPr>
          <p:cNvCxnSpPr>
            <a:cxnSpLocks/>
          </p:cNvCxnSpPr>
          <p:nvPr/>
        </p:nvCxnSpPr>
        <p:spPr>
          <a:xfrm>
            <a:off x="7037956" y="2610536"/>
            <a:ext cx="891560" cy="966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ABC444-DC0D-42FA-946C-9D87A6E7999F}"/>
              </a:ext>
            </a:extLst>
          </p:cNvPr>
          <p:cNvCxnSpPr>
            <a:cxnSpLocks/>
          </p:cNvCxnSpPr>
          <p:nvPr/>
        </p:nvCxnSpPr>
        <p:spPr>
          <a:xfrm>
            <a:off x="7037956" y="2599908"/>
            <a:ext cx="628439" cy="1932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4E04FE-5126-4093-A513-F079B384F823}"/>
              </a:ext>
            </a:extLst>
          </p:cNvPr>
          <p:cNvCxnSpPr>
            <a:cxnSpLocks/>
          </p:cNvCxnSpPr>
          <p:nvPr/>
        </p:nvCxnSpPr>
        <p:spPr>
          <a:xfrm>
            <a:off x="6613771" y="3573929"/>
            <a:ext cx="1461097" cy="9421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BCC5E32-D7F3-4A11-8449-51F1BD70254D}"/>
              </a:ext>
            </a:extLst>
          </p:cNvPr>
          <p:cNvCxnSpPr>
            <a:cxnSpLocks/>
          </p:cNvCxnSpPr>
          <p:nvPr/>
        </p:nvCxnSpPr>
        <p:spPr>
          <a:xfrm flipV="1">
            <a:off x="6829790" y="3592569"/>
            <a:ext cx="1245078" cy="931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DF7C118-8E87-46C5-994B-A0078FC374C8}"/>
              </a:ext>
            </a:extLst>
          </p:cNvPr>
          <p:cNvCxnSpPr>
            <a:cxnSpLocks/>
          </p:cNvCxnSpPr>
          <p:nvPr/>
        </p:nvCxnSpPr>
        <p:spPr>
          <a:xfrm flipV="1">
            <a:off x="6829790" y="2682245"/>
            <a:ext cx="1288307" cy="18761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E7458C2-4FAB-4AB6-B39F-E4B89B343335}"/>
              </a:ext>
            </a:extLst>
          </p:cNvPr>
          <p:cNvCxnSpPr/>
          <p:nvPr/>
        </p:nvCxnSpPr>
        <p:spPr>
          <a:xfrm>
            <a:off x="10125071" y="720995"/>
            <a:ext cx="0" cy="54929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77B549D-02F6-4E71-8155-68F6B6324F3E}"/>
              </a:ext>
            </a:extLst>
          </p:cNvPr>
          <p:cNvCxnSpPr/>
          <p:nvPr/>
        </p:nvCxnSpPr>
        <p:spPr>
          <a:xfrm>
            <a:off x="3141766" y="720995"/>
            <a:ext cx="0" cy="54929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86C65DF-84B3-4191-80E6-90862DD43AEB}"/>
              </a:ext>
            </a:extLst>
          </p:cNvPr>
          <p:cNvSpPr txBox="1"/>
          <p:nvPr/>
        </p:nvSpPr>
        <p:spPr>
          <a:xfrm>
            <a:off x="1100370" y="771735"/>
            <a:ext cx="1877394" cy="42567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F46F97-B38F-46E7-933F-0152C5160BC7}"/>
              </a:ext>
            </a:extLst>
          </p:cNvPr>
          <p:cNvSpPr txBox="1"/>
          <p:nvPr/>
        </p:nvSpPr>
        <p:spPr>
          <a:xfrm>
            <a:off x="3120135" y="799905"/>
            <a:ext cx="1877394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Pre-prepare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E9C9553-105A-4E84-B624-8E77CA7F881A}"/>
              </a:ext>
            </a:extLst>
          </p:cNvPr>
          <p:cNvSpPr txBox="1"/>
          <p:nvPr/>
        </p:nvSpPr>
        <p:spPr>
          <a:xfrm>
            <a:off x="4731438" y="771735"/>
            <a:ext cx="1877394" cy="42567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Prepare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48E250-9839-405C-BFCE-97403BE75498}"/>
              </a:ext>
            </a:extLst>
          </p:cNvPr>
          <p:cNvSpPr txBox="1"/>
          <p:nvPr/>
        </p:nvSpPr>
        <p:spPr>
          <a:xfrm>
            <a:off x="6498872" y="771735"/>
            <a:ext cx="1877394" cy="42567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Commit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6B2D16-67BE-4E59-B221-2BE4942C7D5F}"/>
              </a:ext>
            </a:extLst>
          </p:cNvPr>
          <p:cNvSpPr txBox="1"/>
          <p:nvPr/>
        </p:nvSpPr>
        <p:spPr>
          <a:xfrm>
            <a:off x="8314406" y="771735"/>
            <a:ext cx="1877394" cy="42567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Reply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3147C5B-1A6D-44C1-BAB4-702C7940D199}"/>
              </a:ext>
            </a:extLst>
          </p:cNvPr>
          <p:cNvCxnSpPr>
            <a:cxnSpLocks/>
          </p:cNvCxnSpPr>
          <p:nvPr/>
        </p:nvCxnSpPr>
        <p:spPr>
          <a:xfrm flipV="1">
            <a:off x="10163693" y="1673304"/>
            <a:ext cx="1197957" cy="9103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D5042FA-01A9-4577-A26D-82F4CFC9B4D1}"/>
              </a:ext>
            </a:extLst>
          </p:cNvPr>
          <p:cNvCxnSpPr>
            <a:cxnSpLocks/>
          </p:cNvCxnSpPr>
          <p:nvPr/>
        </p:nvCxnSpPr>
        <p:spPr>
          <a:xfrm flipV="1">
            <a:off x="8678666" y="2648103"/>
            <a:ext cx="1104677" cy="9072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1EF6F04-AAF7-4675-92B8-226BCC37A33C}"/>
              </a:ext>
            </a:extLst>
          </p:cNvPr>
          <p:cNvCxnSpPr>
            <a:cxnSpLocks/>
          </p:cNvCxnSpPr>
          <p:nvPr/>
        </p:nvCxnSpPr>
        <p:spPr>
          <a:xfrm flipV="1">
            <a:off x="8861221" y="2630534"/>
            <a:ext cx="1110703" cy="1858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8CF7277-4148-4B2C-80C4-78CEF69E3C4D}"/>
              </a:ext>
            </a:extLst>
          </p:cNvPr>
          <p:cNvCxnSpPr>
            <a:cxnSpLocks/>
          </p:cNvCxnSpPr>
          <p:nvPr/>
        </p:nvCxnSpPr>
        <p:spPr>
          <a:xfrm flipV="1">
            <a:off x="3141765" y="1660326"/>
            <a:ext cx="1062411" cy="958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858F698-40EB-4E25-A2E4-1E9F20EF69F9}"/>
              </a:ext>
            </a:extLst>
          </p:cNvPr>
          <p:cNvCxnSpPr/>
          <p:nvPr/>
        </p:nvCxnSpPr>
        <p:spPr>
          <a:xfrm>
            <a:off x="11893829" y="720995"/>
            <a:ext cx="0" cy="54929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4644A8-8918-4DAA-B3A7-1F730F039D84}"/>
              </a:ext>
            </a:extLst>
          </p:cNvPr>
          <p:cNvSpPr txBox="1"/>
          <p:nvPr/>
        </p:nvSpPr>
        <p:spPr>
          <a:xfrm>
            <a:off x="10069813" y="747786"/>
            <a:ext cx="1877394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Fix</a:t>
            </a:r>
          </a:p>
        </p:txBody>
      </p:sp>
    </p:spTree>
    <p:extLst>
      <p:ext uri="{BB962C8B-B14F-4D97-AF65-F5344CB8AC3E}">
        <p14:creationId xmlns:p14="http://schemas.microsoft.com/office/powerpoint/2010/main" val="2734914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Vangulick</dc:creator>
  <cp:lastModifiedBy>David Vangulick</cp:lastModifiedBy>
  <cp:revision>11</cp:revision>
  <dcterms:created xsi:type="dcterms:W3CDTF">2018-07-03T15:06:06Z</dcterms:created>
  <dcterms:modified xsi:type="dcterms:W3CDTF">2018-07-10T07:10:48Z</dcterms:modified>
</cp:coreProperties>
</file>