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42E3-0274-4611-A13A-A043EB406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45E87-F441-4D1B-936B-9B4D80BF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A3FC-449D-42C9-A767-0D7E56E1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FBFC0-D794-4D7B-B870-647B0E52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92C6-1F79-48FB-B7D2-0F71EF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9861-EB6C-4641-A7D8-84A6DF26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6522A-B078-402A-9653-8DEC9331B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DCF4-E986-4E33-A8CB-E52D52F0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41EE-1D52-464C-BB8F-F8DEAED6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01C6-CF69-465A-B866-D7E9EFD3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2B07-22A7-4C14-B4F5-AB20CCD5B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AD523-5707-4708-A508-7FF187AD7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973F-A4A6-4877-BD7E-B88CA4A0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8984-59FA-4AB7-97E2-79F8786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CF1E-5AE3-4ED1-9E71-38C21ABD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EAAF-B2F0-45EA-8E7F-E98F6193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0379-0A8A-4C06-B34F-3D3C7FBD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7CC5-0ADE-4A5D-8501-AB10F9CE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688B-D5A3-487E-B48E-5BA5130E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D567-FC7E-462F-86E4-00C526FF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8214-B6B2-4B6F-A84A-AAFF18C4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8416-6021-41BE-A3AE-6DD885D1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56E9-5CC5-491F-BF5E-E02C0FB7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9199-E6DC-456E-A876-A5026FD7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C98E-BDD7-4F57-8C1F-B197018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8988-24A8-4085-9F0F-AB40BDBE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FC75-41F5-400F-8C06-744831103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022D4-DDA6-4D72-ADD3-9D7BCC26D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4D44-5349-4E76-9E2D-4655A40C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1025-EFF1-4547-AC47-7D3582C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57BA-626B-418F-A67A-F9D6E47D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822-BFED-4FBA-81A9-EC4002EC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9926E-449D-4748-B706-0148E19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5EB83-34C5-45D3-AEFF-D6217B3EC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65559-8C18-4398-A5E7-EAAA824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3EE5-0084-4545-B956-FC631AF0D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CBC24-EA49-4DBD-8E91-E683044A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5A5F2-DBB9-4D7C-A16A-A502E422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70D47-A70A-4780-8B35-B6140D71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C18A-062F-48DA-ACB2-BC8B8856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99420-1779-44DB-90AA-2D16C4BD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F33D2-5264-4BD1-BBAF-4AC74993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80C4D-CCBC-44B4-BC1D-902868BD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8825F-F303-405F-9EFE-C654A391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D4593-3AA3-4795-9EE1-B4CA71CB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35106-23BD-4D90-92CA-604933E4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504E-1CB4-4C00-B4F6-C3500BBC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7FDB-EF98-4C73-975A-579FD010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05DBA-423D-4D05-BFCF-B0AA57F2D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8F1C-6602-4F67-BB15-CC9C3114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D9F85-A5D2-4E45-A94B-F108EC4D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8A06-30AC-4449-BD03-22797AD9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C8BA-5FC5-4BE9-8D21-69F2CF16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7A2BF-86FE-4096-918A-0F49ADF31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8F3F-E2FF-45C8-A0F2-2F4EEFD43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8F71-8EC6-4281-8EF5-22D1CBD5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1E15-EFD1-4D1A-B28B-0A077648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C9DF-B5D9-4F48-94C6-BC88BD4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F235-9D7E-43D2-A6F8-4D5E7F0B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EB10-EB8A-4BBC-B605-A8AFAEF4A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2F387-9F44-4CD3-823F-E368D0F2F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D5DB-C676-4850-825B-45734E2F3E23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277B-12F7-4BEB-9E29-86C3352FD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77C6-4666-42BD-9BDA-F5872A33B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903F-FC49-4CCD-AC80-BDA0C95E2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4D2447-4EF9-4149-92FD-DB5512F86946}"/>
              </a:ext>
            </a:extLst>
          </p:cNvPr>
          <p:cNvCxnSpPr/>
          <p:nvPr/>
        </p:nvCxnSpPr>
        <p:spPr>
          <a:xfrm flipV="1">
            <a:off x="1339541" y="456812"/>
            <a:ext cx="0" cy="56330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687E5A-EADE-4DF6-BD44-F5DD18888034}"/>
              </a:ext>
            </a:extLst>
          </p:cNvPr>
          <p:cNvCxnSpPr/>
          <p:nvPr/>
        </p:nvCxnSpPr>
        <p:spPr>
          <a:xfrm>
            <a:off x="500331" y="704488"/>
            <a:ext cx="8686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28688C-5A68-4945-BE67-599BD7B3E08F}"/>
              </a:ext>
            </a:extLst>
          </p:cNvPr>
          <p:cNvCxnSpPr/>
          <p:nvPr/>
        </p:nvCxnSpPr>
        <p:spPr>
          <a:xfrm>
            <a:off x="500331" y="5851584"/>
            <a:ext cx="8686800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42DECA-FB16-44DC-86FE-D81A623CBB5A}"/>
              </a:ext>
            </a:extLst>
          </p:cNvPr>
          <p:cNvCxnSpPr/>
          <p:nvPr/>
        </p:nvCxnSpPr>
        <p:spPr>
          <a:xfrm>
            <a:off x="500331" y="1219198"/>
            <a:ext cx="8686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DE4A0D-7A8F-4875-A555-769993C3E260}"/>
              </a:ext>
            </a:extLst>
          </p:cNvPr>
          <p:cNvCxnSpPr/>
          <p:nvPr/>
        </p:nvCxnSpPr>
        <p:spPr>
          <a:xfrm>
            <a:off x="500331" y="1733908"/>
            <a:ext cx="8686800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9DC58B-2C3B-4E45-A840-8D78A24FBF1D}"/>
              </a:ext>
            </a:extLst>
          </p:cNvPr>
          <p:cNvCxnSpPr/>
          <p:nvPr/>
        </p:nvCxnSpPr>
        <p:spPr>
          <a:xfrm>
            <a:off x="500331" y="2248618"/>
            <a:ext cx="8686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D37C48-DB1C-4DB3-A3A0-4E0898301D90}"/>
              </a:ext>
            </a:extLst>
          </p:cNvPr>
          <p:cNvCxnSpPr/>
          <p:nvPr/>
        </p:nvCxnSpPr>
        <p:spPr>
          <a:xfrm>
            <a:off x="500331" y="2763328"/>
            <a:ext cx="8686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2482-D84D-479A-828F-A749E1203A2A}"/>
              </a:ext>
            </a:extLst>
          </p:cNvPr>
          <p:cNvCxnSpPr/>
          <p:nvPr/>
        </p:nvCxnSpPr>
        <p:spPr>
          <a:xfrm>
            <a:off x="500331" y="3278038"/>
            <a:ext cx="8686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46120-C34C-4944-862F-38A185AC6FC5}"/>
              </a:ext>
            </a:extLst>
          </p:cNvPr>
          <p:cNvCxnSpPr/>
          <p:nvPr/>
        </p:nvCxnSpPr>
        <p:spPr>
          <a:xfrm>
            <a:off x="500331" y="3792748"/>
            <a:ext cx="8686800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533BB3-9621-4E9D-8A8B-3FD7C537C66A}"/>
              </a:ext>
            </a:extLst>
          </p:cNvPr>
          <p:cNvCxnSpPr/>
          <p:nvPr/>
        </p:nvCxnSpPr>
        <p:spPr>
          <a:xfrm>
            <a:off x="500331" y="4307458"/>
            <a:ext cx="8686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7C2F45-8A65-46B2-9C9E-3E37DD5223A0}"/>
              </a:ext>
            </a:extLst>
          </p:cNvPr>
          <p:cNvCxnSpPr/>
          <p:nvPr/>
        </p:nvCxnSpPr>
        <p:spPr>
          <a:xfrm>
            <a:off x="500331" y="4822168"/>
            <a:ext cx="8686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67744-802C-4A9F-85CB-91E938F7D6B6}"/>
              </a:ext>
            </a:extLst>
          </p:cNvPr>
          <p:cNvCxnSpPr/>
          <p:nvPr/>
        </p:nvCxnSpPr>
        <p:spPr>
          <a:xfrm>
            <a:off x="500331" y="5336878"/>
            <a:ext cx="8686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174A4-247C-419B-99D8-21B73B8DF5E8}"/>
              </a:ext>
            </a:extLst>
          </p:cNvPr>
          <p:cNvSpPr/>
          <p:nvPr/>
        </p:nvSpPr>
        <p:spPr>
          <a:xfrm>
            <a:off x="1664899" y="566468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36FB5C-362E-4893-8D8F-28DA4F2A20A2}"/>
              </a:ext>
            </a:extLst>
          </p:cNvPr>
          <p:cNvSpPr/>
          <p:nvPr/>
        </p:nvSpPr>
        <p:spPr>
          <a:xfrm>
            <a:off x="2554441" y="566468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6F5F9C-2D39-4F5B-A724-6431DEEE425C}"/>
              </a:ext>
            </a:extLst>
          </p:cNvPr>
          <p:cNvSpPr/>
          <p:nvPr/>
        </p:nvSpPr>
        <p:spPr>
          <a:xfrm>
            <a:off x="3443983" y="566468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D402C4-DC74-42A9-82E0-F8F2D03B0DBF}"/>
              </a:ext>
            </a:extLst>
          </p:cNvPr>
          <p:cNvSpPr/>
          <p:nvPr/>
        </p:nvSpPr>
        <p:spPr>
          <a:xfrm>
            <a:off x="7002151" y="566468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05F47-2023-4CDF-9237-8F346E9C28BD}"/>
              </a:ext>
            </a:extLst>
          </p:cNvPr>
          <p:cNvSpPr/>
          <p:nvPr/>
        </p:nvSpPr>
        <p:spPr>
          <a:xfrm>
            <a:off x="4333525" y="5664681"/>
            <a:ext cx="241528" cy="284670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355A5-85F1-46E6-82A8-F70E854589B6}"/>
              </a:ext>
            </a:extLst>
          </p:cNvPr>
          <p:cNvSpPr/>
          <p:nvPr/>
        </p:nvSpPr>
        <p:spPr>
          <a:xfrm>
            <a:off x="5223067" y="566468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6B42AA-BEC7-4A8B-9A4F-D7BCFC52C999}"/>
              </a:ext>
            </a:extLst>
          </p:cNvPr>
          <p:cNvSpPr/>
          <p:nvPr/>
        </p:nvSpPr>
        <p:spPr>
          <a:xfrm>
            <a:off x="6112609" y="566468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C90C1D-F553-4D91-B17B-096BD950644E}"/>
              </a:ext>
            </a:extLst>
          </p:cNvPr>
          <p:cNvSpPr/>
          <p:nvPr/>
        </p:nvSpPr>
        <p:spPr>
          <a:xfrm>
            <a:off x="7891694" y="566468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2B105A-3193-4DE7-80B6-024FF16182E1}"/>
              </a:ext>
            </a:extLst>
          </p:cNvPr>
          <p:cNvSpPr/>
          <p:nvPr/>
        </p:nvSpPr>
        <p:spPr>
          <a:xfrm>
            <a:off x="1664899" y="5154430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1A9285-6FB8-4D4B-AED6-89D77A026FF0}"/>
              </a:ext>
            </a:extLst>
          </p:cNvPr>
          <p:cNvSpPr/>
          <p:nvPr/>
        </p:nvSpPr>
        <p:spPr>
          <a:xfrm>
            <a:off x="2554441" y="5154430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84590-BF8B-414F-B696-A47ADA4AE77B}"/>
              </a:ext>
            </a:extLst>
          </p:cNvPr>
          <p:cNvSpPr/>
          <p:nvPr/>
        </p:nvSpPr>
        <p:spPr>
          <a:xfrm>
            <a:off x="3443983" y="5154430"/>
            <a:ext cx="241528" cy="284670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3901E-801F-4B5F-9D64-F730907BF08F}"/>
              </a:ext>
            </a:extLst>
          </p:cNvPr>
          <p:cNvSpPr/>
          <p:nvPr/>
        </p:nvSpPr>
        <p:spPr>
          <a:xfrm>
            <a:off x="7002151" y="5154430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673AA6-0DC8-4FC6-8FDC-F5FCFF3C7A8F}"/>
              </a:ext>
            </a:extLst>
          </p:cNvPr>
          <p:cNvSpPr/>
          <p:nvPr/>
        </p:nvSpPr>
        <p:spPr>
          <a:xfrm>
            <a:off x="4333525" y="5154430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CD9772-F9E5-4C54-BEC0-C3C11A7D50F2}"/>
              </a:ext>
            </a:extLst>
          </p:cNvPr>
          <p:cNvSpPr/>
          <p:nvPr/>
        </p:nvSpPr>
        <p:spPr>
          <a:xfrm>
            <a:off x="5223067" y="5154430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5F8EDC-9CA5-45C6-B75D-E7D1F434F44A}"/>
              </a:ext>
            </a:extLst>
          </p:cNvPr>
          <p:cNvSpPr/>
          <p:nvPr/>
        </p:nvSpPr>
        <p:spPr>
          <a:xfrm>
            <a:off x="6112609" y="5154430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7800A2-C05E-4517-B74C-D0AC95C2D773}"/>
              </a:ext>
            </a:extLst>
          </p:cNvPr>
          <p:cNvSpPr/>
          <p:nvPr/>
        </p:nvSpPr>
        <p:spPr>
          <a:xfrm>
            <a:off x="7891694" y="5154430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5DA63E-34B7-4545-8930-A1EBCE975EFD}"/>
              </a:ext>
            </a:extLst>
          </p:cNvPr>
          <p:cNvSpPr/>
          <p:nvPr/>
        </p:nvSpPr>
        <p:spPr>
          <a:xfrm>
            <a:off x="1664899" y="562153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3985B6-F1A6-4775-A35E-186CAC911352}"/>
              </a:ext>
            </a:extLst>
          </p:cNvPr>
          <p:cNvSpPr/>
          <p:nvPr/>
        </p:nvSpPr>
        <p:spPr>
          <a:xfrm>
            <a:off x="2554441" y="562153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0FF20F-015B-4E15-A193-021C02699540}"/>
              </a:ext>
            </a:extLst>
          </p:cNvPr>
          <p:cNvSpPr/>
          <p:nvPr/>
        </p:nvSpPr>
        <p:spPr>
          <a:xfrm>
            <a:off x="3443983" y="562153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BBA9D2-0515-4957-AB05-3D522B289A00}"/>
              </a:ext>
            </a:extLst>
          </p:cNvPr>
          <p:cNvSpPr/>
          <p:nvPr/>
        </p:nvSpPr>
        <p:spPr>
          <a:xfrm>
            <a:off x="7002151" y="562153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FA44EA-11D5-4749-BAFA-EBCD8F7F3FB5}"/>
              </a:ext>
            </a:extLst>
          </p:cNvPr>
          <p:cNvSpPr/>
          <p:nvPr/>
        </p:nvSpPr>
        <p:spPr>
          <a:xfrm>
            <a:off x="4333525" y="562153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94FCB7-E72A-4D9B-9753-A7DDEEC16125}"/>
              </a:ext>
            </a:extLst>
          </p:cNvPr>
          <p:cNvSpPr/>
          <p:nvPr/>
        </p:nvSpPr>
        <p:spPr>
          <a:xfrm>
            <a:off x="5223067" y="562153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65D8C-6C0A-4DC0-80A5-5612AF6066D2}"/>
              </a:ext>
            </a:extLst>
          </p:cNvPr>
          <p:cNvSpPr/>
          <p:nvPr/>
        </p:nvSpPr>
        <p:spPr>
          <a:xfrm>
            <a:off x="6112609" y="562153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35049B-C0A3-40FD-9EE9-73858C274F84}"/>
              </a:ext>
            </a:extLst>
          </p:cNvPr>
          <p:cNvSpPr/>
          <p:nvPr/>
        </p:nvSpPr>
        <p:spPr>
          <a:xfrm>
            <a:off x="7891694" y="562153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37D4B8-1F99-4C9B-8013-BC2BEB4A048D}"/>
              </a:ext>
            </a:extLst>
          </p:cNvPr>
          <p:cNvSpPr/>
          <p:nvPr/>
        </p:nvSpPr>
        <p:spPr>
          <a:xfrm>
            <a:off x="1664899" y="1072406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69CA91-79FB-4FD9-9E22-F09D86624753}"/>
              </a:ext>
            </a:extLst>
          </p:cNvPr>
          <p:cNvSpPr/>
          <p:nvPr/>
        </p:nvSpPr>
        <p:spPr>
          <a:xfrm>
            <a:off x="2554441" y="1072406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01609E-54D0-4869-A6C4-D4CC30403B13}"/>
              </a:ext>
            </a:extLst>
          </p:cNvPr>
          <p:cNvSpPr/>
          <p:nvPr/>
        </p:nvSpPr>
        <p:spPr>
          <a:xfrm>
            <a:off x="3443983" y="1072406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8F47F0-75F8-4C80-B29B-861297FB2EBF}"/>
              </a:ext>
            </a:extLst>
          </p:cNvPr>
          <p:cNvSpPr/>
          <p:nvPr/>
        </p:nvSpPr>
        <p:spPr>
          <a:xfrm>
            <a:off x="7002151" y="1072406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DDC329-09BB-4A88-A156-1838B102334B}"/>
              </a:ext>
            </a:extLst>
          </p:cNvPr>
          <p:cNvSpPr/>
          <p:nvPr/>
        </p:nvSpPr>
        <p:spPr>
          <a:xfrm>
            <a:off x="4333525" y="1072406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AC5C01-0597-4FB0-9F0F-1C3C3008228D}"/>
              </a:ext>
            </a:extLst>
          </p:cNvPr>
          <p:cNvSpPr/>
          <p:nvPr/>
        </p:nvSpPr>
        <p:spPr>
          <a:xfrm>
            <a:off x="5223067" y="1072406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7E3D07-889A-4965-B69F-4A3FD93E7796}"/>
              </a:ext>
            </a:extLst>
          </p:cNvPr>
          <p:cNvSpPr/>
          <p:nvPr/>
        </p:nvSpPr>
        <p:spPr>
          <a:xfrm>
            <a:off x="6112609" y="1072406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17AAF6-5BCC-42C5-8F80-856AACD220D5}"/>
              </a:ext>
            </a:extLst>
          </p:cNvPr>
          <p:cNvSpPr/>
          <p:nvPr/>
        </p:nvSpPr>
        <p:spPr>
          <a:xfrm>
            <a:off x="7891694" y="1072406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1D6A0-6B51-4C16-961A-CA61803205FA}"/>
              </a:ext>
            </a:extLst>
          </p:cNvPr>
          <p:cNvSpPr/>
          <p:nvPr/>
        </p:nvSpPr>
        <p:spPr>
          <a:xfrm>
            <a:off x="1664899" y="1582659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094FDE-CB97-4CE0-83E6-726B9762DAA9}"/>
              </a:ext>
            </a:extLst>
          </p:cNvPr>
          <p:cNvSpPr/>
          <p:nvPr/>
        </p:nvSpPr>
        <p:spPr>
          <a:xfrm>
            <a:off x="2554441" y="1582659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980530-CD3B-4AE4-8581-9E1A913558A9}"/>
              </a:ext>
            </a:extLst>
          </p:cNvPr>
          <p:cNvSpPr/>
          <p:nvPr/>
        </p:nvSpPr>
        <p:spPr>
          <a:xfrm>
            <a:off x="3443983" y="1582659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50EB4C-D6C1-4E56-B05B-E9A08557DE03}"/>
              </a:ext>
            </a:extLst>
          </p:cNvPr>
          <p:cNvSpPr/>
          <p:nvPr/>
        </p:nvSpPr>
        <p:spPr>
          <a:xfrm>
            <a:off x="7002151" y="1582659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5E0F1-830F-4B6D-9576-C57C16C457BD}"/>
              </a:ext>
            </a:extLst>
          </p:cNvPr>
          <p:cNvSpPr/>
          <p:nvPr/>
        </p:nvSpPr>
        <p:spPr>
          <a:xfrm>
            <a:off x="4333525" y="1582659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22C038-315B-46C3-B175-695769E50E39}"/>
              </a:ext>
            </a:extLst>
          </p:cNvPr>
          <p:cNvSpPr/>
          <p:nvPr/>
        </p:nvSpPr>
        <p:spPr>
          <a:xfrm>
            <a:off x="5223067" y="1582659"/>
            <a:ext cx="241528" cy="284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F119E5-21F5-4CE7-B993-02801286FA9D}"/>
              </a:ext>
            </a:extLst>
          </p:cNvPr>
          <p:cNvSpPr/>
          <p:nvPr/>
        </p:nvSpPr>
        <p:spPr>
          <a:xfrm>
            <a:off x="6112609" y="1582659"/>
            <a:ext cx="241528" cy="284670"/>
          </a:xfrm>
          <a:prstGeom prst="rect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D24E38-F3C5-4A83-A60B-CA632A3E9F99}"/>
              </a:ext>
            </a:extLst>
          </p:cNvPr>
          <p:cNvSpPr/>
          <p:nvPr/>
        </p:nvSpPr>
        <p:spPr>
          <a:xfrm>
            <a:off x="7891694" y="1582659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81661A-F78E-4C24-B5EC-F0B83FD91967}"/>
              </a:ext>
            </a:extLst>
          </p:cNvPr>
          <p:cNvSpPr/>
          <p:nvPr/>
        </p:nvSpPr>
        <p:spPr>
          <a:xfrm>
            <a:off x="1664899" y="2092912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84AD2C-8157-47AA-A013-6A4AE87F278F}"/>
              </a:ext>
            </a:extLst>
          </p:cNvPr>
          <p:cNvSpPr/>
          <p:nvPr/>
        </p:nvSpPr>
        <p:spPr>
          <a:xfrm>
            <a:off x="2554441" y="2092912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2FE2D8-B2D7-43DC-B9DC-F35016FF0A5E}"/>
              </a:ext>
            </a:extLst>
          </p:cNvPr>
          <p:cNvSpPr/>
          <p:nvPr/>
        </p:nvSpPr>
        <p:spPr>
          <a:xfrm>
            <a:off x="3443983" y="2092912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CC47A0-3F32-4D29-B12A-2F388793DCAF}"/>
              </a:ext>
            </a:extLst>
          </p:cNvPr>
          <p:cNvSpPr/>
          <p:nvPr/>
        </p:nvSpPr>
        <p:spPr>
          <a:xfrm>
            <a:off x="7002151" y="2092912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904BA8-DCDC-4CFC-8395-1C5FB17AEB73}"/>
              </a:ext>
            </a:extLst>
          </p:cNvPr>
          <p:cNvSpPr/>
          <p:nvPr/>
        </p:nvSpPr>
        <p:spPr>
          <a:xfrm>
            <a:off x="4333525" y="2092912"/>
            <a:ext cx="241528" cy="284670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E27A1D-8199-4954-B050-FC663C485D18}"/>
              </a:ext>
            </a:extLst>
          </p:cNvPr>
          <p:cNvSpPr/>
          <p:nvPr/>
        </p:nvSpPr>
        <p:spPr>
          <a:xfrm>
            <a:off x="5223067" y="2092912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29B8B6-B3BE-43BA-86F3-50EE28E34527}"/>
              </a:ext>
            </a:extLst>
          </p:cNvPr>
          <p:cNvSpPr/>
          <p:nvPr/>
        </p:nvSpPr>
        <p:spPr>
          <a:xfrm>
            <a:off x="6112609" y="2092912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1F9ACC-C5EF-4A74-98DD-C4EDD05D6122}"/>
              </a:ext>
            </a:extLst>
          </p:cNvPr>
          <p:cNvSpPr/>
          <p:nvPr/>
        </p:nvSpPr>
        <p:spPr>
          <a:xfrm>
            <a:off x="7891694" y="2092912"/>
            <a:ext cx="241528" cy="284670"/>
          </a:xfrm>
          <a:prstGeom prst="rect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17F419-68D8-4B3B-99B4-C9E0B8EBF835}"/>
              </a:ext>
            </a:extLst>
          </p:cNvPr>
          <p:cNvSpPr/>
          <p:nvPr/>
        </p:nvSpPr>
        <p:spPr>
          <a:xfrm>
            <a:off x="1664899" y="2603165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8C3BC7-D171-455A-AE9B-D83F73AA6E3D}"/>
              </a:ext>
            </a:extLst>
          </p:cNvPr>
          <p:cNvSpPr/>
          <p:nvPr/>
        </p:nvSpPr>
        <p:spPr>
          <a:xfrm>
            <a:off x="2554441" y="2603165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4F6767-D4E6-419A-ABD0-524581A1DA56}"/>
              </a:ext>
            </a:extLst>
          </p:cNvPr>
          <p:cNvSpPr/>
          <p:nvPr/>
        </p:nvSpPr>
        <p:spPr>
          <a:xfrm>
            <a:off x="3443983" y="2603165"/>
            <a:ext cx="241528" cy="284670"/>
          </a:xfrm>
          <a:prstGeom prst="rec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9A8736-FFD3-46A8-9617-6541E41F246C}"/>
              </a:ext>
            </a:extLst>
          </p:cNvPr>
          <p:cNvSpPr/>
          <p:nvPr/>
        </p:nvSpPr>
        <p:spPr>
          <a:xfrm>
            <a:off x="7002151" y="2603165"/>
            <a:ext cx="241528" cy="284670"/>
          </a:xfrm>
          <a:prstGeom prst="rect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9BBDB6-A84F-4C67-B462-928BAF473721}"/>
              </a:ext>
            </a:extLst>
          </p:cNvPr>
          <p:cNvSpPr/>
          <p:nvPr/>
        </p:nvSpPr>
        <p:spPr>
          <a:xfrm>
            <a:off x="4333525" y="2603165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85BCF3-49CD-4F88-BC6B-00572FE3E904}"/>
              </a:ext>
            </a:extLst>
          </p:cNvPr>
          <p:cNvSpPr/>
          <p:nvPr/>
        </p:nvSpPr>
        <p:spPr>
          <a:xfrm>
            <a:off x="5223067" y="2603165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C5A885F-4051-480D-829E-77B643AB34EB}"/>
              </a:ext>
            </a:extLst>
          </p:cNvPr>
          <p:cNvSpPr/>
          <p:nvPr/>
        </p:nvSpPr>
        <p:spPr>
          <a:xfrm>
            <a:off x="6112609" y="2603165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0950F6-4812-4558-BFD7-FCE9098A5819}"/>
              </a:ext>
            </a:extLst>
          </p:cNvPr>
          <p:cNvSpPr/>
          <p:nvPr/>
        </p:nvSpPr>
        <p:spPr>
          <a:xfrm>
            <a:off x="7891694" y="2603165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DB4116-ABE2-4169-B06D-C39092C33BF5}"/>
              </a:ext>
            </a:extLst>
          </p:cNvPr>
          <p:cNvSpPr/>
          <p:nvPr/>
        </p:nvSpPr>
        <p:spPr>
          <a:xfrm>
            <a:off x="1664899" y="3113418"/>
            <a:ext cx="241528" cy="28467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EA78D0-5D7B-4AB2-9C1E-010FD470CA34}"/>
              </a:ext>
            </a:extLst>
          </p:cNvPr>
          <p:cNvSpPr/>
          <p:nvPr/>
        </p:nvSpPr>
        <p:spPr>
          <a:xfrm>
            <a:off x="2554441" y="3113418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424F4BE-1F3D-403B-BF9E-35C72789689B}"/>
              </a:ext>
            </a:extLst>
          </p:cNvPr>
          <p:cNvSpPr/>
          <p:nvPr/>
        </p:nvSpPr>
        <p:spPr>
          <a:xfrm>
            <a:off x="3443983" y="3113418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AE8C64-955D-4977-A986-27F6D9F20A4C}"/>
              </a:ext>
            </a:extLst>
          </p:cNvPr>
          <p:cNvSpPr/>
          <p:nvPr/>
        </p:nvSpPr>
        <p:spPr>
          <a:xfrm>
            <a:off x="7002151" y="3113418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2678A38-93ED-40B5-8E24-6B1BEF646F08}"/>
              </a:ext>
            </a:extLst>
          </p:cNvPr>
          <p:cNvSpPr/>
          <p:nvPr/>
        </p:nvSpPr>
        <p:spPr>
          <a:xfrm>
            <a:off x="4333525" y="3113418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0ED3FD-1C22-42D0-B716-91C2E321B8CE}"/>
              </a:ext>
            </a:extLst>
          </p:cNvPr>
          <p:cNvSpPr/>
          <p:nvPr/>
        </p:nvSpPr>
        <p:spPr>
          <a:xfrm>
            <a:off x="5223067" y="3113418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DAA245-B357-47EC-BA4A-81633418723C}"/>
              </a:ext>
            </a:extLst>
          </p:cNvPr>
          <p:cNvSpPr/>
          <p:nvPr/>
        </p:nvSpPr>
        <p:spPr>
          <a:xfrm>
            <a:off x="6112609" y="3113418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772172-7E64-4EF4-BCA2-5718F8B8D3B4}"/>
              </a:ext>
            </a:extLst>
          </p:cNvPr>
          <p:cNvSpPr/>
          <p:nvPr/>
        </p:nvSpPr>
        <p:spPr>
          <a:xfrm>
            <a:off x="7891694" y="3113418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753CA7-85BC-4560-8474-E33305A97E94}"/>
              </a:ext>
            </a:extLst>
          </p:cNvPr>
          <p:cNvSpPr/>
          <p:nvPr/>
        </p:nvSpPr>
        <p:spPr>
          <a:xfrm>
            <a:off x="1664899" y="362367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77CA68-B305-4A60-A65F-2BE92705C2CA}"/>
              </a:ext>
            </a:extLst>
          </p:cNvPr>
          <p:cNvSpPr/>
          <p:nvPr/>
        </p:nvSpPr>
        <p:spPr>
          <a:xfrm>
            <a:off x="2554441" y="3623671"/>
            <a:ext cx="241528" cy="284670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A99288-283E-4337-BC0A-672471881E96}"/>
              </a:ext>
            </a:extLst>
          </p:cNvPr>
          <p:cNvSpPr/>
          <p:nvPr/>
        </p:nvSpPr>
        <p:spPr>
          <a:xfrm>
            <a:off x="3443983" y="362367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1F0B5-29FC-430E-AE68-25C920B5A635}"/>
              </a:ext>
            </a:extLst>
          </p:cNvPr>
          <p:cNvSpPr/>
          <p:nvPr/>
        </p:nvSpPr>
        <p:spPr>
          <a:xfrm>
            <a:off x="7002151" y="362367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ED8BCE8-6E59-4881-953C-931B74F53BFA}"/>
              </a:ext>
            </a:extLst>
          </p:cNvPr>
          <p:cNvSpPr/>
          <p:nvPr/>
        </p:nvSpPr>
        <p:spPr>
          <a:xfrm>
            <a:off x="4333525" y="362367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4EA14B-22C4-4495-87A8-91689CBEA646}"/>
              </a:ext>
            </a:extLst>
          </p:cNvPr>
          <p:cNvSpPr/>
          <p:nvPr/>
        </p:nvSpPr>
        <p:spPr>
          <a:xfrm>
            <a:off x="5223067" y="362367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505079C-27EA-43CE-AC2E-FAC5449AD893}"/>
              </a:ext>
            </a:extLst>
          </p:cNvPr>
          <p:cNvSpPr/>
          <p:nvPr/>
        </p:nvSpPr>
        <p:spPr>
          <a:xfrm>
            <a:off x="6112609" y="362367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19493D-2C29-4A6D-BADB-FAA6098C2D2F}"/>
              </a:ext>
            </a:extLst>
          </p:cNvPr>
          <p:cNvSpPr/>
          <p:nvPr/>
        </p:nvSpPr>
        <p:spPr>
          <a:xfrm>
            <a:off x="7891694" y="3623671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A0D1ACF-B56F-437A-87C0-E2EBF281E445}"/>
              </a:ext>
            </a:extLst>
          </p:cNvPr>
          <p:cNvSpPr/>
          <p:nvPr/>
        </p:nvSpPr>
        <p:spPr>
          <a:xfrm>
            <a:off x="1664899" y="4133924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F6A0FD0-9A4B-4997-BC5A-7BCC6BCCAF1C}"/>
              </a:ext>
            </a:extLst>
          </p:cNvPr>
          <p:cNvSpPr/>
          <p:nvPr/>
        </p:nvSpPr>
        <p:spPr>
          <a:xfrm>
            <a:off x="2554441" y="4133924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96AB540-87D6-466E-81AB-EDF966372296}"/>
              </a:ext>
            </a:extLst>
          </p:cNvPr>
          <p:cNvSpPr/>
          <p:nvPr/>
        </p:nvSpPr>
        <p:spPr>
          <a:xfrm>
            <a:off x="3443983" y="4133924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4B0CD02-1C81-4BB7-9D03-CEA8AC867B23}"/>
              </a:ext>
            </a:extLst>
          </p:cNvPr>
          <p:cNvSpPr/>
          <p:nvPr/>
        </p:nvSpPr>
        <p:spPr>
          <a:xfrm>
            <a:off x="7002151" y="4133924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52C5D7E-D464-45E7-BFDA-2DF3C3F00991}"/>
              </a:ext>
            </a:extLst>
          </p:cNvPr>
          <p:cNvSpPr/>
          <p:nvPr/>
        </p:nvSpPr>
        <p:spPr>
          <a:xfrm>
            <a:off x="4333525" y="4133924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C89485-8681-4B41-9B9E-AFBE94C6D407}"/>
              </a:ext>
            </a:extLst>
          </p:cNvPr>
          <p:cNvSpPr/>
          <p:nvPr/>
        </p:nvSpPr>
        <p:spPr>
          <a:xfrm>
            <a:off x="5223067" y="4133924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58F4C2-554B-42DA-BD9B-093F334A3D72}"/>
              </a:ext>
            </a:extLst>
          </p:cNvPr>
          <p:cNvSpPr/>
          <p:nvPr/>
        </p:nvSpPr>
        <p:spPr>
          <a:xfrm>
            <a:off x="6112609" y="4133924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0DC9FD2-0C0B-4617-A248-07EAA0A4F131}"/>
              </a:ext>
            </a:extLst>
          </p:cNvPr>
          <p:cNvSpPr/>
          <p:nvPr/>
        </p:nvSpPr>
        <p:spPr>
          <a:xfrm>
            <a:off x="7891694" y="4133924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931B53-F100-45EE-B1E8-3EF34C223E34}"/>
              </a:ext>
            </a:extLst>
          </p:cNvPr>
          <p:cNvSpPr/>
          <p:nvPr/>
        </p:nvSpPr>
        <p:spPr>
          <a:xfrm>
            <a:off x="1664899" y="4644177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339D9CA-DD92-4B75-AF2D-A9F1AB6B239C}"/>
              </a:ext>
            </a:extLst>
          </p:cNvPr>
          <p:cNvSpPr/>
          <p:nvPr/>
        </p:nvSpPr>
        <p:spPr>
          <a:xfrm>
            <a:off x="2554441" y="4644177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1DAA295-B626-473F-8618-E3EEBC177ADF}"/>
              </a:ext>
            </a:extLst>
          </p:cNvPr>
          <p:cNvSpPr/>
          <p:nvPr/>
        </p:nvSpPr>
        <p:spPr>
          <a:xfrm>
            <a:off x="3443983" y="4644177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78181F-D667-437E-9DF4-9E91B021136C}"/>
              </a:ext>
            </a:extLst>
          </p:cNvPr>
          <p:cNvSpPr/>
          <p:nvPr/>
        </p:nvSpPr>
        <p:spPr>
          <a:xfrm>
            <a:off x="7002151" y="4644177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24B421D-C32A-42A9-9358-07955885A864}"/>
              </a:ext>
            </a:extLst>
          </p:cNvPr>
          <p:cNvSpPr/>
          <p:nvPr/>
        </p:nvSpPr>
        <p:spPr>
          <a:xfrm>
            <a:off x="4333525" y="4644177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940BA41-594B-4449-B10B-AAD85CB6B601}"/>
              </a:ext>
            </a:extLst>
          </p:cNvPr>
          <p:cNvSpPr/>
          <p:nvPr/>
        </p:nvSpPr>
        <p:spPr>
          <a:xfrm>
            <a:off x="5223067" y="4644177"/>
            <a:ext cx="241528" cy="284670"/>
          </a:xfrm>
          <a:prstGeom prst="rect">
            <a:avLst/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6C4B1CD-B76C-4E9E-91C0-1B0A15DE12DD}"/>
              </a:ext>
            </a:extLst>
          </p:cNvPr>
          <p:cNvSpPr/>
          <p:nvPr/>
        </p:nvSpPr>
        <p:spPr>
          <a:xfrm>
            <a:off x="6112609" y="4644177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BC1E4A-4F1D-4434-9AA2-6F60F1B02081}"/>
              </a:ext>
            </a:extLst>
          </p:cNvPr>
          <p:cNvSpPr/>
          <p:nvPr/>
        </p:nvSpPr>
        <p:spPr>
          <a:xfrm>
            <a:off x="7891694" y="4644177"/>
            <a:ext cx="241528" cy="284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35822C-1B2E-480B-8516-A698CE55954B}"/>
              </a:ext>
            </a:extLst>
          </p:cNvPr>
          <p:cNvCxnSpPr>
            <a:cxnSpLocks/>
            <a:stCxn id="23" idx="1"/>
            <a:endCxn id="31" idx="2"/>
          </p:cNvCxnSpPr>
          <p:nvPr/>
        </p:nvCxnSpPr>
        <p:spPr>
          <a:xfrm flipH="1" flipV="1">
            <a:off x="3564747" y="5439100"/>
            <a:ext cx="768778" cy="367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1F7324-BE23-49D0-BCC2-04690F751941}"/>
              </a:ext>
            </a:extLst>
          </p:cNvPr>
          <p:cNvCxnSpPr>
            <a:cxnSpLocks/>
            <a:stCxn id="31" idx="0"/>
            <a:endCxn id="115" idx="2"/>
          </p:cNvCxnSpPr>
          <p:nvPr/>
        </p:nvCxnSpPr>
        <p:spPr>
          <a:xfrm flipV="1">
            <a:off x="3564747" y="4928847"/>
            <a:ext cx="1779084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2D9F230-6364-45CD-A36E-559A9EABB5C2}"/>
              </a:ext>
            </a:extLst>
          </p:cNvPr>
          <p:cNvCxnSpPr>
            <a:cxnSpLocks/>
            <a:stCxn id="115" idx="0"/>
            <a:endCxn id="191" idx="2"/>
          </p:cNvCxnSpPr>
          <p:nvPr/>
        </p:nvCxnSpPr>
        <p:spPr>
          <a:xfrm flipV="1">
            <a:off x="5343831" y="4418594"/>
            <a:ext cx="3437404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882DD11-AAF4-40ED-BF97-C31019541C10}"/>
              </a:ext>
            </a:extLst>
          </p:cNvPr>
          <p:cNvCxnSpPr>
            <a:cxnSpLocks/>
            <a:stCxn id="191" idx="0"/>
            <a:endCxn id="93" idx="2"/>
          </p:cNvCxnSpPr>
          <p:nvPr/>
        </p:nvCxnSpPr>
        <p:spPr>
          <a:xfrm flipH="1" flipV="1">
            <a:off x="2675205" y="3908341"/>
            <a:ext cx="6106030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E896699-7158-4D42-91A0-ECEACA445394}"/>
              </a:ext>
            </a:extLst>
          </p:cNvPr>
          <p:cNvCxnSpPr>
            <a:cxnSpLocks/>
            <a:stCxn id="93" idx="0"/>
            <a:endCxn id="83" idx="2"/>
          </p:cNvCxnSpPr>
          <p:nvPr/>
        </p:nvCxnSpPr>
        <p:spPr>
          <a:xfrm flipH="1" flipV="1">
            <a:off x="1785663" y="3398088"/>
            <a:ext cx="889542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B512FF0-6A87-440F-949C-7A6A582CA219}"/>
              </a:ext>
            </a:extLst>
          </p:cNvPr>
          <p:cNvCxnSpPr>
            <a:cxnSpLocks/>
            <a:stCxn id="83" idx="0"/>
            <a:endCxn id="76" idx="2"/>
          </p:cNvCxnSpPr>
          <p:nvPr/>
        </p:nvCxnSpPr>
        <p:spPr>
          <a:xfrm flipV="1">
            <a:off x="1785663" y="2887835"/>
            <a:ext cx="1779084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BF72B26-3428-42C6-93B2-66DA3E7162EB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flipV="1">
            <a:off x="1785663" y="2887835"/>
            <a:ext cx="5337252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3D58C43-480C-4A2E-8057-D4929375BAF9}"/>
              </a:ext>
            </a:extLst>
          </p:cNvPr>
          <p:cNvCxnSpPr>
            <a:cxnSpLocks/>
            <a:stCxn id="77" idx="0"/>
            <a:endCxn id="72" idx="2"/>
          </p:cNvCxnSpPr>
          <p:nvPr/>
        </p:nvCxnSpPr>
        <p:spPr>
          <a:xfrm flipV="1">
            <a:off x="7122915" y="2377582"/>
            <a:ext cx="889543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CB96D9B-57F0-472B-9D2B-28FECCA504FE}"/>
              </a:ext>
            </a:extLst>
          </p:cNvPr>
          <p:cNvCxnSpPr>
            <a:stCxn id="76" idx="0"/>
            <a:endCxn id="69" idx="2"/>
          </p:cNvCxnSpPr>
          <p:nvPr/>
        </p:nvCxnSpPr>
        <p:spPr>
          <a:xfrm flipV="1">
            <a:off x="3564747" y="2377582"/>
            <a:ext cx="889542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2FD4FE3-81B6-4CEE-BFC0-3D30B85C9C7C}"/>
              </a:ext>
            </a:extLst>
          </p:cNvPr>
          <p:cNvCxnSpPr>
            <a:cxnSpLocks/>
            <a:stCxn id="69" idx="0"/>
            <a:endCxn id="61" idx="2"/>
          </p:cNvCxnSpPr>
          <p:nvPr/>
        </p:nvCxnSpPr>
        <p:spPr>
          <a:xfrm flipV="1">
            <a:off x="4454289" y="1867329"/>
            <a:ext cx="889542" cy="225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53DA48D-5A51-42A1-8032-E0D939DC9AD6}"/>
              </a:ext>
            </a:extLst>
          </p:cNvPr>
          <p:cNvCxnSpPr>
            <a:endCxn id="62" idx="2"/>
          </p:cNvCxnSpPr>
          <p:nvPr/>
        </p:nvCxnSpPr>
        <p:spPr>
          <a:xfrm flipH="1" flipV="1">
            <a:off x="6233373" y="1867329"/>
            <a:ext cx="1658320" cy="243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D67C709-1E2A-444F-B57E-E3F4AC1F56C8}"/>
              </a:ext>
            </a:extLst>
          </p:cNvPr>
          <p:cNvSpPr txBox="1"/>
          <p:nvPr/>
        </p:nvSpPr>
        <p:spPr>
          <a:xfrm rot="16200000">
            <a:off x="-1338736" y="3255182"/>
            <a:ext cx="303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Market Periods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81894D-519B-4B6C-87AA-31D1D6099056}"/>
              </a:ext>
            </a:extLst>
          </p:cNvPr>
          <p:cNvSpPr txBox="1"/>
          <p:nvPr/>
        </p:nvSpPr>
        <p:spPr>
          <a:xfrm>
            <a:off x="3446969" y="6464056"/>
            <a:ext cx="303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Mandidates</a:t>
            </a:r>
            <a:r>
              <a:rPr lang="en-US" sz="2000" dirty="0"/>
              <a:t> Miners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D796663-7688-413B-A979-AC013BC3FBB6}"/>
              </a:ext>
            </a:extLst>
          </p:cNvPr>
          <p:cNvSpPr/>
          <p:nvPr/>
        </p:nvSpPr>
        <p:spPr>
          <a:xfrm>
            <a:off x="1489014" y="604057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6A08EB3-272D-4F1A-9EEC-4D043B476034}"/>
              </a:ext>
            </a:extLst>
          </p:cNvPr>
          <p:cNvSpPr/>
          <p:nvPr/>
        </p:nvSpPr>
        <p:spPr>
          <a:xfrm>
            <a:off x="2382727" y="604057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ECC1E5D-41ED-4863-9592-1735CCB001F3}"/>
              </a:ext>
            </a:extLst>
          </p:cNvPr>
          <p:cNvSpPr/>
          <p:nvPr/>
        </p:nvSpPr>
        <p:spPr>
          <a:xfrm>
            <a:off x="3276440" y="604057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5162D25-A8EE-4F50-9DF4-CB5DE4F9D159}"/>
              </a:ext>
            </a:extLst>
          </p:cNvPr>
          <p:cNvSpPr/>
          <p:nvPr/>
        </p:nvSpPr>
        <p:spPr>
          <a:xfrm>
            <a:off x="4170153" y="604057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11DBA29-739F-42DB-AD71-04687EBCF85F}"/>
              </a:ext>
            </a:extLst>
          </p:cNvPr>
          <p:cNvSpPr/>
          <p:nvPr/>
        </p:nvSpPr>
        <p:spPr>
          <a:xfrm>
            <a:off x="5063866" y="604057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01BED7C-3E6D-414E-9979-C3A75137C6FA}"/>
              </a:ext>
            </a:extLst>
          </p:cNvPr>
          <p:cNvSpPr/>
          <p:nvPr/>
        </p:nvSpPr>
        <p:spPr>
          <a:xfrm>
            <a:off x="5957579" y="604057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2C948BA-4592-49CE-8EF4-A71F2C9B6485}"/>
              </a:ext>
            </a:extLst>
          </p:cNvPr>
          <p:cNvSpPr/>
          <p:nvPr/>
        </p:nvSpPr>
        <p:spPr>
          <a:xfrm>
            <a:off x="6851292" y="604057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2C61E4E-54F6-448E-A148-5FD4C09FE5FB}"/>
              </a:ext>
            </a:extLst>
          </p:cNvPr>
          <p:cNvSpPr/>
          <p:nvPr/>
        </p:nvSpPr>
        <p:spPr>
          <a:xfrm>
            <a:off x="7745005" y="604057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A79D0C0-090A-4BD2-8FA3-0C71A4FE6B1C}"/>
              </a:ext>
            </a:extLst>
          </p:cNvPr>
          <p:cNvSpPr/>
          <p:nvPr/>
        </p:nvSpPr>
        <p:spPr>
          <a:xfrm>
            <a:off x="508747" y="5650850"/>
            <a:ext cx="558075" cy="4048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3FE4884-1859-47DB-82A4-A6C0BC6F28F7}"/>
              </a:ext>
            </a:extLst>
          </p:cNvPr>
          <p:cNvSpPr/>
          <p:nvPr/>
        </p:nvSpPr>
        <p:spPr>
          <a:xfrm>
            <a:off x="508747" y="479634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8A6AA75-4049-4AC7-9A09-8B13C85236CB}"/>
              </a:ext>
            </a:extLst>
          </p:cNvPr>
          <p:cNvSpPr/>
          <p:nvPr/>
        </p:nvSpPr>
        <p:spPr>
          <a:xfrm>
            <a:off x="508747" y="1513878"/>
            <a:ext cx="558075" cy="4048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97E0A5F-23E2-4243-BBF6-23FF8DEACFA3}"/>
              </a:ext>
            </a:extLst>
          </p:cNvPr>
          <p:cNvSpPr/>
          <p:nvPr/>
        </p:nvSpPr>
        <p:spPr>
          <a:xfrm>
            <a:off x="508747" y="2548122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7AA1E85-C21D-49EC-B8AC-5DD1DE0F7D9A}"/>
              </a:ext>
            </a:extLst>
          </p:cNvPr>
          <p:cNvSpPr/>
          <p:nvPr/>
        </p:nvSpPr>
        <p:spPr>
          <a:xfrm>
            <a:off x="508747" y="3065244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1B7CC3-5C2B-414A-AAA4-4E5C295EB841}"/>
              </a:ext>
            </a:extLst>
          </p:cNvPr>
          <p:cNvSpPr/>
          <p:nvPr/>
        </p:nvSpPr>
        <p:spPr>
          <a:xfrm>
            <a:off x="508747" y="3582366"/>
            <a:ext cx="558075" cy="4048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AC2E2B-B243-452E-A355-481544C5D810}"/>
              </a:ext>
            </a:extLst>
          </p:cNvPr>
          <p:cNvSpPr/>
          <p:nvPr/>
        </p:nvSpPr>
        <p:spPr>
          <a:xfrm>
            <a:off x="508747" y="4099488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48118B1-8DC7-490C-9CEC-132F2F839D67}"/>
              </a:ext>
            </a:extLst>
          </p:cNvPr>
          <p:cNvSpPr/>
          <p:nvPr/>
        </p:nvSpPr>
        <p:spPr>
          <a:xfrm>
            <a:off x="508747" y="4616610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7A0ADD3-891B-4410-AD90-246590124EE9}"/>
              </a:ext>
            </a:extLst>
          </p:cNvPr>
          <p:cNvSpPr/>
          <p:nvPr/>
        </p:nvSpPr>
        <p:spPr>
          <a:xfrm>
            <a:off x="508747" y="5133732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5A87E37-0E73-41C1-9E6B-60E4527C1173}"/>
              </a:ext>
            </a:extLst>
          </p:cNvPr>
          <p:cNvSpPr/>
          <p:nvPr/>
        </p:nvSpPr>
        <p:spPr>
          <a:xfrm>
            <a:off x="508747" y="996756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9D8124C-AA3B-4BE4-A87D-01959B32F136}"/>
              </a:ext>
            </a:extLst>
          </p:cNvPr>
          <p:cNvSpPr/>
          <p:nvPr/>
        </p:nvSpPr>
        <p:spPr>
          <a:xfrm>
            <a:off x="508747" y="2031000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311BCA8-6271-4A36-A710-61361F905952}"/>
              </a:ext>
            </a:extLst>
          </p:cNvPr>
          <p:cNvGrpSpPr/>
          <p:nvPr/>
        </p:nvGrpSpPr>
        <p:grpSpPr>
          <a:xfrm>
            <a:off x="8660471" y="562153"/>
            <a:ext cx="241528" cy="5387198"/>
            <a:chOff x="8044094" y="565084"/>
            <a:chExt cx="241528" cy="5387198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688FF67-058B-4A5B-B9B2-9E5C876433C9}"/>
                </a:ext>
              </a:extLst>
            </p:cNvPr>
            <p:cNvSpPr/>
            <p:nvPr/>
          </p:nvSpPr>
          <p:spPr>
            <a:xfrm>
              <a:off x="8044094" y="5667612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10A2D20-64B8-4E35-AE6F-04822DA5C08E}"/>
                </a:ext>
              </a:extLst>
            </p:cNvPr>
            <p:cNvSpPr/>
            <p:nvPr/>
          </p:nvSpPr>
          <p:spPr>
            <a:xfrm>
              <a:off x="8044094" y="5157361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ADF296B-C7C0-48ED-A60F-1B0C885F253D}"/>
                </a:ext>
              </a:extLst>
            </p:cNvPr>
            <p:cNvSpPr/>
            <p:nvPr/>
          </p:nvSpPr>
          <p:spPr>
            <a:xfrm>
              <a:off x="8044094" y="565084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F811A44-58DB-4B51-9FBF-A9E579B37814}"/>
                </a:ext>
              </a:extLst>
            </p:cNvPr>
            <p:cNvSpPr/>
            <p:nvPr/>
          </p:nvSpPr>
          <p:spPr>
            <a:xfrm>
              <a:off x="8044094" y="1075337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C928B8-F8F6-4721-A4DF-1868240E9C0A}"/>
                </a:ext>
              </a:extLst>
            </p:cNvPr>
            <p:cNvSpPr/>
            <p:nvPr/>
          </p:nvSpPr>
          <p:spPr>
            <a:xfrm>
              <a:off x="8044094" y="1585590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FEE1415-F03C-4FD6-8943-4366C6C5E189}"/>
                </a:ext>
              </a:extLst>
            </p:cNvPr>
            <p:cNvSpPr/>
            <p:nvPr/>
          </p:nvSpPr>
          <p:spPr>
            <a:xfrm>
              <a:off x="8044094" y="2095843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DEF8661-C95E-4A9B-8BD6-8ECC49EF1F4B}"/>
                </a:ext>
              </a:extLst>
            </p:cNvPr>
            <p:cNvSpPr/>
            <p:nvPr/>
          </p:nvSpPr>
          <p:spPr>
            <a:xfrm>
              <a:off x="8044094" y="2606096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9D4AFE1-ABDA-4B00-AD16-EC654F38D4B1}"/>
                </a:ext>
              </a:extLst>
            </p:cNvPr>
            <p:cNvSpPr/>
            <p:nvPr/>
          </p:nvSpPr>
          <p:spPr>
            <a:xfrm>
              <a:off x="8044094" y="3116349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5993452-490F-4FD2-91D3-298F8A9CF2AB}"/>
                </a:ext>
              </a:extLst>
            </p:cNvPr>
            <p:cNvSpPr/>
            <p:nvPr/>
          </p:nvSpPr>
          <p:spPr>
            <a:xfrm>
              <a:off x="8044094" y="3626602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761CB45-17CF-4318-BA33-BFE1F23EE5C0}"/>
                </a:ext>
              </a:extLst>
            </p:cNvPr>
            <p:cNvSpPr/>
            <p:nvPr/>
          </p:nvSpPr>
          <p:spPr>
            <a:xfrm>
              <a:off x="8044094" y="4136855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1546FD2-6664-4881-AB81-D838BA567A01}"/>
                </a:ext>
              </a:extLst>
            </p:cNvPr>
            <p:cNvSpPr/>
            <p:nvPr/>
          </p:nvSpPr>
          <p:spPr>
            <a:xfrm>
              <a:off x="8044094" y="4647108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FFF7D4D-B675-4F3E-8CD5-515C0A5E9476}"/>
              </a:ext>
            </a:extLst>
          </p:cNvPr>
          <p:cNvSpPr/>
          <p:nvPr/>
        </p:nvSpPr>
        <p:spPr>
          <a:xfrm>
            <a:off x="8484586" y="6033286"/>
            <a:ext cx="593297" cy="357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2937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4D2447-4EF9-4149-92FD-DB5512F86946}"/>
              </a:ext>
            </a:extLst>
          </p:cNvPr>
          <p:cNvCxnSpPr>
            <a:cxnSpLocks/>
          </p:cNvCxnSpPr>
          <p:nvPr/>
        </p:nvCxnSpPr>
        <p:spPr>
          <a:xfrm flipV="1">
            <a:off x="1339541" y="2262909"/>
            <a:ext cx="0" cy="3826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28688C-5A68-4945-BE67-599BD7B3E08F}"/>
              </a:ext>
            </a:extLst>
          </p:cNvPr>
          <p:cNvCxnSpPr/>
          <p:nvPr/>
        </p:nvCxnSpPr>
        <p:spPr>
          <a:xfrm>
            <a:off x="500331" y="5851584"/>
            <a:ext cx="10515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D37C48-DB1C-4DB3-A3A0-4E0898301D90}"/>
              </a:ext>
            </a:extLst>
          </p:cNvPr>
          <p:cNvCxnSpPr/>
          <p:nvPr/>
        </p:nvCxnSpPr>
        <p:spPr>
          <a:xfrm>
            <a:off x="500331" y="2763328"/>
            <a:ext cx="10515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2482-D84D-479A-828F-A749E1203A2A}"/>
              </a:ext>
            </a:extLst>
          </p:cNvPr>
          <p:cNvCxnSpPr/>
          <p:nvPr/>
        </p:nvCxnSpPr>
        <p:spPr>
          <a:xfrm>
            <a:off x="500331" y="3278038"/>
            <a:ext cx="10515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46120-C34C-4944-862F-38A185AC6FC5}"/>
              </a:ext>
            </a:extLst>
          </p:cNvPr>
          <p:cNvCxnSpPr/>
          <p:nvPr/>
        </p:nvCxnSpPr>
        <p:spPr>
          <a:xfrm>
            <a:off x="500331" y="3792748"/>
            <a:ext cx="10515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533BB3-9621-4E9D-8A8B-3FD7C537C66A}"/>
              </a:ext>
            </a:extLst>
          </p:cNvPr>
          <p:cNvCxnSpPr/>
          <p:nvPr/>
        </p:nvCxnSpPr>
        <p:spPr>
          <a:xfrm>
            <a:off x="500331" y="4307458"/>
            <a:ext cx="10515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7C2F45-8A65-46B2-9C9E-3E37DD5223A0}"/>
              </a:ext>
            </a:extLst>
          </p:cNvPr>
          <p:cNvCxnSpPr>
            <a:cxnSpLocks/>
          </p:cNvCxnSpPr>
          <p:nvPr/>
        </p:nvCxnSpPr>
        <p:spPr>
          <a:xfrm>
            <a:off x="500331" y="4822168"/>
            <a:ext cx="10515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67744-802C-4A9F-85CB-91E938F7D6B6}"/>
              </a:ext>
            </a:extLst>
          </p:cNvPr>
          <p:cNvCxnSpPr/>
          <p:nvPr/>
        </p:nvCxnSpPr>
        <p:spPr>
          <a:xfrm>
            <a:off x="500331" y="5336878"/>
            <a:ext cx="105156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D67C709-1E2A-444F-B57E-E3F4AC1F56C8}"/>
              </a:ext>
            </a:extLst>
          </p:cNvPr>
          <p:cNvSpPr txBox="1"/>
          <p:nvPr/>
        </p:nvSpPr>
        <p:spPr>
          <a:xfrm rot="16200000">
            <a:off x="-1338737" y="4060257"/>
            <a:ext cx="303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Market Periods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D81894D-519B-4B6C-87AA-31D1D6099056}"/>
              </a:ext>
            </a:extLst>
          </p:cNvPr>
          <p:cNvSpPr txBox="1"/>
          <p:nvPr/>
        </p:nvSpPr>
        <p:spPr>
          <a:xfrm>
            <a:off x="4400160" y="6398423"/>
            <a:ext cx="303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Miners (validators)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A79D0C0-090A-4BD2-8FA3-0C71A4FE6B1C}"/>
              </a:ext>
            </a:extLst>
          </p:cNvPr>
          <p:cNvSpPr/>
          <p:nvPr/>
        </p:nvSpPr>
        <p:spPr>
          <a:xfrm>
            <a:off x="508747" y="5650850"/>
            <a:ext cx="558075" cy="40489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97E0A5F-23E2-4243-BBF6-23FF8DEACFA3}"/>
              </a:ext>
            </a:extLst>
          </p:cNvPr>
          <p:cNvSpPr/>
          <p:nvPr/>
        </p:nvSpPr>
        <p:spPr>
          <a:xfrm>
            <a:off x="508747" y="2548122"/>
            <a:ext cx="558075" cy="40489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7AA1E85-C21D-49EC-B8AC-5DD1DE0F7D9A}"/>
              </a:ext>
            </a:extLst>
          </p:cNvPr>
          <p:cNvSpPr/>
          <p:nvPr/>
        </p:nvSpPr>
        <p:spPr>
          <a:xfrm>
            <a:off x="508747" y="3065244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1B7CC3-5C2B-414A-AAA4-4E5C295EB841}"/>
              </a:ext>
            </a:extLst>
          </p:cNvPr>
          <p:cNvSpPr/>
          <p:nvPr/>
        </p:nvSpPr>
        <p:spPr>
          <a:xfrm>
            <a:off x="508747" y="3582366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AC2E2B-B243-452E-A355-481544C5D810}"/>
              </a:ext>
            </a:extLst>
          </p:cNvPr>
          <p:cNvSpPr/>
          <p:nvPr/>
        </p:nvSpPr>
        <p:spPr>
          <a:xfrm>
            <a:off x="508747" y="4099488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48118B1-8DC7-490C-9CEC-132F2F839D67}"/>
              </a:ext>
            </a:extLst>
          </p:cNvPr>
          <p:cNvSpPr/>
          <p:nvPr/>
        </p:nvSpPr>
        <p:spPr>
          <a:xfrm>
            <a:off x="508747" y="4616610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7A0ADD3-891B-4410-AD90-246590124EE9}"/>
              </a:ext>
            </a:extLst>
          </p:cNvPr>
          <p:cNvSpPr/>
          <p:nvPr/>
        </p:nvSpPr>
        <p:spPr>
          <a:xfrm>
            <a:off x="508747" y="5133732"/>
            <a:ext cx="558075" cy="40489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C20AB-462B-448C-9B54-2958E8CB19D1}"/>
              </a:ext>
            </a:extLst>
          </p:cNvPr>
          <p:cNvGrpSpPr/>
          <p:nvPr/>
        </p:nvGrpSpPr>
        <p:grpSpPr>
          <a:xfrm>
            <a:off x="1787468" y="6033286"/>
            <a:ext cx="8475018" cy="372708"/>
            <a:chOff x="1787468" y="6033286"/>
            <a:chExt cx="8475018" cy="37270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D796663-7688-413B-A979-AC013BC3FBB6}"/>
                </a:ext>
              </a:extLst>
            </p:cNvPr>
            <p:cNvSpPr/>
            <p:nvPr/>
          </p:nvSpPr>
          <p:spPr>
            <a:xfrm>
              <a:off x="1787468" y="604057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6A08EB3-272D-4F1A-9EEC-4D043B476034}"/>
                </a:ext>
              </a:extLst>
            </p:cNvPr>
            <p:cNvSpPr/>
            <p:nvPr/>
          </p:nvSpPr>
          <p:spPr>
            <a:xfrm>
              <a:off x="2503988" y="604057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ECC1E5D-41ED-4863-9592-1735CCB001F3}"/>
                </a:ext>
              </a:extLst>
            </p:cNvPr>
            <p:cNvSpPr/>
            <p:nvPr/>
          </p:nvSpPr>
          <p:spPr>
            <a:xfrm>
              <a:off x="3220508" y="604057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162D25-A8EE-4F50-9DF4-CB5DE4F9D159}"/>
                </a:ext>
              </a:extLst>
            </p:cNvPr>
            <p:cNvSpPr/>
            <p:nvPr/>
          </p:nvSpPr>
          <p:spPr>
            <a:xfrm>
              <a:off x="3937028" y="604057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11DBA29-739F-42DB-AD71-04687EBCF85F}"/>
                </a:ext>
              </a:extLst>
            </p:cNvPr>
            <p:cNvSpPr/>
            <p:nvPr/>
          </p:nvSpPr>
          <p:spPr>
            <a:xfrm>
              <a:off x="4653548" y="604057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01BED7C-3E6D-414E-9979-C3A75137C6FA}"/>
                </a:ext>
              </a:extLst>
            </p:cNvPr>
            <p:cNvSpPr/>
            <p:nvPr/>
          </p:nvSpPr>
          <p:spPr>
            <a:xfrm>
              <a:off x="5370068" y="604057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2C948BA-4592-49CE-8EF4-A71F2C9B6485}"/>
                </a:ext>
              </a:extLst>
            </p:cNvPr>
            <p:cNvSpPr/>
            <p:nvPr/>
          </p:nvSpPr>
          <p:spPr>
            <a:xfrm>
              <a:off x="6086588" y="604057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2C61E4E-54F6-448E-A148-5FD4C09FE5FB}"/>
                </a:ext>
              </a:extLst>
            </p:cNvPr>
            <p:cNvSpPr/>
            <p:nvPr/>
          </p:nvSpPr>
          <p:spPr>
            <a:xfrm>
              <a:off x="6803108" y="604057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FFF7D4D-B675-4F3E-8CD5-515C0A5E9476}"/>
                </a:ext>
              </a:extLst>
            </p:cNvPr>
            <p:cNvSpPr/>
            <p:nvPr/>
          </p:nvSpPr>
          <p:spPr>
            <a:xfrm>
              <a:off x="7519628" y="6033286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8416839-E90C-4334-9CBC-F4E7DD272115}"/>
                </a:ext>
              </a:extLst>
            </p:cNvPr>
            <p:cNvSpPr/>
            <p:nvPr/>
          </p:nvSpPr>
          <p:spPr>
            <a:xfrm>
              <a:off x="8236148" y="6038488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15CC838-545B-442C-A43B-3C1277BE7979}"/>
                </a:ext>
              </a:extLst>
            </p:cNvPr>
            <p:cNvSpPr/>
            <p:nvPr/>
          </p:nvSpPr>
          <p:spPr>
            <a:xfrm>
              <a:off x="8952668" y="6048147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A1EE19C-1B39-452B-9381-7B05C241E20B}"/>
                </a:ext>
              </a:extLst>
            </p:cNvPr>
            <p:cNvSpPr/>
            <p:nvPr/>
          </p:nvSpPr>
          <p:spPr>
            <a:xfrm>
              <a:off x="9669189" y="6039398"/>
              <a:ext cx="593297" cy="35784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A1EDA86-9C11-41CA-A4B6-C2D0327A9BDE}"/>
              </a:ext>
            </a:extLst>
          </p:cNvPr>
          <p:cNvGrpSpPr/>
          <p:nvPr/>
        </p:nvGrpSpPr>
        <p:grpSpPr>
          <a:xfrm>
            <a:off x="1940764" y="2590069"/>
            <a:ext cx="8125055" cy="294329"/>
            <a:chOff x="2007418" y="1573000"/>
            <a:chExt cx="8125055" cy="294329"/>
          </a:xfrm>
          <a:noFill/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9133F9F-FDA0-40A2-96A4-F0F5B9A551D0}"/>
                </a:ext>
              </a:extLst>
            </p:cNvPr>
            <p:cNvSpPr/>
            <p:nvPr/>
          </p:nvSpPr>
          <p:spPr>
            <a:xfrm>
              <a:off x="200741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D36BC25-1EFB-42FB-9986-1A4FA93015DF}"/>
                </a:ext>
              </a:extLst>
            </p:cNvPr>
            <p:cNvSpPr/>
            <p:nvPr/>
          </p:nvSpPr>
          <p:spPr>
            <a:xfrm>
              <a:off x="272410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9ED485D-C393-473A-AE62-F5B22BAB2A79}"/>
                </a:ext>
              </a:extLst>
            </p:cNvPr>
            <p:cNvSpPr/>
            <p:nvPr/>
          </p:nvSpPr>
          <p:spPr>
            <a:xfrm>
              <a:off x="344078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765A7330-1A5D-45A1-BF03-6106CC4A8076}"/>
                </a:ext>
              </a:extLst>
            </p:cNvPr>
            <p:cNvSpPr/>
            <p:nvPr/>
          </p:nvSpPr>
          <p:spPr>
            <a:xfrm>
              <a:off x="6307522" y="1582659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D4B5DFC-3FA3-4DB4-B00C-6E1D05F5CBE8}"/>
                </a:ext>
              </a:extLst>
            </p:cNvPr>
            <p:cNvSpPr/>
            <p:nvPr/>
          </p:nvSpPr>
          <p:spPr>
            <a:xfrm>
              <a:off x="415747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869C19B-FEAF-4242-9C33-D08D8E7350D1}"/>
                </a:ext>
              </a:extLst>
            </p:cNvPr>
            <p:cNvSpPr/>
            <p:nvPr/>
          </p:nvSpPr>
          <p:spPr>
            <a:xfrm>
              <a:off x="4874154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3234C10-0FCC-45DA-ACC4-6065372D9C60}"/>
                </a:ext>
              </a:extLst>
            </p:cNvPr>
            <p:cNvSpPr/>
            <p:nvPr/>
          </p:nvSpPr>
          <p:spPr>
            <a:xfrm>
              <a:off x="559083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49CC08D-CB80-4BBE-AE01-1B0659C0B976}"/>
                </a:ext>
              </a:extLst>
            </p:cNvPr>
            <p:cNvSpPr/>
            <p:nvPr/>
          </p:nvSpPr>
          <p:spPr>
            <a:xfrm>
              <a:off x="702420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31D68BC-5C52-4F03-A527-D2F408AC55AD}"/>
                </a:ext>
              </a:extLst>
            </p:cNvPr>
            <p:cNvSpPr/>
            <p:nvPr/>
          </p:nvSpPr>
          <p:spPr>
            <a:xfrm>
              <a:off x="774089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B5F6F8FF-C78C-4896-9F6F-7EDF75EBF17A}"/>
                </a:ext>
              </a:extLst>
            </p:cNvPr>
            <p:cNvSpPr/>
            <p:nvPr/>
          </p:nvSpPr>
          <p:spPr>
            <a:xfrm>
              <a:off x="8457574" y="1576908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FE091E-7BBA-4FEB-8EFE-2150168EB697}"/>
                </a:ext>
              </a:extLst>
            </p:cNvPr>
            <p:cNvSpPr/>
            <p:nvPr/>
          </p:nvSpPr>
          <p:spPr>
            <a:xfrm>
              <a:off x="9174258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DF600EF-2F91-43F9-9342-7AC4570AEC91}"/>
                </a:ext>
              </a:extLst>
            </p:cNvPr>
            <p:cNvSpPr/>
            <p:nvPr/>
          </p:nvSpPr>
          <p:spPr>
            <a:xfrm>
              <a:off x="9890945" y="1573000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CEC100E-8F79-4676-8B5E-C46CBBBD2A8B}"/>
              </a:ext>
            </a:extLst>
          </p:cNvPr>
          <p:cNvGrpSpPr/>
          <p:nvPr/>
        </p:nvGrpSpPr>
        <p:grpSpPr>
          <a:xfrm>
            <a:off x="1940764" y="3130869"/>
            <a:ext cx="8125055" cy="294329"/>
            <a:chOff x="2007418" y="1573000"/>
            <a:chExt cx="8125055" cy="294329"/>
          </a:xfrm>
          <a:noFill/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DE074D1-5EE4-4B1A-AB89-4E222A92AF25}"/>
                </a:ext>
              </a:extLst>
            </p:cNvPr>
            <p:cNvSpPr/>
            <p:nvPr/>
          </p:nvSpPr>
          <p:spPr>
            <a:xfrm>
              <a:off x="200741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62FD18C-CF0D-499A-BD2E-325AC3AB2DED}"/>
                </a:ext>
              </a:extLst>
            </p:cNvPr>
            <p:cNvSpPr/>
            <p:nvPr/>
          </p:nvSpPr>
          <p:spPr>
            <a:xfrm>
              <a:off x="272410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7C85A824-E3BB-4784-BBEE-EDEB7A772EFA}"/>
                </a:ext>
              </a:extLst>
            </p:cNvPr>
            <p:cNvSpPr/>
            <p:nvPr/>
          </p:nvSpPr>
          <p:spPr>
            <a:xfrm>
              <a:off x="3440786" y="1582659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7C49B17-A901-4369-B34B-768E784FBB0A}"/>
                </a:ext>
              </a:extLst>
            </p:cNvPr>
            <p:cNvSpPr/>
            <p:nvPr/>
          </p:nvSpPr>
          <p:spPr>
            <a:xfrm>
              <a:off x="630752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5E271C5-0379-46D4-8F45-3527A01DA621}"/>
                </a:ext>
              </a:extLst>
            </p:cNvPr>
            <p:cNvSpPr/>
            <p:nvPr/>
          </p:nvSpPr>
          <p:spPr>
            <a:xfrm>
              <a:off x="415747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15C38A6-5ADE-468B-B760-8ED3B5498EB6}"/>
                </a:ext>
              </a:extLst>
            </p:cNvPr>
            <p:cNvSpPr/>
            <p:nvPr/>
          </p:nvSpPr>
          <p:spPr>
            <a:xfrm>
              <a:off x="4874154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278F560-3B54-4093-998F-70A270A16CAB}"/>
                </a:ext>
              </a:extLst>
            </p:cNvPr>
            <p:cNvSpPr/>
            <p:nvPr/>
          </p:nvSpPr>
          <p:spPr>
            <a:xfrm>
              <a:off x="5590838" y="1582659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DB5D89A-F609-4577-8411-046F0FA80E09}"/>
                </a:ext>
              </a:extLst>
            </p:cNvPr>
            <p:cNvSpPr/>
            <p:nvPr/>
          </p:nvSpPr>
          <p:spPr>
            <a:xfrm>
              <a:off x="702420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341A8E02-E3B7-41DA-8693-DFC5E547C913}"/>
                </a:ext>
              </a:extLst>
            </p:cNvPr>
            <p:cNvSpPr/>
            <p:nvPr/>
          </p:nvSpPr>
          <p:spPr>
            <a:xfrm>
              <a:off x="774089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D977A22C-8E5C-4861-919B-4D9095A07649}"/>
                </a:ext>
              </a:extLst>
            </p:cNvPr>
            <p:cNvSpPr/>
            <p:nvPr/>
          </p:nvSpPr>
          <p:spPr>
            <a:xfrm>
              <a:off x="8457574" y="1576908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76AD3B47-8E6D-4FC1-B7FB-AF0F37B0921F}"/>
                </a:ext>
              </a:extLst>
            </p:cNvPr>
            <p:cNvSpPr/>
            <p:nvPr/>
          </p:nvSpPr>
          <p:spPr>
            <a:xfrm>
              <a:off x="9174258" y="1573000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B003E47-EA13-483D-97CC-D29FED118876}"/>
                </a:ext>
              </a:extLst>
            </p:cNvPr>
            <p:cNvSpPr/>
            <p:nvPr/>
          </p:nvSpPr>
          <p:spPr>
            <a:xfrm>
              <a:off x="9890945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84B0F6A-A2DA-4C74-9DDF-6B36F7B6661A}"/>
              </a:ext>
            </a:extLst>
          </p:cNvPr>
          <p:cNvGrpSpPr/>
          <p:nvPr/>
        </p:nvGrpSpPr>
        <p:grpSpPr>
          <a:xfrm>
            <a:off x="1940764" y="3635715"/>
            <a:ext cx="8125055" cy="294329"/>
            <a:chOff x="2007418" y="1573000"/>
            <a:chExt cx="8125055" cy="294329"/>
          </a:xfrm>
          <a:noFill/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E55CA99-3454-4355-9B1B-47598917765A}"/>
                </a:ext>
              </a:extLst>
            </p:cNvPr>
            <p:cNvSpPr/>
            <p:nvPr/>
          </p:nvSpPr>
          <p:spPr>
            <a:xfrm>
              <a:off x="200741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370F733-A9E2-44E6-A1FD-6BB78DF6F575}"/>
                </a:ext>
              </a:extLst>
            </p:cNvPr>
            <p:cNvSpPr/>
            <p:nvPr/>
          </p:nvSpPr>
          <p:spPr>
            <a:xfrm>
              <a:off x="272410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1FD7EB0-8EB4-460B-B8AB-A5A16AF032C5}"/>
                </a:ext>
              </a:extLst>
            </p:cNvPr>
            <p:cNvSpPr/>
            <p:nvPr/>
          </p:nvSpPr>
          <p:spPr>
            <a:xfrm>
              <a:off x="344078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14FD204-62E7-4390-AEE4-CD0A6B80762B}"/>
                </a:ext>
              </a:extLst>
            </p:cNvPr>
            <p:cNvSpPr/>
            <p:nvPr/>
          </p:nvSpPr>
          <p:spPr>
            <a:xfrm>
              <a:off x="630752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9DA2A2C-90D6-45E6-8BFB-F3BE8EBE8DA1}"/>
                </a:ext>
              </a:extLst>
            </p:cNvPr>
            <p:cNvSpPr/>
            <p:nvPr/>
          </p:nvSpPr>
          <p:spPr>
            <a:xfrm>
              <a:off x="415747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FAF83CF-07F0-4F40-BCBB-DE502A80E2E4}"/>
                </a:ext>
              </a:extLst>
            </p:cNvPr>
            <p:cNvSpPr/>
            <p:nvPr/>
          </p:nvSpPr>
          <p:spPr>
            <a:xfrm>
              <a:off x="4874154" y="1582659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4ECCF11-8FF9-43C6-BAE4-BE878890CD7E}"/>
                </a:ext>
              </a:extLst>
            </p:cNvPr>
            <p:cNvSpPr/>
            <p:nvPr/>
          </p:nvSpPr>
          <p:spPr>
            <a:xfrm>
              <a:off x="559083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7FFE9447-E9B6-4AB6-9E98-29718B3C7DD0}"/>
                </a:ext>
              </a:extLst>
            </p:cNvPr>
            <p:cNvSpPr/>
            <p:nvPr/>
          </p:nvSpPr>
          <p:spPr>
            <a:xfrm>
              <a:off x="702420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5A76CA1-6484-41A4-9B6E-5DF7DD752CF3}"/>
                </a:ext>
              </a:extLst>
            </p:cNvPr>
            <p:cNvSpPr/>
            <p:nvPr/>
          </p:nvSpPr>
          <p:spPr>
            <a:xfrm>
              <a:off x="774089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8F57115-69C5-448E-8B3A-A6D145F2E43D}"/>
                </a:ext>
              </a:extLst>
            </p:cNvPr>
            <p:cNvSpPr/>
            <p:nvPr/>
          </p:nvSpPr>
          <p:spPr>
            <a:xfrm>
              <a:off x="8457574" y="1576908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6D8AAEE-C298-4B25-A9F4-3395164EFD0C}"/>
                </a:ext>
              </a:extLst>
            </p:cNvPr>
            <p:cNvSpPr/>
            <p:nvPr/>
          </p:nvSpPr>
          <p:spPr>
            <a:xfrm>
              <a:off x="9174258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A14930F-0E13-48BF-9EC0-B30AEC2A8BF0}"/>
                </a:ext>
              </a:extLst>
            </p:cNvPr>
            <p:cNvSpPr/>
            <p:nvPr/>
          </p:nvSpPr>
          <p:spPr>
            <a:xfrm>
              <a:off x="9890945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FD34D51-83E0-43F5-8358-118EF18D63D8}"/>
              </a:ext>
            </a:extLst>
          </p:cNvPr>
          <p:cNvGrpSpPr/>
          <p:nvPr/>
        </p:nvGrpSpPr>
        <p:grpSpPr>
          <a:xfrm>
            <a:off x="1940764" y="4144269"/>
            <a:ext cx="8125055" cy="294329"/>
            <a:chOff x="2007418" y="1573000"/>
            <a:chExt cx="8125055" cy="294329"/>
          </a:xfrm>
          <a:noFill/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831E0BC6-3C3D-4529-882A-B9D9AB448EBC}"/>
                </a:ext>
              </a:extLst>
            </p:cNvPr>
            <p:cNvSpPr/>
            <p:nvPr/>
          </p:nvSpPr>
          <p:spPr>
            <a:xfrm>
              <a:off x="200741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9E601935-B92B-4DB0-B87A-36EC497B956D}"/>
                </a:ext>
              </a:extLst>
            </p:cNvPr>
            <p:cNvSpPr/>
            <p:nvPr/>
          </p:nvSpPr>
          <p:spPr>
            <a:xfrm>
              <a:off x="272410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5A2E2694-5C53-437E-A265-C5ED00FC3340}"/>
                </a:ext>
              </a:extLst>
            </p:cNvPr>
            <p:cNvSpPr/>
            <p:nvPr/>
          </p:nvSpPr>
          <p:spPr>
            <a:xfrm>
              <a:off x="344078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1EE79FB4-BC14-473D-952A-5C7D136928D5}"/>
                </a:ext>
              </a:extLst>
            </p:cNvPr>
            <p:cNvSpPr/>
            <p:nvPr/>
          </p:nvSpPr>
          <p:spPr>
            <a:xfrm>
              <a:off x="630752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E040A88-336D-429C-AAD0-C133110D25E8}"/>
                </a:ext>
              </a:extLst>
            </p:cNvPr>
            <p:cNvSpPr/>
            <p:nvPr/>
          </p:nvSpPr>
          <p:spPr>
            <a:xfrm>
              <a:off x="4157470" y="1582659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B6423947-D656-46E9-A23D-BF2803B2BBF3}"/>
                </a:ext>
              </a:extLst>
            </p:cNvPr>
            <p:cNvSpPr/>
            <p:nvPr/>
          </p:nvSpPr>
          <p:spPr>
            <a:xfrm>
              <a:off x="4874154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90DEDD0-F8D1-4B79-9D24-D1F0FA21719D}"/>
                </a:ext>
              </a:extLst>
            </p:cNvPr>
            <p:cNvSpPr/>
            <p:nvPr/>
          </p:nvSpPr>
          <p:spPr>
            <a:xfrm>
              <a:off x="559083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85134B56-D3C2-49CB-89E2-E48F5528740D}"/>
                </a:ext>
              </a:extLst>
            </p:cNvPr>
            <p:cNvSpPr/>
            <p:nvPr/>
          </p:nvSpPr>
          <p:spPr>
            <a:xfrm>
              <a:off x="702420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0CF467-22CF-4531-A923-F9F0FBF65A90}"/>
                </a:ext>
              </a:extLst>
            </p:cNvPr>
            <p:cNvSpPr/>
            <p:nvPr/>
          </p:nvSpPr>
          <p:spPr>
            <a:xfrm>
              <a:off x="7740890" y="1582659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77BA0CD-3136-4734-8C32-B7DB069EADB9}"/>
                </a:ext>
              </a:extLst>
            </p:cNvPr>
            <p:cNvSpPr/>
            <p:nvPr/>
          </p:nvSpPr>
          <p:spPr>
            <a:xfrm>
              <a:off x="8457574" y="1576908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CFD87D7-B156-4EA6-8FC8-47D2BDAA12AC}"/>
                </a:ext>
              </a:extLst>
            </p:cNvPr>
            <p:cNvSpPr/>
            <p:nvPr/>
          </p:nvSpPr>
          <p:spPr>
            <a:xfrm>
              <a:off x="9174258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6952833-5B8E-4394-9438-7FA430F49EC7}"/>
                </a:ext>
              </a:extLst>
            </p:cNvPr>
            <p:cNvSpPr/>
            <p:nvPr/>
          </p:nvSpPr>
          <p:spPr>
            <a:xfrm>
              <a:off x="9890945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D46AA84-5346-4771-928F-F1CED9A48F21}"/>
              </a:ext>
            </a:extLst>
          </p:cNvPr>
          <p:cNvGrpSpPr/>
          <p:nvPr/>
        </p:nvGrpSpPr>
        <p:grpSpPr>
          <a:xfrm>
            <a:off x="1940764" y="4668847"/>
            <a:ext cx="8125055" cy="294329"/>
            <a:chOff x="2007418" y="1573000"/>
            <a:chExt cx="8125055" cy="294329"/>
          </a:xfrm>
          <a:noFill/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1FEDBFEB-21F3-4DD8-8DC1-1CD3865B1E4A}"/>
                </a:ext>
              </a:extLst>
            </p:cNvPr>
            <p:cNvSpPr/>
            <p:nvPr/>
          </p:nvSpPr>
          <p:spPr>
            <a:xfrm>
              <a:off x="200741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3C56E70A-677F-4E73-B6DE-813588DFD14A}"/>
                </a:ext>
              </a:extLst>
            </p:cNvPr>
            <p:cNvSpPr/>
            <p:nvPr/>
          </p:nvSpPr>
          <p:spPr>
            <a:xfrm>
              <a:off x="272410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FCD0D69-42E4-4E75-A306-7D1845AEF121}"/>
                </a:ext>
              </a:extLst>
            </p:cNvPr>
            <p:cNvSpPr/>
            <p:nvPr/>
          </p:nvSpPr>
          <p:spPr>
            <a:xfrm>
              <a:off x="3440786" y="1582659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76CC2C-7AC4-4B82-870E-16203667A6BF}"/>
                </a:ext>
              </a:extLst>
            </p:cNvPr>
            <p:cNvSpPr/>
            <p:nvPr/>
          </p:nvSpPr>
          <p:spPr>
            <a:xfrm>
              <a:off x="630752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C88C05E1-C490-44C9-9AB1-42A4A8661B8C}"/>
                </a:ext>
              </a:extLst>
            </p:cNvPr>
            <p:cNvSpPr/>
            <p:nvPr/>
          </p:nvSpPr>
          <p:spPr>
            <a:xfrm>
              <a:off x="415747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A038D0AC-08E5-4CC5-B19E-BC72D3A1104D}"/>
                </a:ext>
              </a:extLst>
            </p:cNvPr>
            <p:cNvSpPr/>
            <p:nvPr/>
          </p:nvSpPr>
          <p:spPr>
            <a:xfrm>
              <a:off x="4874154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A6BC9E2A-73E2-48AF-A904-6ABFD74ADB76}"/>
                </a:ext>
              </a:extLst>
            </p:cNvPr>
            <p:cNvSpPr/>
            <p:nvPr/>
          </p:nvSpPr>
          <p:spPr>
            <a:xfrm>
              <a:off x="559083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3CA1AFB-D723-46C9-9F55-5B416A34A759}"/>
                </a:ext>
              </a:extLst>
            </p:cNvPr>
            <p:cNvSpPr/>
            <p:nvPr/>
          </p:nvSpPr>
          <p:spPr>
            <a:xfrm>
              <a:off x="7024206" y="1582659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36C1187-D6EC-49D4-857D-094448A58ACF}"/>
                </a:ext>
              </a:extLst>
            </p:cNvPr>
            <p:cNvSpPr/>
            <p:nvPr/>
          </p:nvSpPr>
          <p:spPr>
            <a:xfrm>
              <a:off x="774089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AB6675AB-3A39-4CBC-A76E-9BAB571EA130}"/>
                </a:ext>
              </a:extLst>
            </p:cNvPr>
            <p:cNvSpPr/>
            <p:nvPr/>
          </p:nvSpPr>
          <p:spPr>
            <a:xfrm>
              <a:off x="8457574" y="1576908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0D88E401-24EA-4A9F-B917-56485478449B}"/>
                </a:ext>
              </a:extLst>
            </p:cNvPr>
            <p:cNvSpPr/>
            <p:nvPr/>
          </p:nvSpPr>
          <p:spPr>
            <a:xfrm>
              <a:off x="9174258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DE55BE4-5F2D-4382-A446-AC01BF9A2EB6}"/>
                </a:ext>
              </a:extLst>
            </p:cNvPr>
            <p:cNvSpPr/>
            <p:nvPr/>
          </p:nvSpPr>
          <p:spPr>
            <a:xfrm>
              <a:off x="9890945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7FA447D-ECB7-49AC-AF21-36358B6EAC41}"/>
              </a:ext>
            </a:extLst>
          </p:cNvPr>
          <p:cNvGrpSpPr/>
          <p:nvPr/>
        </p:nvGrpSpPr>
        <p:grpSpPr>
          <a:xfrm>
            <a:off x="1940764" y="5195673"/>
            <a:ext cx="8125055" cy="294329"/>
            <a:chOff x="2007418" y="1573000"/>
            <a:chExt cx="8125055" cy="294329"/>
          </a:xfrm>
          <a:noFill/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911BCEF1-482B-4D53-8A8A-4E8C2CC116E2}"/>
                </a:ext>
              </a:extLst>
            </p:cNvPr>
            <p:cNvSpPr/>
            <p:nvPr/>
          </p:nvSpPr>
          <p:spPr>
            <a:xfrm>
              <a:off x="200741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FD24E74-87E4-404E-A77F-5FECCE714907}"/>
                </a:ext>
              </a:extLst>
            </p:cNvPr>
            <p:cNvSpPr/>
            <p:nvPr/>
          </p:nvSpPr>
          <p:spPr>
            <a:xfrm>
              <a:off x="2724102" y="1582659"/>
              <a:ext cx="241528" cy="28467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B6F9076-3C12-4E0E-B947-591876AAD9C8}"/>
                </a:ext>
              </a:extLst>
            </p:cNvPr>
            <p:cNvSpPr/>
            <p:nvPr/>
          </p:nvSpPr>
          <p:spPr>
            <a:xfrm>
              <a:off x="344078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22276989-E4B3-4DFD-847E-CE9E64F136D1}"/>
                </a:ext>
              </a:extLst>
            </p:cNvPr>
            <p:cNvSpPr/>
            <p:nvPr/>
          </p:nvSpPr>
          <p:spPr>
            <a:xfrm>
              <a:off x="630752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33294BCC-8A2F-4770-9978-CE2ABAEEFB42}"/>
                </a:ext>
              </a:extLst>
            </p:cNvPr>
            <p:cNvSpPr/>
            <p:nvPr/>
          </p:nvSpPr>
          <p:spPr>
            <a:xfrm>
              <a:off x="415747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F3742963-8BBF-4B22-85EE-D18714DCB7F2}"/>
                </a:ext>
              </a:extLst>
            </p:cNvPr>
            <p:cNvSpPr/>
            <p:nvPr/>
          </p:nvSpPr>
          <p:spPr>
            <a:xfrm>
              <a:off x="4874154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BFA24E5-315F-411D-BDBF-6CD02D94BF83}"/>
                </a:ext>
              </a:extLst>
            </p:cNvPr>
            <p:cNvSpPr/>
            <p:nvPr/>
          </p:nvSpPr>
          <p:spPr>
            <a:xfrm>
              <a:off x="559083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8E72D62-CD12-4E83-B1FC-F161BB4827F3}"/>
                </a:ext>
              </a:extLst>
            </p:cNvPr>
            <p:cNvSpPr/>
            <p:nvPr/>
          </p:nvSpPr>
          <p:spPr>
            <a:xfrm>
              <a:off x="702420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979D4D4-D4BE-4F02-9041-592F110B3CAD}"/>
                </a:ext>
              </a:extLst>
            </p:cNvPr>
            <p:cNvSpPr/>
            <p:nvPr/>
          </p:nvSpPr>
          <p:spPr>
            <a:xfrm>
              <a:off x="774089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007C0D63-F338-46C7-BC8F-472722437AD3}"/>
                </a:ext>
              </a:extLst>
            </p:cNvPr>
            <p:cNvSpPr/>
            <p:nvPr/>
          </p:nvSpPr>
          <p:spPr>
            <a:xfrm>
              <a:off x="8457574" y="1576908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4C4FCD3-CA92-413D-8924-4C015527A6BF}"/>
                </a:ext>
              </a:extLst>
            </p:cNvPr>
            <p:cNvSpPr/>
            <p:nvPr/>
          </p:nvSpPr>
          <p:spPr>
            <a:xfrm>
              <a:off x="9174258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A94A8544-FB31-42FE-9C35-20C46972540B}"/>
                </a:ext>
              </a:extLst>
            </p:cNvPr>
            <p:cNvSpPr/>
            <p:nvPr/>
          </p:nvSpPr>
          <p:spPr>
            <a:xfrm>
              <a:off x="9890945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85A491E-23AE-480B-811C-3C07CBACB6F1}"/>
              </a:ext>
            </a:extLst>
          </p:cNvPr>
          <p:cNvGrpSpPr/>
          <p:nvPr/>
        </p:nvGrpSpPr>
        <p:grpSpPr>
          <a:xfrm>
            <a:off x="1940764" y="5683489"/>
            <a:ext cx="8125055" cy="294329"/>
            <a:chOff x="2007418" y="1573000"/>
            <a:chExt cx="8125055" cy="294329"/>
          </a:xfrm>
          <a:noFill/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7B29A62-AC0F-430D-9ABF-C4374587110B}"/>
                </a:ext>
              </a:extLst>
            </p:cNvPr>
            <p:cNvSpPr/>
            <p:nvPr/>
          </p:nvSpPr>
          <p:spPr>
            <a:xfrm>
              <a:off x="2007418" y="1582659"/>
              <a:ext cx="241528" cy="28467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FDB22F7C-A0F2-4351-8B5E-0F2C05F905B6}"/>
                </a:ext>
              </a:extLst>
            </p:cNvPr>
            <p:cNvSpPr/>
            <p:nvPr/>
          </p:nvSpPr>
          <p:spPr>
            <a:xfrm>
              <a:off x="272410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8E84AC38-01B5-46E6-A6D6-E5D883E4C612}"/>
                </a:ext>
              </a:extLst>
            </p:cNvPr>
            <p:cNvSpPr/>
            <p:nvPr/>
          </p:nvSpPr>
          <p:spPr>
            <a:xfrm>
              <a:off x="344078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0BC45FB3-DCD1-4103-9D03-364601668D3F}"/>
                </a:ext>
              </a:extLst>
            </p:cNvPr>
            <p:cNvSpPr/>
            <p:nvPr/>
          </p:nvSpPr>
          <p:spPr>
            <a:xfrm>
              <a:off x="630752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F9FADF7-AA0A-4A5B-97B1-D9B6D3A36718}"/>
                </a:ext>
              </a:extLst>
            </p:cNvPr>
            <p:cNvSpPr/>
            <p:nvPr/>
          </p:nvSpPr>
          <p:spPr>
            <a:xfrm>
              <a:off x="4157470" y="1582659"/>
              <a:ext cx="241528" cy="28467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47DE1A1E-5341-47E4-A8C6-38AD231931BE}"/>
                </a:ext>
              </a:extLst>
            </p:cNvPr>
            <p:cNvSpPr/>
            <p:nvPr/>
          </p:nvSpPr>
          <p:spPr>
            <a:xfrm>
              <a:off x="4874154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7614022-2CB6-427F-988C-225D29654B20}"/>
                </a:ext>
              </a:extLst>
            </p:cNvPr>
            <p:cNvSpPr/>
            <p:nvPr/>
          </p:nvSpPr>
          <p:spPr>
            <a:xfrm>
              <a:off x="559083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2229062-00E7-493F-AFC7-3BF6DC7BD32C}"/>
                </a:ext>
              </a:extLst>
            </p:cNvPr>
            <p:cNvSpPr/>
            <p:nvPr/>
          </p:nvSpPr>
          <p:spPr>
            <a:xfrm>
              <a:off x="702420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B324BC00-FC09-4E93-8F3C-48772A85229A}"/>
                </a:ext>
              </a:extLst>
            </p:cNvPr>
            <p:cNvSpPr/>
            <p:nvPr/>
          </p:nvSpPr>
          <p:spPr>
            <a:xfrm>
              <a:off x="774089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1E347E15-3AE9-4772-A5E3-41981BCC43DB}"/>
                </a:ext>
              </a:extLst>
            </p:cNvPr>
            <p:cNvSpPr/>
            <p:nvPr/>
          </p:nvSpPr>
          <p:spPr>
            <a:xfrm>
              <a:off x="8457574" y="1576908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2AB78B1-7B58-410A-8B22-B5B167C3E60F}"/>
                </a:ext>
              </a:extLst>
            </p:cNvPr>
            <p:cNvSpPr/>
            <p:nvPr/>
          </p:nvSpPr>
          <p:spPr>
            <a:xfrm>
              <a:off x="9174258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FBC3CC6C-061D-4DD6-A8F2-BC1ABB296B50}"/>
                </a:ext>
              </a:extLst>
            </p:cNvPr>
            <p:cNvSpPr/>
            <p:nvPr/>
          </p:nvSpPr>
          <p:spPr>
            <a:xfrm>
              <a:off x="9890945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BE9C58-79C1-4146-A28B-A219B20ED981}"/>
              </a:ext>
            </a:extLst>
          </p:cNvPr>
          <p:cNvCxnSpPr>
            <a:cxnSpLocks/>
          </p:cNvCxnSpPr>
          <p:nvPr/>
        </p:nvCxnSpPr>
        <p:spPr>
          <a:xfrm flipV="1">
            <a:off x="5642297" y="2922507"/>
            <a:ext cx="716684" cy="1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F194DC-24F2-4AA2-9E67-B37050368039}"/>
              </a:ext>
            </a:extLst>
          </p:cNvPr>
          <p:cNvCxnSpPr>
            <a:cxnSpLocks/>
            <a:endCxn id="299" idx="2"/>
          </p:cNvCxnSpPr>
          <p:nvPr/>
        </p:nvCxnSpPr>
        <p:spPr>
          <a:xfrm flipV="1">
            <a:off x="2778206" y="4963176"/>
            <a:ext cx="4300110" cy="23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D6264FC-4E3B-4F99-826D-8647CEDA129A}"/>
              </a:ext>
            </a:extLst>
          </p:cNvPr>
          <p:cNvCxnSpPr>
            <a:cxnSpLocks/>
          </p:cNvCxnSpPr>
          <p:nvPr/>
        </p:nvCxnSpPr>
        <p:spPr>
          <a:xfrm flipV="1">
            <a:off x="7078316" y="4435745"/>
            <a:ext cx="716684" cy="25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BAE712F-55C0-462F-BC03-DDECA10F5B6E}"/>
              </a:ext>
            </a:extLst>
          </p:cNvPr>
          <p:cNvCxnSpPr>
            <a:stCxn id="318" idx="0"/>
            <a:endCxn id="306" idx="2"/>
          </p:cNvCxnSpPr>
          <p:nvPr/>
        </p:nvCxnSpPr>
        <p:spPr>
          <a:xfrm flipV="1">
            <a:off x="2061528" y="5490002"/>
            <a:ext cx="716684" cy="20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8353C9C9-20AD-4733-BBF4-93E3DEAC0D4E}"/>
              </a:ext>
            </a:extLst>
          </p:cNvPr>
          <p:cNvCxnSpPr>
            <a:stCxn id="306" idx="0"/>
            <a:endCxn id="294" idx="2"/>
          </p:cNvCxnSpPr>
          <p:nvPr/>
        </p:nvCxnSpPr>
        <p:spPr>
          <a:xfrm flipV="1">
            <a:off x="2778212" y="4963176"/>
            <a:ext cx="716684" cy="24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F3FE057E-AEBA-45BB-A3CE-B8B8277347EE}"/>
              </a:ext>
            </a:extLst>
          </p:cNvPr>
          <p:cNvCxnSpPr>
            <a:stCxn id="294" idx="0"/>
            <a:endCxn id="283" idx="2"/>
          </p:cNvCxnSpPr>
          <p:nvPr/>
        </p:nvCxnSpPr>
        <p:spPr>
          <a:xfrm flipV="1">
            <a:off x="3494896" y="4438598"/>
            <a:ext cx="716684" cy="23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71C4DD25-9E03-48A3-8B70-3462E361FC0E}"/>
              </a:ext>
            </a:extLst>
          </p:cNvPr>
          <p:cNvCxnSpPr>
            <a:stCxn id="283" idx="0"/>
            <a:endCxn id="271" idx="2"/>
          </p:cNvCxnSpPr>
          <p:nvPr/>
        </p:nvCxnSpPr>
        <p:spPr>
          <a:xfrm flipV="1">
            <a:off x="4211580" y="3930044"/>
            <a:ext cx="716684" cy="22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8B81DE06-58F6-457C-961E-2D7A0C7A58C2}"/>
              </a:ext>
            </a:extLst>
          </p:cNvPr>
          <p:cNvCxnSpPr>
            <a:cxnSpLocks/>
            <a:stCxn id="271" idx="0"/>
          </p:cNvCxnSpPr>
          <p:nvPr/>
        </p:nvCxnSpPr>
        <p:spPr>
          <a:xfrm flipV="1">
            <a:off x="4928264" y="3415540"/>
            <a:ext cx="716684" cy="22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C96C9CF-A8E3-45C7-84A7-A164BE005502}"/>
              </a:ext>
            </a:extLst>
          </p:cNvPr>
          <p:cNvCxnSpPr>
            <a:cxnSpLocks/>
          </p:cNvCxnSpPr>
          <p:nvPr/>
        </p:nvCxnSpPr>
        <p:spPr>
          <a:xfrm flipV="1">
            <a:off x="7819674" y="3928115"/>
            <a:ext cx="716684" cy="2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52126C4-3A6C-4A7A-B126-15D70B736342}"/>
              </a:ext>
            </a:extLst>
          </p:cNvPr>
          <p:cNvCxnSpPr>
            <a:cxnSpLocks/>
          </p:cNvCxnSpPr>
          <p:nvPr/>
        </p:nvCxnSpPr>
        <p:spPr>
          <a:xfrm flipV="1">
            <a:off x="9212527" y="2898182"/>
            <a:ext cx="716684" cy="2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5DADD5-7803-419D-8BF7-38B76EA0416A}"/>
              </a:ext>
            </a:extLst>
          </p:cNvPr>
          <p:cNvCxnSpPr>
            <a:cxnSpLocks/>
          </p:cNvCxnSpPr>
          <p:nvPr/>
        </p:nvCxnSpPr>
        <p:spPr>
          <a:xfrm flipV="1">
            <a:off x="8511687" y="3389864"/>
            <a:ext cx="716681" cy="25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CF31544-C3D7-465F-83C4-92134014C5AF}"/>
              </a:ext>
            </a:extLst>
          </p:cNvPr>
          <p:cNvGrpSpPr/>
          <p:nvPr/>
        </p:nvGrpSpPr>
        <p:grpSpPr>
          <a:xfrm>
            <a:off x="2093164" y="2742469"/>
            <a:ext cx="8125055" cy="294329"/>
            <a:chOff x="2007418" y="1573000"/>
            <a:chExt cx="8125055" cy="294329"/>
          </a:xfrm>
          <a:noFill/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4AFE8D5-3A38-4E6C-A3EB-FFA9F4EBBCE1}"/>
                </a:ext>
              </a:extLst>
            </p:cNvPr>
            <p:cNvSpPr/>
            <p:nvPr/>
          </p:nvSpPr>
          <p:spPr>
            <a:xfrm>
              <a:off x="200741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4A75083-7AA1-4034-94CE-CD1D434C2541}"/>
                </a:ext>
              </a:extLst>
            </p:cNvPr>
            <p:cNvSpPr/>
            <p:nvPr/>
          </p:nvSpPr>
          <p:spPr>
            <a:xfrm>
              <a:off x="2724102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7F17E5B3-5318-49BD-8676-2D7605FEA7F4}"/>
                </a:ext>
              </a:extLst>
            </p:cNvPr>
            <p:cNvSpPr/>
            <p:nvPr/>
          </p:nvSpPr>
          <p:spPr>
            <a:xfrm>
              <a:off x="344078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7084C1AF-95FF-4228-9A06-422C8FD8CDD4}"/>
                </a:ext>
              </a:extLst>
            </p:cNvPr>
            <p:cNvSpPr/>
            <p:nvPr/>
          </p:nvSpPr>
          <p:spPr>
            <a:xfrm>
              <a:off x="6307522" y="1582659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DA62114F-E4EE-4116-ADA1-3621E8311D4D}"/>
                </a:ext>
              </a:extLst>
            </p:cNvPr>
            <p:cNvSpPr/>
            <p:nvPr/>
          </p:nvSpPr>
          <p:spPr>
            <a:xfrm>
              <a:off x="415747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38D9F2F3-6685-45DD-A3CB-98AE30A8199C}"/>
                </a:ext>
              </a:extLst>
            </p:cNvPr>
            <p:cNvSpPr/>
            <p:nvPr/>
          </p:nvSpPr>
          <p:spPr>
            <a:xfrm>
              <a:off x="4874154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A7FE62F-9BC4-4B34-AE13-F5B4808B4F27}"/>
                </a:ext>
              </a:extLst>
            </p:cNvPr>
            <p:cNvSpPr/>
            <p:nvPr/>
          </p:nvSpPr>
          <p:spPr>
            <a:xfrm>
              <a:off x="5590838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B100B040-B853-49B9-9FBB-171366BE6F96}"/>
                </a:ext>
              </a:extLst>
            </p:cNvPr>
            <p:cNvSpPr/>
            <p:nvPr/>
          </p:nvSpPr>
          <p:spPr>
            <a:xfrm>
              <a:off x="7024206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6C4E230-25AC-4E1B-B1DA-BD9F385AB527}"/>
                </a:ext>
              </a:extLst>
            </p:cNvPr>
            <p:cNvSpPr/>
            <p:nvPr/>
          </p:nvSpPr>
          <p:spPr>
            <a:xfrm>
              <a:off x="7740890" y="1582659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F03F8F9D-3F0F-4382-B369-2DA628CC125F}"/>
                </a:ext>
              </a:extLst>
            </p:cNvPr>
            <p:cNvSpPr/>
            <p:nvPr/>
          </p:nvSpPr>
          <p:spPr>
            <a:xfrm>
              <a:off x="8457574" y="1576908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E89B9230-FE18-4E57-8188-5BB698C29784}"/>
                </a:ext>
              </a:extLst>
            </p:cNvPr>
            <p:cNvSpPr/>
            <p:nvPr/>
          </p:nvSpPr>
          <p:spPr>
            <a:xfrm>
              <a:off x="9174258" y="1573000"/>
              <a:ext cx="241528" cy="2846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0EC85B61-904F-487C-AA85-BCD5F62FBF36}"/>
                </a:ext>
              </a:extLst>
            </p:cNvPr>
            <p:cNvSpPr/>
            <p:nvPr/>
          </p:nvSpPr>
          <p:spPr>
            <a:xfrm>
              <a:off x="9890945" y="1573000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4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0BE7AD-E010-45DB-AB29-2091D16C8091}"/>
              </a:ext>
            </a:extLst>
          </p:cNvPr>
          <p:cNvGrpSpPr/>
          <p:nvPr/>
        </p:nvGrpSpPr>
        <p:grpSpPr>
          <a:xfrm>
            <a:off x="64655" y="508000"/>
            <a:ext cx="11905672" cy="5994400"/>
            <a:chOff x="-20543" y="2262909"/>
            <a:chExt cx="11036474" cy="453562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C4D2447-4EF9-4149-92FD-DB5512F86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541" y="2262909"/>
              <a:ext cx="0" cy="38269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8688C-5A68-4945-BE67-599BD7B3E08F}"/>
                </a:ext>
              </a:extLst>
            </p:cNvPr>
            <p:cNvCxnSpPr/>
            <p:nvPr/>
          </p:nvCxnSpPr>
          <p:spPr>
            <a:xfrm>
              <a:off x="500331" y="5851584"/>
              <a:ext cx="105156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D37C48-DB1C-4DB3-A3A0-4E0898301D90}"/>
                </a:ext>
              </a:extLst>
            </p:cNvPr>
            <p:cNvCxnSpPr/>
            <p:nvPr/>
          </p:nvCxnSpPr>
          <p:spPr>
            <a:xfrm>
              <a:off x="500331" y="2763328"/>
              <a:ext cx="105156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752482-D84D-479A-828F-A749E1203A2A}"/>
                </a:ext>
              </a:extLst>
            </p:cNvPr>
            <p:cNvCxnSpPr/>
            <p:nvPr/>
          </p:nvCxnSpPr>
          <p:spPr>
            <a:xfrm>
              <a:off x="500331" y="3278038"/>
              <a:ext cx="105156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E946120-C34C-4944-862F-38A185AC6FC5}"/>
                </a:ext>
              </a:extLst>
            </p:cNvPr>
            <p:cNvCxnSpPr/>
            <p:nvPr/>
          </p:nvCxnSpPr>
          <p:spPr>
            <a:xfrm>
              <a:off x="500331" y="3792748"/>
              <a:ext cx="105156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533BB3-9621-4E9D-8A8B-3FD7C537C66A}"/>
                </a:ext>
              </a:extLst>
            </p:cNvPr>
            <p:cNvCxnSpPr/>
            <p:nvPr/>
          </p:nvCxnSpPr>
          <p:spPr>
            <a:xfrm>
              <a:off x="500331" y="4307458"/>
              <a:ext cx="105156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7C2F45-8A65-46B2-9C9E-3E37DD5223A0}"/>
                </a:ext>
              </a:extLst>
            </p:cNvPr>
            <p:cNvCxnSpPr>
              <a:cxnSpLocks/>
            </p:cNvCxnSpPr>
            <p:nvPr/>
          </p:nvCxnSpPr>
          <p:spPr>
            <a:xfrm>
              <a:off x="500331" y="4822168"/>
              <a:ext cx="105156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D67744-802C-4A9F-85CB-91E938F7D6B6}"/>
                </a:ext>
              </a:extLst>
            </p:cNvPr>
            <p:cNvCxnSpPr/>
            <p:nvPr/>
          </p:nvCxnSpPr>
          <p:spPr>
            <a:xfrm>
              <a:off x="500331" y="5336878"/>
              <a:ext cx="105156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D67C709-1E2A-444F-B57E-E3F4AC1F56C8}"/>
                </a:ext>
              </a:extLst>
            </p:cNvPr>
            <p:cNvSpPr txBox="1"/>
            <p:nvPr/>
          </p:nvSpPr>
          <p:spPr>
            <a:xfrm rot="16200000">
              <a:off x="-1338737" y="4060257"/>
              <a:ext cx="3036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Market Periods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D81894D-519B-4B6C-87AA-31D1D6099056}"/>
                </a:ext>
              </a:extLst>
            </p:cNvPr>
            <p:cNvSpPr txBox="1"/>
            <p:nvPr/>
          </p:nvSpPr>
          <p:spPr>
            <a:xfrm>
              <a:off x="4400160" y="6398423"/>
              <a:ext cx="3036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Miners (validators)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A79D0C0-090A-4BD2-8FA3-0C71A4FE6B1C}"/>
                </a:ext>
              </a:extLst>
            </p:cNvPr>
            <p:cNvSpPr/>
            <p:nvPr/>
          </p:nvSpPr>
          <p:spPr>
            <a:xfrm>
              <a:off x="508747" y="5650850"/>
              <a:ext cx="558075" cy="40489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97E0A5F-23E2-4243-BBF6-23FF8DEACFA3}"/>
                </a:ext>
              </a:extLst>
            </p:cNvPr>
            <p:cNvSpPr/>
            <p:nvPr/>
          </p:nvSpPr>
          <p:spPr>
            <a:xfrm>
              <a:off x="508747" y="2548122"/>
              <a:ext cx="558075" cy="40489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baseline="-25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AA1E85-C21D-49EC-B8AC-5DD1DE0F7D9A}"/>
                </a:ext>
              </a:extLst>
            </p:cNvPr>
            <p:cNvSpPr/>
            <p:nvPr/>
          </p:nvSpPr>
          <p:spPr>
            <a:xfrm>
              <a:off x="508747" y="3065244"/>
              <a:ext cx="558075" cy="4048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21B7CC3-5C2B-414A-AAA4-4E5C295EB841}"/>
                </a:ext>
              </a:extLst>
            </p:cNvPr>
            <p:cNvSpPr/>
            <p:nvPr/>
          </p:nvSpPr>
          <p:spPr>
            <a:xfrm>
              <a:off x="508747" y="3582366"/>
              <a:ext cx="558075" cy="4048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5AC2E2B-B243-452E-A355-481544C5D810}"/>
                </a:ext>
              </a:extLst>
            </p:cNvPr>
            <p:cNvSpPr/>
            <p:nvPr/>
          </p:nvSpPr>
          <p:spPr>
            <a:xfrm>
              <a:off x="508747" y="4099488"/>
              <a:ext cx="558075" cy="4048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48118B1-8DC7-490C-9CEC-132F2F839D67}"/>
                </a:ext>
              </a:extLst>
            </p:cNvPr>
            <p:cNvSpPr/>
            <p:nvPr/>
          </p:nvSpPr>
          <p:spPr>
            <a:xfrm>
              <a:off x="508747" y="4616610"/>
              <a:ext cx="558075" cy="4048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7A0ADD3-891B-4410-AD90-246590124EE9}"/>
                </a:ext>
              </a:extLst>
            </p:cNvPr>
            <p:cNvSpPr/>
            <p:nvPr/>
          </p:nvSpPr>
          <p:spPr>
            <a:xfrm>
              <a:off x="508747" y="5133732"/>
              <a:ext cx="558075" cy="40489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4C20AB-462B-448C-9B54-2958E8CB19D1}"/>
                </a:ext>
              </a:extLst>
            </p:cNvPr>
            <p:cNvGrpSpPr/>
            <p:nvPr/>
          </p:nvGrpSpPr>
          <p:grpSpPr>
            <a:xfrm>
              <a:off x="1787468" y="6033286"/>
              <a:ext cx="8475018" cy="372708"/>
              <a:chOff x="1787468" y="6033286"/>
              <a:chExt cx="8475018" cy="372708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D796663-7688-413B-A979-AC013BC3FBB6}"/>
                  </a:ext>
                </a:extLst>
              </p:cNvPr>
              <p:cNvSpPr/>
              <p:nvPr/>
            </p:nvSpPr>
            <p:spPr>
              <a:xfrm>
                <a:off x="1787468" y="604057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6A08EB3-272D-4F1A-9EEC-4D043B476034}"/>
                  </a:ext>
                </a:extLst>
              </p:cNvPr>
              <p:cNvSpPr/>
              <p:nvPr/>
            </p:nvSpPr>
            <p:spPr>
              <a:xfrm>
                <a:off x="2503988" y="604057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6ECC1E5D-41ED-4863-9592-1735CCB001F3}"/>
                  </a:ext>
                </a:extLst>
              </p:cNvPr>
              <p:cNvSpPr/>
              <p:nvPr/>
            </p:nvSpPr>
            <p:spPr>
              <a:xfrm>
                <a:off x="3220508" y="604057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162D25-A8EE-4F50-9DF4-CB5DE4F9D159}"/>
                  </a:ext>
                </a:extLst>
              </p:cNvPr>
              <p:cNvSpPr/>
              <p:nvPr/>
            </p:nvSpPr>
            <p:spPr>
              <a:xfrm>
                <a:off x="3937028" y="604057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11DBA29-739F-42DB-AD71-04687EBCF85F}"/>
                  </a:ext>
                </a:extLst>
              </p:cNvPr>
              <p:cNvSpPr/>
              <p:nvPr/>
            </p:nvSpPr>
            <p:spPr>
              <a:xfrm>
                <a:off x="4653548" y="604057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01BED7C-3E6D-414E-9979-C3A75137C6FA}"/>
                  </a:ext>
                </a:extLst>
              </p:cNvPr>
              <p:cNvSpPr/>
              <p:nvPr/>
            </p:nvSpPr>
            <p:spPr>
              <a:xfrm>
                <a:off x="5370068" y="604057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2C948BA-4592-49CE-8EF4-A71F2C9B6485}"/>
                  </a:ext>
                </a:extLst>
              </p:cNvPr>
              <p:cNvSpPr/>
              <p:nvPr/>
            </p:nvSpPr>
            <p:spPr>
              <a:xfrm>
                <a:off x="6086588" y="604057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2C61E4E-54F6-448E-A148-5FD4C09FE5FB}"/>
                  </a:ext>
                </a:extLst>
              </p:cNvPr>
              <p:cNvSpPr/>
              <p:nvPr/>
            </p:nvSpPr>
            <p:spPr>
              <a:xfrm>
                <a:off x="6803108" y="604057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FFF7D4D-B675-4F3E-8CD5-515C0A5E9476}"/>
                  </a:ext>
                </a:extLst>
              </p:cNvPr>
              <p:cNvSpPr/>
              <p:nvPr/>
            </p:nvSpPr>
            <p:spPr>
              <a:xfrm>
                <a:off x="7519628" y="6033286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8416839-E90C-4334-9CBC-F4E7DD272115}"/>
                  </a:ext>
                </a:extLst>
              </p:cNvPr>
              <p:cNvSpPr/>
              <p:nvPr/>
            </p:nvSpPr>
            <p:spPr>
              <a:xfrm>
                <a:off x="8236148" y="6038488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815CC838-545B-442C-A43B-3C1277BE7979}"/>
                  </a:ext>
                </a:extLst>
              </p:cNvPr>
              <p:cNvSpPr/>
              <p:nvPr/>
            </p:nvSpPr>
            <p:spPr>
              <a:xfrm>
                <a:off x="8952668" y="6048147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A1EE19C-1B39-452B-9381-7B05C241E20B}"/>
                  </a:ext>
                </a:extLst>
              </p:cNvPr>
              <p:cNvSpPr/>
              <p:nvPr/>
            </p:nvSpPr>
            <p:spPr>
              <a:xfrm>
                <a:off x="9669189" y="6039398"/>
                <a:ext cx="593297" cy="35784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765A7330-1A5D-45A1-BF03-6106CC4A8076}"/>
                </a:ext>
              </a:extLst>
            </p:cNvPr>
            <p:cNvSpPr/>
            <p:nvPr/>
          </p:nvSpPr>
          <p:spPr>
            <a:xfrm>
              <a:off x="6240868" y="2599728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DF600EF-2F91-43F9-9342-7AC4570AEC91}"/>
                </a:ext>
              </a:extLst>
            </p:cNvPr>
            <p:cNvSpPr/>
            <p:nvPr/>
          </p:nvSpPr>
          <p:spPr>
            <a:xfrm>
              <a:off x="9824291" y="2590069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278F560-3B54-4093-998F-70A270A16CAB}"/>
                </a:ext>
              </a:extLst>
            </p:cNvPr>
            <p:cNvSpPr/>
            <p:nvPr/>
          </p:nvSpPr>
          <p:spPr>
            <a:xfrm>
              <a:off x="5524184" y="3140528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76AD3B47-8E6D-4FC1-B7FB-AF0F37B0921F}"/>
                </a:ext>
              </a:extLst>
            </p:cNvPr>
            <p:cNvSpPr/>
            <p:nvPr/>
          </p:nvSpPr>
          <p:spPr>
            <a:xfrm>
              <a:off x="9107604" y="3130869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FAF83CF-07F0-4F40-BCBB-DE502A80E2E4}"/>
                </a:ext>
              </a:extLst>
            </p:cNvPr>
            <p:cNvSpPr/>
            <p:nvPr/>
          </p:nvSpPr>
          <p:spPr>
            <a:xfrm>
              <a:off x="4807500" y="3645374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8F57115-69C5-448E-8B3A-A6D145F2E43D}"/>
                </a:ext>
              </a:extLst>
            </p:cNvPr>
            <p:cNvSpPr/>
            <p:nvPr/>
          </p:nvSpPr>
          <p:spPr>
            <a:xfrm>
              <a:off x="8390920" y="3639623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E040A88-336D-429C-AAD0-C133110D25E8}"/>
                </a:ext>
              </a:extLst>
            </p:cNvPr>
            <p:cNvSpPr/>
            <p:nvPr/>
          </p:nvSpPr>
          <p:spPr>
            <a:xfrm>
              <a:off x="4090816" y="4153928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0CF467-22CF-4531-A923-F9F0FBF65A90}"/>
                </a:ext>
              </a:extLst>
            </p:cNvPr>
            <p:cNvSpPr/>
            <p:nvPr/>
          </p:nvSpPr>
          <p:spPr>
            <a:xfrm>
              <a:off x="7674236" y="4153928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FCD0D69-42E4-4E75-A306-7D1845AEF121}"/>
                </a:ext>
              </a:extLst>
            </p:cNvPr>
            <p:cNvSpPr/>
            <p:nvPr/>
          </p:nvSpPr>
          <p:spPr>
            <a:xfrm>
              <a:off x="3374132" y="4678506"/>
              <a:ext cx="241528" cy="28467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3CA1AFB-D723-46C9-9F55-5B416A34A759}"/>
                </a:ext>
              </a:extLst>
            </p:cNvPr>
            <p:cNvSpPr/>
            <p:nvPr/>
          </p:nvSpPr>
          <p:spPr>
            <a:xfrm>
              <a:off x="6957552" y="4678506"/>
              <a:ext cx="241528" cy="28467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FD24E74-87E4-404E-A77F-5FECCE714907}"/>
                </a:ext>
              </a:extLst>
            </p:cNvPr>
            <p:cNvSpPr/>
            <p:nvPr/>
          </p:nvSpPr>
          <p:spPr>
            <a:xfrm>
              <a:off x="2657448" y="5205332"/>
              <a:ext cx="241528" cy="28467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7B29A62-AC0F-430D-9ABF-C4374587110B}"/>
                </a:ext>
              </a:extLst>
            </p:cNvPr>
            <p:cNvSpPr/>
            <p:nvPr/>
          </p:nvSpPr>
          <p:spPr>
            <a:xfrm>
              <a:off x="1940764" y="5693148"/>
              <a:ext cx="241528" cy="28467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BE9C58-79C1-4146-A28B-A219B20ED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2297" y="2922507"/>
              <a:ext cx="716684" cy="1965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6F194DC-24F2-4AA2-9E67-B37050368039}"/>
                </a:ext>
              </a:extLst>
            </p:cNvPr>
            <p:cNvCxnSpPr>
              <a:cxnSpLocks/>
              <a:endCxn id="299" idx="2"/>
            </p:cNvCxnSpPr>
            <p:nvPr/>
          </p:nvCxnSpPr>
          <p:spPr>
            <a:xfrm flipV="1">
              <a:off x="2778206" y="4963176"/>
              <a:ext cx="4300110" cy="23921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4D6264FC-4E3B-4F99-826D-8647CEDA1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8316" y="4435745"/>
              <a:ext cx="716684" cy="25116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DBAE712F-55C0-462F-BC03-DDECA10F5B6E}"/>
                </a:ext>
              </a:extLst>
            </p:cNvPr>
            <p:cNvCxnSpPr>
              <a:stCxn id="318" idx="0"/>
              <a:endCxn id="306" idx="2"/>
            </p:cNvCxnSpPr>
            <p:nvPr/>
          </p:nvCxnSpPr>
          <p:spPr>
            <a:xfrm flipV="1">
              <a:off x="2061528" y="5490002"/>
              <a:ext cx="716684" cy="2031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8353C9C9-20AD-4733-BBF4-93E3DEAC0D4E}"/>
                </a:ext>
              </a:extLst>
            </p:cNvPr>
            <p:cNvCxnSpPr>
              <a:stCxn id="306" idx="0"/>
              <a:endCxn id="294" idx="2"/>
            </p:cNvCxnSpPr>
            <p:nvPr/>
          </p:nvCxnSpPr>
          <p:spPr>
            <a:xfrm flipV="1">
              <a:off x="2778212" y="4963176"/>
              <a:ext cx="716684" cy="24215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F3FE057E-AEBA-45BB-A3CE-B8B8277347EE}"/>
                </a:ext>
              </a:extLst>
            </p:cNvPr>
            <p:cNvCxnSpPr>
              <a:stCxn id="294" idx="0"/>
              <a:endCxn id="283" idx="2"/>
            </p:cNvCxnSpPr>
            <p:nvPr/>
          </p:nvCxnSpPr>
          <p:spPr>
            <a:xfrm flipV="1">
              <a:off x="3494896" y="4438598"/>
              <a:ext cx="716684" cy="2399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71C4DD25-9E03-48A3-8B70-3462E361FC0E}"/>
                </a:ext>
              </a:extLst>
            </p:cNvPr>
            <p:cNvCxnSpPr>
              <a:stCxn id="283" idx="0"/>
              <a:endCxn id="271" idx="2"/>
            </p:cNvCxnSpPr>
            <p:nvPr/>
          </p:nvCxnSpPr>
          <p:spPr>
            <a:xfrm flipV="1">
              <a:off x="4211580" y="3930044"/>
              <a:ext cx="716684" cy="22388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8B81DE06-58F6-457C-961E-2D7A0C7A58C2}"/>
                </a:ext>
              </a:extLst>
            </p:cNvPr>
            <p:cNvCxnSpPr>
              <a:cxnSpLocks/>
              <a:stCxn id="271" idx="0"/>
            </p:cNvCxnSpPr>
            <p:nvPr/>
          </p:nvCxnSpPr>
          <p:spPr>
            <a:xfrm flipV="1">
              <a:off x="4928264" y="3415540"/>
              <a:ext cx="716684" cy="2298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6C96C9CF-A8E3-45C7-84A7-A164BE005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9674" y="3928115"/>
              <a:ext cx="716684" cy="2313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52126C4-3A6C-4A7A-B126-15D70B736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2527" y="2898182"/>
              <a:ext cx="716684" cy="22949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A5DADD5-7803-419D-8BF7-38B76EA04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687" y="3389864"/>
              <a:ext cx="716681" cy="252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56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74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Vangulick</dc:creator>
  <cp:lastModifiedBy>David Vangulick</cp:lastModifiedBy>
  <cp:revision>19</cp:revision>
  <dcterms:created xsi:type="dcterms:W3CDTF">2018-07-04T18:34:49Z</dcterms:created>
  <dcterms:modified xsi:type="dcterms:W3CDTF">2018-07-11T06:54:53Z</dcterms:modified>
</cp:coreProperties>
</file>