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2" r:id="rId1"/>
    <p:sldMasterId id="2147483664" r:id="rId2"/>
  </p:sldMasterIdLst>
  <p:notesMasterIdLst>
    <p:notesMasterId r:id="rId3"/>
  </p:notesMasterIdLst>
  <p:sldIdLst>
    <p:sldId id="263" r:id="rId4"/>
    <p:sldId id="264" r:id="rId5"/>
    <p:sldId id="265" r:id="rId6"/>
    <p:sldId id="267" r:id="rId7"/>
  </p:sldIdLst>
  <p:sldSz cy="10058400" cx="77724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1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8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hyperlink" Target="https://www.mediafire.com/folder/mo1jdbqd2vz7t/PDF%20STORE%20&#127760;" TargetMode="Externa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box 1"/>
          <p:cNvSpPr/>
          <p:nvPr/>
        </p:nvSpPr>
        <p:spPr>
          <a:xfrm>
            <a:off x="907148" y="893038"/>
            <a:ext cx="5935979" cy="8049259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3341"/>
              </a:lnSpc>
            </a:pPr>
            <a:endParaRPr altLang="Arial" dirty="0" sz="100" lang="Arial"/>
          </a:p>
          <a:p>
            <a:pPr algn="l" eaLnBrk="0" marL="850900" rtl="0">
              <a:lnSpc>
                <a:spcPts val="1433"/>
              </a:lnSpc>
            </a:pP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Unit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-1</a:t>
            </a:r>
            <a:endParaRPr altLang="Arial" dirty="0" sz="1000" lang="Arial"/>
          </a:p>
          <a:p>
            <a:pPr algn="l" eaLnBrk="0" marL="12700" rtl="0">
              <a:lnSpc>
                <a:spcPts val="1433"/>
              </a:lnSpc>
              <a:spcBef>
                <a:spcPts val="1112"/>
              </a:spcBef>
            </a:pP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What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meant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Gyroscop</a:t>
            </a:r>
            <a:r>
              <a:rPr dirty="0" sz="1000" kern="0" spc="-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-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Couple?</a:t>
            </a:r>
            <a:endParaRPr altLang="Arial" dirty="0" sz="1000" lang="Arial"/>
          </a:p>
          <a:p>
            <a:pPr algn="l" eaLnBrk="0" marL="12700" rtl="0">
              <a:lnSpc>
                <a:spcPct val="126000"/>
              </a:lnSpc>
              <a:spcBef>
                <a:spcPts val="1108"/>
              </a:spcBef>
            </a:pP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Ans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turning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moment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which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gyroscope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'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axis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rotation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inclined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changes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opposite.</a:t>
            </a:r>
            <a:endParaRPr altLang="Arial" dirty="0" sz="1000" lang="Arial"/>
          </a:p>
          <a:p>
            <a:pPr algn="l" eaLnBrk="0" marL="12700" rtl="0">
              <a:lnSpc>
                <a:spcPts val="1433"/>
              </a:lnSpc>
              <a:spcBef>
                <a:spcPts val="1070"/>
              </a:spcBef>
            </a:pP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2.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What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conditions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equilibrium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Three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force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member?</a:t>
            </a:r>
            <a:endParaRPr altLang="Arial" dirty="0" sz="1000" lang="Arial"/>
          </a:p>
          <a:p>
            <a:pPr algn="l" eaLnBrk="0" marL="12700" rtl="0">
              <a:lnSpc>
                <a:spcPct val="125000"/>
              </a:lnSpc>
              <a:spcBef>
                <a:spcPts val="1120"/>
              </a:spcBef>
            </a:pP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Ans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lin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coplanar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(in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same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plane)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lines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convergent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(they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cross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same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point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vector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sum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these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forces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equal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zero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vector.</a:t>
            </a:r>
            <a:endParaRPr altLang="Arial" dirty="0" sz="1000" lang="Arial"/>
          </a:p>
          <a:p>
            <a:pPr algn="l" eaLnBrk="0" marL="12700" rtl="0">
              <a:lnSpc>
                <a:spcPts val="1433"/>
              </a:lnSpc>
              <a:spcBef>
                <a:spcPts val="1082"/>
              </a:spcBef>
            </a:pPr>
            <a:r>
              <a:rPr dirty="0" sz="1000" kern="0" spc="-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Discuss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Precesional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angu</a:t>
            </a:r>
            <a:r>
              <a:rPr dirty="0" sz="1000" kern="0" spc="-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lar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-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motion</a:t>
            </a:r>
            <a:endParaRPr altLang="Arial" dirty="0" sz="1000" lang="Arial"/>
          </a:p>
          <a:p>
            <a:pPr algn="l" eaLnBrk="0" marL="12700" rtl="0">
              <a:lnSpc>
                <a:spcPts val="1433"/>
              </a:lnSpc>
              <a:spcBef>
                <a:spcPts val="1112"/>
              </a:spcBef>
            </a:pP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Ans:change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orientation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rotational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axis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rotating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body</a:t>
            </a:r>
            <a:endParaRPr altLang="Arial" dirty="0" sz="1000" lang="Arial"/>
          </a:p>
          <a:p>
            <a:pPr algn="l" eaLnBrk="0" marL="12700" rtl="0">
              <a:lnSpc>
                <a:spcPts val="2544"/>
              </a:lnSpc>
            </a:pP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4.Define</a:t>
            </a:r>
            <a:r>
              <a:rPr dirty="0" sz="1000" kern="0" spc="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right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hand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screw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rule</a:t>
            </a:r>
            <a:endParaRPr altLang="Arial" dirty="0" sz="1000" lang="Arial"/>
          </a:p>
          <a:p>
            <a:pPr algn="l" eaLnBrk="0" marL="12700" rtl="0">
              <a:lnSpc>
                <a:spcPts val="1433"/>
              </a:lnSpc>
              <a:spcBef>
                <a:spcPts val="1112"/>
              </a:spcBef>
            </a:pP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Ans: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direction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must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determined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based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upon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rotational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direction,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vice</a:t>
            </a:r>
            <a:endParaRPr altLang="Arial" dirty="0" sz="1000" lang="Arial"/>
          </a:p>
          <a:p>
            <a:pPr algn="l" eaLnBrk="0" marL="12700" rtl="0">
              <a:lnSpc>
                <a:spcPct val="66000"/>
              </a:lnSpc>
              <a:spcBef>
                <a:spcPts val="663"/>
              </a:spcBef>
            </a:pP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versa</a:t>
            </a:r>
            <a:r>
              <a:rPr dirty="0" sz="10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altLang="Arial" dirty="0" sz="1000" lang="Arial"/>
          </a:p>
          <a:p>
            <a:pPr algn="l" eaLnBrk="0" marL="12700" rtl="0">
              <a:lnSpc>
                <a:spcPts val="1433"/>
              </a:lnSpc>
              <a:spcBef>
                <a:spcPts val="1201"/>
              </a:spcBef>
            </a:pP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Unit</a:t>
            </a:r>
            <a:r>
              <a:rPr dirty="0" sz="10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-2</a:t>
            </a:r>
            <a:endParaRPr altLang="Arial" dirty="0" sz="1000" lang="Arial"/>
          </a:p>
          <a:p>
            <a:pPr algn="l" eaLnBrk="0" marL="12700" rtl="0">
              <a:lnSpc>
                <a:spcPts val="1433"/>
              </a:lnSpc>
              <a:spcBef>
                <a:spcPts val="1112"/>
              </a:spcBef>
            </a:pP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What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Clutch</a:t>
            </a:r>
            <a:endParaRPr altLang="Arial" dirty="0" sz="1000" lang="Arial"/>
          </a:p>
          <a:p>
            <a:pPr algn="l" eaLnBrk="0" marL="12700" rtl="0">
              <a:lnSpc>
                <a:spcPts val="1433"/>
              </a:lnSpc>
              <a:spcBef>
                <a:spcPts val="1112"/>
              </a:spcBef>
            </a:pP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transmit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torque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otating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driving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motor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transmission.</a:t>
            </a:r>
            <a:endParaRPr altLang="Arial" dirty="0" sz="1000" lang="Arial"/>
          </a:p>
          <a:p>
            <a:pPr algn="l" eaLnBrk="0" marL="12700" rtl="0">
              <a:lnSpc>
                <a:spcPts val="2544"/>
              </a:lnSpc>
            </a:pPr>
            <a:r>
              <a:rPr dirty="0" sz="10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6.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Difference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Between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Brake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Dynamometer</a:t>
            </a:r>
            <a:r>
              <a:rPr dirty="0" sz="10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altLang="Arial" dirty="0" sz="1000" lang="Arial"/>
          </a:p>
          <a:p>
            <a:pPr algn="l" eaLnBrk="0" marL="12700" rtl="0">
              <a:lnSpc>
                <a:spcPts val="1433"/>
              </a:lnSpc>
              <a:spcBef>
                <a:spcPts val="1112"/>
              </a:spcBef>
            </a:pP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Brakes</a:t>
            </a:r>
            <a:r>
              <a:rPr dirty="0" sz="1000" kern="0" spc="2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Dynamometers</a:t>
            </a:r>
            <a:endParaRPr altLang="Arial" dirty="0" sz="1000" lang="Arial"/>
          </a:p>
          <a:p>
            <a:pPr algn="l" eaLnBrk="0" marL="12700" rtl="0">
              <a:lnSpc>
                <a:spcPts val="1433"/>
              </a:lnSpc>
              <a:spcBef>
                <a:spcPts val="1112"/>
              </a:spcBef>
            </a:pP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offers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frictional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resistan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ce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moving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body,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bring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body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rest.</a:t>
            </a:r>
            <a:endParaRPr altLang="Arial" dirty="0" sz="1000" lang="Arial"/>
          </a:p>
          <a:p>
            <a:pPr algn="r" eaLnBrk="0" rtl="0">
              <a:lnSpc>
                <a:spcPts val="1433"/>
              </a:lnSpc>
              <a:spcBef>
                <a:spcPts val="1112"/>
              </a:spcBef>
            </a:pP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able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measure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frictional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resistance,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which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measure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power.</a:t>
            </a:r>
            <a:endParaRPr altLang="Arial" dirty="0" sz="1000" lang="Arial"/>
          </a:p>
          <a:p>
            <a:pPr algn="l" eaLnBrk="0" marL="12700" rtl="0">
              <a:lnSpc>
                <a:spcPts val="1433"/>
              </a:lnSpc>
              <a:spcBef>
                <a:spcPts val="1112"/>
              </a:spcBef>
            </a:pP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Applications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Vehicles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lifts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etc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ications: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Engine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testing.</a:t>
            </a:r>
            <a:endParaRPr altLang="Arial" dirty="0" sz="1000" lang="Arial"/>
          </a:p>
          <a:p>
            <a:pPr algn="l" eaLnBrk="0" marL="12700" rtl="0">
              <a:lnSpc>
                <a:spcPts val="1433"/>
              </a:lnSpc>
              <a:spcBef>
                <a:spcPts val="1112"/>
              </a:spcBef>
            </a:pP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7.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Define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clut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</a:t>
            </a:r>
            <a:endParaRPr altLang="Arial" dirty="0" sz="1000" lang="Arial"/>
          </a:p>
          <a:p>
            <a:pPr algn="l" eaLnBrk="0" marL="12700" rtl="0">
              <a:lnSpc>
                <a:spcPct val="125000"/>
              </a:lnSpc>
              <a:spcBef>
                <a:spcPts val="1120"/>
              </a:spcBef>
            </a:pP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Ans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:.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mechanism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connecting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disconnecting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eng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transmission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system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vehicle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working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part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any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machine.</a:t>
            </a:r>
            <a:endParaRPr altLang="Arial" dirty="0" sz="1000" lang="Arial"/>
          </a:p>
          <a:p>
            <a:pPr algn="l" eaLnBrk="0" marL="12700" rtl="0">
              <a:lnSpc>
                <a:spcPts val="1433"/>
              </a:lnSpc>
              <a:spcBef>
                <a:spcPts val="1082"/>
              </a:spcBef>
            </a:pP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8.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Briefly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explain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about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working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ngle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plate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clutch</a:t>
            </a:r>
            <a:endParaRPr altLang="Arial" dirty="0" sz="1000" lang="Arial"/>
          </a:p>
          <a:p>
            <a:pPr algn="l" eaLnBrk="0" marL="12700" rtl="0">
              <a:lnSpc>
                <a:spcPts val="1433"/>
              </a:lnSpc>
              <a:spcBef>
                <a:spcPts val="1112"/>
              </a:spcBef>
            </a:pP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Ans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single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plate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most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common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type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clutch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used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cars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light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vehicles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only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one</a:t>
            </a:r>
            <a:endParaRPr altLang="Arial" dirty="0" sz="1000" lang="Arial"/>
          </a:p>
          <a:p>
            <a:pPr algn="l" eaLnBrk="0" marL="12700" rtl="0">
              <a:lnSpc>
                <a:spcPts val="1433"/>
              </a:lnSpc>
              <a:spcBef>
                <a:spcPts val="112"/>
              </a:spcBef>
            </a:pP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clutch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plate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which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mounted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splines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clutch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shaft.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flywheel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mounted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endParaRPr altLang="Arial" dirty="0" sz="1000" lang="Arial"/>
          </a:p>
          <a:p>
            <a:pPr algn="l" eaLnBrk="0" marL="12700" rtl="0">
              <a:lnSpc>
                <a:spcPct val="125000"/>
              </a:lnSpc>
              <a:spcBef>
                <a:spcPts val="120"/>
              </a:spcBef>
            </a:pP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crankshaft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engine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pressure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plate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connected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fly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wheel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through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bolts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clutch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springs</a:t>
            </a:r>
            <a:r>
              <a:rPr dirty="0" sz="1000" kern="0" spc="-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altLang="Arial" dirty="0" sz="1000" lang="Aria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7" name="textbox 2"/>
          <p:cNvSpPr/>
          <p:nvPr/>
        </p:nvSpPr>
        <p:spPr>
          <a:xfrm>
            <a:off x="904494" y="1216253"/>
            <a:ext cx="5887084" cy="514032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3341"/>
              </a:lnSpc>
            </a:pPr>
            <a:endParaRPr altLang="Arial" dirty="0" sz="100" lang="Arial"/>
          </a:p>
          <a:p>
            <a:pPr algn="l" eaLnBrk="0" marL="15240" rtl="0">
              <a:lnSpc>
                <a:spcPts val="1433"/>
              </a:lnSpc>
            </a:pP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Unit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-3</a:t>
            </a:r>
            <a:endParaRPr altLang="Arial" dirty="0" sz="1000" lang="Arial"/>
          </a:p>
          <a:p>
            <a:pPr algn="l" eaLnBrk="0" marL="15240" rtl="0">
              <a:lnSpc>
                <a:spcPts val="1433"/>
              </a:lnSpc>
              <a:spcBef>
                <a:spcPts val="1112"/>
              </a:spcBef>
            </a:pP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What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meant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fluctuation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Energy?</a:t>
            </a:r>
            <a:endParaRPr altLang="Arial" dirty="0" sz="1000" lang="Arial"/>
          </a:p>
          <a:p>
            <a:pPr algn="l" eaLnBrk="0" marL="15240" rtl="0">
              <a:lnSpc>
                <a:spcPct val="126000"/>
              </a:lnSpc>
              <a:spcBef>
                <a:spcPts val="1108"/>
              </a:spcBef>
            </a:pP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Ans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energy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fluctuation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open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system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equals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equivalent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iso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thermal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system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plus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term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proportional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fluctua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tion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particle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number</a:t>
            </a:r>
            <a:endParaRPr altLang="Arial" dirty="0" sz="1000" lang="Arial"/>
          </a:p>
          <a:p>
            <a:pPr algn="l" eaLnBrk="0" marL="15240" rtl="0">
              <a:lnSpc>
                <a:spcPts val="1433"/>
              </a:lnSpc>
              <a:spcBef>
                <a:spcPts val="1070"/>
              </a:spcBef>
            </a:pP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dirty="0" sz="1000" kern="0" spc="-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Classify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governors</a:t>
            </a:r>
            <a:endParaRPr altLang="Arial" dirty="0" sz="1000" lang="Arial"/>
          </a:p>
          <a:p>
            <a:pPr algn="l" eaLnBrk="0" marL="15240" rtl="0">
              <a:lnSpc>
                <a:spcPts val="1433"/>
              </a:lnSpc>
              <a:spcBef>
                <a:spcPts val="1112"/>
              </a:spcBef>
            </a:pP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Ans:The</a:t>
            </a:r>
            <a:r>
              <a:rPr dirty="0" sz="10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governors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mainly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classified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into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centrifugal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Inertia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governor.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endParaRPr altLang="Arial" dirty="0" sz="1000" lang="Arial"/>
          </a:p>
          <a:p>
            <a:pPr algn="l" eaLnBrk="0" marL="14604" rtl="0">
              <a:lnSpc>
                <a:spcPct val="134000"/>
              </a:lnSpc>
              <a:spcBef>
                <a:spcPts val="103"/>
              </a:spcBef>
            </a:pP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governor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maintain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speed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engine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within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specified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limits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whenever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there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variation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dirty="0" sz="1000" kern="0" spc="-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load.</a:t>
            </a:r>
            <a:endParaRPr altLang="Arial" dirty="0" sz="1000" lang="Arial"/>
          </a:p>
          <a:p>
            <a:pPr algn="l" eaLnBrk="0" marL="15240" rtl="0">
              <a:lnSpc>
                <a:spcPts val="1433"/>
              </a:lnSpc>
              <a:spcBef>
                <a:spcPts val="883"/>
              </a:spcBef>
            </a:pP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11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Define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coefficient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fluctuation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speed</a:t>
            </a:r>
            <a:endParaRPr altLang="Arial" dirty="0" sz="1000" lang="Arial"/>
          </a:p>
          <a:p>
            <a:pPr algn="l" eaLnBrk="0" indent="2540" marL="12700" rtl="0">
              <a:lnSpc>
                <a:spcPct val="126000"/>
              </a:lnSpc>
              <a:spcBef>
                <a:spcPts val="1108"/>
              </a:spcBef>
            </a:pP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Ans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ratio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maximum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fluctuation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speed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mean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speed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called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coefficient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fluctuation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speed.</a:t>
            </a:r>
            <a:endParaRPr altLang="Arial" dirty="0" sz="1000" lang="Arial"/>
          </a:p>
          <a:p>
            <a:pPr algn="l" eaLnBrk="0" marL="15240" rtl="0">
              <a:lnSpc>
                <a:spcPts val="1433"/>
              </a:lnSpc>
              <a:spcBef>
                <a:spcPts val="1070"/>
              </a:spcBef>
            </a:pP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12.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Describe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flywheel</a:t>
            </a:r>
            <a:endParaRPr altLang="Arial" dirty="0" sz="1000" lang="Arial"/>
          </a:p>
          <a:p>
            <a:pPr algn="l" eaLnBrk="0" marL="15240" rtl="0">
              <a:lnSpc>
                <a:spcPts val="1433"/>
              </a:lnSpc>
              <a:spcBef>
                <a:spcPts val="1112"/>
              </a:spcBef>
            </a:pP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Ans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smooth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delivery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power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motor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machin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e.</a:t>
            </a:r>
            <a:endParaRPr altLang="Arial" dirty="0" sz="1000" lang="Arial"/>
          </a:p>
          <a:p>
            <a:pPr algn="l" eaLnBrk="0" marL="15240" rtl="0">
              <a:lnSpc>
                <a:spcPts val="2226"/>
              </a:lnSpc>
            </a:pP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UNIT-4</a:t>
            </a:r>
            <a:endParaRPr altLang="Arial" dirty="0" sz="1000" lang="Arial"/>
          </a:p>
          <a:p>
            <a:pPr algn="l" eaLnBrk="0" marL="15240" rtl="0">
              <a:lnSpc>
                <a:spcPts val="1433"/>
              </a:lnSpc>
              <a:spcBef>
                <a:spcPts val="1431"/>
              </a:spcBef>
            </a:pPr>
            <a:r>
              <a:rPr dirty="0" sz="1000" kern="0" spc="-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13.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What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mean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coupled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locomotives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uncoupled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dirty="0" sz="1000" kern="0" spc="-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ocomotives?</a:t>
            </a:r>
            <a:endParaRPr altLang="Arial" dirty="0" sz="1000" lang="Arial"/>
          </a:p>
          <a:p>
            <a:pPr algn="l" eaLnBrk="0" rtl="0">
              <a:lnSpc>
                <a:spcPct val="103000"/>
              </a:lnSpc>
            </a:pPr>
            <a:endParaRPr altLang="Arial" dirty="0" sz="900" lang="Arial"/>
          </a:p>
          <a:p>
            <a:pPr algn="l" eaLnBrk="0" marL="15240" rtl="0">
              <a:lnSpc>
                <a:spcPct val="127000"/>
              </a:lnSpc>
              <a:spcBef>
                <a:spcPts val="2"/>
              </a:spcBef>
            </a:pP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Ans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locomotives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driving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wheel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driven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locomotive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'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pistons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driving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wheels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coupled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gether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side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rods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coupling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rods.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Normally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pair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directly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driven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main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rod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which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connected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piston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rod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power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transmitted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others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through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side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rods</a:t>
            </a:r>
            <a:r>
              <a:rPr dirty="0" sz="1000" kern="0" spc="-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eg</a:t>
            </a:r>
            <a:r>
              <a:rPr dirty="0" sz="1000" kern="0" spc="-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Steam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Locomotives</a:t>
            </a:r>
            <a:endParaRPr altLang="Arial" dirty="0" sz="1000" lang="Arial"/>
          </a:p>
        </p:txBody>
      </p:sp>
      <p:sp>
        <p:nvSpPr>
          <p:cNvPr id="1048578" name="textbox 3"/>
          <p:cNvSpPr/>
          <p:nvPr/>
        </p:nvSpPr>
        <p:spPr>
          <a:xfrm>
            <a:off x="907148" y="6791554"/>
            <a:ext cx="5947409" cy="228536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3341"/>
              </a:lnSpc>
            </a:pPr>
            <a:endParaRPr altLang="Arial" dirty="0" sz="100" lang="Arial"/>
          </a:p>
          <a:p>
            <a:pPr algn="l" eaLnBrk="0" marL="12700" rtl="0">
              <a:lnSpc>
                <a:spcPts val="1433"/>
              </a:lnSpc>
            </a:pP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uncoupled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locomotives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driving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wheels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directly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driven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ction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motors.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Coupling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rods</a:t>
            </a:r>
            <a:endParaRPr altLang="Arial" dirty="0" sz="1000" lang="Arial"/>
          </a:p>
          <a:p>
            <a:pPr algn="l" eaLnBrk="0" marL="12700" rtl="0">
              <a:lnSpc>
                <a:spcPts val="1433"/>
              </a:lnSpc>
              <a:spcBef>
                <a:spcPts val="112"/>
              </a:spcBef>
            </a:pP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used</a:t>
            </a:r>
            <a:r>
              <a:rPr dirty="0" sz="1000" kern="0" spc="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eg</a:t>
            </a:r>
            <a:r>
              <a:rPr dirty="0" sz="1000" kern="0" spc="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Diesel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&amp;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Electric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Locomotives</a:t>
            </a:r>
            <a:endParaRPr altLang="Arial" dirty="0" sz="1000" lang="Arial"/>
          </a:p>
          <a:p>
            <a:pPr algn="l" eaLnBrk="0" marL="12700" rtl="0">
              <a:lnSpc>
                <a:spcPts val="2545"/>
              </a:lnSpc>
            </a:pP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14.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What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Tracti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force?</a:t>
            </a:r>
            <a:endParaRPr altLang="Arial" dirty="0" sz="1000" lang="Arial"/>
          </a:p>
          <a:p>
            <a:pPr algn="l" eaLnBrk="0" marL="12700" rtl="0">
              <a:lnSpc>
                <a:spcPct val="125000"/>
              </a:lnSpc>
              <a:spcBef>
                <a:spcPts val="1120"/>
              </a:spcBef>
            </a:pP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Ans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force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produce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create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motion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dry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friction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between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body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nd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tangential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surface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known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traction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tractive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force</a:t>
            </a:r>
            <a:endParaRPr altLang="Arial" dirty="0" sz="1000" lang="Arial"/>
          </a:p>
          <a:p>
            <a:pPr algn="l" eaLnBrk="0" marL="12700" rtl="0">
              <a:lnSpc>
                <a:spcPts val="1433"/>
              </a:lnSpc>
              <a:spcBef>
                <a:spcPts val="1082"/>
              </a:spcBef>
            </a:pP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15.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why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balancing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tating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parts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necessary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speed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engines</a:t>
            </a:r>
            <a:endParaRPr altLang="Arial" dirty="0" sz="1000" lang="Arial"/>
          </a:p>
          <a:p>
            <a:pPr algn="l" eaLnBrk="0" marL="12700" rtl="0">
              <a:lnSpc>
                <a:spcPct val="125000"/>
              </a:lnSpc>
              <a:spcBef>
                <a:spcPts val="1120"/>
              </a:spcBef>
            </a:pP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Ans:Balancing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minimises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vibration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transmitted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rotor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bearings,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stator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other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surrounding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equipment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thereb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increasing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lifetime,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reliability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efficiency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endParaRPr altLang="Arial" dirty="0" sz="1000" lang="Arial"/>
          </a:p>
          <a:p>
            <a:pPr algn="l" eaLnBrk="0" marL="12700" rtl="0">
              <a:lnSpc>
                <a:spcPts val="1433"/>
              </a:lnSpc>
              <a:spcBef>
                <a:spcPts val="82"/>
              </a:spcBef>
            </a:pP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rotating</a:t>
            </a:r>
            <a:r>
              <a:rPr dirty="0" sz="10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machinery.</a:t>
            </a:r>
            <a:endParaRPr altLang="Arial" dirty="0" sz="1000" lang="Aria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extbox 4"/>
          <p:cNvSpPr/>
          <p:nvPr/>
        </p:nvSpPr>
        <p:spPr>
          <a:xfrm>
            <a:off x="904494" y="1539468"/>
            <a:ext cx="5782309" cy="539051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3341"/>
              </a:lnSpc>
            </a:pPr>
            <a:endParaRPr altLang="Arial" dirty="0" sz="100" lang="Arial"/>
          </a:p>
          <a:p>
            <a:pPr algn="l" eaLnBrk="0" marL="15240" rtl="0">
              <a:lnSpc>
                <a:spcPts val="1433"/>
              </a:lnSpc>
            </a:pP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them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completel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y?</a:t>
            </a:r>
            <a:endParaRPr altLang="Arial" dirty="0" sz="1000" lang="Arial"/>
          </a:p>
          <a:p>
            <a:pPr algn="l" eaLnBrk="0" indent="2540" marL="12700" rtl="0">
              <a:lnSpc>
                <a:spcPct val="125000"/>
              </a:lnSpc>
              <a:spcBef>
                <a:spcPts val="1120"/>
              </a:spcBef>
            </a:pP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Ans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primary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forces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which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equivalent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reciprocating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sses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placed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crank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pin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equal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angles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crank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line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stroke.</a:t>
            </a:r>
            <a:endParaRPr altLang="Arial" dirty="0" sz="1000" lang="Arial"/>
          </a:p>
          <a:p>
            <a:pPr algn="l" eaLnBrk="0" marL="15240" rtl="0">
              <a:lnSpc>
                <a:spcPts val="1433"/>
              </a:lnSpc>
              <a:spcBef>
                <a:spcPts val="1082"/>
              </a:spcBef>
            </a:pP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Unit</a:t>
            </a:r>
            <a:r>
              <a:rPr dirty="0" sz="10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-5</a:t>
            </a:r>
            <a:endParaRPr altLang="Arial" dirty="0" sz="1000" lang="Arial"/>
          </a:p>
          <a:p>
            <a:pPr algn="l" eaLnBrk="0" marL="15240" rtl="0">
              <a:lnSpc>
                <a:spcPts val="1433"/>
              </a:lnSpc>
              <a:spcBef>
                <a:spcPts val="1112"/>
              </a:spcBef>
            </a:pP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17.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What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different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types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Vibra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tions?</a:t>
            </a:r>
            <a:endParaRPr altLang="Arial" dirty="0" sz="1000" lang="Arial"/>
          </a:p>
          <a:p>
            <a:pPr algn="l" eaLnBrk="0" marL="15240" rtl="0">
              <a:lnSpc>
                <a:spcPts val="1433"/>
              </a:lnSpc>
              <a:spcBef>
                <a:spcPts val="1112"/>
              </a:spcBef>
            </a:pP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Ans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There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three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different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types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vibration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which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altLang="Arial" dirty="0" sz="1000" lang="Arial"/>
          </a:p>
          <a:p>
            <a:pPr algn="l" eaLnBrk="0" marL="15240" rtl="0">
              <a:lnSpc>
                <a:spcPts val="2545"/>
              </a:lnSpc>
            </a:pP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Free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Natura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Vibration.</a:t>
            </a:r>
            <a:endParaRPr altLang="Arial" dirty="0" sz="1000" lang="Arial"/>
          </a:p>
          <a:p>
            <a:pPr algn="l" eaLnBrk="0" marL="15240" rtl="0">
              <a:lnSpc>
                <a:spcPts val="1433"/>
              </a:lnSpc>
              <a:spcBef>
                <a:spcPts val="1112"/>
              </a:spcBef>
            </a:pP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Forced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Vibration.</a:t>
            </a:r>
            <a:endParaRPr altLang="Arial" dirty="0" sz="1000" lang="Arial"/>
          </a:p>
          <a:p>
            <a:pPr algn="l" eaLnBrk="0" marL="15240" rtl="0">
              <a:lnSpc>
                <a:spcPts val="2545"/>
              </a:lnSpc>
            </a:pP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Damped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Vibrati</a:t>
            </a:r>
            <a:r>
              <a:rPr dirty="0" sz="1000" kern="0" spc="-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endParaRPr altLang="Arial" dirty="0" sz="1000" lang="Arial"/>
          </a:p>
          <a:p>
            <a:pPr algn="l" eaLnBrk="0" marL="15240" rtl="0">
              <a:lnSpc>
                <a:spcPts val="1433"/>
              </a:lnSpc>
              <a:spcBef>
                <a:spcPts val="1112"/>
              </a:spcBef>
            </a:pP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18.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What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meant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irling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shafts</a:t>
            </a:r>
            <a:endParaRPr altLang="Arial" dirty="0" sz="1000" lang="Arial"/>
          </a:p>
          <a:p>
            <a:pPr algn="l" eaLnBrk="0" marL="15240" rtl="0">
              <a:lnSpc>
                <a:spcPct val="134000"/>
              </a:lnSpc>
              <a:spcBef>
                <a:spcPts val="1103"/>
              </a:spcBef>
            </a:pP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Ans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defined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speed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which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rotating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shaft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will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tend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vibrate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violently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transverse</a:t>
            </a:r>
            <a:r>
              <a:rPr dirty="0" sz="10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direction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theshaftrotates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horizontal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direction.</a:t>
            </a:r>
            <a:endParaRPr altLang="Arial" dirty="0" sz="1000" lang="Arial"/>
          </a:p>
          <a:p>
            <a:pPr algn="l" eaLnBrk="0" marL="15240" rtl="0">
              <a:lnSpc>
                <a:spcPts val="1433"/>
              </a:lnSpc>
              <a:spcBef>
                <a:spcPts val="883"/>
              </a:spcBef>
            </a:pPr>
            <a:r>
              <a:rPr dirty="0" sz="10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19.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Discuss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causes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effects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vibrations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altLang="Arial" dirty="0" sz="1000" lang="Arial"/>
          </a:p>
          <a:p>
            <a:pPr algn="l" eaLnBrk="0" marL="15240" rtl="0">
              <a:lnSpc>
                <a:spcPct val="126000"/>
              </a:lnSpc>
              <a:spcBef>
                <a:spcPts val="1108"/>
              </a:spcBef>
            </a:pP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Ans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causes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vibration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unbalanced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forces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elastic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nature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system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self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excitation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wind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1000" kern="0" spc="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earthquakes</a:t>
            </a:r>
            <a:endParaRPr altLang="Arial" dirty="0" sz="1000" lang="Arial"/>
          </a:p>
          <a:p>
            <a:pPr algn="l" eaLnBrk="0" marL="15240" rtl="0">
              <a:lnSpc>
                <a:spcPts val="1433"/>
              </a:lnSpc>
              <a:spcBef>
                <a:spcPts val="1070"/>
              </a:spcBef>
            </a:pP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20.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Define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short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free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vibrations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forced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vibrations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damped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vibrat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ions.</a:t>
            </a:r>
            <a:endParaRPr altLang="Arial" dirty="0" sz="1000" lang="Arial"/>
          </a:p>
          <a:p>
            <a:pPr algn="l" eaLnBrk="0" marL="15240" rtl="0">
              <a:lnSpc>
                <a:spcPct val="125000"/>
              </a:lnSpc>
              <a:spcBef>
                <a:spcPts val="1120"/>
              </a:spcBef>
            </a:pP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Ans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free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vibration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energy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will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remain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same.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Energy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not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removed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body.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body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kee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vibrating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same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amplitude.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forced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vibration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energy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gets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endParaRPr altLang="Arial" dirty="0" sz="1000" lang="Arial"/>
          </a:p>
          <a:p>
            <a:pPr algn="l" eaLnBrk="0" marL="15240" rtl="0">
              <a:lnSpc>
                <a:spcPts val="1433"/>
              </a:lnSpc>
              <a:spcBef>
                <a:spcPts val="82"/>
              </a:spcBef>
            </a:pP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vibrating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body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orced</a:t>
            </a:r>
            <a:r>
              <a:rPr dirty="0" sz="10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vibration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either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damped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undamped</a:t>
            </a:r>
            <a:endParaRPr altLang="Arial" dirty="0" sz="1000" lang="Arial"/>
          </a:p>
        </p:txBody>
      </p:sp>
      <p:sp>
        <p:nvSpPr>
          <p:cNvPr id="1048580" name="textbox 5"/>
          <p:cNvSpPr/>
          <p:nvPr/>
        </p:nvSpPr>
        <p:spPr>
          <a:xfrm>
            <a:off x="907567" y="893038"/>
            <a:ext cx="4728209" cy="20764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3341"/>
              </a:lnSpc>
            </a:pPr>
            <a:endParaRPr altLang="Arial" dirty="0" sz="100" lang="Arial"/>
          </a:p>
          <a:p>
            <a:pPr algn="l" eaLnBrk="0" marL="12700" rtl="0">
              <a:lnSpc>
                <a:spcPts val="1433"/>
              </a:lnSpc>
            </a:pP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16.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Describe</a:t>
            </a:r>
            <a:r>
              <a:rPr dirty="0" sz="1000" kern="0" spc="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line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engines</a:t>
            </a:r>
            <a:r>
              <a:rPr dirty="0" sz="10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How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they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balanced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possible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1000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0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balance</a:t>
            </a:r>
            <a:endParaRPr altLang="Arial" dirty="0" sz="1000" lang="Aria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lang="en-US"/>
              <a:t>F</a:t>
            </a:r>
            <a:r>
              <a:rPr altLang="zh-CN" lang="en-US"/>
              <a:t>o</a:t>
            </a:r>
            <a:r>
              <a:rPr altLang="zh-CN" lang="en-US"/>
              <a:t>r</a:t>
            </a:r>
            <a:r>
              <a:rPr altLang="zh-CN" lang="en-US"/>
              <a:t> </a:t>
            </a:r>
            <a:r>
              <a:rPr altLang="zh-CN" lang="en-US"/>
              <a:t>a</a:t>
            </a:r>
            <a:r>
              <a:rPr altLang="zh-CN" lang="en-US"/>
              <a:t>l</a:t>
            </a:r>
            <a:r>
              <a:rPr altLang="zh-CN" lang="en-US"/>
              <a:t>l</a:t>
            </a:r>
            <a:r>
              <a:rPr altLang="zh-CN" lang="en-US"/>
              <a:t> </a:t>
            </a:r>
            <a:r>
              <a:rPr altLang="zh-CN" lang="en-US"/>
              <a:t>p</a:t>
            </a:r>
            <a:r>
              <a:rPr altLang="zh-CN" lang="en-US"/>
              <a:t>d</a:t>
            </a:r>
            <a:r>
              <a:rPr altLang="zh-CN" lang="en-US"/>
              <a:t>f</a:t>
            </a:r>
            <a:r>
              <a:rPr altLang="zh-CN" lang="en-US"/>
              <a:t>s</a:t>
            </a:r>
            <a:r>
              <a:rPr altLang="zh-CN" lang="en-US">
                <a:hlinkClick r:id="rId1"/>
              </a:rPr>
              <a:t> 👉 CLICK HERE 👈</a:t>
            </a:r>
            <a:endParaRPr altLang="zh-CN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I2011</dc:creator>
  <dcterms:created xsi:type="dcterms:W3CDTF">2015-05-11T11:30:45Z</dcterms:created>
  <dcterms:modified xsi:type="dcterms:W3CDTF">2023-01-05T05:37:23Z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4fad5ab4a28645fc84524aeda58a0ad1</vt:lpwstr>
  </property>
</Properties>
</file>