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snapchat.com/add/madhuvanguri01?share_id=o02mgPzJ_kc&amp;locale=en-U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07416" y="-212667"/>
            <a:ext cx="9358833" cy="6554170"/>
          </a:xfrm>
          <a:prstGeom prst="rect"/>
        </p:spPr>
      </p:pic>
      <p:sp>
        <p:nvSpPr>
          <p:cNvPr id="1048586" name=""/>
          <p:cNvSpPr txBox="1"/>
          <p:nvPr/>
        </p:nvSpPr>
        <p:spPr>
          <a:xfrm>
            <a:off x="2002516" y="6341503"/>
            <a:ext cx="5376794" cy="510540"/>
          </a:xfrm>
          <a:prstGeom prst="rect"/>
          <a:solidFill>
            <a:srgbClr val="FFE100"/>
          </a:solidFill>
          <a:ln w="63500">
            <a:solidFill>
              <a:srgbClr val="FFE100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r>
              <a:rPr sz="2800" lang="en-US">
                <a:solidFill>
                  <a:srgbClr val="000000"/>
                </a:solidFill>
              </a:rPr>
              <a:t>👻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 rot="21600000" flipH="1">
            <a:off x="2658617" y="1362611"/>
            <a:ext cx="3826764" cy="3025141"/>
          </a:xfrm>
          <a:prstGeom prst="rect"/>
          <a:solidFill>
            <a:srgbClr val="98CC00"/>
          </a:solidFill>
          <a:ln w="63500">
            <a:solidFill>
              <a:srgbClr val="0070C0"/>
            </a:solidFill>
            <a:prstDash val="solid"/>
          </a:ln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sz="2800" lang="en-US">
                <a:solidFill>
                  <a:srgbClr val="000000"/>
                </a:solidFill>
                <a:hlinkClick r:id="rId2"/>
              </a:rPr>
              <a:t>👻👻👻👻👻👻👻👻👻👻👻👻👻👻👻👻👻👻👻👻👻👻👻👻👻👻👻👻👻👻👻👻👻👻👻👻👻👻👻👻👻👻👻👻👻👻👻👻👻👻👻👻👻👻👻👻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I2011</dc:creator>
  <dcterms:created xsi:type="dcterms:W3CDTF">2015-05-10T02:30:45Z</dcterms:created>
  <dcterms:modified xsi:type="dcterms:W3CDTF">2024-07-19T03:34:37Z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79532a4b5e4d475dab64665a6d49dd96</vt:lpwstr>
  </property>
</Properties>
</file>