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60" r:id="rId30"/>
    <p:sldId id="26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FA70138-1EC9-4530-A715-7D65310C7817}" type="datetimeFigureOut">
              <a:rPr lang="en-US" smtClean="0"/>
              <a:t>12/22/2020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5163061-03CC-44F9-87B5-11A99F8164B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A70138-1EC9-4530-A715-7D65310C7817}"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63061-03CC-44F9-87B5-11A99F8164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A70138-1EC9-4530-A715-7D65310C7817}"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63061-03CC-44F9-87B5-11A99F8164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A70138-1EC9-4530-A715-7D65310C7817}"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63061-03CC-44F9-87B5-11A99F8164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FA70138-1EC9-4530-A715-7D65310C7817}"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63061-03CC-44F9-87B5-11A99F8164B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FA70138-1EC9-4530-A715-7D65310C7817}"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63061-03CC-44F9-87B5-11A99F8164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FA70138-1EC9-4530-A715-7D65310C7817}" type="datetimeFigureOut">
              <a:rPr lang="en-US" smtClean="0"/>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163061-03CC-44F9-87B5-11A99F8164B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FA70138-1EC9-4530-A715-7D65310C7817}" type="datetimeFigureOut">
              <a:rPr lang="en-US" smtClean="0"/>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163061-03CC-44F9-87B5-11A99F8164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70138-1EC9-4530-A715-7D65310C7817}" type="datetimeFigureOut">
              <a:rPr lang="en-US" smtClean="0"/>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163061-03CC-44F9-87B5-11A99F8164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FA70138-1EC9-4530-A715-7D65310C7817}"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63061-03CC-44F9-87B5-11A99F8164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FA70138-1EC9-4530-A715-7D65310C7817}"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5163061-03CC-44F9-87B5-11A99F8164B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FA70138-1EC9-4530-A715-7D65310C7817}" type="datetimeFigureOut">
              <a:rPr lang="en-US" smtClean="0"/>
              <a:t>12/22/2020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5163061-03CC-44F9-87B5-11A99F8164B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pPr algn="ctr"/>
            <a:r>
              <a:rPr lang="en-IN" dirty="0"/>
              <a:t>MINI PROJECT-1</a:t>
            </a:r>
            <a:endParaRPr lang="en-US" dirty="0"/>
          </a:p>
        </p:txBody>
      </p:sp>
      <p:sp>
        <p:nvSpPr>
          <p:cNvPr id="3" name="Subtitle 2"/>
          <p:cNvSpPr>
            <a:spLocks noGrp="1"/>
          </p:cNvSpPr>
          <p:nvPr>
            <p:ph type="subTitle" idx="1"/>
          </p:nvPr>
        </p:nvSpPr>
        <p:spPr/>
        <p:txBody>
          <a:bodyPr anchor="ctr">
            <a:normAutofit/>
          </a:bodyPr>
          <a:lstStyle/>
          <a:p>
            <a:pPr algn="ctr"/>
            <a:r>
              <a:rPr lang="en-IN" sz="6000" dirty="0"/>
              <a:t>COFFEE HOUSE</a:t>
            </a:r>
            <a:endParaRPr lang="en-US" sz="6000" dirty="0"/>
          </a:p>
        </p:txBody>
      </p:sp>
      <p:pic>
        <p:nvPicPr>
          <p:cNvPr id="1026" name="Picture 2" descr="C:\Users\sriya\AppData\Local\Microsoft\Windows\INetCache\IE\AQ2V95LJ\coffee_heart2[1].jpg"/>
          <p:cNvPicPr>
            <a:picLocks noChangeAspect="1" noChangeArrowheads="1"/>
          </p:cNvPicPr>
          <p:nvPr/>
        </p:nvPicPr>
        <p:blipFill>
          <a:blip r:embed="rId2"/>
          <a:srcRect/>
          <a:stretch>
            <a:fillRect/>
          </a:stretch>
        </p:blipFill>
        <p:spPr bwMode="auto">
          <a:xfrm>
            <a:off x="2786050" y="4500570"/>
            <a:ext cx="3471858" cy="2250278"/>
          </a:xfrm>
          <a:prstGeom prst="rect">
            <a:avLst/>
          </a:prstGeom>
          <a:noFill/>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4C1758-2D06-4F5B-9172-03E009317B2B}"/>
              </a:ext>
            </a:extLst>
          </p:cNvPr>
          <p:cNvPicPr/>
          <p:nvPr/>
        </p:nvPicPr>
        <p:blipFill>
          <a:blip r:embed="rId2"/>
          <a:stretch>
            <a:fillRect/>
          </a:stretch>
        </p:blipFill>
        <p:spPr>
          <a:xfrm>
            <a:off x="1666875" y="457200"/>
            <a:ext cx="5810250" cy="5943600"/>
          </a:xfrm>
          <a:prstGeom prst="rect">
            <a:avLst/>
          </a:prstGeom>
        </p:spPr>
      </p:pic>
    </p:spTree>
    <p:extLst>
      <p:ext uri="{BB962C8B-B14F-4D97-AF65-F5344CB8AC3E}">
        <p14:creationId xmlns:p14="http://schemas.microsoft.com/office/powerpoint/2010/main" val="171511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C081A8-216F-4873-ACA2-202418B130CE}"/>
              </a:ext>
            </a:extLst>
          </p:cNvPr>
          <p:cNvPicPr/>
          <p:nvPr/>
        </p:nvPicPr>
        <p:blipFill>
          <a:blip r:embed="rId2"/>
          <a:stretch>
            <a:fillRect/>
          </a:stretch>
        </p:blipFill>
        <p:spPr>
          <a:xfrm>
            <a:off x="2411760" y="1412776"/>
            <a:ext cx="5904656" cy="4392488"/>
          </a:xfrm>
          <a:prstGeom prst="rect">
            <a:avLst/>
          </a:prstGeom>
        </p:spPr>
      </p:pic>
    </p:spTree>
    <p:extLst>
      <p:ext uri="{BB962C8B-B14F-4D97-AF65-F5344CB8AC3E}">
        <p14:creationId xmlns:p14="http://schemas.microsoft.com/office/powerpoint/2010/main" val="335208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547C18-A961-42CB-BA4E-8FD77D475EFE}"/>
              </a:ext>
            </a:extLst>
          </p:cNvPr>
          <p:cNvPicPr/>
          <p:nvPr/>
        </p:nvPicPr>
        <p:blipFill>
          <a:blip r:embed="rId2"/>
          <a:stretch>
            <a:fillRect/>
          </a:stretch>
        </p:blipFill>
        <p:spPr>
          <a:xfrm>
            <a:off x="1533525" y="114300"/>
            <a:ext cx="6076950" cy="6629400"/>
          </a:xfrm>
          <a:prstGeom prst="rect">
            <a:avLst/>
          </a:prstGeom>
        </p:spPr>
      </p:pic>
    </p:spTree>
    <p:extLst>
      <p:ext uri="{BB962C8B-B14F-4D97-AF65-F5344CB8AC3E}">
        <p14:creationId xmlns:p14="http://schemas.microsoft.com/office/powerpoint/2010/main" val="414677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012517-DD79-411E-94FB-D14D8B637AED}"/>
              </a:ext>
            </a:extLst>
          </p:cNvPr>
          <p:cNvPicPr/>
          <p:nvPr/>
        </p:nvPicPr>
        <p:blipFill>
          <a:blip r:embed="rId2"/>
          <a:stretch>
            <a:fillRect/>
          </a:stretch>
        </p:blipFill>
        <p:spPr>
          <a:xfrm>
            <a:off x="1314450" y="100012"/>
            <a:ext cx="6515100" cy="6657975"/>
          </a:xfrm>
          <a:prstGeom prst="rect">
            <a:avLst/>
          </a:prstGeom>
        </p:spPr>
      </p:pic>
    </p:spTree>
    <p:extLst>
      <p:ext uri="{BB962C8B-B14F-4D97-AF65-F5344CB8AC3E}">
        <p14:creationId xmlns:p14="http://schemas.microsoft.com/office/powerpoint/2010/main" val="318414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68ECB6-A09C-45CC-A0D3-22D0CCAA1AC1}"/>
              </a:ext>
            </a:extLst>
          </p:cNvPr>
          <p:cNvPicPr/>
          <p:nvPr/>
        </p:nvPicPr>
        <p:blipFill>
          <a:blip r:embed="rId2"/>
          <a:stretch>
            <a:fillRect/>
          </a:stretch>
        </p:blipFill>
        <p:spPr>
          <a:xfrm>
            <a:off x="1557337" y="71437"/>
            <a:ext cx="6029325" cy="6715125"/>
          </a:xfrm>
          <a:prstGeom prst="rect">
            <a:avLst/>
          </a:prstGeom>
        </p:spPr>
      </p:pic>
    </p:spTree>
    <p:extLst>
      <p:ext uri="{BB962C8B-B14F-4D97-AF65-F5344CB8AC3E}">
        <p14:creationId xmlns:p14="http://schemas.microsoft.com/office/powerpoint/2010/main" val="260729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98B141-8EDB-49BA-A595-303E99F03AB6}"/>
              </a:ext>
            </a:extLst>
          </p:cNvPr>
          <p:cNvPicPr/>
          <p:nvPr/>
        </p:nvPicPr>
        <p:blipFill>
          <a:blip r:embed="rId2"/>
          <a:stretch>
            <a:fillRect/>
          </a:stretch>
        </p:blipFill>
        <p:spPr>
          <a:xfrm>
            <a:off x="1695450" y="-61912"/>
            <a:ext cx="5753100" cy="6981825"/>
          </a:xfrm>
          <a:prstGeom prst="rect">
            <a:avLst/>
          </a:prstGeom>
        </p:spPr>
      </p:pic>
    </p:spTree>
    <p:extLst>
      <p:ext uri="{BB962C8B-B14F-4D97-AF65-F5344CB8AC3E}">
        <p14:creationId xmlns:p14="http://schemas.microsoft.com/office/powerpoint/2010/main" val="2147900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DAF989-8135-4EF9-8D69-327D310F628A}"/>
              </a:ext>
            </a:extLst>
          </p:cNvPr>
          <p:cNvPicPr/>
          <p:nvPr/>
        </p:nvPicPr>
        <p:blipFill>
          <a:blip r:embed="rId2"/>
          <a:stretch>
            <a:fillRect/>
          </a:stretch>
        </p:blipFill>
        <p:spPr>
          <a:xfrm>
            <a:off x="1647825" y="-14287"/>
            <a:ext cx="5848350" cy="6886575"/>
          </a:xfrm>
          <a:prstGeom prst="rect">
            <a:avLst/>
          </a:prstGeom>
        </p:spPr>
      </p:pic>
    </p:spTree>
    <p:extLst>
      <p:ext uri="{BB962C8B-B14F-4D97-AF65-F5344CB8AC3E}">
        <p14:creationId xmlns:p14="http://schemas.microsoft.com/office/powerpoint/2010/main" val="3019696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E0CB70-650A-45E5-A108-4A559681426F}"/>
              </a:ext>
            </a:extLst>
          </p:cNvPr>
          <p:cNvPicPr/>
          <p:nvPr/>
        </p:nvPicPr>
        <p:blipFill>
          <a:blip r:embed="rId2"/>
          <a:stretch>
            <a:fillRect/>
          </a:stretch>
        </p:blipFill>
        <p:spPr>
          <a:xfrm>
            <a:off x="1557337" y="23812"/>
            <a:ext cx="6029325" cy="6810375"/>
          </a:xfrm>
          <a:prstGeom prst="rect">
            <a:avLst/>
          </a:prstGeom>
        </p:spPr>
      </p:pic>
    </p:spTree>
    <p:extLst>
      <p:ext uri="{BB962C8B-B14F-4D97-AF65-F5344CB8AC3E}">
        <p14:creationId xmlns:p14="http://schemas.microsoft.com/office/powerpoint/2010/main" val="333723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60651A-DF45-4719-A299-A02C1CBD41C0}"/>
              </a:ext>
            </a:extLst>
          </p:cNvPr>
          <p:cNvPicPr/>
          <p:nvPr/>
        </p:nvPicPr>
        <p:blipFill>
          <a:blip r:embed="rId2"/>
          <a:stretch>
            <a:fillRect/>
          </a:stretch>
        </p:blipFill>
        <p:spPr>
          <a:xfrm>
            <a:off x="1690687" y="352425"/>
            <a:ext cx="5762625" cy="6153150"/>
          </a:xfrm>
          <a:prstGeom prst="rect">
            <a:avLst/>
          </a:prstGeom>
        </p:spPr>
      </p:pic>
    </p:spTree>
    <p:extLst>
      <p:ext uri="{BB962C8B-B14F-4D97-AF65-F5344CB8AC3E}">
        <p14:creationId xmlns:p14="http://schemas.microsoft.com/office/powerpoint/2010/main" val="1158526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0A48DA-95C3-41A5-AADC-30ACFEE485C4}"/>
              </a:ext>
            </a:extLst>
          </p:cNvPr>
          <p:cNvPicPr/>
          <p:nvPr/>
        </p:nvPicPr>
        <p:blipFill>
          <a:blip r:embed="rId2"/>
          <a:stretch>
            <a:fillRect/>
          </a:stretch>
        </p:blipFill>
        <p:spPr>
          <a:xfrm>
            <a:off x="2986087" y="1614487"/>
            <a:ext cx="3171825" cy="3629025"/>
          </a:xfrm>
          <a:prstGeom prst="rect">
            <a:avLst/>
          </a:prstGeom>
        </p:spPr>
      </p:pic>
    </p:spTree>
    <p:extLst>
      <p:ext uri="{BB962C8B-B14F-4D97-AF65-F5344CB8AC3E}">
        <p14:creationId xmlns:p14="http://schemas.microsoft.com/office/powerpoint/2010/main" val="114148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US" dirty="0"/>
          </a:p>
        </p:txBody>
      </p:sp>
      <p:sp>
        <p:nvSpPr>
          <p:cNvPr id="3" name="Content Placeholder 2"/>
          <p:cNvSpPr>
            <a:spLocks noGrp="1"/>
          </p:cNvSpPr>
          <p:nvPr>
            <p:ph idx="1"/>
          </p:nvPr>
        </p:nvSpPr>
        <p:spPr/>
        <p:txBody>
          <a:bodyPr/>
          <a:lstStyle/>
          <a:p>
            <a:r>
              <a:rPr lang="en-IN" sz="2800" i="1" dirty="0"/>
              <a:t>Coffee house is a place where you can have any refreshments and beverages of your choice.</a:t>
            </a:r>
          </a:p>
          <a:p>
            <a:r>
              <a:rPr lang="en-IN" sz="2800" i="1" dirty="0"/>
              <a:t>The process of managing the menu ,consumption and payments becomes quite challenging.</a:t>
            </a:r>
          </a:p>
          <a:p>
            <a:r>
              <a:rPr lang="en-IN" sz="2800" i="1" dirty="0"/>
              <a:t>The main aim of the project is to provide a complete solution for the problems faced in coffee sales system.</a:t>
            </a:r>
          </a:p>
          <a:p>
            <a:r>
              <a:rPr lang="en-IN" sz="2800" i="1" dirty="0"/>
              <a:t>It displays the menu, takes orders , displays the bill and maintains a record of all this.</a:t>
            </a:r>
          </a:p>
          <a:p>
            <a:endParaRPr lang="en-US" dirty="0"/>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DEAA2F-D138-4A59-AD44-B7A7CC9082A7}"/>
              </a:ext>
            </a:extLst>
          </p:cNvPr>
          <p:cNvPicPr/>
          <p:nvPr/>
        </p:nvPicPr>
        <p:blipFill>
          <a:blip r:embed="rId2"/>
          <a:stretch>
            <a:fillRect/>
          </a:stretch>
        </p:blipFill>
        <p:spPr>
          <a:xfrm>
            <a:off x="1385887" y="442912"/>
            <a:ext cx="6372225" cy="5972175"/>
          </a:xfrm>
          <a:prstGeom prst="rect">
            <a:avLst/>
          </a:prstGeom>
        </p:spPr>
      </p:pic>
    </p:spTree>
    <p:extLst>
      <p:ext uri="{BB962C8B-B14F-4D97-AF65-F5344CB8AC3E}">
        <p14:creationId xmlns:p14="http://schemas.microsoft.com/office/powerpoint/2010/main" val="1297498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61DAC0-8242-41FC-AC8D-15A42D9959A1}"/>
              </a:ext>
            </a:extLst>
          </p:cNvPr>
          <p:cNvPicPr/>
          <p:nvPr/>
        </p:nvPicPr>
        <p:blipFill>
          <a:blip r:embed="rId2"/>
          <a:stretch>
            <a:fillRect/>
          </a:stretch>
        </p:blipFill>
        <p:spPr>
          <a:xfrm>
            <a:off x="1809750" y="185737"/>
            <a:ext cx="5524500" cy="6486525"/>
          </a:xfrm>
          <a:prstGeom prst="rect">
            <a:avLst/>
          </a:prstGeom>
        </p:spPr>
      </p:pic>
    </p:spTree>
    <p:extLst>
      <p:ext uri="{BB962C8B-B14F-4D97-AF65-F5344CB8AC3E}">
        <p14:creationId xmlns:p14="http://schemas.microsoft.com/office/powerpoint/2010/main" val="460658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D7D857-6AB3-4428-ADD6-7776BFFE4EA4}"/>
              </a:ext>
            </a:extLst>
          </p:cNvPr>
          <p:cNvPicPr/>
          <p:nvPr/>
        </p:nvPicPr>
        <p:blipFill>
          <a:blip r:embed="rId2"/>
          <a:stretch>
            <a:fillRect/>
          </a:stretch>
        </p:blipFill>
        <p:spPr>
          <a:xfrm>
            <a:off x="2490787" y="2081212"/>
            <a:ext cx="4162425" cy="2695575"/>
          </a:xfrm>
          <a:prstGeom prst="rect">
            <a:avLst/>
          </a:prstGeom>
        </p:spPr>
      </p:pic>
    </p:spTree>
    <p:extLst>
      <p:ext uri="{BB962C8B-B14F-4D97-AF65-F5344CB8AC3E}">
        <p14:creationId xmlns:p14="http://schemas.microsoft.com/office/powerpoint/2010/main" val="2588746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35B6CD-67F8-4A28-A969-0B8AB0FF08C5}"/>
              </a:ext>
            </a:extLst>
          </p:cNvPr>
          <p:cNvPicPr/>
          <p:nvPr/>
        </p:nvPicPr>
        <p:blipFill>
          <a:blip r:embed="rId2"/>
          <a:stretch>
            <a:fillRect/>
          </a:stretch>
        </p:blipFill>
        <p:spPr>
          <a:xfrm>
            <a:off x="1147762" y="-4762"/>
            <a:ext cx="6848475" cy="6867525"/>
          </a:xfrm>
          <a:prstGeom prst="rect">
            <a:avLst/>
          </a:prstGeom>
        </p:spPr>
      </p:pic>
    </p:spTree>
    <p:extLst>
      <p:ext uri="{BB962C8B-B14F-4D97-AF65-F5344CB8AC3E}">
        <p14:creationId xmlns:p14="http://schemas.microsoft.com/office/powerpoint/2010/main" val="760746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668ADC-DAA6-44BC-92A4-C5804D4CDC30}"/>
              </a:ext>
            </a:extLst>
          </p:cNvPr>
          <p:cNvPicPr/>
          <p:nvPr/>
        </p:nvPicPr>
        <p:blipFill>
          <a:blip r:embed="rId2"/>
          <a:stretch>
            <a:fillRect/>
          </a:stretch>
        </p:blipFill>
        <p:spPr>
          <a:xfrm>
            <a:off x="1276350" y="-19050"/>
            <a:ext cx="6591300" cy="6896100"/>
          </a:xfrm>
          <a:prstGeom prst="rect">
            <a:avLst/>
          </a:prstGeom>
        </p:spPr>
      </p:pic>
    </p:spTree>
    <p:extLst>
      <p:ext uri="{BB962C8B-B14F-4D97-AF65-F5344CB8AC3E}">
        <p14:creationId xmlns:p14="http://schemas.microsoft.com/office/powerpoint/2010/main" val="1500981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5596C9-92A1-45E6-ABC1-7952D696A589}"/>
              </a:ext>
            </a:extLst>
          </p:cNvPr>
          <p:cNvPicPr/>
          <p:nvPr/>
        </p:nvPicPr>
        <p:blipFill>
          <a:blip r:embed="rId2"/>
          <a:stretch>
            <a:fillRect/>
          </a:stretch>
        </p:blipFill>
        <p:spPr>
          <a:xfrm>
            <a:off x="790575" y="9525"/>
            <a:ext cx="7562850" cy="6838950"/>
          </a:xfrm>
          <a:prstGeom prst="rect">
            <a:avLst/>
          </a:prstGeom>
        </p:spPr>
      </p:pic>
    </p:spTree>
    <p:extLst>
      <p:ext uri="{BB962C8B-B14F-4D97-AF65-F5344CB8AC3E}">
        <p14:creationId xmlns:p14="http://schemas.microsoft.com/office/powerpoint/2010/main" val="1228323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2ADC7D-67F7-4D3C-A21D-5D226FAC84F7}"/>
              </a:ext>
            </a:extLst>
          </p:cNvPr>
          <p:cNvPicPr/>
          <p:nvPr/>
        </p:nvPicPr>
        <p:blipFill>
          <a:blip r:embed="rId2"/>
          <a:stretch>
            <a:fillRect/>
          </a:stretch>
        </p:blipFill>
        <p:spPr>
          <a:xfrm>
            <a:off x="1909762" y="1347787"/>
            <a:ext cx="5324475" cy="4162425"/>
          </a:xfrm>
          <a:prstGeom prst="rect">
            <a:avLst/>
          </a:prstGeom>
        </p:spPr>
      </p:pic>
    </p:spTree>
    <p:extLst>
      <p:ext uri="{BB962C8B-B14F-4D97-AF65-F5344CB8AC3E}">
        <p14:creationId xmlns:p14="http://schemas.microsoft.com/office/powerpoint/2010/main" val="1383899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A566E9-AE00-4DC8-B0CB-6EB25AFF1070}"/>
              </a:ext>
            </a:extLst>
          </p:cNvPr>
          <p:cNvPicPr/>
          <p:nvPr/>
        </p:nvPicPr>
        <p:blipFill>
          <a:blip r:embed="rId2"/>
          <a:stretch>
            <a:fillRect/>
          </a:stretch>
        </p:blipFill>
        <p:spPr>
          <a:xfrm>
            <a:off x="285750" y="1347787"/>
            <a:ext cx="8572500" cy="4162425"/>
          </a:xfrm>
          <a:prstGeom prst="rect">
            <a:avLst/>
          </a:prstGeom>
        </p:spPr>
      </p:pic>
    </p:spTree>
    <p:extLst>
      <p:ext uri="{BB962C8B-B14F-4D97-AF65-F5344CB8AC3E}">
        <p14:creationId xmlns:p14="http://schemas.microsoft.com/office/powerpoint/2010/main" val="2474023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B4B380-F809-4FF8-B06D-C357A316169A}"/>
              </a:ext>
            </a:extLst>
          </p:cNvPr>
          <p:cNvPicPr/>
          <p:nvPr/>
        </p:nvPicPr>
        <p:blipFill>
          <a:blip r:embed="rId2"/>
          <a:stretch>
            <a:fillRect/>
          </a:stretch>
        </p:blipFill>
        <p:spPr>
          <a:xfrm>
            <a:off x="280987" y="1962150"/>
            <a:ext cx="8582025" cy="2933700"/>
          </a:xfrm>
          <a:prstGeom prst="rect">
            <a:avLst/>
          </a:prstGeom>
        </p:spPr>
      </p:pic>
    </p:spTree>
    <p:extLst>
      <p:ext uri="{BB962C8B-B14F-4D97-AF65-F5344CB8AC3E}">
        <p14:creationId xmlns:p14="http://schemas.microsoft.com/office/powerpoint/2010/main" val="2388953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740B-D2D5-48A9-B48E-959821E24F88}"/>
              </a:ext>
            </a:extLst>
          </p:cNvPr>
          <p:cNvSpPr>
            <a:spLocks noGrp="1"/>
          </p:cNvSpPr>
          <p:nvPr>
            <p:ph type="title"/>
          </p:nvPr>
        </p:nvSpPr>
        <p:spPr/>
        <p:txBody>
          <a:bodyPr>
            <a:normAutofit fontScale="90000"/>
          </a:bodyPr>
          <a:lstStyle/>
          <a:p>
            <a:r>
              <a:rPr lang="en-IN" dirty="0"/>
              <a:t>CONCLUSION AND FUTURE WORK</a:t>
            </a:r>
          </a:p>
        </p:txBody>
      </p:sp>
      <p:sp>
        <p:nvSpPr>
          <p:cNvPr id="3" name="Content Placeholder 2">
            <a:extLst>
              <a:ext uri="{FF2B5EF4-FFF2-40B4-BE49-F238E27FC236}">
                <a16:creationId xmlns:a16="http://schemas.microsoft.com/office/drawing/2014/main" id="{0E7F897C-B55C-4AAD-8BA4-CE3ECCB3C6DE}"/>
              </a:ext>
            </a:extLst>
          </p:cNvPr>
          <p:cNvSpPr>
            <a:spLocks noGrp="1"/>
          </p:cNvSpPr>
          <p:nvPr>
            <p:ph idx="1"/>
          </p:nvPr>
        </p:nvSpPr>
        <p:spPr/>
        <p:txBody>
          <a:bodyPr>
            <a:normAutofit/>
          </a:bodyPr>
          <a:lstStyle/>
          <a:p>
            <a:pPr marL="0" indent="0">
              <a:lnSpc>
                <a:spcPct val="150000"/>
              </a:lnSpc>
              <a:spcAft>
                <a:spcPts val="800"/>
              </a:spcAft>
              <a:buNone/>
            </a:pPr>
            <a:r>
              <a:rPr lang="en-US" sz="1600" dirty="0">
                <a:latin typeface="Arial" panose="020B0604020202020204" pitchFamily="34" charset="0"/>
                <a:ea typeface="Calibri" panose="020F0502020204030204" pitchFamily="34" charset="0"/>
                <a:cs typeface="Arial" panose="020B0604020202020204" pitchFamily="34" charset="0"/>
              </a:rPr>
              <a:t>	We conclude that our project </a:t>
            </a:r>
            <a:r>
              <a:rPr lang="en-IN" sz="1600" dirty="0">
                <a:effectLst/>
                <a:latin typeface="Arial" panose="020B0604020202020204" pitchFamily="34" charset="0"/>
                <a:ea typeface="Calibri" panose="020F0502020204030204" pitchFamily="34" charset="0"/>
                <a:cs typeface="Arial" panose="020B0604020202020204" pitchFamily="34" charset="0"/>
              </a:rPr>
              <a:t>“COFFEE HOUSE” offers a software that provides food service to the customers and an password protected admin panel for the owner to plan different menus for different occasions by editing the menu. The project creates a user friendly environment. It increases the efficiency and saves time. The program saves the bills and preferences given by the customer in a file with the date for easier calculation of money inflow into the coffee house.</a:t>
            </a:r>
          </a:p>
          <a:p>
            <a:pPr marL="0" indent="0">
              <a:lnSpc>
                <a:spcPct val="150000"/>
              </a:lnSpc>
              <a:spcAft>
                <a:spcPts val="800"/>
              </a:spcAft>
              <a:buNone/>
            </a:pP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We can enhance this system by including more facilities like online booking, regular customer record. Further requirements and improvements can easily be done since the coding is mainly structured or modular in nature. Changing the existing modules or adding new module can append improvements.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454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51DC-56D1-4D6B-8EB6-9C12F978B90C}"/>
              </a:ext>
            </a:extLst>
          </p:cNvPr>
          <p:cNvSpPr>
            <a:spLocks noGrp="1"/>
          </p:cNvSpPr>
          <p:nvPr>
            <p:ph type="title"/>
          </p:nvPr>
        </p:nvSpPr>
        <p:spPr>
          <a:xfrm>
            <a:off x="1331640" y="704088"/>
            <a:ext cx="7431360" cy="636680"/>
          </a:xfrm>
        </p:spPr>
        <p:txBody>
          <a:bodyPr>
            <a:normAutofit fontScale="90000"/>
          </a:bodyPr>
          <a:lstStyle/>
          <a:p>
            <a:r>
              <a:rPr lang="en-IN" b="1" dirty="0"/>
              <a:t>USE CASE DIAGRAM</a:t>
            </a:r>
          </a:p>
        </p:txBody>
      </p:sp>
      <p:pic>
        <p:nvPicPr>
          <p:cNvPr id="4" name="Picture 3" descr="Diagram&#10;&#10;Description automatically generated">
            <a:extLst>
              <a:ext uri="{FF2B5EF4-FFF2-40B4-BE49-F238E27FC236}">
                <a16:creationId xmlns:a16="http://schemas.microsoft.com/office/drawing/2014/main" id="{8F7762FA-876B-486A-99BE-9286E0919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813419"/>
            <a:ext cx="7729651" cy="4890431"/>
          </a:xfrm>
          <a:prstGeom prst="rect">
            <a:avLst/>
          </a:prstGeom>
        </p:spPr>
      </p:pic>
    </p:spTree>
    <p:extLst>
      <p:ext uri="{BB962C8B-B14F-4D97-AF65-F5344CB8AC3E}">
        <p14:creationId xmlns:p14="http://schemas.microsoft.com/office/powerpoint/2010/main" val="3795328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928D-FE95-461B-B17C-148DC19D17F2}"/>
              </a:ext>
            </a:extLst>
          </p:cNvPr>
          <p:cNvSpPr>
            <a:spLocks noGrp="1"/>
          </p:cNvSpPr>
          <p:nvPr>
            <p:ph type="title"/>
          </p:nvPr>
        </p:nvSpPr>
        <p:spPr>
          <a:xfrm>
            <a:off x="457200" y="704088"/>
            <a:ext cx="8305800" cy="5173184"/>
          </a:xfrm>
        </p:spPr>
        <p:txBody>
          <a:bodyPr anchor="t">
            <a:normAutofit/>
          </a:bodyPr>
          <a:lstStyle/>
          <a:p>
            <a:r>
              <a:rPr lang="en-IN" dirty="0"/>
              <a:t>By:</a:t>
            </a:r>
            <a:br>
              <a:rPr lang="en-IN" dirty="0"/>
            </a:br>
            <a:br>
              <a:rPr lang="en-IN" dirty="0"/>
            </a:br>
            <a:r>
              <a:rPr lang="en-IN" dirty="0"/>
              <a:t>		</a:t>
            </a:r>
            <a:r>
              <a:rPr lang="en-IN" sz="4400" dirty="0"/>
              <a:t>V SWETHA 1602-19-737-106</a:t>
            </a:r>
            <a:br>
              <a:rPr lang="en-IN" sz="4400" dirty="0"/>
            </a:br>
            <a:r>
              <a:rPr lang="en-IN" sz="4400" dirty="0"/>
              <a:t>		KVS SRIYA  1602-19-737-115</a:t>
            </a:r>
            <a:br>
              <a:rPr lang="en-IN" dirty="0"/>
            </a:br>
            <a:br>
              <a:rPr lang="en-IN" dirty="0"/>
            </a:br>
            <a:endParaRPr lang="en-IN" dirty="0"/>
          </a:p>
        </p:txBody>
      </p:sp>
    </p:spTree>
    <p:extLst>
      <p:ext uri="{BB962C8B-B14F-4D97-AF65-F5344CB8AC3E}">
        <p14:creationId xmlns:p14="http://schemas.microsoft.com/office/powerpoint/2010/main" val="4798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0F95-B95C-4BDA-9E4A-C1C03E77F80F}"/>
              </a:ext>
            </a:extLst>
          </p:cNvPr>
          <p:cNvSpPr>
            <a:spLocks noGrp="1"/>
          </p:cNvSpPr>
          <p:nvPr>
            <p:ph type="title"/>
          </p:nvPr>
        </p:nvSpPr>
        <p:spPr>
          <a:xfrm>
            <a:off x="1691680" y="188640"/>
            <a:ext cx="6995120" cy="648072"/>
          </a:xfrm>
        </p:spPr>
        <p:txBody>
          <a:bodyPr>
            <a:normAutofit fontScale="90000"/>
          </a:bodyPr>
          <a:lstStyle/>
          <a:p>
            <a:r>
              <a:rPr lang="en-IN" dirty="0"/>
              <a:t>TECHNOLOGY USED</a:t>
            </a:r>
          </a:p>
        </p:txBody>
      </p:sp>
      <p:sp>
        <p:nvSpPr>
          <p:cNvPr id="3" name="Content Placeholder 2">
            <a:extLst>
              <a:ext uri="{FF2B5EF4-FFF2-40B4-BE49-F238E27FC236}">
                <a16:creationId xmlns:a16="http://schemas.microsoft.com/office/drawing/2014/main" id="{A89FA009-5971-486A-AD79-628F707CA780}"/>
              </a:ext>
            </a:extLst>
          </p:cNvPr>
          <p:cNvSpPr>
            <a:spLocks noGrp="1"/>
          </p:cNvSpPr>
          <p:nvPr>
            <p:ph idx="1"/>
          </p:nvPr>
        </p:nvSpPr>
        <p:spPr>
          <a:xfrm>
            <a:off x="457200" y="1124744"/>
            <a:ext cx="8229600" cy="5472608"/>
          </a:xfrm>
        </p:spPr>
        <p:txBody>
          <a:bodyPr>
            <a:normAutofit fontScale="70000" lnSpcReduction="20000"/>
          </a:bodyPr>
          <a:lstStyle/>
          <a:p>
            <a:pPr marL="182880" indent="0">
              <a:lnSpc>
                <a:spcPct val="150000"/>
              </a:lnSpc>
              <a:buNone/>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All computer software needs certain hardware components and also other software resources to be present, in order for computers to be used efficiently. These pre-requisites are known as System Requirements. System Requirements are of two types – Software Requirements and Hardware Requirements.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nSpc>
                <a:spcPct val="150000"/>
              </a:lnSpc>
              <a:buNone/>
            </a:pPr>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 SOFTWARE REQUIREMENTS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50000"/>
              </a:lnSpc>
              <a:spcAft>
                <a:spcPts val="800"/>
              </a:spcAft>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Software requirements deal with defining the software resource requirements and prerequisites that need to be installed on a computer to provide optimal functioning of an application. These preconditions are generally not included in the software package and need to be installed separately.                In order to use our Coffee House project, one should have the following software requirements: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tabLst>
                <a:tab pos="1531620" algn="l"/>
              </a:tabLs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Operating system: windows 7 and above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tabLst>
                <a:tab pos="1531620" algn="l"/>
              </a:tabLs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C compiler: GNU Compiler Collection (GCC).</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tabLst>
                <a:tab pos="1531620" algn="l"/>
              </a:tabLs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Editor: Any text editor that supports C language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nSpc>
                <a:spcPct val="150000"/>
              </a:lnSpc>
              <a:buNone/>
            </a:pPr>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p>
          <a:p>
            <a:pPr marL="182880" indent="0">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Hardware requirements refer to the common set of requirements defined by any operating system or software application and are usually the physical computer resources. In this we look into the architecture, processing power, memory, secondary memory, display adapter and peripherals.</a:t>
            </a:r>
            <a:endParaRPr lang="en-IN" sz="1900" dirty="0">
              <a:latin typeface="Calibri" panose="020F0502020204030204" pitchFamily="34" charset="0"/>
              <a:ea typeface="Calibri" panose="020F0502020204030204" pitchFamily="34" charset="0"/>
              <a:cs typeface="Times New Roman" panose="02020603050405020304" pitchFamily="18" charset="0"/>
            </a:endParaRPr>
          </a:p>
          <a:p>
            <a:pPr marL="182880" indent="0">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In order to use our Coffee House project, one should have the following hardware requirements: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tabLst>
                <a:tab pos="1531620" algn="l"/>
              </a:tabLs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Processor: intel core I5 and above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1531620" algn="l"/>
              </a:tabLs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Memory: 4 GB RAM and above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2637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D1C778-D057-4DE6-B1A4-F5BE2EDDC163}"/>
              </a:ext>
            </a:extLst>
          </p:cNvPr>
          <p:cNvPicPr/>
          <p:nvPr/>
        </p:nvPicPr>
        <p:blipFill>
          <a:blip r:embed="rId2"/>
          <a:stretch>
            <a:fillRect/>
          </a:stretch>
        </p:blipFill>
        <p:spPr>
          <a:xfrm>
            <a:off x="1347787" y="1847088"/>
            <a:ext cx="6524625" cy="4867275"/>
          </a:xfrm>
          <a:prstGeom prst="rect">
            <a:avLst/>
          </a:prstGeom>
        </p:spPr>
      </p:pic>
      <p:sp>
        <p:nvSpPr>
          <p:cNvPr id="3" name="Title 2">
            <a:extLst>
              <a:ext uri="{FF2B5EF4-FFF2-40B4-BE49-F238E27FC236}">
                <a16:creationId xmlns:a16="http://schemas.microsoft.com/office/drawing/2014/main" id="{97861D73-9670-4181-9BE6-51B2C7FC5A38}"/>
              </a:ext>
            </a:extLst>
          </p:cNvPr>
          <p:cNvSpPr>
            <a:spLocks noGrp="1"/>
          </p:cNvSpPr>
          <p:nvPr>
            <p:ph type="title"/>
          </p:nvPr>
        </p:nvSpPr>
        <p:spPr/>
        <p:txBody>
          <a:bodyPr/>
          <a:lstStyle/>
          <a:p>
            <a:r>
              <a:rPr lang="en-IN" dirty="0"/>
              <a:t>RESULTS:</a:t>
            </a:r>
          </a:p>
        </p:txBody>
      </p:sp>
    </p:spTree>
    <p:extLst>
      <p:ext uri="{BB962C8B-B14F-4D97-AF65-F5344CB8AC3E}">
        <p14:creationId xmlns:p14="http://schemas.microsoft.com/office/powerpoint/2010/main" val="2191486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527402-1A2E-4B8F-812D-2891F2CE6125}"/>
              </a:ext>
            </a:extLst>
          </p:cNvPr>
          <p:cNvPicPr/>
          <p:nvPr/>
        </p:nvPicPr>
        <p:blipFill>
          <a:blip r:embed="rId2"/>
          <a:stretch>
            <a:fillRect/>
          </a:stretch>
        </p:blipFill>
        <p:spPr>
          <a:xfrm>
            <a:off x="1204912" y="947737"/>
            <a:ext cx="6734175" cy="4962525"/>
          </a:xfrm>
          <a:prstGeom prst="rect">
            <a:avLst/>
          </a:prstGeom>
        </p:spPr>
      </p:pic>
    </p:spTree>
    <p:extLst>
      <p:ext uri="{BB962C8B-B14F-4D97-AF65-F5344CB8AC3E}">
        <p14:creationId xmlns:p14="http://schemas.microsoft.com/office/powerpoint/2010/main" val="231387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49965E-6F44-47D1-8371-3285DD0B4B45}"/>
              </a:ext>
            </a:extLst>
          </p:cNvPr>
          <p:cNvPicPr/>
          <p:nvPr/>
        </p:nvPicPr>
        <p:blipFill>
          <a:blip r:embed="rId2"/>
          <a:stretch>
            <a:fillRect/>
          </a:stretch>
        </p:blipFill>
        <p:spPr>
          <a:xfrm>
            <a:off x="1331641" y="908721"/>
            <a:ext cx="6480720" cy="5256584"/>
          </a:xfrm>
          <a:prstGeom prst="rect">
            <a:avLst/>
          </a:prstGeom>
        </p:spPr>
      </p:pic>
    </p:spTree>
    <p:extLst>
      <p:ext uri="{BB962C8B-B14F-4D97-AF65-F5344CB8AC3E}">
        <p14:creationId xmlns:p14="http://schemas.microsoft.com/office/powerpoint/2010/main" val="2514139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DA4795-9722-47C2-BFC5-E59FFCBA7B99}"/>
              </a:ext>
            </a:extLst>
          </p:cNvPr>
          <p:cNvPicPr/>
          <p:nvPr/>
        </p:nvPicPr>
        <p:blipFill>
          <a:blip r:embed="rId2"/>
          <a:stretch>
            <a:fillRect/>
          </a:stretch>
        </p:blipFill>
        <p:spPr>
          <a:xfrm>
            <a:off x="1552575" y="285750"/>
            <a:ext cx="6038850" cy="6286500"/>
          </a:xfrm>
          <a:prstGeom prst="rect">
            <a:avLst/>
          </a:prstGeom>
        </p:spPr>
      </p:pic>
    </p:spTree>
    <p:extLst>
      <p:ext uri="{BB962C8B-B14F-4D97-AF65-F5344CB8AC3E}">
        <p14:creationId xmlns:p14="http://schemas.microsoft.com/office/powerpoint/2010/main" val="103836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F12FC6-6D7B-409B-BB65-1939DC3CCB35}"/>
              </a:ext>
            </a:extLst>
          </p:cNvPr>
          <p:cNvPicPr/>
          <p:nvPr/>
        </p:nvPicPr>
        <p:blipFill>
          <a:blip r:embed="rId2"/>
          <a:stretch>
            <a:fillRect/>
          </a:stretch>
        </p:blipFill>
        <p:spPr>
          <a:xfrm>
            <a:off x="1543050" y="328612"/>
            <a:ext cx="6057900" cy="6200775"/>
          </a:xfrm>
          <a:prstGeom prst="rect">
            <a:avLst/>
          </a:prstGeom>
        </p:spPr>
      </p:pic>
    </p:spTree>
    <p:extLst>
      <p:ext uri="{BB962C8B-B14F-4D97-AF65-F5344CB8AC3E}">
        <p14:creationId xmlns:p14="http://schemas.microsoft.com/office/powerpoint/2010/main" val="1180695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135</TotalTime>
  <Words>460</Words>
  <Application>Microsoft Office PowerPoint</Application>
  <PresentationFormat>On-screen Show (4:3)</PresentationFormat>
  <Paragraphs>25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Constantia</vt:lpstr>
      <vt:lpstr>Times New Roman</vt:lpstr>
      <vt:lpstr>Wingdings 2</vt:lpstr>
      <vt:lpstr>Flow</vt:lpstr>
      <vt:lpstr>MINI PROJECT-1</vt:lpstr>
      <vt:lpstr>ABSTRACT</vt:lpstr>
      <vt:lpstr>USE CASE DIAGRAM</vt:lpstr>
      <vt:lpstr>TECHNOLOGY USED</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By:    V SWETHA 1602-19-737-106   KVS SRIYA  1602-19-737-115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PROJECT-1</dc:title>
  <dc:creator>sriya</dc:creator>
  <cp:lastModifiedBy>sriya k</cp:lastModifiedBy>
  <cp:revision>6</cp:revision>
  <dcterms:created xsi:type="dcterms:W3CDTF">2020-09-18T06:00:29Z</dcterms:created>
  <dcterms:modified xsi:type="dcterms:W3CDTF">2020-12-22T10:52:33Z</dcterms:modified>
</cp:coreProperties>
</file>