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8198aebce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8198aebce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8198aebce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8198aebce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8198aebce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8198aebce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8198aebce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8198aebce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8198aebce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8198aebce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8198aebce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8198aebce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8198aebce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8198aebce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88198aebce_0_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88198aebce_0_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58128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4700"/>
              <a:t>Cơ chế bất đồng bộ trong Javascript</a:t>
            </a:r>
            <a:endParaRPr sz="47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Phạm Gia Việt Anh - 21020051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khái niệm</a:t>
            </a:r>
            <a:endParaRPr/>
          </a:p>
        </p:txBody>
      </p:sp>
      <p:sp>
        <p:nvSpPr>
          <p:cNvPr id="93" name="Google Shape;93;p14"/>
          <p:cNvSpPr txBox="1"/>
          <p:nvPr>
            <p:ph idx="1" type="body"/>
          </p:nvPr>
        </p:nvSpPr>
        <p:spPr>
          <a:xfrm>
            <a:off x="729450" y="2078875"/>
            <a:ext cx="7688700" cy="270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1700">
                <a:latin typeface="Times New Roman"/>
                <a:ea typeface="Times New Roman"/>
                <a:cs typeface="Times New Roman"/>
                <a:sym typeface="Times New Roman"/>
              </a:rPr>
              <a:t>Cơ chế xử lý đồng bộ</a:t>
            </a:r>
            <a:r>
              <a:rPr lang="vi" sz="1700">
                <a:latin typeface="Times New Roman"/>
                <a:ea typeface="Times New Roman"/>
                <a:cs typeface="Times New Roman"/>
                <a:sym typeface="Times New Roman"/>
              </a:rPr>
              <a:t>: là cơ chế thực thi code theo thứ tự tuần tự, tức là khi dòng code hoàn thành thì mới chạy dòng code tiếp theo. Do đó nếu dòng code đang thực hiện quá lâu thì chương trình sẽ ở trạng thái chờ.</a:t>
            </a:r>
            <a:br>
              <a:rPr lang="vi" sz="1700">
                <a:latin typeface="Times New Roman"/>
                <a:ea typeface="Times New Roman"/>
                <a:cs typeface="Times New Roman"/>
                <a:sym typeface="Times New Roman"/>
              </a:rPr>
            </a:br>
            <a:br>
              <a:rPr lang="vi" sz="1700">
                <a:latin typeface="Times New Roman"/>
                <a:ea typeface="Times New Roman"/>
                <a:cs typeface="Times New Roman"/>
                <a:sym typeface="Times New Roman"/>
              </a:rPr>
            </a:br>
            <a:r>
              <a:rPr b="1" lang="vi" sz="1700">
                <a:latin typeface="Times New Roman"/>
                <a:ea typeface="Times New Roman"/>
                <a:cs typeface="Times New Roman"/>
                <a:sym typeface="Times New Roman"/>
              </a:rPr>
              <a:t>Cơ chế xử lý bất đồng bộ: </a:t>
            </a:r>
            <a:r>
              <a:rPr lang="vi" sz="1700">
                <a:latin typeface="Times New Roman"/>
                <a:ea typeface="Times New Roman"/>
                <a:cs typeface="Times New Roman"/>
                <a:sym typeface="Times New Roman"/>
              </a:rPr>
              <a:t>là cơ chế thay vì phải chờ từng dòng code không cần thiết, nó có thể bỏ qua trạng thái chờ và thực hiện dòng code tiếp theo, và cho đến khi trạng thái chờ kết thúc sẽ thực hiện đoạn code đó.</a:t>
            </a:r>
            <a:endParaRPr sz="1700">
              <a:latin typeface="Times New Roman"/>
              <a:ea typeface="Times New Roman"/>
              <a:cs typeface="Times New Roman"/>
              <a:sym typeface="Times New Roman"/>
            </a:endParaRPr>
          </a:p>
          <a:p>
            <a:pPr indent="0" lvl="0" marL="0" rtl="0" algn="l">
              <a:spcBef>
                <a:spcPts val="1200"/>
              </a:spcBef>
              <a:spcAft>
                <a:spcPts val="12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Ví dụ về bất đồng bộ</a:t>
            </a:r>
            <a:endParaRPr/>
          </a:p>
        </p:txBody>
      </p:sp>
      <p:sp>
        <p:nvSpPr>
          <p:cNvPr id="99" name="Google Shape;99;p15"/>
          <p:cNvSpPr txBox="1"/>
          <p:nvPr>
            <p:ph idx="1" type="body"/>
          </p:nvPr>
        </p:nvSpPr>
        <p:spPr>
          <a:xfrm>
            <a:off x="5534525" y="1883199"/>
            <a:ext cx="2778600" cy="21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700"/>
              <a:t>Ở đoạn code trên, output sẽ in ra:</a:t>
            </a:r>
            <a:endParaRPr sz="1700"/>
          </a:p>
          <a:p>
            <a:pPr indent="0" lvl="0" marL="0" rtl="0" algn="l">
              <a:spcBef>
                <a:spcPts val="1200"/>
              </a:spcBef>
              <a:spcAft>
                <a:spcPts val="0"/>
              </a:spcAft>
              <a:buNone/>
            </a:pPr>
            <a:r>
              <a:rPr lang="vi" sz="1400">
                <a:solidFill>
                  <a:srgbClr val="3794FF"/>
                </a:solidFill>
                <a:latin typeface="Arial"/>
                <a:ea typeface="Arial"/>
                <a:cs typeface="Arial"/>
                <a:sym typeface="Arial"/>
              </a:rPr>
              <a:t>Dòng đầu tiên</a:t>
            </a:r>
            <a:endParaRPr sz="1400" u="sng">
              <a:solidFill>
                <a:srgbClr val="CCCCCC"/>
              </a:solidFill>
              <a:latin typeface="Arial"/>
              <a:ea typeface="Arial"/>
              <a:cs typeface="Arial"/>
              <a:sym typeface="Arial"/>
            </a:endParaRPr>
          </a:p>
          <a:p>
            <a:pPr indent="0" lvl="0" marL="0" rtl="0" algn="l">
              <a:spcBef>
                <a:spcPts val="1200"/>
              </a:spcBef>
              <a:spcAft>
                <a:spcPts val="0"/>
              </a:spcAft>
              <a:buNone/>
            </a:pPr>
            <a:r>
              <a:rPr lang="vi" sz="1400">
                <a:solidFill>
                  <a:srgbClr val="3794FF"/>
                </a:solidFill>
                <a:latin typeface="Arial"/>
                <a:ea typeface="Arial"/>
                <a:cs typeface="Arial"/>
                <a:sym typeface="Arial"/>
              </a:rPr>
              <a:t>Dòng số 3</a:t>
            </a:r>
            <a:endParaRPr sz="1400">
              <a:solidFill>
                <a:srgbClr val="3794FF"/>
              </a:solidFill>
              <a:latin typeface="Arial"/>
              <a:ea typeface="Arial"/>
              <a:cs typeface="Arial"/>
              <a:sym typeface="Arial"/>
            </a:endParaRPr>
          </a:p>
          <a:p>
            <a:pPr indent="0" lvl="0" marL="0" rtl="0" algn="l">
              <a:spcBef>
                <a:spcPts val="1200"/>
              </a:spcBef>
              <a:spcAft>
                <a:spcPts val="0"/>
              </a:spcAft>
              <a:buNone/>
            </a:pPr>
            <a:r>
              <a:rPr lang="vi" sz="1400">
                <a:solidFill>
                  <a:srgbClr val="3794FF"/>
                </a:solidFill>
                <a:latin typeface="Arial"/>
                <a:ea typeface="Arial"/>
                <a:cs typeface="Arial"/>
                <a:sym typeface="Arial"/>
              </a:rPr>
              <a:t>Dòng số 2</a:t>
            </a:r>
            <a:endParaRPr sz="1700"/>
          </a:p>
        </p:txBody>
      </p:sp>
      <p:pic>
        <p:nvPicPr>
          <p:cNvPr id="100" name="Google Shape;100;p15"/>
          <p:cNvPicPr preferRelativeResize="0"/>
          <p:nvPr/>
        </p:nvPicPr>
        <p:blipFill>
          <a:blip r:embed="rId3">
            <a:alphaModFix/>
          </a:blip>
          <a:stretch>
            <a:fillRect/>
          </a:stretch>
        </p:blipFill>
        <p:spPr>
          <a:xfrm>
            <a:off x="729450" y="2021300"/>
            <a:ext cx="3936450" cy="185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Ví dụ về bất đồng bộ</a:t>
            </a:r>
            <a:endParaRPr/>
          </a:p>
        </p:txBody>
      </p:sp>
      <p:sp>
        <p:nvSpPr>
          <p:cNvPr id="106" name="Google Shape;106;p16"/>
          <p:cNvSpPr txBox="1"/>
          <p:nvPr>
            <p:ph idx="1" type="body"/>
          </p:nvPr>
        </p:nvSpPr>
        <p:spPr>
          <a:xfrm>
            <a:off x="4963025" y="1817575"/>
            <a:ext cx="3774900" cy="252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400"/>
              <a:t>Sau khi chạy dòng 1, output sẽ in ra: </a:t>
            </a:r>
            <a:br>
              <a:rPr lang="vi" sz="1400"/>
            </a:br>
            <a:r>
              <a:rPr lang="vi" sz="1400"/>
              <a:t>Dòng đầu tiên.</a:t>
            </a:r>
            <a:endParaRPr sz="1400"/>
          </a:p>
          <a:p>
            <a:pPr indent="0" lvl="0" marL="0" rtl="0" algn="l">
              <a:spcBef>
                <a:spcPts val="1200"/>
              </a:spcBef>
              <a:spcAft>
                <a:spcPts val="0"/>
              </a:spcAft>
              <a:buNone/>
            </a:pPr>
            <a:r>
              <a:rPr lang="vi" sz="1400"/>
              <a:t>Với dòng code thứ 3 ~ 5, là một hàm đợi 2000ms = 2s. Trong quá trình đợi đó, cơ chế bất đồng bộ cho phép quá trình chạy dòng code số 7 tiếp theo. Output sẽ in ra: Dòng số 3</a:t>
            </a:r>
            <a:endParaRPr sz="1400"/>
          </a:p>
          <a:p>
            <a:pPr indent="0" lvl="0" marL="0" rtl="0" algn="l">
              <a:spcBef>
                <a:spcPts val="1200"/>
              </a:spcBef>
              <a:spcAft>
                <a:spcPts val="1200"/>
              </a:spcAft>
              <a:buNone/>
            </a:pPr>
            <a:r>
              <a:rPr lang="vi" sz="1400"/>
              <a:t>Sau 2s, câu lệnh trong hàm setTimeout được thực thi, in ra: Dòng số 2.</a:t>
            </a:r>
            <a:endParaRPr sz="1400"/>
          </a:p>
        </p:txBody>
      </p:sp>
      <p:pic>
        <p:nvPicPr>
          <p:cNvPr id="107" name="Google Shape;107;p16"/>
          <p:cNvPicPr preferRelativeResize="0"/>
          <p:nvPr/>
        </p:nvPicPr>
        <p:blipFill>
          <a:blip r:embed="rId3">
            <a:alphaModFix/>
          </a:blip>
          <a:stretch>
            <a:fillRect/>
          </a:stretch>
        </p:blipFill>
        <p:spPr>
          <a:xfrm>
            <a:off x="729450" y="2018700"/>
            <a:ext cx="3936450" cy="1858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Giải thích cơ chế</a:t>
            </a:r>
            <a:endParaRPr/>
          </a:p>
        </p:txBody>
      </p:sp>
      <p:pic>
        <p:nvPicPr>
          <p:cNvPr id="113" name="Google Shape;113;p17"/>
          <p:cNvPicPr preferRelativeResize="0"/>
          <p:nvPr/>
        </p:nvPicPr>
        <p:blipFill>
          <a:blip r:embed="rId3">
            <a:alphaModFix/>
          </a:blip>
          <a:stretch>
            <a:fillRect/>
          </a:stretch>
        </p:blipFill>
        <p:spPr>
          <a:xfrm>
            <a:off x="5457875" y="1853850"/>
            <a:ext cx="3462943" cy="2984850"/>
          </a:xfrm>
          <a:prstGeom prst="rect">
            <a:avLst/>
          </a:prstGeom>
          <a:noFill/>
          <a:ln>
            <a:noFill/>
          </a:ln>
        </p:spPr>
      </p:pic>
      <p:sp>
        <p:nvSpPr>
          <p:cNvPr id="114" name="Google Shape;114;p17"/>
          <p:cNvSpPr txBox="1"/>
          <p:nvPr/>
        </p:nvSpPr>
        <p:spPr>
          <a:xfrm>
            <a:off x="729450" y="1961025"/>
            <a:ext cx="4728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Times New Roman"/>
                <a:ea typeface="Times New Roman"/>
                <a:cs typeface="Times New Roman"/>
                <a:sym typeface="Times New Roman"/>
              </a:rPr>
              <a:t>Hình bên là các thành phần xử lý của JavaScript.</a:t>
            </a:r>
            <a:endParaRPr>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Call stack:</a:t>
            </a:r>
            <a:r>
              <a:rPr lang="vi">
                <a:latin typeface="Times New Roman"/>
                <a:ea typeface="Times New Roman"/>
                <a:cs typeface="Times New Roman"/>
                <a:sym typeface="Times New Roman"/>
              </a:rPr>
              <a:t> dạng cấu trúc dữ liệu ghi lại danh sách các lệnh đang được thực hiện trong chương trình. Thực hiện theo cơ chế LIFO.</a:t>
            </a:r>
            <a:endParaRPr>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Callback queue</a:t>
            </a:r>
            <a:r>
              <a:rPr lang="vi">
                <a:latin typeface="Times New Roman"/>
                <a:ea typeface="Times New Roman"/>
                <a:cs typeface="Times New Roman"/>
                <a:sym typeface="Times New Roman"/>
              </a:rPr>
              <a:t>: khi các dòng lệnh cần thời gian chờ, ta sẽ khai báo các function callback xử lý sau khi dòng lệnh đó đã hoàn thành, lúc đo, dòng lệnh đó sẽ được đẩy vào đây. Queue là hàng đợi theo kiểu FIFO (First In First Out).</a:t>
            </a:r>
            <a:endParaRPr>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Event loop: </a:t>
            </a:r>
            <a:r>
              <a:rPr lang="vi">
                <a:latin typeface="Times New Roman"/>
                <a:ea typeface="Times New Roman"/>
                <a:cs typeface="Times New Roman"/>
                <a:sym typeface="Times New Roman"/>
              </a:rPr>
              <a:t>sử dụng để lấy các task từ queue và stack. Khi stack trống, sẽ kiểm tra queue để thực hiện.</a:t>
            </a:r>
            <a:endParaRPr>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Web API’s: </a:t>
            </a:r>
            <a:r>
              <a:rPr lang="vi">
                <a:latin typeface="Times New Roman"/>
                <a:ea typeface="Times New Roman"/>
                <a:cs typeface="Times New Roman"/>
                <a:sym typeface="Times New Roman"/>
              </a:rPr>
              <a:t>các thread mà ta không thể truy cập trực tiếp mà chỉ có thể gọi được đến nó</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Giải thích cơ chế</a:t>
            </a:r>
            <a:endParaRPr/>
          </a:p>
        </p:txBody>
      </p:sp>
      <p:sp>
        <p:nvSpPr>
          <p:cNvPr id="120" name="Google Shape;120;p18"/>
          <p:cNvSpPr txBox="1"/>
          <p:nvPr>
            <p:ph idx="1" type="body"/>
          </p:nvPr>
        </p:nvSpPr>
        <p:spPr>
          <a:xfrm>
            <a:off x="729450" y="1988150"/>
            <a:ext cx="7688700" cy="2638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vi" sz="1400">
                <a:latin typeface="Times New Roman"/>
                <a:ea typeface="Times New Roman"/>
                <a:cs typeface="Times New Roman"/>
                <a:sym typeface="Times New Roman"/>
              </a:rPr>
              <a:t>Khi bắt đầu chương trình,</a:t>
            </a:r>
            <a:r>
              <a:rPr lang="vi" sz="1400">
                <a:latin typeface="Times New Roman"/>
                <a:ea typeface="Times New Roman"/>
                <a:cs typeface="Times New Roman"/>
                <a:sym typeface="Times New Roman"/>
              </a:rPr>
              <a:t> dòng lệnh</a:t>
            </a:r>
            <a:r>
              <a:rPr lang="vi" sz="1400">
                <a:latin typeface="Times New Roman"/>
                <a:ea typeface="Times New Roman"/>
                <a:cs typeface="Times New Roman"/>
                <a:sym typeface="Times New Roman"/>
              </a:rPr>
              <a:t>: </a:t>
            </a:r>
            <a:r>
              <a:rPr lang="vi" sz="1150">
                <a:solidFill>
                  <a:srgbClr val="D4D4D4"/>
                </a:solidFill>
                <a:highlight>
                  <a:srgbClr val="1E1E1E"/>
                </a:highlight>
                <a:latin typeface="Courier New"/>
                <a:ea typeface="Courier New"/>
                <a:cs typeface="Courier New"/>
                <a:sym typeface="Courier New"/>
              </a:rPr>
              <a:t>console.log(</a:t>
            </a:r>
            <a:r>
              <a:rPr lang="vi" sz="1150">
                <a:solidFill>
                  <a:srgbClr val="CE9178"/>
                </a:solidFill>
                <a:highlight>
                  <a:srgbClr val="1E1E1E"/>
                </a:highlight>
                <a:latin typeface="Courier New"/>
                <a:ea typeface="Courier New"/>
                <a:cs typeface="Courier New"/>
                <a:sym typeface="Courier New"/>
              </a:rPr>
              <a:t>'Dòng đầu tiên'</a:t>
            </a:r>
            <a:r>
              <a:rPr lang="vi" sz="1150">
                <a:solidFill>
                  <a:srgbClr val="D4D4D4"/>
                </a:solidFill>
                <a:highlight>
                  <a:srgbClr val="1E1E1E"/>
                </a:highlight>
                <a:latin typeface="Courier New"/>
                <a:ea typeface="Courier New"/>
                <a:cs typeface="Courier New"/>
                <a:sym typeface="Courier New"/>
              </a:rPr>
              <a:t>);</a:t>
            </a:r>
            <a:r>
              <a:rPr lang="vi" sz="1400">
                <a:latin typeface="Times New Roman"/>
                <a:ea typeface="Times New Roman"/>
                <a:cs typeface="Times New Roman"/>
                <a:sym typeface="Times New Roman"/>
              </a:rPr>
              <a:t> sẽ được đưa vào </a:t>
            </a:r>
            <a:r>
              <a:rPr b="1" lang="vi" sz="1400">
                <a:latin typeface="Times New Roman"/>
                <a:ea typeface="Times New Roman"/>
                <a:cs typeface="Times New Roman"/>
                <a:sym typeface="Times New Roman"/>
              </a:rPr>
              <a:t>Call stack</a:t>
            </a:r>
            <a:r>
              <a:rPr lang="vi" sz="1400">
                <a:latin typeface="Times New Roman"/>
                <a:ea typeface="Times New Roman"/>
                <a:cs typeface="Times New Roman"/>
                <a:sym typeface="Times New Roman"/>
              </a:rPr>
              <a:t>, sau đó được thực thi, và loại bỏ khỏi stack.</a:t>
            </a:r>
            <a:br>
              <a:rPr lang="vi" sz="1400">
                <a:latin typeface="Times New Roman"/>
                <a:ea typeface="Times New Roman"/>
                <a:cs typeface="Times New Roman"/>
                <a:sym typeface="Times New Roman"/>
              </a:rPr>
            </a:br>
            <a:r>
              <a:rPr lang="vi" sz="1400">
                <a:latin typeface="Times New Roman"/>
                <a:ea typeface="Times New Roman"/>
                <a:cs typeface="Times New Roman"/>
                <a:sym typeface="Times New Roman"/>
              </a:rPr>
              <a:t>Tiếp theo khi thực thi dòng lệnh từ 3 ~ 5:</a:t>
            </a:r>
            <a:r>
              <a:rPr lang="vi" sz="1150">
                <a:solidFill>
                  <a:srgbClr val="D4D4D4"/>
                </a:solidFill>
                <a:highlight>
                  <a:srgbClr val="1E1E1E"/>
                </a:highlight>
                <a:latin typeface="Courier New"/>
                <a:ea typeface="Courier New"/>
                <a:cs typeface="Courier New"/>
                <a:sym typeface="Courier New"/>
              </a:rPr>
              <a:t> setTimeout(</a:t>
            </a:r>
            <a:r>
              <a:rPr lang="vi" sz="1150">
                <a:solidFill>
                  <a:srgbClr val="569CD6"/>
                </a:solidFill>
                <a:highlight>
                  <a:srgbClr val="1E1E1E"/>
                </a:highlight>
                <a:latin typeface="Courier New"/>
                <a:ea typeface="Courier New"/>
                <a:cs typeface="Courier New"/>
                <a:sym typeface="Courier New"/>
              </a:rPr>
              <a:t>function</a:t>
            </a:r>
            <a:r>
              <a:rPr lang="vi" sz="1150">
                <a:solidFill>
                  <a:srgbClr val="D4D4D4"/>
                </a:solidFill>
                <a:highlight>
                  <a:srgbClr val="1E1E1E"/>
                </a:highlight>
                <a:latin typeface="Courier New"/>
                <a:ea typeface="Courier New"/>
                <a:cs typeface="Courier New"/>
                <a:sym typeface="Courier New"/>
              </a:rPr>
              <a:t> () {console.log(</a:t>
            </a:r>
            <a:r>
              <a:rPr lang="vi" sz="1150">
                <a:solidFill>
                  <a:srgbClr val="CE9178"/>
                </a:solidFill>
                <a:highlight>
                  <a:srgbClr val="1E1E1E"/>
                </a:highlight>
                <a:latin typeface="Courier New"/>
                <a:ea typeface="Courier New"/>
                <a:cs typeface="Courier New"/>
                <a:sym typeface="Courier New"/>
              </a:rPr>
              <a:t>'Dòng số 2'</a:t>
            </a:r>
            <a:r>
              <a:rPr lang="vi" sz="1150">
                <a:solidFill>
                  <a:srgbClr val="D4D4D4"/>
                </a:solidFill>
                <a:highlight>
                  <a:srgbClr val="1E1E1E"/>
                </a:highlight>
                <a:latin typeface="Courier New"/>
                <a:ea typeface="Courier New"/>
                <a:cs typeface="Courier New"/>
                <a:sym typeface="Courier New"/>
              </a:rPr>
              <a:t>);}, </a:t>
            </a:r>
            <a:r>
              <a:rPr lang="vi" sz="1150">
                <a:solidFill>
                  <a:srgbClr val="B5CEA8"/>
                </a:solidFill>
                <a:highlight>
                  <a:srgbClr val="1E1E1E"/>
                </a:highlight>
                <a:latin typeface="Courier New"/>
                <a:ea typeface="Courier New"/>
                <a:cs typeface="Courier New"/>
                <a:sym typeface="Courier New"/>
              </a:rPr>
              <a:t>2000</a:t>
            </a:r>
            <a:r>
              <a:rPr lang="vi" sz="1150">
                <a:solidFill>
                  <a:srgbClr val="D4D4D4"/>
                </a:solidFill>
                <a:highlight>
                  <a:srgbClr val="1E1E1E"/>
                </a:highlight>
                <a:latin typeface="Courier New"/>
                <a:ea typeface="Courier New"/>
                <a:cs typeface="Courier New"/>
                <a:sym typeface="Courier New"/>
              </a:rPr>
              <a:t>);</a:t>
            </a:r>
            <a:r>
              <a:rPr lang="vi" sz="1400">
                <a:latin typeface="Times New Roman"/>
                <a:ea typeface="Times New Roman"/>
                <a:cs typeface="Times New Roman"/>
                <a:sym typeface="Times New Roman"/>
              </a:rPr>
              <a:t> hàm setTimeout là hàm callback không thể truy cập trực tiếp mà chỉ gọi đến nó, do đó nó sẽ xuất hiện trong </a:t>
            </a:r>
            <a:r>
              <a:rPr b="1" lang="vi" sz="1400">
                <a:latin typeface="Times New Roman"/>
                <a:ea typeface="Times New Roman"/>
                <a:cs typeface="Times New Roman"/>
                <a:sym typeface="Times New Roman"/>
              </a:rPr>
              <a:t>WebAPI</a:t>
            </a:r>
            <a:r>
              <a:rPr lang="vi" sz="1400">
                <a:latin typeface="Times New Roman"/>
                <a:ea typeface="Times New Roman"/>
                <a:cs typeface="Times New Roman"/>
                <a:sym typeface="Times New Roman"/>
              </a:rPr>
              <a:t>.</a:t>
            </a:r>
            <a:br>
              <a:rPr lang="vi" sz="1400">
                <a:latin typeface="Times New Roman"/>
                <a:ea typeface="Times New Roman"/>
                <a:cs typeface="Times New Roman"/>
                <a:sym typeface="Times New Roman"/>
              </a:rPr>
            </a:br>
            <a:r>
              <a:rPr lang="vi" sz="1400">
                <a:latin typeface="Times New Roman"/>
                <a:ea typeface="Times New Roman"/>
                <a:cs typeface="Times New Roman"/>
                <a:sym typeface="Times New Roman"/>
              </a:rPr>
              <a:t>Tiếp theo, dòng lệnh </a:t>
            </a:r>
            <a:r>
              <a:rPr lang="vi" sz="1050">
                <a:solidFill>
                  <a:srgbClr val="D4D4D4"/>
                </a:solidFill>
                <a:highlight>
                  <a:srgbClr val="1E1E1E"/>
                </a:highlight>
                <a:latin typeface="Courier New"/>
                <a:ea typeface="Courier New"/>
                <a:cs typeface="Courier New"/>
                <a:sym typeface="Courier New"/>
              </a:rPr>
              <a:t>console.log(</a:t>
            </a:r>
            <a:r>
              <a:rPr lang="vi" sz="1050">
                <a:solidFill>
                  <a:srgbClr val="CE9178"/>
                </a:solidFill>
                <a:highlight>
                  <a:srgbClr val="1E1E1E"/>
                </a:highlight>
                <a:latin typeface="Courier New"/>
                <a:ea typeface="Courier New"/>
                <a:cs typeface="Courier New"/>
                <a:sym typeface="Courier New"/>
              </a:rPr>
              <a:t>'Dòng số 3'</a:t>
            </a:r>
            <a:r>
              <a:rPr lang="vi" sz="1050">
                <a:solidFill>
                  <a:srgbClr val="D4D4D4"/>
                </a:solidFill>
                <a:highlight>
                  <a:srgbClr val="1E1E1E"/>
                </a:highlight>
                <a:latin typeface="Courier New"/>
                <a:ea typeface="Courier New"/>
                <a:cs typeface="Courier New"/>
                <a:sym typeface="Courier New"/>
              </a:rPr>
              <a:t>);</a:t>
            </a:r>
            <a:r>
              <a:rPr lang="vi" sz="1400">
                <a:latin typeface="Times New Roman"/>
                <a:ea typeface="Times New Roman"/>
                <a:cs typeface="Times New Roman"/>
                <a:sym typeface="Times New Roman"/>
              </a:rPr>
              <a:t> sẽ được đưa vào </a:t>
            </a:r>
            <a:r>
              <a:rPr b="1" lang="vi" sz="1400">
                <a:latin typeface="Times New Roman"/>
                <a:ea typeface="Times New Roman"/>
                <a:cs typeface="Times New Roman"/>
                <a:sym typeface="Times New Roman"/>
              </a:rPr>
              <a:t>Call stack</a:t>
            </a:r>
            <a:r>
              <a:rPr lang="vi" sz="1400">
                <a:latin typeface="Times New Roman"/>
                <a:ea typeface="Times New Roman"/>
                <a:cs typeface="Times New Roman"/>
                <a:sym typeface="Times New Roman"/>
              </a:rPr>
              <a:t>, thực thi và loại bỏ khỏi stack.</a:t>
            </a:r>
            <a:br>
              <a:rPr lang="vi" sz="1400">
                <a:latin typeface="Times New Roman"/>
                <a:ea typeface="Times New Roman"/>
                <a:cs typeface="Times New Roman"/>
                <a:sym typeface="Times New Roman"/>
              </a:rPr>
            </a:br>
            <a:r>
              <a:rPr lang="vi" sz="1400">
                <a:latin typeface="Times New Roman"/>
                <a:ea typeface="Times New Roman"/>
                <a:cs typeface="Times New Roman"/>
                <a:sym typeface="Times New Roman"/>
              </a:rPr>
              <a:t>Sau khi hàm callback tính toán xong (sau 2s), thì dòng lệnh trong hàm callback đó sẽ được đưa vào </a:t>
            </a:r>
            <a:r>
              <a:rPr b="1" lang="vi" sz="1400">
                <a:latin typeface="Times New Roman"/>
                <a:ea typeface="Times New Roman"/>
                <a:cs typeface="Times New Roman"/>
                <a:sym typeface="Times New Roman"/>
              </a:rPr>
              <a:t>Callback queue</a:t>
            </a:r>
            <a:r>
              <a:rPr lang="vi" sz="1400">
                <a:latin typeface="Times New Roman"/>
                <a:ea typeface="Times New Roman"/>
                <a:cs typeface="Times New Roman"/>
                <a:sym typeface="Times New Roman"/>
              </a:rPr>
              <a:t> </a:t>
            </a:r>
            <a:br>
              <a:rPr lang="vi" sz="1400">
                <a:latin typeface="Times New Roman"/>
                <a:ea typeface="Times New Roman"/>
                <a:cs typeface="Times New Roman"/>
                <a:sym typeface="Times New Roman"/>
              </a:rPr>
            </a:br>
            <a:r>
              <a:rPr lang="vi" sz="1400">
                <a:latin typeface="Times New Roman"/>
                <a:ea typeface="Times New Roman"/>
                <a:cs typeface="Times New Roman"/>
                <a:sym typeface="Times New Roman"/>
              </a:rPr>
              <a:t>Lúc này khi stack rỗng, queue được kiểm tra. Do đó, dòng lệnh: </a:t>
            </a:r>
            <a:r>
              <a:rPr lang="vi" sz="1050">
                <a:solidFill>
                  <a:srgbClr val="D4D4D4"/>
                </a:solidFill>
                <a:highlight>
                  <a:srgbClr val="1E1E1E"/>
                </a:highlight>
                <a:latin typeface="Courier New"/>
                <a:ea typeface="Courier New"/>
                <a:cs typeface="Courier New"/>
                <a:sym typeface="Courier New"/>
              </a:rPr>
              <a:t>console.log(</a:t>
            </a:r>
            <a:r>
              <a:rPr lang="vi" sz="1050">
                <a:solidFill>
                  <a:srgbClr val="CE9178"/>
                </a:solidFill>
                <a:highlight>
                  <a:srgbClr val="1E1E1E"/>
                </a:highlight>
                <a:latin typeface="Courier New"/>
                <a:ea typeface="Courier New"/>
                <a:cs typeface="Courier New"/>
                <a:sym typeface="Courier New"/>
              </a:rPr>
              <a:t>'Dòng số 2'</a:t>
            </a:r>
            <a:r>
              <a:rPr lang="vi" sz="1050">
                <a:solidFill>
                  <a:srgbClr val="D4D4D4"/>
                </a:solidFill>
                <a:highlight>
                  <a:srgbClr val="1E1E1E"/>
                </a:highlight>
                <a:latin typeface="Courier New"/>
                <a:ea typeface="Courier New"/>
                <a:cs typeface="Courier New"/>
                <a:sym typeface="Courier New"/>
              </a:rPr>
              <a:t>);</a:t>
            </a:r>
            <a:r>
              <a:rPr lang="vi" sz="1400">
                <a:latin typeface="Times New Roman"/>
                <a:ea typeface="Times New Roman"/>
                <a:cs typeface="Times New Roman"/>
                <a:sym typeface="Times New Roman"/>
              </a:rPr>
              <a:t> được thực thi.</a:t>
            </a:r>
            <a:endParaRPr sz="1400">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vi" sz="1400">
                <a:latin typeface="Times New Roman"/>
                <a:ea typeface="Times New Roman"/>
                <a:cs typeface="Times New Roman"/>
                <a:sym typeface="Times New Roman"/>
              </a:rPr>
              <a:t>  </a:t>
            </a:r>
            <a:endParaRPr sz="1150">
              <a:solidFill>
                <a:srgbClr val="D4D4D4"/>
              </a:solidFill>
              <a:highlight>
                <a:srgbClr val="1E1E1E"/>
              </a:highlight>
              <a:latin typeface="Courier New"/>
              <a:ea typeface="Courier New"/>
              <a:cs typeface="Courier New"/>
              <a:sym typeface="Courier New"/>
            </a:endParaRPr>
          </a:p>
          <a:p>
            <a:pPr indent="0" lvl="0" marL="0" rtl="0" algn="l">
              <a:lnSpc>
                <a:spcPct val="105000"/>
              </a:lnSpc>
              <a:spcBef>
                <a:spcPts val="1200"/>
              </a:spcBef>
              <a:spcAft>
                <a:spcPts val="0"/>
              </a:spcAft>
              <a:buNone/>
            </a:pPr>
            <a:r>
              <a:t/>
            </a:r>
            <a:endParaRPr sz="1150">
              <a:solidFill>
                <a:srgbClr val="D4D4D4"/>
              </a:solidFill>
              <a:highlight>
                <a:srgbClr val="1E1E1E"/>
              </a:highlight>
              <a:latin typeface="Courier New"/>
              <a:ea typeface="Courier New"/>
              <a:cs typeface="Courier New"/>
              <a:sym typeface="Courier New"/>
            </a:endParaRPr>
          </a:p>
          <a:p>
            <a:pPr indent="0" lvl="0" marL="0" rtl="0" algn="l">
              <a:lnSpc>
                <a:spcPct val="125714"/>
              </a:lnSpc>
              <a:spcBef>
                <a:spcPts val="1200"/>
              </a:spcBef>
              <a:spcAft>
                <a:spcPts val="0"/>
              </a:spcAft>
              <a:buNone/>
            </a:pPr>
            <a:r>
              <a:t/>
            </a:r>
            <a:endParaRPr sz="1150">
              <a:solidFill>
                <a:srgbClr val="D4D4D4"/>
              </a:solidFill>
              <a:highlight>
                <a:srgbClr val="1E1E1E"/>
              </a:highlight>
              <a:latin typeface="Courier New"/>
              <a:ea typeface="Courier New"/>
              <a:cs typeface="Courier New"/>
              <a:sym typeface="Courier New"/>
            </a:endParaRPr>
          </a:p>
          <a:p>
            <a:pPr indent="0" lvl="0" marL="0" rtl="0" algn="l">
              <a:lnSpc>
                <a:spcPct val="105000"/>
              </a:lnSpc>
              <a:spcBef>
                <a:spcPts val="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Minh hoạ</a:t>
            </a:r>
            <a:endParaRPr/>
          </a:p>
        </p:txBody>
      </p:sp>
      <p:pic>
        <p:nvPicPr>
          <p:cNvPr id="126" name="Google Shape;126;p19"/>
          <p:cNvPicPr preferRelativeResize="0"/>
          <p:nvPr/>
        </p:nvPicPr>
        <p:blipFill>
          <a:blip r:embed="rId3">
            <a:alphaModFix/>
          </a:blip>
          <a:stretch>
            <a:fillRect/>
          </a:stretch>
        </p:blipFill>
        <p:spPr>
          <a:xfrm>
            <a:off x="774825" y="2063750"/>
            <a:ext cx="2604300" cy="2562675"/>
          </a:xfrm>
          <a:prstGeom prst="rect">
            <a:avLst/>
          </a:prstGeom>
          <a:noFill/>
          <a:ln>
            <a:noFill/>
          </a:ln>
        </p:spPr>
      </p:pic>
      <p:pic>
        <p:nvPicPr>
          <p:cNvPr id="127" name="Google Shape;127;p19"/>
          <p:cNvPicPr preferRelativeResize="0"/>
          <p:nvPr/>
        </p:nvPicPr>
        <p:blipFill>
          <a:blip r:embed="rId4">
            <a:alphaModFix/>
          </a:blip>
          <a:stretch>
            <a:fillRect/>
          </a:stretch>
        </p:blipFill>
        <p:spPr>
          <a:xfrm>
            <a:off x="3512025" y="2369888"/>
            <a:ext cx="2500974" cy="884449"/>
          </a:xfrm>
          <a:prstGeom prst="rect">
            <a:avLst/>
          </a:prstGeom>
          <a:noFill/>
          <a:ln>
            <a:noFill/>
          </a:ln>
        </p:spPr>
      </p:pic>
      <p:pic>
        <p:nvPicPr>
          <p:cNvPr id="128" name="Google Shape;128;p19"/>
          <p:cNvPicPr preferRelativeResize="0"/>
          <p:nvPr/>
        </p:nvPicPr>
        <p:blipFill>
          <a:blip r:embed="rId5">
            <a:alphaModFix/>
          </a:blip>
          <a:stretch>
            <a:fillRect/>
          </a:stretch>
        </p:blipFill>
        <p:spPr>
          <a:xfrm>
            <a:off x="6145900" y="2035000"/>
            <a:ext cx="2604300" cy="2620175"/>
          </a:xfrm>
          <a:prstGeom prst="rect">
            <a:avLst/>
          </a:prstGeom>
          <a:noFill/>
          <a:ln>
            <a:noFill/>
          </a:ln>
        </p:spPr>
      </p:pic>
      <p:sp>
        <p:nvSpPr>
          <p:cNvPr id="129" name="Google Shape;129;p19"/>
          <p:cNvSpPr txBox="1"/>
          <p:nvPr/>
        </p:nvSpPr>
        <p:spPr>
          <a:xfrm>
            <a:off x="3912050" y="3481150"/>
            <a:ext cx="1440000" cy="8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Lato"/>
                <a:ea typeface="Lato"/>
                <a:cs typeface="Lato"/>
                <a:sym typeface="Lato"/>
              </a:rPr>
              <a:t>Output:</a:t>
            </a:r>
            <a:endParaRPr sz="1500">
              <a:latin typeface="Lato"/>
              <a:ea typeface="Lato"/>
              <a:cs typeface="Lato"/>
              <a:sym typeface="Lato"/>
            </a:endParaRPr>
          </a:p>
          <a:p>
            <a:pPr indent="0" lvl="0" marL="0" rtl="0" algn="l">
              <a:lnSpc>
                <a:spcPct val="135714"/>
              </a:lnSpc>
              <a:spcBef>
                <a:spcPts val="0"/>
              </a:spcBef>
              <a:spcAft>
                <a:spcPts val="0"/>
              </a:spcAft>
              <a:buNone/>
            </a:pPr>
            <a:r>
              <a:rPr lang="vi" sz="1150">
                <a:solidFill>
                  <a:srgbClr val="CE9178"/>
                </a:solidFill>
                <a:highlight>
                  <a:srgbClr val="1E1E1E"/>
                </a:highlight>
                <a:latin typeface="Courier New"/>
                <a:ea typeface="Courier New"/>
                <a:cs typeface="Courier New"/>
                <a:sym typeface="Courier New"/>
              </a:rPr>
              <a:t>Dòng đầu tiên</a:t>
            </a:r>
            <a:endParaRPr sz="1150">
              <a:solidFill>
                <a:srgbClr val="CE917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5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Minh hoạ</a:t>
            </a:r>
            <a:endParaRPr/>
          </a:p>
        </p:txBody>
      </p:sp>
      <p:pic>
        <p:nvPicPr>
          <p:cNvPr id="135" name="Google Shape;135;p20"/>
          <p:cNvPicPr preferRelativeResize="0"/>
          <p:nvPr/>
        </p:nvPicPr>
        <p:blipFill>
          <a:blip r:embed="rId3">
            <a:alphaModFix/>
          </a:blip>
          <a:stretch>
            <a:fillRect/>
          </a:stretch>
        </p:blipFill>
        <p:spPr>
          <a:xfrm>
            <a:off x="3512025" y="2369888"/>
            <a:ext cx="2500974" cy="884449"/>
          </a:xfrm>
          <a:prstGeom prst="rect">
            <a:avLst/>
          </a:prstGeom>
          <a:noFill/>
          <a:ln>
            <a:noFill/>
          </a:ln>
        </p:spPr>
      </p:pic>
      <p:sp>
        <p:nvSpPr>
          <p:cNvPr id="136" name="Google Shape;136;p20"/>
          <p:cNvSpPr txBox="1"/>
          <p:nvPr/>
        </p:nvSpPr>
        <p:spPr>
          <a:xfrm>
            <a:off x="3912050" y="3481150"/>
            <a:ext cx="1440000" cy="137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Lato"/>
                <a:ea typeface="Lato"/>
                <a:cs typeface="Lato"/>
                <a:sym typeface="Lato"/>
              </a:rPr>
              <a:t>Output:</a:t>
            </a:r>
            <a:endParaRPr sz="1500">
              <a:latin typeface="Lato"/>
              <a:ea typeface="Lato"/>
              <a:cs typeface="Lato"/>
              <a:sym typeface="Lato"/>
            </a:endParaRPr>
          </a:p>
          <a:p>
            <a:pPr indent="0" lvl="0" marL="0" rtl="0" algn="l">
              <a:lnSpc>
                <a:spcPct val="135714"/>
              </a:lnSpc>
              <a:spcBef>
                <a:spcPts val="0"/>
              </a:spcBef>
              <a:spcAft>
                <a:spcPts val="0"/>
              </a:spcAft>
              <a:buNone/>
            </a:pPr>
            <a:r>
              <a:rPr lang="vi" sz="1150">
                <a:solidFill>
                  <a:srgbClr val="CE9178"/>
                </a:solidFill>
                <a:highlight>
                  <a:srgbClr val="1E1E1E"/>
                </a:highlight>
                <a:latin typeface="Courier New"/>
                <a:ea typeface="Courier New"/>
                <a:cs typeface="Courier New"/>
                <a:sym typeface="Courier New"/>
              </a:rPr>
              <a:t>Dòng đầu tiên</a:t>
            </a:r>
            <a:endParaRPr sz="11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vi" sz="1200">
                <a:solidFill>
                  <a:srgbClr val="CE9178"/>
                </a:solidFill>
                <a:highlight>
                  <a:srgbClr val="1E1E1E"/>
                </a:highlight>
                <a:latin typeface="Courier New"/>
                <a:ea typeface="Courier New"/>
                <a:cs typeface="Courier New"/>
                <a:sym typeface="Courier New"/>
              </a:rPr>
              <a:t>Dòng số 3</a:t>
            </a:r>
            <a:endParaRPr sz="12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solidFill>
                <a:srgbClr val="CE917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500">
              <a:latin typeface="Lato"/>
              <a:ea typeface="Lato"/>
              <a:cs typeface="Lato"/>
              <a:sym typeface="Lato"/>
            </a:endParaRPr>
          </a:p>
        </p:txBody>
      </p:sp>
      <p:pic>
        <p:nvPicPr>
          <p:cNvPr id="137" name="Google Shape;137;p20"/>
          <p:cNvPicPr preferRelativeResize="0"/>
          <p:nvPr/>
        </p:nvPicPr>
        <p:blipFill>
          <a:blip r:embed="rId4">
            <a:alphaModFix/>
          </a:blip>
          <a:stretch>
            <a:fillRect/>
          </a:stretch>
        </p:blipFill>
        <p:spPr>
          <a:xfrm>
            <a:off x="623650" y="2006250"/>
            <a:ext cx="2735975" cy="2620175"/>
          </a:xfrm>
          <a:prstGeom prst="rect">
            <a:avLst/>
          </a:prstGeom>
          <a:noFill/>
          <a:ln>
            <a:noFill/>
          </a:ln>
        </p:spPr>
      </p:pic>
      <p:sp>
        <p:nvSpPr>
          <p:cNvPr id="138" name="Google Shape;138;p20"/>
          <p:cNvSpPr txBox="1"/>
          <p:nvPr/>
        </p:nvSpPr>
        <p:spPr>
          <a:xfrm>
            <a:off x="4226100" y="2171550"/>
            <a:ext cx="6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Sau 2s</a:t>
            </a:r>
            <a:endParaRPr>
              <a:latin typeface="Lato"/>
              <a:ea typeface="Lato"/>
              <a:cs typeface="Lato"/>
              <a:sym typeface="Lato"/>
            </a:endParaRPr>
          </a:p>
        </p:txBody>
      </p:sp>
      <p:pic>
        <p:nvPicPr>
          <p:cNvPr id="139" name="Google Shape;139;p20"/>
          <p:cNvPicPr preferRelativeResize="0"/>
          <p:nvPr/>
        </p:nvPicPr>
        <p:blipFill>
          <a:blip r:embed="rId5">
            <a:alphaModFix/>
          </a:blip>
          <a:stretch>
            <a:fillRect/>
          </a:stretch>
        </p:blipFill>
        <p:spPr>
          <a:xfrm>
            <a:off x="6165400" y="2006250"/>
            <a:ext cx="2645225" cy="2620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Minh hoạ</a:t>
            </a:r>
            <a:endParaRPr/>
          </a:p>
        </p:txBody>
      </p:sp>
      <p:pic>
        <p:nvPicPr>
          <p:cNvPr id="145" name="Google Shape;145;p21"/>
          <p:cNvPicPr preferRelativeResize="0"/>
          <p:nvPr/>
        </p:nvPicPr>
        <p:blipFill>
          <a:blip r:embed="rId3">
            <a:alphaModFix/>
          </a:blip>
          <a:stretch>
            <a:fillRect/>
          </a:stretch>
        </p:blipFill>
        <p:spPr>
          <a:xfrm>
            <a:off x="3512025" y="2369888"/>
            <a:ext cx="2500974" cy="884449"/>
          </a:xfrm>
          <a:prstGeom prst="rect">
            <a:avLst/>
          </a:prstGeom>
          <a:noFill/>
          <a:ln>
            <a:noFill/>
          </a:ln>
        </p:spPr>
      </p:pic>
      <p:sp>
        <p:nvSpPr>
          <p:cNvPr id="146" name="Google Shape;146;p21"/>
          <p:cNvSpPr txBox="1"/>
          <p:nvPr/>
        </p:nvSpPr>
        <p:spPr>
          <a:xfrm>
            <a:off x="3912050" y="3481150"/>
            <a:ext cx="1440000" cy="187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Lato"/>
                <a:ea typeface="Lato"/>
                <a:cs typeface="Lato"/>
                <a:sym typeface="Lato"/>
              </a:rPr>
              <a:t>Output:</a:t>
            </a:r>
            <a:endParaRPr sz="1500">
              <a:latin typeface="Lato"/>
              <a:ea typeface="Lato"/>
              <a:cs typeface="Lato"/>
              <a:sym typeface="Lato"/>
            </a:endParaRPr>
          </a:p>
          <a:p>
            <a:pPr indent="0" lvl="0" marL="0" rtl="0" algn="l">
              <a:lnSpc>
                <a:spcPct val="135714"/>
              </a:lnSpc>
              <a:spcBef>
                <a:spcPts val="0"/>
              </a:spcBef>
              <a:spcAft>
                <a:spcPts val="0"/>
              </a:spcAft>
              <a:buNone/>
            </a:pPr>
            <a:r>
              <a:rPr lang="vi" sz="1150">
                <a:solidFill>
                  <a:srgbClr val="CE9178"/>
                </a:solidFill>
                <a:highlight>
                  <a:srgbClr val="1E1E1E"/>
                </a:highlight>
                <a:latin typeface="Courier New"/>
                <a:ea typeface="Courier New"/>
                <a:cs typeface="Courier New"/>
                <a:sym typeface="Courier New"/>
              </a:rPr>
              <a:t>Dòng đầu tiên</a:t>
            </a:r>
            <a:endParaRPr sz="11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vi" sz="1200">
                <a:solidFill>
                  <a:srgbClr val="CE9178"/>
                </a:solidFill>
                <a:highlight>
                  <a:srgbClr val="1E1E1E"/>
                </a:highlight>
                <a:latin typeface="Courier New"/>
                <a:ea typeface="Courier New"/>
                <a:cs typeface="Courier New"/>
                <a:sym typeface="Courier New"/>
              </a:rPr>
              <a:t>Dòng số 3</a:t>
            </a:r>
            <a:endParaRPr sz="12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vi" sz="1200">
                <a:solidFill>
                  <a:srgbClr val="CE9178"/>
                </a:solidFill>
                <a:highlight>
                  <a:srgbClr val="1E1E1E"/>
                </a:highlight>
                <a:latin typeface="Courier New"/>
                <a:ea typeface="Courier New"/>
                <a:cs typeface="Courier New"/>
                <a:sym typeface="Courier New"/>
              </a:rPr>
              <a:t>Dòng số 2</a:t>
            </a:r>
            <a:endParaRPr sz="12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solidFill>
                <a:srgbClr val="CE917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500">
              <a:latin typeface="Lato"/>
              <a:ea typeface="Lato"/>
              <a:cs typeface="Lato"/>
              <a:sym typeface="Lato"/>
            </a:endParaRPr>
          </a:p>
        </p:txBody>
      </p:sp>
      <p:pic>
        <p:nvPicPr>
          <p:cNvPr id="147" name="Google Shape;147;p21"/>
          <p:cNvPicPr preferRelativeResize="0"/>
          <p:nvPr/>
        </p:nvPicPr>
        <p:blipFill>
          <a:blip r:embed="rId4">
            <a:alphaModFix/>
          </a:blip>
          <a:stretch>
            <a:fillRect/>
          </a:stretch>
        </p:blipFill>
        <p:spPr>
          <a:xfrm>
            <a:off x="729450" y="2006250"/>
            <a:ext cx="2705100" cy="2688225"/>
          </a:xfrm>
          <a:prstGeom prst="rect">
            <a:avLst/>
          </a:prstGeom>
          <a:noFill/>
          <a:ln>
            <a:noFill/>
          </a:ln>
        </p:spPr>
      </p:pic>
      <p:pic>
        <p:nvPicPr>
          <p:cNvPr id="148" name="Google Shape;148;p21"/>
          <p:cNvPicPr preferRelativeResize="0"/>
          <p:nvPr/>
        </p:nvPicPr>
        <p:blipFill>
          <a:blip r:embed="rId5">
            <a:alphaModFix/>
          </a:blip>
          <a:stretch>
            <a:fillRect/>
          </a:stretch>
        </p:blipFill>
        <p:spPr>
          <a:xfrm>
            <a:off x="6165400" y="2006250"/>
            <a:ext cx="2826200" cy="2688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