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7" r:id="rId9"/>
    <p:sldId id="318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58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2025-03-02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2025-03-02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2025-03-02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2025-03-02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2025-03-02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Best Practices for secure collaboration</a:t>
            </a:r>
          </a:p>
          <a:p>
            <a:r>
              <a:rPr lang="it-IT" dirty="0"/>
              <a:t>Vanh Somchaleun</a:t>
            </a:r>
          </a:p>
          <a:p>
            <a:r>
              <a:rPr lang="it-IT"/>
              <a:t>https://github.com/VanhSom/csd-380.git</a:t>
            </a:r>
            <a:endParaRPr lang="it-IT" dirty="0"/>
          </a:p>
          <a:p>
            <a:r>
              <a:rPr lang="it-IT" dirty="0"/>
              <a:t>2/27/25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Shared Code Repositories?</a:t>
            </a:r>
          </a:p>
          <a:p>
            <a:pPr lvl="1"/>
            <a:r>
              <a:rPr lang="en-US" dirty="0"/>
              <a:t>Platforms like GitHub, GitLab, Bitbucket, etc., where developers collaborate on code.</a:t>
            </a:r>
          </a:p>
          <a:p>
            <a:r>
              <a:rPr lang="en-US" dirty="0"/>
              <a:t>Why Security is Critical:</a:t>
            </a:r>
          </a:p>
          <a:p>
            <a:pPr lvl="1"/>
            <a:r>
              <a:rPr lang="en-US" dirty="0"/>
              <a:t>Share repositories are prime targets for cyberattacks.</a:t>
            </a:r>
          </a:p>
          <a:p>
            <a:pPr lvl="1"/>
            <a:r>
              <a:rPr lang="en-US" dirty="0"/>
              <a:t>Vulnerabilities can lead to data breaches, intellectual property theft, and compromised systems.</a:t>
            </a:r>
          </a:p>
          <a:p>
            <a:r>
              <a:rPr lang="en-US" dirty="0"/>
              <a:t>Objective of the Presentation:</a:t>
            </a:r>
          </a:p>
          <a:p>
            <a:pPr lvl="1"/>
            <a:r>
              <a:rPr lang="en-US" dirty="0"/>
              <a:t>Summarize best practices for securing shared repositories.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80E8-D021-D307-2917-52C3EC4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7D6B-3977-A77A-7AB0-FB290B72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Unauthorized Access:</a:t>
            </a:r>
          </a:p>
          <a:p>
            <a:pPr lvl="1"/>
            <a:r>
              <a:rPr lang="en-US" dirty="0"/>
              <a:t>Weak authentication or misconfigured permissions.</a:t>
            </a:r>
          </a:p>
          <a:p>
            <a:r>
              <a:rPr lang="en-US" dirty="0"/>
              <a:t>Secrets Exposure:</a:t>
            </a:r>
          </a:p>
          <a:p>
            <a:pPr lvl="1"/>
            <a:r>
              <a:rPr lang="en-US" dirty="0"/>
              <a:t>Hardcoded API keys, passwords, or tokens in code.</a:t>
            </a:r>
          </a:p>
          <a:p>
            <a:r>
              <a:rPr lang="en-US" dirty="0"/>
              <a:t>Malicious Code Injection:</a:t>
            </a:r>
          </a:p>
          <a:p>
            <a:pPr lvl="1"/>
            <a:r>
              <a:rPr lang="en-US" dirty="0"/>
              <a:t>Pull requests or contributions from untrusted sources.</a:t>
            </a:r>
          </a:p>
          <a:p>
            <a:r>
              <a:rPr lang="en-US" dirty="0"/>
              <a:t>Lack of Monitoring:</a:t>
            </a:r>
          </a:p>
          <a:p>
            <a:pPr lvl="1"/>
            <a:r>
              <a:rPr lang="en-US" dirty="0"/>
              <a:t>No visibility into changes or access logs.</a:t>
            </a:r>
          </a:p>
          <a:p>
            <a:r>
              <a:rPr lang="en-US" dirty="0"/>
              <a:t>Dependency Vulnerabilities:</a:t>
            </a:r>
          </a:p>
          <a:p>
            <a:pPr lvl="1"/>
            <a:r>
              <a:rPr lang="en-US" dirty="0"/>
              <a:t>Outdated or insecure third-party libraries.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955-1314-059E-ADAB-CCC805B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630A-D77C-D011-DA03-B3EF62C9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Role-Based Access Control:</a:t>
            </a:r>
          </a:p>
          <a:p>
            <a:pPr lvl="1"/>
            <a:r>
              <a:rPr lang="en-US" dirty="0"/>
              <a:t>Assign permissions based on  user roles (e.g., read, write, admin)</a:t>
            </a:r>
          </a:p>
          <a:p>
            <a:r>
              <a:rPr lang="en-US" dirty="0"/>
              <a:t>Use Multi-Factor Authentication (MFA):</a:t>
            </a:r>
          </a:p>
          <a:p>
            <a:pPr lvl="1"/>
            <a:r>
              <a:rPr lang="en-US" dirty="0"/>
              <a:t>Require MFA for all users to prevent unauthorized access.</a:t>
            </a:r>
          </a:p>
          <a:p>
            <a:r>
              <a:rPr lang="en-US" dirty="0"/>
              <a:t>Regularly Review Permissions:</a:t>
            </a:r>
          </a:p>
          <a:p>
            <a:pPr lvl="1"/>
            <a:r>
              <a:rPr lang="en-US" dirty="0"/>
              <a:t>Audit and revoke access for inactive users or those who no longer need it.</a:t>
            </a:r>
          </a:p>
          <a:p>
            <a:r>
              <a:rPr lang="en-US" dirty="0"/>
              <a:t>Limit Public Repositories:</a:t>
            </a:r>
          </a:p>
          <a:p>
            <a:pPr lvl="1"/>
            <a:r>
              <a:rPr lang="en-US" dirty="0"/>
              <a:t>Use private repositories for sensitive projects.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18BC-5982-BEBD-BEBD-B3E16F3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Code and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B642-344C-723A-78FB-34D2FF37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for Secrets:</a:t>
            </a:r>
          </a:p>
          <a:p>
            <a:pPr lvl="1"/>
            <a:r>
              <a:rPr lang="en-US" dirty="0"/>
              <a:t>Use tools like </a:t>
            </a:r>
            <a:r>
              <a:rPr lang="en-US" dirty="0" err="1"/>
              <a:t>GitGuardian</a:t>
            </a:r>
            <a:r>
              <a:rPr lang="en-US" dirty="0"/>
              <a:t> and GitHub’s built-in secret scanning.</a:t>
            </a:r>
          </a:p>
          <a:p>
            <a:r>
              <a:rPr lang="en-US" dirty="0"/>
              <a:t>Pre-Commit Hooks:</a:t>
            </a:r>
          </a:p>
          <a:p>
            <a:pPr lvl="1"/>
            <a:r>
              <a:rPr lang="en-US" dirty="0"/>
              <a:t>Automate checks for secrets or vulnerabilities before code is committed.</a:t>
            </a:r>
          </a:p>
          <a:p>
            <a:r>
              <a:rPr lang="en-US" dirty="0"/>
              <a:t>Encrypt Sensitive Data:</a:t>
            </a:r>
          </a:p>
          <a:p>
            <a:pPr lvl="1"/>
            <a:r>
              <a:rPr lang="en-US" dirty="0"/>
              <a:t>Ensure data at rest and in transit is encrypted.</a:t>
            </a:r>
          </a:p>
        </p:txBody>
      </p:sp>
    </p:spTree>
    <p:extLst>
      <p:ext uri="{BB962C8B-B14F-4D97-AF65-F5344CB8AC3E}">
        <p14:creationId xmlns:p14="http://schemas.microsoft.com/office/powerpoint/2010/main" val="42105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DD2B-AFF2-1146-2563-72419065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and Collaboration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76C5-21C8-697F-4A60-E82FDD9C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Code Reviews:</a:t>
            </a:r>
          </a:p>
          <a:p>
            <a:pPr lvl="1"/>
            <a:r>
              <a:rPr lang="en-US" dirty="0"/>
              <a:t>Require peer reviews for all pull requests to catch vulnerabilities.</a:t>
            </a:r>
          </a:p>
          <a:p>
            <a:r>
              <a:rPr lang="en-US" dirty="0"/>
              <a:t>Automated Static Code Analysis:</a:t>
            </a:r>
          </a:p>
          <a:p>
            <a:pPr lvl="1"/>
            <a:r>
              <a:rPr lang="en-US" dirty="0"/>
              <a:t>Use tools like SonarQube to identify security flaws.</a:t>
            </a:r>
          </a:p>
          <a:p>
            <a:r>
              <a:rPr lang="en-US" dirty="0"/>
              <a:t>Verify Contributors:</a:t>
            </a:r>
          </a:p>
          <a:p>
            <a:pPr lvl="1"/>
            <a:r>
              <a:rPr lang="en-US" dirty="0"/>
              <a:t>Use signed commits and verify the identity of contributors.</a:t>
            </a:r>
          </a:p>
          <a:p>
            <a:r>
              <a:rPr lang="en-US" dirty="0"/>
              <a:t>Monitor Third-Party Dependencies:</a:t>
            </a:r>
          </a:p>
          <a:p>
            <a:pPr lvl="1"/>
            <a:r>
              <a:rPr lang="en-US" dirty="0"/>
              <a:t>Regularly update dependencies and use tools to track vulnerabilities.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965A-91CE-0D87-9451-A6473181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98A1-803F-5E16-2B3B-8E106645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Audit Logs:</a:t>
            </a:r>
          </a:p>
          <a:p>
            <a:pPr lvl="1"/>
            <a:r>
              <a:rPr lang="en-US" dirty="0"/>
              <a:t>Track repository activity (e.g., who accessed what and when).</a:t>
            </a:r>
          </a:p>
          <a:p>
            <a:r>
              <a:rPr lang="en-US" dirty="0"/>
              <a:t>Set Up alerts:</a:t>
            </a:r>
          </a:p>
          <a:p>
            <a:pPr lvl="1"/>
            <a:r>
              <a:rPr lang="en-US" dirty="0"/>
              <a:t>Notify admins of suspicious activity (e.g., unauthorized access attempts.)</a:t>
            </a:r>
          </a:p>
          <a:p>
            <a:r>
              <a:rPr lang="en-US" dirty="0"/>
              <a:t>Incident response plan:</a:t>
            </a:r>
          </a:p>
          <a:p>
            <a:pPr lvl="1"/>
            <a:r>
              <a:rPr lang="en-US" dirty="0"/>
              <a:t>Have a clear process for responding to security incidents (e.g., revoking access, rolling back changes)</a:t>
            </a:r>
          </a:p>
          <a:p>
            <a:r>
              <a:rPr lang="en-US" dirty="0"/>
              <a:t>Regular Security Audits:</a:t>
            </a:r>
          </a:p>
          <a:p>
            <a:pPr lvl="1"/>
            <a:r>
              <a:rPr lang="en-US" dirty="0"/>
              <a:t>Conduct periodic reviews of repository configurations and permissions.</a:t>
            </a:r>
          </a:p>
        </p:txBody>
      </p:sp>
    </p:spTree>
    <p:extLst>
      <p:ext uri="{BB962C8B-B14F-4D97-AF65-F5344CB8AC3E}">
        <p14:creationId xmlns:p14="http://schemas.microsoft.com/office/powerpoint/2010/main" val="30020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FCFB-3D77-62E2-0D01-C13EA335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3E4A-C166-AA0C-8E8A-8686B0E4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Shared repositories require robust security controls to mitigate risks.</a:t>
            </a:r>
          </a:p>
          <a:p>
            <a:pPr lvl="1"/>
            <a:r>
              <a:rPr lang="en-US" dirty="0"/>
              <a:t>Best practices include access control, secrets management, code reviews, and monitoring.</a:t>
            </a:r>
          </a:p>
          <a:p>
            <a:pPr lvl="1"/>
            <a:r>
              <a:rPr lang="en-US" dirty="0"/>
              <a:t>Leverage tools and automation to enhance security.</a:t>
            </a:r>
          </a:p>
        </p:txBody>
      </p:sp>
    </p:spTree>
    <p:extLst>
      <p:ext uri="{BB962C8B-B14F-4D97-AF65-F5344CB8AC3E}">
        <p14:creationId xmlns:p14="http://schemas.microsoft.com/office/powerpoint/2010/main" val="4900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B01-EEBA-7A4F-9BAA-C6F0834D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0E6D-B5B0-4A10-9197-91B9D663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Moisset</a:t>
            </a:r>
            <a:r>
              <a:rPr lang="en-US" dirty="0"/>
              <a:t>, S. (2022, September 2). GitHub Security 101: Best Practices for Securing your Repository. Blog.Gitguardian.com/. https://blog.gitguardian.com/github-security-101/</a:t>
            </a:r>
          </a:p>
          <a:p>
            <a:r>
              <a:rPr lang="en-US" dirty="0" err="1"/>
              <a:t>Deberdt</a:t>
            </a:r>
            <a:r>
              <a:rPr lang="en-US" dirty="0"/>
              <a:t>, C. (2024, August 8). 7 best practices to secure your repositories. Theodo.com. https://security.theodo.com/en/blog/secure-repositories</a:t>
            </a:r>
          </a:p>
        </p:txBody>
      </p:sp>
    </p:spTree>
    <p:extLst>
      <p:ext uri="{BB962C8B-B14F-4D97-AF65-F5344CB8AC3E}">
        <p14:creationId xmlns:p14="http://schemas.microsoft.com/office/powerpoint/2010/main" val="18992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3781</TotalTime>
  <Words>517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Security Controls in Shared Source Code Repositories</vt:lpstr>
      <vt:lpstr>Introduction</vt:lpstr>
      <vt:lpstr>Common Security Risks</vt:lpstr>
      <vt:lpstr>Best Practices for Access Control</vt:lpstr>
      <vt:lpstr>Securing Code and Secrets</vt:lpstr>
      <vt:lpstr>Code Review and Collaboration Security</vt:lpstr>
      <vt:lpstr>Monitoring and Incident Response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Outhayvanh Somchaleun</dc:creator>
  <cp:lastModifiedBy>Outhayvanh Somchaleun</cp:lastModifiedBy>
  <cp:revision>13</cp:revision>
  <dcterms:created xsi:type="dcterms:W3CDTF">2025-02-28T01:34:20Z</dcterms:created>
  <dcterms:modified xsi:type="dcterms:W3CDTF">2025-03-02T20:39:56Z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