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ello.com/b/8Ep9adeI/projectiig2streetworkouta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A989-7FC4-4BA5-976E-4A6742FA3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Street workout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EC098-B4A6-41C5-B3CF-C2EE119BC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1EF6-5556-491D-9DD7-A2320B91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Rolverdeling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C5A5-B876-4DC0-BE34-BFDAFF81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Project Owner</a:t>
            </a:r>
          </a:p>
          <a:p>
            <a:r>
              <a:rPr lang="nl-BE" dirty="0"/>
              <a:t>Scrum Master</a:t>
            </a:r>
          </a:p>
          <a:p>
            <a:r>
              <a:rPr lang="nl-BE" dirty="0"/>
              <a:t>Ontwikkelteam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00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5D7-732A-4786-B323-0B72A08E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omschrijving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571A-A0EF-4FB7-BC16-D8AC92BE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App</a:t>
            </a:r>
          </a:p>
          <a:p>
            <a:pPr lvl="1"/>
            <a:r>
              <a:rPr lang="nl-BE" dirty="0"/>
              <a:t>Workout</a:t>
            </a:r>
          </a:p>
          <a:p>
            <a:pPr lvl="1"/>
            <a:r>
              <a:rPr lang="nl-BE" dirty="0"/>
              <a:t>Spiergroep</a:t>
            </a:r>
          </a:p>
          <a:p>
            <a:pPr lvl="1"/>
            <a:r>
              <a:rPr lang="nl-BE" dirty="0"/>
              <a:t>Moeilijkheidsgraad</a:t>
            </a:r>
          </a:p>
          <a:p>
            <a:pPr lvl="1"/>
            <a:r>
              <a:rPr lang="nl-BE" dirty="0"/>
              <a:t>Training</a:t>
            </a:r>
          </a:p>
          <a:p>
            <a:pPr lvl="1"/>
            <a:r>
              <a:rPr lang="nl-BE" dirty="0"/>
              <a:t>Hartslag</a:t>
            </a:r>
          </a:p>
          <a:p>
            <a:pPr lvl="1"/>
            <a:r>
              <a:rPr lang="nl-BE" dirty="0"/>
              <a:t>QR-Code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0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C282-E1EE-42F4-9A53-B624EA1F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C785-FF90-40D3-9066-B139471E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Registreren/inloggen</a:t>
            </a:r>
            <a:r>
              <a:rPr lang="en-GB" dirty="0"/>
              <a:t> =&gt; Database</a:t>
            </a:r>
          </a:p>
          <a:p>
            <a:r>
              <a:rPr lang="nl-BE" dirty="0"/>
              <a:t>S</a:t>
            </a:r>
            <a:r>
              <a:rPr lang="en-GB" dirty="0" err="1"/>
              <a:t>piergroep</a:t>
            </a:r>
            <a:endParaRPr lang="en-GB" dirty="0"/>
          </a:p>
          <a:p>
            <a:r>
              <a:rPr lang="nl-BE" dirty="0"/>
              <a:t>Voorgestelde o</a:t>
            </a:r>
            <a:r>
              <a:rPr lang="en-GB" dirty="0" err="1"/>
              <a:t>efening</a:t>
            </a:r>
            <a:endParaRPr lang="en-GB" dirty="0"/>
          </a:p>
          <a:p>
            <a:r>
              <a:rPr lang="nl-BE" dirty="0"/>
              <a:t>Oefening met actuele hartslag</a:t>
            </a:r>
          </a:p>
          <a:p>
            <a:r>
              <a:rPr lang="nl-BE" dirty="0"/>
              <a:t>Rust</a:t>
            </a:r>
          </a:p>
          <a:p>
            <a:r>
              <a:rPr lang="nl-BE" dirty="0"/>
              <a:t>Evalueren</a:t>
            </a:r>
          </a:p>
        </p:txBody>
      </p:sp>
    </p:spTree>
    <p:extLst>
      <p:ext uri="{BB962C8B-B14F-4D97-AF65-F5344CB8AC3E}">
        <p14:creationId xmlns:p14="http://schemas.microsoft.com/office/powerpoint/2010/main" val="2270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96A-5C8A-4517-B26A-03FD9674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nl-BE" dirty="0"/>
              <a:t>Trello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D66D8927-64F6-4D4B-8279-0BC879E9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5" y="685800"/>
            <a:ext cx="7153972" cy="45427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3A44-CA0D-4F0E-A07A-0F1E1502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428750"/>
            <a:ext cx="3656419" cy="3581400"/>
          </a:xfrm>
        </p:spPr>
        <p:txBody>
          <a:bodyPr>
            <a:normAutofit/>
          </a:bodyPr>
          <a:lstStyle/>
          <a:p>
            <a:r>
              <a:rPr lang="nl-BE" dirty="0"/>
              <a:t>Scrum sessie</a:t>
            </a:r>
          </a:p>
          <a:p>
            <a:pPr lvl="1"/>
            <a:r>
              <a:rPr lang="nl-BE" dirty="0"/>
              <a:t>Brainstorming</a:t>
            </a:r>
          </a:p>
          <a:p>
            <a:pPr lvl="1"/>
            <a:r>
              <a:rPr lang="nl-BE" dirty="0"/>
              <a:t>Ordenen op werklast</a:t>
            </a:r>
          </a:p>
          <a:p>
            <a:pPr lvl="1"/>
            <a:r>
              <a:rPr lang="nl-BE" dirty="0"/>
              <a:t>Punten uitdelen</a:t>
            </a:r>
          </a:p>
          <a:p>
            <a:pPr lvl="1"/>
            <a:r>
              <a:rPr lang="nl-BE" dirty="0"/>
              <a:t>Ordenen werkflow</a:t>
            </a:r>
          </a:p>
          <a:p>
            <a:pPr lvl="1"/>
            <a:r>
              <a:rPr lang="nl-BE" dirty="0"/>
              <a:t>Sprint backlog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18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4043-B305-459D-A972-B4D7D0967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Vragen?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D750-F322-4183-B45E-E6647E787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0170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</TotalTime>
  <Words>49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Street workout</vt:lpstr>
      <vt:lpstr>Rolverdeling</vt:lpstr>
      <vt:lpstr>Project omschrijving</vt:lpstr>
      <vt:lpstr>Oplossingen</vt:lpstr>
      <vt:lpstr>Trello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workout</dc:title>
  <dc:creator>brent delarue</dc:creator>
  <cp:lastModifiedBy>brent delarue</cp:lastModifiedBy>
  <cp:revision>5</cp:revision>
  <dcterms:created xsi:type="dcterms:W3CDTF">2018-11-16T08:23:14Z</dcterms:created>
  <dcterms:modified xsi:type="dcterms:W3CDTF">2018-11-16T11:09:16Z</dcterms:modified>
</cp:coreProperties>
</file>