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290" r:id="rId9"/>
    <p:sldId id="278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Abe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64D0AB-8338-441E-A825-9D238F5C047E}">
  <a:tblStyle styleId="{B564D0AB-8338-441E-A825-9D238F5C0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0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d.adobe.com/view/564e089f-ce5d-43f4-64c6-67025b899fd6-207f/screen/9802ac53-c5e8-46ff-9eb9-e8c6cfa987c9/Select-Hartslag-overzicht-1?fullscre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Street workout Project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C73DAA-838F-4B2F-A82E-1D0BA6A1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88" y="2110283"/>
            <a:ext cx="1308150" cy="232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41CC25-456C-417D-8C05-C8AAC28A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26" y="2126495"/>
            <a:ext cx="1308150" cy="2325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F788C2-2F89-4EE5-A043-0D8929B8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330" y="2112232"/>
            <a:ext cx="1308150" cy="2325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EF9203D-9EEF-4C58-BD7A-D3D725F31E1F}"/>
              </a:ext>
            </a:extLst>
          </p:cNvPr>
          <p:cNvGrpSpPr/>
          <p:nvPr/>
        </p:nvGrpSpPr>
        <p:grpSpPr>
          <a:xfrm>
            <a:off x="1647734" y="1860212"/>
            <a:ext cx="1353507" cy="2807442"/>
            <a:chOff x="1425024" y="2023573"/>
            <a:chExt cx="1353507" cy="2807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8B12A1-C99B-4DE8-9138-01AA97F8E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921" y="2275593"/>
              <a:ext cx="1307054" cy="2323651"/>
            </a:xfrm>
            <a:prstGeom prst="rect">
              <a:avLst/>
            </a:prstGeom>
          </p:spPr>
        </p:pic>
        <p:grpSp>
          <p:nvGrpSpPr>
            <p:cNvPr id="9" name="Google Shape;354;p30">
              <a:extLst>
                <a:ext uri="{FF2B5EF4-FFF2-40B4-BE49-F238E27FC236}">
                  <a16:creationId xmlns:a16="http://schemas.microsoft.com/office/drawing/2014/main" id="{CF03EFC5-B2E3-41ED-8CC3-689AF9088B3F}"/>
                </a:ext>
              </a:extLst>
            </p:cNvPr>
            <p:cNvGrpSpPr/>
            <p:nvPr/>
          </p:nvGrpSpPr>
          <p:grpSpPr>
            <a:xfrm>
              <a:off x="1425024" y="2023573"/>
              <a:ext cx="1353507" cy="2807442"/>
              <a:chOff x="2547150" y="238125"/>
              <a:chExt cx="2525675" cy="5238750"/>
            </a:xfrm>
          </p:grpSpPr>
          <p:sp>
            <p:nvSpPr>
              <p:cNvPr id="10" name="Google Shape;355;p30">
                <a:extLst>
                  <a:ext uri="{FF2B5EF4-FFF2-40B4-BE49-F238E27FC236}">
                    <a16:creationId xmlns:a16="http://schemas.microsoft.com/office/drawing/2014/main" id="{32B3F333-E157-4C04-BD51-07F8F36676EA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6;p30">
                <a:extLst>
                  <a:ext uri="{FF2B5EF4-FFF2-40B4-BE49-F238E27FC236}">
                    <a16:creationId xmlns:a16="http://schemas.microsoft.com/office/drawing/2014/main" id="{4917AF28-38A5-4530-A1F6-C8EDA5E8894E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7;p30">
                <a:extLst>
                  <a:ext uri="{FF2B5EF4-FFF2-40B4-BE49-F238E27FC236}">
                    <a16:creationId xmlns:a16="http://schemas.microsoft.com/office/drawing/2014/main" id="{99249685-DF95-4A0D-99EF-D06E7711085F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8;p30">
                <a:extLst>
                  <a:ext uri="{FF2B5EF4-FFF2-40B4-BE49-F238E27FC236}">
                    <a16:creationId xmlns:a16="http://schemas.microsoft.com/office/drawing/2014/main" id="{8AE9777D-EB79-49EB-9E02-AE85B3F70A89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354;p30">
            <a:extLst>
              <a:ext uri="{FF2B5EF4-FFF2-40B4-BE49-F238E27FC236}">
                <a16:creationId xmlns:a16="http://schemas.microsoft.com/office/drawing/2014/main" id="{B029D71F-566E-4A05-BD48-6090583BB5B4}"/>
              </a:ext>
            </a:extLst>
          </p:cNvPr>
          <p:cNvGrpSpPr/>
          <p:nvPr/>
        </p:nvGrpSpPr>
        <p:grpSpPr>
          <a:xfrm>
            <a:off x="3148830" y="1860212"/>
            <a:ext cx="1353507" cy="2807442"/>
            <a:chOff x="2547150" y="238125"/>
            <a:chExt cx="2525675" cy="5238750"/>
          </a:xfrm>
        </p:grpSpPr>
        <p:sp>
          <p:nvSpPr>
            <p:cNvPr id="16" name="Google Shape;355;p30">
              <a:extLst>
                <a:ext uri="{FF2B5EF4-FFF2-40B4-BE49-F238E27FC236}">
                  <a16:creationId xmlns:a16="http://schemas.microsoft.com/office/drawing/2014/main" id="{76143B7B-BAD2-4424-8FA3-22C259E1FFDB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56;p30">
              <a:extLst>
                <a:ext uri="{FF2B5EF4-FFF2-40B4-BE49-F238E27FC236}">
                  <a16:creationId xmlns:a16="http://schemas.microsoft.com/office/drawing/2014/main" id="{D7619DBA-9C24-4F83-B8CB-93879677D27E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;p30">
              <a:extLst>
                <a:ext uri="{FF2B5EF4-FFF2-40B4-BE49-F238E27FC236}">
                  <a16:creationId xmlns:a16="http://schemas.microsoft.com/office/drawing/2014/main" id="{B0204D1E-A60C-481E-8BC3-E7A229E5C1EB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8;p30">
              <a:extLst>
                <a:ext uri="{FF2B5EF4-FFF2-40B4-BE49-F238E27FC236}">
                  <a16:creationId xmlns:a16="http://schemas.microsoft.com/office/drawing/2014/main" id="{38FF2561-3B16-4752-8B39-D2C88042D11D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354;p30">
            <a:extLst>
              <a:ext uri="{FF2B5EF4-FFF2-40B4-BE49-F238E27FC236}">
                <a16:creationId xmlns:a16="http://schemas.microsoft.com/office/drawing/2014/main" id="{C56C8867-E5DF-42F9-B5A5-0A289B6A8353}"/>
              </a:ext>
            </a:extLst>
          </p:cNvPr>
          <p:cNvGrpSpPr/>
          <p:nvPr/>
        </p:nvGrpSpPr>
        <p:grpSpPr>
          <a:xfrm>
            <a:off x="4641569" y="1852178"/>
            <a:ext cx="1353600" cy="2808000"/>
            <a:chOff x="2547149" y="238125"/>
            <a:chExt cx="2525674" cy="5238750"/>
          </a:xfrm>
        </p:grpSpPr>
        <p:sp>
          <p:nvSpPr>
            <p:cNvPr id="23" name="Google Shape;355;p30">
              <a:extLst>
                <a:ext uri="{FF2B5EF4-FFF2-40B4-BE49-F238E27FC236}">
                  <a16:creationId xmlns:a16="http://schemas.microsoft.com/office/drawing/2014/main" id="{07AB55F6-3890-403B-8669-BD9303D9264E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56;p30">
              <a:extLst>
                <a:ext uri="{FF2B5EF4-FFF2-40B4-BE49-F238E27FC236}">
                  <a16:creationId xmlns:a16="http://schemas.microsoft.com/office/drawing/2014/main" id="{60C88D3A-6C7C-446F-9578-0DA10123085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30">
              <a:extLst>
                <a:ext uri="{FF2B5EF4-FFF2-40B4-BE49-F238E27FC236}">
                  <a16:creationId xmlns:a16="http://schemas.microsoft.com/office/drawing/2014/main" id="{93679EB7-16EC-429D-9E0F-C081693B7DB5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;p30">
              <a:extLst>
                <a:ext uri="{FF2B5EF4-FFF2-40B4-BE49-F238E27FC236}">
                  <a16:creationId xmlns:a16="http://schemas.microsoft.com/office/drawing/2014/main" id="{906D4502-6284-4068-8CF1-EC7462F7B8F9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54;p30">
            <a:extLst>
              <a:ext uri="{FF2B5EF4-FFF2-40B4-BE49-F238E27FC236}">
                <a16:creationId xmlns:a16="http://schemas.microsoft.com/office/drawing/2014/main" id="{DC2C86AB-5B8C-4FE2-A498-F537C0FB2EFA}"/>
              </a:ext>
            </a:extLst>
          </p:cNvPr>
          <p:cNvGrpSpPr/>
          <p:nvPr/>
        </p:nvGrpSpPr>
        <p:grpSpPr>
          <a:xfrm>
            <a:off x="6142665" y="1851175"/>
            <a:ext cx="1353600" cy="2808000"/>
            <a:chOff x="2547149" y="238125"/>
            <a:chExt cx="2525674" cy="5238750"/>
          </a:xfrm>
        </p:grpSpPr>
        <p:sp>
          <p:nvSpPr>
            <p:cNvPr id="31" name="Google Shape;355;p30">
              <a:extLst>
                <a:ext uri="{FF2B5EF4-FFF2-40B4-BE49-F238E27FC236}">
                  <a16:creationId xmlns:a16="http://schemas.microsoft.com/office/drawing/2014/main" id="{63A2DBBD-36DA-40A3-97E1-D10A20C395E1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56;p30">
              <a:extLst>
                <a:ext uri="{FF2B5EF4-FFF2-40B4-BE49-F238E27FC236}">
                  <a16:creationId xmlns:a16="http://schemas.microsoft.com/office/drawing/2014/main" id="{E330B1CC-3F8E-418C-ACF3-E3577641090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7;p30">
              <a:extLst>
                <a:ext uri="{FF2B5EF4-FFF2-40B4-BE49-F238E27FC236}">
                  <a16:creationId xmlns:a16="http://schemas.microsoft.com/office/drawing/2014/main" id="{73B1B359-6615-4FC0-872D-3C84EFE921C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;p30">
              <a:extLst>
                <a:ext uri="{FF2B5EF4-FFF2-40B4-BE49-F238E27FC236}">
                  <a16:creationId xmlns:a16="http://schemas.microsoft.com/office/drawing/2014/main" id="{1CD6DDCE-D5DD-46FE-AC45-596299BAFF5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76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4C331C-406E-4479-BC92-F5837EE3F181}"/>
              </a:ext>
            </a:extLst>
          </p:cNvPr>
          <p:cNvGrpSpPr/>
          <p:nvPr/>
        </p:nvGrpSpPr>
        <p:grpSpPr>
          <a:xfrm>
            <a:off x="1647734" y="1851175"/>
            <a:ext cx="5848531" cy="2817617"/>
            <a:chOff x="1698337" y="1904034"/>
            <a:chExt cx="5848531" cy="28176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BEE27F-3EBD-40C2-B7B6-37B4DF17F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0513" y="2164280"/>
              <a:ext cx="1308150" cy="2325600"/>
            </a:xfrm>
            <a:prstGeom prst="rect">
              <a:avLst/>
            </a:prstGeom>
          </p:spPr>
        </p:pic>
        <p:grpSp>
          <p:nvGrpSpPr>
            <p:cNvPr id="15" name="Google Shape;354;p30">
              <a:extLst>
                <a:ext uri="{FF2B5EF4-FFF2-40B4-BE49-F238E27FC236}">
                  <a16:creationId xmlns:a16="http://schemas.microsoft.com/office/drawing/2014/main" id="{B029D71F-566E-4A05-BD48-6090583BB5B4}"/>
                </a:ext>
              </a:extLst>
            </p:cNvPr>
            <p:cNvGrpSpPr/>
            <p:nvPr/>
          </p:nvGrpSpPr>
          <p:grpSpPr>
            <a:xfrm>
              <a:off x="1698337" y="1914209"/>
              <a:ext cx="1353507" cy="2807442"/>
              <a:chOff x="2547150" y="238125"/>
              <a:chExt cx="2525675" cy="5238750"/>
            </a:xfrm>
          </p:grpSpPr>
          <p:sp>
            <p:nvSpPr>
              <p:cNvPr id="16" name="Google Shape;355;p30">
                <a:extLst>
                  <a:ext uri="{FF2B5EF4-FFF2-40B4-BE49-F238E27FC236}">
                    <a16:creationId xmlns:a16="http://schemas.microsoft.com/office/drawing/2014/main" id="{76143B7B-BAD2-4424-8FA3-22C259E1FFDB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56;p30">
                <a:extLst>
                  <a:ext uri="{FF2B5EF4-FFF2-40B4-BE49-F238E27FC236}">
                    <a16:creationId xmlns:a16="http://schemas.microsoft.com/office/drawing/2014/main" id="{D7619DBA-9C24-4F83-B8CB-93879677D27E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7;p30">
                <a:extLst>
                  <a:ext uri="{FF2B5EF4-FFF2-40B4-BE49-F238E27FC236}">
                    <a16:creationId xmlns:a16="http://schemas.microsoft.com/office/drawing/2014/main" id="{B0204D1E-A60C-481E-8BC3-E7A229E5C1EB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58;p30">
                <a:extLst>
                  <a:ext uri="{FF2B5EF4-FFF2-40B4-BE49-F238E27FC236}">
                    <a16:creationId xmlns:a16="http://schemas.microsoft.com/office/drawing/2014/main" id="{38FF2561-3B16-4752-8B39-D2C88042D11D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699C97-17FB-4CDC-8CE4-1B6C698D65AB}"/>
                </a:ext>
              </a:extLst>
            </p:cNvPr>
            <p:cNvGrpSpPr/>
            <p:nvPr/>
          </p:nvGrpSpPr>
          <p:grpSpPr>
            <a:xfrm>
              <a:off x="3191076" y="1906175"/>
              <a:ext cx="1353600" cy="2808000"/>
              <a:chOff x="4418859" y="2015539"/>
              <a:chExt cx="1353600" cy="280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8FF6F94-1444-49E6-A5BF-4F09949B6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3633" y="2267610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22" name="Google Shape;354;p30">
                <a:extLst>
                  <a:ext uri="{FF2B5EF4-FFF2-40B4-BE49-F238E27FC236}">
                    <a16:creationId xmlns:a16="http://schemas.microsoft.com/office/drawing/2014/main" id="{C56C8867-E5DF-42F9-B5A5-0A289B6A8353}"/>
                  </a:ext>
                </a:extLst>
              </p:cNvPr>
              <p:cNvGrpSpPr/>
              <p:nvPr/>
            </p:nvGrpSpPr>
            <p:grpSpPr>
              <a:xfrm>
                <a:off x="4418859" y="2015539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23" name="Google Shape;355;p30">
                  <a:extLst>
                    <a:ext uri="{FF2B5EF4-FFF2-40B4-BE49-F238E27FC236}">
                      <a16:creationId xmlns:a16="http://schemas.microsoft.com/office/drawing/2014/main" id="{07AB55F6-3890-403B-8669-BD9303D9264E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356;p30">
                  <a:extLst>
                    <a:ext uri="{FF2B5EF4-FFF2-40B4-BE49-F238E27FC236}">
                      <a16:creationId xmlns:a16="http://schemas.microsoft.com/office/drawing/2014/main" id="{60C88D3A-6C7C-446F-9578-0DA10123085B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57;p30">
                  <a:extLst>
                    <a:ext uri="{FF2B5EF4-FFF2-40B4-BE49-F238E27FC236}">
                      <a16:creationId xmlns:a16="http://schemas.microsoft.com/office/drawing/2014/main" id="{93679EB7-16EC-429D-9E0F-C081693B7DB5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58;p30">
                  <a:extLst>
                    <a:ext uri="{FF2B5EF4-FFF2-40B4-BE49-F238E27FC236}">
                      <a16:creationId xmlns:a16="http://schemas.microsoft.com/office/drawing/2014/main" id="{906D4502-6284-4068-8CF1-EC7462F7B8F9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F29CD0-C1DB-49DF-9063-3C97B3A8005D}"/>
                </a:ext>
              </a:extLst>
            </p:cNvPr>
            <p:cNvGrpSpPr/>
            <p:nvPr/>
          </p:nvGrpSpPr>
          <p:grpSpPr>
            <a:xfrm>
              <a:off x="4692172" y="1905172"/>
              <a:ext cx="1353600" cy="2808000"/>
              <a:chOff x="5991890" y="2013487"/>
              <a:chExt cx="1353600" cy="2808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B489800-68A8-406E-8434-49A497D55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8896" y="2267610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30" name="Google Shape;354;p30">
                <a:extLst>
                  <a:ext uri="{FF2B5EF4-FFF2-40B4-BE49-F238E27FC236}">
                    <a16:creationId xmlns:a16="http://schemas.microsoft.com/office/drawing/2014/main" id="{DC2C86AB-5B8C-4FE2-A498-F537C0FB2EFA}"/>
                  </a:ext>
                </a:extLst>
              </p:cNvPr>
              <p:cNvGrpSpPr/>
              <p:nvPr/>
            </p:nvGrpSpPr>
            <p:grpSpPr>
              <a:xfrm>
                <a:off x="5991890" y="2013487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31" name="Google Shape;355;p30">
                  <a:extLst>
                    <a:ext uri="{FF2B5EF4-FFF2-40B4-BE49-F238E27FC236}">
                      <a16:creationId xmlns:a16="http://schemas.microsoft.com/office/drawing/2014/main" id="{63A2DBBD-36DA-40A3-97E1-D10A20C395E1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356;p30">
                  <a:extLst>
                    <a:ext uri="{FF2B5EF4-FFF2-40B4-BE49-F238E27FC236}">
                      <a16:creationId xmlns:a16="http://schemas.microsoft.com/office/drawing/2014/main" id="{E330B1CC-3F8E-418C-ACF3-E35776410908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57;p30">
                  <a:extLst>
                    <a:ext uri="{FF2B5EF4-FFF2-40B4-BE49-F238E27FC236}">
                      <a16:creationId xmlns:a16="http://schemas.microsoft.com/office/drawing/2014/main" id="{73B1B359-6615-4FC0-872D-3C84EFE921CE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58;p30">
                  <a:extLst>
                    <a:ext uri="{FF2B5EF4-FFF2-40B4-BE49-F238E27FC236}">
                      <a16:creationId xmlns:a16="http://schemas.microsoft.com/office/drawing/2014/main" id="{1CD6DDCE-D5DD-46FE-AC45-596299BAFF54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B7D9EB-62A4-4D30-8BB0-4820A2037B66}"/>
                </a:ext>
              </a:extLst>
            </p:cNvPr>
            <p:cNvGrpSpPr/>
            <p:nvPr/>
          </p:nvGrpSpPr>
          <p:grpSpPr>
            <a:xfrm>
              <a:off x="6193268" y="1904034"/>
              <a:ext cx="1353600" cy="2808000"/>
              <a:chOff x="6562657" y="1913651"/>
              <a:chExt cx="1353600" cy="280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1858B4E-6314-4745-B546-FF63C453D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2830" y="2158246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40" name="Google Shape;354;p30">
                <a:extLst>
                  <a:ext uri="{FF2B5EF4-FFF2-40B4-BE49-F238E27FC236}">
                    <a16:creationId xmlns:a16="http://schemas.microsoft.com/office/drawing/2014/main" id="{7C1B1A15-3D73-4113-9990-6A4870F5A895}"/>
                  </a:ext>
                </a:extLst>
              </p:cNvPr>
              <p:cNvGrpSpPr/>
              <p:nvPr/>
            </p:nvGrpSpPr>
            <p:grpSpPr>
              <a:xfrm>
                <a:off x="6562657" y="1913651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41" name="Google Shape;355;p30">
                  <a:extLst>
                    <a:ext uri="{FF2B5EF4-FFF2-40B4-BE49-F238E27FC236}">
                      <a16:creationId xmlns:a16="http://schemas.microsoft.com/office/drawing/2014/main" id="{77F37CB4-50F8-44BD-B966-F426CA9E3C88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356;p30">
                  <a:extLst>
                    <a:ext uri="{FF2B5EF4-FFF2-40B4-BE49-F238E27FC236}">
                      <a16:creationId xmlns:a16="http://schemas.microsoft.com/office/drawing/2014/main" id="{DA2B197D-5D13-4819-847B-269801F425C9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357;p30">
                  <a:extLst>
                    <a:ext uri="{FF2B5EF4-FFF2-40B4-BE49-F238E27FC236}">
                      <a16:creationId xmlns:a16="http://schemas.microsoft.com/office/drawing/2014/main" id="{004FDD94-34BC-4411-AF48-384A143280AB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358;p30">
                  <a:extLst>
                    <a:ext uri="{FF2B5EF4-FFF2-40B4-BE49-F238E27FC236}">
                      <a16:creationId xmlns:a16="http://schemas.microsoft.com/office/drawing/2014/main" id="{514E1E58-A98D-4C9E-BE2B-FC2AE97F0BAE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999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0FF9CE-698E-48A9-8689-58E6B3B2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37" y="2109276"/>
            <a:ext cx="1312251" cy="232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A02BA-D998-48A4-86ED-CF6B14F3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43" y="2092375"/>
            <a:ext cx="1312251" cy="232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4FA5A-B6BE-415F-B518-9CDAAD86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85" y="2092375"/>
            <a:ext cx="1312251" cy="23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CA3E6-41EA-453C-97BF-4BBB68AC8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859" y="2102271"/>
            <a:ext cx="1312251" cy="23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6" name="Google Shape;355;p30">
            <a:extLst>
              <a:ext uri="{FF2B5EF4-FFF2-40B4-BE49-F238E27FC236}">
                <a16:creationId xmlns:a16="http://schemas.microsoft.com/office/drawing/2014/main" id="{76143B7B-BAD2-4424-8FA3-22C259E1FFDB}"/>
              </a:ext>
            </a:extLst>
          </p:cNvPr>
          <p:cNvSpPr/>
          <p:nvPr/>
        </p:nvSpPr>
        <p:spPr>
          <a:xfrm>
            <a:off x="1647734" y="1861350"/>
            <a:ext cx="1353507" cy="2807442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356;p30">
            <a:extLst>
              <a:ext uri="{FF2B5EF4-FFF2-40B4-BE49-F238E27FC236}">
                <a16:creationId xmlns:a16="http://schemas.microsoft.com/office/drawing/2014/main" id="{D7619DBA-9C24-4F83-B8CB-93879677D27E}"/>
              </a:ext>
            </a:extLst>
          </p:cNvPr>
          <p:cNvSpPr/>
          <p:nvPr/>
        </p:nvSpPr>
        <p:spPr>
          <a:xfrm>
            <a:off x="2188925" y="4492066"/>
            <a:ext cx="270120" cy="96408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57;p30">
            <a:extLst>
              <a:ext uri="{FF2B5EF4-FFF2-40B4-BE49-F238E27FC236}">
                <a16:creationId xmlns:a16="http://schemas.microsoft.com/office/drawing/2014/main" id="{B0204D1E-A60C-481E-8BC3-E7A229E5C1EB}"/>
              </a:ext>
            </a:extLst>
          </p:cNvPr>
          <p:cNvSpPr/>
          <p:nvPr/>
        </p:nvSpPr>
        <p:spPr>
          <a:xfrm>
            <a:off x="1894730" y="1960746"/>
            <a:ext cx="53228" cy="53228"/>
          </a:xfrm>
          <a:custGeom>
            <a:avLst/>
            <a:gdLst/>
            <a:ahLst/>
            <a:cxnLst/>
            <a:rect l="l" t="t" r="r" b="b"/>
            <a:pathLst>
              <a:path w="3973" h="3973" extrusionOk="0">
                <a:moveTo>
                  <a:pt x="2024" y="1"/>
                </a:moveTo>
                <a:lnTo>
                  <a:pt x="1575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1" y="1200"/>
                </a:lnTo>
                <a:lnTo>
                  <a:pt x="76" y="1575"/>
                </a:lnTo>
                <a:lnTo>
                  <a:pt x="1" y="2024"/>
                </a:lnTo>
                <a:lnTo>
                  <a:pt x="76" y="2399"/>
                </a:lnTo>
                <a:lnTo>
                  <a:pt x="151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5" y="3973"/>
                </a:lnTo>
                <a:lnTo>
                  <a:pt x="2399" y="3973"/>
                </a:lnTo>
                <a:lnTo>
                  <a:pt x="2774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4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58;p30">
            <a:extLst>
              <a:ext uri="{FF2B5EF4-FFF2-40B4-BE49-F238E27FC236}">
                <a16:creationId xmlns:a16="http://schemas.microsoft.com/office/drawing/2014/main" id="{38FF2561-3B16-4752-8B39-D2C88042D11D}"/>
              </a:ext>
            </a:extLst>
          </p:cNvPr>
          <p:cNvSpPr/>
          <p:nvPr/>
        </p:nvSpPr>
        <p:spPr>
          <a:xfrm>
            <a:off x="2193949" y="1966775"/>
            <a:ext cx="261077" cy="41184"/>
          </a:xfrm>
          <a:custGeom>
            <a:avLst/>
            <a:gdLst/>
            <a:ahLst/>
            <a:cxnLst/>
            <a:rect l="l" t="t" r="r" b="b"/>
            <a:pathLst>
              <a:path w="19487" h="3074" extrusionOk="0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354;p30">
            <a:extLst>
              <a:ext uri="{FF2B5EF4-FFF2-40B4-BE49-F238E27FC236}">
                <a16:creationId xmlns:a16="http://schemas.microsoft.com/office/drawing/2014/main" id="{C56C8867-E5DF-42F9-B5A5-0A289B6A8353}"/>
              </a:ext>
            </a:extLst>
          </p:cNvPr>
          <p:cNvGrpSpPr/>
          <p:nvPr/>
        </p:nvGrpSpPr>
        <p:grpSpPr>
          <a:xfrm>
            <a:off x="3140473" y="1853316"/>
            <a:ext cx="1353600" cy="2808000"/>
            <a:chOff x="2547149" y="238125"/>
            <a:chExt cx="2525674" cy="5238750"/>
          </a:xfrm>
        </p:grpSpPr>
        <p:sp>
          <p:nvSpPr>
            <p:cNvPr id="23" name="Google Shape;355;p30">
              <a:extLst>
                <a:ext uri="{FF2B5EF4-FFF2-40B4-BE49-F238E27FC236}">
                  <a16:creationId xmlns:a16="http://schemas.microsoft.com/office/drawing/2014/main" id="{07AB55F6-3890-403B-8669-BD9303D9264E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56;p30">
              <a:extLst>
                <a:ext uri="{FF2B5EF4-FFF2-40B4-BE49-F238E27FC236}">
                  <a16:creationId xmlns:a16="http://schemas.microsoft.com/office/drawing/2014/main" id="{60C88D3A-6C7C-446F-9578-0DA10123085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30">
              <a:extLst>
                <a:ext uri="{FF2B5EF4-FFF2-40B4-BE49-F238E27FC236}">
                  <a16:creationId xmlns:a16="http://schemas.microsoft.com/office/drawing/2014/main" id="{93679EB7-16EC-429D-9E0F-C081693B7DB5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;p30">
              <a:extLst>
                <a:ext uri="{FF2B5EF4-FFF2-40B4-BE49-F238E27FC236}">
                  <a16:creationId xmlns:a16="http://schemas.microsoft.com/office/drawing/2014/main" id="{906D4502-6284-4068-8CF1-EC7462F7B8F9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54;p30">
            <a:extLst>
              <a:ext uri="{FF2B5EF4-FFF2-40B4-BE49-F238E27FC236}">
                <a16:creationId xmlns:a16="http://schemas.microsoft.com/office/drawing/2014/main" id="{DC2C86AB-5B8C-4FE2-A498-F537C0FB2EFA}"/>
              </a:ext>
            </a:extLst>
          </p:cNvPr>
          <p:cNvGrpSpPr/>
          <p:nvPr/>
        </p:nvGrpSpPr>
        <p:grpSpPr>
          <a:xfrm>
            <a:off x="4641569" y="1852313"/>
            <a:ext cx="1353600" cy="2808000"/>
            <a:chOff x="2547149" y="238125"/>
            <a:chExt cx="2525674" cy="5238750"/>
          </a:xfrm>
        </p:grpSpPr>
        <p:sp>
          <p:nvSpPr>
            <p:cNvPr id="31" name="Google Shape;355;p30">
              <a:extLst>
                <a:ext uri="{FF2B5EF4-FFF2-40B4-BE49-F238E27FC236}">
                  <a16:creationId xmlns:a16="http://schemas.microsoft.com/office/drawing/2014/main" id="{63A2DBBD-36DA-40A3-97E1-D10A20C395E1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56;p30">
              <a:extLst>
                <a:ext uri="{FF2B5EF4-FFF2-40B4-BE49-F238E27FC236}">
                  <a16:creationId xmlns:a16="http://schemas.microsoft.com/office/drawing/2014/main" id="{E330B1CC-3F8E-418C-ACF3-E3577641090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7;p30">
              <a:extLst>
                <a:ext uri="{FF2B5EF4-FFF2-40B4-BE49-F238E27FC236}">
                  <a16:creationId xmlns:a16="http://schemas.microsoft.com/office/drawing/2014/main" id="{73B1B359-6615-4FC0-872D-3C84EFE921C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;p30">
              <a:extLst>
                <a:ext uri="{FF2B5EF4-FFF2-40B4-BE49-F238E27FC236}">
                  <a16:creationId xmlns:a16="http://schemas.microsoft.com/office/drawing/2014/main" id="{1CD6DDCE-D5DD-46FE-AC45-596299BAFF5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54;p30">
            <a:extLst>
              <a:ext uri="{FF2B5EF4-FFF2-40B4-BE49-F238E27FC236}">
                <a16:creationId xmlns:a16="http://schemas.microsoft.com/office/drawing/2014/main" id="{7C1B1A15-3D73-4113-9990-6A4870F5A895}"/>
              </a:ext>
            </a:extLst>
          </p:cNvPr>
          <p:cNvGrpSpPr/>
          <p:nvPr/>
        </p:nvGrpSpPr>
        <p:grpSpPr>
          <a:xfrm>
            <a:off x="6142665" y="1851175"/>
            <a:ext cx="1353600" cy="2808000"/>
            <a:chOff x="2547149" y="238125"/>
            <a:chExt cx="2525674" cy="5238750"/>
          </a:xfrm>
        </p:grpSpPr>
        <p:sp>
          <p:nvSpPr>
            <p:cNvPr id="41" name="Google Shape;355;p30">
              <a:extLst>
                <a:ext uri="{FF2B5EF4-FFF2-40B4-BE49-F238E27FC236}">
                  <a16:creationId xmlns:a16="http://schemas.microsoft.com/office/drawing/2014/main" id="{77F37CB4-50F8-44BD-B966-F426CA9E3C88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56;p30">
              <a:extLst>
                <a:ext uri="{FF2B5EF4-FFF2-40B4-BE49-F238E27FC236}">
                  <a16:creationId xmlns:a16="http://schemas.microsoft.com/office/drawing/2014/main" id="{DA2B197D-5D13-4819-847B-269801F425C9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7;p30">
              <a:extLst>
                <a:ext uri="{FF2B5EF4-FFF2-40B4-BE49-F238E27FC236}">
                  <a16:creationId xmlns:a16="http://schemas.microsoft.com/office/drawing/2014/main" id="{004FDD94-34BC-4411-AF48-384A143280AB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8;p30">
              <a:extLst>
                <a:ext uri="{FF2B5EF4-FFF2-40B4-BE49-F238E27FC236}">
                  <a16:creationId xmlns:a16="http://schemas.microsoft.com/office/drawing/2014/main" id="{514E1E58-A98D-4C9E-BE2B-FC2AE97F0BAE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7-F2E1-4F09-A73D-237BA559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358375"/>
            <a:ext cx="6915300" cy="746400"/>
          </a:xfrm>
        </p:spPr>
        <p:txBody>
          <a:bodyPr/>
          <a:lstStyle/>
          <a:p>
            <a:r>
              <a:rPr lang="en-US" dirty="0"/>
              <a:t>Sprint Backlog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D633-68B6-4DCD-827E-D1BE7EC3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Illustraties</a:t>
            </a:r>
            <a:r>
              <a:rPr lang="en-US" dirty="0"/>
              <a:t> </a:t>
            </a:r>
            <a:r>
              <a:rPr lang="en-US" dirty="0" err="1"/>
              <a:t>spierengroepen</a:t>
            </a:r>
            <a:r>
              <a:rPr lang="en-US" dirty="0"/>
              <a:t>/</a:t>
            </a:r>
            <a:r>
              <a:rPr lang="en-US" dirty="0" err="1"/>
              <a:t>toestellen</a:t>
            </a:r>
            <a:endParaRPr lang="en-US" dirty="0"/>
          </a:p>
          <a:p>
            <a:r>
              <a:rPr lang="en-US" dirty="0"/>
              <a:t>Heartrate sensor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Testing</a:t>
            </a:r>
          </a:p>
          <a:p>
            <a:r>
              <a:rPr lang="en-US" dirty="0"/>
              <a:t>Feedback prototype</a:t>
            </a:r>
          </a:p>
          <a:p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schermen</a:t>
            </a:r>
            <a:r>
              <a:rPr lang="en-US" dirty="0"/>
              <a:t> in </a:t>
            </a:r>
            <a:r>
              <a:rPr lang="en-US" dirty="0" err="1"/>
              <a:t>xamarin</a:t>
            </a:r>
            <a:endParaRPr lang="en-US" dirty="0"/>
          </a:p>
          <a:p>
            <a:r>
              <a:rPr lang="en-US" dirty="0"/>
              <a:t>Scrum session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A698-5ED3-40FA-AA7D-98D6BA6C0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74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7-F2E1-4F09-A73D-237BA559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358375"/>
            <a:ext cx="6915300" cy="746400"/>
          </a:xfrm>
        </p:spPr>
        <p:txBody>
          <a:bodyPr/>
          <a:lstStyle/>
          <a:p>
            <a:r>
              <a:rPr lang="en-US" dirty="0"/>
              <a:t>Burndown chart &amp; time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A698-5ED3-40FA-AA7D-98D6BA6C0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6FE06-9650-47D9-863B-923B17E0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3" y="1758985"/>
            <a:ext cx="3623425" cy="2654068"/>
          </a:xfrm>
          <a:prstGeom prst="rect">
            <a:avLst/>
          </a:prstGeom>
        </p:spPr>
      </p:pic>
      <p:pic>
        <p:nvPicPr>
          <p:cNvPr id="1028" name="Picture 4" descr="https://cdn.discordapp.com/attachments/425217226140811264/533001404407611406/unknown.png">
            <a:extLst>
              <a:ext uri="{FF2B5EF4-FFF2-40B4-BE49-F238E27FC236}">
                <a16:creationId xmlns:a16="http://schemas.microsoft.com/office/drawing/2014/main" id="{8D9F45DE-1BFC-48A6-9EE2-3981EB31C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70" y="1422188"/>
            <a:ext cx="4348557" cy="33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4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68F-FA7F-445F-A60A-C729F8F0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0929-58DE-44DF-80A2-C26154552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Meer </a:t>
            </a:r>
            <a:r>
              <a:rPr lang="en-US" dirty="0" err="1"/>
              <a:t>verwacht</a:t>
            </a:r>
            <a:r>
              <a:rPr lang="en-US" dirty="0"/>
              <a:t> van de heartrate sensor</a:t>
            </a:r>
          </a:p>
          <a:p>
            <a:r>
              <a:rPr lang="en-US" dirty="0"/>
              <a:t>Polar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data </a:t>
            </a:r>
            <a:r>
              <a:rPr lang="en-US" dirty="0" err="1"/>
              <a:t>en</a:t>
            </a:r>
            <a:r>
              <a:rPr lang="en-US" dirty="0"/>
              <a:t> Fitbit extra permissions </a:t>
            </a:r>
            <a:r>
              <a:rPr lang="en-US" dirty="0" err="1"/>
              <a:t>aanvragen</a:t>
            </a:r>
            <a:endParaRPr lang="en-US" dirty="0"/>
          </a:p>
          <a:p>
            <a:r>
              <a:rPr lang="en-US" dirty="0" err="1"/>
              <a:t>Goeie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werken</a:t>
            </a:r>
            <a:endParaRPr lang="en-US" dirty="0"/>
          </a:p>
          <a:p>
            <a:r>
              <a:rPr lang="en-US" dirty="0" err="1"/>
              <a:t>Storypoints</a:t>
            </a:r>
            <a:r>
              <a:rPr lang="en-US" dirty="0"/>
              <a:t> </a:t>
            </a:r>
            <a:r>
              <a:rPr lang="en-US" dirty="0" err="1"/>
              <a:t>nauwkeuriger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5AFB-3D7D-41E8-9200-AEF846C3A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41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D2A3-FE38-45FC-854D-65C67200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863D-C5B1-4A81-A3E1-9EA238D1F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DE6E90-A7A9-430A-8A38-320ED3998B0A}"/>
              </a:ext>
            </a:extLst>
          </p:cNvPr>
          <p:cNvGrpSpPr/>
          <p:nvPr/>
        </p:nvGrpSpPr>
        <p:grpSpPr>
          <a:xfrm>
            <a:off x="3895246" y="1680002"/>
            <a:ext cx="1353507" cy="2807442"/>
            <a:chOff x="1425024" y="2023573"/>
            <a:chExt cx="1353507" cy="2807442"/>
          </a:xfrm>
        </p:grpSpPr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AE62C618-2C9C-4731-BFC3-E2795A57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921" y="2275593"/>
              <a:ext cx="1307054" cy="2323651"/>
            </a:xfrm>
            <a:prstGeom prst="rect">
              <a:avLst/>
            </a:prstGeom>
          </p:spPr>
        </p:pic>
        <p:grpSp>
          <p:nvGrpSpPr>
            <p:cNvPr id="8" name="Google Shape;354;p30">
              <a:extLst>
                <a:ext uri="{FF2B5EF4-FFF2-40B4-BE49-F238E27FC236}">
                  <a16:creationId xmlns:a16="http://schemas.microsoft.com/office/drawing/2014/main" id="{C6E53853-6A8B-43D3-96A7-81169D3795E1}"/>
                </a:ext>
              </a:extLst>
            </p:cNvPr>
            <p:cNvGrpSpPr/>
            <p:nvPr/>
          </p:nvGrpSpPr>
          <p:grpSpPr>
            <a:xfrm>
              <a:off x="1425024" y="2023573"/>
              <a:ext cx="1353507" cy="2807442"/>
              <a:chOff x="2547150" y="238125"/>
              <a:chExt cx="2525675" cy="5238750"/>
            </a:xfrm>
          </p:grpSpPr>
          <p:sp>
            <p:nvSpPr>
              <p:cNvPr id="9" name="Google Shape;355;p30">
                <a:extLst>
                  <a:ext uri="{FF2B5EF4-FFF2-40B4-BE49-F238E27FC236}">
                    <a16:creationId xmlns:a16="http://schemas.microsoft.com/office/drawing/2014/main" id="{91BD2390-5382-4F26-A82C-2875C75F69F5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56;p30">
                <a:extLst>
                  <a:ext uri="{FF2B5EF4-FFF2-40B4-BE49-F238E27FC236}">
                    <a16:creationId xmlns:a16="http://schemas.microsoft.com/office/drawing/2014/main" id="{51CD258C-BBCB-4B50-99D9-4C2A2C2CBE66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7;p30">
                <a:extLst>
                  <a:ext uri="{FF2B5EF4-FFF2-40B4-BE49-F238E27FC236}">
                    <a16:creationId xmlns:a16="http://schemas.microsoft.com/office/drawing/2014/main" id="{75B50E27-DA4E-4F0C-94CA-B415B03F4DC0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8;p30">
                <a:extLst>
                  <a:ext uri="{FF2B5EF4-FFF2-40B4-BE49-F238E27FC236}">
                    <a16:creationId xmlns:a16="http://schemas.microsoft.com/office/drawing/2014/main" id="{DF2A90B8-289D-4170-9628-82F6490CE116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95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815121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Vragen</a:t>
            </a:r>
            <a:r>
              <a:rPr lang="en-US" sz="4800" dirty="0"/>
              <a:t>?</a:t>
            </a:r>
            <a:endParaRPr sz="4800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73" y="1403141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74</Words>
  <Application>Microsoft Office PowerPoint</Application>
  <PresentationFormat>On-screen Show (16:9)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</vt:lpstr>
      <vt:lpstr>Arial</vt:lpstr>
      <vt:lpstr>Abel</vt:lpstr>
      <vt:lpstr>York template</vt:lpstr>
      <vt:lpstr>Street workout Project</vt:lpstr>
      <vt:lpstr>Kerstperiode</vt:lpstr>
      <vt:lpstr>Kerstperiode</vt:lpstr>
      <vt:lpstr>Kerstperiode</vt:lpstr>
      <vt:lpstr>Sprint Backlog</vt:lpstr>
      <vt:lpstr>Burndown chart &amp; time</vt:lpstr>
      <vt:lpstr>Retrospective</vt:lpstr>
      <vt:lpstr>Demo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workout Project</dc:title>
  <dc:creator>Kevin</dc:creator>
  <cp:lastModifiedBy>Kaito</cp:lastModifiedBy>
  <cp:revision>22</cp:revision>
  <dcterms:modified xsi:type="dcterms:W3CDTF">2019-01-11T10:14:27Z</dcterms:modified>
</cp:coreProperties>
</file>