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84" r:id="rId3"/>
    <p:sldId id="286" r:id="rId4"/>
    <p:sldId id="287" r:id="rId5"/>
    <p:sldId id="285" r:id="rId6"/>
    <p:sldId id="288" r:id="rId7"/>
    <p:sldId id="289" r:id="rId8"/>
    <p:sldId id="290" r:id="rId9"/>
    <p:sldId id="278" r:id="rId10"/>
  </p:sldIdLst>
  <p:sldSz cx="9144000" cy="5143500" type="screen16x9"/>
  <p:notesSz cx="6858000" cy="9144000"/>
  <p:embeddedFontLst>
    <p:embeddedFont>
      <p:font typeface="Abel" panose="020B0604020202020204" charset="0"/>
      <p:regular r:id="rId12"/>
    </p:embeddedFont>
    <p:embeddedFont>
      <p:font typeface="Roboto Slab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C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64D0AB-8338-441E-A825-9D238F5C047E}">
  <a:tblStyle styleId="{B564D0AB-8338-441E-A825-9D238F5C04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7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Google Shape;7;p1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199003" y="209866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avLst/>
              <a:gdLst/>
              <a:ahLst/>
              <a:cxnLst/>
              <a:rect l="l" t="t" r="r" b="b"/>
              <a:pathLst>
                <a:path w="13888" h="21854" extrusionOk="0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301666" y="-175575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263430" y="672385"/>
              <a:ext cx="174266" cy="256839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avLst/>
              <a:gdLst/>
              <a:ahLst/>
              <a:cxnLst/>
              <a:rect l="l" t="t" r="r" b="b"/>
              <a:pathLst>
                <a:path w="14773" h="21854" extrusionOk="0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1340" y="1103372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Google Shape;22;p1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avLst/>
                <a:gdLst/>
                <a:ahLst/>
                <a:cxnLst/>
                <a:rect l="l" t="t" r="r" b="b"/>
                <a:pathLst>
                  <a:path w="18313" h="8576" extrusionOk="0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1"/>
            <p:cNvSpPr/>
            <p:nvPr/>
          </p:nvSpPr>
          <p:spPr>
            <a:xfrm>
              <a:off x="8389810" y="4028610"/>
              <a:ext cx="256851" cy="254888"/>
            </a:xfrm>
            <a:custGeom>
              <a:avLst/>
              <a:gdLst/>
              <a:ahLst/>
              <a:cxnLst/>
              <a:rect l="l" t="t" r="r" b="b"/>
              <a:pathLst>
                <a:path w="21855" h="21688" extrusionOk="0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79581" y="2117407"/>
              <a:ext cx="256839" cy="194422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07352" y="-138510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avLst/>
              <a:gdLst/>
              <a:ahLst/>
              <a:cxnLst/>
              <a:rect l="l" t="t" r="r" b="b"/>
              <a:pathLst>
                <a:path w="21854" h="14772" extrusionOk="0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avLst/>
              <a:gdLst/>
              <a:ahLst/>
              <a:cxnLst/>
              <a:rect l="l" t="t" r="r" b="b"/>
              <a:pathLst>
                <a:path w="21854" h="19641" extrusionOk="0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630487" y="180096"/>
              <a:ext cx="256839" cy="173620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141728" y="-53915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8836715" y="131921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445577" y="-92335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-54609" y="3124075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590072" y="4782944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467327" y="4812897"/>
              <a:ext cx="215224" cy="236037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965493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325653" y="468986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798113" y="4971731"/>
              <a:ext cx="173608" cy="256827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330018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09170" y="4980149"/>
              <a:ext cx="184667" cy="256839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xd.adobe.com/view/564e089f-ce5d-43f4-64c6-67025b899fd6-207f/screen/9802ac53-c5e8-46ff-9eb9-e8c6cfa987c9/Select-Hartslag-overzicht-1?fullscree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>
            <a:spLocks noGrp="1"/>
          </p:cNvSpPr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Street workout Project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7C0D-348F-4665-BD99-CE7AAA46CD0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/>
          <a:p>
            <a:r>
              <a:rPr lang="en-US" dirty="0" err="1"/>
              <a:t>Kerstperiode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55F7D-0A7C-4C50-ADCC-BC4DFDFEF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4425" y="1104775"/>
            <a:ext cx="6915300" cy="3303600"/>
          </a:xfrm>
        </p:spPr>
        <p:txBody>
          <a:bodyPr/>
          <a:lstStyle/>
          <a:p>
            <a:r>
              <a:rPr lang="en-US" dirty="0"/>
              <a:t>XD prototype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4EB28-0F7D-4627-8C1D-E3B3D908B9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0C73DAA-838F-4B2F-A82E-1D0BA6A15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888" y="2110283"/>
            <a:ext cx="1308150" cy="23256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441CC25-456C-417D-8C05-C8AAC28AE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426" y="2126495"/>
            <a:ext cx="1308150" cy="2325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6F788C2-2F89-4EE5-A043-0D8929B8C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330" y="2112232"/>
            <a:ext cx="1308150" cy="23256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EF9203D-9EEF-4C58-BD7A-D3D725F31E1F}"/>
              </a:ext>
            </a:extLst>
          </p:cNvPr>
          <p:cNvGrpSpPr/>
          <p:nvPr/>
        </p:nvGrpSpPr>
        <p:grpSpPr>
          <a:xfrm>
            <a:off x="1647734" y="1860212"/>
            <a:ext cx="1353507" cy="2807442"/>
            <a:chOff x="1425024" y="2023573"/>
            <a:chExt cx="1353507" cy="28074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8B12A1-C99B-4DE8-9138-01AA97F8E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48921" y="2275593"/>
              <a:ext cx="1307054" cy="2323651"/>
            </a:xfrm>
            <a:prstGeom prst="rect">
              <a:avLst/>
            </a:prstGeom>
          </p:spPr>
        </p:pic>
        <p:grpSp>
          <p:nvGrpSpPr>
            <p:cNvPr id="9" name="Google Shape;354;p30">
              <a:extLst>
                <a:ext uri="{FF2B5EF4-FFF2-40B4-BE49-F238E27FC236}">
                  <a16:creationId xmlns:a16="http://schemas.microsoft.com/office/drawing/2014/main" id="{CF03EFC5-B2E3-41ED-8CC3-689AF9088B3F}"/>
                </a:ext>
              </a:extLst>
            </p:cNvPr>
            <p:cNvGrpSpPr/>
            <p:nvPr/>
          </p:nvGrpSpPr>
          <p:grpSpPr>
            <a:xfrm>
              <a:off x="1425024" y="2023573"/>
              <a:ext cx="1353507" cy="2807442"/>
              <a:chOff x="2547150" y="238125"/>
              <a:chExt cx="2525675" cy="5238750"/>
            </a:xfrm>
          </p:grpSpPr>
          <p:sp>
            <p:nvSpPr>
              <p:cNvPr id="10" name="Google Shape;355;p30">
                <a:extLst>
                  <a:ext uri="{FF2B5EF4-FFF2-40B4-BE49-F238E27FC236}">
                    <a16:creationId xmlns:a16="http://schemas.microsoft.com/office/drawing/2014/main" id="{32B3F333-E157-4C04-BD51-07F8F36676EA}"/>
                  </a:ext>
                </a:extLst>
              </p:cNvPr>
              <p:cNvSpPr/>
              <p:nvPr/>
            </p:nvSpPr>
            <p:spPr>
              <a:xfrm>
                <a:off x="2547150" y="238125"/>
                <a:ext cx="2525675" cy="5238750"/>
              </a:xfrm>
              <a:custGeom>
                <a:avLst/>
                <a:gdLst/>
                <a:ahLst/>
                <a:cxnLst/>
                <a:rect l="l" t="t" r="r" b="b"/>
                <a:pathLst>
                  <a:path w="101027" h="209550" extrusionOk="0">
                    <a:moveTo>
                      <a:pt x="98629" y="18886"/>
                    </a:moveTo>
                    <a:lnTo>
                      <a:pt x="98629" y="190364"/>
                    </a:lnTo>
                    <a:lnTo>
                      <a:pt x="2398" y="190364"/>
                    </a:lnTo>
                    <a:lnTo>
                      <a:pt x="2398" y="18886"/>
                    </a:lnTo>
                    <a:close/>
                    <a:moveTo>
                      <a:pt x="10343" y="0"/>
                    </a:moveTo>
                    <a:lnTo>
                      <a:pt x="9293" y="75"/>
                    </a:lnTo>
                    <a:lnTo>
                      <a:pt x="8244" y="225"/>
                    </a:lnTo>
                    <a:lnTo>
                      <a:pt x="7270" y="450"/>
                    </a:lnTo>
                    <a:lnTo>
                      <a:pt x="6295" y="824"/>
                    </a:lnTo>
                    <a:lnTo>
                      <a:pt x="5396" y="1274"/>
                    </a:lnTo>
                    <a:lnTo>
                      <a:pt x="4572" y="1799"/>
                    </a:lnTo>
                    <a:lnTo>
                      <a:pt x="3747" y="2398"/>
                    </a:lnTo>
                    <a:lnTo>
                      <a:pt x="2998" y="3073"/>
                    </a:lnTo>
                    <a:lnTo>
                      <a:pt x="2323" y="3747"/>
                    </a:lnTo>
                    <a:lnTo>
                      <a:pt x="1724" y="4572"/>
                    </a:lnTo>
                    <a:lnTo>
                      <a:pt x="1199" y="5396"/>
                    </a:lnTo>
                    <a:lnTo>
                      <a:pt x="824" y="6370"/>
                    </a:lnTo>
                    <a:lnTo>
                      <a:pt x="450" y="7270"/>
                    </a:lnTo>
                    <a:lnTo>
                      <a:pt x="225" y="8319"/>
                    </a:lnTo>
                    <a:lnTo>
                      <a:pt x="0" y="9293"/>
                    </a:lnTo>
                    <a:lnTo>
                      <a:pt x="0" y="10343"/>
                    </a:lnTo>
                    <a:lnTo>
                      <a:pt x="0" y="199207"/>
                    </a:lnTo>
                    <a:lnTo>
                      <a:pt x="0" y="200257"/>
                    </a:lnTo>
                    <a:lnTo>
                      <a:pt x="225" y="201231"/>
                    </a:lnTo>
                    <a:lnTo>
                      <a:pt x="450" y="202280"/>
                    </a:lnTo>
                    <a:lnTo>
                      <a:pt x="824" y="203180"/>
                    </a:lnTo>
                    <a:lnTo>
                      <a:pt x="1199" y="204154"/>
                    </a:lnTo>
                    <a:lnTo>
                      <a:pt x="1724" y="204978"/>
                    </a:lnTo>
                    <a:lnTo>
                      <a:pt x="2323" y="205803"/>
                    </a:lnTo>
                    <a:lnTo>
                      <a:pt x="2998" y="206477"/>
                    </a:lnTo>
                    <a:lnTo>
                      <a:pt x="3747" y="207152"/>
                    </a:lnTo>
                    <a:lnTo>
                      <a:pt x="4572" y="207751"/>
                    </a:lnTo>
                    <a:lnTo>
                      <a:pt x="5396" y="208276"/>
                    </a:lnTo>
                    <a:lnTo>
                      <a:pt x="6295" y="208726"/>
                    </a:lnTo>
                    <a:lnTo>
                      <a:pt x="7270" y="209100"/>
                    </a:lnTo>
                    <a:lnTo>
                      <a:pt x="8244" y="209325"/>
                    </a:lnTo>
                    <a:lnTo>
                      <a:pt x="9293" y="209475"/>
                    </a:lnTo>
                    <a:lnTo>
                      <a:pt x="10343" y="209550"/>
                    </a:lnTo>
                    <a:lnTo>
                      <a:pt x="90610" y="209550"/>
                    </a:lnTo>
                    <a:lnTo>
                      <a:pt x="91659" y="209475"/>
                    </a:lnTo>
                    <a:lnTo>
                      <a:pt x="92708" y="209325"/>
                    </a:lnTo>
                    <a:lnTo>
                      <a:pt x="93682" y="209100"/>
                    </a:lnTo>
                    <a:lnTo>
                      <a:pt x="94657" y="208726"/>
                    </a:lnTo>
                    <a:lnTo>
                      <a:pt x="95556" y="208276"/>
                    </a:lnTo>
                    <a:lnTo>
                      <a:pt x="96455" y="207751"/>
                    </a:lnTo>
                    <a:lnTo>
                      <a:pt x="97205" y="207152"/>
                    </a:lnTo>
                    <a:lnTo>
                      <a:pt x="97954" y="206477"/>
                    </a:lnTo>
                    <a:lnTo>
                      <a:pt x="98629" y="205803"/>
                    </a:lnTo>
                    <a:lnTo>
                      <a:pt x="99228" y="204978"/>
                    </a:lnTo>
                    <a:lnTo>
                      <a:pt x="99753" y="204154"/>
                    </a:lnTo>
                    <a:lnTo>
                      <a:pt x="100203" y="203180"/>
                    </a:lnTo>
                    <a:lnTo>
                      <a:pt x="100577" y="202280"/>
                    </a:lnTo>
                    <a:lnTo>
                      <a:pt x="100802" y="201231"/>
                    </a:lnTo>
                    <a:lnTo>
                      <a:pt x="100952" y="200257"/>
                    </a:lnTo>
                    <a:lnTo>
                      <a:pt x="101027" y="199207"/>
                    </a:lnTo>
                    <a:lnTo>
                      <a:pt x="101027" y="10343"/>
                    </a:lnTo>
                    <a:lnTo>
                      <a:pt x="100952" y="9293"/>
                    </a:lnTo>
                    <a:lnTo>
                      <a:pt x="100802" y="8319"/>
                    </a:lnTo>
                    <a:lnTo>
                      <a:pt x="100577" y="7270"/>
                    </a:lnTo>
                    <a:lnTo>
                      <a:pt x="100203" y="6370"/>
                    </a:lnTo>
                    <a:lnTo>
                      <a:pt x="99753" y="5396"/>
                    </a:lnTo>
                    <a:lnTo>
                      <a:pt x="99228" y="4572"/>
                    </a:lnTo>
                    <a:lnTo>
                      <a:pt x="98629" y="3747"/>
                    </a:lnTo>
                    <a:lnTo>
                      <a:pt x="97954" y="3073"/>
                    </a:lnTo>
                    <a:lnTo>
                      <a:pt x="97205" y="2398"/>
                    </a:lnTo>
                    <a:lnTo>
                      <a:pt x="96455" y="1799"/>
                    </a:lnTo>
                    <a:lnTo>
                      <a:pt x="95556" y="1274"/>
                    </a:lnTo>
                    <a:lnTo>
                      <a:pt x="94657" y="824"/>
                    </a:lnTo>
                    <a:lnTo>
                      <a:pt x="93682" y="450"/>
                    </a:lnTo>
                    <a:lnTo>
                      <a:pt x="92708" y="225"/>
                    </a:lnTo>
                    <a:lnTo>
                      <a:pt x="91659" y="75"/>
                    </a:lnTo>
                    <a:lnTo>
                      <a:pt x="906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329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356;p30">
                <a:extLst>
                  <a:ext uri="{FF2B5EF4-FFF2-40B4-BE49-F238E27FC236}">
                    <a16:creationId xmlns:a16="http://schemas.microsoft.com/office/drawing/2014/main" id="{4917AF28-38A5-4530-A1F6-C8EDA5E8894E}"/>
                  </a:ext>
                </a:extLst>
              </p:cNvPr>
              <p:cNvSpPr/>
              <p:nvPr/>
            </p:nvSpPr>
            <p:spPr>
              <a:xfrm>
                <a:off x="3557025" y="5147100"/>
                <a:ext cx="504050" cy="179900"/>
              </a:xfrm>
              <a:custGeom>
                <a:avLst/>
                <a:gdLst/>
                <a:ahLst/>
                <a:cxnLst/>
                <a:rect l="l" t="t" r="r" b="b"/>
                <a:pathLst>
                  <a:path w="20162" h="7196" extrusionOk="0">
                    <a:moveTo>
                      <a:pt x="3598" y="0"/>
                    </a:moveTo>
                    <a:lnTo>
                      <a:pt x="2849" y="75"/>
                    </a:lnTo>
                    <a:lnTo>
                      <a:pt x="2174" y="300"/>
                    </a:lnTo>
                    <a:lnTo>
                      <a:pt x="1575" y="600"/>
                    </a:lnTo>
                    <a:lnTo>
                      <a:pt x="1050" y="1050"/>
                    </a:lnTo>
                    <a:lnTo>
                      <a:pt x="600" y="1574"/>
                    </a:lnTo>
                    <a:lnTo>
                      <a:pt x="301" y="2174"/>
                    </a:lnTo>
                    <a:lnTo>
                      <a:pt x="76" y="2848"/>
                    </a:lnTo>
                    <a:lnTo>
                      <a:pt x="1" y="3598"/>
                    </a:lnTo>
                    <a:lnTo>
                      <a:pt x="76" y="4347"/>
                    </a:lnTo>
                    <a:lnTo>
                      <a:pt x="301" y="5022"/>
                    </a:lnTo>
                    <a:lnTo>
                      <a:pt x="600" y="5621"/>
                    </a:lnTo>
                    <a:lnTo>
                      <a:pt x="1050" y="6146"/>
                    </a:lnTo>
                    <a:lnTo>
                      <a:pt x="1575" y="6596"/>
                    </a:lnTo>
                    <a:lnTo>
                      <a:pt x="2174" y="6896"/>
                    </a:lnTo>
                    <a:lnTo>
                      <a:pt x="2849" y="7120"/>
                    </a:lnTo>
                    <a:lnTo>
                      <a:pt x="3598" y="7195"/>
                    </a:lnTo>
                    <a:lnTo>
                      <a:pt x="16639" y="7195"/>
                    </a:lnTo>
                    <a:lnTo>
                      <a:pt x="17313" y="7120"/>
                    </a:lnTo>
                    <a:lnTo>
                      <a:pt x="17988" y="6896"/>
                    </a:lnTo>
                    <a:lnTo>
                      <a:pt x="18587" y="6596"/>
                    </a:lnTo>
                    <a:lnTo>
                      <a:pt x="19112" y="6146"/>
                    </a:lnTo>
                    <a:lnTo>
                      <a:pt x="19562" y="5621"/>
                    </a:lnTo>
                    <a:lnTo>
                      <a:pt x="19861" y="5022"/>
                    </a:lnTo>
                    <a:lnTo>
                      <a:pt x="20086" y="4347"/>
                    </a:lnTo>
                    <a:lnTo>
                      <a:pt x="20161" y="3598"/>
                    </a:lnTo>
                    <a:lnTo>
                      <a:pt x="20086" y="2848"/>
                    </a:lnTo>
                    <a:lnTo>
                      <a:pt x="19861" y="2174"/>
                    </a:lnTo>
                    <a:lnTo>
                      <a:pt x="19562" y="1574"/>
                    </a:lnTo>
                    <a:lnTo>
                      <a:pt x="19112" y="1050"/>
                    </a:lnTo>
                    <a:lnTo>
                      <a:pt x="18587" y="600"/>
                    </a:lnTo>
                    <a:lnTo>
                      <a:pt x="17988" y="300"/>
                    </a:lnTo>
                    <a:lnTo>
                      <a:pt x="17313" y="75"/>
                    </a:lnTo>
                    <a:lnTo>
                      <a:pt x="16639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357;p30">
                <a:extLst>
                  <a:ext uri="{FF2B5EF4-FFF2-40B4-BE49-F238E27FC236}">
                    <a16:creationId xmlns:a16="http://schemas.microsoft.com/office/drawing/2014/main" id="{99249685-DF95-4A0D-99EF-D06E7711085F}"/>
                  </a:ext>
                </a:extLst>
              </p:cNvPr>
              <p:cNvSpPr/>
              <p:nvPr/>
            </p:nvSpPr>
            <p:spPr>
              <a:xfrm>
                <a:off x="3008050" y="423600"/>
                <a:ext cx="99325" cy="99325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3973" extrusionOk="0">
                    <a:moveTo>
                      <a:pt x="2024" y="1"/>
                    </a:moveTo>
                    <a:lnTo>
                      <a:pt x="1575" y="76"/>
                    </a:lnTo>
                    <a:lnTo>
                      <a:pt x="1200" y="151"/>
                    </a:lnTo>
                    <a:lnTo>
                      <a:pt x="900" y="375"/>
                    </a:lnTo>
                    <a:lnTo>
                      <a:pt x="600" y="600"/>
                    </a:lnTo>
                    <a:lnTo>
                      <a:pt x="375" y="900"/>
                    </a:lnTo>
                    <a:lnTo>
                      <a:pt x="151" y="1200"/>
                    </a:lnTo>
                    <a:lnTo>
                      <a:pt x="76" y="1575"/>
                    </a:lnTo>
                    <a:lnTo>
                      <a:pt x="1" y="2024"/>
                    </a:lnTo>
                    <a:lnTo>
                      <a:pt x="76" y="2399"/>
                    </a:lnTo>
                    <a:lnTo>
                      <a:pt x="151" y="2774"/>
                    </a:lnTo>
                    <a:lnTo>
                      <a:pt x="375" y="3073"/>
                    </a:lnTo>
                    <a:lnTo>
                      <a:pt x="600" y="3373"/>
                    </a:lnTo>
                    <a:lnTo>
                      <a:pt x="900" y="3673"/>
                    </a:lnTo>
                    <a:lnTo>
                      <a:pt x="1200" y="3823"/>
                    </a:lnTo>
                    <a:lnTo>
                      <a:pt x="1575" y="3973"/>
                    </a:lnTo>
                    <a:lnTo>
                      <a:pt x="2399" y="3973"/>
                    </a:lnTo>
                    <a:lnTo>
                      <a:pt x="2774" y="3823"/>
                    </a:lnTo>
                    <a:lnTo>
                      <a:pt x="3073" y="3673"/>
                    </a:lnTo>
                    <a:lnTo>
                      <a:pt x="3373" y="3373"/>
                    </a:lnTo>
                    <a:lnTo>
                      <a:pt x="3598" y="3073"/>
                    </a:lnTo>
                    <a:lnTo>
                      <a:pt x="3823" y="2774"/>
                    </a:lnTo>
                    <a:lnTo>
                      <a:pt x="3898" y="2399"/>
                    </a:lnTo>
                    <a:lnTo>
                      <a:pt x="3973" y="2024"/>
                    </a:lnTo>
                    <a:lnTo>
                      <a:pt x="3898" y="1575"/>
                    </a:lnTo>
                    <a:lnTo>
                      <a:pt x="3823" y="1200"/>
                    </a:lnTo>
                    <a:lnTo>
                      <a:pt x="3598" y="900"/>
                    </a:lnTo>
                    <a:lnTo>
                      <a:pt x="3373" y="600"/>
                    </a:lnTo>
                    <a:lnTo>
                      <a:pt x="3073" y="375"/>
                    </a:lnTo>
                    <a:lnTo>
                      <a:pt x="2774" y="151"/>
                    </a:lnTo>
                    <a:lnTo>
                      <a:pt x="2399" y="76"/>
                    </a:lnTo>
                    <a:lnTo>
                      <a:pt x="2024" y="1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358;p30">
                <a:extLst>
                  <a:ext uri="{FF2B5EF4-FFF2-40B4-BE49-F238E27FC236}">
                    <a16:creationId xmlns:a16="http://schemas.microsoft.com/office/drawing/2014/main" id="{8AE9777D-EB79-49EB-9E02-AE85B3F70A89}"/>
                  </a:ext>
                </a:extLst>
              </p:cNvPr>
              <p:cNvSpPr/>
              <p:nvPr/>
            </p:nvSpPr>
            <p:spPr>
              <a:xfrm>
                <a:off x="3566400" y="434850"/>
                <a:ext cx="487175" cy="76850"/>
              </a:xfrm>
              <a:custGeom>
                <a:avLst/>
                <a:gdLst/>
                <a:ahLst/>
                <a:cxnLst/>
                <a:rect l="l" t="t" r="r" b="b"/>
                <a:pathLst>
                  <a:path w="19487" h="3074" extrusionOk="0">
                    <a:moveTo>
                      <a:pt x="1275" y="0"/>
                    </a:moveTo>
                    <a:lnTo>
                      <a:pt x="1050" y="75"/>
                    </a:lnTo>
                    <a:lnTo>
                      <a:pt x="750" y="150"/>
                    </a:lnTo>
                    <a:lnTo>
                      <a:pt x="525" y="300"/>
                    </a:lnTo>
                    <a:lnTo>
                      <a:pt x="375" y="450"/>
                    </a:lnTo>
                    <a:lnTo>
                      <a:pt x="225" y="675"/>
                    </a:lnTo>
                    <a:lnTo>
                      <a:pt x="75" y="975"/>
                    </a:lnTo>
                    <a:lnTo>
                      <a:pt x="1" y="1274"/>
                    </a:lnTo>
                    <a:lnTo>
                      <a:pt x="1" y="1574"/>
                    </a:lnTo>
                    <a:lnTo>
                      <a:pt x="1" y="1874"/>
                    </a:lnTo>
                    <a:lnTo>
                      <a:pt x="75" y="2174"/>
                    </a:lnTo>
                    <a:lnTo>
                      <a:pt x="225" y="2399"/>
                    </a:lnTo>
                    <a:lnTo>
                      <a:pt x="375" y="2623"/>
                    </a:lnTo>
                    <a:lnTo>
                      <a:pt x="525" y="2773"/>
                    </a:lnTo>
                    <a:lnTo>
                      <a:pt x="750" y="2923"/>
                    </a:lnTo>
                    <a:lnTo>
                      <a:pt x="1050" y="2998"/>
                    </a:lnTo>
                    <a:lnTo>
                      <a:pt x="1275" y="3073"/>
                    </a:lnTo>
                    <a:lnTo>
                      <a:pt x="18137" y="3073"/>
                    </a:lnTo>
                    <a:lnTo>
                      <a:pt x="18437" y="2998"/>
                    </a:lnTo>
                    <a:lnTo>
                      <a:pt x="18662" y="2923"/>
                    </a:lnTo>
                    <a:lnTo>
                      <a:pt x="18887" y="2773"/>
                    </a:lnTo>
                    <a:lnTo>
                      <a:pt x="19112" y="2623"/>
                    </a:lnTo>
                    <a:lnTo>
                      <a:pt x="19262" y="2399"/>
                    </a:lnTo>
                    <a:lnTo>
                      <a:pt x="19337" y="2174"/>
                    </a:lnTo>
                    <a:lnTo>
                      <a:pt x="19412" y="1874"/>
                    </a:lnTo>
                    <a:lnTo>
                      <a:pt x="19486" y="1574"/>
                    </a:lnTo>
                    <a:lnTo>
                      <a:pt x="19412" y="1274"/>
                    </a:lnTo>
                    <a:lnTo>
                      <a:pt x="19337" y="975"/>
                    </a:lnTo>
                    <a:lnTo>
                      <a:pt x="19262" y="675"/>
                    </a:lnTo>
                    <a:lnTo>
                      <a:pt x="19112" y="450"/>
                    </a:lnTo>
                    <a:lnTo>
                      <a:pt x="18887" y="300"/>
                    </a:lnTo>
                    <a:lnTo>
                      <a:pt x="18662" y="150"/>
                    </a:lnTo>
                    <a:lnTo>
                      <a:pt x="18437" y="75"/>
                    </a:lnTo>
                    <a:lnTo>
                      <a:pt x="18137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" name="Google Shape;354;p30">
            <a:extLst>
              <a:ext uri="{FF2B5EF4-FFF2-40B4-BE49-F238E27FC236}">
                <a16:creationId xmlns:a16="http://schemas.microsoft.com/office/drawing/2014/main" id="{B029D71F-566E-4A05-BD48-6090583BB5B4}"/>
              </a:ext>
            </a:extLst>
          </p:cNvPr>
          <p:cNvGrpSpPr/>
          <p:nvPr/>
        </p:nvGrpSpPr>
        <p:grpSpPr>
          <a:xfrm>
            <a:off x="3148830" y="1860212"/>
            <a:ext cx="1353507" cy="2807442"/>
            <a:chOff x="2547150" y="238125"/>
            <a:chExt cx="2525675" cy="5238750"/>
          </a:xfrm>
        </p:grpSpPr>
        <p:sp>
          <p:nvSpPr>
            <p:cNvPr id="16" name="Google Shape;355;p30">
              <a:extLst>
                <a:ext uri="{FF2B5EF4-FFF2-40B4-BE49-F238E27FC236}">
                  <a16:creationId xmlns:a16="http://schemas.microsoft.com/office/drawing/2014/main" id="{76143B7B-BAD2-4424-8FA3-22C259E1FFDB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356;p30">
              <a:extLst>
                <a:ext uri="{FF2B5EF4-FFF2-40B4-BE49-F238E27FC236}">
                  <a16:creationId xmlns:a16="http://schemas.microsoft.com/office/drawing/2014/main" id="{D7619DBA-9C24-4F83-B8CB-93879677D27E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7;p30">
              <a:extLst>
                <a:ext uri="{FF2B5EF4-FFF2-40B4-BE49-F238E27FC236}">
                  <a16:creationId xmlns:a16="http://schemas.microsoft.com/office/drawing/2014/main" id="{B0204D1E-A60C-481E-8BC3-E7A229E5C1EB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8;p30">
              <a:extLst>
                <a:ext uri="{FF2B5EF4-FFF2-40B4-BE49-F238E27FC236}">
                  <a16:creationId xmlns:a16="http://schemas.microsoft.com/office/drawing/2014/main" id="{38FF2561-3B16-4752-8B39-D2C88042D11D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" name="Google Shape;354;p30">
            <a:extLst>
              <a:ext uri="{FF2B5EF4-FFF2-40B4-BE49-F238E27FC236}">
                <a16:creationId xmlns:a16="http://schemas.microsoft.com/office/drawing/2014/main" id="{C56C8867-E5DF-42F9-B5A5-0A289B6A8353}"/>
              </a:ext>
            </a:extLst>
          </p:cNvPr>
          <p:cNvGrpSpPr/>
          <p:nvPr/>
        </p:nvGrpSpPr>
        <p:grpSpPr>
          <a:xfrm>
            <a:off x="4641569" y="1852178"/>
            <a:ext cx="1353600" cy="2808000"/>
            <a:chOff x="2547149" y="238125"/>
            <a:chExt cx="2525674" cy="5238750"/>
          </a:xfrm>
        </p:grpSpPr>
        <p:sp>
          <p:nvSpPr>
            <p:cNvPr id="23" name="Google Shape;355;p30">
              <a:extLst>
                <a:ext uri="{FF2B5EF4-FFF2-40B4-BE49-F238E27FC236}">
                  <a16:creationId xmlns:a16="http://schemas.microsoft.com/office/drawing/2014/main" id="{07AB55F6-3890-403B-8669-BD9303D9264E}"/>
                </a:ext>
              </a:extLst>
            </p:cNvPr>
            <p:cNvSpPr/>
            <p:nvPr/>
          </p:nvSpPr>
          <p:spPr>
            <a:xfrm>
              <a:off x="2547149" y="238125"/>
              <a:ext cx="2525674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56;p30">
              <a:extLst>
                <a:ext uri="{FF2B5EF4-FFF2-40B4-BE49-F238E27FC236}">
                  <a16:creationId xmlns:a16="http://schemas.microsoft.com/office/drawing/2014/main" id="{60C88D3A-6C7C-446F-9578-0DA10123085B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57;p30">
              <a:extLst>
                <a:ext uri="{FF2B5EF4-FFF2-40B4-BE49-F238E27FC236}">
                  <a16:creationId xmlns:a16="http://schemas.microsoft.com/office/drawing/2014/main" id="{93679EB7-16EC-429D-9E0F-C081693B7DB5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58;p30">
              <a:extLst>
                <a:ext uri="{FF2B5EF4-FFF2-40B4-BE49-F238E27FC236}">
                  <a16:creationId xmlns:a16="http://schemas.microsoft.com/office/drawing/2014/main" id="{906D4502-6284-4068-8CF1-EC7462F7B8F9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54;p30">
            <a:extLst>
              <a:ext uri="{FF2B5EF4-FFF2-40B4-BE49-F238E27FC236}">
                <a16:creationId xmlns:a16="http://schemas.microsoft.com/office/drawing/2014/main" id="{DC2C86AB-5B8C-4FE2-A498-F537C0FB2EFA}"/>
              </a:ext>
            </a:extLst>
          </p:cNvPr>
          <p:cNvGrpSpPr/>
          <p:nvPr/>
        </p:nvGrpSpPr>
        <p:grpSpPr>
          <a:xfrm>
            <a:off x="6142665" y="1851175"/>
            <a:ext cx="1353600" cy="2808000"/>
            <a:chOff x="2547149" y="238125"/>
            <a:chExt cx="2525674" cy="5238750"/>
          </a:xfrm>
        </p:grpSpPr>
        <p:sp>
          <p:nvSpPr>
            <p:cNvPr id="31" name="Google Shape;355;p30">
              <a:extLst>
                <a:ext uri="{FF2B5EF4-FFF2-40B4-BE49-F238E27FC236}">
                  <a16:creationId xmlns:a16="http://schemas.microsoft.com/office/drawing/2014/main" id="{63A2DBBD-36DA-40A3-97E1-D10A20C395E1}"/>
                </a:ext>
              </a:extLst>
            </p:cNvPr>
            <p:cNvSpPr/>
            <p:nvPr/>
          </p:nvSpPr>
          <p:spPr>
            <a:xfrm>
              <a:off x="2547149" y="238125"/>
              <a:ext cx="2525674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56;p30">
              <a:extLst>
                <a:ext uri="{FF2B5EF4-FFF2-40B4-BE49-F238E27FC236}">
                  <a16:creationId xmlns:a16="http://schemas.microsoft.com/office/drawing/2014/main" id="{E330B1CC-3F8E-418C-ACF3-E35776410908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57;p30">
              <a:extLst>
                <a:ext uri="{FF2B5EF4-FFF2-40B4-BE49-F238E27FC236}">
                  <a16:creationId xmlns:a16="http://schemas.microsoft.com/office/drawing/2014/main" id="{73B1B359-6615-4FC0-872D-3C84EFE921CE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58;p30">
              <a:extLst>
                <a:ext uri="{FF2B5EF4-FFF2-40B4-BE49-F238E27FC236}">
                  <a16:creationId xmlns:a16="http://schemas.microsoft.com/office/drawing/2014/main" id="{1CD6DDCE-D5DD-46FE-AC45-596299BAFF54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9761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7C0D-348F-4665-BD99-CE7AAA46CD0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/>
          <a:p>
            <a:r>
              <a:rPr lang="en-US" dirty="0" err="1"/>
              <a:t>Kerstperiode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55F7D-0A7C-4C50-ADCC-BC4DFDFEF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4425" y="1104775"/>
            <a:ext cx="6915300" cy="3303600"/>
          </a:xfrm>
        </p:spPr>
        <p:txBody>
          <a:bodyPr/>
          <a:lstStyle/>
          <a:p>
            <a:r>
              <a:rPr lang="en-US" dirty="0"/>
              <a:t>XD prototype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4EB28-0F7D-4627-8C1D-E3B3D908B9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04C331C-406E-4479-BC92-F5837EE3F181}"/>
              </a:ext>
            </a:extLst>
          </p:cNvPr>
          <p:cNvGrpSpPr/>
          <p:nvPr/>
        </p:nvGrpSpPr>
        <p:grpSpPr>
          <a:xfrm>
            <a:off x="1647734" y="1851175"/>
            <a:ext cx="5848531" cy="2817617"/>
            <a:chOff x="1698337" y="1904034"/>
            <a:chExt cx="5848531" cy="281761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7BEE27F-3EBD-40C2-B7B6-37B4DF17F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0513" y="2164280"/>
              <a:ext cx="1308150" cy="2325600"/>
            </a:xfrm>
            <a:prstGeom prst="rect">
              <a:avLst/>
            </a:prstGeom>
          </p:spPr>
        </p:pic>
        <p:grpSp>
          <p:nvGrpSpPr>
            <p:cNvPr id="15" name="Google Shape;354;p30">
              <a:extLst>
                <a:ext uri="{FF2B5EF4-FFF2-40B4-BE49-F238E27FC236}">
                  <a16:creationId xmlns:a16="http://schemas.microsoft.com/office/drawing/2014/main" id="{B029D71F-566E-4A05-BD48-6090583BB5B4}"/>
                </a:ext>
              </a:extLst>
            </p:cNvPr>
            <p:cNvGrpSpPr/>
            <p:nvPr/>
          </p:nvGrpSpPr>
          <p:grpSpPr>
            <a:xfrm>
              <a:off x="1698337" y="1914209"/>
              <a:ext cx="1353507" cy="2807442"/>
              <a:chOff x="2547150" y="238125"/>
              <a:chExt cx="2525675" cy="5238750"/>
            </a:xfrm>
          </p:grpSpPr>
          <p:sp>
            <p:nvSpPr>
              <p:cNvPr id="16" name="Google Shape;355;p30">
                <a:extLst>
                  <a:ext uri="{FF2B5EF4-FFF2-40B4-BE49-F238E27FC236}">
                    <a16:creationId xmlns:a16="http://schemas.microsoft.com/office/drawing/2014/main" id="{76143B7B-BAD2-4424-8FA3-22C259E1FFDB}"/>
                  </a:ext>
                </a:extLst>
              </p:cNvPr>
              <p:cNvSpPr/>
              <p:nvPr/>
            </p:nvSpPr>
            <p:spPr>
              <a:xfrm>
                <a:off x="2547150" y="238125"/>
                <a:ext cx="2525675" cy="5238750"/>
              </a:xfrm>
              <a:custGeom>
                <a:avLst/>
                <a:gdLst/>
                <a:ahLst/>
                <a:cxnLst/>
                <a:rect l="l" t="t" r="r" b="b"/>
                <a:pathLst>
                  <a:path w="101027" h="209550" extrusionOk="0">
                    <a:moveTo>
                      <a:pt x="98629" y="18886"/>
                    </a:moveTo>
                    <a:lnTo>
                      <a:pt x="98629" y="190364"/>
                    </a:lnTo>
                    <a:lnTo>
                      <a:pt x="2398" y="190364"/>
                    </a:lnTo>
                    <a:lnTo>
                      <a:pt x="2398" y="18886"/>
                    </a:lnTo>
                    <a:close/>
                    <a:moveTo>
                      <a:pt x="10343" y="0"/>
                    </a:moveTo>
                    <a:lnTo>
                      <a:pt x="9293" y="75"/>
                    </a:lnTo>
                    <a:lnTo>
                      <a:pt x="8244" y="225"/>
                    </a:lnTo>
                    <a:lnTo>
                      <a:pt x="7270" y="450"/>
                    </a:lnTo>
                    <a:lnTo>
                      <a:pt x="6295" y="824"/>
                    </a:lnTo>
                    <a:lnTo>
                      <a:pt x="5396" y="1274"/>
                    </a:lnTo>
                    <a:lnTo>
                      <a:pt x="4572" y="1799"/>
                    </a:lnTo>
                    <a:lnTo>
                      <a:pt x="3747" y="2398"/>
                    </a:lnTo>
                    <a:lnTo>
                      <a:pt x="2998" y="3073"/>
                    </a:lnTo>
                    <a:lnTo>
                      <a:pt x="2323" y="3747"/>
                    </a:lnTo>
                    <a:lnTo>
                      <a:pt x="1724" y="4572"/>
                    </a:lnTo>
                    <a:lnTo>
                      <a:pt x="1199" y="5396"/>
                    </a:lnTo>
                    <a:lnTo>
                      <a:pt x="824" y="6370"/>
                    </a:lnTo>
                    <a:lnTo>
                      <a:pt x="450" y="7270"/>
                    </a:lnTo>
                    <a:lnTo>
                      <a:pt x="225" y="8319"/>
                    </a:lnTo>
                    <a:lnTo>
                      <a:pt x="0" y="9293"/>
                    </a:lnTo>
                    <a:lnTo>
                      <a:pt x="0" y="10343"/>
                    </a:lnTo>
                    <a:lnTo>
                      <a:pt x="0" y="199207"/>
                    </a:lnTo>
                    <a:lnTo>
                      <a:pt x="0" y="200257"/>
                    </a:lnTo>
                    <a:lnTo>
                      <a:pt x="225" y="201231"/>
                    </a:lnTo>
                    <a:lnTo>
                      <a:pt x="450" y="202280"/>
                    </a:lnTo>
                    <a:lnTo>
                      <a:pt x="824" y="203180"/>
                    </a:lnTo>
                    <a:lnTo>
                      <a:pt x="1199" y="204154"/>
                    </a:lnTo>
                    <a:lnTo>
                      <a:pt x="1724" y="204978"/>
                    </a:lnTo>
                    <a:lnTo>
                      <a:pt x="2323" y="205803"/>
                    </a:lnTo>
                    <a:lnTo>
                      <a:pt x="2998" y="206477"/>
                    </a:lnTo>
                    <a:lnTo>
                      <a:pt x="3747" y="207152"/>
                    </a:lnTo>
                    <a:lnTo>
                      <a:pt x="4572" y="207751"/>
                    </a:lnTo>
                    <a:lnTo>
                      <a:pt x="5396" y="208276"/>
                    </a:lnTo>
                    <a:lnTo>
                      <a:pt x="6295" y="208726"/>
                    </a:lnTo>
                    <a:lnTo>
                      <a:pt x="7270" y="209100"/>
                    </a:lnTo>
                    <a:lnTo>
                      <a:pt x="8244" y="209325"/>
                    </a:lnTo>
                    <a:lnTo>
                      <a:pt x="9293" y="209475"/>
                    </a:lnTo>
                    <a:lnTo>
                      <a:pt x="10343" y="209550"/>
                    </a:lnTo>
                    <a:lnTo>
                      <a:pt x="90610" y="209550"/>
                    </a:lnTo>
                    <a:lnTo>
                      <a:pt x="91659" y="209475"/>
                    </a:lnTo>
                    <a:lnTo>
                      <a:pt x="92708" y="209325"/>
                    </a:lnTo>
                    <a:lnTo>
                      <a:pt x="93682" y="209100"/>
                    </a:lnTo>
                    <a:lnTo>
                      <a:pt x="94657" y="208726"/>
                    </a:lnTo>
                    <a:lnTo>
                      <a:pt x="95556" y="208276"/>
                    </a:lnTo>
                    <a:lnTo>
                      <a:pt x="96455" y="207751"/>
                    </a:lnTo>
                    <a:lnTo>
                      <a:pt x="97205" y="207152"/>
                    </a:lnTo>
                    <a:lnTo>
                      <a:pt x="97954" y="206477"/>
                    </a:lnTo>
                    <a:lnTo>
                      <a:pt x="98629" y="205803"/>
                    </a:lnTo>
                    <a:lnTo>
                      <a:pt x="99228" y="204978"/>
                    </a:lnTo>
                    <a:lnTo>
                      <a:pt x="99753" y="204154"/>
                    </a:lnTo>
                    <a:lnTo>
                      <a:pt x="100203" y="203180"/>
                    </a:lnTo>
                    <a:lnTo>
                      <a:pt x="100577" y="202280"/>
                    </a:lnTo>
                    <a:lnTo>
                      <a:pt x="100802" y="201231"/>
                    </a:lnTo>
                    <a:lnTo>
                      <a:pt x="100952" y="200257"/>
                    </a:lnTo>
                    <a:lnTo>
                      <a:pt x="101027" y="199207"/>
                    </a:lnTo>
                    <a:lnTo>
                      <a:pt x="101027" y="10343"/>
                    </a:lnTo>
                    <a:lnTo>
                      <a:pt x="100952" y="9293"/>
                    </a:lnTo>
                    <a:lnTo>
                      <a:pt x="100802" y="8319"/>
                    </a:lnTo>
                    <a:lnTo>
                      <a:pt x="100577" y="7270"/>
                    </a:lnTo>
                    <a:lnTo>
                      <a:pt x="100203" y="6370"/>
                    </a:lnTo>
                    <a:lnTo>
                      <a:pt x="99753" y="5396"/>
                    </a:lnTo>
                    <a:lnTo>
                      <a:pt x="99228" y="4572"/>
                    </a:lnTo>
                    <a:lnTo>
                      <a:pt x="98629" y="3747"/>
                    </a:lnTo>
                    <a:lnTo>
                      <a:pt x="97954" y="3073"/>
                    </a:lnTo>
                    <a:lnTo>
                      <a:pt x="97205" y="2398"/>
                    </a:lnTo>
                    <a:lnTo>
                      <a:pt x="96455" y="1799"/>
                    </a:lnTo>
                    <a:lnTo>
                      <a:pt x="95556" y="1274"/>
                    </a:lnTo>
                    <a:lnTo>
                      <a:pt x="94657" y="824"/>
                    </a:lnTo>
                    <a:lnTo>
                      <a:pt x="93682" y="450"/>
                    </a:lnTo>
                    <a:lnTo>
                      <a:pt x="92708" y="225"/>
                    </a:lnTo>
                    <a:lnTo>
                      <a:pt x="91659" y="75"/>
                    </a:lnTo>
                    <a:lnTo>
                      <a:pt x="906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329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" name="Google Shape;356;p30">
                <a:extLst>
                  <a:ext uri="{FF2B5EF4-FFF2-40B4-BE49-F238E27FC236}">
                    <a16:creationId xmlns:a16="http://schemas.microsoft.com/office/drawing/2014/main" id="{D7619DBA-9C24-4F83-B8CB-93879677D27E}"/>
                  </a:ext>
                </a:extLst>
              </p:cNvPr>
              <p:cNvSpPr/>
              <p:nvPr/>
            </p:nvSpPr>
            <p:spPr>
              <a:xfrm>
                <a:off x="3557025" y="5147100"/>
                <a:ext cx="504050" cy="179900"/>
              </a:xfrm>
              <a:custGeom>
                <a:avLst/>
                <a:gdLst/>
                <a:ahLst/>
                <a:cxnLst/>
                <a:rect l="l" t="t" r="r" b="b"/>
                <a:pathLst>
                  <a:path w="20162" h="7196" extrusionOk="0">
                    <a:moveTo>
                      <a:pt x="3598" y="0"/>
                    </a:moveTo>
                    <a:lnTo>
                      <a:pt x="2849" y="75"/>
                    </a:lnTo>
                    <a:lnTo>
                      <a:pt x="2174" y="300"/>
                    </a:lnTo>
                    <a:lnTo>
                      <a:pt x="1575" y="600"/>
                    </a:lnTo>
                    <a:lnTo>
                      <a:pt x="1050" y="1050"/>
                    </a:lnTo>
                    <a:lnTo>
                      <a:pt x="600" y="1574"/>
                    </a:lnTo>
                    <a:lnTo>
                      <a:pt x="301" y="2174"/>
                    </a:lnTo>
                    <a:lnTo>
                      <a:pt x="76" y="2848"/>
                    </a:lnTo>
                    <a:lnTo>
                      <a:pt x="1" y="3598"/>
                    </a:lnTo>
                    <a:lnTo>
                      <a:pt x="76" y="4347"/>
                    </a:lnTo>
                    <a:lnTo>
                      <a:pt x="301" y="5022"/>
                    </a:lnTo>
                    <a:lnTo>
                      <a:pt x="600" y="5621"/>
                    </a:lnTo>
                    <a:lnTo>
                      <a:pt x="1050" y="6146"/>
                    </a:lnTo>
                    <a:lnTo>
                      <a:pt x="1575" y="6596"/>
                    </a:lnTo>
                    <a:lnTo>
                      <a:pt x="2174" y="6896"/>
                    </a:lnTo>
                    <a:lnTo>
                      <a:pt x="2849" y="7120"/>
                    </a:lnTo>
                    <a:lnTo>
                      <a:pt x="3598" y="7195"/>
                    </a:lnTo>
                    <a:lnTo>
                      <a:pt x="16639" y="7195"/>
                    </a:lnTo>
                    <a:lnTo>
                      <a:pt x="17313" y="7120"/>
                    </a:lnTo>
                    <a:lnTo>
                      <a:pt x="17988" y="6896"/>
                    </a:lnTo>
                    <a:lnTo>
                      <a:pt x="18587" y="6596"/>
                    </a:lnTo>
                    <a:lnTo>
                      <a:pt x="19112" y="6146"/>
                    </a:lnTo>
                    <a:lnTo>
                      <a:pt x="19562" y="5621"/>
                    </a:lnTo>
                    <a:lnTo>
                      <a:pt x="19861" y="5022"/>
                    </a:lnTo>
                    <a:lnTo>
                      <a:pt x="20086" y="4347"/>
                    </a:lnTo>
                    <a:lnTo>
                      <a:pt x="20161" y="3598"/>
                    </a:lnTo>
                    <a:lnTo>
                      <a:pt x="20086" y="2848"/>
                    </a:lnTo>
                    <a:lnTo>
                      <a:pt x="19861" y="2174"/>
                    </a:lnTo>
                    <a:lnTo>
                      <a:pt x="19562" y="1574"/>
                    </a:lnTo>
                    <a:lnTo>
                      <a:pt x="19112" y="1050"/>
                    </a:lnTo>
                    <a:lnTo>
                      <a:pt x="18587" y="600"/>
                    </a:lnTo>
                    <a:lnTo>
                      <a:pt x="17988" y="300"/>
                    </a:lnTo>
                    <a:lnTo>
                      <a:pt x="17313" y="75"/>
                    </a:lnTo>
                    <a:lnTo>
                      <a:pt x="16639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57;p30">
                <a:extLst>
                  <a:ext uri="{FF2B5EF4-FFF2-40B4-BE49-F238E27FC236}">
                    <a16:creationId xmlns:a16="http://schemas.microsoft.com/office/drawing/2014/main" id="{B0204D1E-A60C-481E-8BC3-E7A229E5C1EB}"/>
                  </a:ext>
                </a:extLst>
              </p:cNvPr>
              <p:cNvSpPr/>
              <p:nvPr/>
            </p:nvSpPr>
            <p:spPr>
              <a:xfrm>
                <a:off x="3008050" y="423600"/>
                <a:ext cx="99325" cy="99325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3973" extrusionOk="0">
                    <a:moveTo>
                      <a:pt x="2024" y="1"/>
                    </a:moveTo>
                    <a:lnTo>
                      <a:pt x="1575" y="76"/>
                    </a:lnTo>
                    <a:lnTo>
                      <a:pt x="1200" y="151"/>
                    </a:lnTo>
                    <a:lnTo>
                      <a:pt x="900" y="375"/>
                    </a:lnTo>
                    <a:lnTo>
                      <a:pt x="600" y="600"/>
                    </a:lnTo>
                    <a:lnTo>
                      <a:pt x="375" y="900"/>
                    </a:lnTo>
                    <a:lnTo>
                      <a:pt x="151" y="1200"/>
                    </a:lnTo>
                    <a:lnTo>
                      <a:pt x="76" y="1575"/>
                    </a:lnTo>
                    <a:lnTo>
                      <a:pt x="1" y="2024"/>
                    </a:lnTo>
                    <a:lnTo>
                      <a:pt x="76" y="2399"/>
                    </a:lnTo>
                    <a:lnTo>
                      <a:pt x="151" y="2774"/>
                    </a:lnTo>
                    <a:lnTo>
                      <a:pt x="375" y="3073"/>
                    </a:lnTo>
                    <a:lnTo>
                      <a:pt x="600" y="3373"/>
                    </a:lnTo>
                    <a:lnTo>
                      <a:pt x="900" y="3673"/>
                    </a:lnTo>
                    <a:lnTo>
                      <a:pt x="1200" y="3823"/>
                    </a:lnTo>
                    <a:lnTo>
                      <a:pt x="1575" y="3973"/>
                    </a:lnTo>
                    <a:lnTo>
                      <a:pt x="2399" y="3973"/>
                    </a:lnTo>
                    <a:lnTo>
                      <a:pt x="2774" y="3823"/>
                    </a:lnTo>
                    <a:lnTo>
                      <a:pt x="3073" y="3673"/>
                    </a:lnTo>
                    <a:lnTo>
                      <a:pt x="3373" y="3373"/>
                    </a:lnTo>
                    <a:lnTo>
                      <a:pt x="3598" y="3073"/>
                    </a:lnTo>
                    <a:lnTo>
                      <a:pt x="3823" y="2774"/>
                    </a:lnTo>
                    <a:lnTo>
                      <a:pt x="3898" y="2399"/>
                    </a:lnTo>
                    <a:lnTo>
                      <a:pt x="3973" y="2024"/>
                    </a:lnTo>
                    <a:lnTo>
                      <a:pt x="3898" y="1575"/>
                    </a:lnTo>
                    <a:lnTo>
                      <a:pt x="3823" y="1200"/>
                    </a:lnTo>
                    <a:lnTo>
                      <a:pt x="3598" y="900"/>
                    </a:lnTo>
                    <a:lnTo>
                      <a:pt x="3373" y="600"/>
                    </a:lnTo>
                    <a:lnTo>
                      <a:pt x="3073" y="375"/>
                    </a:lnTo>
                    <a:lnTo>
                      <a:pt x="2774" y="151"/>
                    </a:lnTo>
                    <a:lnTo>
                      <a:pt x="2399" y="76"/>
                    </a:lnTo>
                    <a:lnTo>
                      <a:pt x="2024" y="1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58;p30">
                <a:extLst>
                  <a:ext uri="{FF2B5EF4-FFF2-40B4-BE49-F238E27FC236}">
                    <a16:creationId xmlns:a16="http://schemas.microsoft.com/office/drawing/2014/main" id="{38FF2561-3B16-4752-8B39-D2C88042D11D}"/>
                  </a:ext>
                </a:extLst>
              </p:cNvPr>
              <p:cNvSpPr/>
              <p:nvPr/>
            </p:nvSpPr>
            <p:spPr>
              <a:xfrm>
                <a:off x="3566400" y="434850"/>
                <a:ext cx="487175" cy="76850"/>
              </a:xfrm>
              <a:custGeom>
                <a:avLst/>
                <a:gdLst/>
                <a:ahLst/>
                <a:cxnLst/>
                <a:rect l="l" t="t" r="r" b="b"/>
                <a:pathLst>
                  <a:path w="19487" h="3074" extrusionOk="0">
                    <a:moveTo>
                      <a:pt x="1275" y="0"/>
                    </a:moveTo>
                    <a:lnTo>
                      <a:pt x="1050" y="75"/>
                    </a:lnTo>
                    <a:lnTo>
                      <a:pt x="750" y="150"/>
                    </a:lnTo>
                    <a:lnTo>
                      <a:pt x="525" y="300"/>
                    </a:lnTo>
                    <a:lnTo>
                      <a:pt x="375" y="450"/>
                    </a:lnTo>
                    <a:lnTo>
                      <a:pt x="225" y="675"/>
                    </a:lnTo>
                    <a:lnTo>
                      <a:pt x="75" y="975"/>
                    </a:lnTo>
                    <a:lnTo>
                      <a:pt x="1" y="1274"/>
                    </a:lnTo>
                    <a:lnTo>
                      <a:pt x="1" y="1574"/>
                    </a:lnTo>
                    <a:lnTo>
                      <a:pt x="1" y="1874"/>
                    </a:lnTo>
                    <a:lnTo>
                      <a:pt x="75" y="2174"/>
                    </a:lnTo>
                    <a:lnTo>
                      <a:pt x="225" y="2399"/>
                    </a:lnTo>
                    <a:lnTo>
                      <a:pt x="375" y="2623"/>
                    </a:lnTo>
                    <a:lnTo>
                      <a:pt x="525" y="2773"/>
                    </a:lnTo>
                    <a:lnTo>
                      <a:pt x="750" y="2923"/>
                    </a:lnTo>
                    <a:lnTo>
                      <a:pt x="1050" y="2998"/>
                    </a:lnTo>
                    <a:lnTo>
                      <a:pt x="1275" y="3073"/>
                    </a:lnTo>
                    <a:lnTo>
                      <a:pt x="18137" y="3073"/>
                    </a:lnTo>
                    <a:lnTo>
                      <a:pt x="18437" y="2998"/>
                    </a:lnTo>
                    <a:lnTo>
                      <a:pt x="18662" y="2923"/>
                    </a:lnTo>
                    <a:lnTo>
                      <a:pt x="18887" y="2773"/>
                    </a:lnTo>
                    <a:lnTo>
                      <a:pt x="19112" y="2623"/>
                    </a:lnTo>
                    <a:lnTo>
                      <a:pt x="19262" y="2399"/>
                    </a:lnTo>
                    <a:lnTo>
                      <a:pt x="19337" y="2174"/>
                    </a:lnTo>
                    <a:lnTo>
                      <a:pt x="19412" y="1874"/>
                    </a:lnTo>
                    <a:lnTo>
                      <a:pt x="19486" y="1574"/>
                    </a:lnTo>
                    <a:lnTo>
                      <a:pt x="19412" y="1274"/>
                    </a:lnTo>
                    <a:lnTo>
                      <a:pt x="19337" y="975"/>
                    </a:lnTo>
                    <a:lnTo>
                      <a:pt x="19262" y="675"/>
                    </a:lnTo>
                    <a:lnTo>
                      <a:pt x="19112" y="450"/>
                    </a:lnTo>
                    <a:lnTo>
                      <a:pt x="18887" y="300"/>
                    </a:lnTo>
                    <a:lnTo>
                      <a:pt x="18662" y="150"/>
                    </a:lnTo>
                    <a:lnTo>
                      <a:pt x="18437" y="75"/>
                    </a:lnTo>
                    <a:lnTo>
                      <a:pt x="18137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9699C97-17FB-4CDC-8CE4-1B6C698D65AB}"/>
                </a:ext>
              </a:extLst>
            </p:cNvPr>
            <p:cNvGrpSpPr/>
            <p:nvPr/>
          </p:nvGrpSpPr>
          <p:grpSpPr>
            <a:xfrm>
              <a:off x="3191076" y="1906175"/>
              <a:ext cx="1353600" cy="2808000"/>
              <a:chOff x="4418859" y="2015539"/>
              <a:chExt cx="1353600" cy="28080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8FF6F94-1444-49E6-A5BF-4F09949B6E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3633" y="2267610"/>
                <a:ext cx="1312250" cy="2325600"/>
              </a:xfrm>
              <a:prstGeom prst="rect">
                <a:avLst/>
              </a:prstGeom>
            </p:spPr>
          </p:pic>
          <p:grpSp>
            <p:nvGrpSpPr>
              <p:cNvPr id="22" name="Google Shape;354;p30">
                <a:extLst>
                  <a:ext uri="{FF2B5EF4-FFF2-40B4-BE49-F238E27FC236}">
                    <a16:creationId xmlns:a16="http://schemas.microsoft.com/office/drawing/2014/main" id="{C56C8867-E5DF-42F9-B5A5-0A289B6A8353}"/>
                  </a:ext>
                </a:extLst>
              </p:cNvPr>
              <p:cNvGrpSpPr/>
              <p:nvPr/>
            </p:nvGrpSpPr>
            <p:grpSpPr>
              <a:xfrm>
                <a:off x="4418859" y="2015539"/>
                <a:ext cx="1353600" cy="2808000"/>
                <a:chOff x="2547149" y="238125"/>
                <a:chExt cx="2525674" cy="5238750"/>
              </a:xfrm>
            </p:grpSpPr>
            <p:sp>
              <p:nvSpPr>
                <p:cNvPr id="23" name="Google Shape;355;p30">
                  <a:extLst>
                    <a:ext uri="{FF2B5EF4-FFF2-40B4-BE49-F238E27FC236}">
                      <a16:creationId xmlns:a16="http://schemas.microsoft.com/office/drawing/2014/main" id="{07AB55F6-3890-403B-8669-BD9303D9264E}"/>
                    </a:ext>
                  </a:extLst>
                </p:cNvPr>
                <p:cNvSpPr/>
                <p:nvPr/>
              </p:nvSpPr>
              <p:spPr>
                <a:xfrm>
                  <a:off x="2547149" y="238125"/>
                  <a:ext cx="2525674" cy="523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27" h="209550" extrusionOk="0">
                      <a:moveTo>
                        <a:pt x="98629" y="18886"/>
                      </a:moveTo>
                      <a:lnTo>
                        <a:pt x="98629" y="190364"/>
                      </a:lnTo>
                      <a:lnTo>
                        <a:pt x="2398" y="190364"/>
                      </a:lnTo>
                      <a:lnTo>
                        <a:pt x="2398" y="18886"/>
                      </a:lnTo>
                      <a:close/>
                      <a:moveTo>
                        <a:pt x="10343" y="0"/>
                      </a:moveTo>
                      <a:lnTo>
                        <a:pt x="9293" y="75"/>
                      </a:lnTo>
                      <a:lnTo>
                        <a:pt x="8244" y="225"/>
                      </a:lnTo>
                      <a:lnTo>
                        <a:pt x="7270" y="450"/>
                      </a:lnTo>
                      <a:lnTo>
                        <a:pt x="6295" y="824"/>
                      </a:lnTo>
                      <a:lnTo>
                        <a:pt x="5396" y="1274"/>
                      </a:lnTo>
                      <a:lnTo>
                        <a:pt x="4572" y="1799"/>
                      </a:lnTo>
                      <a:lnTo>
                        <a:pt x="3747" y="2398"/>
                      </a:lnTo>
                      <a:lnTo>
                        <a:pt x="2998" y="3073"/>
                      </a:lnTo>
                      <a:lnTo>
                        <a:pt x="2323" y="3747"/>
                      </a:lnTo>
                      <a:lnTo>
                        <a:pt x="1724" y="4572"/>
                      </a:lnTo>
                      <a:lnTo>
                        <a:pt x="1199" y="5396"/>
                      </a:lnTo>
                      <a:lnTo>
                        <a:pt x="824" y="6370"/>
                      </a:lnTo>
                      <a:lnTo>
                        <a:pt x="450" y="7270"/>
                      </a:lnTo>
                      <a:lnTo>
                        <a:pt x="225" y="8319"/>
                      </a:lnTo>
                      <a:lnTo>
                        <a:pt x="0" y="9293"/>
                      </a:lnTo>
                      <a:lnTo>
                        <a:pt x="0" y="10343"/>
                      </a:lnTo>
                      <a:lnTo>
                        <a:pt x="0" y="199207"/>
                      </a:lnTo>
                      <a:lnTo>
                        <a:pt x="0" y="200257"/>
                      </a:lnTo>
                      <a:lnTo>
                        <a:pt x="225" y="201231"/>
                      </a:lnTo>
                      <a:lnTo>
                        <a:pt x="450" y="202280"/>
                      </a:lnTo>
                      <a:lnTo>
                        <a:pt x="824" y="203180"/>
                      </a:lnTo>
                      <a:lnTo>
                        <a:pt x="1199" y="204154"/>
                      </a:lnTo>
                      <a:lnTo>
                        <a:pt x="1724" y="204978"/>
                      </a:lnTo>
                      <a:lnTo>
                        <a:pt x="2323" y="205803"/>
                      </a:lnTo>
                      <a:lnTo>
                        <a:pt x="2998" y="206477"/>
                      </a:lnTo>
                      <a:lnTo>
                        <a:pt x="3747" y="207152"/>
                      </a:lnTo>
                      <a:lnTo>
                        <a:pt x="4572" y="207751"/>
                      </a:lnTo>
                      <a:lnTo>
                        <a:pt x="5396" y="208276"/>
                      </a:lnTo>
                      <a:lnTo>
                        <a:pt x="6295" y="208726"/>
                      </a:lnTo>
                      <a:lnTo>
                        <a:pt x="7270" y="209100"/>
                      </a:lnTo>
                      <a:lnTo>
                        <a:pt x="8244" y="209325"/>
                      </a:lnTo>
                      <a:lnTo>
                        <a:pt x="9293" y="209475"/>
                      </a:lnTo>
                      <a:lnTo>
                        <a:pt x="10343" y="209550"/>
                      </a:lnTo>
                      <a:lnTo>
                        <a:pt x="90610" y="209550"/>
                      </a:lnTo>
                      <a:lnTo>
                        <a:pt x="91659" y="209475"/>
                      </a:lnTo>
                      <a:lnTo>
                        <a:pt x="92708" y="209325"/>
                      </a:lnTo>
                      <a:lnTo>
                        <a:pt x="93682" y="209100"/>
                      </a:lnTo>
                      <a:lnTo>
                        <a:pt x="94657" y="208726"/>
                      </a:lnTo>
                      <a:lnTo>
                        <a:pt x="95556" y="208276"/>
                      </a:lnTo>
                      <a:lnTo>
                        <a:pt x="96455" y="207751"/>
                      </a:lnTo>
                      <a:lnTo>
                        <a:pt x="97205" y="207152"/>
                      </a:lnTo>
                      <a:lnTo>
                        <a:pt x="97954" y="206477"/>
                      </a:lnTo>
                      <a:lnTo>
                        <a:pt x="98629" y="205803"/>
                      </a:lnTo>
                      <a:lnTo>
                        <a:pt x="99228" y="204978"/>
                      </a:lnTo>
                      <a:lnTo>
                        <a:pt x="99753" y="204154"/>
                      </a:lnTo>
                      <a:lnTo>
                        <a:pt x="100203" y="203180"/>
                      </a:lnTo>
                      <a:lnTo>
                        <a:pt x="100577" y="202280"/>
                      </a:lnTo>
                      <a:lnTo>
                        <a:pt x="100802" y="201231"/>
                      </a:lnTo>
                      <a:lnTo>
                        <a:pt x="100952" y="200257"/>
                      </a:lnTo>
                      <a:lnTo>
                        <a:pt x="101027" y="199207"/>
                      </a:lnTo>
                      <a:lnTo>
                        <a:pt x="101027" y="10343"/>
                      </a:lnTo>
                      <a:lnTo>
                        <a:pt x="100952" y="9293"/>
                      </a:lnTo>
                      <a:lnTo>
                        <a:pt x="100802" y="8319"/>
                      </a:lnTo>
                      <a:lnTo>
                        <a:pt x="100577" y="7270"/>
                      </a:lnTo>
                      <a:lnTo>
                        <a:pt x="100203" y="6370"/>
                      </a:lnTo>
                      <a:lnTo>
                        <a:pt x="99753" y="5396"/>
                      </a:lnTo>
                      <a:lnTo>
                        <a:pt x="99228" y="4572"/>
                      </a:lnTo>
                      <a:lnTo>
                        <a:pt x="98629" y="3747"/>
                      </a:lnTo>
                      <a:lnTo>
                        <a:pt x="97954" y="3073"/>
                      </a:lnTo>
                      <a:lnTo>
                        <a:pt x="97205" y="2398"/>
                      </a:lnTo>
                      <a:lnTo>
                        <a:pt x="96455" y="1799"/>
                      </a:lnTo>
                      <a:lnTo>
                        <a:pt x="95556" y="1274"/>
                      </a:lnTo>
                      <a:lnTo>
                        <a:pt x="94657" y="824"/>
                      </a:lnTo>
                      <a:lnTo>
                        <a:pt x="93682" y="450"/>
                      </a:lnTo>
                      <a:lnTo>
                        <a:pt x="92708" y="225"/>
                      </a:lnTo>
                      <a:lnTo>
                        <a:pt x="91659" y="75"/>
                      </a:lnTo>
                      <a:lnTo>
                        <a:pt x="9061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329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" name="Google Shape;356;p30">
                  <a:extLst>
                    <a:ext uri="{FF2B5EF4-FFF2-40B4-BE49-F238E27FC236}">
                      <a16:creationId xmlns:a16="http://schemas.microsoft.com/office/drawing/2014/main" id="{60C88D3A-6C7C-446F-9578-0DA10123085B}"/>
                    </a:ext>
                  </a:extLst>
                </p:cNvPr>
                <p:cNvSpPr/>
                <p:nvPr/>
              </p:nvSpPr>
              <p:spPr>
                <a:xfrm>
                  <a:off x="3557025" y="5147100"/>
                  <a:ext cx="504050" cy="17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62" h="7196" extrusionOk="0">
                      <a:moveTo>
                        <a:pt x="3598" y="0"/>
                      </a:moveTo>
                      <a:lnTo>
                        <a:pt x="2849" y="75"/>
                      </a:lnTo>
                      <a:lnTo>
                        <a:pt x="2174" y="300"/>
                      </a:lnTo>
                      <a:lnTo>
                        <a:pt x="1575" y="600"/>
                      </a:lnTo>
                      <a:lnTo>
                        <a:pt x="1050" y="1050"/>
                      </a:lnTo>
                      <a:lnTo>
                        <a:pt x="600" y="1574"/>
                      </a:lnTo>
                      <a:lnTo>
                        <a:pt x="301" y="2174"/>
                      </a:lnTo>
                      <a:lnTo>
                        <a:pt x="76" y="2848"/>
                      </a:lnTo>
                      <a:lnTo>
                        <a:pt x="1" y="3598"/>
                      </a:lnTo>
                      <a:lnTo>
                        <a:pt x="76" y="4347"/>
                      </a:lnTo>
                      <a:lnTo>
                        <a:pt x="301" y="5022"/>
                      </a:lnTo>
                      <a:lnTo>
                        <a:pt x="600" y="5621"/>
                      </a:lnTo>
                      <a:lnTo>
                        <a:pt x="1050" y="6146"/>
                      </a:lnTo>
                      <a:lnTo>
                        <a:pt x="1575" y="6596"/>
                      </a:lnTo>
                      <a:lnTo>
                        <a:pt x="2174" y="6896"/>
                      </a:lnTo>
                      <a:lnTo>
                        <a:pt x="2849" y="7120"/>
                      </a:lnTo>
                      <a:lnTo>
                        <a:pt x="3598" y="7195"/>
                      </a:lnTo>
                      <a:lnTo>
                        <a:pt x="16639" y="7195"/>
                      </a:lnTo>
                      <a:lnTo>
                        <a:pt x="17313" y="7120"/>
                      </a:lnTo>
                      <a:lnTo>
                        <a:pt x="17988" y="6896"/>
                      </a:lnTo>
                      <a:lnTo>
                        <a:pt x="18587" y="6596"/>
                      </a:lnTo>
                      <a:lnTo>
                        <a:pt x="19112" y="6146"/>
                      </a:lnTo>
                      <a:lnTo>
                        <a:pt x="19562" y="5621"/>
                      </a:lnTo>
                      <a:lnTo>
                        <a:pt x="19861" y="5022"/>
                      </a:lnTo>
                      <a:lnTo>
                        <a:pt x="20086" y="4347"/>
                      </a:lnTo>
                      <a:lnTo>
                        <a:pt x="20161" y="3598"/>
                      </a:lnTo>
                      <a:lnTo>
                        <a:pt x="20086" y="2848"/>
                      </a:lnTo>
                      <a:lnTo>
                        <a:pt x="19861" y="2174"/>
                      </a:lnTo>
                      <a:lnTo>
                        <a:pt x="19562" y="1574"/>
                      </a:lnTo>
                      <a:lnTo>
                        <a:pt x="19112" y="1050"/>
                      </a:lnTo>
                      <a:lnTo>
                        <a:pt x="18587" y="600"/>
                      </a:lnTo>
                      <a:lnTo>
                        <a:pt x="17988" y="300"/>
                      </a:lnTo>
                      <a:lnTo>
                        <a:pt x="17313" y="75"/>
                      </a:lnTo>
                      <a:lnTo>
                        <a:pt x="16639" y="0"/>
                      </a:lnTo>
                      <a:close/>
                    </a:path>
                  </a:pathLst>
                </a:custGeom>
                <a:solidFill>
                  <a:srgbClr val="003290">
                    <a:alpha val="23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357;p30">
                  <a:extLst>
                    <a:ext uri="{FF2B5EF4-FFF2-40B4-BE49-F238E27FC236}">
                      <a16:creationId xmlns:a16="http://schemas.microsoft.com/office/drawing/2014/main" id="{93679EB7-16EC-429D-9E0F-C081693B7DB5}"/>
                    </a:ext>
                  </a:extLst>
                </p:cNvPr>
                <p:cNvSpPr/>
                <p:nvPr/>
              </p:nvSpPr>
              <p:spPr>
                <a:xfrm>
                  <a:off x="3008050" y="423600"/>
                  <a:ext cx="99325" cy="9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3" h="3973" extrusionOk="0">
                      <a:moveTo>
                        <a:pt x="2024" y="1"/>
                      </a:moveTo>
                      <a:lnTo>
                        <a:pt x="1575" y="76"/>
                      </a:lnTo>
                      <a:lnTo>
                        <a:pt x="1200" y="151"/>
                      </a:lnTo>
                      <a:lnTo>
                        <a:pt x="900" y="375"/>
                      </a:lnTo>
                      <a:lnTo>
                        <a:pt x="600" y="600"/>
                      </a:lnTo>
                      <a:lnTo>
                        <a:pt x="375" y="900"/>
                      </a:lnTo>
                      <a:lnTo>
                        <a:pt x="151" y="1200"/>
                      </a:lnTo>
                      <a:lnTo>
                        <a:pt x="76" y="1575"/>
                      </a:lnTo>
                      <a:lnTo>
                        <a:pt x="1" y="2024"/>
                      </a:lnTo>
                      <a:lnTo>
                        <a:pt x="76" y="2399"/>
                      </a:lnTo>
                      <a:lnTo>
                        <a:pt x="151" y="2774"/>
                      </a:lnTo>
                      <a:lnTo>
                        <a:pt x="375" y="3073"/>
                      </a:lnTo>
                      <a:lnTo>
                        <a:pt x="600" y="3373"/>
                      </a:lnTo>
                      <a:lnTo>
                        <a:pt x="900" y="3673"/>
                      </a:lnTo>
                      <a:lnTo>
                        <a:pt x="1200" y="3823"/>
                      </a:lnTo>
                      <a:lnTo>
                        <a:pt x="1575" y="3973"/>
                      </a:lnTo>
                      <a:lnTo>
                        <a:pt x="2399" y="3973"/>
                      </a:lnTo>
                      <a:lnTo>
                        <a:pt x="2774" y="3823"/>
                      </a:lnTo>
                      <a:lnTo>
                        <a:pt x="3073" y="3673"/>
                      </a:lnTo>
                      <a:lnTo>
                        <a:pt x="3373" y="3373"/>
                      </a:lnTo>
                      <a:lnTo>
                        <a:pt x="3598" y="3073"/>
                      </a:lnTo>
                      <a:lnTo>
                        <a:pt x="3823" y="2774"/>
                      </a:lnTo>
                      <a:lnTo>
                        <a:pt x="3898" y="2399"/>
                      </a:lnTo>
                      <a:lnTo>
                        <a:pt x="3973" y="2024"/>
                      </a:lnTo>
                      <a:lnTo>
                        <a:pt x="3898" y="1575"/>
                      </a:lnTo>
                      <a:lnTo>
                        <a:pt x="3823" y="1200"/>
                      </a:lnTo>
                      <a:lnTo>
                        <a:pt x="3598" y="900"/>
                      </a:lnTo>
                      <a:lnTo>
                        <a:pt x="3373" y="600"/>
                      </a:lnTo>
                      <a:lnTo>
                        <a:pt x="3073" y="375"/>
                      </a:lnTo>
                      <a:lnTo>
                        <a:pt x="2774" y="151"/>
                      </a:lnTo>
                      <a:lnTo>
                        <a:pt x="2399" y="76"/>
                      </a:lnTo>
                      <a:lnTo>
                        <a:pt x="2024" y="1"/>
                      </a:lnTo>
                      <a:close/>
                    </a:path>
                  </a:pathLst>
                </a:custGeom>
                <a:solidFill>
                  <a:srgbClr val="003290">
                    <a:alpha val="23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358;p30">
                  <a:extLst>
                    <a:ext uri="{FF2B5EF4-FFF2-40B4-BE49-F238E27FC236}">
                      <a16:creationId xmlns:a16="http://schemas.microsoft.com/office/drawing/2014/main" id="{906D4502-6284-4068-8CF1-EC7462F7B8F9}"/>
                    </a:ext>
                  </a:extLst>
                </p:cNvPr>
                <p:cNvSpPr/>
                <p:nvPr/>
              </p:nvSpPr>
              <p:spPr>
                <a:xfrm>
                  <a:off x="3566400" y="434850"/>
                  <a:ext cx="487175" cy="7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7" h="3074" extrusionOk="0">
                      <a:moveTo>
                        <a:pt x="1275" y="0"/>
                      </a:moveTo>
                      <a:lnTo>
                        <a:pt x="1050" y="75"/>
                      </a:lnTo>
                      <a:lnTo>
                        <a:pt x="750" y="150"/>
                      </a:lnTo>
                      <a:lnTo>
                        <a:pt x="525" y="300"/>
                      </a:lnTo>
                      <a:lnTo>
                        <a:pt x="375" y="450"/>
                      </a:lnTo>
                      <a:lnTo>
                        <a:pt x="225" y="675"/>
                      </a:lnTo>
                      <a:lnTo>
                        <a:pt x="75" y="975"/>
                      </a:lnTo>
                      <a:lnTo>
                        <a:pt x="1" y="1274"/>
                      </a:lnTo>
                      <a:lnTo>
                        <a:pt x="1" y="1574"/>
                      </a:lnTo>
                      <a:lnTo>
                        <a:pt x="1" y="1874"/>
                      </a:lnTo>
                      <a:lnTo>
                        <a:pt x="75" y="2174"/>
                      </a:lnTo>
                      <a:lnTo>
                        <a:pt x="225" y="2399"/>
                      </a:lnTo>
                      <a:lnTo>
                        <a:pt x="375" y="2623"/>
                      </a:lnTo>
                      <a:lnTo>
                        <a:pt x="525" y="2773"/>
                      </a:lnTo>
                      <a:lnTo>
                        <a:pt x="750" y="2923"/>
                      </a:lnTo>
                      <a:lnTo>
                        <a:pt x="1050" y="2998"/>
                      </a:lnTo>
                      <a:lnTo>
                        <a:pt x="1275" y="3073"/>
                      </a:lnTo>
                      <a:lnTo>
                        <a:pt x="18137" y="3073"/>
                      </a:lnTo>
                      <a:lnTo>
                        <a:pt x="18437" y="2998"/>
                      </a:lnTo>
                      <a:lnTo>
                        <a:pt x="18662" y="2923"/>
                      </a:lnTo>
                      <a:lnTo>
                        <a:pt x="18887" y="2773"/>
                      </a:lnTo>
                      <a:lnTo>
                        <a:pt x="19112" y="2623"/>
                      </a:lnTo>
                      <a:lnTo>
                        <a:pt x="19262" y="2399"/>
                      </a:lnTo>
                      <a:lnTo>
                        <a:pt x="19337" y="2174"/>
                      </a:lnTo>
                      <a:lnTo>
                        <a:pt x="19412" y="1874"/>
                      </a:lnTo>
                      <a:lnTo>
                        <a:pt x="19486" y="1574"/>
                      </a:lnTo>
                      <a:lnTo>
                        <a:pt x="19412" y="1274"/>
                      </a:lnTo>
                      <a:lnTo>
                        <a:pt x="19337" y="975"/>
                      </a:lnTo>
                      <a:lnTo>
                        <a:pt x="19262" y="675"/>
                      </a:lnTo>
                      <a:lnTo>
                        <a:pt x="19112" y="450"/>
                      </a:lnTo>
                      <a:lnTo>
                        <a:pt x="18887" y="300"/>
                      </a:lnTo>
                      <a:lnTo>
                        <a:pt x="18662" y="150"/>
                      </a:lnTo>
                      <a:lnTo>
                        <a:pt x="18437" y="75"/>
                      </a:lnTo>
                      <a:lnTo>
                        <a:pt x="18137" y="0"/>
                      </a:lnTo>
                      <a:close/>
                    </a:path>
                  </a:pathLst>
                </a:custGeom>
                <a:solidFill>
                  <a:srgbClr val="003290">
                    <a:alpha val="23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7F29CD0-C1DB-49DF-9063-3C97B3A8005D}"/>
                </a:ext>
              </a:extLst>
            </p:cNvPr>
            <p:cNvGrpSpPr/>
            <p:nvPr/>
          </p:nvGrpSpPr>
          <p:grpSpPr>
            <a:xfrm>
              <a:off x="4692172" y="1905172"/>
              <a:ext cx="1353600" cy="2808000"/>
              <a:chOff x="5991890" y="2013487"/>
              <a:chExt cx="1353600" cy="280800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B489800-68A8-406E-8434-49A497D55C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08896" y="2267610"/>
                <a:ext cx="1312250" cy="2325600"/>
              </a:xfrm>
              <a:prstGeom prst="rect">
                <a:avLst/>
              </a:prstGeom>
            </p:spPr>
          </p:pic>
          <p:grpSp>
            <p:nvGrpSpPr>
              <p:cNvPr id="30" name="Google Shape;354;p30">
                <a:extLst>
                  <a:ext uri="{FF2B5EF4-FFF2-40B4-BE49-F238E27FC236}">
                    <a16:creationId xmlns:a16="http://schemas.microsoft.com/office/drawing/2014/main" id="{DC2C86AB-5B8C-4FE2-A498-F537C0FB2EFA}"/>
                  </a:ext>
                </a:extLst>
              </p:cNvPr>
              <p:cNvGrpSpPr/>
              <p:nvPr/>
            </p:nvGrpSpPr>
            <p:grpSpPr>
              <a:xfrm>
                <a:off x="5991890" y="2013487"/>
                <a:ext cx="1353600" cy="2808000"/>
                <a:chOff x="2547149" y="238125"/>
                <a:chExt cx="2525674" cy="5238750"/>
              </a:xfrm>
            </p:grpSpPr>
            <p:sp>
              <p:nvSpPr>
                <p:cNvPr id="31" name="Google Shape;355;p30">
                  <a:extLst>
                    <a:ext uri="{FF2B5EF4-FFF2-40B4-BE49-F238E27FC236}">
                      <a16:creationId xmlns:a16="http://schemas.microsoft.com/office/drawing/2014/main" id="{63A2DBBD-36DA-40A3-97E1-D10A20C395E1}"/>
                    </a:ext>
                  </a:extLst>
                </p:cNvPr>
                <p:cNvSpPr/>
                <p:nvPr/>
              </p:nvSpPr>
              <p:spPr>
                <a:xfrm>
                  <a:off x="2547149" y="238125"/>
                  <a:ext cx="2525674" cy="523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27" h="209550" extrusionOk="0">
                      <a:moveTo>
                        <a:pt x="98629" y="18886"/>
                      </a:moveTo>
                      <a:lnTo>
                        <a:pt x="98629" y="190364"/>
                      </a:lnTo>
                      <a:lnTo>
                        <a:pt x="2398" y="190364"/>
                      </a:lnTo>
                      <a:lnTo>
                        <a:pt x="2398" y="18886"/>
                      </a:lnTo>
                      <a:close/>
                      <a:moveTo>
                        <a:pt x="10343" y="0"/>
                      </a:moveTo>
                      <a:lnTo>
                        <a:pt x="9293" y="75"/>
                      </a:lnTo>
                      <a:lnTo>
                        <a:pt x="8244" y="225"/>
                      </a:lnTo>
                      <a:lnTo>
                        <a:pt x="7270" y="450"/>
                      </a:lnTo>
                      <a:lnTo>
                        <a:pt x="6295" y="824"/>
                      </a:lnTo>
                      <a:lnTo>
                        <a:pt x="5396" y="1274"/>
                      </a:lnTo>
                      <a:lnTo>
                        <a:pt x="4572" y="1799"/>
                      </a:lnTo>
                      <a:lnTo>
                        <a:pt x="3747" y="2398"/>
                      </a:lnTo>
                      <a:lnTo>
                        <a:pt x="2998" y="3073"/>
                      </a:lnTo>
                      <a:lnTo>
                        <a:pt x="2323" y="3747"/>
                      </a:lnTo>
                      <a:lnTo>
                        <a:pt x="1724" y="4572"/>
                      </a:lnTo>
                      <a:lnTo>
                        <a:pt x="1199" y="5396"/>
                      </a:lnTo>
                      <a:lnTo>
                        <a:pt x="824" y="6370"/>
                      </a:lnTo>
                      <a:lnTo>
                        <a:pt x="450" y="7270"/>
                      </a:lnTo>
                      <a:lnTo>
                        <a:pt x="225" y="8319"/>
                      </a:lnTo>
                      <a:lnTo>
                        <a:pt x="0" y="9293"/>
                      </a:lnTo>
                      <a:lnTo>
                        <a:pt x="0" y="10343"/>
                      </a:lnTo>
                      <a:lnTo>
                        <a:pt x="0" y="199207"/>
                      </a:lnTo>
                      <a:lnTo>
                        <a:pt x="0" y="200257"/>
                      </a:lnTo>
                      <a:lnTo>
                        <a:pt x="225" y="201231"/>
                      </a:lnTo>
                      <a:lnTo>
                        <a:pt x="450" y="202280"/>
                      </a:lnTo>
                      <a:lnTo>
                        <a:pt x="824" y="203180"/>
                      </a:lnTo>
                      <a:lnTo>
                        <a:pt x="1199" y="204154"/>
                      </a:lnTo>
                      <a:lnTo>
                        <a:pt x="1724" y="204978"/>
                      </a:lnTo>
                      <a:lnTo>
                        <a:pt x="2323" y="205803"/>
                      </a:lnTo>
                      <a:lnTo>
                        <a:pt x="2998" y="206477"/>
                      </a:lnTo>
                      <a:lnTo>
                        <a:pt x="3747" y="207152"/>
                      </a:lnTo>
                      <a:lnTo>
                        <a:pt x="4572" y="207751"/>
                      </a:lnTo>
                      <a:lnTo>
                        <a:pt x="5396" y="208276"/>
                      </a:lnTo>
                      <a:lnTo>
                        <a:pt x="6295" y="208726"/>
                      </a:lnTo>
                      <a:lnTo>
                        <a:pt x="7270" y="209100"/>
                      </a:lnTo>
                      <a:lnTo>
                        <a:pt x="8244" y="209325"/>
                      </a:lnTo>
                      <a:lnTo>
                        <a:pt x="9293" y="209475"/>
                      </a:lnTo>
                      <a:lnTo>
                        <a:pt x="10343" y="209550"/>
                      </a:lnTo>
                      <a:lnTo>
                        <a:pt x="90610" y="209550"/>
                      </a:lnTo>
                      <a:lnTo>
                        <a:pt x="91659" y="209475"/>
                      </a:lnTo>
                      <a:lnTo>
                        <a:pt x="92708" y="209325"/>
                      </a:lnTo>
                      <a:lnTo>
                        <a:pt x="93682" y="209100"/>
                      </a:lnTo>
                      <a:lnTo>
                        <a:pt x="94657" y="208726"/>
                      </a:lnTo>
                      <a:lnTo>
                        <a:pt x="95556" y="208276"/>
                      </a:lnTo>
                      <a:lnTo>
                        <a:pt x="96455" y="207751"/>
                      </a:lnTo>
                      <a:lnTo>
                        <a:pt x="97205" y="207152"/>
                      </a:lnTo>
                      <a:lnTo>
                        <a:pt x="97954" y="206477"/>
                      </a:lnTo>
                      <a:lnTo>
                        <a:pt x="98629" y="205803"/>
                      </a:lnTo>
                      <a:lnTo>
                        <a:pt x="99228" y="204978"/>
                      </a:lnTo>
                      <a:lnTo>
                        <a:pt x="99753" y="204154"/>
                      </a:lnTo>
                      <a:lnTo>
                        <a:pt x="100203" y="203180"/>
                      </a:lnTo>
                      <a:lnTo>
                        <a:pt x="100577" y="202280"/>
                      </a:lnTo>
                      <a:lnTo>
                        <a:pt x="100802" y="201231"/>
                      </a:lnTo>
                      <a:lnTo>
                        <a:pt x="100952" y="200257"/>
                      </a:lnTo>
                      <a:lnTo>
                        <a:pt x="101027" y="199207"/>
                      </a:lnTo>
                      <a:lnTo>
                        <a:pt x="101027" y="10343"/>
                      </a:lnTo>
                      <a:lnTo>
                        <a:pt x="100952" y="9293"/>
                      </a:lnTo>
                      <a:lnTo>
                        <a:pt x="100802" y="8319"/>
                      </a:lnTo>
                      <a:lnTo>
                        <a:pt x="100577" y="7270"/>
                      </a:lnTo>
                      <a:lnTo>
                        <a:pt x="100203" y="6370"/>
                      </a:lnTo>
                      <a:lnTo>
                        <a:pt x="99753" y="5396"/>
                      </a:lnTo>
                      <a:lnTo>
                        <a:pt x="99228" y="4572"/>
                      </a:lnTo>
                      <a:lnTo>
                        <a:pt x="98629" y="3747"/>
                      </a:lnTo>
                      <a:lnTo>
                        <a:pt x="97954" y="3073"/>
                      </a:lnTo>
                      <a:lnTo>
                        <a:pt x="97205" y="2398"/>
                      </a:lnTo>
                      <a:lnTo>
                        <a:pt x="96455" y="1799"/>
                      </a:lnTo>
                      <a:lnTo>
                        <a:pt x="95556" y="1274"/>
                      </a:lnTo>
                      <a:lnTo>
                        <a:pt x="94657" y="824"/>
                      </a:lnTo>
                      <a:lnTo>
                        <a:pt x="93682" y="450"/>
                      </a:lnTo>
                      <a:lnTo>
                        <a:pt x="92708" y="225"/>
                      </a:lnTo>
                      <a:lnTo>
                        <a:pt x="91659" y="75"/>
                      </a:lnTo>
                      <a:lnTo>
                        <a:pt x="9061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329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" name="Google Shape;356;p30">
                  <a:extLst>
                    <a:ext uri="{FF2B5EF4-FFF2-40B4-BE49-F238E27FC236}">
                      <a16:creationId xmlns:a16="http://schemas.microsoft.com/office/drawing/2014/main" id="{E330B1CC-3F8E-418C-ACF3-E35776410908}"/>
                    </a:ext>
                  </a:extLst>
                </p:cNvPr>
                <p:cNvSpPr/>
                <p:nvPr/>
              </p:nvSpPr>
              <p:spPr>
                <a:xfrm>
                  <a:off x="3557025" y="5147100"/>
                  <a:ext cx="504050" cy="17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62" h="7196" extrusionOk="0">
                      <a:moveTo>
                        <a:pt x="3598" y="0"/>
                      </a:moveTo>
                      <a:lnTo>
                        <a:pt x="2849" y="75"/>
                      </a:lnTo>
                      <a:lnTo>
                        <a:pt x="2174" y="300"/>
                      </a:lnTo>
                      <a:lnTo>
                        <a:pt x="1575" y="600"/>
                      </a:lnTo>
                      <a:lnTo>
                        <a:pt x="1050" y="1050"/>
                      </a:lnTo>
                      <a:lnTo>
                        <a:pt x="600" y="1574"/>
                      </a:lnTo>
                      <a:lnTo>
                        <a:pt x="301" y="2174"/>
                      </a:lnTo>
                      <a:lnTo>
                        <a:pt x="76" y="2848"/>
                      </a:lnTo>
                      <a:lnTo>
                        <a:pt x="1" y="3598"/>
                      </a:lnTo>
                      <a:lnTo>
                        <a:pt x="76" y="4347"/>
                      </a:lnTo>
                      <a:lnTo>
                        <a:pt x="301" y="5022"/>
                      </a:lnTo>
                      <a:lnTo>
                        <a:pt x="600" y="5621"/>
                      </a:lnTo>
                      <a:lnTo>
                        <a:pt x="1050" y="6146"/>
                      </a:lnTo>
                      <a:lnTo>
                        <a:pt x="1575" y="6596"/>
                      </a:lnTo>
                      <a:lnTo>
                        <a:pt x="2174" y="6896"/>
                      </a:lnTo>
                      <a:lnTo>
                        <a:pt x="2849" y="7120"/>
                      </a:lnTo>
                      <a:lnTo>
                        <a:pt x="3598" y="7195"/>
                      </a:lnTo>
                      <a:lnTo>
                        <a:pt x="16639" y="7195"/>
                      </a:lnTo>
                      <a:lnTo>
                        <a:pt x="17313" y="7120"/>
                      </a:lnTo>
                      <a:lnTo>
                        <a:pt x="17988" y="6896"/>
                      </a:lnTo>
                      <a:lnTo>
                        <a:pt x="18587" y="6596"/>
                      </a:lnTo>
                      <a:lnTo>
                        <a:pt x="19112" y="6146"/>
                      </a:lnTo>
                      <a:lnTo>
                        <a:pt x="19562" y="5621"/>
                      </a:lnTo>
                      <a:lnTo>
                        <a:pt x="19861" y="5022"/>
                      </a:lnTo>
                      <a:lnTo>
                        <a:pt x="20086" y="4347"/>
                      </a:lnTo>
                      <a:lnTo>
                        <a:pt x="20161" y="3598"/>
                      </a:lnTo>
                      <a:lnTo>
                        <a:pt x="20086" y="2848"/>
                      </a:lnTo>
                      <a:lnTo>
                        <a:pt x="19861" y="2174"/>
                      </a:lnTo>
                      <a:lnTo>
                        <a:pt x="19562" y="1574"/>
                      </a:lnTo>
                      <a:lnTo>
                        <a:pt x="19112" y="1050"/>
                      </a:lnTo>
                      <a:lnTo>
                        <a:pt x="18587" y="600"/>
                      </a:lnTo>
                      <a:lnTo>
                        <a:pt x="17988" y="300"/>
                      </a:lnTo>
                      <a:lnTo>
                        <a:pt x="17313" y="75"/>
                      </a:lnTo>
                      <a:lnTo>
                        <a:pt x="16639" y="0"/>
                      </a:lnTo>
                      <a:close/>
                    </a:path>
                  </a:pathLst>
                </a:custGeom>
                <a:solidFill>
                  <a:srgbClr val="003290">
                    <a:alpha val="23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57;p30">
                  <a:extLst>
                    <a:ext uri="{FF2B5EF4-FFF2-40B4-BE49-F238E27FC236}">
                      <a16:creationId xmlns:a16="http://schemas.microsoft.com/office/drawing/2014/main" id="{73B1B359-6615-4FC0-872D-3C84EFE921CE}"/>
                    </a:ext>
                  </a:extLst>
                </p:cNvPr>
                <p:cNvSpPr/>
                <p:nvPr/>
              </p:nvSpPr>
              <p:spPr>
                <a:xfrm>
                  <a:off x="3008050" y="423600"/>
                  <a:ext cx="99325" cy="9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3" h="3973" extrusionOk="0">
                      <a:moveTo>
                        <a:pt x="2024" y="1"/>
                      </a:moveTo>
                      <a:lnTo>
                        <a:pt x="1575" y="76"/>
                      </a:lnTo>
                      <a:lnTo>
                        <a:pt x="1200" y="151"/>
                      </a:lnTo>
                      <a:lnTo>
                        <a:pt x="900" y="375"/>
                      </a:lnTo>
                      <a:lnTo>
                        <a:pt x="600" y="600"/>
                      </a:lnTo>
                      <a:lnTo>
                        <a:pt x="375" y="900"/>
                      </a:lnTo>
                      <a:lnTo>
                        <a:pt x="151" y="1200"/>
                      </a:lnTo>
                      <a:lnTo>
                        <a:pt x="76" y="1575"/>
                      </a:lnTo>
                      <a:lnTo>
                        <a:pt x="1" y="2024"/>
                      </a:lnTo>
                      <a:lnTo>
                        <a:pt x="76" y="2399"/>
                      </a:lnTo>
                      <a:lnTo>
                        <a:pt x="151" y="2774"/>
                      </a:lnTo>
                      <a:lnTo>
                        <a:pt x="375" y="3073"/>
                      </a:lnTo>
                      <a:lnTo>
                        <a:pt x="600" y="3373"/>
                      </a:lnTo>
                      <a:lnTo>
                        <a:pt x="900" y="3673"/>
                      </a:lnTo>
                      <a:lnTo>
                        <a:pt x="1200" y="3823"/>
                      </a:lnTo>
                      <a:lnTo>
                        <a:pt x="1575" y="3973"/>
                      </a:lnTo>
                      <a:lnTo>
                        <a:pt x="2399" y="3973"/>
                      </a:lnTo>
                      <a:lnTo>
                        <a:pt x="2774" y="3823"/>
                      </a:lnTo>
                      <a:lnTo>
                        <a:pt x="3073" y="3673"/>
                      </a:lnTo>
                      <a:lnTo>
                        <a:pt x="3373" y="3373"/>
                      </a:lnTo>
                      <a:lnTo>
                        <a:pt x="3598" y="3073"/>
                      </a:lnTo>
                      <a:lnTo>
                        <a:pt x="3823" y="2774"/>
                      </a:lnTo>
                      <a:lnTo>
                        <a:pt x="3898" y="2399"/>
                      </a:lnTo>
                      <a:lnTo>
                        <a:pt x="3973" y="2024"/>
                      </a:lnTo>
                      <a:lnTo>
                        <a:pt x="3898" y="1575"/>
                      </a:lnTo>
                      <a:lnTo>
                        <a:pt x="3823" y="1200"/>
                      </a:lnTo>
                      <a:lnTo>
                        <a:pt x="3598" y="900"/>
                      </a:lnTo>
                      <a:lnTo>
                        <a:pt x="3373" y="600"/>
                      </a:lnTo>
                      <a:lnTo>
                        <a:pt x="3073" y="375"/>
                      </a:lnTo>
                      <a:lnTo>
                        <a:pt x="2774" y="151"/>
                      </a:lnTo>
                      <a:lnTo>
                        <a:pt x="2399" y="76"/>
                      </a:lnTo>
                      <a:lnTo>
                        <a:pt x="2024" y="1"/>
                      </a:lnTo>
                      <a:close/>
                    </a:path>
                  </a:pathLst>
                </a:custGeom>
                <a:solidFill>
                  <a:srgbClr val="003290">
                    <a:alpha val="23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58;p30">
                  <a:extLst>
                    <a:ext uri="{FF2B5EF4-FFF2-40B4-BE49-F238E27FC236}">
                      <a16:creationId xmlns:a16="http://schemas.microsoft.com/office/drawing/2014/main" id="{1CD6DDCE-D5DD-46FE-AC45-596299BAFF54}"/>
                    </a:ext>
                  </a:extLst>
                </p:cNvPr>
                <p:cNvSpPr/>
                <p:nvPr/>
              </p:nvSpPr>
              <p:spPr>
                <a:xfrm>
                  <a:off x="3566400" y="434850"/>
                  <a:ext cx="487175" cy="7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7" h="3074" extrusionOk="0">
                      <a:moveTo>
                        <a:pt x="1275" y="0"/>
                      </a:moveTo>
                      <a:lnTo>
                        <a:pt x="1050" y="75"/>
                      </a:lnTo>
                      <a:lnTo>
                        <a:pt x="750" y="150"/>
                      </a:lnTo>
                      <a:lnTo>
                        <a:pt x="525" y="300"/>
                      </a:lnTo>
                      <a:lnTo>
                        <a:pt x="375" y="450"/>
                      </a:lnTo>
                      <a:lnTo>
                        <a:pt x="225" y="675"/>
                      </a:lnTo>
                      <a:lnTo>
                        <a:pt x="75" y="975"/>
                      </a:lnTo>
                      <a:lnTo>
                        <a:pt x="1" y="1274"/>
                      </a:lnTo>
                      <a:lnTo>
                        <a:pt x="1" y="1574"/>
                      </a:lnTo>
                      <a:lnTo>
                        <a:pt x="1" y="1874"/>
                      </a:lnTo>
                      <a:lnTo>
                        <a:pt x="75" y="2174"/>
                      </a:lnTo>
                      <a:lnTo>
                        <a:pt x="225" y="2399"/>
                      </a:lnTo>
                      <a:lnTo>
                        <a:pt x="375" y="2623"/>
                      </a:lnTo>
                      <a:lnTo>
                        <a:pt x="525" y="2773"/>
                      </a:lnTo>
                      <a:lnTo>
                        <a:pt x="750" y="2923"/>
                      </a:lnTo>
                      <a:lnTo>
                        <a:pt x="1050" y="2998"/>
                      </a:lnTo>
                      <a:lnTo>
                        <a:pt x="1275" y="3073"/>
                      </a:lnTo>
                      <a:lnTo>
                        <a:pt x="18137" y="3073"/>
                      </a:lnTo>
                      <a:lnTo>
                        <a:pt x="18437" y="2998"/>
                      </a:lnTo>
                      <a:lnTo>
                        <a:pt x="18662" y="2923"/>
                      </a:lnTo>
                      <a:lnTo>
                        <a:pt x="18887" y="2773"/>
                      </a:lnTo>
                      <a:lnTo>
                        <a:pt x="19112" y="2623"/>
                      </a:lnTo>
                      <a:lnTo>
                        <a:pt x="19262" y="2399"/>
                      </a:lnTo>
                      <a:lnTo>
                        <a:pt x="19337" y="2174"/>
                      </a:lnTo>
                      <a:lnTo>
                        <a:pt x="19412" y="1874"/>
                      </a:lnTo>
                      <a:lnTo>
                        <a:pt x="19486" y="1574"/>
                      </a:lnTo>
                      <a:lnTo>
                        <a:pt x="19412" y="1274"/>
                      </a:lnTo>
                      <a:lnTo>
                        <a:pt x="19337" y="975"/>
                      </a:lnTo>
                      <a:lnTo>
                        <a:pt x="19262" y="675"/>
                      </a:lnTo>
                      <a:lnTo>
                        <a:pt x="19112" y="450"/>
                      </a:lnTo>
                      <a:lnTo>
                        <a:pt x="18887" y="300"/>
                      </a:lnTo>
                      <a:lnTo>
                        <a:pt x="18662" y="150"/>
                      </a:lnTo>
                      <a:lnTo>
                        <a:pt x="18437" y="75"/>
                      </a:lnTo>
                      <a:lnTo>
                        <a:pt x="18137" y="0"/>
                      </a:lnTo>
                      <a:close/>
                    </a:path>
                  </a:pathLst>
                </a:custGeom>
                <a:solidFill>
                  <a:srgbClr val="003290">
                    <a:alpha val="23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2B7D9EB-62A4-4D30-8BB0-4820A2037B66}"/>
                </a:ext>
              </a:extLst>
            </p:cNvPr>
            <p:cNvGrpSpPr/>
            <p:nvPr/>
          </p:nvGrpSpPr>
          <p:grpSpPr>
            <a:xfrm>
              <a:off x="6193268" y="1904034"/>
              <a:ext cx="1353600" cy="2808000"/>
              <a:chOff x="6562657" y="1913651"/>
              <a:chExt cx="1353600" cy="2808000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41858B4E-6314-4745-B546-FF63C453D9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82830" y="2158246"/>
                <a:ext cx="1312250" cy="2325600"/>
              </a:xfrm>
              <a:prstGeom prst="rect">
                <a:avLst/>
              </a:prstGeom>
            </p:spPr>
          </p:pic>
          <p:grpSp>
            <p:nvGrpSpPr>
              <p:cNvPr id="40" name="Google Shape;354;p30">
                <a:extLst>
                  <a:ext uri="{FF2B5EF4-FFF2-40B4-BE49-F238E27FC236}">
                    <a16:creationId xmlns:a16="http://schemas.microsoft.com/office/drawing/2014/main" id="{7C1B1A15-3D73-4113-9990-6A4870F5A895}"/>
                  </a:ext>
                </a:extLst>
              </p:cNvPr>
              <p:cNvGrpSpPr/>
              <p:nvPr/>
            </p:nvGrpSpPr>
            <p:grpSpPr>
              <a:xfrm>
                <a:off x="6562657" y="1913651"/>
                <a:ext cx="1353600" cy="2808000"/>
                <a:chOff x="2547149" y="238125"/>
                <a:chExt cx="2525674" cy="5238750"/>
              </a:xfrm>
            </p:grpSpPr>
            <p:sp>
              <p:nvSpPr>
                <p:cNvPr id="41" name="Google Shape;355;p30">
                  <a:extLst>
                    <a:ext uri="{FF2B5EF4-FFF2-40B4-BE49-F238E27FC236}">
                      <a16:creationId xmlns:a16="http://schemas.microsoft.com/office/drawing/2014/main" id="{77F37CB4-50F8-44BD-B966-F426CA9E3C88}"/>
                    </a:ext>
                  </a:extLst>
                </p:cNvPr>
                <p:cNvSpPr/>
                <p:nvPr/>
              </p:nvSpPr>
              <p:spPr>
                <a:xfrm>
                  <a:off x="2547149" y="238125"/>
                  <a:ext cx="2525674" cy="523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27" h="209550" extrusionOk="0">
                      <a:moveTo>
                        <a:pt x="98629" y="18886"/>
                      </a:moveTo>
                      <a:lnTo>
                        <a:pt x="98629" y="190364"/>
                      </a:lnTo>
                      <a:lnTo>
                        <a:pt x="2398" y="190364"/>
                      </a:lnTo>
                      <a:lnTo>
                        <a:pt x="2398" y="18886"/>
                      </a:lnTo>
                      <a:close/>
                      <a:moveTo>
                        <a:pt x="10343" y="0"/>
                      </a:moveTo>
                      <a:lnTo>
                        <a:pt x="9293" y="75"/>
                      </a:lnTo>
                      <a:lnTo>
                        <a:pt x="8244" y="225"/>
                      </a:lnTo>
                      <a:lnTo>
                        <a:pt x="7270" y="450"/>
                      </a:lnTo>
                      <a:lnTo>
                        <a:pt x="6295" y="824"/>
                      </a:lnTo>
                      <a:lnTo>
                        <a:pt x="5396" y="1274"/>
                      </a:lnTo>
                      <a:lnTo>
                        <a:pt x="4572" y="1799"/>
                      </a:lnTo>
                      <a:lnTo>
                        <a:pt x="3747" y="2398"/>
                      </a:lnTo>
                      <a:lnTo>
                        <a:pt x="2998" y="3073"/>
                      </a:lnTo>
                      <a:lnTo>
                        <a:pt x="2323" y="3747"/>
                      </a:lnTo>
                      <a:lnTo>
                        <a:pt x="1724" y="4572"/>
                      </a:lnTo>
                      <a:lnTo>
                        <a:pt x="1199" y="5396"/>
                      </a:lnTo>
                      <a:lnTo>
                        <a:pt x="824" y="6370"/>
                      </a:lnTo>
                      <a:lnTo>
                        <a:pt x="450" y="7270"/>
                      </a:lnTo>
                      <a:lnTo>
                        <a:pt x="225" y="8319"/>
                      </a:lnTo>
                      <a:lnTo>
                        <a:pt x="0" y="9293"/>
                      </a:lnTo>
                      <a:lnTo>
                        <a:pt x="0" y="10343"/>
                      </a:lnTo>
                      <a:lnTo>
                        <a:pt x="0" y="199207"/>
                      </a:lnTo>
                      <a:lnTo>
                        <a:pt x="0" y="200257"/>
                      </a:lnTo>
                      <a:lnTo>
                        <a:pt x="225" y="201231"/>
                      </a:lnTo>
                      <a:lnTo>
                        <a:pt x="450" y="202280"/>
                      </a:lnTo>
                      <a:lnTo>
                        <a:pt x="824" y="203180"/>
                      </a:lnTo>
                      <a:lnTo>
                        <a:pt x="1199" y="204154"/>
                      </a:lnTo>
                      <a:lnTo>
                        <a:pt x="1724" y="204978"/>
                      </a:lnTo>
                      <a:lnTo>
                        <a:pt x="2323" y="205803"/>
                      </a:lnTo>
                      <a:lnTo>
                        <a:pt x="2998" y="206477"/>
                      </a:lnTo>
                      <a:lnTo>
                        <a:pt x="3747" y="207152"/>
                      </a:lnTo>
                      <a:lnTo>
                        <a:pt x="4572" y="207751"/>
                      </a:lnTo>
                      <a:lnTo>
                        <a:pt x="5396" y="208276"/>
                      </a:lnTo>
                      <a:lnTo>
                        <a:pt x="6295" y="208726"/>
                      </a:lnTo>
                      <a:lnTo>
                        <a:pt x="7270" y="209100"/>
                      </a:lnTo>
                      <a:lnTo>
                        <a:pt x="8244" y="209325"/>
                      </a:lnTo>
                      <a:lnTo>
                        <a:pt x="9293" y="209475"/>
                      </a:lnTo>
                      <a:lnTo>
                        <a:pt x="10343" y="209550"/>
                      </a:lnTo>
                      <a:lnTo>
                        <a:pt x="90610" y="209550"/>
                      </a:lnTo>
                      <a:lnTo>
                        <a:pt x="91659" y="209475"/>
                      </a:lnTo>
                      <a:lnTo>
                        <a:pt x="92708" y="209325"/>
                      </a:lnTo>
                      <a:lnTo>
                        <a:pt x="93682" y="209100"/>
                      </a:lnTo>
                      <a:lnTo>
                        <a:pt x="94657" y="208726"/>
                      </a:lnTo>
                      <a:lnTo>
                        <a:pt x="95556" y="208276"/>
                      </a:lnTo>
                      <a:lnTo>
                        <a:pt x="96455" y="207751"/>
                      </a:lnTo>
                      <a:lnTo>
                        <a:pt x="97205" y="207152"/>
                      </a:lnTo>
                      <a:lnTo>
                        <a:pt x="97954" y="206477"/>
                      </a:lnTo>
                      <a:lnTo>
                        <a:pt x="98629" y="205803"/>
                      </a:lnTo>
                      <a:lnTo>
                        <a:pt x="99228" y="204978"/>
                      </a:lnTo>
                      <a:lnTo>
                        <a:pt x="99753" y="204154"/>
                      </a:lnTo>
                      <a:lnTo>
                        <a:pt x="100203" y="203180"/>
                      </a:lnTo>
                      <a:lnTo>
                        <a:pt x="100577" y="202280"/>
                      </a:lnTo>
                      <a:lnTo>
                        <a:pt x="100802" y="201231"/>
                      </a:lnTo>
                      <a:lnTo>
                        <a:pt x="100952" y="200257"/>
                      </a:lnTo>
                      <a:lnTo>
                        <a:pt x="101027" y="199207"/>
                      </a:lnTo>
                      <a:lnTo>
                        <a:pt x="101027" y="10343"/>
                      </a:lnTo>
                      <a:lnTo>
                        <a:pt x="100952" y="9293"/>
                      </a:lnTo>
                      <a:lnTo>
                        <a:pt x="100802" y="8319"/>
                      </a:lnTo>
                      <a:lnTo>
                        <a:pt x="100577" y="7270"/>
                      </a:lnTo>
                      <a:lnTo>
                        <a:pt x="100203" y="6370"/>
                      </a:lnTo>
                      <a:lnTo>
                        <a:pt x="99753" y="5396"/>
                      </a:lnTo>
                      <a:lnTo>
                        <a:pt x="99228" y="4572"/>
                      </a:lnTo>
                      <a:lnTo>
                        <a:pt x="98629" y="3747"/>
                      </a:lnTo>
                      <a:lnTo>
                        <a:pt x="97954" y="3073"/>
                      </a:lnTo>
                      <a:lnTo>
                        <a:pt x="97205" y="2398"/>
                      </a:lnTo>
                      <a:lnTo>
                        <a:pt x="96455" y="1799"/>
                      </a:lnTo>
                      <a:lnTo>
                        <a:pt x="95556" y="1274"/>
                      </a:lnTo>
                      <a:lnTo>
                        <a:pt x="94657" y="824"/>
                      </a:lnTo>
                      <a:lnTo>
                        <a:pt x="93682" y="450"/>
                      </a:lnTo>
                      <a:lnTo>
                        <a:pt x="92708" y="225"/>
                      </a:lnTo>
                      <a:lnTo>
                        <a:pt x="91659" y="75"/>
                      </a:lnTo>
                      <a:lnTo>
                        <a:pt x="9061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329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" name="Google Shape;356;p30">
                  <a:extLst>
                    <a:ext uri="{FF2B5EF4-FFF2-40B4-BE49-F238E27FC236}">
                      <a16:creationId xmlns:a16="http://schemas.microsoft.com/office/drawing/2014/main" id="{DA2B197D-5D13-4819-847B-269801F425C9}"/>
                    </a:ext>
                  </a:extLst>
                </p:cNvPr>
                <p:cNvSpPr/>
                <p:nvPr/>
              </p:nvSpPr>
              <p:spPr>
                <a:xfrm>
                  <a:off x="3557025" y="5147100"/>
                  <a:ext cx="504050" cy="17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62" h="7196" extrusionOk="0">
                      <a:moveTo>
                        <a:pt x="3598" y="0"/>
                      </a:moveTo>
                      <a:lnTo>
                        <a:pt x="2849" y="75"/>
                      </a:lnTo>
                      <a:lnTo>
                        <a:pt x="2174" y="300"/>
                      </a:lnTo>
                      <a:lnTo>
                        <a:pt x="1575" y="600"/>
                      </a:lnTo>
                      <a:lnTo>
                        <a:pt x="1050" y="1050"/>
                      </a:lnTo>
                      <a:lnTo>
                        <a:pt x="600" y="1574"/>
                      </a:lnTo>
                      <a:lnTo>
                        <a:pt x="301" y="2174"/>
                      </a:lnTo>
                      <a:lnTo>
                        <a:pt x="76" y="2848"/>
                      </a:lnTo>
                      <a:lnTo>
                        <a:pt x="1" y="3598"/>
                      </a:lnTo>
                      <a:lnTo>
                        <a:pt x="76" y="4347"/>
                      </a:lnTo>
                      <a:lnTo>
                        <a:pt x="301" y="5022"/>
                      </a:lnTo>
                      <a:lnTo>
                        <a:pt x="600" y="5621"/>
                      </a:lnTo>
                      <a:lnTo>
                        <a:pt x="1050" y="6146"/>
                      </a:lnTo>
                      <a:lnTo>
                        <a:pt x="1575" y="6596"/>
                      </a:lnTo>
                      <a:lnTo>
                        <a:pt x="2174" y="6896"/>
                      </a:lnTo>
                      <a:lnTo>
                        <a:pt x="2849" y="7120"/>
                      </a:lnTo>
                      <a:lnTo>
                        <a:pt x="3598" y="7195"/>
                      </a:lnTo>
                      <a:lnTo>
                        <a:pt x="16639" y="7195"/>
                      </a:lnTo>
                      <a:lnTo>
                        <a:pt x="17313" y="7120"/>
                      </a:lnTo>
                      <a:lnTo>
                        <a:pt x="17988" y="6896"/>
                      </a:lnTo>
                      <a:lnTo>
                        <a:pt x="18587" y="6596"/>
                      </a:lnTo>
                      <a:lnTo>
                        <a:pt x="19112" y="6146"/>
                      </a:lnTo>
                      <a:lnTo>
                        <a:pt x="19562" y="5621"/>
                      </a:lnTo>
                      <a:lnTo>
                        <a:pt x="19861" y="5022"/>
                      </a:lnTo>
                      <a:lnTo>
                        <a:pt x="20086" y="4347"/>
                      </a:lnTo>
                      <a:lnTo>
                        <a:pt x="20161" y="3598"/>
                      </a:lnTo>
                      <a:lnTo>
                        <a:pt x="20086" y="2848"/>
                      </a:lnTo>
                      <a:lnTo>
                        <a:pt x="19861" y="2174"/>
                      </a:lnTo>
                      <a:lnTo>
                        <a:pt x="19562" y="1574"/>
                      </a:lnTo>
                      <a:lnTo>
                        <a:pt x="19112" y="1050"/>
                      </a:lnTo>
                      <a:lnTo>
                        <a:pt x="18587" y="600"/>
                      </a:lnTo>
                      <a:lnTo>
                        <a:pt x="17988" y="300"/>
                      </a:lnTo>
                      <a:lnTo>
                        <a:pt x="17313" y="75"/>
                      </a:lnTo>
                      <a:lnTo>
                        <a:pt x="16639" y="0"/>
                      </a:lnTo>
                      <a:close/>
                    </a:path>
                  </a:pathLst>
                </a:custGeom>
                <a:solidFill>
                  <a:srgbClr val="003290">
                    <a:alpha val="23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357;p30">
                  <a:extLst>
                    <a:ext uri="{FF2B5EF4-FFF2-40B4-BE49-F238E27FC236}">
                      <a16:creationId xmlns:a16="http://schemas.microsoft.com/office/drawing/2014/main" id="{004FDD94-34BC-4411-AF48-384A143280AB}"/>
                    </a:ext>
                  </a:extLst>
                </p:cNvPr>
                <p:cNvSpPr/>
                <p:nvPr/>
              </p:nvSpPr>
              <p:spPr>
                <a:xfrm>
                  <a:off x="3008050" y="423600"/>
                  <a:ext cx="99325" cy="9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3" h="3973" extrusionOk="0">
                      <a:moveTo>
                        <a:pt x="2024" y="1"/>
                      </a:moveTo>
                      <a:lnTo>
                        <a:pt x="1575" y="76"/>
                      </a:lnTo>
                      <a:lnTo>
                        <a:pt x="1200" y="151"/>
                      </a:lnTo>
                      <a:lnTo>
                        <a:pt x="900" y="375"/>
                      </a:lnTo>
                      <a:lnTo>
                        <a:pt x="600" y="600"/>
                      </a:lnTo>
                      <a:lnTo>
                        <a:pt x="375" y="900"/>
                      </a:lnTo>
                      <a:lnTo>
                        <a:pt x="151" y="1200"/>
                      </a:lnTo>
                      <a:lnTo>
                        <a:pt x="76" y="1575"/>
                      </a:lnTo>
                      <a:lnTo>
                        <a:pt x="1" y="2024"/>
                      </a:lnTo>
                      <a:lnTo>
                        <a:pt x="76" y="2399"/>
                      </a:lnTo>
                      <a:lnTo>
                        <a:pt x="151" y="2774"/>
                      </a:lnTo>
                      <a:lnTo>
                        <a:pt x="375" y="3073"/>
                      </a:lnTo>
                      <a:lnTo>
                        <a:pt x="600" y="3373"/>
                      </a:lnTo>
                      <a:lnTo>
                        <a:pt x="900" y="3673"/>
                      </a:lnTo>
                      <a:lnTo>
                        <a:pt x="1200" y="3823"/>
                      </a:lnTo>
                      <a:lnTo>
                        <a:pt x="1575" y="3973"/>
                      </a:lnTo>
                      <a:lnTo>
                        <a:pt x="2399" y="3973"/>
                      </a:lnTo>
                      <a:lnTo>
                        <a:pt x="2774" y="3823"/>
                      </a:lnTo>
                      <a:lnTo>
                        <a:pt x="3073" y="3673"/>
                      </a:lnTo>
                      <a:lnTo>
                        <a:pt x="3373" y="3373"/>
                      </a:lnTo>
                      <a:lnTo>
                        <a:pt x="3598" y="3073"/>
                      </a:lnTo>
                      <a:lnTo>
                        <a:pt x="3823" y="2774"/>
                      </a:lnTo>
                      <a:lnTo>
                        <a:pt x="3898" y="2399"/>
                      </a:lnTo>
                      <a:lnTo>
                        <a:pt x="3973" y="2024"/>
                      </a:lnTo>
                      <a:lnTo>
                        <a:pt x="3898" y="1575"/>
                      </a:lnTo>
                      <a:lnTo>
                        <a:pt x="3823" y="1200"/>
                      </a:lnTo>
                      <a:lnTo>
                        <a:pt x="3598" y="900"/>
                      </a:lnTo>
                      <a:lnTo>
                        <a:pt x="3373" y="600"/>
                      </a:lnTo>
                      <a:lnTo>
                        <a:pt x="3073" y="375"/>
                      </a:lnTo>
                      <a:lnTo>
                        <a:pt x="2774" y="151"/>
                      </a:lnTo>
                      <a:lnTo>
                        <a:pt x="2399" y="76"/>
                      </a:lnTo>
                      <a:lnTo>
                        <a:pt x="2024" y="1"/>
                      </a:lnTo>
                      <a:close/>
                    </a:path>
                  </a:pathLst>
                </a:custGeom>
                <a:solidFill>
                  <a:srgbClr val="003290">
                    <a:alpha val="23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358;p30">
                  <a:extLst>
                    <a:ext uri="{FF2B5EF4-FFF2-40B4-BE49-F238E27FC236}">
                      <a16:creationId xmlns:a16="http://schemas.microsoft.com/office/drawing/2014/main" id="{514E1E58-A98D-4C9E-BE2B-FC2AE97F0BAE}"/>
                    </a:ext>
                  </a:extLst>
                </p:cNvPr>
                <p:cNvSpPr/>
                <p:nvPr/>
              </p:nvSpPr>
              <p:spPr>
                <a:xfrm>
                  <a:off x="3566400" y="434850"/>
                  <a:ext cx="487175" cy="7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7" h="3074" extrusionOk="0">
                      <a:moveTo>
                        <a:pt x="1275" y="0"/>
                      </a:moveTo>
                      <a:lnTo>
                        <a:pt x="1050" y="75"/>
                      </a:lnTo>
                      <a:lnTo>
                        <a:pt x="750" y="150"/>
                      </a:lnTo>
                      <a:lnTo>
                        <a:pt x="525" y="300"/>
                      </a:lnTo>
                      <a:lnTo>
                        <a:pt x="375" y="450"/>
                      </a:lnTo>
                      <a:lnTo>
                        <a:pt x="225" y="675"/>
                      </a:lnTo>
                      <a:lnTo>
                        <a:pt x="75" y="975"/>
                      </a:lnTo>
                      <a:lnTo>
                        <a:pt x="1" y="1274"/>
                      </a:lnTo>
                      <a:lnTo>
                        <a:pt x="1" y="1574"/>
                      </a:lnTo>
                      <a:lnTo>
                        <a:pt x="1" y="1874"/>
                      </a:lnTo>
                      <a:lnTo>
                        <a:pt x="75" y="2174"/>
                      </a:lnTo>
                      <a:lnTo>
                        <a:pt x="225" y="2399"/>
                      </a:lnTo>
                      <a:lnTo>
                        <a:pt x="375" y="2623"/>
                      </a:lnTo>
                      <a:lnTo>
                        <a:pt x="525" y="2773"/>
                      </a:lnTo>
                      <a:lnTo>
                        <a:pt x="750" y="2923"/>
                      </a:lnTo>
                      <a:lnTo>
                        <a:pt x="1050" y="2998"/>
                      </a:lnTo>
                      <a:lnTo>
                        <a:pt x="1275" y="3073"/>
                      </a:lnTo>
                      <a:lnTo>
                        <a:pt x="18137" y="3073"/>
                      </a:lnTo>
                      <a:lnTo>
                        <a:pt x="18437" y="2998"/>
                      </a:lnTo>
                      <a:lnTo>
                        <a:pt x="18662" y="2923"/>
                      </a:lnTo>
                      <a:lnTo>
                        <a:pt x="18887" y="2773"/>
                      </a:lnTo>
                      <a:lnTo>
                        <a:pt x="19112" y="2623"/>
                      </a:lnTo>
                      <a:lnTo>
                        <a:pt x="19262" y="2399"/>
                      </a:lnTo>
                      <a:lnTo>
                        <a:pt x="19337" y="2174"/>
                      </a:lnTo>
                      <a:lnTo>
                        <a:pt x="19412" y="1874"/>
                      </a:lnTo>
                      <a:lnTo>
                        <a:pt x="19486" y="1574"/>
                      </a:lnTo>
                      <a:lnTo>
                        <a:pt x="19412" y="1274"/>
                      </a:lnTo>
                      <a:lnTo>
                        <a:pt x="19337" y="975"/>
                      </a:lnTo>
                      <a:lnTo>
                        <a:pt x="19262" y="675"/>
                      </a:lnTo>
                      <a:lnTo>
                        <a:pt x="19112" y="450"/>
                      </a:lnTo>
                      <a:lnTo>
                        <a:pt x="18887" y="300"/>
                      </a:lnTo>
                      <a:lnTo>
                        <a:pt x="18662" y="150"/>
                      </a:lnTo>
                      <a:lnTo>
                        <a:pt x="18437" y="75"/>
                      </a:lnTo>
                      <a:lnTo>
                        <a:pt x="18137" y="0"/>
                      </a:lnTo>
                      <a:close/>
                    </a:path>
                  </a:pathLst>
                </a:custGeom>
                <a:solidFill>
                  <a:srgbClr val="003290">
                    <a:alpha val="23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7999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90FF9CE-698E-48A9-8689-58E6B3B21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37" y="2109276"/>
            <a:ext cx="1312251" cy="2325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FA02BA-D998-48A4-86ED-CF6B14F3A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243" y="2092375"/>
            <a:ext cx="1312251" cy="232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34FA5A-B6BE-415F-B518-9CDAAD869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285" y="2092375"/>
            <a:ext cx="1312251" cy="232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8CA3E6-41EA-453C-97BF-4BBB68AC8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7859" y="2102271"/>
            <a:ext cx="1312251" cy="23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637C0D-348F-4665-BD99-CE7AAA46CD0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/>
          <a:p>
            <a:r>
              <a:rPr lang="en-US" dirty="0" err="1"/>
              <a:t>Kerstperiode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55F7D-0A7C-4C50-ADCC-BC4DFDFEF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4425" y="1104775"/>
            <a:ext cx="6915300" cy="3303600"/>
          </a:xfrm>
        </p:spPr>
        <p:txBody>
          <a:bodyPr/>
          <a:lstStyle/>
          <a:p>
            <a:r>
              <a:rPr lang="en-US" dirty="0"/>
              <a:t>XD prototype</a:t>
            </a:r>
            <a:endParaRPr lang="en-BE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4EB28-0F7D-4627-8C1D-E3B3D908B9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16" name="Google Shape;355;p30">
            <a:extLst>
              <a:ext uri="{FF2B5EF4-FFF2-40B4-BE49-F238E27FC236}">
                <a16:creationId xmlns:a16="http://schemas.microsoft.com/office/drawing/2014/main" id="{76143B7B-BAD2-4424-8FA3-22C259E1FFDB}"/>
              </a:ext>
            </a:extLst>
          </p:cNvPr>
          <p:cNvSpPr/>
          <p:nvPr/>
        </p:nvSpPr>
        <p:spPr>
          <a:xfrm>
            <a:off x="1647734" y="1861350"/>
            <a:ext cx="1353507" cy="2807442"/>
          </a:xfrm>
          <a:custGeom>
            <a:avLst/>
            <a:gdLst/>
            <a:ahLst/>
            <a:cxnLst/>
            <a:rect l="l" t="t" r="r" b="b"/>
            <a:pathLst>
              <a:path w="101027" h="209550" extrusionOk="0">
                <a:moveTo>
                  <a:pt x="98629" y="18886"/>
                </a:moveTo>
                <a:lnTo>
                  <a:pt x="98629" y="190364"/>
                </a:lnTo>
                <a:lnTo>
                  <a:pt x="2398" y="190364"/>
                </a:lnTo>
                <a:lnTo>
                  <a:pt x="2398" y="18886"/>
                </a:lnTo>
                <a:close/>
                <a:moveTo>
                  <a:pt x="10343" y="0"/>
                </a:moveTo>
                <a:lnTo>
                  <a:pt x="9293" y="75"/>
                </a:lnTo>
                <a:lnTo>
                  <a:pt x="8244" y="225"/>
                </a:lnTo>
                <a:lnTo>
                  <a:pt x="7270" y="450"/>
                </a:lnTo>
                <a:lnTo>
                  <a:pt x="6295" y="824"/>
                </a:lnTo>
                <a:lnTo>
                  <a:pt x="5396" y="1274"/>
                </a:lnTo>
                <a:lnTo>
                  <a:pt x="4572" y="1799"/>
                </a:lnTo>
                <a:lnTo>
                  <a:pt x="3747" y="2398"/>
                </a:lnTo>
                <a:lnTo>
                  <a:pt x="2998" y="3073"/>
                </a:lnTo>
                <a:lnTo>
                  <a:pt x="2323" y="3747"/>
                </a:lnTo>
                <a:lnTo>
                  <a:pt x="1724" y="4572"/>
                </a:lnTo>
                <a:lnTo>
                  <a:pt x="1199" y="5396"/>
                </a:lnTo>
                <a:lnTo>
                  <a:pt x="824" y="6370"/>
                </a:lnTo>
                <a:lnTo>
                  <a:pt x="450" y="7270"/>
                </a:lnTo>
                <a:lnTo>
                  <a:pt x="225" y="8319"/>
                </a:lnTo>
                <a:lnTo>
                  <a:pt x="0" y="9293"/>
                </a:lnTo>
                <a:lnTo>
                  <a:pt x="0" y="10343"/>
                </a:lnTo>
                <a:lnTo>
                  <a:pt x="0" y="199207"/>
                </a:lnTo>
                <a:lnTo>
                  <a:pt x="0" y="200257"/>
                </a:lnTo>
                <a:lnTo>
                  <a:pt x="225" y="201231"/>
                </a:lnTo>
                <a:lnTo>
                  <a:pt x="450" y="202280"/>
                </a:lnTo>
                <a:lnTo>
                  <a:pt x="824" y="203180"/>
                </a:lnTo>
                <a:lnTo>
                  <a:pt x="1199" y="204154"/>
                </a:lnTo>
                <a:lnTo>
                  <a:pt x="1724" y="204978"/>
                </a:lnTo>
                <a:lnTo>
                  <a:pt x="2323" y="205803"/>
                </a:lnTo>
                <a:lnTo>
                  <a:pt x="2998" y="206477"/>
                </a:lnTo>
                <a:lnTo>
                  <a:pt x="3747" y="207152"/>
                </a:lnTo>
                <a:lnTo>
                  <a:pt x="4572" y="207751"/>
                </a:lnTo>
                <a:lnTo>
                  <a:pt x="5396" y="208276"/>
                </a:lnTo>
                <a:lnTo>
                  <a:pt x="6295" y="208726"/>
                </a:lnTo>
                <a:lnTo>
                  <a:pt x="7270" y="209100"/>
                </a:lnTo>
                <a:lnTo>
                  <a:pt x="8244" y="209325"/>
                </a:lnTo>
                <a:lnTo>
                  <a:pt x="9293" y="209475"/>
                </a:lnTo>
                <a:lnTo>
                  <a:pt x="10343" y="209550"/>
                </a:lnTo>
                <a:lnTo>
                  <a:pt x="90610" y="209550"/>
                </a:lnTo>
                <a:lnTo>
                  <a:pt x="91659" y="209475"/>
                </a:lnTo>
                <a:lnTo>
                  <a:pt x="92708" y="209325"/>
                </a:lnTo>
                <a:lnTo>
                  <a:pt x="93682" y="209100"/>
                </a:lnTo>
                <a:lnTo>
                  <a:pt x="94657" y="208726"/>
                </a:lnTo>
                <a:lnTo>
                  <a:pt x="95556" y="208276"/>
                </a:lnTo>
                <a:lnTo>
                  <a:pt x="96455" y="207751"/>
                </a:lnTo>
                <a:lnTo>
                  <a:pt x="97205" y="207152"/>
                </a:lnTo>
                <a:lnTo>
                  <a:pt x="97954" y="206477"/>
                </a:lnTo>
                <a:lnTo>
                  <a:pt x="98629" y="205803"/>
                </a:lnTo>
                <a:lnTo>
                  <a:pt x="99228" y="204978"/>
                </a:lnTo>
                <a:lnTo>
                  <a:pt x="99753" y="204154"/>
                </a:lnTo>
                <a:lnTo>
                  <a:pt x="100203" y="203180"/>
                </a:lnTo>
                <a:lnTo>
                  <a:pt x="100577" y="202280"/>
                </a:lnTo>
                <a:lnTo>
                  <a:pt x="100802" y="201231"/>
                </a:lnTo>
                <a:lnTo>
                  <a:pt x="100952" y="200257"/>
                </a:lnTo>
                <a:lnTo>
                  <a:pt x="101027" y="199207"/>
                </a:lnTo>
                <a:lnTo>
                  <a:pt x="101027" y="10343"/>
                </a:lnTo>
                <a:lnTo>
                  <a:pt x="100952" y="9293"/>
                </a:lnTo>
                <a:lnTo>
                  <a:pt x="100802" y="8319"/>
                </a:lnTo>
                <a:lnTo>
                  <a:pt x="100577" y="7270"/>
                </a:lnTo>
                <a:lnTo>
                  <a:pt x="100203" y="6370"/>
                </a:lnTo>
                <a:lnTo>
                  <a:pt x="99753" y="5396"/>
                </a:lnTo>
                <a:lnTo>
                  <a:pt x="99228" y="4572"/>
                </a:lnTo>
                <a:lnTo>
                  <a:pt x="98629" y="3747"/>
                </a:lnTo>
                <a:lnTo>
                  <a:pt x="97954" y="3073"/>
                </a:lnTo>
                <a:lnTo>
                  <a:pt x="97205" y="2398"/>
                </a:lnTo>
                <a:lnTo>
                  <a:pt x="96455" y="1799"/>
                </a:lnTo>
                <a:lnTo>
                  <a:pt x="95556" y="1274"/>
                </a:lnTo>
                <a:lnTo>
                  <a:pt x="94657" y="824"/>
                </a:lnTo>
                <a:lnTo>
                  <a:pt x="93682" y="450"/>
                </a:lnTo>
                <a:lnTo>
                  <a:pt x="92708" y="225"/>
                </a:lnTo>
                <a:lnTo>
                  <a:pt x="91659" y="75"/>
                </a:lnTo>
                <a:lnTo>
                  <a:pt x="906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356;p30">
            <a:extLst>
              <a:ext uri="{FF2B5EF4-FFF2-40B4-BE49-F238E27FC236}">
                <a16:creationId xmlns:a16="http://schemas.microsoft.com/office/drawing/2014/main" id="{D7619DBA-9C24-4F83-B8CB-93879677D27E}"/>
              </a:ext>
            </a:extLst>
          </p:cNvPr>
          <p:cNvSpPr/>
          <p:nvPr/>
        </p:nvSpPr>
        <p:spPr>
          <a:xfrm>
            <a:off x="2188925" y="4492066"/>
            <a:ext cx="270120" cy="96408"/>
          </a:xfrm>
          <a:custGeom>
            <a:avLst/>
            <a:gdLst/>
            <a:ahLst/>
            <a:cxnLst/>
            <a:rect l="l" t="t" r="r" b="b"/>
            <a:pathLst>
              <a:path w="20162" h="7196" extrusionOk="0">
                <a:moveTo>
                  <a:pt x="3598" y="0"/>
                </a:moveTo>
                <a:lnTo>
                  <a:pt x="2849" y="75"/>
                </a:lnTo>
                <a:lnTo>
                  <a:pt x="2174" y="300"/>
                </a:lnTo>
                <a:lnTo>
                  <a:pt x="1575" y="600"/>
                </a:lnTo>
                <a:lnTo>
                  <a:pt x="1050" y="1050"/>
                </a:lnTo>
                <a:lnTo>
                  <a:pt x="600" y="1574"/>
                </a:lnTo>
                <a:lnTo>
                  <a:pt x="301" y="2174"/>
                </a:lnTo>
                <a:lnTo>
                  <a:pt x="76" y="2848"/>
                </a:lnTo>
                <a:lnTo>
                  <a:pt x="1" y="3598"/>
                </a:lnTo>
                <a:lnTo>
                  <a:pt x="76" y="4347"/>
                </a:lnTo>
                <a:lnTo>
                  <a:pt x="301" y="5022"/>
                </a:lnTo>
                <a:lnTo>
                  <a:pt x="600" y="5621"/>
                </a:lnTo>
                <a:lnTo>
                  <a:pt x="1050" y="6146"/>
                </a:lnTo>
                <a:lnTo>
                  <a:pt x="1575" y="6596"/>
                </a:lnTo>
                <a:lnTo>
                  <a:pt x="2174" y="6896"/>
                </a:lnTo>
                <a:lnTo>
                  <a:pt x="2849" y="7120"/>
                </a:lnTo>
                <a:lnTo>
                  <a:pt x="3598" y="7195"/>
                </a:lnTo>
                <a:lnTo>
                  <a:pt x="16639" y="7195"/>
                </a:lnTo>
                <a:lnTo>
                  <a:pt x="17313" y="7120"/>
                </a:lnTo>
                <a:lnTo>
                  <a:pt x="17988" y="6896"/>
                </a:lnTo>
                <a:lnTo>
                  <a:pt x="18587" y="6596"/>
                </a:lnTo>
                <a:lnTo>
                  <a:pt x="19112" y="6146"/>
                </a:lnTo>
                <a:lnTo>
                  <a:pt x="19562" y="5621"/>
                </a:lnTo>
                <a:lnTo>
                  <a:pt x="19861" y="5022"/>
                </a:lnTo>
                <a:lnTo>
                  <a:pt x="20086" y="4347"/>
                </a:lnTo>
                <a:lnTo>
                  <a:pt x="20161" y="3598"/>
                </a:lnTo>
                <a:lnTo>
                  <a:pt x="20086" y="2848"/>
                </a:lnTo>
                <a:lnTo>
                  <a:pt x="19861" y="2174"/>
                </a:lnTo>
                <a:lnTo>
                  <a:pt x="19562" y="1574"/>
                </a:lnTo>
                <a:lnTo>
                  <a:pt x="19112" y="1050"/>
                </a:lnTo>
                <a:lnTo>
                  <a:pt x="18587" y="600"/>
                </a:lnTo>
                <a:lnTo>
                  <a:pt x="17988" y="300"/>
                </a:lnTo>
                <a:lnTo>
                  <a:pt x="17313" y="75"/>
                </a:lnTo>
                <a:lnTo>
                  <a:pt x="16639" y="0"/>
                </a:lnTo>
                <a:close/>
              </a:path>
            </a:pathLst>
          </a:cu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57;p30">
            <a:extLst>
              <a:ext uri="{FF2B5EF4-FFF2-40B4-BE49-F238E27FC236}">
                <a16:creationId xmlns:a16="http://schemas.microsoft.com/office/drawing/2014/main" id="{B0204D1E-A60C-481E-8BC3-E7A229E5C1EB}"/>
              </a:ext>
            </a:extLst>
          </p:cNvPr>
          <p:cNvSpPr/>
          <p:nvPr/>
        </p:nvSpPr>
        <p:spPr>
          <a:xfrm>
            <a:off x="1894730" y="1960746"/>
            <a:ext cx="53228" cy="53228"/>
          </a:xfrm>
          <a:custGeom>
            <a:avLst/>
            <a:gdLst/>
            <a:ahLst/>
            <a:cxnLst/>
            <a:rect l="l" t="t" r="r" b="b"/>
            <a:pathLst>
              <a:path w="3973" h="3973" extrusionOk="0">
                <a:moveTo>
                  <a:pt x="2024" y="1"/>
                </a:moveTo>
                <a:lnTo>
                  <a:pt x="1575" y="76"/>
                </a:lnTo>
                <a:lnTo>
                  <a:pt x="1200" y="151"/>
                </a:lnTo>
                <a:lnTo>
                  <a:pt x="900" y="375"/>
                </a:lnTo>
                <a:lnTo>
                  <a:pt x="600" y="600"/>
                </a:lnTo>
                <a:lnTo>
                  <a:pt x="375" y="900"/>
                </a:lnTo>
                <a:lnTo>
                  <a:pt x="151" y="1200"/>
                </a:lnTo>
                <a:lnTo>
                  <a:pt x="76" y="1575"/>
                </a:lnTo>
                <a:lnTo>
                  <a:pt x="1" y="2024"/>
                </a:lnTo>
                <a:lnTo>
                  <a:pt x="76" y="2399"/>
                </a:lnTo>
                <a:lnTo>
                  <a:pt x="151" y="2774"/>
                </a:lnTo>
                <a:lnTo>
                  <a:pt x="375" y="3073"/>
                </a:lnTo>
                <a:lnTo>
                  <a:pt x="600" y="3373"/>
                </a:lnTo>
                <a:lnTo>
                  <a:pt x="900" y="3673"/>
                </a:lnTo>
                <a:lnTo>
                  <a:pt x="1200" y="3823"/>
                </a:lnTo>
                <a:lnTo>
                  <a:pt x="1575" y="3973"/>
                </a:lnTo>
                <a:lnTo>
                  <a:pt x="2399" y="3973"/>
                </a:lnTo>
                <a:lnTo>
                  <a:pt x="2774" y="3823"/>
                </a:lnTo>
                <a:lnTo>
                  <a:pt x="3073" y="3673"/>
                </a:lnTo>
                <a:lnTo>
                  <a:pt x="3373" y="3373"/>
                </a:lnTo>
                <a:lnTo>
                  <a:pt x="3598" y="3073"/>
                </a:lnTo>
                <a:lnTo>
                  <a:pt x="3823" y="2774"/>
                </a:lnTo>
                <a:lnTo>
                  <a:pt x="3898" y="2399"/>
                </a:lnTo>
                <a:lnTo>
                  <a:pt x="3973" y="2024"/>
                </a:lnTo>
                <a:lnTo>
                  <a:pt x="3898" y="1575"/>
                </a:lnTo>
                <a:lnTo>
                  <a:pt x="3823" y="1200"/>
                </a:lnTo>
                <a:lnTo>
                  <a:pt x="3598" y="900"/>
                </a:lnTo>
                <a:lnTo>
                  <a:pt x="3373" y="600"/>
                </a:lnTo>
                <a:lnTo>
                  <a:pt x="3073" y="375"/>
                </a:lnTo>
                <a:lnTo>
                  <a:pt x="2774" y="151"/>
                </a:lnTo>
                <a:lnTo>
                  <a:pt x="2399" y="76"/>
                </a:lnTo>
                <a:lnTo>
                  <a:pt x="2024" y="1"/>
                </a:lnTo>
                <a:close/>
              </a:path>
            </a:pathLst>
          </a:cu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58;p30">
            <a:extLst>
              <a:ext uri="{FF2B5EF4-FFF2-40B4-BE49-F238E27FC236}">
                <a16:creationId xmlns:a16="http://schemas.microsoft.com/office/drawing/2014/main" id="{38FF2561-3B16-4752-8B39-D2C88042D11D}"/>
              </a:ext>
            </a:extLst>
          </p:cNvPr>
          <p:cNvSpPr/>
          <p:nvPr/>
        </p:nvSpPr>
        <p:spPr>
          <a:xfrm>
            <a:off x="2193949" y="1966775"/>
            <a:ext cx="261077" cy="41184"/>
          </a:xfrm>
          <a:custGeom>
            <a:avLst/>
            <a:gdLst/>
            <a:ahLst/>
            <a:cxnLst/>
            <a:rect l="l" t="t" r="r" b="b"/>
            <a:pathLst>
              <a:path w="19487" h="3074" extrusionOk="0">
                <a:moveTo>
                  <a:pt x="1275" y="0"/>
                </a:moveTo>
                <a:lnTo>
                  <a:pt x="1050" y="75"/>
                </a:lnTo>
                <a:lnTo>
                  <a:pt x="750" y="150"/>
                </a:lnTo>
                <a:lnTo>
                  <a:pt x="525" y="300"/>
                </a:lnTo>
                <a:lnTo>
                  <a:pt x="375" y="450"/>
                </a:lnTo>
                <a:lnTo>
                  <a:pt x="225" y="675"/>
                </a:lnTo>
                <a:lnTo>
                  <a:pt x="75" y="975"/>
                </a:lnTo>
                <a:lnTo>
                  <a:pt x="1" y="1274"/>
                </a:lnTo>
                <a:lnTo>
                  <a:pt x="1" y="1574"/>
                </a:lnTo>
                <a:lnTo>
                  <a:pt x="1" y="1874"/>
                </a:lnTo>
                <a:lnTo>
                  <a:pt x="75" y="2174"/>
                </a:lnTo>
                <a:lnTo>
                  <a:pt x="225" y="2399"/>
                </a:lnTo>
                <a:lnTo>
                  <a:pt x="375" y="2623"/>
                </a:lnTo>
                <a:lnTo>
                  <a:pt x="525" y="2773"/>
                </a:lnTo>
                <a:lnTo>
                  <a:pt x="750" y="2923"/>
                </a:lnTo>
                <a:lnTo>
                  <a:pt x="1050" y="2998"/>
                </a:lnTo>
                <a:lnTo>
                  <a:pt x="1275" y="3073"/>
                </a:lnTo>
                <a:lnTo>
                  <a:pt x="18137" y="3073"/>
                </a:lnTo>
                <a:lnTo>
                  <a:pt x="18437" y="2998"/>
                </a:lnTo>
                <a:lnTo>
                  <a:pt x="18662" y="2923"/>
                </a:lnTo>
                <a:lnTo>
                  <a:pt x="18887" y="2773"/>
                </a:lnTo>
                <a:lnTo>
                  <a:pt x="19112" y="2623"/>
                </a:lnTo>
                <a:lnTo>
                  <a:pt x="19262" y="2399"/>
                </a:lnTo>
                <a:lnTo>
                  <a:pt x="19337" y="2174"/>
                </a:lnTo>
                <a:lnTo>
                  <a:pt x="19412" y="1874"/>
                </a:lnTo>
                <a:lnTo>
                  <a:pt x="19486" y="1574"/>
                </a:lnTo>
                <a:lnTo>
                  <a:pt x="19412" y="1274"/>
                </a:lnTo>
                <a:lnTo>
                  <a:pt x="19337" y="975"/>
                </a:lnTo>
                <a:lnTo>
                  <a:pt x="19262" y="675"/>
                </a:lnTo>
                <a:lnTo>
                  <a:pt x="19112" y="450"/>
                </a:lnTo>
                <a:lnTo>
                  <a:pt x="18887" y="300"/>
                </a:lnTo>
                <a:lnTo>
                  <a:pt x="18662" y="150"/>
                </a:lnTo>
                <a:lnTo>
                  <a:pt x="18437" y="75"/>
                </a:lnTo>
                <a:lnTo>
                  <a:pt x="18137" y="0"/>
                </a:lnTo>
                <a:close/>
              </a:path>
            </a:pathLst>
          </a:cu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" name="Google Shape;354;p30">
            <a:extLst>
              <a:ext uri="{FF2B5EF4-FFF2-40B4-BE49-F238E27FC236}">
                <a16:creationId xmlns:a16="http://schemas.microsoft.com/office/drawing/2014/main" id="{C56C8867-E5DF-42F9-B5A5-0A289B6A8353}"/>
              </a:ext>
            </a:extLst>
          </p:cNvPr>
          <p:cNvGrpSpPr/>
          <p:nvPr/>
        </p:nvGrpSpPr>
        <p:grpSpPr>
          <a:xfrm>
            <a:off x="3140473" y="1853316"/>
            <a:ext cx="1353600" cy="2808000"/>
            <a:chOff x="2547149" y="238125"/>
            <a:chExt cx="2525674" cy="5238750"/>
          </a:xfrm>
        </p:grpSpPr>
        <p:sp>
          <p:nvSpPr>
            <p:cNvPr id="23" name="Google Shape;355;p30">
              <a:extLst>
                <a:ext uri="{FF2B5EF4-FFF2-40B4-BE49-F238E27FC236}">
                  <a16:creationId xmlns:a16="http://schemas.microsoft.com/office/drawing/2014/main" id="{07AB55F6-3890-403B-8669-BD9303D9264E}"/>
                </a:ext>
              </a:extLst>
            </p:cNvPr>
            <p:cNvSpPr/>
            <p:nvPr/>
          </p:nvSpPr>
          <p:spPr>
            <a:xfrm>
              <a:off x="2547149" y="238125"/>
              <a:ext cx="2525674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56;p30">
              <a:extLst>
                <a:ext uri="{FF2B5EF4-FFF2-40B4-BE49-F238E27FC236}">
                  <a16:creationId xmlns:a16="http://schemas.microsoft.com/office/drawing/2014/main" id="{60C88D3A-6C7C-446F-9578-0DA10123085B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57;p30">
              <a:extLst>
                <a:ext uri="{FF2B5EF4-FFF2-40B4-BE49-F238E27FC236}">
                  <a16:creationId xmlns:a16="http://schemas.microsoft.com/office/drawing/2014/main" id="{93679EB7-16EC-429D-9E0F-C081693B7DB5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58;p30">
              <a:extLst>
                <a:ext uri="{FF2B5EF4-FFF2-40B4-BE49-F238E27FC236}">
                  <a16:creationId xmlns:a16="http://schemas.microsoft.com/office/drawing/2014/main" id="{906D4502-6284-4068-8CF1-EC7462F7B8F9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54;p30">
            <a:extLst>
              <a:ext uri="{FF2B5EF4-FFF2-40B4-BE49-F238E27FC236}">
                <a16:creationId xmlns:a16="http://schemas.microsoft.com/office/drawing/2014/main" id="{DC2C86AB-5B8C-4FE2-A498-F537C0FB2EFA}"/>
              </a:ext>
            </a:extLst>
          </p:cNvPr>
          <p:cNvGrpSpPr/>
          <p:nvPr/>
        </p:nvGrpSpPr>
        <p:grpSpPr>
          <a:xfrm>
            <a:off x="4641569" y="1852313"/>
            <a:ext cx="1353600" cy="2808000"/>
            <a:chOff x="2547149" y="238125"/>
            <a:chExt cx="2525674" cy="5238750"/>
          </a:xfrm>
        </p:grpSpPr>
        <p:sp>
          <p:nvSpPr>
            <p:cNvPr id="31" name="Google Shape;355;p30">
              <a:extLst>
                <a:ext uri="{FF2B5EF4-FFF2-40B4-BE49-F238E27FC236}">
                  <a16:creationId xmlns:a16="http://schemas.microsoft.com/office/drawing/2014/main" id="{63A2DBBD-36DA-40A3-97E1-D10A20C395E1}"/>
                </a:ext>
              </a:extLst>
            </p:cNvPr>
            <p:cNvSpPr/>
            <p:nvPr/>
          </p:nvSpPr>
          <p:spPr>
            <a:xfrm>
              <a:off x="2547149" y="238125"/>
              <a:ext cx="2525674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56;p30">
              <a:extLst>
                <a:ext uri="{FF2B5EF4-FFF2-40B4-BE49-F238E27FC236}">
                  <a16:creationId xmlns:a16="http://schemas.microsoft.com/office/drawing/2014/main" id="{E330B1CC-3F8E-418C-ACF3-E35776410908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57;p30">
              <a:extLst>
                <a:ext uri="{FF2B5EF4-FFF2-40B4-BE49-F238E27FC236}">
                  <a16:creationId xmlns:a16="http://schemas.microsoft.com/office/drawing/2014/main" id="{73B1B359-6615-4FC0-872D-3C84EFE921CE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58;p30">
              <a:extLst>
                <a:ext uri="{FF2B5EF4-FFF2-40B4-BE49-F238E27FC236}">
                  <a16:creationId xmlns:a16="http://schemas.microsoft.com/office/drawing/2014/main" id="{1CD6DDCE-D5DD-46FE-AC45-596299BAFF54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354;p30">
            <a:extLst>
              <a:ext uri="{FF2B5EF4-FFF2-40B4-BE49-F238E27FC236}">
                <a16:creationId xmlns:a16="http://schemas.microsoft.com/office/drawing/2014/main" id="{7C1B1A15-3D73-4113-9990-6A4870F5A895}"/>
              </a:ext>
            </a:extLst>
          </p:cNvPr>
          <p:cNvGrpSpPr/>
          <p:nvPr/>
        </p:nvGrpSpPr>
        <p:grpSpPr>
          <a:xfrm>
            <a:off x="6142665" y="1851175"/>
            <a:ext cx="1353600" cy="2808000"/>
            <a:chOff x="2547149" y="238125"/>
            <a:chExt cx="2525674" cy="5238750"/>
          </a:xfrm>
        </p:grpSpPr>
        <p:sp>
          <p:nvSpPr>
            <p:cNvPr id="41" name="Google Shape;355;p30">
              <a:extLst>
                <a:ext uri="{FF2B5EF4-FFF2-40B4-BE49-F238E27FC236}">
                  <a16:creationId xmlns:a16="http://schemas.microsoft.com/office/drawing/2014/main" id="{77F37CB4-50F8-44BD-B966-F426CA9E3C88}"/>
                </a:ext>
              </a:extLst>
            </p:cNvPr>
            <p:cNvSpPr/>
            <p:nvPr/>
          </p:nvSpPr>
          <p:spPr>
            <a:xfrm>
              <a:off x="2547149" y="238125"/>
              <a:ext cx="2525674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356;p30">
              <a:extLst>
                <a:ext uri="{FF2B5EF4-FFF2-40B4-BE49-F238E27FC236}">
                  <a16:creationId xmlns:a16="http://schemas.microsoft.com/office/drawing/2014/main" id="{DA2B197D-5D13-4819-847B-269801F425C9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57;p30">
              <a:extLst>
                <a:ext uri="{FF2B5EF4-FFF2-40B4-BE49-F238E27FC236}">
                  <a16:creationId xmlns:a16="http://schemas.microsoft.com/office/drawing/2014/main" id="{004FDD94-34BC-4411-AF48-384A143280AB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58;p30">
              <a:extLst>
                <a:ext uri="{FF2B5EF4-FFF2-40B4-BE49-F238E27FC236}">
                  <a16:creationId xmlns:a16="http://schemas.microsoft.com/office/drawing/2014/main" id="{514E1E58-A98D-4C9E-BE2B-FC2AE97F0BAE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681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C0D7-F2E1-4F09-A73D-237BA559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350" y="358375"/>
            <a:ext cx="6915300" cy="746400"/>
          </a:xfrm>
        </p:spPr>
        <p:txBody>
          <a:bodyPr/>
          <a:lstStyle/>
          <a:p>
            <a:r>
              <a:rPr lang="en-US" dirty="0"/>
              <a:t>Sprint Backlog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6D633-68B6-4DCD-827E-D1BE7EC3F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Illustraties</a:t>
            </a:r>
            <a:r>
              <a:rPr lang="en-US" dirty="0"/>
              <a:t> </a:t>
            </a:r>
            <a:r>
              <a:rPr lang="en-US" dirty="0" err="1"/>
              <a:t>spierengroepen</a:t>
            </a:r>
            <a:r>
              <a:rPr lang="en-US" dirty="0"/>
              <a:t>/</a:t>
            </a:r>
            <a:r>
              <a:rPr lang="en-US" dirty="0" err="1"/>
              <a:t>toestellen</a:t>
            </a:r>
            <a:endParaRPr lang="en-US" dirty="0"/>
          </a:p>
          <a:p>
            <a:r>
              <a:rPr lang="en-US" dirty="0"/>
              <a:t>Heartrate sensor </a:t>
            </a:r>
            <a:r>
              <a:rPr lang="en-US" dirty="0" err="1"/>
              <a:t>laten</a:t>
            </a:r>
            <a:r>
              <a:rPr lang="en-US" dirty="0"/>
              <a:t> </a:t>
            </a:r>
            <a:r>
              <a:rPr lang="en-US" dirty="0" err="1"/>
              <a:t>werken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oefeningen</a:t>
            </a:r>
            <a:r>
              <a:rPr lang="en-US" dirty="0"/>
              <a:t> </a:t>
            </a:r>
            <a:r>
              <a:rPr lang="en-US" dirty="0" err="1"/>
              <a:t>omzetten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Testing</a:t>
            </a:r>
          </a:p>
          <a:p>
            <a:r>
              <a:rPr lang="en-US" dirty="0"/>
              <a:t>Feedback prototype</a:t>
            </a:r>
          </a:p>
          <a:p>
            <a:r>
              <a:rPr lang="en-US" dirty="0" err="1"/>
              <a:t>Eerste</a:t>
            </a:r>
            <a:r>
              <a:rPr lang="en-US" dirty="0"/>
              <a:t> </a:t>
            </a:r>
            <a:r>
              <a:rPr lang="en-US" dirty="0" err="1"/>
              <a:t>schermen</a:t>
            </a:r>
            <a:r>
              <a:rPr lang="en-US" dirty="0"/>
              <a:t> in </a:t>
            </a:r>
            <a:r>
              <a:rPr lang="en-US" dirty="0" err="1"/>
              <a:t>xamarin</a:t>
            </a:r>
            <a:endParaRPr lang="en-US" dirty="0"/>
          </a:p>
          <a:p>
            <a:r>
              <a:rPr lang="en-US" dirty="0"/>
              <a:t>Scrum session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9A698-5ED3-40FA-AA7D-98D6BA6C0D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5745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C0D7-F2E1-4F09-A73D-237BA559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350" y="358375"/>
            <a:ext cx="6915300" cy="746400"/>
          </a:xfrm>
        </p:spPr>
        <p:txBody>
          <a:bodyPr/>
          <a:lstStyle/>
          <a:p>
            <a:r>
              <a:rPr lang="en-US" dirty="0"/>
              <a:t>Burndown chart &amp; time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9A698-5ED3-40FA-AA7D-98D6BA6C0D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03D25A-4C32-424B-BD46-9BF7A7D4AF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8" t="5072" b="-635"/>
          <a:stretch/>
        </p:blipFill>
        <p:spPr>
          <a:xfrm>
            <a:off x="4138163" y="2677197"/>
            <a:ext cx="4789569" cy="17553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E6FE06-9650-47D9-863B-923B17E05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58" y="1778511"/>
            <a:ext cx="3623425" cy="265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4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368F-FA7F-445F-A60A-C729F8F0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60929-58DE-44DF-80A2-C26154552C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Meer </a:t>
            </a:r>
            <a:r>
              <a:rPr lang="en-US" dirty="0" err="1"/>
              <a:t>verwacht</a:t>
            </a:r>
            <a:r>
              <a:rPr lang="en-US" dirty="0"/>
              <a:t> van de heartrate sensor</a:t>
            </a:r>
          </a:p>
          <a:p>
            <a:r>
              <a:rPr lang="en-US" dirty="0" err="1"/>
              <a:t>Goeie</a:t>
            </a:r>
            <a:r>
              <a:rPr lang="en-US" dirty="0"/>
              <a:t> </a:t>
            </a:r>
            <a:r>
              <a:rPr lang="en-US" dirty="0" err="1"/>
              <a:t>manier</a:t>
            </a:r>
            <a:r>
              <a:rPr lang="en-US" dirty="0"/>
              <a:t> van </a:t>
            </a:r>
            <a:r>
              <a:rPr lang="en-US" dirty="0" err="1"/>
              <a:t>werken</a:t>
            </a:r>
            <a:endParaRPr lang="en-US" dirty="0"/>
          </a:p>
          <a:p>
            <a:r>
              <a:rPr lang="en-US" dirty="0" err="1"/>
              <a:t>Storypoints</a:t>
            </a:r>
            <a:r>
              <a:rPr lang="en-US" dirty="0"/>
              <a:t> </a:t>
            </a:r>
            <a:r>
              <a:rPr lang="en-US" dirty="0" err="1"/>
              <a:t>naukeuriger</a:t>
            </a:r>
            <a:r>
              <a:rPr lang="en-US" dirty="0"/>
              <a:t> </a:t>
            </a:r>
            <a:r>
              <a:rPr lang="en-US" dirty="0" err="1"/>
              <a:t>toekennen</a:t>
            </a:r>
            <a:endParaRPr lang="en-US" dirty="0"/>
          </a:p>
          <a:p>
            <a:r>
              <a:rPr lang="en-US" dirty="0"/>
              <a:t>Polar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realtime</a:t>
            </a:r>
            <a:r>
              <a:rPr lang="en-US" dirty="0"/>
              <a:t> data </a:t>
            </a:r>
            <a:r>
              <a:rPr lang="en-US" dirty="0" err="1"/>
              <a:t>en</a:t>
            </a:r>
            <a:r>
              <a:rPr lang="en-US" dirty="0"/>
              <a:t> Fitbit extra permissions </a:t>
            </a:r>
            <a:r>
              <a:rPr lang="en-US" dirty="0" err="1"/>
              <a:t>aanvragen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15AFB-3D7D-41E8-9200-AEF846C3AE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741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D2A3-FE38-45FC-854D-65C67200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6863D-C5B1-4A81-A3E1-9EA238D1F8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DE6E90-A7A9-430A-8A38-320ED3998B0A}"/>
              </a:ext>
            </a:extLst>
          </p:cNvPr>
          <p:cNvGrpSpPr/>
          <p:nvPr/>
        </p:nvGrpSpPr>
        <p:grpSpPr>
          <a:xfrm>
            <a:off x="3895246" y="1680002"/>
            <a:ext cx="1353507" cy="2807442"/>
            <a:chOff x="1425024" y="2023573"/>
            <a:chExt cx="1353507" cy="2807442"/>
          </a:xfrm>
        </p:grpSpPr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AE62C618-2C9C-4731-BFC3-E2795A579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8921" y="2275593"/>
              <a:ext cx="1307054" cy="2323651"/>
            </a:xfrm>
            <a:prstGeom prst="rect">
              <a:avLst/>
            </a:prstGeom>
          </p:spPr>
        </p:pic>
        <p:grpSp>
          <p:nvGrpSpPr>
            <p:cNvPr id="8" name="Google Shape;354;p30">
              <a:extLst>
                <a:ext uri="{FF2B5EF4-FFF2-40B4-BE49-F238E27FC236}">
                  <a16:creationId xmlns:a16="http://schemas.microsoft.com/office/drawing/2014/main" id="{C6E53853-6A8B-43D3-96A7-81169D3795E1}"/>
                </a:ext>
              </a:extLst>
            </p:cNvPr>
            <p:cNvGrpSpPr/>
            <p:nvPr/>
          </p:nvGrpSpPr>
          <p:grpSpPr>
            <a:xfrm>
              <a:off x="1425024" y="2023573"/>
              <a:ext cx="1353507" cy="2807442"/>
              <a:chOff x="2547150" y="238125"/>
              <a:chExt cx="2525675" cy="5238750"/>
            </a:xfrm>
          </p:grpSpPr>
          <p:sp>
            <p:nvSpPr>
              <p:cNvPr id="9" name="Google Shape;355;p30">
                <a:extLst>
                  <a:ext uri="{FF2B5EF4-FFF2-40B4-BE49-F238E27FC236}">
                    <a16:creationId xmlns:a16="http://schemas.microsoft.com/office/drawing/2014/main" id="{91BD2390-5382-4F26-A82C-2875C75F69F5}"/>
                  </a:ext>
                </a:extLst>
              </p:cNvPr>
              <p:cNvSpPr/>
              <p:nvPr/>
            </p:nvSpPr>
            <p:spPr>
              <a:xfrm>
                <a:off x="2547150" y="238125"/>
                <a:ext cx="2525675" cy="5238750"/>
              </a:xfrm>
              <a:custGeom>
                <a:avLst/>
                <a:gdLst/>
                <a:ahLst/>
                <a:cxnLst/>
                <a:rect l="l" t="t" r="r" b="b"/>
                <a:pathLst>
                  <a:path w="101027" h="209550" extrusionOk="0">
                    <a:moveTo>
                      <a:pt x="98629" y="18886"/>
                    </a:moveTo>
                    <a:lnTo>
                      <a:pt x="98629" y="190364"/>
                    </a:lnTo>
                    <a:lnTo>
                      <a:pt x="2398" y="190364"/>
                    </a:lnTo>
                    <a:lnTo>
                      <a:pt x="2398" y="18886"/>
                    </a:lnTo>
                    <a:close/>
                    <a:moveTo>
                      <a:pt x="10343" y="0"/>
                    </a:moveTo>
                    <a:lnTo>
                      <a:pt x="9293" y="75"/>
                    </a:lnTo>
                    <a:lnTo>
                      <a:pt x="8244" y="225"/>
                    </a:lnTo>
                    <a:lnTo>
                      <a:pt x="7270" y="450"/>
                    </a:lnTo>
                    <a:lnTo>
                      <a:pt x="6295" y="824"/>
                    </a:lnTo>
                    <a:lnTo>
                      <a:pt x="5396" y="1274"/>
                    </a:lnTo>
                    <a:lnTo>
                      <a:pt x="4572" y="1799"/>
                    </a:lnTo>
                    <a:lnTo>
                      <a:pt x="3747" y="2398"/>
                    </a:lnTo>
                    <a:lnTo>
                      <a:pt x="2998" y="3073"/>
                    </a:lnTo>
                    <a:lnTo>
                      <a:pt x="2323" y="3747"/>
                    </a:lnTo>
                    <a:lnTo>
                      <a:pt x="1724" y="4572"/>
                    </a:lnTo>
                    <a:lnTo>
                      <a:pt x="1199" y="5396"/>
                    </a:lnTo>
                    <a:lnTo>
                      <a:pt x="824" y="6370"/>
                    </a:lnTo>
                    <a:lnTo>
                      <a:pt x="450" y="7270"/>
                    </a:lnTo>
                    <a:lnTo>
                      <a:pt x="225" y="8319"/>
                    </a:lnTo>
                    <a:lnTo>
                      <a:pt x="0" y="9293"/>
                    </a:lnTo>
                    <a:lnTo>
                      <a:pt x="0" y="10343"/>
                    </a:lnTo>
                    <a:lnTo>
                      <a:pt x="0" y="199207"/>
                    </a:lnTo>
                    <a:lnTo>
                      <a:pt x="0" y="200257"/>
                    </a:lnTo>
                    <a:lnTo>
                      <a:pt x="225" y="201231"/>
                    </a:lnTo>
                    <a:lnTo>
                      <a:pt x="450" y="202280"/>
                    </a:lnTo>
                    <a:lnTo>
                      <a:pt x="824" y="203180"/>
                    </a:lnTo>
                    <a:lnTo>
                      <a:pt x="1199" y="204154"/>
                    </a:lnTo>
                    <a:lnTo>
                      <a:pt x="1724" y="204978"/>
                    </a:lnTo>
                    <a:lnTo>
                      <a:pt x="2323" y="205803"/>
                    </a:lnTo>
                    <a:lnTo>
                      <a:pt x="2998" y="206477"/>
                    </a:lnTo>
                    <a:lnTo>
                      <a:pt x="3747" y="207152"/>
                    </a:lnTo>
                    <a:lnTo>
                      <a:pt x="4572" y="207751"/>
                    </a:lnTo>
                    <a:lnTo>
                      <a:pt x="5396" y="208276"/>
                    </a:lnTo>
                    <a:lnTo>
                      <a:pt x="6295" y="208726"/>
                    </a:lnTo>
                    <a:lnTo>
                      <a:pt x="7270" y="209100"/>
                    </a:lnTo>
                    <a:lnTo>
                      <a:pt x="8244" y="209325"/>
                    </a:lnTo>
                    <a:lnTo>
                      <a:pt x="9293" y="209475"/>
                    </a:lnTo>
                    <a:lnTo>
                      <a:pt x="10343" y="209550"/>
                    </a:lnTo>
                    <a:lnTo>
                      <a:pt x="90610" y="209550"/>
                    </a:lnTo>
                    <a:lnTo>
                      <a:pt x="91659" y="209475"/>
                    </a:lnTo>
                    <a:lnTo>
                      <a:pt x="92708" y="209325"/>
                    </a:lnTo>
                    <a:lnTo>
                      <a:pt x="93682" y="209100"/>
                    </a:lnTo>
                    <a:lnTo>
                      <a:pt x="94657" y="208726"/>
                    </a:lnTo>
                    <a:lnTo>
                      <a:pt x="95556" y="208276"/>
                    </a:lnTo>
                    <a:lnTo>
                      <a:pt x="96455" y="207751"/>
                    </a:lnTo>
                    <a:lnTo>
                      <a:pt x="97205" y="207152"/>
                    </a:lnTo>
                    <a:lnTo>
                      <a:pt x="97954" y="206477"/>
                    </a:lnTo>
                    <a:lnTo>
                      <a:pt x="98629" y="205803"/>
                    </a:lnTo>
                    <a:lnTo>
                      <a:pt x="99228" y="204978"/>
                    </a:lnTo>
                    <a:lnTo>
                      <a:pt x="99753" y="204154"/>
                    </a:lnTo>
                    <a:lnTo>
                      <a:pt x="100203" y="203180"/>
                    </a:lnTo>
                    <a:lnTo>
                      <a:pt x="100577" y="202280"/>
                    </a:lnTo>
                    <a:lnTo>
                      <a:pt x="100802" y="201231"/>
                    </a:lnTo>
                    <a:lnTo>
                      <a:pt x="100952" y="200257"/>
                    </a:lnTo>
                    <a:lnTo>
                      <a:pt x="101027" y="199207"/>
                    </a:lnTo>
                    <a:lnTo>
                      <a:pt x="101027" y="10343"/>
                    </a:lnTo>
                    <a:lnTo>
                      <a:pt x="100952" y="9293"/>
                    </a:lnTo>
                    <a:lnTo>
                      <a:pt x="100802" y="8319"/>
                    </a:lnTo>
                    <a:lnTo>
                      <a:pt x="100577" y="7270"/>
                    </a:lnTo>
                    <a:lnTo>
                      <a:pt x="100203" y="6370"/>
                    </a:lnTo>
                    <a:lnTo>
                      <a:pt x="99753" y="5396"/>
                    </a:lnTo>
                    <a:lnTo>
                      <a:pt x="99228" y="4572"/>
                    </a:lnTo>
                    <a:lnTo>
                      <a:pt x="98629" y="3747"/>
                    </a:lnTo>
                    <a:lnTo>
                      <a:pt x="97954" y="3073"/>
                    </a:lnTo>
                    <a:lnTo>
                      <a:pt x="97205" y="2398"/>
                    </a:lnTo>
                    <a:lnTo>
                      <a:pt x="96455" y="1799"/>
                    </a:lnTo>
                    <a:lnTo>
                      <a:pt x="95556" y="1274"/>
                    </a:lnTo>
                    <a:lnTo>
                      <a:pt x="94657" y="824"/>
                    </a:lnTo>
                    <a:lnTo>
                      <a:pt x="93682" y="450"/>
                    </a:lnTo>
                    <a:lnTo>
                      <a:pt x="92708" y="225"/>
                    </a:lnTo>
                    <a:lnTo>
                      <a:pt x="91659" y="75"/>
                    </a:lnTo>
                    <a:lnTo>
                      <a:pt x="906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329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356;p30">
                <a:extLst>
                  <a:ext uri="{FF2B5EF4-FFF2-40B4-BE49-F238E27FC236}">
                    <a16:creationId xmlns:a16="http://schemas.microsoft.com/office/drawing/2014/main" id="{51CD258C-BBCB-4B50-99D9-4C2A2C2CBE66}"/>
                  </a:ext>
                </a:extLst>
              </p:cNvPr>
              <p:cNvSpPr/>
              <p:nvPr/>
            </p:nvSpPr>
            <p:spPr>
              <a:xfrm>
                <a:off x="3557025" y="5147100"/>
                <a:ext cx="504050" cy="179900"/>
              </a:xfrm>
              <a:custGeom>
                <a:avLst/>
                <a:gdLst/>
                <a:ahLst/>
                <a:cxnLst/>
                <a:rect l="l" t="t" r="r" b="b"/>
                <a:pathLst>
                  <a:path w="20162" h="7196" extrusionOk="0">
                    <a:moveTo>
                      <a:pt x="3598" y="0"/>
                    </a:moveTo>
                    <a:lnTo>
                      <a:pt x="2849" y="75"/>
                    </a:lnTo>
                    <a:lnTo>
                      <a:pt x="2174" y="300"/>
                    </a:lnTo>
                    <a:lnTo>
                      <a:pt x="1575" y="600"/>
                    </a:lnTo>
                    <a:lnTo>
                      <a:pt x="1050" y="1050"/>
                    </a:lnTo>
                    <a:lnTo>
                      <a:pt x="600" y="1574"/>
                    </a:lnTo>
                    <a:lnTo>
                      <a:pt x="301" y="2174"/>
                    </a:lnTo>
                    <a:lnTo>
                      <a:pt x="76" y="2848"/>
                    </a:lnTo>
                    <a:lnTo>
                      <a:pt x="1" y="3598"/>
                    </a:lnTo>
                    <a:lnTo>
                      <a:pt x="76" y="4347"/>
                    </a:lnTo>
                    <a:lnTo>
                      <a:pt x="301" y="5022"/>
                    </a:lnTo>
                    <a:lnTo>
                      <a:pt x="600" y="5621"/>
                    </a:lnTo>
                    <a:lnTo>
                      <a:pt x="1050" y="6146"/>
                    </a:lnTo>
                    <a:lnTo>
                      <a:pt x="1575" y="6596"/>
                    </a:lnTo>
                    <a:lnTo>
                      <a:pt x="2174" y="6896"/>
                    </a:lnTo>
                    <a:lnTo>
                      <a:pt x="2849" y="7120"/>
                    </a:lnTo>
                    <a:lnTo>
                      <a:pt x="3598" y="7195"/>
                    </a:lnTo>
                    <a:lnTo>
                      <a:pt x="16639" y="7195"/>
                    </a:lnTo>
                    <a:lnTo>
                      <a:pt x="17313" y="7120"/>
                    </a:lnTo>
                    <a:lnTo>
                      <a:pt x="17988" y="6896"/>
                    </a:lnTo>
                    <a:lnTo>
                      <a:pt x="18587" y="6596"/>
                    </a:lnTo>
                    <a:lnTo>
                      <a:pt x="19112" y="6146"/>
                    </a:lnTo>
                    <a:lnTo>
                      <a:pt x="19562" y="5621"/>
                    </a:lnTo>
                    <a:lnTo>
                      <a:pt x="19861" y="5022"/>
                    </a:lnTo>
                    <a:lnTo>
                      <a:pt x="20086" y="4347"/>
                    </a:lnTo>
                    <a:lnTo>
                      <a:pt x="20161" y="3598"/>
                    </a:lnTo>
                    <a:lnTo>
                      <a:pt x="20086" y="2848"/>
                    </a:lnTo>
                    <a:lnTo>
                      <a:pt x="19861" y="2174"/>
                    </a:lnTo>
                    <a:lnTo>
                      <a:pt x="19562" y="1574"/>
                    </a:lnTo>
                    <a:lnTo>
                      <a:pt x="19112" y="1050"/>
                    </a:lnTo>
                    <a:lnTo>
                      <a:pt x="18587" y="600"/>
                    </a:lnTo>
                    <a:lnTo>
                      <a:pt x="17988" y="300"/>
                    </a:lnTo>
                    <a:lnTo>
                      <a:pt x="17313" y="75"/>
                    </a:lnTo>
                    <a:lnTo>
                      <a:pt x="16639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357;p30">
                <a:extLst>
                  <a:ext uri="{FF2B5EF4-FFF2-40B4-BE49-F238E27FC236}">
                    <a16:creationId xmlns:a16="http://schemas.microsoft.com/office/drawing/2014/main" id="{75B50E27-DA4E-4F0C-94CA-B415B03F4DC0}"/>
                  </a:ext>
                </a:extLst>
              </p:cNvPr>
              <p:cNvSpPr/>
              <p:nvPr/>
            </p:nvSpPr>
            <p:spPr>
              <a:xfrm>
                <a:off x="3008050" y="423600"/>
                <a:ext cx="99325" cy="99325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3973" extrusionOk="0">
                    <a:moveTo>
                      <a:pt x="2024" y="1"/>
                    </a:moveTo>
                    <a:lnTo>
                      <a:pt x="1575" y="76"/>
                    </a:lnTo>
                    <a:lnTo>
                      <a:pt x="1200" y="151"/>
                    </a:lnTo>
                    <a:lnTo>
                      <a:pt x="900" y="375"/>
                    </a:lnTo>
                    <a:lnTo>
                      <a:pt x="600" y="600"/>
                    </a:lnTo>
                    <a:lnTo>
                      <a:pt x="375" y="900"/>
                    </a:lnTo>
                    <a:lnTo>
                      <a:pt x="151" y="1200"/>
                    </a:lnTo>
                    <a:lnTo>
                      <a:pt x="76" y="1575"/>
                    </a:lnTo>
                    <a:lnTo>
                      <a:pt x="1" y="2024"/>
                    </a:lnTo>
                    <a:lnTo>
                      <a:pt x="76" y="2399"/>
                    </a:lnTo>
                    <a:lnTo>
                      <a:pt x="151" y="2774"/>
                    </a:lnTo>
                    <a:lnTo>
                      <a:pt x="375" y="3073"/>
                    </a:lnTo>
                    <a:lnTo>
                      <a:pt x="600" y="3373"/>
                    </a:lnTo>
                    <a:lnTo>
                      <a:pt x="900" y="3673"/>
                    </a:lnTo>
                    <a:lnTo>
                      <a:pt x="1200" y="3823"/>
                    </a:lnTo>
                    <a:lnTo>
                      <a:pt x="1575" y="3973"/>
                    </a:lnTo>
                    <a:lnTo>
                      <a:pt x="2399" y="3973"/>
                    </a:lnTo>
                    <a:lnTo>
                      <a:pt x="2774" y="3823"/>
                    </a:lnTo>
                    <a:lnTo>
                      <a:pt x="3073" y="3673"/>
                    </a:lnTo>
                    <a:lnTo>
                      <a:pt x="3373" y="3373"/>
                    </a:lnTo>
                    <a:lnTo>
                      <a:pt x="3598" y="3073"/>
                    </a:lnTo>
                    <a:lnTo>
                      <a:pt x="3823" y="2774"/>
                    </a:lnTo>
                    <a:lnTo>
                      <a:pt x="3898" y="2399"/>
                    </a:lnTo>
                    <a:lnTo>
                      <a:pt x="3973" y="2024"/>
                    </a:lnTo>
                    <a:lnTo>
                      <a:pt x="3898" y="1575"/>
                    </a:lnTo>
                    <a:lnTo>
                      <a:pt x="3823" y="1200"/>
                    </a:lnTo>
                    <a:lnTo>
                      <a:pt x="3598" y="900"/>
                    </a:lnTo>
                    <a:lnTo>
                      <a:pt x="3373" y="600"/>
                    </a:lnTo>
                    <a:lnTo>
                      <a:pt x="3073" y="375"/>
                    </a:lnTo>
                    <a:lnTo>
                      <a:pt x="2774" y="151"/>
                    </a:lnTo>
                    <a:lnTo>
                      <a:pt x="2399" y="76"/>
                    </a:lnTo>
                    <a:lnTo>
                      <a:pt x="2024" y="1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358;p30">
                <a:extLst>
                  <a:ext uri="{FF2B5EF4-FFF2-40B4-BE49-F238E27FC236}">
                    <a16:creationId xmlns:a16="http://schemas.microsoft.com/office/drawing/2014/main" id="{DF2A90B8-289D-4170-9628-82F6490CE116}"/>
                  </a:ext>
                </a:extLst>
              </p:cNvPr>
              <p:cNvSpPr/>
              <p:nvPr/>
            </p:nvSpPr>
            <p:spPr>
              <a:xfrm>
                <a:off x="3566400" y="434850"/>
                <a:ext cx="487175" cy="76850"/>
              </a:xfrm>
              <a:custGeom>
                <a:avLst/>
                <a:gdLst/>
                <a:ahLst/>
                <a:cxnLst/>
                <a:rect l="l" t="t" r="r" b="b"/>
                <a:pathLst>
                  <a:path w="19487" h="3074" extrusionOk="0">
                    <a:moveTo>
                      <a:pt x="1275" y="0"/>
                    </a:moveTo>
                    <a:lnTo>
                      <a:pt x="1050" y="75"/>
                    </a:lnTo>
                    <a:lnTo>
                      <a:pt x="750" y="150"/>
                    </a:lnTo>
                    <a:lnTo>
                      <a:pt x="525" y="300"/>
                    </a:lnTo>
                    <a:lnTo>
                      <a:pt x="375" y="450"/>
                    </a:lnTo>
                    <a:lnTo>
                      <a:pt x="225" y="675"/>
                    </a:lnTo>
                    <a:lnTo>
                      <a:pt x="75" y="975"/>
                    </a:lnTo>
                    <a:lnTo>
                      <a:pt x="1" y="1274"/>
                    </a:lnTo>
                    <a:lnTo>
                      <a:pt x="1" y="1574"/>
                    </a:lnTo>
                    <a:lnTo>
                      <a:pt x="1" y="1874"/>
                    </a:lnTo>
                    <a:lnTo>
                      <a:pt x="75" y="2174"/>
                    </a:lnTo>
                    <a:lnTo>
                      <a:pt x="225" y="2399"/>
                    </a:lnTo>
                    <a:lnTo>
                      <a:pt x="375" y="2623"/>
                    </a:lnTo>
                    <a:lnTo>
                      <a:pt x="525" y="2773"/>
                    </a:lnTo>
                    <a:lnTo>
                      <a:pt x="750" y="2923"/>
                    </a:lnTo>
                    <a:lnTo>
                      <a:pt x="1050" y="2998"/>
                    </a:lnTo>
                    <a:lnTo>
                      <a:pt x="1275" y="3073"/>
                    </a:lnTo>
                    <a:lnTo>
                      <a:pt x="18137" y="3073"/>
                    </a:lnTo>
                    <a:lnTo>
                      <a:pt x="18437" y="2998"/>
                    </a:lnTo>
                    <a:lnTo>
                      <a:pt x="18662" y="2923"/>
                    </a:lnTo>
                    <a:lnTo>
                      <a:pt x="18887" y="2773"/>
                    </a:lnTo>
                    <a:lnTo>
                      <a:pt x="19112" y="2623"/>
                    </a:lnTo>
                    <a:lnTo>
                      <a:pt x="19262" y="2399"/>
                    </a:lnTo>
                    <a:lnTo>
                      <a:pt x="19337" y="2174"/>
                    </a:lnTo>
                    <a:lnTo>
                      <a:pt x="19412" y="1874"/>
                    </a:lnTo>
                    <a:lnTo>
                      <a:pt x="19486" y="1574"/>
                    </a:lnTo>
                    <a:lnTo>
                      <a:pt x="19412" y="1274"/>
                    </a:lnTo>
                    <a:lnTo>
                      <a:pt x="19337" y="975"/>
                    </a:lnTo>
                    <a:lnTo>
                      <a:pt x="19262" y="675"/>
                    </a:lnTo>
                    <a:lnTo>
                      <a:pt x="19112" y="450"/>
                    </a:lnTo>
                    <a:lnTo>
                      <a:pt x="18887" y="300"/>
                    </a:lnTo>
                    <a:lnTo>
                      <a:pt x="18662" y="150"/>
                    </a:lnTo>
                    <a:lnTo>
                      <a:pt x="18437" y="75"/>
                    </a:lnTo>
                    <a:lnTo>
                      <a:pt x="18137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295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87" name="Google Shape;387;p33"/>
          <p:cNvSpPr txBox="1">
            <a:spLocks noGrp="1"/>
          </p:cNvSpPr>
          <p:nvPr>
            <p:ph type="ctrTitle" idx="4294967295"/>
          </p:nvPr>
        </p:nvSpPr>
        <p:spPr>
          <a:xfrm>
            <a:off x="1275150" y="2815121"/>
            <a:ext cx="6593700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/>
              <a:t>Vragen</a:t>
            </a:r>
            <a:r>
              <a:rPr lang="en-US" sz="4800" dirty="0"/>
              <a:t>?</a:t>
            </a:r>
            <a:endParaRPr sz="4800" dirty="0"/>
          </a:p>
        </p:txBody>
      </p:sp>
      <p:grpSp>
        <p:nvGrpSpPr>
          <p:cNvPr id="389" name="Google Shape;389;p33"/>
          <p:cNvGrpSpPr/>
          <p:nvPr/>
        </p:nvGrpSpPr>
        <p:grpSpPr>
          <a:xfrm>
            <a:off x="4080273" y="1403141"/>
            <a:ext cx="983454" cy="925239"/>
            <a:chOff x="5972700" y="2330200"/>
            <a:chExt cx="411625" cy="387275"/>
          </a:xfrm>
        </p:grpSpPr>
        <p:sp>
          <p:nvSpPr>
            <p:cNvPr id="390" name="Google Shape;390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74</Words>
  <Application>Microsoft Office PowerPoint</Application>
  <PresentationFormat>On-screen Show (16:9)</PresentationFormat>
  <Paragraphs>31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Abel</vt:lpstr>
      <vt:lpstr>Roboto Slab</vt:lpstr>
      <vt:lpstr>York template</vt:lpstr>
      <vt:lpstr>Street workout Project</vt:lpstr>
      <vt:lpstr>Kerstperiode</vt:lpstr>
      <vt:lpstr>Kerstperiode</vt:lpstr>
      <vt:lpstr>Kerstperiode</vt:lpstr>
      <vt:lpstr>Sprint Backlog</vt:lpstr>
      <vt:lpstr>Burndown chart &amp; time</vt:lpstr>
      <vt:lpstr>Retrospective</vt:lpstr>
      <vt:lpstr>Demo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Street workout Project</dc:title>
  <dc:creator>Kevin</dc:creator>
  <cp:lastModifiedBy>Kevin</cp:lastModifiedBy>
  <cp:revision>17</cp:revision>
  <dcterms:modified xsi:type="dcterms:W3CDTF">2019-01-10T18:18:29Z</dcterms:modified>
</cp:coreProperties>
</file>