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3" r:id="rId2"/>
    <p:sldId id="293" r:id="rId3"/>
    <p:sldId id="272" r:id="rId4"/>
    <p:sldId id="268" r:id="rId5"/>
    <p:sldId id="291" r:id="rId6"/>
    <p:sldId id="294" r:id="rId7"/>
    <p:sldId id="297" r:id="rId8"/>
    <p:sldId id="296" r:id="rId9"/>
    <p:sldId id="300" r:id="rId10"/>
    <p:sldId id="299" r:id="rId11"/>
    <p:sldId id="301" r:id="rId12"/>
    <p:sldId id="305" r:id="rId13"/>
    <p:sldId id="304" r:id="rId14"/>
    <p:sldId id="306" r:id="rId15"/>
    <p:sldId id="308" r:id="rId16"/>
    <p:sldId id="307" r:id="rId17"/>
    <p:sldId id="309" r:id="rId18"/>
    <p:sldId id="3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2DCD12-1264-4544-9D60-77B6B1917D17}">
          <p14:sldIdLst>
            <p14:sldId id="303"/>
            <p14:sldId id="293"/>
            <p14:sldId id="272"/>
            <p14:sldId id="268"/>
            <p14:sldId id="291"/>
            <p14:sldId id="294"/>
            <p14:sldId id="297"/>
            <p14:sldId id="296"/>
            <p14:sldId id="300"/>
            <p14:sldId id="299"/>
            <p14:sldId id="301"/>
            <p14:sldId id="305"/>
            <p14:sldId id="304"/>
            <p14:sldId id="306"/>
            <p14:sldId id="308"/>
            <p14:sldId id="307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C86"/>
    <a:srgbClr val="4472C4"/>
    <a:srgbClr val="2E2E2E"/>
    <a:srgbClr val="E76F51"/>
    <a:srgbClr val="BDA865"/>
    <a:srgbClr val="264653"/>
    <a:srgbClr val="2A9D8F"/>
    <a:srgbClr val="9B2226"/>
    <a:srgbClr val="E9C46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3169F-B894-44F6-867D-4DBD99BF518C}" v="1979" dt="2022-03-22T04:32:11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87690" autoAdjust="0"/>
  </p:normalViewPr>
  <p:slideViewPr>
    <p:cSldViewPr snapToGrid="0">
      <p:cViewPr>
        <p:scale>
          <a:sx n="66" d="100"/>
          <a:sy n="66" d="100"/>
        </p:scale>
        <p:origin x="5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hĩa Phạm" userId="437b0e18d13f8e57" providerId="LiveId" clId="{1A73169F-B894-44F6-867D-4DBD99BF518C}"/>
    <pc:docChg chg="undo redo custSel addSld delSld modSld sldOrd addSection delSection modSection">
      <pc:chgData name="Nghĩa Phạm" userId="437b0e18d13f8e57" providerId="LiveId" clId="{1A73169F-B894-44F6-867D-4DBD99BF518C}" dt="2022-03-22T04:32:11.396" v="18014" actId="1076"/>
      <pc:docMkLst>
        <pc:docMk/>
      </pc:docMkLst>
      <pc:sldChg chg="addSp delSp modSp add del mod ord modTransition setBg">
        <pc:chgData name="Nghĩa Phạm" userId="437b0e18d13f8e57" providerId="LiveId" clId="{1A73169F-B894-44F6-867D-4DBD99BF518C}" dt="2022-03-22T02:28:19.055" v="16662" actId="47"/>
        <pc:sldMkLst>
          <pc:docMk/>
          <pc:sldMk cId="3069805859" sldId="256"/>
        </pc:sldMkLst>
        <pc:spChg chg="add del mod">
          <ac:chgData name="Nghĩa Phạm" userId="437b0e18d13f8e57" providerId="LiveId" clId="{1A73169F-B894-44F6-867D-4DBD99BF518C}" dt="2022-03-17T08:00:20.414" v="12133" actId="478"/>
          <ac:spMkLst>
            <pc:docMk/>
            <pc:sldMk cId="3069805859" sldId="256"/>
            <ac:spMk id="15" creationId="{B685A504-BE70-4B54-BE7A-15021DEE5B94}"/>
          </ac:spMkLst>
        </pc:spChg>
        <pc:spChg chg="mod">
          <ac:chgData name="Nghĩa Phạm" userId="437b0e18d13f8e57" providerId="LiveId" clId="{1A73169F-B894-44F6-867D-4DBD99BF518C}" dt="2022-03-05T04:57:53.376" v="5149" actId="20577"/>
          <ac:spMkLst>
            <pc:docMk/>
            <pc:sldMk cId="3069805859" sldId="256"/>
            <ac:spMk id="23" creationId="{F38127B1-A085-407C-9577-0F89DA34F669}"/>
          </ac:spMkLst>
        </pc:spChg>
        <pc:spChg chg="mod">
          <ac:chgData name="Nghĩa Phạm" userId="437b0e18d13f8e57" providerId="LiveId" clId="{1A73169F-B894-44F6-867D-4DBD99BF518C}" dt="2022-03-05T04:56:24.382" v="5080" actId="20577"/>
          <ac:spMkLst>
            <pc:docMk/>
            <pc:sldMk cId="3069805859" sldId="256"/>
            <ac:spMk id="27" creationId="{63F0C5B7-C5B1-43AD-841F-D715ED1218AD}"/>
          </ac:spMkLst>
        </pc:spChg>
        <pc:spChg chg="mod">
          <ac:chgData name="Nghĩa Phạm" userId="437b0e18d13f8e57" providerId="LiveId" clId="{1A73169F-B894-44F6-867D-4DBD99BF518C}" dt="2022-03-05T04:55:14.521" v="4965" actId="1037"/>
          <ac:spMkLst>
            <pc:docMk/>
            <pc:sldMk cId="3069805859" sldId="256"/>
            <ac:spMk id="30" creationId="{C6593BAB-6044-4A56-8AC8-17736F4F37A3}"/>
          </ac:spMkLst>
        </pc:spChg>
        <pc:spChg chg="mod">
          <ac:chgData name="Nghĩa Phạm" userId="437b0e18d13f8e57" providerId="LiveId" clId="{1A73169F-B894-44F6-867D-4DBD99BF518C}" dt="2022-03-05T04:56:14.072" v="5066" actId="1037"/>
          <ac:spMkLst>
            <pc:docMk/>
            <pc:sldMk cId="3069805859" sldId="256"/>
            <ac:spMk id="32" creationId="{5DC0D72A-D91E-4691-A23F-92A08830392F}"/>
          </ac:spMkLst>
        </pc:spChg>
        <pc:picChg chg="mod">
          <ac:chgData name="Nghĩa Phạm" userId="437b0e18d13f8e57" providerId="LiveId" clId="{1A73169F-B894-44F6-867D-4DBD99BF518C}" dt="2022-03-19T07:34:24.012" v="15076" actId="1076"/>
          <ac:picMkLst>
            <pc:docMk/>
            <pc:sldMk cId="3069805859" sldId="256"/>
            <ac:picMk id="7" creationId="{06E1E0FD-491C-4376-88C7-742FB2167E1C}"/>
          </ac:picMkLst>
        </pc:picChg>
        <pc:picChg chg="mod">
          <ac:chgData name="Nghĩa Phạm" userId="437b0e18d13f8e57" providerId="LiveId" clId="{1A73169F-B894-44F6-867D-4DBD99BF518C}" dt="2022-03-19T07:34:28.252" v="15077" actId="1076"/>
          <ac:picMkLst>
            <pc:docMk/>
            <pc:sldMk cId="3069805859" sldId="256"/>
            <ac:picMk id="9" creationId="{5D55C51A-2644-4CAE-9BEE-96275C3A241D}"/>
          </ac:picMkLst>
        </pc:picChg>
        <pc:picChg chg="mod">
          <ac:chgData name="Nghĩa Phạm" userId="437b0e18d13f8e57" providerId="LiveId" clId="{1A73169F-B894-44F6-867D-4DBD99BF518C}" dt="2022-03-17T08:23:30.223" v="13057" actId="3626"/>
          <ac:picMkLst>
            <pc:docMk/>
            <pc:sldMk cId="3069805859" sldId="256"/>
            <ac:picMk id="19" creationId="{493DF210-9A62-4127-9E04-127EE6FF38C6}"/>
          </ac:picMkLst>
        </pc:picChg>
      </pc:sldChg>
      <pc:sldChg chg="addSp delSp modSp del mod modTransition setBg">
        <pc:chgData name="Nghĩa Phạm" userId="437b0e18d13f8e57" providerId="LiveId" clId="{1A73169F-B894-44F6-867D-4DBD99BF518C}" dt="2022-03-19T07:32:49.699" v="15062" actId="47"/>
        <pc:sldMkLst>
          <pc:docMk/>
          <pc:sldMk cId="3922313724" sldId="257"/>
        </pc:sldMkLst>
        <pc:spChg chg="add mod">
          <ac:chgData name="Nghĩa Phạm" userId="437b0e18d13f8e57" providerId="LiveId" clId="{1A73169F-B894-44F6-867D-4DBD99BF518C}" dt="2022-03-05T04:48:47.154" v="4381" actId="20577"/>
          <ac:spMkLst>
            <pc:docMk/>
            <pc:sldMk cId="3922313724" sldId="257"/>
            <ac:spMk id="3" creationId="{F3A9B8AB-1E47-4A64-8202-DA45AF111A8B}"/>
          </ac:spMkLst>
        </pc:spChg>
        <pc:spChg chg="add mod">
          <ac:chgData name="Nghĩa Phạm" userId="437b0e18d13f8e57" providerId="LiveId" clId="{1A73169F-B894-44F6-867D-4DBD99BF518C}" dt="2022-03-15T08:12:50.356" v="9734" actId="1076"/>
          <ac:spMkLst>
            <pc:docMk/>
            <pc:sldMk cId="3922313724" sldId="257"/>
            <ac:spMk id="6" creationId="{8B9173A4-6285-4829-AE42-0F180638F6F6}"/>
          </ac:spMkLst>
        </pc:spChg>
        <pc:spChg chg="add del">
          <ac:chgData name="Nghĩa Phạm" userId="437b0e18d13f8e57" providerId="LiveId" clId="{1A73169F-B894-44F6-867D-4DBD99BF518C}" dt="2022-03-06T00:15:54.489" v="6421" actId="11529"/>
          <ac:spMkLst>
            <pc:docMk/>
            <pc:sldMk cId="3922313724" sldId="257"/>
            <ac:spMk id="6" creationId="{CA0DE15F-A97F-4165-B3D7-30C0845C9683}"/>
          </ac:spMkLst>
        </pc:spChg>
        <pc:spChg chg="add del mod">
          <ac:chgData name="Nghĩa Phạm" userId="437b0e18d13f8e57" providerId="LiveId" clId="{1A73169F-B894-44F6-867D-4DBD99BF518C}" dt="2022-03-06T00:16:56.081" v="6439" actId="11529"/>
          <ac:spMkLst>
            <pc:docMk/>
            <pc:sldMk cId="3922313724" sldId="257"/>
            <ac:spMk id="8" creationId="{E2097F4A-CDE7-469B-95EF-1F50CE4C53BA}"/>
          </ac:spMkLst>
        </pc:spChg>
        <pc:spChg chg="add del mod ord">
          <ac:chgData name="Nghĩa Phạm" userId="437b0e18d13f8e57" providerId="LiveId" clId="{1A73169F-B894-44F6-867D-4DBD99BF518C}" dt="2022-03-15T08:12:37.165" v="9731" actId="478"/>
          <ac:spMkLst>
            <pc:docMk/>
            <pc:sldMk cId="3922313724" sldId="257"/>
            <ac:spMk id="11" creationId="{1361A7FF-D86D-44ED-B8DF-923D2B870A79}"/>
          </ac:spMkLst>
        </pc:spChg>
        <pc:spChg chg="add del mod">
          <ac:chgData name="Nghĩa Phạm" userId="437b0e18d13f8e57" providerId="LiveId" clId="{1A73169F-B894-44F6-867D-4DBD99BF518C}" dt="2022-03-03T13:04:23.397" v="425" actId="478"/>
          <ac:spMkLst>
            <pc:docMk/>
            <pc:sldMk cId="3922313724" sldId="257"/>
            <ac:spMk id="16" creationId="{FE99EBFF-C77E-4750-A01F-CE4CB3F5DD3F}"/>
          </ac:spMkLst>
        </pc:spChg>
        <pc:spChg chg="mod">
          <ac:chgData name="Nghĩa Phạm" userId="437b0e18d13f8e57" providerId="LiveId" clId="{1A73169F-B894-44F6-867D-4DBD99BF518C}" dt="2022-03-05T07:14:41.584" v="5742"/>
          <ac:spMkLst>
            <pc:docMk/>
            <pc:sldMk cId="3922313724" sldId="257"/>
            <ac:spMk id="23" creationId="{21D18197-A6E5-4327-9FC7-3C82EF6C5AAF}"/>
          </ac:spMkLst>
        </pc:spChg>
        <pc:spChg chg="add del mod">
          <ac:chgData name="Nghĩa Phạm" userId="437b0e18d13f8e57" providerId="LiveId" clId="{1A73169F-B894-44F6-867D-4DBD99BF518C}" dt="2022-03-05T06:56:35.931" v="5258" actId="478"/>
          <ac:spMkLst>
            <pc:docMk/>
            <pc:sldMk cId="3922313724" sldId="257"/>
            <ac:spMk id="26" creationId="{EEB87ADE-6A84-4E9C-B575-1E149116335E}"/>
          </ac:spMkLst>
        </pc:spChg>
        <pc:spChg chg="mod">
          <ac:chgData name="Nghĩa Phạm" userId="437b0e18d13f8e57" providerId="LiveId" clId="{1A73169F-B894-44F6-867D-4DBD99BF518C}" dt="2022-03-05T07:14:41.584" v="5742"/>
          <ac:spMkLst>
            <pc:docMk/>
            <pc:sldMk cId="3922313724" sldId="257"/>
            <ac:spMk id="27" creationId="{E44EE65C-2807-4564-BC38-4E8791EF16AD}"/>
          </ac:spMkLst>
        </pc:spChg>
        <pc:spChg chg="mod">
          <ac:chgData name="Nghĩa Phạm" userId="437b0e18d13f8e57" providerId="LiveId" clId="{1A73169F-B894-44F6-867D-4DBD99BF518C}" dt="2022-03-05T07:14:41.584" v="5742"/>
          <ac:spMkLst>
            <pc:docMk/>
            <pc:sldMk cId="3922313724" sldId="257"/>
            <ac:spMk id="30" creationId="{231A7F68-FC1E-488A-86B1-25443F531B72}"/>
          </ac:spMkLst>
        </pc:spChg>
        <pc:spChg chg="add del mod">
          <ac:chgData name="Nghĩa Phạm" userId="437b0e18d13f8e57" providerId="LiveId" clId="{1A73169F-B894-44F6-867D-4DBD99BF518C}" dt="2022-03-06T03:18:27.971" v="7007" actId="478"/>
          <ac:spMkLst>
            <pc:docMk/>
            <pc:sldMk cId="3922313724" sldId="257"/>
            <ac:spMk id="32" creationId="{E4BFE992-2EFF-4974-81F2-40E5C25F0E7A}"/>
          </ac:spMkLst>
        </pc:spChg>
        <pc:spChg chg="add del mod">
          <ac:chgData name="Nghĩa Phạm" userId="437b0e18d13f8e57" providerId="LiveId" clId="{1A73169F-B894-44F6-867D-4DBD99BF518C}" dt="2022-03-06T03:18:32.732" v="7011" actId="478"/>
          <ac:spMkLst>
            <pc:docMk/>
            <pc:sldMk cId="3922313724" sldId="257"/>
            <ac:spMk id="33" creationId="{07A0D476-41CF-4320-82FC-8EE2C4548490}"/>
          </ac:spMkLst>
        </pc:spChg>
        <pc:spChg chg="add del mod">
          <ac:chgData name="Nghĩa Phạm" userId="437b0e18d13f8e57" providerId="LiveId" clId="{1A73169F-B894-44F6-867D-4DBD99BF518C}" dt="2022-03-06T03:18:29.456" v="7009" actId="478"/>
          <ac:spMkLst>
            <pc:docMk/>
            <pc:sldMk cId="3922313724" sldId="257"/>
            <ac:spMk id="34" creationId="{44665DB5-B72B-4B9A-B7CC-15FB63B63BCB}"/>
          </ac:spMkLst>
        </pc:spChg>
        <pc:spChg chg="mod">
          <ac:chgData name="Nghĩa Phạm" userId="437b0e18d13f8e57" providerId="LiveId" clId="{1A73169F-B894-44F6-867D-4DBD99BF518C}" dt="2022-03-15T08:20:20.725" v="9831" actId="165"/>
          <ac:spMkLst>
            <pc:docMk/>
            <pc:sldMk cId="3922313724" sldId="257"/>
            <ac:spMk id="58" creationId="{0514DA55-3373-41CD-9FF6-80F2935A3FA7}"/>
          </ac:spMkLst>
        </pc:spChg>
        <pc:grpChg chg="add mod">
          <ac:chgData name="Nghĩa Phạm" userId="437b0e18d13f8e57" providerId="LiveId" clId="{1A73169F-B894-44F6-867D-4DBD99BF518C}" dt="2022-03-05T03:29:27.662" v="1441" actId="164"/>
          <ac:grpSpMkLst>
            <pc:docMk/>
            <pc:sldMk cId="3922313724" sldId="257"/>
            <ac:grpSpMk id="2" creationId="{D1AE0BCD-7215-4AFB-BE42-1A434DA094AD}"/>
          </ac:grpSpMkLst>
        </pc:grpChg>
        <pc:grpChg chg="add mod">
          <ac:chgData name="Nghĩa Phạm" userId="437b0e18d13f8e57" providerId="LiveId" clId="{1A73169F-B894-44F6-867D-4DBD99BF518C}" dt="2022-03-05T03:29:27.662" v="1441" actId="164"/>
          <ac:grpSpMkLst>
            <pc:docMk/>
            <pc:sldMk cId="3922313724" sldId="257"/>
            <ac:grpSpMk id="4" creationId="{5ECEE004-3AA9-4E44-88AA-44B191A2C4D8}"/>
          </ac:grpSpMkLst>
        </pc:grpChg>
        <pc:grpChg chg="add del mod">
          <ac:chgData name="Nghĩa Phạm" userId="437b0e18d13f8e57" providerId="LiveId" clId="{1A73169F-B894-44F6-867D-4DBD99BF518C}" dt="2022-03-15T08:20:20.725" v="9831" actId="165"/>
          <ac:grpSpMkLst>
            <pc:docMk/>
            <pc:sldMk cId="3922313724" sldId="257"/>
            <ac:grpSpMk id="14" creationId="{31216848-274B-448F-A7C4-21F5337DE315}"/>
          </ac:grpSpMkLst>
        </pc:grpChg>
        <pc:grpChg chg="add del mod">
          <ac:chgData name="Nghĩa Phạm" userId="437b0e18d13f8e57" providerId="LiveId" clId="{1A73169F-B894-44F6-867D-4DBD99BF518C}" dt="2022-03-06T03:18:27.203" v="7005" actId="478"/>
          <ac:grpSpMkLst>
            <pc:docMk/>
            <pc:sldMk cId="3922313724" sldId="257"/>
            <ac:grpSpMk id="22" creationId="{89AAC017-A65E-429B-89E0-2EDC83495F36}"/>
          </ac:grpSpMkLst>
        </pc:grpChg>
        <pc:grpChg chg="add del mod">
          <ac:chgData name="Nghĩa Phạm" userId="437b0e18d13f8e57" providerId="LiveId" clId="{1A73169F-B894-44F6-867D-4DBD99BF518C}" dt="2022-03-06T03:18:27.203" v="7005" actId="478"/>
          <ac:grpSpMkLst>
            <pc:docMk/>
            <pc:sldMk cId="3922313724" sldId="257"/>
            <ac:grpSpMk id="25" creationId="{89A11BBD-533C-4B68-9B01-CAF73A27C5C4}"/>
          </ac:grpSpMkLst>
        </pc:grpChg>
        <pc:grpChg chg="add del mod">
          <ac:chgData name="Nghĩa Phạm" userId="437b0e18d13f8e57" providerId="LiveId" clId="{1A73169F-B894-44F6-867D-4DBD99BF518C}" dt="2022-03-06T03:18:31.764" v="7010" actId="478"/>
          <ac:grpSpMkLst>
            <pc:docMk/>
            <pc:sldMk cId="3922313724" sldId="257"/>
            <ac:grpSpMk id="29" creationId="{FE0FF15D-5351-4D24-91A2-7B8EF624135A}"/>
          </ac:grpSpMkLst>
        </pc:grpChg>
        <pc:grpChg chg="mod topLvl">
          <ac:chgData name="Nghĩa Phạm" userId="437b0e18d13f8e57" providerId="LiveId" clId="{1A73169F-B894-44F6-867D-4DBD99BF518C}" dt="2022-03-15T08:20:20.725" v="9831" actId="165"/>
          <ac:grpSpMkLst>
            <pc:docMk/>
            <pc:sldMk cId="3922313724" sldId="257"/>
            <ac:grpSpMk id="55" creationId="{F227A83F-6D48-4C5A-B147-9DEC8B6A692F}"/>
          </ac:grpSpMkLst>
        </pc:grpChg>
        <pc:picChg chg="add del mod modCrop">
          <ac:chgData name="Nghĩa Phạm" userId="437b0e18d13f8e57" providerId="LiveId" clId="{1A73169F-B894-44F6-867D-4DBD99BF518C}" dt="2022-03-15T08:09:21.456" v="9680" actId="478"/>
          <ac:picMkLst>
            <pc:docMk/>
            <pc:sldMk cId="3922313724" sldId="257"/>
            <ac:picMk id="5" creationId="{3F6172B7-A214-430E-BAA0-716F4300C477}"/>
          </ac:picMkLst>
        </pc:picChg>
        <pc:picChg chg="add del mod">
          <ac:chgData name="Nghĩa Phạm" userId="437b0e18d13f8e57" providerId="LiveId" clId="{1A73169F-B894-44F6-867D-4DBD99BF518C}" dt="2022-03-15T08:15:36.331" v="9775" actId="14100"/>
          <ac:picMkLst>
            <pc:docMk/>
            <pc:sldMk cId="3922313724" sldId="257"/>
            <ac:picMk id="7" creationId="{78C95FE7-E672-4C05-8ADF-D6B47910A64A}"/>
          </ac:picMkLst>
        </pc:picChg>
        <pc:picChg chg="add del mod">
          <ac:chgData name="Nghĩa Phạm" userId="437b0e18d13f8e57" providerId="LiveId" clId="{1A73169F-B894-44F6-867D-4DBD99BF518C}" dt="2022-03-05T03:38:11.999" v="1510" actId="21"/>
          <ac:picMkLst>
            <pc:docMk/>
            <pc:sldMk cId="3922313724" sldId="257"/>
            <ac:picMk id="8" creationId="{18869296-71CB-494C-84C6-A7A35343F193}"/>
          </ac:picMkLst>
        </pc:picChg>
        <pc:picChg chg="add del mod">
          <ac:chgData name="Nghĩa Phạm" userId="437b0e18d13f8e57" providerId="LiveId" clId="{1A73169F-B894-44F6-867D-4DBD99BF518C}" dt="2022-03-15T08:15:41.363" v="9776" actId="14100"/>
          <ac:picMkLst>
            <pc:docMk/>
            <pc:sldMk cId="3922313724" sldId="257"/>
            <ac:picMk id="9" creationId="{46A50B6F-088C-42CB-8C25-97CE8E8FF475}"/>
          </ac:picMkLst>
        </pc:picChg>
        <pc:picChg chg="add del mod ord modCrop">
          <ac:chgData name="Nghĩa Phạm" userId="437b0e18d13f8e57" providerId="LiveId" clId="{1A73169F-B894-44F6-867D-4DBD99BF518C}" dt="2022-03-15T08:13:30.010" v="9743" actId="478"/>
          <ac:picMkLst>
            <pc:docMk/>
            <pc:sldMk cId="3922313724" sldId="257"/>
            <ac:picMk id="10" creationId="{9096EC78-D3E0-40B5-AF0B-FB77D492BFCB}"/>
          </ac:picMkLst>
        </pc:picChg>
        <pc:picChg chg="add del mod">
          <ac:chgData name="Nghĩa Phạm" userId="437b0e18d13f8e57" providerId="LiveId" clId="{1A73169F-B894-44F6-867D-4DBD99BF518C}" dt="2022-03-06T00:16:55.002" v="6436" actId="931"/>
          <ac:picMkLst>
            <pc:docMk/>
            <pc:sldMk cId="3922313724" sldId="257"/>
            <ac:picMk id="11" creationId="{F0A4CD66-64F7-4E18-A3E6-688B29586D05}"/>
          </ac:picMkLst>
        </pc:picChg>
        <pc:picChg chg="add mod ord topLvl modCrop">
          <ac:chgData name="Nghĩa Phạm" userId="437b0e18d13f8e57" providerId="LiveId" clId="{1A73169F-B894-44F6-867D-4DBD99BF518C}" dt="2022-03-15T08:20:48.623" v="9833" actId="1076"/>
          <ac:picMkLst>
            <pc:docMk/>
            <pc:sldMk cId="3922313724" sldId="257"/>
            <ac:picMk id="13" creationId="{17517DDA-F558-44F5-B6F5-D73C8260302E}"/>
          </ac:picMkLst>
        </pc:picChg>
        <pc:picChg chg="add mod">
          <ac:chgData name="Nghĩa Phạm" userId="437b0e18d13f8e57" providerId="LiveId" clId="{1A73169F-B894-44F6-867D-4DBD99BF518C}" dt="2022-03-05T03:28:42.113" v="1381" actId="164"/>
          <ac:picMkLst>
            <pc:docMk/>
            <pc:sldMk cId="3922313724" sldId="257"/>
            <ac:picMk id="16" creationId="{E9B7D28E-1ADF-4B79-BC29-B0674F528B2E}"/>
          </ac:picMkLst>
        </pc:picChg>
        <pc:picChg chg="add del mod">
          <ac:chgData name="Nghĩa Phạm" userId="437b0e18d13f8e57" providerId="LiveId" clId="{1A73169F-B894-44F6-867D-4DBD99BF518C}" dt="2022-03-03T13:05:57.355" v="442"/>
          <ac:picMkLst>
            <pc:docMk/>
            <pc:sldMk cId="3922313724" sldId="257"/>
            <ac:picMk id="17" creationId="{0327B1A1-DF2A-4E0E-A101-B397C428E9B4}"/>
          </ac:picMkLst>
        </pc:picChg>
        <pc:picChg chg="add mod">
          <ac:chgData name="Nghĩa Phạm" userId="437b0e18d13f8e57" providerId="LiveId" clId="{1A73169F-B894-44F6-867D-4DBD99BF518C}" dt="2022-03-05T03:28:42.113" v="1381" actId="164"/>
          <ac:picMkLst>
            <pc:docMk/>
            <pc:sldMk cId="3922313724" sldId="257"/>
            <ac:picMk id="17" creationId="{5C182A9B-8C25-45CC-82B6-3235C1943056}"/>
          </ac:picMkLst>
        </pc:picChg>
        <pc:picChg chg="add mod">
          <ac:chgData name="Nghĩa Phạm" userId="437b0e18d13f8e57" providerId="LiveId" clId="{1A73169F-B894-44F6-867D-4DBD99BF518C}" dt="2022-03-05T03:28:42.113" v="1381" actId="164"/>
          <ac:picMkLst>
            <pc:docMk/>
            <pc:sldMk cId="3922313724" sldId="257"/>
            <ac:picMk id="18" creationId="{DC9471D8-75DA-41A4-9889-F272AA70ACE0}"/>
          </ac:picMkLst>
        </pc:picChg>
        <pc:picChg chg="add del mod">
          <ac:chgData name="Nghĩa Phạm" userId="437b0e18d13f8e57" providerId="LiveId" clId="{1A73169F-B894-44F6-867D-4DBD99BF518C}" dt="2022-03-05T03:27:26.839" v="1357" actId="478"/>
          <ac:picMkLst>
            <pc:docMk/>
            <pc:sldMk cId="3922313724" sldId="257"/>
            <ac:picMk id="19" creationId="{CB07281D-506F-4B5D-BC10-A44F3B97ADEA}"/>
          </ac:picMkLst>
        </pc:picChg>
        <pc:picChg chg="mod">
          <ac:chgData name="Nghĩa Phạm" userId="437b0e18d13f8e57" providerId="LiveId" clId="{1A73169F-B894-44F6-867D-4DBD99BF518C}" dt="2022-03-05T07:14:41.584" v="5742"/>
          <ac:picMkLst>
            <pc:docMk/>
            <pc:sldMk cId="3922313724" sldId="257"/>
            <ac:picMk id="24" creationId="{9DE7EB11-011E-44AB-B677-A0C7EC9E12D9}"/>
          </ac:picMkLst>
        </pc:picChg>
        <pc:picChg chg="add del mod">
          <ac:chgData name="Nghĩa Phạm" userId="437b0e18d13f8e57" providerId="LiveId" clId="{1A73169F-B894-44F6-867D-4DBD99BF518C}" dt="2022-03-05T03:38:59.494" v="1516" actId="21"/>
          <ac:picMkLst>
            <pc:docMk/>
            <pc:sldMk cId="3922313724" sldId="257"/>
            <ac:picMk id="25" creationId="{F6032CF6-14DA-40DA-B7F0-C841DC2CF42D}"/>
          </ac:picMkLst>
        </pc:picChg>
        <pc:picChg chg="mod">
          <ac:chgData name="Nghĩa Phạm" userId="437b0e18d13f8e57" providerId="LiveId" clId="{1A73169F-B894-44F6-867D-4DBD99BF518C}" dt="2022-03-05T07:14:41.584" v="5742"/>
          <ac:picMkLst>
            <pc:docMk/>
            <pc:sldMk cId="3922313724" sldId="257"/>
            <ac:picMk id="28" creationId="{8D644495-2A3C-47AA-89C7-6E55226DE704}"/>
          </ac:picMkLst>
        </pc:picChg>
        <pc:picChg chg="mod">
          <ac:chgData name="Nghĩa Phạm" userId="437b0e18d13f8e57" providerId="LiveId" clId="{1A73169F-B894-44F6-867D-4DBD99BF518C}" dt="2022-03-05T07:14:41.584" v="5742"/>
          <ac:picMkLst>
            <pc:docMk/>
            <pc:sldMk cId="3922313724" sldId="257"/>
            <ac:picMk id="31" creationId="{15BAC102-FEEA-4D7A-9526-DC0C432B4C26}"/>
          </ac:picMkLst>
        </pc:picChg>
        <pc:picChg chg="del">
          <ac:chgData name="Nghĩa Phạm" userId="437b0e18d13f8e57" providerId="LiveId" clId="{1A73169F-B894-44F6-867D-4DBD99BF518C}" dt="2022-03-05T03:27:02.223" v="1340" actId="478"/>
          <ac:picMkLst>
            <pc:docMk/>
            <pc:sldMk cId="3922313724" sldId="257"/>
            <ac:picMk id="31" creationId="{E5290553-0B5F-4E3B-899D-2F7D5BAC59BF}"/>
          </ac:picMkLst>
        </pc:picChg>
        <pc:picChg chg="mod">
          <ac:chgData name="Nghĩa Phạm" userId="437b0e18d13f8e57" providerId="LiveId" clId="{1A73169F-B894-44F6-867D-4DBD99BF518C}" dt="2022-03-03T12:50:45.664" v="37"/>
          <ac:picMkLst>
            <pc:docMk/>
            <pc:sldMk cId="3922313724" sldId="257"/>
            <ac:picMk id="54" creationId="{8DE545F5-DF35-43DF-9959-B1E2AB81C9A4}"/>
          </ac:picMkLst>
        </pc:picChg>
        <pc:picChg chg="mod">
          <ac:chgData name="Nghĩa Phạm" userId="437b0e18d13f8e57" providerId="LiveId" clId="{1A73169F-B894-44F6-867D-4DBD99BF518C}" dt="2022-03-15T08:20:20.725" v="9831" actId="165"/>
          <ac:picMkLst>
            <pc:docMk/>
            <pc:sldMk cId="3922313724" sldId="257"/>
            <ac:picMk id="56" creationId="{220469AE-8E90-4CF8-BABA-04ACCAB18099}"/>
          </ac:picMkLst>
        </pc:picChg>
        <pc:picChg chg="mod">
          <ac:chgData name="Nghĩa Phạm" userId="437b0e18d13f8e57" providerId="LiveId" clId="{1A73169F-B894-44F6-867D-4DBD99BF518C}" dt="2022-03-15T08:20:20.725" v="9831" actId="165"/>
          <ac:picMkLst>
            <pc:docMk/>
            <pc:sldMk cId="3922313724" sldId="257"/>
            <ac:picMk id="57" creationId="{EC306E1D-9A42-4220-98D8-A490F9225E4A}"/>
          </ac:picMkLst>
        </pc:picChg>
        <pc:picChg chg="mod">
          <ac:chgData name="Nghĩa Phạm" userId="437b0e18d13f8e57" providerId="LiveId" clId="{1A73169F-B894-44F6-867D-4DBD99BF518C}" dt="2022-03-03T12:50:51.864" v="38"/>
          <ac:picMkLst>
            <pc:docMk/>
            <pc:sldMk cId="3922313724" sldId="257"/>
            <ac:picMk id="61" creationId="{4C56A3CD-7963-4B34-BCF6-27B634B9CAF6}"/>
          </ac:picMkLst>
        </pc:picChg>
      </pc:sldChg>
      <pc:sldChg chg="modSp del mod">
        <pc:chgData name="Nghĩa Phạm" userId="437b0e18d13f8e57" providerId="LiveId" clId="{1A73169F-B894-44F6-867D-4DBD99BF518C}" dt="2022-03-05T03:30:58.995" v="1496" actId="47"/>
        <pc:sldMkLst>
          <pc:docMk/>
          <pc:sldMk cId="2874490759" sldId="262"/>
        </pc:sldMkLst>
        <pc:grpChg chg="mod">
          <ac:chgData name="Nghĩa Phạm" userId="437b0e18d13f8e57" providerId="LiveId" clId="{1A73169F-B894-44F6-867D-4DBD99BF518C}" dt="2022-03-03T13:18:18.625" v="790" actId="1076"/>
          <ac:grpSpMkLst>
            <pc:docMk/>
            <pc:sldMk cId="2874490759" sldId="262"/>
            <ac:grpSpMk id="51" creationId="{E9A50AAF-3F71-483F-B62C-F1692C9E13C5}"/>
          </ac:grpSpMkLst>
        </pc:grpChg>
      </pc:sldChg>
      <pc:sldChg chg="addSp delSp modSp del mod modTransition setBg addAnim delAnim modAnim">
        <pc:chgData name="Nghĩa Phạm" userId="437b0e18d13f8e57" providerId="LiveId" clId="{1A73169F-B894-44F6-867D-4DBD99BF518C}" dt="2022-03-19T07:32:50.997" v="15063" actId="47"/>
        <pc:sldMkLst>
          <pc:docMk/>
          <pc:sldMk cId="2394778640" sldId="263"/>
        </pc:sldMkLst>
        <pc:spChg chg="add del mod">
          <ac:chgData name="Nghĩa Phạm" userId="437b0e18d13f8e57" providerId="LiveId" clId="{1A73169F-B894-44F6-867D-4DBD99BF518C}" dt="2022-03-03T12:55:26.989" v="181" actId="478"/>
          <ac:spMkLst>
            <pc:docMk/>
            <pc:sldMk cId="2394778640" sldId="263"/>
            <ac:spMk id="2" creationId="{5CE03C75-995C-44DA-9CC8-A077618B8B90}"/>
          </ac:spMkLst>
        </pc:spChg>
        <pc:spChg chg="add del mod">
          <ac:chgData name="Nghĩa Phạm" userId="437b0e18d13f8e57" providerId="LiveId" clId="{1A73169F-B894-44F6-867D-4DBD99BF518C}" dt="2022-03-05T04:37:53.099" v="3323" actId="478"/>
          <ac:spMkLst>
            <pc:docMk/>
            <pc:sldMk cId="2394778640" sldId="263"/>
            <ac:spMk id="2" creationId="{70F7819F-B35E-418E-AAAC-029CE8DE66FF}"/>
          </ac:spMkLst>
        </pc:spChg>
        <pc:spChg chg="add del mod">
          <ac:chgData name="Nghĩa Phạm" userId="437b0e18d13f8e57" providerId="LiveId" clId="{1A73169F-B894-44F6-867D-4DBD99BF518C}" dt="2022-03-05T06:56:10.554" v="5246" actId="478"/>
          <ac:spMkLst>
            <pc:docMk/>
            <pc:sldMk cId="2394778640" sldId="263"/>
            <ac:spMk id="3" creationId="{19C3F635-B920-4C8C-AACB-4727737979D7}"/>
          </ac:spMkLst>
        </pc:spChg>
        <pc:spChg chg="add del mod">
          <ac:chgData name="Nghĩa Phạm" userId="437b0e18d13f8e57" providerId="LiveId" clId="{1A73169F-B894-44F6-867D-4DBD99BF518C}" dt="2022-03-03T12:57:22.321" v="221" actId="478"/>
          <ac:spMkLst>
            <pc:docMk/>
            <pc:sldMk cId="2394778640" sldId="263"/>
            <ac:spMk id="3" creationId="{7B005B03-07A8-4BCF-8227-A0C08D7507B2}"/>
          </ac:spMkLst>
        </pc:spChg>
        <pc:spChg chg="add del">
          <ac:chgData name="Nghĩa Phạm" userId="437b0e18d13f8e57" providerId="LiveId" clId="{1A73169F-B894-44F6-867D-4DBD99BF518C}" dt="2022-03-03T13:00:17.842" v="334" actId="11529"/>
          <ac:spMkLst>
            <pc:docMk/>
            <pc:sldMk cId="2394778640" sldId="263"/>
            <ac:spMk id="4" creationId="{0EF88081-6DF6-4354-8058-3FA2F1B3FA3E}"/>
          </ac:spMkLst>
        </pc:spChg>
        <pc:spChg chg="add del mod">
          <ac:chgData name="Nghĩa Phạm" userId="437b0e18d13f8e57" providerId="LiveId" clId="{1A73169F-B894-44F6-867D-4DBD99BF518C}" dt="2022-03-03T13:09:15.933" v="499" actId="478"/>
          <ac:spMkLst>
            <pc:docMk/>
            <pc:sldMk cId="2394778640" sldId="263"/>
            <ac:spMk id="6" creationId="{420EF8B4-8E9B-41DE-9F78-A9D57B73DE69}"/>
          </ac:spMkLst>
        </pc:spChg>
        <pc:spChg chg="add del mod">
          <ac:chgData name="Nghĩa Phạm" userId="437b0e18d13f8e57" providerId="LiveId" clId="{1A73169F-B894-44F6-867D-4DBD99BF518C}" dt="2022-03-03T13:10:47.294" v="508" actId="478"/>
          <ac:spMkLst>
            <pc:docMk/>
            <pc:sldMk cId="2394778640" sldId="263"/>
            <ac:spMk id="12" creationId="{DCDB9AD4-CF10-4EE7-BD09-BF35B39A3A6E}"/>
          </ac:spMkLst>
        </pc:spChg>
        <pc:spChg chg="add mod">
          <ac:chgData name="Nghĩa Phạm" userId="437b0e18d13f8e57" providerId="LiveId" clId="{1A73169F-B894-44F6-867D-4DBD99BF518C}" dt="2022-03-05T07:05:25.184" v="5332" actId="164"/>
          <ac:spMkLst>
            <pc:docMk/>
            <pc:sldMk cId="2394778640" sldId="263"/>
            <ac:spMk id="14" creationId="{7FF9B4CB-C601-472C-9A20-170E74B51BCA}"/>
          </ac:spMkLst>
        </pc:spChg>
        <pc:spChg chg="mod">
          <ac:chgData name="Nghĩa Phạm" userId="437b0e18d13f8e57" providerId="LiveId" clId="{1A73169F-B894-44F6-867D-4DBD99BF518C}" dt="2022-03-03T12:48:27.739" v="14"/>
          <ac:spMkLst>
            <pc:docMk/>
            <pc:sldMk cId="2394778640" sldId="263"/>
            <ac:spMk id="14" creationId="{D680985E-D567-448D-8BEC-E2E7357096CA}"/>
          </ac:spMkLst>
        </pc:spChg>
        <pc:spChg chg="mod">
          <ac:chgData name="Nghĩa Phạm" userId="437b0e18d13f8e57" providerId="LiveId" clId="{1A73169F-B894-44F6-867D-4DBD99BF518C}" dt="2022-03-03T12:51:33.243" v="40"/>
          <ac:spMkLst>
            <pc:docMk/>
            <pc:sldMk cId="2394778640" sldId="263"/>
            <ac:spMk id="17" creationId="{79E36109-A173-4998-B904-722F5429A95C}"/>
          </ac:spMkLst>
        </pc:spChg>
        <pc:spChg chg="mod">
          <ac:chgData name="Nghĩa Phạm" userId="437b0e18d13f8e57" providerId="LiveId" clId="{1A73169F-B894-44F6-867D-4DBD99BF518C}" dt="2022-03-03T12:52:21.003" v="57"/>
          <ac:spMkLst>
            <pc:docMk/>
            <pc:sldMk cId="2394778640" sldId="263"/>
            <ac:spMk id="20" creationId="{332E37E6-64BD-4166-877E-D45883A7C4D2}"/>
          </ac:spMkLst>
        </pc:spChg>
        <pc:spChg chg="add del mod">
          <ac:chgData name="Nghĩa Phạm" userId="437b0e18d13f8e57" providerId="LiveId" clId="{1A73169F-B894-44F6-867D-4DBD99BF518C}" dt="2022-03-03T13:39:36.628" v="1019" actId="478"/>
          <ac:spMkLst>
            <pc:docMk/>
            <pc:sldMk cId="2394778640" sldId="263"/>
            <ac:spMk id="22" creationId="{CEDCDC18-0B97-4927-98A1-7E49371DA7CD}"/>
          </ac:spMkLst>
        </pc:spChg>
        <pc:spChg chg="mod">
          <ac:chgData name="Nghĩa Phạm" userId="437b0e18d13f8e57" providerId="LiveId" clId="{1A73169F-B894-44F6-867D-4DBD99BF518C}" dt="2022-03-05T03:29:31.373" v="1442"/>
          <ac:spMkLst>
            <pc:docMk/>
            <pc:sldMk cId="2394778640" sldId="263"/>
            <ac:spMk id="24" creationId="{C19679C4-5F13-4BF4-A843-E54507FC64D7}"/>
          </ac:spMkLst>
        </pc:spChg>
        <pc:spChg chg="add del mod">
          <ac:chgData name="Nghĩa Phạm" userId="437b0e18d13f8e57" providerId="LiveId" clId="{1A73169F-B894-44F6-867D-4DBD99BF518C}" dt="2022-03-03T13:09:15.447" v="498" actId="478"/>
          <ac:spMkLst>
            <pc:docMk/>
            <pc:sldMk cId="2394778640" sldId="263"/>
            <ac:spMk id="26" creationId="{7FD6E95A-E007-4A26-BD9D-6A35EA7310F2}"/>
          </ac:spMkLst>
        </pc:spChg>
        <pc:spChg chg="add del mod">
          <ac:chgData name="Nghĩa Phạm" userId="437b0e18d13f8e57" providerId="LiveId" clId="{1A73169F-B894-44F6-867D-4DBD99BF518C}" dt="2022-03-03T13:09:13.760" v="496" actId="478"/>
          <ac:spMkLst>
            <pc:docMk/>
            <pc:sldMk cId="2394778640" sldId="263"/>
            <ac:spMk id="27" creationId="{9681487F-E8E5-4B2F-9647-E5B35D37EED9}"/>
          </ac:spMkLst>
        </pc:spChg>
        <pc:spChg chg="add del mod">
          <ac:chgData name="Nghĩa Phạm" userId="437b0e18d13f8e57" providerId="LiveId" clId="{1A73169F-B894-44F6-867D-4DBD99BF518C}" dt="2022-03-03T13:09:14.475" v="497" actId="478"/>
          <ac:spMkLst>
            <pc:docMk/>
            <pc:sldMk cId="2394778640" sldId="263"/>
            <ac:spMk id="28" creationId="{6A934E41-71B1-4F83-B658-ABEFB2417172}"/>
          </ac:spMkLst>
        </pc:spChg>
        <pc:spChg chg="add del mod">
          <ac:chgData name="Nghĩa Phạm" userId="437b0e18d13f8e57" providerId="LiveId" clId="{1A73169F-B894-44F6-867D-4DBD99BF518C}" dt="2022-03-03T13:01:20.360" v="407" actId="478"/>
          <ac:spMkLst>
            <pc:docMk/>
            <pc:sldMk cId="2394778640" sldId="263"/>
            <ac:spMk id="29" creationId="{877B0136-BC97-4FE0-B94B-5E56A4DA3E9B}"/>
          </ac:spMkLst>
        </pc:spChg>
        <pc:spChg chg="mod">
          <ac:chgData name="Nghĩa Phạm" userId="437b0e18d13f8e57" providerId="LiveId" clId="{1A73169F-B894-44F6-867D-4DBD99BF518C}" dt="2022-03-05T06:53:09.812" v="5151"/>
          <ac:spMkLst>
            <pc:docMk/>
            <pc:sldMk cId="2394778640" sldId="263"/>
            <ac:spMk id="30" creationId="{10864F08-77B2-4710-9115-0C98C767A0F4}"/>
          </ac:spMkLst>
        </pc:spChg>
        <pc:spChg chg="add del mod">
          <ac:chgData name="Nghĩa Phạm" userId="437b0e18d13f8e57" providerId="LiveId" clId="{1A73169F-B894-44F6-867D-4DBD99BF518C}" dt="2022-03-05T04:43:47.998" v="3807"/>
          <ac:spMkLst>
            <pc:docMk/>
            <pc:sldMk cId="2394778640" sldId="263"/>
            <ac:spMk id="30" creationId="{6D016B32-7213-4972-BA2D-7CA3737087C0}"/>
          </ac:spMkLst>
        </pc:spChg>
        <pc:spChg chg="add del">
          <ac:chgData name="Nghĩa Phạm" userId="437b0e18d13f8e57" providerId="LiveId" clId="{1A73169F-B894-44F6-867D-4DBD99BF518C}" dt="2022-03-03T13:04:28.350" v="427" actId="22"/>
          <ac:spMkLst>
            <pc:docMk/>
            <pc:sldMk cId="2394778640" sldId="263"/>
            <ac:spMk id="32" creationId="{16CE8AFC-1DA0-4AC1-A3C5-E128994AC9FA}"/>
          </ac:spMkLst>
        </pc:spChg>
        <pc:spChg chg="add del mod">
          <ac:chgData name="Nghĩa Phạm" userId="437b0e18d13f8e57" providerId="LiveId" clId="{1A73169F-B894-44F6-867D-4DBD99BF518C}" dt="2022-03-05T04:46:33.721" v="4123" actId="478"/>
          <ac:spMkLst>
            <pc:docMk/>
            <pc:sldMk cId="2394778640" sldId="263"/>
            <ac:spMk id="32" creationId="{88B99DAD-AC45-48E8-98F3-D2DA35D86373}"/>
          </ac:spMkLst>
        </pc:spChg>
        <pc:spChg chg="add del mod">
          <ac:chgData name="Nghĩa Phạm" userId="437b0e18d13f8e57" providerId="LiveId" clId="{1A73169F-B894-44F6-867D-4DBD99BF518C}" dt="2022-03-05T06:56:12.635" v="5248" actId="478"/>
          <ac:spMkLst>
            <pc:docMk/>
            <pc:sldMk cId="2394778640" sldId="263"/>
            <ac:spMk id="33" creationId="{880A0A56-3CF1-48CC-9776-09FF4AA6583A}"/>
          </ac:spMkLst>
        </pc:spChg>
        <pc:spChg chg="add del mod">
          <ac:chgData name="Nghĩa Phạm" userId="437b0e18d13f8e57" providerId="LiveId" clId="{1A73169F-B894-44F6-867D-4DBD99BF518C}" dt="2022-03-03T13:06:58.474" v="463" actId="478"/>
          <ac:spMkLst>
            <pc:docMk/>
            <pc:sldMk cId="2394778640" sldId="263"/>
            <ac:spMk id="34" creationId="{1EE1DE4B-509E-4D05-BC95-25B05260093A}"/>
          </ac:spMkLst>
        </pc:spChg>
        <pc:spChg chg="add mod">
          <ac:chgData name="Nghĩa Phạm" userId="437b0e18d13f8e57" providerId="LiveId" clId="{1A73169F-B894-44F6-867D-4DBD99BF518C}" dt="2022-03-05T07:09:43.379" v="5474" actId="1076"/>
          <ac:spMkLst>
            <pc:docMk/>
            <pc:sldMk cId="2394778640" sldId="263"/>
            <ac:spMk id="37" creationId="{442211FA-CE0E-4B5D-9765-23574AE8325A}"/>
          </ac:spMkLst>
        </pc:spChg>
        <pc:spChg chg="add del mod">
          <ac:chgData name="Nghĩa Phạm" userId="437b0e18d13f8e57" providerId="LiveId" clId="{1A73169F-B894-44F6-867D-4DBD99BF518C}" dt="2022-03-05T07:08:37.838" v="5454" actId="478"/>
          <ac:spMkLst>
            <pc:docMk/>
            <pc:sldMk cId="2394778640" sldId="263"/>
            <ac:spMk id="38" creationId="{FDDEC52B-7FFD-40D9-8ECC-F7A35982A903}"/>
          </ac:spMkLst>
        </pc:spChg>
        <pc:spChg chg="mod topLvl">
          <ac:chgData name="Nghĩa Phạm" userId="437b0e18d13f8e57" providerId="LiveId" clId="{1A73169F-B894-44F6-867D-4DBD99BF518C}" dt="2022-03-05T07:06:02.731" v="5344" actId="164"/>
          <ac:spMkLst>
            <pc:docMk/>
            <pc:sldMk cId="2394778640" sldId="263"/>
            <ac:spMk id="40" creationId="{7CFBA3F9-AE6D-42E8-849B-52830A5111D9}"/>
          </ac:spMkLst>
        </pc:spChg>
        <pc:spChg chg="add mod">
          <ac:chgData name="Nghĩa Phạm" userId="437b0e18d13f8e57" providerId="LiveId" clId="{1A73169F-B894-44F6-867D-4DBD99BF518C}" dt="2022-03-05T07:11:03.607" v="5620" actId="20577"/>
          <ac:spMkLst>
            <pc:docMk/>
            <pc:sldMk cId="2394778640" sldId="263"/>
            <ac:spMk id="42" creationId="{BE6460CA-B007-44A0-86A1-20A25E4A34E9}"/>
          </ac:spMkLst>
        </pc:spChg>
        <pc:spChg chg="add del mod">
          <ac:chgData name="Nghĩa Phạm" userId="437b0e18d13f8e57" providerId="LiveId" clId="{1A73169F-B894-44F6-867D-4DBD99BF518C}" dt="2022-03-06T03:18:48.788" v="7012" actId="478"/>
          <ac:spMkLst>
            <pc:docMk/>
            <pc:sldMk cId="2394778640" sldId="263"/>
            <ac:spMk id="43" creationId="{6C9FCE6E-916E-4279-AFE1-A3AF6AB407B0}"/>
          </ac:spMkLst>
        </pc:spChg>
        <pc:spChg chg="add del mod topLvl">
          <ac:chgData name="Nghĩa Phạm" userId="437b0e18d13f8e57" providerId="LiveId" clId="{1A73169F-B894-44F6-867D-4DBD99BF518C}" dt="2022-03-05T07:06:30.516" v="5359" actId="164"/>
          <ac:spMkLst>
            <pc:docMk/>
            <pc:sldMk cId="2394778640" sldId="263"/>
            <ac:spMk id="44" creationId="{94158C0C-C976-4FDB-BC28-FD673B8EEE3C}"/>
          </ac:spMkLst>
        </pc:spChg>
        <pc:spChg chg="mod">
          <ac:chgData name="Nghĩa Phạm" userId="437b0e18d13f8e57" providerId="LiveId" clId="{1A73169F-B894-44F6-867D-4DBD99BF518C}" dt="2022-03-15T08:20:06.998" v="9830" actId="165"/>
          <ac:spMkLst>
            <pc:docMk/>
            <pc:sldMk cId="2394778640" sldId="263"/>
            <ac:spMk id="45" creationId="{F1C1FC03-7BC6-4EBE-8B5C-44B7912C2680}"/>
          </ac:spMkLst>
        </pc:spChg>
        <pc:spChg chg="add mod">
          <ac:chgData name="Nghĩa Phạm" userId="437b0e18d13f8e57" providerId="LiveId" clId="{1A73169F-B894-44F6-867D-4DBD99BF518C}" dt="2022-03-05T07:10:19.088" v="5524" actId="1076"/>
          <ac:spMkLst>
            <pc:docMk/>
            <pc:sldMk cId="2394778640" sldId="263"/>
            <ac:spMk id="46" creationId="{30995E96-DF0F-480A-AF6C-69143C9CFB2E}"/>
          </ac:spMkLst>
        </pc:spChg>
        <pc:spChg chg="add del mod">
          <ac:chgData name="Nghĩa Phạm" userId="437b0e18d13f8e57" providerId="LiveId" clId="{1A73169F-B894-44F6-867D-4DBD99BF518C}" dt="2022-03-06T03:18:51.052" v="7013" actId="478"/>
          <ac:spMkLst>
            <pc:docMk/>
            <pc:sldMk cId="2394778640" sldId="263"/>
            <ac:spMk id="47" creationId="{1C9CEFEE-6120-4B42-984B-26907CA58C11}"/>
          </ac:spMkLst>
        </pc:spChg>
        <pc:spChg chg="add del mod">
          <ac:chgData name="Nghĩa Phạm" userId="437b0e18d13f8e57" providerId="LiveId" clId="{1A73169F-B894-44F6-867D-4DBD99BF518C}" dt="2022-03-06T03:18:48.788" v="7012" actId="478"/>
          <ac:spMkLst>
            <pc:docMk/>
            <pc:sldMk cId="2394778640" sldId="263"/>
            <ac:spMk id="49" creationId="{60641F45-13DE-4133-9417-1F335E45C480}"/>
          </ac:spMkLst>
        </pc:spChg>
        <pc:spChg chg="add del mod">
          <ac:chgData name="Nghĩa Phạm" userId="437b0e18d13f8e57" providerId="LiveId" clId="{1A73169F-B894-44F6-867D-4DBD99BF518C}" dt="2022-03-06T00:37:12.558" v="6445" actId="478"/>
          <ac:spMkLst>
            <pc:docMk/>
            <pc:sldMk cId="2394778640" sldId="263"/>
            <ac:spMk id="51" creationId="{B8808263-2A39-4AFD-99F5-04B0B119B6D3}"/>
          </ac:spMkLst>
        </pc:spChg>
        <pc:spChg chg="add del mod">
          <ac:chgData name="Nghĩa Phạm" userId="437b0e18d13f8e57" providerId="LiveId" clId="{1A73169F-B894-44F6-867D-4DBD99BF518C}" dt="2022-03-06T00:37:10.557" v="6443" actId="478"/>
          <ac:spMkLst>
            <pc:docMk/>
            <pc:sldMk cId="2394778640" sldId="263"/>
            <ac:spMk id="53" creationId="{84ED025C-3A7E-4E4E-8341-E1464C6C3DFA}"/>
          </ac:spMkLst>
        </pc:spChg>
        <pc:spChg chg="add del mod">
          <ac:chgData name="Nghĩa Phạm" userId="437b0e18d13f8e57" providerId="LiveId" clId="{1A73169F-B894-44F6-867D-4DBD99BF518C}" dt="2022-03-06T00:37:10.557" v="6443" actId="478"/>
          <ac:spMkLst>
            <pc:docMk/>
            <pc:sldMk cId="2394778640" sldId="263"/>
            <ac:spMk id="59" creationId="{BABB7792-4FB2-4803-B22A-BE3D04E38827}"/>
          </ac:spMkLst>
        </pc:spChg>
        <pc:spChg chg="add del mod">
          <ac:chgData name="Nghĩa Phạm" userId="437b0e18d13f8e57" providerId="LiveId" clId="{1A73169F-B894-44F6-867D-4DBD99BF518C}" dt="2022-03-06T00:37:15.211" v="6447" actId="478"/>
          <ac:spMkLst>
            <pc:docMk/>
            <pc:sldMk cId="2394778640" sldId="263"/>
            <ac:spMk id="61" creationId="{6E12424B-7CE7-496B-A0FD-B29D642ABC66}"/>
          </ac:spMkLst>
        </pc:spChg>
        <pc:spChg chg="add del mod">
          <ac:chgData name="Nghĩa Phạm" userId="437b0e18d13f8e57" providerId="LiveId" clId="{1A73169F-B894-44F6-867D-4DBD99BF518C}" dt="2022-03-06T00:37:10.557" v="6443" actId="478"/>
          <ac:spMkLst>
            <pc:docMk/>
            <pc:sldMk cId="2394778640" sldId="263"/>
            <ac:spMk id="62" creationId="{CB513D90-1F0A-45ED-8EC9-E5FD23BD0C8D}"/>
          </ac:spMkLst>
        </pc:spChg>
        <pc:spChg chg="add del mod">
          <ac:chgData name="Nghĩa Phạm" userId="437b0e18d13f8e57" providerId="LiveId" clId="{1A73169F-B894-44F6-867D-4DBD99BF518C}" dt="2022-03-06T00:37:10.557" v="6443" actId="478"/>
          <ac:spMkLst>
            <pc:docMk/>
            <pc:sldMk cId="2394778640" sldId="263"/>
            <ac:spMk id="63" creationId="{8988BFE8-CE64-42DB-BC24-92A2B69D98D1}"/>
          </ac:spMkLst>
        </pc:spChg>
        <pc:spChg chg="add del mod">
          <ac:chgData name="Nghĩa Phạm" userId="437b0e18d13f8e57" providerId="LiveId" clId="{1A73169F-B894-44F6-867D-4DBD99BF518C}" dt="2022-03-06T03:18:48.788" v="7012" actId="478"/>
          <ac:spMkLst>
            <pc:docMk/>
            <pc:sldMk cId="2394778640" sldId="263"/>
            <ac:spMk id="64" creationId="{1CF2A1DE-4237-4EBD-991C-3DF0EDAAAF1A}"/>
          </ac:spMkLst>
        </pc:spChg>
        <pc:spChg chg="add del mod">
          <ac:chgData name="Nghĩa Phạm" userId="437b0e18d13f8e57" providerId="LiveId" clId="{1A73169F-B894-44F6-867D-4DBD99BF518C}" dt="2022-03-06T03:18:48.788" v="7012" actId="478"/>
          <ac:spMkLst>
            <pc:docMk/>
            <pc:sldMk cId="2394778640" sldId="263"/>
            <ac:spMk id="65" creationId="{4210C139-847F-428A-802C-7E6C10740C1C}"/>
          </ac:spMkLst>
        </pc:spChg>
        <pc:spChg chg="add del mod">
          <ac:chgData name="Nghĩa Phạm" userId="437b0e18d13f8e57" providerId="LiveId" clId="{1A73169F-B894-44F6-867D-4DBD99BF518C}" dt="2022-03-06T03:18:51.052" v="7013" actId="478"/>
          <ac:spMkLst>
            <pc:docMk/>
            <pc:sldMk cId="2394778640" sldId="263"/>
            <ac:spMk id="66" creationId="{9C080783-040E-433E-B763-B636EAB62521}"/>
          </ac:spMkLst>
        </pc:spChg>
        <pc:grpChg chg="add del mod">
          <ac:chgData name="Nghĩa Phạm" userId="437b0e18d13f8e57" providerId="LiveId" clId="{1A73169F-B894-44F6-867D-4DBD99BF518C}" dt="2022-03-03T12:52:20.876" v="56" actId="478"/>
          <ac:grpSpMkLst>
            <pc:docMk/>
            <pc:sldMk cId="2394778640" sldId="263"/>
            <ac:grpSpMk id="13" creationId="{021E2895-F861-4B9F-A8BE-D7AE14930113}"/>
          </ac:grpSpMkLst>
        </pc:grpChg>
        <pc:grpChg chg="add mod">
          <ac:chgData name="Nghĩa Phạm" userId="437b0e18d13f8e57" providerId="LiveId" clId="{1A73169F-B894-44F6-867D-4DBD99BF518C}" dt="2022-03-05T07:09:43.379" v="5474" actId="1076"/>
          <ac:grpSpMkLst>
            <pc:docMk/>
            <pc:sldMk cId="2394778640" sldId="263"/>
            <ac:grpSpMk id="15" creationId="{11360701-B11B-45C6-9E57-561515EA6A81}"/>
          </ac:grpSpMkLst>
        </pc:grpChg>
        <pc:grpChg chg="add mod">
          <ac:chgData name="Nghĩa Phạm" userId="437b0e18d13f8e57" providerId="LiveId" clId="{1A73169F-B894-44F6-867D-4DBD99BF518C}" dt="2022-03-03T12:51:33.243" v="40"/>
          <ac:grpSpMkLst>
            <pc:docMk/>
            <pc:sldMk cId="2394778640" sldId="263"/>
            <ac:grpSpMk id="16" creationId="{EFE396CA-1047-47D1-BDC0-3206800BB809}"/>
          </ac:grpSpMkLst>
        </pc:grpChg>
        <pc:grpChg chg="add mod">
          <ac:chgData name="Nghĩa Phạm" userId="437b0e18d13f8e57" providerId="LiveId" clId="{1A73169F-B894-44F6-867D-4DBD99BF518C}" dt="2022-03-15T08:16:11.523" v="9786" actId="1076"/>
          <ac:grpSpMkLst>
            <pc:docMk/>
            <pc:sldMk cId="2394778640" sldId="263"/>
            <ac:grpSpMk id="19" creationId="{355E4E74-565F-45EA-B0B6-AE16021430CF}"/>
          </ac:grpSpMkLst>
        </pc:grpChg>
        <pc:grpChg chg="add del mod">
          <ac:chgData name="Nghĩa Phạm" userId="437b0e18d13f8e57" providerId="LiveId" clId="{1A73169F-B894-44F6-867D-4DBD99BF518C}" dt="2022-03-05T06:53:09.270" v="5150" actId="478"/>
          <ac:grpSpMkLst>
            <pc:docMk/>
            <pc:sldMk cId="2394778640" sldId="263"/>
            <ac:grpSpMk id="22" creationId="{EAFE1DCA-ED6E-47EF-BCE9-ADF0282247BB}"/>
          </ac:grpSpMkLst>
        </pc:grpChg>
        <pc:grpChg chg="mod">
          <ac:chgData name="Nghĩa Phạm" userId="437b0e18d13f8e57" providerId="LiveId" clId="{1A73169F-B894-44F6-867D-4DBD99BF518C}" dt="2022-03-05T03:29:31.373" v="1442"/>
          <ac:grpSpMkLst>
            <pc:docMk/>
            <pc:sldMk cId="2394778640" sldId="263"/>
            <ac:grpSpMk id="23" creationId="{92124642-B716-44A9-8517-DAD0B6685737}"/>
          </ac:grpSpMkLst>
        </pc:grpChg>
        <pc:grpChg chg="add mod">
          <ac:chgData name="Nghĩa Phạm" userId="437b0e18d13f8e57" providerId="LiveId" clId="{1A73169F-B894-44F6-867D-4DBD99BF518C}" dt="2022-03-05T06:53:13.734" v="5244" actId="1038"/>
          <ac:grpSpMkLst>
            <pc:docMk/>
            <pc:sldMk cId="2394778640" sldId="263"/>
            <ac:grpSpMk id="28" creationId="{3E3C4FBB-D8F7-4F9E-AD76-C51070307E28}"/>
          </ac:grpSpMkLst>
        </pc:grpChg>
        <pc:grpChg chg="mod">
          <ac:chgData name="Nghĩa Phạm" userId="437b0e18d13f8e57" providerId="LiveId" clId="{1A73169F-B894-44F6-867D-4DBD99BF518C}" dt="2022-03-05T06:53:09.812" v="5151"/>
          <ac:grpSpMkLst>
            <pc:docMk/>
            <pc:sldMk cId="2394778640" sldId="263"/>
            <ac:grpSpMk id="29" creationId="{EE759A76-F25D-426E-A0E9-CED7B5F72005}"/>
          </ac:grpSpMkLst>
        </pc:grpChg>
        <pc:grpChg chg="add del mod">
          <ac:chgData name="Nghĩa Phạm" userId="437b0e18d13f8e57" providerId="LiveId" clId="{1A73169F-B894-44F6-867D-4DBD99BF518C}" dt="2022-03-15T08:20:06.998" v="9830" actId="165"/>
          <ac:grpSpMkLst>
            <pc:docMk/>
            <pc:sldMk cId="2394778640" sldId="263"/>
            <ac:grpSpMk id="33" creationId="{0E9E92EE-0ECE-4D38-B7CD-7BE8A54BE124}"/>
          </ac:grpSpMkLst>
        </pc:grpChg>
        <pc:grpChg chg="add mod">
          <ac:chgData name="Nghĩa Phạm" userId="437b0e18d13f8e57" providerId="LiveId" clId="{1A73169F-B894-44F6-867D-4DBD99BF518C}" dt="2022-03-05T07:09:54.138" v="5480" actId="1076"/>
          <ac:grpSpMkLst>
            <pc:docMk/>
            <pc:sldMk cId="2394778640" sldId="263"/>
            <ac:grpSpMk id="35" creationId="{0CBF80E2-C5A6-47C9-9160-F6C659037788}"/>
          </ac:grpSpMkLst>
        </pc:grpChg>
        <pc:grpChg chg="add mod">
          <ac:chgData name="Nghĩa Phạm" userId="437b0e18d13f8e57" providerId="LiveId" clId="{1A73169F-B894-44F6-867D-4DBD99BF518C}" dt="2022-03-05T07:08:58.889" v="5456" actId="1076"/>
          <ac:grpSpMkLst>
            <pc:docMk/>
            <pc:sldMk cId="2394778640" sldId="263"/>
            <ac:grpSpMk id="36" creationId="{89746244-D00E-48D4-ADF1-BA8886AD348D}"/>
          </ac:grpSpMkLst>
        </pc:grpChg>
        <pc:grpChg chg="add del mod">
          <ac:chgData name="Nghĩa Phạm" userId="437b0e18d13f8e57" providerId="LiveId" clId="{1A73169F-B894-44F6-867D-4DBD99BF518C}" dt="2022-03-05T07:05:33.523" v="5335" actId="165"/>
          <ac:grpSpMkLst>
            <pc:docMk/>
            <pc:sldMk cId="2394778640" sldId="263"/>
            <ac:grpSpMk id="39" creationId="{127D94F6-6DC3-4A0D-B6D9-1BE0918DC296}"/>
          </ac:grpSpMkLst>
        </pc:grpChg>
        <pc:grpChg chg="mod topLvl">
          <ac:chgData name="Nghĩa Phạm" userId="437b0e18d13f8e57" providerId="LiveId" clId="{1A73169F-B894-44F6-867D-4DBD99BF518C}" dt="2022-03-15T08:20:51.426" v="9835" actId="1076"/>
          <ac:grpSpMkLst>
            <pc:docMk/>
            <pc:sldMk cId="2394778640" sldId="263"/>
            <ac:grpSpMk id="39" creationId="{834F81CB-1949-49B1-B4C0-B630B48330A2}"/>
          </ac:grpSpMkLst>
        </pc:grpChg>
        <pc:grpChg chg="add del mod">
          <ac:chgData name="Nghĩa Phạm" userId="437b0e18d13f8e57" providerId="LiveId" clId="{1A73169F-B894-44F6-867D-4DBD99BF518C}" dt="2022-03-05T07:06:11.194" v="5351" actId="165"/>
          <ac:grpSpMkLst>
            <pc:docMk/>
            <pc:sldMk cId="2394778640" sldId="263"/>
            <ac:grpSpMk id="43" creationId="{60DBE7DB-FEBC-482A-9A10-78D6AA61E80B}"/>
          </ac:grpSpMkLst>
        </pc:grpChg>
        <pc:grpChg chg="del">
          <ac:chgData name="Nghĩa Phạm" userId="437b0e18d13f8e57" providerId="LiveId" clId="{1A73169F-B894-44F6-867D-4DBD99BF518C}" dt="2022-03-03T12:51:33.016" v="39" actId="478"/>
          <ac:grpSpMkLst>
            <pc:docMk/>
            <pc:sldMk cId="2394778640" sldId="263"/>
            <ac:grpSpMk id="59" creationId="{77C79C83-D150-4693-9391-5B151E1EA2FC}"/>
          </ac:grpSpMkLst>
        </pc:grpChg>
        <pc:picChg chg="add mod ord">
          <ac:chgData name="Nghĩa Phạm" userId="437b0e18d13f8e57" providerId="LiveId" clId="{1A73169F-B894-44F6-867D-4DBD99BF518C}" dt="2022-03-05T07:05:25.184" v="5332" actId="164"/>
          <ac:picMkLst>
            <pc:docMk/>
            <pc:sldMk cId="2394778640" sldId="263"/>
            <ac:picMk id="4" creationId="{1C60B41D-05B4-4807-A408-B7E40EC3BDDE}"/>
          </ac:picMkLst>
        </pc:picChg>
        <pc:picChg chg="del">
          <ac:chgData name="Nghĩa Phạm" userId="437b0e18d13f8e57" providerId="LiveId" clId="{1A73169F-B894-44F6-867D-4DBD99BF518C}" dt="2022-03-15T08:15:47.578" v="9777" actId="478"/>
          <ac:picMkLst>
            <pc:docMk/>
            <pc:sldMk cId="2394778640" sldId="263"/>
            <ac:picMk id="5" creationId="{3F6172B7-A214-430E-BAA0-716F4300C477}"/>
          </ac:picMkLst>
        </pc:picChg>
        <pc:picChg chg="add del">
          <ac:chgData name="Nghĩa Phạm" userId="437b0e18d13f8e57" providerId="LiveId" clId="{1A73169F-B894-44F6-867D-4DBD99BF518C}" dt="2022-03-05T04:43:13.901" v="3751" actId="478"/>
          <ac:picMkLst>
            <pc:docMk/>
            <pc:sldMk cId="2394778640" sldId="263"/>
            <ac:picMk id="6" creationId="{228C998F-7E1A-4139-9079-FAC1D145CC63}"/>
          </ac:picMkLst>
        </pc:picChg>
        <pc:picChg chg="mod modCrop">
          <ac:chgData name="Nghĩa Phạm" userId="437b0e18d13f8e57" providerId="LiveId" clId="{1A73169F-B894-44F6-867D-4DBD99BF518C}" dt="2022-03-15T08:34:39.236" v="10223" actId="14100"/>
          <ac:picMkLst>
            <pc:docMk/>
            <pc:sldMk cId="2394778640" sldId="263"/>
            <ac:picMk id="7" creationId="{78C95FE7-E672-4C05-8ADF-D6B47910A64A}"/>
          </ac:picMkLst>
        </pc:picChg>
        <pc:picChg chg="add del mod">
          <ac:chgData name="Nghĩa Phạm" userId="437b0e18d13f8e57" providerId="LiveId" clId="{1A73169F-B894-44F6-867D-4DBD99BF518C}" dt="2022-03-05T07:01:47.262" v="5270" actId="478"/>
          <ac:picMkLst>
            <pc:docMk/>
            <pc:sldMk cId="2394778640" sldId="263"/>
            <ac:picMk id="8" creationId="{A47E7D19-DB04-4F29-98AD-2C539616BEED}"/>
          </ac:picMkLst>
        </pc:picChg>
        <pc:picChg chg="mod">
          <ac:chgData name="Nghĩa Phạm" userId="437b0e18d13f8e57" providerId="LiveId" clId="{1A73169F-B894-44F6-867D-4DBD99BF518C}" dt="2022-03-15T08:15:50.245" v="9779" actId="14100"/>
          <ac:picMkLst>
            <pc:docMk/>
            <pc:sldMk cId="2394778640" sldId="263"/>
            <ac:picMk id="9" creationId="{46A50B6F-088C-42CB-8C25-97CE8E8FF475}"/>
          </ac:picMkLst>
        </pc:picChg>
        <pc:picChg chg="add del mod">
          <ac:chgData name="Nghĩa Phạm" userId="437b0e18d13f8e57" providerId="LiveId" clId="{1A73169F-B894-44F6-867D-4DBD99BF518C}" dt="2022-03-03T13:05:59.112" v="444" actId="22"/>
          <ac:picMkLst>
            <pc:docMk/>
            <pc:sldMk cId="2394778640" sldId="263"/>
            <ac:picMk id="11" creationId="{A90B525B-F45D-48F7-B50E-AE328271AE82}"/>
          </ac:picMkLst>
        </pc:picChg>
        <pc:picChg chg="add mod ord">
          <ac:chgData name="Nghĩa Phạm" userId="437b0e18d13f8e57" providerId="LiveId" clId="{1A73169F-B894-44F6-867D-4DBD99BF518C}" dt="2022-03-05T07:06:30.516" v="5359" actId="164"/>
          <ac:picMkLst>
            <pc:docMk/>
            <pc:sldMk cId="2394778640" sldId="263"/>
            <ac:picMk id="11" creationId="{B591B39D-FCA7-4CED-AB72-E7C639180386}"/>
          </ac:picMkLst>
        </pc:picChg>
        <pc:picChg chg="add mod ord">
          <ac:chgData name="Nghĩa Phạm" userId="437b0e18d13f8e57" providerId="LiveId" clId="{1A73169F-B894-44F6-867D-4DBD99BF518C}" dt="2022-03-05T07:06:05.230" v="5347" actId="1076"/>
          <ac:picMkLst>
            <pc:docMk/>
            <pc:sldMk cId="2394778640" sldId="263"/>
            <ac:picMk id="13" creationId="{5E3CA326-A815-42F8-A4FF-CD581D93C558}"/>
          </ac:picMkLst>
        </pc:picChg>
        <pc:picChg chg="mod">
          <ac:chgData name="Nghĩa Phạm" userId="437b0e18d13f8e57" providerId="LiveId" clId="{1A73169F-B894-44F6-867D-4DBD99BF518C}" dt="2022-03-03T12:48:27.739" v="14"/>
          <ac:picMkLst>
            <pc:docMk/>
            <pc:sldMk cId="2394778640" sldId="263"/>
            <ac:picMk id="15" creationId="{504D67B7-8618-4726-917A-22A39454E943}"/>
          </ac:picMkLst>
        </pc:picChg>
        <pc:picChg chg="mod">
          <ac:chgData name="Nghĩa Phạm" userId="437b0e18d13f8e57" providerId="LiveId" clId="{1A73169F-B894-44F6-867D-4DBD99BF518C}" dt="2022-03-03T12:51:33.243" v="40"/>
          <ac:picMkLst>
            <pc:docMk/>
            <pc:sldMk cId="2394778640" sldId="263"/>
            <ac:picMk id="18" creationId="{5B2DC2A2-9CEF-4CF8-B06D-66F034A2F49C}"/>
          </ac:picMkLst>
        </pc:picChg>
        <pc:picChg chg="mod">
          <ac:chgData name="Nghĩa Phạm" userId="437b0e18d13f8e57" providerId="LiveId" clId="{1A73169F-B894-44F6-867D-4DBD99BF518C}" dt="2022-03-03T12:52:21.003" v="57"/>
          <ac:picMkLst>
            <pc:docMk/>
            <pc:sldMk cId="2394778640" sldId="263"/>
            <ac:picMk id="21" creationId="{10C474EE-D3E3-4EEF-B486-9E014B899D5D}"/>
          </ac:picMkLst>
        </pc:picChg>
        <pc:picChg chg="mod">
          <ac:chgData name="Nghĩa Phạm" userId="437b0e18d13f8e57" providerId="LiveId" clId="{1A73169F-B894-44F6-867D-4DBD99BF518C}" dt="2022-03-05T03:29:31.373" v="1442"/>
          <ac:picMkLst>
            <pc:docMk/>
            <pc:sldMk cId="2394778640" sldId="263"/>
            <ac:picMk id="25" creationId="{F222C125-0E4E-411E-BA64-E265BAEE1B50}"/>
          </ac:picMkLst>
        </pc:picChg>
        <pc:picChg chg="mod">
          <ac:chgData name="Nghĩa Phạm" userId="437b0e18d13f8e57" providerId="LiveId" clId="{1A73169F-B894-44F6-867D-4DBD99BF518C}" dt="2022-03-05T03:29:31.373" v="1442"/>
          <ac:picMkLst>
            <pc:docMk/>
            <pc:sldMk cId="2394778640" sldId="263"/>
            <ac:picMk id="26" creationId="{0E75EC5A-3EA6-4D68-83B6-B8C53FA7A12D}"/>
          </ac:picMkLst>
        </pc:picChg>
        <pc:picChg chg="mod">
          <ac:chgData name="Nghĩa Phạm" userId="437b0e18d13f8e57" providerId="LiveId" clId="{1A73169F-B894-44F6-867D-4DBD99BF518C}" dt="2022-03-05T03:29:31.373" v="1442"/>
          <ac:picMkLst>
            <pc:docMk/>
            <pc:sldMk cId="2394778640" sldId="263"/>
            <ac:picMk id="27" creationId="{EDB05D6B-B5F4-4DF9-9996-509A3DC25322}"/>
          </ac:picMkLst>
        </pc:picChg>
        <pc:picChg chg="add del mod">
          <ac:chgData name="Nghĩa Phạm" userId="437b0e18d13f8e57" providerId="LiveId" clId="{1A73169F-B894-44F6-867D-4DBD99BF518C}" dt="2022-03-05T03:38:47.214" v="1513" actId="21"/>
          <ac:picMkLst>
            <pc:docMk/>
            <pc:sldMk cId="2394778640" sldId="263"/>
            <ac:picMk id="28" creationId="{E8C85BA2-29EC-4D00-A1CD-93FEF0DF1FAB}"/>
          </ac:picMkLst>
        </pc:picChg>
        <pc:picChg chg="add del mod">
          <ac:chgData name="Nghĩa Phạm" userId="437b0e18d13f8e57" providerId="LiveId" clId="{1A73169F-B894-44F6-867D-4DBD99BF518C}" dt="2022-03-05T03:39:09.043" v="1519" actId="21"/>
          <ac:picMkLst>
            <pc:docMk/>
            <pc:sldMk cId="2394778640" sldId="263"/>
            <ac:picMk id="29" creationId="{A00568BB-984F-48FA-8A03-52A84CF57443}"/>
          </ac:picMkLst>
        </pc:picChg>
        <pc:picChg chg="del mod">
          <ac:chgData name="Nghĩa Phạm" userId="437b0e18d13f8e57" providerId="LiveId" clId="{1A73169F-B894-44F6-867D-4DBD99BF518C}" dt="2022-03-05T03:27:00.765" v="1339" actId="478"/>
          <ac:picMkLst>
            <pc:docMk/>
            <pc:sldMk cId="2394778640" sldId="263"/>
            <ac:picMk id="31" creationId="{E5290553-0B5F-4E3B-899D-2F7D5BAC59BF}"/>
          </ac:picMkLst>
        </pc:picChg>
        <pc:picChg chg="mod">
          <ac:chgData name="Nghĩa Phạm" userId="437b0e18d13f8e57" providerId="LiveId" clId="{1A73169F-B894-44F6-867D-4DBD99BF518C}" dt="2022-03-05T06:53:09.812" v="5151"/>
          <ac:picMkLst>
            <pc:docMk/>
            <pc:sldMk cId="2394778640" sldId="263"/>
            <ac:picMk id="31" creationId="{F8362F3A-E905-430B-8FB4-2AE9CBEF0694}"/>
          </ac:picMkLst>
        </pc:picChg>
        <pc:picChg chg="mod">
          <ac:chgData name="Nghĩa Phạm" userId="437b0e18d13f8e57" providerId="LiveId" clId="{1A73169F-B894-44F6-867D-4DBD99BF518C}" dt="2022-03-05T06:53:09.812" v="5151"/>
          <ac:picMkLst>
            <pc:docMk/>
            <pc:sldMk cId="2394778640" sldId="263"/>
            <ac:picMk id="32" creationId="{586D1DE2-9A18-47A9-9D1C-ECEF1473311A}"/>
          </ac:picMkLst>
        </pc:picChg>
        <pc:picChg chg="mod">
          <ac:chgData name="Nghĩa Phạm" userId="437b0e18d13f8e57" providerId="LiveId" clId="{1A73169F-B894-44F6-867D-4DBD99BF518C}" dt="2022-03-05T06:53:09.812" v="5151"/>
          <ac:picMkLst>
            <pc:docMk/>
            <pc:sldMk cId="2394778640" sldId="263"/>
            <ac:picMk id="34" creationId="{842CDE6F-17CA-4B9C-B802-B8D851BE5CF7}"/>
          </ac:picMkLst>
        </pc:picChg>
        <pc:picChg chg="mod topLvl">
          <ac:chgData name="Nghĩa Phạm" userId="437b0e18d13f8e57" providerId="LiveId" clId="{1A73169F-B894-44F6-867D-4DBD99BF518C}" dt="2022-03-15T08:20:06.998" v="9830" actId="165"/>
          <ac:picMkLst>
            <pc:docMk/>
            <pc:sldMk cId="2394778640" sldId="263"/>
            <ac:picMk id="38" creationId="{352635D6-25F9-4E76-8F10-2F8F78F7DE5D}"/>
          </ac:picMkLst>
        </pc:picChg>
        <pc:picChg chg="mod">
          <ac:chgData name="Nghĩa Phạm" userId="437b0e18d13f8e57" providerId="LiveId" clId="{1A73169F-B894-44F6-867D-4DBD99BF518C}" dt="2022-03-15T08:20:06.998" v="9830" actId="165"/>
          <ac:picMkLst>
            <pc:docMk/>
            <pc:sldMk cId="2394778640" sldId="263"/>
            <ac:picMk id="41" creationId="{6895B8D4-E88F-4C72-921A-3421CFE3D987}"/>
          </ac:picMkLst>
        </pc:picChg>
        <pc:picChg chg="del mod topLvl">
          <ac:chgData name="Nghĩa Phạm" userId="437b0e18d13f8e57" providerId="LiveId" clId="{1A73169F-B894-44F6-867D-4DBD99BF518C}" dt="2022-03-05T07:05:35.702" v="5336" actId="478"/>
          <ac:picMkLst>
            <pc:docMk/>
            <pc:sldMk cId="2394778640" sldId="263"/>
            <ac:picMk id="41" creationId="{98C31273-6645-4D8C-BBDE-3935F5EF45FC}"/>
          </ac:picMkLst>
        </pc:picChg>
        <pc:picChg chg="mod">
          <ac:chgData name="Nghĩa Phạm" userId="437b0e18d13f8e57" providerId="LiveId" clId="{1A73169F-B894-44F6-867D-4DBD99BF518C}" dt="2022-03-15T08:20:06.998" v="9830" actId="165"/>
          <ac:picMkLst>
            <pc:docMk/>
            <pc:sldMk cId="2394778640" sldId="263"/>
            <ac:picMk id="43" creationId="{65C0F793-E91F-401E-8A74-8BD7AE620A8E}"/>
          </ac:picMkLst>
        </pc:picChg>
        <pc:picChg chg="add del mod topLvl">
          <ac:chgData name="Nghĩa Phạm" userId="437b0e18d13f8e57" providerId="LiveId" clId="{1A73169F-B894-44F6-867D-4DBD99BF518C}" dt="2022-03-05T07:06:15.171" v="5354" actId="478"/>
          <ac:picMkLst>
            <pc:docMk/>
            <pc:sldMk cId="2394778640" sldId="263"/>
            <ac:picMk id="45" creationId="{8AF018CC-DB54-400E-993A-B34753FE7BE1}"/>
          </ac:picMkLst>
        </pc:picChg>
        <pc:picChg chg="add del mod">
          <ac:chgData name="Nghĩa Phạm" userId="437b0e18d13f8e57" providerId="LiveId" clId="{1A73169F-B894-44F6-867D-4DBD99BF518C}" dt="2022-03-06T03:18:48.788" v="7012" actId="478"/>
          <ac:picMkLst>
            <pc:docMk/>
            <pc:sldMk cId="2394778640" sldId="263"/>
            <ac:picMk id="45" creationId="{B0EBF3DE-FA18-4001-B4E3-88A7644C72E6}"/>
          </ac:picMkLst>
        </pc:picChg>
        <pc:picChg chg="add del mod">
          <ac:chgData name="Nghĩa Phạm" userId="437b0e18d13f8e57" providerId="LiveId" clId="{1A73169F-B894-44F6-867D-4DBD99BF518C}" dt="2022-03-06T03:18:51.052" v="7013" actId="478"/>
          <ac:picMkLst>
            <pc:docMk/>
            <pc:sldMk cId="2394778640" sldId="263"/>
            <ac:picMk id="48" creationId="{0705D877-5A84-4FE0-85CF-18632A845D2A}"/>
          </ac:picMkLst>
        </pc:picChg>
        <pc:picChg chg="add del mod">
          <ac:chgData name="Nghĩa Phạm" userId="437b0e18d13f8e57" providerId="LiveId" clId="{1A73169F-B894-44F6-867D-4DBD99BF518C}" dt="2022-03-06T03:18:48.788" v="7012" actId="478"/>
          <ac:picMkLst>
            <pc:docMk/>
            <pc:sldMk cId="2394778640" sldId="263"/>
            <ac:picMk id="50" creationId="{5986D772-7225-4190-A2BE-F386BFD8E228}"/>
          </ac:picMkLst>
        </pc:picChg>
        <pc:picChg chg="add del mod">
          <ac:chgData name="Nghĩa Phạm" userId="437b0e18d13f8e57" providerId="LiveId" clId="{1A73169F-B894-44F6-867D-4DBD99BF518C}" dt="2022-03-06T00:37:15.211" v="6447" actId="478"/>
          <ac:picMkLst>
            <pc:docMk/>
            <pc:sldMk cId="2394778640" sldId="263"/>
            <ac:picMk id="52" creationId="{7CD1D2B9-6C4C-41C0-AF1A-C46935CCF0FF}"/>
          </ac:picMkLst>
        </pc:picChg>
        <pc:picChg chg="add del mod">
          <ac:chgData name="Nghĩa Phạm" userId="437b0e18d13f8e57" providerId="LiveId" clId="{1A73169F-B894-44F6-867D-4DBD99BF518C}" dt="2022-03-06T00:37:10.557" v="6443" actId="478"/>
          <ac:picMkLst>
            <pc:docMk/>
            <pc:sldMk cId="2394778640" sldId="263"/>
            <ac:picMk id="54" creationId="{41BDF1DC-305A-4BB5-82B0-FA0FB51E17D6}"/>
          </ac:picMkLst>
        </pc:picChg>
        <pc:picChg chg="mod">
          <ac:chgData name="Nghĩa Phạm" userId="437b0e18d13f8e57" providerId="LiveId" clId="{1A73169F-B894-44F6-867D-4DBD99BF518C}" dt="2022-03-03T12:50:14.269" v="35"/>
          <ac:picMkLst>
            <pc:docMk/>
            <pc:sldMk cId="2394778640" sldId="263"/>
            <ac:picMk id="56" creationId="{220469AE-8E90-4CF8-BABA-04ACCAB18099}"/>
          </ac:picMkLst>
        </pc:picChg>
        <pc:picChg chg="add del mod">
          <ac:chgData name="Nghĩa Phạm" userId="437b0e18d13f8e57" providerId="LiveId" clId="{1A73169F-B894-44F6-867D-4DBD99BF518C}" dt="2022-03-06T00:37:10.557" v="6443" actId="478"/>
          <ac:picMkLst>
            <pc:docMk/>
            <pc:sldMk cId="2394778640" sldId="263"/>
            <ac:picMk id="60" creationId="{0120378E-6F29-4671-A63F-7B7DEED1FE09}"/>
          </ac:picMkLst>
        </pc:picChg>
      </pc:sldChg>
      <pc:sldChg chg="addSp delSp modSp del mod modTransition setBg">
        <pc:chgData name="Nghĩa Phạm" userId="437b0e18d13f8e57" providerId="LiveId" clId="{1A73169F-B894-44F6-867D-4DBD99BF518C}" dt="2022-03-19T07:32:51.767" v="15064" actId="47"/>
        <pc:sldMkLst>
          <pc:docMk/>
          <pc:sldMk cId="163636112" sldId="264"/>
        </pc:sldMkLst>
        <pc:spChg chg="mod">
          <ac:chgData name="Nghĩa Phạm" userId="437b0e18d13f8e57" providerId="LiveId" clId="{1A73169F-B894-44F6-867D-4DBD99BF518C}" dt="2022-03-03T12:49:03.073" v="31"/>
          <ac:spMkLst>
            <pc:docMk/>
            <pc:sldMk cId="163636112" sldId="264"/>
            <ac:spMk id="14" creationId="{A96A5194-532A-40B0-91B6-FF5C904086B1}"/>
          </ac:spMkLst>
        </pc:spChg>
        <pc:spChg chg="mod">
          <ac:chgData name="Nghĩa Phạm" userId="437b0e18d13f8e57" providerId="LiveId" clId="{1A73169F-B894-44F6-867D-4DBD99BF518C}" dt="2022-03-03T12:51:37.074" v="42"/>
          <ac:spMkLst>
            <pc:docMk/>
            <pc:sldMk cId="163636112" sldId="264"/>
            <ac:spMk id="16" creationId="{1407D58A-1FD2-449B-BEA3-AA013831242D}"/>
          </ac:spMkLst>
        </pc:spChg>
        <pc:spChg chg="mod">
          <ac:chgData name="Nghĩa Phạm" userId="437b0e18d13f8e57" providerId="LiveId" clId="{1A73169F-B894-44F6-867D-4DBD99BF518C}" dt="2022-03-03T12:52:01.428" v="48"/>
          <ac:spMkLst>
            <pc:docMk/>
            <pc:sldMk cId="163636112" sldId="264"/>
            <ac:spMk id="21" creationId="{7238D36C-40A7-4DB0-BC2B-B2B223AA9762}"/>
          </ac:spMkLst>
        </pc:spChg>
        <pc:spChg chg="mod">
          <ac:chgData name="Nghĩa Phạm" userId="437b0e18d13f8e57" providerId="LiveId" clId="{1A73169F-B894-44F6-867D-4DBD99BF518C}" dt="2022-03-03T12:52:27.244" v="60"/>
          <ac:spMkLst>
            <pc:docMk/>
            <pc:sldMk cId="163636112" sldId="264"/>
            <ac:spMk id="23" creationId="{67FE56FF-14F6-44DC-A992-74B0F2A664B0}"/>
          </ac:spMkLst>
        </pc:spChg>
        <pc:spChg chg="add del mod">
          <ac:chgData name="Nghĩa Phạm" userId="437b0e18d13f8e57" providerId="LiveId" clId="{1A73169F-B894-44F6-867D-4DBD99BF518C}" dt="2022-03-03T13:39:38.248" v="1020" actId="478"/>
          <ac:spMkLst>
            <pc:docMk/>
            <pc:sldMk cId="163636112" sldId="264"/>
            <ac:spMk id="25" creationId="{6AEAF7F0-D320-4C41-B17C-F7356809C372}"/>
          </ac:spMkLst>
        </pc:spChg>
        <pc:spChg chg="add del mod">
          <ac:chgData name="Nghĩa Phạm" userId="437b0e18d13f8e57" providerId="LiveId" clId="{1A73169F-B894-44F6-867D-4DBD99BF518C}" dt="2022-03-05T06:56:15.425" v="5250" actId="478"/>
          <ac:spMkLst>
            <pc:docMk/>
            <pc:sldMk cId="163636112" sldId="264"/>
            <ac:spMk id="26" creationId="{0428539D-E383-4063-8376-BB3AE7CC5123}"/>
          </ac:spMkLst>
        </pc:spChg>
        <pc:spChg chg="mod topLvl">
          <ac:chgData name="Nghĩa Phạm" userId="437b0e18d13f8e57" providerId="LiveId" clId="{1A73169F-B894-44F6-867D-4DBD99BF518C}" dt="2022-03-05T07:12:19.580" v="5667" actId="207"/>
          <ac:spMkLst>
            <pc:docMk/>
            <pc:sldMk cId="163636112" sldId="264"/>
            <ac:spMk id="27" creationId="{346FC747-DF64-4DCB-A312-6DCE5280105B}"/>
          </ac:spMkLst>
        </pc:spChg>
        <pc:spChg chg="add del mod">
          <ac:chgData name="Nghĩa Phạm" userId="437b0e18d13f8e57" providerId="LiveId" clId="{1A73169F-B894-44F6-867D-4DBD99BF518C}" dt="2022-03-05T04:45:11.690" v="4057"/>
          <ac:spMkLst>
            <pc:docMk/>
            <pc:sldMk cId="163636112" sldId="264"/>
            <ac:spMk id="27" creationId="{E25CB30E-9F63-4837-BAC0-1EE35F72B4F5}"/>
          </ac:spMkLst>
        </pc:spChg>
        <pc:spChg chg="add del mod">
          <ac:chgData name="Nghĩa Phạm" userId="437b0e18d13f8e57" providerId="LiveId" clId="{1A73169F-B894-44F6-867D-4DBD99BF518C}" dt="2022-03-05T04:46:55.595" v="4255" actId="478"/>
          <ac:spMkLst>
            <pc:docMk/>
            <pc:sldMk cId="163636112" sldId="264"/>
            <ac:spMk id="28" creationId="{F4EB4FE0-0EB2-48D5-B69B-F534593B1885}"/>
          </ac:spMkLst>
        </pc:spChg>
        <pc:spChg chg="add del mod">
          <ac:chgData name="Nghĩa Phạm" userId="437b0e18d13f8e57" providerId="LiveId" clId="{1A73169F-B894-44F6-867D-4DBD99BF518C}" dt="2022-03-05T04:49:50.579" v="4384" actId="478"/>
          <ac:spMkLst>
            <pc:docMk/>
            <pc:sldMk cId="163636112" sldId="264"/>
            <ac:spMk id="29" creationId="{24499DFD-B82C-4224-B0AF-8FE010F3A896}"/>
          </ac:spMkLst>
        </pc:spChg>
        <pc:spChg chg="add del mod">
          <ac:chgData name="Nghĩa Phạm" userId="437b0e18d13f8e57" providerId="LiveId" clId="{1A73169F-B894-44F6-867D-4DBD99BF518C}" dt="2022-03-05T06:56:27.078" v="5255" actId="478"/>
          <ac:spMkLst>
            <pc:docMk/>
            <pc:sldMk cId="163636112" sldId="264"/>
            <ac:spMk id="30" creationId="{97A41FAA-FF86-4C18-8E4C-3ACC3F5EBA80}"/>
          </ac:spMkLst>
        </pc:spChg>
        <pc:spChg chg="mod topLvl">
          <ac:chgData name="Nghĩa Phạm" userId="437b0e18d13f8e57" providerId="LiveId" clId="{1A73169F-B894-44F6-867D-4DBD99BF518C}" dt="2022-03-05T07:12:39.310" v="5671" actId="207"/>
          <ac:spMkLst>
            <pc:docMk/>
            <pc:sldMk cId="163636112" sldId="264"/>
            <ac:spMk id="31" creationId="{8CC0895A-BD62-4BFF-8E77-508AF06757A6}"/>
          </ac:spMkLst>
        </pc:spChg>
        <pc:spChg chg="mod topLvl">
          <ac:chgData name="Nghĩa Phạm" userId="437b0e18d13f8e57" providerId="LiveId" clId="{1A73169F-B894-44F6-867D-4DBD99BF518C}" dt="2022-03-05T07:13:20.521" v="5675" actId="1076"/>
          <ac:spMkLst>
            <pc:docMk/>
            <pc:sldMk cId="163636112" sldId="264"/>
            <ac:spMk id="34" creationId="{DC55E2AF-DBAE-4F4C-BBF7-8735FF71F19C}"/>
          </ac:spMkLst>
        </pc:spChg>
        <pc:spChg chg="add mod">
          <ac:chgData name="Nghĩa Phạm" userId="437b0e18d13f8e57" providerId="LiveId" clId="{1A73169F-B894-44F6-867D-4DBD99BF518C}" dt="2022-03-05T07:10:57.793" v="5614" actId="20577"/>
          <ac:spMkLst>
            <pc:docMk/>
            <pc:sldMk cId="163636112" sldId="264"/>
            <ac:spMk id="36" creationId="{70D63B70-6D0D-4795-B3FE-DD9E994E6F0A}"/>
          </ac:spMkLst>
        </pc:spChg>
        <pc:spChg chg="add mod">
          <ac:chgData name="Nghĩa Phạm" userId="437b0e18d13f8e57" providerId="LiveId" clId="{1A73169F-B894-44F6-867D-4DBD99BF518C}" dt="2022-03-05T07:13:29.185" v="5676" actId="1076"/>
          <ac:spMkLst>
            <pc:docMk/>
            <pc:sldMk cId="163636112" sldId="264"/>
            <ac:spMk id="37" creationId="{BE1A1FBD-939E-4040-A29A-9EA655F7BC84}"/>
          </ac:spMkLst>
        </pc:spChg>
        <pc:spChg chg="add mod">
          <ac:chgData name="Nghĩa Phạm" userId="437b0e18d13f8e57" providerId="LiveId" clId="{1A73169F-B894-44F6-867D-4DBD99BF518C}" dt="2022-03-05T07:13:31.986" v="5677" actId="1076"/>
          <ac:spMkLst>
            <pc:docMk/>
            <pc:sldMk cId="163636112" sldId="264"/>
            <ac:spMk id="38" creationId="{79E441F1-570E-4883-8616-D427F2C448C1}"/>
          </ac:spMkLst>
        </pc:spChg>
        <pc:spChg chg="add del mod">
          <ac:chgData name="Nghĩa Phạm" userId="437b0e18d13f8e57" providerId="LiveId" clId="{1A73169F-B894-44F6-867D-4DBD99BF518C}" dt="2022-03-19T07:32:31.542" v="15060" actId="478"/>
          <ac:spMkLst>
            <pc:docMk/>
            <pc:sldMk cId="163636112" sldId="264"/>
            <ac:spMk id="39" creationId="{982C2168-6EAA-496C-BB12-F8E9A637B1B9}"/>
          </ac:spMkLst>
        </pc:spChg>
        <pc:spChg chg="add del mod">
          <ac:chgData name="Nghĩa Phạm" userId="437b0e18d13f8e57" providerId="LiveId" clId="{1A73169F-B894-44F6-867D-4DBD99BF518C}" dt="2022-03-06T03:18:55.389" v="7014" actId="478"/>
          <ac:spMkLst>
            <pc:docMk/>
            <pc:sldMk cId="163636112" sldId="264"/>
            <ac:spMk id="39" creationId="{B281046E-407A-47A4-84A7-DD4A53D44E23}"/>
          </ac:spMkLst>
        </pc:spChg>
        <pc:spChg chg="add del mod">
          <ac:chgData name="Nghĩa Phạm" userId="437b0e18d13f8e57" providerId="LiveId" clId="{1A73169F-B894-44F6-867D-4DBD99BF518C}" dt="2022-03-05T07:16:36.470" v="6198" actId="478"/>
          <ac:spMkLst>
            <pc:docMk/>
            <pc:sldMk cId="163636112" sldId="264"/>
            <ac:spMk id="39" creationId="{B86DF460-9A60-41FC-BC2B-97F670888B11}"/>
          </ac:spMkLst>
        </pc:spChg>
        <pc:spChg chg="add del mod">
          <ac:chgData name="Nghĩa Phạm" userId="437b0e18d13f8e57" providerId="LiveId" clId="{1A73169F-B894-44F6-867D-4DBD99BF518C}" dt="2022-03-06T03:18:55.389" v="7014" actId="478"/>
          <ac:spMkLst>
            <pc:docMk/>
            <pc:sldMk cId="163636112" sldId="264"/>
            <ac:spMk id="40" creationId="{2B034F2C-610F-4E68-A38D-FFF5100A3238}"/>
          </ac:spMkLst>
        </pc:spChg>
        <pc:spChg chg="mod">
          <ac:chgData name="Nghĩa Phạm" userId="437b0e18d13f8e57" providerId="LiveId" clId="{1A73169F-B894-44F6-867D-4DBD99BF518C}" dt="2022-03-15T08:18:15.202" v="9815" actId="165"/>
          <ac:spMkLst>
            <pc:docMk/>
            <pc:sldMk cId="163636112" sldId="264"/>
            <ac:spMk id="40" creationId="{C9568FE7-3886-4852-A7F8-E767B61DF624}"/>
          </ac:spMkLst>
        </pc:spChg>
        <pc:spChg chg="add del mod">
          <ac:chgData name="Nghĩa Phạm" userId="437b0e18d13f8e57" providerId="LiveId" clId="{1A73169F-B894-44F6-867D-4DBD99BF518C}" dt="2022-03-06T03:18:55.389" v="7014" actId="478"/>
          <ac:spMkLst>
            <pc:docMk/>
            <pc:sldMk cId="163636112" sldId="264"/>
            <ac:spMk id="41" creationId="{12525BA6-0FD1-48E2-ADC3-EA9228C37EA9}"/>
          </ac:spMkLst>
        </pc:spChg>
        <pc:spChg chg="add del mod">
          <ac:chgData name="Nghĩa Phạm" userId="437b0e18d13f8e57" providerId="LiveId" clId="{1A73169F-B894-44F6-867D-4DBD99BF518C}" dt="2022-03-05T07:16:36.470" v="6198" actId="478"/>
          <ac:spMkLst>
            <pc:docMk/>
            <pc:sldMk cId="163636112" sldId="264"/>
            <ac:spMk id="41" creationId="{6BE41015-30C2-4D53-B86D-F076AC8B8B66}"/>
          </ac:spMkLst>
        </pc:spChg>
        <pc:spChg chg="add del mod">
          <ac:chgData name="Nghĩa Phạm" userId="437b0e18d13f8e57" providerId="LiveId" clId="{1A73169F-B894-44F6-867D-4DBD99BF518C}" dt="2022-03-05T07:16:36.470" v="6198" actId="478"/>
          <ac:spMkLst>
            <pc:docMk/>
            <pc:sldMk cId="163636112" sldId="264"/>
            <ac:spMk id="43" creationId="{77746892-BADA-4279-9E42-124D5C5A6557}"/>
          </ac:spMkLst>
        </pc:spChg>
        <pc:spChg chg="add del mod">
          <ac:chgData name="Nghĩa Phạm" userId="437b0e18d13f8e57" providerId="LiveId" clId="{1A73169F-B894-44F6-867D-4DBD99BF518C}" dt="2022-03-05T07:16:36.470" v="6198" actId="478"/>
          <ac:spMkLst>
            <pc:docMk/>
            <pc:sldMk cId="163636112" sldId="264"/>
            <ac:spMk id="45" creationId="{EE459155-9AE2-4503-819D-CD70BE8994DD}"/>
          </ac:spMkLst>
        </pc:spChg>
        <pc:spChg chg="add del mod">
          <ac:chgData name="Nghĩa Phạm" userId="437b0e18d13f8e57" providerId="LiveId" clId="{1A73169F-B894-44F6-867D-4DBD99BF518C}" dt="2022-03-05T07:16:36.470" v="6198" actId="478"/>
          <ac:spMkLst>
            <pc:docMk/>
            <pc:sldMk cId="163636112" sldId="264"/>
            <ac:spMk id="46" creationId="{42E49E64-6562-4367-8665-FA4FC9EF59DB}"/>
          </ac:spMkLst>
        </pc:spChg>
        <pc:spChg chg="mod">
          <ac:chgData name="Nghĩa Phạm" userId="437b0e18d13f8e57" providerId="LiveId" clId="{1A73169F-B894-44F6-867D-4DBD99BF518C}" dt="2022-03-15T08:19:05.287" v="9825" actId="165"/>
          <ac:spMkLst>
            <pc:docMk/>
            <pc:sldMk cId="163636112" sldId="264"/>
            <ac:spMk id="46" creationId="{6B11B829-7A44-48BD-9F1F-6B28F78EA263}"/>
          </ac:spMkLst>
        </pc:spChg>
        <pc:spChg chg="mod">
          <ac:chgData name="Nghĩa Phạm" userId="437b0e18d13f8e57" providerId="LiveId" clId="{1A73169F-B894-44F6-867D-4DBD99BF518C}" dt="2022-03-05T15:03:12.347" v="6229"/>
          <ac:spMkLst>
            <pc:docMk/>
            <pc:sldMk cId="163636112" sldId="264"/>
            <ac:spMk id="46" creationId="{CBFAD83E-CF67-46EC-A57F-471709A4EC59}"/>
          </ac:spMkLst>
        </pc:spChg>
        <pc:spChg chg="add del mod">
          <ac:chgData name="Nghĩa Phạm" userId="437b0e18d13f8e57" providerId="LiveId" clId="{1A73169F-B894-44F6-867D-4DBD99BF518C}" dt="2022-03-05T07:16:36.470" v="6198" actId="478"/>
          <ac:spMkLst>
            <pc:docMk/>
            <pc:sldMk cId="163636112" sldId="264"/>
            <ac:spMk id="47" creationId="{2D2B7C96-84FA-4DF0-9B82-1001A3D61A8D}"/>
          </ac:spMkLst>
        </pc:spChg>
        <pc:spChg chg="mod">
          <ac:chgData name="Nghĩa Phạm" userId="437b0e18d13f8e57" providerId="LiveId" clId="{1A73169F-B894-44F6-867D-4DBD99BF518C}" dt="2022-03-05T15:03:12.347" v="6229"/>
          <ac:spMkLst>
            <pc:docMk/>
            <pc:sldMk cId="163636112" sldId="264"/>
            <ac:spMk id="47" creationId="{7D9A7631-FFC9-49C6-BA7B-A2A016F836DF}"/>
          </ac:spMkLst>
        </pc:spChg>
        <pc:spChg chg="mod">
          <ac:chgData name="Nghĩa Phạm" userId="437b0e18d13f8e57" providerId="LiveId" clId="{1A73169F-B894-44F6-867D-4DBD99BF518C}" dt="2022-03-05T07:17:18.067" v="6211"/>
          <ac:spMkLst>
            <pc:docMk/>
            <pc:sldMk cId="163636112" sldId="264"/>
            <ac:spMk id="49" creationId="{AAF45DE8-11B6-4735-A6E4-A83F562CA7F7}"/>
          </ac:spMkLst>
        </pc:spChg>
        <pc:spChg chg="mod">
          <ac:chgData name="Nghĩa Phạm" userId="437b0e18d13f8e57" providerId="LiveId" clId="{1A73169F-B894-44F6-867D-4DBD99BF518C}" dt="2022-03-05T07:17:18.067" v="6211"/>
          <ac:spMkLst>
            <pc:docMk/>
            <pc:sldMk cId="163636112" sldId="264"/>
            <ac:spMk id="50" creationId="{D38D0D9D-BA5B-4661-B8F5-DAC82202B831}"/>
          </ac:spMkLst>
        </pc:spChg>
        <pc:spChg chg="mod">
          <ac:chgData name="Nghĩa Phạm" userId="437b0e18d13f8e57" providerId="LiveId" clId="{1A73169F-B894-44F6-867D-4DBD99BF518C}" dt="2022-03-05T07:17:18.067" v="6211"/>
          <ac:spMkLst>
            <pc:docMk/>
            <pc:sldMk cId="163636112" sldId="264"/>
            <ac:spMk id="51" creationId="{6C1CA0D2-EF4C-4EE5-B8A5-B4ECBC1910E3}"/>
          </ac:spMkLst>
        </pc:spChg>
        <pc:spChg chg="mod">
          <ac:chgData name="Nghĩa Phạm" userId="437b0e18d13f8e57" providerId="LiveId" clId="{1A73169F-B894-44F6-867D-4DBD99BF518C}" dt="2022-03-05T07:17:18.067" v="6211"/>
          <ac:spMkLst>
            <pc:docMk/>
            <pc:sldMk cId="163636112" sldId="264"/>
            <ac:spMk id="56" creationId="{2E71319F-CD14-438D-8991-009018D5A39E}"/>
          </ac:spMkLst>
        </pc:spChg>
        <pc:spChg chg="mod">
          <ac:chgData name="Nghĩa Phạm" userId="437b0e18d13f8e57" providerId="LiveId" clId="{1A73169F-B894-44F6-867D-4DBD99BF518C}" dt="2022-03-05T07:17:18.067" v="6211"/>
          <ac:spMkLst>
            <pc:docMk/>
            <pc:sldMk cId="163636112" sldId="264"/>
            <ac:spMk id="57" creationId="{8EC0A5F8-67CF-4A0F-8DCA-E1E7D0A7166A}"/>
          </ac:spMkLst>
        </pc:spChg>
        <pc:spChg chg="mod">
          <ac:chgData name="Nghĩa Phạm" userId="437b0e18d13f8e57" providerId="LiveId" clId="{1A73169F-B894-44F6-867D-4DBD99BF518C}" dt="2022-03-05T07:17:18.067" v="6211"/>
          <ac:spMkLst>
            <pc:docMk/>
            <pc:sldMk cId="163636112" sldId="264"/>
            <ac:spMk id="58" creationId="{3AF4D14A-8C26-4C18-8E56-A3390D3C3024}"/>
          </ac:spMkLst>
        </pc:spChg>
        <pc:spChg chg="mod">
          <ac:chgData name="Nghĩa Phạm" userId="437b0e18d13f8e57" providerId="LiveId" clId="{1A73169F-B894-44F6-867D-4DBD99BF518C}" dt="2022-03-05T15:03:12.347" v="6229"/>
          <ac:spMkLst>
            <pc:docMk/>
            <pc:sldMk cId="163636112" sldId="264"/>
            <ac:spMk id="59" creationId="{B05379AC-B704-4ACA-B1C0-69D039C41F1D}"/>
          </ac:spMkLst>
        </pc:spChg>
        <pc:grpChg chg="add del mod">
          <ac:chgData name="Nghĩa Phạm" userId="437b0e18d13f8e57" providerId="LiveId" clId="{1A73169F-B894-44F6-867D-4DBD99BF518C}" dt="2022-03-03T12:52:01.207" v="47" actId="478"/>
          <ac:grpSpMkLst>
            <pc:docMk/>
            <pc:sldMk cId="163636112" sldId="264"/>
            <ac:grpSpMk id="11" creationId="{7B839199-3346-4CC2-B9D0-8F6921E9DE65}"/>
          </ac:grpSpMkLst>
        </pc:grpChg>
        <pc:grpChg chg="add mod">
          <ac:chgData name="Nghĩa Phạm" userId="437b0e18d13f8e57" providerId="LiveId" clId="{1A73169F-B894-44F6-867D-4DBD99BF518C}" dt="2022-03-03T12:51:37.074" v="42"/>
          <ac:grpSpMkLst>
            <pc:docMk/>
            <pc:sldMk cId="163636112" sldId="264"/>
            <ac:grpSpMk id="15" creationId="{C7C9B281-678D-4BAF-AF6A-18EC84D9D833}"/>
          </ac:grpSpMkLst>
        </pc:grpChg>
        <pc:grpChg chg="add del mod">
          <ac:chgData name="Nghĩa Phạm" userId="437b0e18d13f8e57" providerId="LiveId" clId="{1A73169F-B894-44F6-867D-4DBD99BF518C}" dt="2022-03-15T08:18:19.329" v="9819" actId="478"/>
          <ac:grpSpMkLst>
            <pc:docMk/>
            <pc:sldMk cId="163636112" sldId="264"/>
            <ac:grpSpMk id="18" creationId="{868DA47E-A705-4A28-98EA-0CB70A5AE359}"/>
          </ac:grpSpMkLst>
        </pc:grpChg>
        <pc:grpChg chg="add mod">
          <ac:chgData name="Nghĩa Phạm" userId="437b0e18d13f8e57" providerId="LiveId" clId="{1A73169F-B894-44F6-867D-4DBD99BF518C}" dt="2022-03-03T12:52:30.361" v="61" actId="1076"/>
          <ac:grpSpMkLst>
            <pc:docMk/>
            <pc:sldMk cId="163636112" sldId="264"/>
            <ac:grpSpMk id="22" creationId="{F047AA10-E253-4ACC-8FF3-F0526AE8D916}"/>
          </ac:grpSpMkLst>
        </pc:grpChg>
        <pc:grpChg chg="add del mod ord">
          <ac:chgData name="Nghĩa Phạm" userId="437b0e18d13f8e57" providerId="LiveId" clId="{1A73169F-B894-44F6-867D-4DBD99BF518C}" dt="2022-03-19T07:32:35.272" v="15061" actId="167"/>
          <ac:grpSpMkLst>
            <pc:docMk/>
            <pc:sldMk cId="163636112" sldId="264"/>
            <ac:grpSpMk id="25" creationId="{0140CEB9-5E99-4B29-BFFB-A1A1F2058C97}"/>
          </ac:grpSpMkLst>
        </pc:grpChg>
        <pc:grpChg chg="add del mod">
          <ac:chgData name="Nghĩa Phạm" userId="437b0e18d13f8e57" providerId="LiveId" clId="{1A73169F-B894-44F6-867D-4DBD99BF518C}" dt="2022-03-05T07:12:03.106" v="5663" actId="165"/>
          <ac:grpSpMkLst>
            <pc:docMk/>
            <pc:sldMk cId="163636112" sldId="264"/>
            <ac:grpSpMk id="25" creationId="{CCF0489B-B4ED-4270-8A60-FAC019BDC4C1}"/>
          </ac:grpSpMkLst>
        </pc:grpChg>
        <pc:grpChg chg="add del mod">
          <ac:chgData name="Nghĩa Phạm" userId="437b0e18d13f8e57" providerId="LiveId" clId="{1A73169F-B894-44F6-867D-4DBD99BF518C}" dt="2022-03-15T08:18:15.202" v="9815" actId="165"/>
          <ac:grpSpMkLst>
            <pc:docMk/>
            <pc:sldMk cId="163636112" sldId="264"/>
            <ac:grpSpMk id="26" creationId="{46441680-71A7-425D-8E7C-16FF4C503998}"/>
          </ac:grpSpMkLst>
        </pc:grpChg>
        <pc:grpChg chg="add del mod">
          <ac:chgData name="Nghĩa Phạm" userId="437b0e18d13f8e57" providerId="LiveId" clId="{1A73169F-B894-44F6-867D-4DBD99BF518C}" dt="2022-03-05T07:12:06.409" v="5664" actId="165"/>
          <ac:grpSpMkLst>
            <pc:docMk/>
            <pc:sldMk cId="163636112" sldId="264"/>
            <ac:grpSpMk id="29" creationId="{23293FA9-FF13-40CC-80B4-3E7DC1C9A1D4}"/>
          </ac:grpSpMkLst>
        </pc:grpChg>
        <pc:grpChg chg="add del mod topLvl">
          <ac:chgData name="Nghĩa Phạm" userId="437b0e18d13f8e57" providerId="LiveId" clId="{1A73169F-B894-44F6-867D-4DBD99BF518C}" dt="2022-03-19T07:32:31.542" v="15060" actId="478"/>
          <ac:grpSpMkLst>
            <pc:docMk/>
            <pc:sldMk cId="163636112" sldId="264"/>
            <ac:grpSpMk id="29" creationId="{CB4955A0-7E8E-4A90-BBFF-FEF536901BAD}"/>
          </ac:grpSpMkLst>
        </pc:grpChg>
        <pc:grpChg chg="del mod topLvl">
          <ac:chgData name="Nghĩa Phạm" userId="437b0e18d13f8e57" providerId="LiveId" clId="{1A73169F-B894-44F6-867D-4DBD99BF518C}" dt="2022-03-15T08:18:56.902" v="9823" actId="478"/>
          <ac:grpSpMkLst>
            <pc:docMk/>
            <pc:sldMk cId="163636112" sldId="264"/>
            <ac:grpSpMk id="30" creationId="{3F2C8046-2ED6-470E-AFD1-A4F403967DC9}"/>
          </ac:grpSpMkLst>
        </pc:grpChg>
        <pc:grpChg chg="add del mod">
          <ac:chgData name="Nghĩa Phạm" userId="437b0e18d13f8e57" providerId="LiveId" clId="{1A73169F-B894-44F6-867D-4DBD99BF518C}" dt="2022-03-05T07:12:09.197" v="5665" actId="165"/>
          <ac:grpSpMkLst>
            <pc:docMk/>
            <pc:sldMk cId="163636112" sldId="264"/>
            <ac:grpSpMk id="33" creationId="{05B37D3E-E1D7-4079-B246-37B0F40D5674}"/>
          </ac:grpSpMkLst>
        </pc:grpChg>
        <pc:grpChg chg="add del mod">
          <ac:chgData name="Nghĩa Phạm" userId="437b0e18d13f8e57" providerId="LiveId" clId="{1A73169F-B894-44F6-867D-4DBD99BF518C}" dt="2022-03-15T08:19:05.287" v="9825" actId="165"/>
          <ac:grpSpMkLst>
            <pc:docMk/>
            <pc:sldMk cId="163636112" sldId="264"/>
            <ac:grpSpMk id="41" creationId="{5F48C4A0-0842-406B-AF88-1D9A95832BB0}"/>
          </ac:grpSpMkLst>
        </pc:grpChg>
        <pc:grpChg chg="add del mod">
          <ac:chgData name="Nghĩa Phạm" userId="437b0e18d13f8e57" providerId="LiveId" clId="{1A73169F-B894-44F6-867D-4DBD99BF518C}" dt="2022-03-06T03:18:55.389" v="7014" actId="478"/>
          <ac:grpSpMkLst>
            <pc:docMk/>
            <pc:sldMk cId="163636112" sldId="264"/>
            <ac:grpSpMk id="42" creationId="{395434FE-15ED-4C37-AB70-6205B3FF4E04}"/>
          </ac:grpSpMkLst>
        </pc:grpChg>
        <pc:grpChg chg="mod topLvl">
          <ac:chgData name="Nghĩa Phạm" userId="437b0e18d13f8e57" providerId="LiveId" clId="{1A73169F-B894-44F6-867D-4DBD99BF518C}" dt="2022-03-15T08:19:54.275" v="9829" actId="1076"/>
          <ac:grpSpMkLst>
            <pc:docMk/>
            <pc:sldMk cId="163636112" sldId="264"/>
            <ac:grpSpMk id="43" creationId="{A5070CE3-6F2A-4E1B-9DF9-F3DAFBFF19C5}"/>
          </ac:grpSpMkLst>
        </pc:grpChg>
        <pc:grpChg chg="add del mod">
          <ac:chgData name="Nghĩa Phạm" userId="437b0e18d13f8e57" providerId="LiveId" clId="{1A73169F-B894-44F6-867D-4DBD99BF518C}" dt="2022-03-05T15:03:27.741" v="6350" actId="478"/>
          <ac:grpSpMkLst>
            <pc:docMk/>
            <pc:sldMk cId="163636112" sldId="264"/>
            <ac:grpSpMk id="48" creationId="{87200858-BFFD-4239-829F-8C4014F356DD}"/>
          </ac:grpSpMkLst>
        </pc:grpChg>
        <pc:grpChg chg="mod">
          <ac:chgData name="Nghĩa Phạm" userId="437b0e18d13f8e57" providerId="LiveId" clId="{1A73169F-B894-44F6-867D-4DBD99BF518C}" dt="2022-03-05T07:17:18.067" v="6211"/>
          <ac:grpSpMkLst>
            <pc:docMk/>
            <pc:sldMk cId="163636112" sldId="264"/>
            <ac:grpSpMk id="52" creationId="{04EFBCE0-56CA-4085-B8D1-328A8DB8995E}"/>
          </ac:grpSpMkLst>
        </pc:grpChg>
        <pc:grpChg chg="del">
          <ac:chgData name="Nghĩa Phạm" userId="437b0e18d13f8e57" providerId="LiveId" clId="{1A73169F-B894-44F6-867D-4DBD99BF518C}" dt="2022-03-03T12:52:27.135" v="59" actId="478"/>
          <ac:grpSpMkLst>
            <pc:docMk/>
            <pc:sldMk cId="163636112" sldId="264"/>
            <ac:grpSpMk id="52" creationId="{C115490B-F83F-4C85-AD32-D96D1F5D06A7}"/>
          </ac:grpSpMkLst>
        </pc:grpChg>
        <pc:grpChg chg="del">
          <ac:chgData name="Nghĩa Phạm" userId="437b0e18d13f8e57" providerId="LiveId" clId="{1A73169F-B894-44F6-867D-4DBD99BF518C}" dt="2022-03-03T12:51:36.871" v="41" actId="478"/>
          <ac:grpSpMkLst>
            <pc:docMk/>
            <pc:sldMk cId="163636112" sldId="264"/>
            <ac:grpSpMk id="59" creationId="{77C79C83-D150-4693-9391-5B151E1EA2FC}"/>
          </ac:grpSpMkLst>
        </pc:grpChg>
        <pc:picChg chg="add del mod">
          <ac:chgData name="Nghĩa Phạm" userId="437b0e18d13f8e57" providerId="LiveId" clId="{1A73169F-B894-44F6-867D-4DBD99BF518C}" dt="2022-03-15T08:17:42.466" v="9806" actId="478"/>
          <ac:picMkLst>
            <pc:docMk/>
            <pc:sldMk cId="163636112" sldId="264"/>
            <ac:picMk id="3" creationId="{1711186C-990F-4836-A4F9-7586AAA5A72A}"/>
          </ac:picMkLst>
        </pc:picChg>
        <pc:picChg chg="del mod modCrop">
          <ac:chgData name="Nghĩa Phạm" userId="437b0e18d13f8e57" providerId="LiveId" clId="{1A73169F-B894-44F6-867D-4DBD99BF518C}" dt="2022-03-15T08:17:29.756" v="9800" actId="478"/>
          <ac:picMkLst>
            <pc:docMk/>
            <pc:sldMk cId="163636112" sldId="264"/>
            <ac:picMk id="5" creationId="{3F6172B7-A214-430E-BAA0-716F4300C477}"/>
          </ac:picMkLst>
        </pc:picChg>
        <pc:picChg chg="mod">
          <ac:chgData name="Nghĩa Phạm" userId="437b0e18d13f8e57" providerId="LiveId" clId="{1A73169F-B894-44F6-867D-4DBD99BF518C}" dt="2022-03-15T08:16:17.403" v="9788" actId="14100"/>
          <ac:picMkLst>
            <pc:docMk/>
            <pc:sldMk cId="163636112" sldId="264"/>
            <ac:picMk id="7" creationId="{78C95FE7-E672-4C05-8ADF-D6B47910A64A}"/>
          </ac:picMkLst>
        </pc:picChg>
        <pc:picChg chg="mod">
          <ac:chgData name="Nghĩa Phạm" userId="437b0e18d13f8e57" providerId="LiveId" clId="{1A73169F-B894-44F6-867D-4DBD99BF518C}" dt="2022-03-15T08:16:15.075" v="9787" actId="14100"/>
          <ac:picMkLst>
            <pc:docMk/>
            <pc:sldMk cId="163636112" sldId="264"/>
            <ac:picMk id="9" creationId="{46A50B6F-088C-42CB-8C25-97CE8E8FF475}"/>
          </ac:picMkLst>
        </pc:picChg>
        <pc:picChg chg="mod">
          <ac:chgData name="Nghĩa Phạm" userId="437b0e18d13f8e57" providerId="LiveId" clId="{1A73169F-B894-44F6-867D-4DBD99BF518C}" dt="2022-03-03T12:49:03.073" v="31"/>
          <ac:picMkLst>
            <pc:docMk/>
            <pc:sldMk cId="163636112" sldId="264"/>
            <ac:picMk id="12" creationId="{D57F6F77-0A84-472F-8C2A-8656D305D085}"/>
          </ac:picMkLst>
        </pc:picChg>
        <pc:picChg chg="mod">
          <ac:chgData name="Nghĩa Phạm" userId="437b0e18d13f8e57" providerId="LiveId" clId="{1A73169F-B894-44F6-867D-4DBD99BF518C}" dt="2022-03-03T12:49:03.073" v="31"/>
          <ac:picMkLst>
            <pc:docMk/>
            <pc:sldMk cId="163636112" sldId="264"/>
            <ac:picMk id="13" creationId="{FAB89AF0-ED1C-4C9D-A210-1A97B8C3959F}"/>
          </ac:picMkLst>
        </pc:picChg>
        <pc:picChg chg="mod">
          <ac:chgData name="Nghĩa Phạm" userId="437b0e18d13f8e57" providerId="LiveId" clId="{1A73169F-B894-44F6-867D-4DBD99BF518C}" dt="2022-03-03T12:51:37.074" v="42"/>
          <ac:picMkLst>
            <pc:docMk/>
            <pc:sldMk cId="163636112" sldId="264"/>
            <ac:picMk id="17" creationId="{286752CF-4E6D-44D1-B689-886554A3CA18}"/>
          </ac:picMkLst>
        </pc:picChg>
        <pc:picChg chg="mod">
          <ac:chgData name="Nghĩa Phạm" userId="437b0e18d13f8e57" providerId="LiveId" clId="{1A73169F-B894-44F6-867D-4DBD99BF518C}" dt="2022-03-03T12:52:01.428" v="48"/>
          <ac:picMkLst>
            <pc:docMk/>
            <pc:sldMk cId="163636112" sldId="264"/>
            <ac:picMk id="19" creationId="{9F6E1F7B-1B5F-4015-ADA5-4E1D61EB2089}"/>
          </ac:picMkLst>
        </pc:picChg>
        <pc:picChg chg="mod">
          <ac:chgData name="Nghĩa Phạm" userId="437b0e18d13f8e57" providerId="LiveId" clId="{1A73169F-B894-44F6-867D-4DBD99BF518C}" dt="2022-03-03T12:52:01.428" v="48"/>
          <ac:picMkLst>
            <pc:docMk/>
            <pc:sldMk cId="163636112" sldId="264"/>
            <ac:picMk id="20" creationId="{7C0E122C-FD21-40D6-93F7-CD5494637EDD}"/>
          </ac:picMkLst>
        </pc:picChg>
        <pc:picChg chg="mod">
          <ac:chgData name="Nghĩa Phạm" userId="437b0e18d13f8e57" providerId="LiveId" clId="{1A73169F-B894-44F6-867D-4DBD99BF518C}" dt="2022-03-03T12:52:27.244" v="60"/>
          <ac:picMkLst>
            <pc:docMk/>
            <pc:sldMk cId="163636112" sldId="264"/>
            <ac:picMk id="24" creationId="{1F6C7D01-84BE-4915-ABC4-5070A2658FE1}"/>
          </ac:picMkLst>
        </pc:picChg>
        <pc:picChg chg="add del mod">
          <ac:chgData name="Nghĩa Phạm" userId="437b0e18d13f8e57" providerId="LiveId" clId="{1A73169F-B894-44F6-867D-4DBD99BF518C}" dt="2022-03-05T03:39:21.013" v="1522" actId="21"/>
          <ac:picMkLst>
            <pc:docMk/>
            <pc:sldMk cId="163636112" sldId="264"/>
            <ac:picMk id="25" creationId="{34A1D534-8166-4942-A840-A20B634A132B}"/>
          </ac:picMkLst>
        </pc:picChg>
        <pc:picChg chg="add del mod topLvl modCrop">
          <ac:chgData name="Nghĩa Phạm" userId="437b0e18d13f8e57" providerId="LiveId" clId="{1A73169F-B894-44F6-867D-4DBD99BF518C}" dt="2022-03-19T07:32:22.622" v="15054" actId="732"/>
          <ac:picMkLst>
            <pc:docMk/>
            <pc:sldMk cId="163636112" sldId="264"/>
            <ac:picMk id="26" creationId="{FF435B36-F6DD-4407-BB7F-BC69E85245A8}"/>
          </ac:picMkLst>
        </pc:picChg>
        <pc:picChg chg="mod topLvl">
          <ac:chgData name="Nghĩa Phạm" userId="437b0e18d13f8e57" providerId="LiveId" clId="{1A73169F-B894-44F6-867D-4DBD99BF518C}" dt="2022-03-05T07:12:59.819" v="5674" actId="207"/>
          <ac:picMkLst>
            <pc:docMk/>
            <pc:sldMk cId="163636112" sldId="264"/>
            <ac:picMk id="28" creationId="{347B6E35-F45A-4F5A-B10F-453D5EEB35CB}"/>
          </ac:picMkLst>
        </pc:picChg>
        <pc:picChg chg="del mod topLvl modCrop">
          <ac:chgData name="Nghĩa Phạm" userId="437b0e18d13f8e57" providerId="LiveId" clId="{1A73169F-B894-44F6-867D-4DBD99BF518C}" dt="2022-03-15T08:18:55.118" v="9822" actId="478"/>
          <ac:picMkLst>
            <pc:docMk/>
            <pc:sldMk cId="163636112" sldId="264"/>
            <ac:picMk id="29" creationId="{14BF3C58-A268-411F-9ABE-641596D42A4F}"/>
          </ac:picMkLst>
        </pc:picChg>
        <pc:picChg chg="del mod">
          <ac:chgData name="Nghĩa Phạm" userId="437b0e18d13f8e57" providerId="LiveId" clId="{1A73169F-B894-44F6-867D-4DBD99BF518C}" dt="2022-03-19T07:32:25.622" v="15055" actId="478"/>
          <ac:picMkLst>
            <pc:docMk/>
            <pc:sldMk cId="163636112" sldId="264"/>
            <ac:picMk id="30" creationId="{0A2EB07D-C5A0-4D2B-AA54-28A5A2E44078}"/>
          </ac:picMkLst>
        </pc:picChg>
        <pc:picChg chg="mod topLvl">
          <ac:chgData name="Nghĩa Phạm" userId="437b0e18d13f8e57" providerId="LiveId" clId="{1A73169F-B894-44F6-867D-4DBD99BF518C}" dt="2022-03-05T07:12:06.409" v="5664" actId="165"/>
          <ac:picMkLst>
            <pc:docMk/>
            <pc:sldMk cId="163636112" sldId="264"/>
            <ac:picMk id="32" creationId="{FD3C2360-3393-46A4-84DA-54B13180F234}"/>
          </ac:picMkLst>
        </pc:picChg>
        <pc:picChg chg="mod">
          <ac:chgData name="Nghĩa Phạm" userId="437b0e18d13f8e57" providerId="LiveId" clId="{1A73169F-B894-44F6-867D-4DBD99BF518C}" dt="2022-03-15T08:18:15.202" v="9815" actId="165"/>
          <ac:picMkLst>
            <pc:docMk/>
            <pc:sldMk cId="163636112" sldId="264"/>
            <ac:picMk id="33" creationId="{9D0A9836-A292-42CD-83CF-E7A4FB7AA876}"/>
          </ac:picMkLst>
        </pc:picChg>
        <pc:picChg chg="mod">
          <ac:chgData name="Nghĩa Phạm" userId="437b0e18d13f8e57" providerId="LiveId" clId="{1A73169F-B894-44F6-867D-4DBD99BF518C}" dt="2022-03-19T07:32:29.422" v="15058" actId="478"/>
          <ac:picMkLst>
            <pc:docMk/>
            <pc:sldMk cId="163636112" sldId="264"/>
            <ac:picMk id="33" creationId="{C4FD07DA-10AD-4FBC-B373-F04F4D660AD1}"/>
          </ac:picMkLst>
        </pc:picChg>
        <pc:picChg chg="mod topLvl">
          <ac:chgData name="Nghĩa Phạm" userId="437b0e18d13f8e57" providerId="LiveId" clId="{1A73169F-B894-44F6-867D-4DBD99BF518C}" dt="2022-03-05T07:13:20.521" v="5675" actId="1076"/>
          <ac:picMkLst>
            <pc:docMk/>
            <pc:sldMk cId="163636112" sldId="264"/>
            <ac:picMk id="35" creationId="{24EDDE96-5B96-4D9D-8F18-855C59B8E106}"/>
          </ac:picMkLst>
        </pc:picChg>
        <pc:picChg chg="mod">
          <ac:chgData name="Nghĩa Phạm" userId="437b0e18d13f8e57" providerId="LiveId" clId="{1A73169F-B894-44F6-867D-4DBD99BF518C}" dt="2022-03-15T08:18:15.202" v="9815" actId="165"/>
          <ac:picMkLst>
            <pc:docMk/>
            <pc:sldMk cId="163636112" sldId="264"/>
            <ac:picMk id="39" creationId="{306429FA-55F7-4272-B97A-BA971DA07707}"/>
          </ac:picMkLst>
        </pc:picChg>
        <pc:picChg chg="add del mod">
          <ac:chgData name="Nghĩa Phạm" userId="437b0e18d13f8e57" providerId="LiveId" clId="{1A73169F-B894-44F6-867D-4DBD99BF518C}" dt="2022-03-05T07:16:36.470" v="6198" actId="478"/>
          <ac:picMkLst>
            <pc:docMk/>
            <pc:sldMk cId="163636112" sldId="264"/>
            <ac:picMk id="40" creationId="{B61CF524-506C-4732-A494-FA5DACC398E6}"/>
          </ac:picMkLst>
        </pc:picChg>
        <pc:picChg chg="add del mod">
          <ac:chgData name="Nghĩa Phạm" userId="437b0e18d13f8e57" providerId="LiveId" clId="{1A73169F-B894-44F6-867D-4DBD99BF518C}" dt="2022-03-05T07:16:36.470" v="6198" actId="478"/>
          <ac:picMkLst>
            <pc:docMk/>
            <pc:sldMk cId="163636112" sldId="264"/>
            <ac:picMk id="42" creationId="{3762A11E-9139-49F9-981D-9BC97B481903}"/>
          </ac:picMkLst>
        </pc:picChg>
        <pc:picChg chg="del mod topLvl modCrop">
          <ac:chgData name="Nghĩa Phạm" userId="437b0e18d13f8e57" providerId="LiveId" clId="{1A73169F-B894-44F6-867D-4DBD99BF518C}" dt="2022-03-19T07:32:09.882" v="15050" actId="478"/>
          <ac:picMkLst>
            <pc:docMk/>
            <pc:sldMk cId="163636112" sldId="264"/>
            <ac:picMk id="42" creationId="{BC44DADE-A25A-47A7-B1D9-3A744EE16D36}"/>
          </ac:picMkLst>
        </pc:picChg>
        <pc:picChg chg="mod">
          <ac:chgData name="Nghĩa Phạm" userId="437b0e18d13f8e57" providerId="LiveId" clId="{1A73169F-B894-44F6-867D-4DBD99BF518C}" dt="2022-03-05T15:03:12.347" v="6229"/>
          <ac:picMkLst>
            <pc:docMk/>
            <pc:sldMk cId="163636112" sldId="264"/>
            <ac:picMk id="43" creationId="{6D003284-3422-4499-B93D-9DFF7E995583}"/>
          </ac:picMkLst>
        </pc:picChg>
        <pc:picChg chg="add del mod">
          <ac:chgData name="Nghĩa Phạm" userId="437b0e18d13f8e57" providerId="LiveId" clId="{1A73169F-B894-44F6-867D-4DBD99BF518C}" dt="2022-03-05T07:16:36.470" v="6198" actId="478"/>
          <ac:picMkLst>
            <pc:docMk/>
            <pc:sldMk cId="163636112" sldId="264"/>
            <ac:picMk id="44" creationId="{1CF111B8-B6CA-4125-B158-1781D9C301D1}"/>
          </ac:picMkLst>
        </pc:picChg>
        <pc:picChg chg="mod">
          <ac:chgData name="Nghĩa Phạm" userId="437b0e18d13f8e57" providerId="LiveId" clId="{1A73169F-B894-44F6-867D-4DBD99BF518C}" dt="2022-03-05T15:03:12.347" v="6229"/>
          <ac:picMkLst>
            <pc:docMk/>
            <pc:sldMk cId="163636112" sldId="264"/>
            <ac:picMk id="44" creationId="{4EC20C58-EF28-44A9-92F0-47B6D814FA60}"/>
          </ac:picMkLst>
        </pc:picChg>
        <pc:picChg chg="mod">
          <ac:chgData name="Nghĩa Phạm" userId="437b0e18d13f8e57" providerId="LiveId" clId="{1A73169F-B894-44F6-867D-4DBD99BF518C}" dt="2022-03-15T08:19:05.287" v="9825" actId="165"/>
          <ac:picMkLst>
            <pc:docMk/>
            <pc:sldMk cId="163636112" sldId="264"/>
            <ac:picMk id="44" creationId="{DB46FA1F-FE70-4EFA-A6A1-263F3A4FC6D2}"/>
          </ac:picMkLst>
        </pc:picChg>
        <pc:picChg chg="mod">
          <ac:chgData name="Nghĩa Phạm" userId="437b0e18d13f8e57" providerId="LiveId" clId="{1A73169F-B894-44F6-867D-4DBD99BF518C}" dt="2022-03-15T08:19:05.287" v="9825" actId="165"/>
          <ac:picMkLst>
            <pc:docMk/>
            <pc:sldMk cId="163636112" sldId="264"/>
            <ac:picMk id="45" creationId="{2402A953-B48B-42FC-AEE1-38AED0711640}"/>
          </ac:picMkLst>
        </pc:picChg>
        <pc:picChg chg="mod">
          <ac:chgData name="Nghĩa Phạm" userId="437b0e18d13f8e57" providerId="LiveId" clId="{1A73169F-B894-44F6-867D-4DBD99BF518C}" dt="2022-03-05T15:03:12.347" v="6229"/>
          <ac:picMkLst>
            <pc:docMk/>
            <pc:sldMk cId="163636112" sldId="264"/>
            <ac:picMk id="45" creationId="{5A4B3844-8B19-44D8-9CBC-0E01812EA31D}"/>
          </ac:picMkLst>
        </pc:picChg>
        <pc:picChg chg="mod">
          <ac:chgData name="Nghĩa Phạm" userId="437b0e18d13f8e57" providerId="LiveId" clId="{1A73169F-B894-44F6-867D-4DBD99BF518C}" dt="2022-03-05T07:17:18.067" v="6211"/>
          <ac:picMkLst>
            <pc:docMk/>
            <pc:sldMk cId="163636112" sldId="264"/>
            <ac:picMk id="53" creationId="{EB74794D-CAD0-4363-9CC0-BFE09B696CB7}"/>
          </ac:picMkLst>
        </pc:picChg>
        <pc:picChg chg="mod">
          <ac:chgData name="Nghĩa Phạm" userId="437b0e18d13f8e57" providerId="LiveId" clId="{1A73169F-B894-44F6-867D-4DBD99BF518C}" dt="2022-03-05T07:17:18.067" v="6211"/>
          <ac:picMkLst>
            <pc:docMk/>
            <pc:sldMk cId="163636112" sldId="264"/>
            <ac:picMk id="54" creationId="{FD138FC9-5EC3-478B-AA3D-69EB4B912382}"/>
          </ac:picMkLst>
        </pc:picChg>
        <pc:picChg chg="mod">
          <ac:chgData name="Nghĩa Phạm" userId="437b0e18d13f8e57" providerId="LiveId" clId="{1A73169F-B894-44F6-867D-4DBD99BF518C}" dt="2022-03-05T07:17:18.067" v="6211"/>
          <ac:picMkLst>
            <pc:docMk/>
            <pc:sldMk cId="163636112" sldId="264"/>
            <ac:picMk id="55" creationId="{B416C204-16DA-4467-BE48-C733AD41FA06}"/>
          </ac:picMkLst>
        </pc:picChg>
      </pc:sldChg>
      <pc:sldChg chg="addSp delSp modSp del mod modTransition setBg">
        <pc:chgData name="Nghĩa Phạm" userId="437b0e18d13f8e57" providerId="LiveId" clId="{1A73169F-B894-44F6-867D-4DBD99BF518C}" dt="2022-03-19T07:32:52.547" v="15065" actId="47"/>
        <pc:sldMkLst>
          <pc:docMk/>
          <pc:sldMk cId="3671002784" sldId="265"/>
        </pc:sldMkLst>
        <pc:spChg chg="add del">
          <ac:chgData name="Nghĩa Phạm" userId="437b0e18d13f8e57" providerId="LiveId" clId="{1A73169F-B894-44F6-867D-4DBD99BF518C}" dt="2022-03-06T05:27:34.337" v="9158" actId="11529"/>
          <ac:spMkLst>
            <pc:docMk/>
            <pc:sldMk cId="3671002784" sldId="265"/>
            <ac:spMk id="3" creationId="{4AAF3ECF-8FA9-4C1D-95F2-81CDADEA3F7C}"/>
          </ac:spMkLst>
        </pc:spChg>
        <pc:spChg chg="add del mod">
          <ac:chgData name="Nghĩa Phạm" userId="437b0e18d13f8e57" providerId="LiveId" clId="{1A73169F-B894-44F6-867D-4DBD99BF518C}" dt="2022-03-06T05:28:20.612" v="9172" actId="478"/>
          <ac:spMkLst>
            <pc:docMk/>
            <pc:sldMk cId="3671002784" sldId="265"/>
            <ac:spMk id="4" creationId="{F34312CA-37F9-4F1A-842C-1FE0A16A0106}"/>
          </ac:spMkLst>
        </pc:spChg>
        <pc:spChg chg="add del mod ord">
          <ac:chgData name="Nghĩa Phạm" userId="437b0e18d13f8e57" providerId="LiveId" clId="{1A73169F-B894-44F6-867D-4DBD99BF518C}" dt="2022-03-06T05:30:15.827" v="9183" actId="478"/>
          <ac:spMkLst>
            <pc:docMk/>
            <pc:sldMk cId="3671002784" sldId="265"/>
            <ac:spMk id="5" creationId="{3BB612D9-D58D-4EB4-B686-297FC8DF57BA}"/>
          </ac:spMkLst>
        </pc:spChg>
        <pc:spChg chg="mod">
          <ac:chgData name="Nghĩa Phạm" userId="437b0e18d13f8e57" providerId="LiveId" clId="{1A73169F-B894-44F6-867D-4DBD99BF518C}" dt="2022-03-03T12:49:17.879" v="33"/>
          <ac:spMkLst>
            <pc:docMk/>
            <pc:sldMk cId="3671002784" sldId="265"/>
            <ac:spMk id="17" creationId="{B1428BD2-7656-40BD-A483-D70F067665BE}"/>
          </ac:spMkLst>
        </pc:spChg>
        <pc:spChg chg="mod">
          <ac:chgData name="Nghĩa Phạm" userId="437b0e18d13f8e57" providerId="LiveId" clId="{1A73169F-B894-44F6-867D-4DBD99BF518C}" dt="2022-03-03T12:52:06.717" v="51"/>
          <ac:spMkLst>
            <pc:docMk/>
            <pc:sldMk cId="3671002784" sldId="265"/>
            <ac:spMk id="22" creationId="{2B270887-9C3D-4B1F-9DA4-1BB4B261E753}"/>
          </ac:spMkLst>
        </pc:spChg>
        <pc:spChg chg="mod">
          <ac:chgData name="Nghĩa Phạm" userId="437b0e18d13f8e57" providerId="LiveId" clId="{1A73169F-B894-44F6-867D-4DBD99BF518C}" dt="2022-03-03T12:52:34.602" v="63"/>
          <ac:spMkLst>
            <pc:docMk/>
            <pc:sldMk cId="3671002784" sldId="265"/>
            <ac:spMk id="24" creationId="{75D3DB35-F65C-41CF-BB91-7F77FB21D4CA}"/>
          </ac:spMkLst>
        </pc:spChg>
        <pc:spChg chg="add del mod">
          <ac:chgData name="Nghĩa Phạm" userId="437b0e18d13f8e57" providerId="LiveId" clId="{1A73169F-B894-44F6-867D-4DBD99BF518C}" dt="2022-03-03T13:39:40.342" v="1021" actId="478"/>
          <ac:spMkLst>
            <pc:docMk/>
            <pc:sldMk cId="3671002784" sldId="265"/>
            <ac:spMk id="26" creationId="{703DD550-4725-43CA-BDF4-3A9A85351F6F}"/>
          </ac:spMkLst>
        </pc:spChg>
        <pc:spChg chg="mod">
          <ac:chgData name="Nghĩa Phạm" userId="437b0e18d13f8e57" providerId="LiveId" clId="{1A73169F-B894-44F6-867D-4DBD99BF518C}" dt="2022-03-15T08:16:31.936" v="9795"/>
          <ac:spMkLst>
            <pc:docMk/>
            <pc:sldMk cId="3671002784" sldId="265"/>
            <ac:spMk id="31" creationId="{DB762935-8AEC-43BA-9A56-94D10EF15578}"/>
          </ac:spMkLst>
        </pc:spChg>
        <pc:spChg chg="mod">
          <ac:chgData name="Nghĩa Phạm" userId="437b0e18d13f8e57" providerId="LiveId" clId="{1A73169F-B894-44F6-867D-4DBD99BF518C}" dt="2022-03-05T04:20:44.415" v="2705"/>
          <ac:spMkLst>
            <pc:docMk/>
            <pc:sldMk cId="3671002784" sldId="265"/>
            <ac:spMk id="32" creationId="{F6D28CFE-D777-4BFC-9302-C0EC2E542AEB}"/>
          </ac:spMkLst>
        </pc:spChg>
        <pc:spChg chg="mod">
          <ac:chgData name="Nghĩa Phạm" userId="437b0e18d13f8e57" providerId="LiveId" clId="{1A73169F-B894-44F6-867D-4DBD99BF518C}" dt="2022-03-03T13:47:21.292" v="1027"/>
          <ac:spMkLst>
            <pc:docMk/>
            <pc:sldMk cId="3671002784" sldId="265"/>
            <ac:spMk id="33" creationId="{1038C605-5789-46B0-BFD4-BFA7A12F714E}"/>
          </ac:spMkLst>
        </pc:spChg>
        <pc:spChg chg="mod">
          <ac:chgData name="Nghĩa Phạm" userId="437b0e18d13f8e57" providerId="LiveId" clId="{1A73169F-B894-44F6-867D-4DBD99BF518C}" dt="2022-03-05T04:20:44.415" v="2705"/>
          <ac:spMkLst>
            <pc:docMk/>
            <pc:sldMk cId="3671002784" sldId="265"/>
            <ac:spMk id="33" creationId="{928E9255-6499-4F92-9CC0-9FE9D0DF5D2F}"/>
          </ac:spMkLst>
        </pc:spChg>
        <pc:spChg chg="mod">
          <ac:chgData name="Nghĩa Phạm" userId="437b0e18d13f8e57" providerId="LiveId" clId="{1A73169F-B894-44F6-867D-4DBD99BF518C}" dt="2022-03-05T04:20:44.415" v="2705"/>
          <ac:spMkLst>
            <pc:docMk/>
            <pc:sldMk cId="3671002784" sldId="265"/>
            <ac:spMk id="35" creationId="{3F02F339-8F47-48FF-9DAC-4E3FD1687646}"/>
          </ac:spMkLst>
        </pc:spChg>
        <pc:spChg chg="mod">
          <ac:chgData name="Nghĩa Phạm" userId="437b0e18d13f8e57" providerId="LiveId" clId="{1A73169F-B894-44F6-867D-4DBD99BF518C}" dt="2022-03-05T04:20:44.415" v="2705"/>
          <ac:spMkLst>
            <pc:docMk/>
            <pc:sldMk cId="3671002784" sldId="265"/>
            <ac:spMk id="36" creationId="{27D24786-79C0-4C46-A65F-F5CF86D8FE67}"/>
          </ac:spMkLst>
        </pc:spChg>
        <pc:spChg chg="mod">
          <ac:chgData name="Nghĩa Phạm" userId="437b0e18d13f8e57" providerId="LiveId" clId="{1A73169F-B894-44F6-867D-4DBD99BF518C}" dt="2022-03-03T13:47:21.292" v="1027"/>
          <ac:spMkLst>
            <pc:docMk/>
            <pc:sldMk cId="3671002784" sldId="265"/>
            <ac:spMk id="36" creationId="{A594C4EB-1FAB-49B4-9163-F69076BCEEEC}"/>
          </ac:spMkLst>
        </pc:spChg>
        <pc:spChg chg="mod">
          <ac:chgData name="Nghĩa Phạm" userId="437b0e18d13f8e57" providerId="LiveId" clId="{1A73169F-B894-44F6-867D-4DBD99BF518C}" dt="2022-03-03T13:47:21.292" v="1027"/>
          <ac:spMkLst>
            <pc:docMk/>
            <pc:sldMk cId="3671002784" sldId="265"/>
            <ac:spMk id="38" creationId="{6AC95E83-FE3E-4D9D-AD19-A1ED8B0A6324}"/>
          </ac:spMkLst>
        </pc:spChg>
        <pc:spChg chg="mod">
          <ac:chgData name="Nghĩa Phạm" userId="437b0e18d13f8e57" providerId="LiveId" clId="{1A73169F-B894-44F6-867D-4DBD99BF518C}" dt="2022-03-05T04:20:44.415" v="2705"/>
          <ac:spMkLst>
            <pc:docMk/>
            <pc:sldMk cId="3671002784" sldId="265"/>
            <ac:spMk id="38" creationId="{A6EF7A6C-3AFB-4503-A527-39CE0B055277}"/>
          </ac:spMkLst>
        </pc:spChg>
        <pc:spChg chg="mod">
          <ac:chgData name="Nghĩa Phạm" userId="437b0e18d13f8e57" providerId="LiveId" clId="{1A73169F-B894-44F6-867D-4DBD99BF518C}" dt="2022-03-03T13:47:21.292" v="1027"/>
          <ac:spMkLst>
            <pc:docMk/>
            <pc:sldMk cId="3671002784" sldId="265"/>
            <ac:spMk id="39" creationId="{529EA7C8-E180-4433-9EDF-DCC360AE9810}"/>
          </ac:spMkLst>
        </pc:spChg>
        <pc:spChg chg="mod">
          <ac:chgData name="Nghĩa Phạm" userId="437b0e18d13f8e57" providerId="LiveId" clId="{1A73169F-B894-44F6-867D-4DBD99BF518C}" dt="2022-03-05T04:20:44.415" v="2705"/>
          <ac:spMkLst>
            <pc:docMk/>
            <pc:sldMk cId="3671002784" sldId="265"/>
            <ac:spMk id="39" creationId="{677FF309-581F-452E-9B75-E32A60882583}"/>
          </ac:spMkLst>
        </pc:spChg>
        <pc:spChg chg="mod">
          <ac:chgData name="Nghĩa Phạm" userId="437b0e18d13f8e57" providerId="LiveId" clId="{1A73169F-B894-44F6-867D-4DBD99BF518C}" dt="2022-03-05T04:20:44.415" v="2705"/>
          <ac:spMkLst>
            <pc:docMk/>
            <pc:sldMk cId="3671002784" sldId="265"/>
            <ac:spMk id="41" creationId="{55E30CB1-37CD-450C-B440-E343F3F40CA5}"/>
          </ac:spMkLst>
        </pc:spChg>
        <pc:spChg chg="mod">
          <ac:chgData name="Nghĩa Phạm" userId="437b0e18d13f8e57" providerId="LiveId" clId="{1A73169F-B894-44F6-867D-4DBD99BF518C}" dt="2022-03-03T13:47:21.292" v="1027"/>
          <ac:spMkLst>
            <pc:docMk/>
            <pc:sldMk cId="3671002784" sldId="265"/>
            <ac:spMk id="41" creationId="{A99A6CF9-AD75-4D61-B2E0-A941F629B3AB}"/>
          </ac:spMkLst>
        </pc:spChg>
        <pc:spChg chg="mod">
          <ac:chgData name="Nghĩa Phạm" userId="437b0e18d13f8e57" providerId="LiveId" clId="{1A73169F-B894-44F6-867D-4DBD99BF518C}" dt="2022-03-05T04:20:44.415" v="2705"/>
          <ac:spMkLst>
            <pc:docMk/>
            <pc:sldMk cId="3671002784" sldId="265"/>
            <ac:spMk id="42" creationId="{961EE80D-6B02-4C07-8440-EBE38EC8045F}"/>
          </ac:spMkLst>
        </pc:spChg>
        <pc:spChg chg="mod">
          <ac:chgData name="Nghĩa Phạm" userId="437b0e18d13f8e57" providerId="LiveId" clId="{1A73169F-B894-44F6-867D-4DBD99BF518C}" dt="2022-03-03T13:47:21.292" v="1027"/>
          <ac:spMkLst>
            <pc:docMk/>
            <pc:sldMk cId="3671002784" sldId="265"/>
            <ac:spMk id="44" creationId="{0D767E06-E374-4A11-87AD-A3415C4CCB97}"/>
          </ac:spMkLst>
        </pc:spChg>
        <pc:spChg chg="mod">
          <ac:chgData name="Nghĩa Phạm" userId="437b0e18d13f8e57" providerId="LiveId" clId="{1A73169F-B894-44F6-867D-4DBD99BF518C}" dt="2022-03-05T04:20:44.415" v="2705"/>
          <ac:spMkLst>
            <pc:docMk/>
            <pc:sldMk cId="3671002784" sldId="265"/>
            <ac:spMk id="44" creationId="{55FBAB8C-9453-4406-B13C-929166397984}"/>
          </ac:spMkLst>
        </pc:spChg>
        <pc:spChg chg="mod">
          <ac:chgData name="Nghĩa Phạm" userId="437b0e18d13f8e57" providerId="LiveId" clId="{1A73169F-B894-44F6-867D-4DBD99BF518C}" dt="2022-03-05T04:20:44.415" v="2705"/>
          <ac:spMkLst>
            <pc:docMk/>
            <pc:sldMk cId="3671002784" sldId="265"/>
            <ac:spMk id="45" creationId="{880092EA-6970-453F-883D-E1B0D9B9BAD6}"/>
          </ac:spMkLst>
        </pc:spChg>
        <pc:spChg chg="add del mod">
          <ac:chgData name="Nghĩa Phạm" userId="437b0e18d13f8e57" providerId="LiveId" clId="{1A73169F-B894-44F6-867D-4DBD99BF518C}" dt="2022-03-06T05:26:48.262" v="9150" actId="478"/>
          <ac:spMkLst>
            <pc:docMk/>
            <pc:sldMk cId="3671002784" sldId="265"/>
            <ac:spMk id="46" creationId="{8EF54E56-EB4B-433C-A71E-8592A7D14C5B}"/>
          </ac:spMkLst>
        </pc:spChg>
        <pc:spChg chg="mod">
          <ac:chgData name="Nghĩa Phạm" userId="437b0e18d13f8e57" providerId="LiveId" clId="{1A73169F-B894-44F6-867D-4DBD99BF518C}" dt="2022-03-03T13:47:21.292" v="1027"/>
          <ac:spMkLst>
            <pc:docMk/>
            <pc:sldMk cId="3671002784" sldId="265"/>
            <ac:spMk id="46" creationId="{95C20979-9D6B-4DC3-B306-A5B2D4616A47}"/>
          </ac:spMkLst>
        </pc:spChg>
        <pc:spChg chg="add del mod">
          <ac:chgData name="Nghĩa Phạm" userId="437b0e18d13f8e57" providerId="LiveId" clId="{1A73169F-B894-44F6-867D-4DBD99BF518C}" dt="2022-03-06T05:26:55.806" v="9156" actId="478"/>
          <ac:spMkLst>
            <pc:docMk/>
            <pc:sldMk cId="3671002784" sldId="265"/>
            <ac:spMk id="47" creationId="{D38BFDFD-F11E-4A6D-B4A0-FC6D9F0F638D}"/>
          </ac:spMkLst>
        </pc:spChg>
        <pc:spChg chg="mod">
          <ac:chgData name="Nghĩa Phạm" userId="437b0e18d13f8e57" providerId="LiveId" clId="{1A73169F-B894-44F6-867D-4DBD99BF518C}" dt="2022-03-03T13:47:21.292" v="1027"/>
          <ac:spMkLst>
            <pc:docMk/>
            <pc:sldMk cId="3671002784" sldId="265"/>
            <ac:spMk id="47" creationId="{FB62D018-66D3-4505-9D62-87F0833CA973}"/>
          </ac:spMkLst>
        </pc:spChg>
        <pc:spChg chg="add del mod">
          <ac:chgData name="Nghĩa Phạm" userId="437b0e18d13f8e57" providerId="LiveId" clId="{1A73169F-B894-44F6-867D-4DBD99BF518C}" dt="2022-03-06T05:26:47.766" v="9149" actId="478"/>
          <ac:spMkLst>
            <pc:docMk/>
            <pc:sldMk cId="3671002784" sldId="265"/>
            <ac:spMk id="48" creationId="{81441F2D-6401-4569-A11A-307D1711C4F2}"/>
          </ac:spMkLst>
        </pc:spChg>
        <pc:spChg chg="add del mod">
          <ac:chgData name="Nghĩa Phạm" userId="437b0e18d13f8e57" providerId="LiveId" clId="{1A73169F-B894-44F6-867D-4DBD99BF518C}" dt="2022-03-06T05:26:53.381" v="9154" actId="478"/>
          <ac:spMkLst>
            <pc:docMk/>
            <pc:sldMk cId="3671002784" sldId="265"/>
            <ac:spMk id="49" creationId="{3A7901CD-010B-4DAC-9679-2AACF66D0117}"/>
          </ac:spMkLst>
        </pc:spChg>
        <pc:spChg chg="mod">
          <ac:chgData name="Nghĩa Phạm" userId="437b0e18d13f8e57" providerId="LiveId" clId="{1A73169F-B894-44F6-867D-4DBD99BF518C}" dt="2022-03-03T13:47:21.292" v="1027"/>
          <ac:spMkLst>
            <pc:docMk/>
            <pc:sldMk cId="3671002784" sldId="265"/>
            <ac:spMk id="49" creationId="{95603C5E-FACA-422F-A195-F8E28CDF6A7A}"/>
          </ac:spMkLst>
        </pc:spChg>
        <pc:spChg chg="add del mod">
          <ac:chgData name="Nghĩa Phạm" userId="437b0e18d13f8e57" providerId="LiveId" clId="{1A73169F-B894-44F6-867D-4DBD99BF518C}" dt="2022-03-06T05:26:49.918" v="9152" actId="478"/>
          <ac:spMkLst>
            <pc:docMk/>
            <pc:sldMk cId="3671002784" sldId="265"/>
            <ac:spMk id="50" creationId="{8AA17563-3835-4E19-AC3E-E0C5B4E9EC15}"/>
          </ac:spMkLst>
        </pc:spChg>
        <pc:spChg chg="add del mod">
          <ac:chgData name="Nghĩa Phạm" userId="437b0e18d13f8e57" providerId="LiveId" clId="{1A73169F-B894-44F6-867D-4DBD99BF518C}" dt="2022-03-06T05:26:51.486" v="9153" actId="478"/>
          <ac:spMkLst>
            <pc:docMk/>
            <pc:sldMk cId="3671002784" sldId="265"/>
            <ac:spMk id="51" creationId="{8691497C-A61F-4994-856F-E3718373B11E}"/>
          </ac:spMkLst>
        </pc:spChg>
        <pc:spChg chg="add mod topLvl">
          <ac:chgData name="Nghĩa Phạm" userId="437b0e18d13f8e57" providerId="LiveId" clId="{1A73169F-B894-44F6-867D-4DBD99BF518C}" dt="2022-03-05T15:02:40.018" v="6226" actId="207"/>
          <ac:spMkLst>
            <pc:docMk/>
            <pc:sldMk cId="3671002784" sldId="265"/>
            <ac:spMk id="52" creationId="{AC5D1973-7E9B-4C77-BE8E-D5A1DACA45CF}"/>
          </ac:spMkLst>
        </pc:spChg>
        <pc:spChg chg="add del mod">
          <ac:chgData name="Nghĩa Phạm" userId="437b0e18d13f8e57" providerId="LiveId" clId="{1A73169F-B894-44F6-867D-4DBD99BF518C}" dt="2022-03-05T06:56:30.066" v="5256" actId="478"/>
          <ac:spMkLst>
            <pc:docMk/>
            <pc:sldMk cId="3671002784" sldId="265"/>
            <ac:spMk id="53" creationId="{0B577370-4193-4BD4-9B4E-5FBDC5891EA7}"/>
          </ac:spMkLst>
        </pc:spChg>
        <pc:spChg chg="add del mod">
          <ac:chgData name="Nghĩa Phạm" userId="437b0e18d13f8e57" providerId="LiveId" clId="{1A73169F-B894-44F6-867D-4DBD99BF518C}" dt="2022-03-05T04:45:14.813" v="4059"/>
          <ac:spMkLst>
            <pc:docMk/>
            <pc:sldMk cId="3671002784" sldId="265"/>
            <ac:spMk id="54" creationId="{C423227B-52E1-49F4-8F80-B05A3404C5A4}"/>
          </ac:spMkLst>
        </pc:spChg>
        <pc:spChg chg="add mod topLvl">
          <ac:chgData name="Nghĩa Phạm" userId="437b0e18d13f8e57" providerId="LiveId" clId="{1A73169F-B894-44F6-867D-4DBD99BF518C}" dt="2022-03-05T15:02:29.002" v="6225" actId="207"/>
          <ac:spMkLst>
            <pc:docMk/>
            <pc:sldMk cId="3671002784" sldId="265"/>
            <ac:spMk id="55" creationId="{851EC514-2D54-4B66-834D-DE89C5B26FF6}"/>
          </ac:spMkLst>
        </pc:spChg>
        <pc:spChg chg="mod">
          <ac:chgData name="Nghĩa Phạm" userId="437b0e18d13f8e57" providerId="LiveId" clId="{1A73169F-B894-44F6-867D-4DBD99BF518C}" dt="2022-03-03T13:47:21.292" v="1027"/>
          <ac:spMkLst>
            <pc:docMk/>
            <pc:sldMk cId="3671002784" sldId="265"/>
            <ac:spMk id="55" creationId="{B95361DB-08B4-4058-A412-D6DDB1EABB6C}"/>
          </ac:spMkLst>
        </pc:spChg>
        <pc:spChg chg="add mod topLvl">
          <ac:chgData name="Nghĩa Phạm" userId="437b0e18d13f8e57" providerId="LiveId" clId="{1A73169F-B894-44F6-867D-4DBD99BF518C}" dt="2022-03-05T15:02:50.779" v="6228" actId="207"/>
          <ac:spMkLst>
            <pc:docMk/>
            <pc:sldMk cId="3671002784" sldId="265"/>
            <ac:spMk id="57" creationId="{93E53A4C-4A28-42D5-B155-D6E8D160A7A8}"/>
          </ac:spMkLst>
        </pc:spChg>
        <pc:spChg chg="mod">
          <ac:chgData name="Nghĩa Phạm" userId="437b0e18d13f8e57" providerId="LiveId" clId="{1A73169F-B894-44F6-867D-4DBD99BF518C}" dt="2022-03-03T13:47:21.292" v="1027"/>
          <ac:spMkLst>
            <pc:docMk/>
            <pc:sldMk cId="3671002784" sldId="265"/>
            <ac:spMk id="57" creationId="{C668D184-F746-4E35-9242-A864F3590FDF}"/>
          </ac:spMkLst>
        </pc:spChg>
        <pc:spChg chg="mod">
          <ac:chgData name="Nghĩa Phạm" userId="437b0e18d13f8e57" providerId="LiveId" clId="{1A73169F-B894-44F6-867D-4DBD99BF518C}" dt="2022-03-03T13:47:21.292" v="1027"/>
          <ac:spMkLst>
            <pc:docMk/>
            <pc:sldMk cId="3671002784" sldId="265"/>
            <ac:spMk id="58" creationId="{DD835EA9-0172-403F-BE88-28FC19B89010}"/>
          </ac:spMkLst>
        </pc:spChg>
        <pc:spChg chg="add mod">
          <ac:chgData name="Nghĩa Phạm" userId="437b0e18d13f8e57" providerId="LiveId" clId="{1A73169F-B894-44F6-867D-4DBD99BF518C}" dt="2022-03-05T15:01:17.581" v="6221" actId="165"/>
          <ac:spMkLst>
            <pc:docMk/>
            <pc:sldMk cId="3671002784" sldId="265"/>
            <ac:spMk id="59" creationId="{96104F4A-9C46-48E9-B9D0-EBB6B8249EFF}"/>
          </ac:spMkLst>
        </pc:spChg>
        <pc:spChg chg="add mod">
          <ac:chgData name="Nghĩa Phạm" userId="437b0e18d13f8e57" providerId="LiveId" clId="{1A73169F-B894-44F6-867D-4DBD99BF518C}" dt="2022-03-05T15:01:17.581" v="6221" actId="165"/>
          <ac:spMkLst>
            <pc:docMk/>
            <pc:sldMk cId="3671002784" sldId="265"/>
            <ac:spMk id="60" creationId="{7127C0BA-E27F-43F5-867F-B798546B8FA4}"/>
          </ac:spMkLst>
        </pc:spChg>
        <pc:spChg chg="mod">
          <ac:chgData name="Nghĩa Phạm" userId="437b0e18d13f8e57" providerId="LiveId" clId="{1A73169F-B894-44F6-867D-4DBD99BF518C}" dt="2022-03-03T13:47:21.292" v="1027"/>
          <ac:spMkLst>
            <pc:docMk/>
            <pc:sldMk cId="3671002784" sldId="265"/>
            <ac:spMk id="60" creationId="{E2C14474-B2EF-492D-AC08-C70087CD14E0}"/>
          </ac:spMkLst>
        </pc:spChg>
        <pc:spChg chg="add mod">
          <ac:chgData name="Nghĩa Phạm" userId="437b0e18d13f8e57" providerId="LiveId" clId="{1A73169F-B894-44F6-867D-4DBD99BF518C}" dt="2022-03-05T15:01:17.581" v="6221" actId="165"/>
          <ac:spMkLst>
            <pc:docMk/>
            <pc:sldMk cId="3671002784" sldId="265"/>
            <ac:spMk id="61" creationId="{E60A6670-5488-4B60-9785-AE067AA08FAB}"/>
          </ac:spMkLst>
        </pc:spChg>
        <pc:spChg chg="mod">
          <ac:chgData name="Nghĩa Phạm" userId="437b0e18d13f8e57" providerId="LiveId" clId="{1A73169F-B894-44F6-867D-4DBD99BF518C}" dt="2022-03-03T13:47:21.292" v="1027"/>
          <ac:spMkLst>
            <pc:docMk/>
            <pc:sldMk cId="3671002784" sldId="265"/>
            <ac:spMk id="63" creationId="{1FB44E02-AD8D-4714-A69C-4E2F060F72CE}"/>
          </ac:spMkLst>
        </pc:spChg>
        <pc:spChg chg="mod">
          <ac:chgData name="Nghĩa Phạm" userId="437b0e18d13f8e57" providerId="LiveId" clId="{1A73169F-B894-44F6-867D-4DBD99BF518C}" dt="2022-03-03T13:47:21.292" v="1027"/>
          <ac:spMkLst>
            <pc:docMk/>
            <pc:sldMk cId="3671002784" sldId="265"/>
            <ac:spMk id="65" creationId="{40E2449C-7D82-4477-AE69-610CADA97A00}"/>
          </ac:spMkLst>
        </pc:spChg>
        <pc:spChg chg="add mod">
          <ac:chgData name="Nghĩa Phạm" userId="437b0e18d13f8e57" providerId="LiveId" clId="{1A73169F-B894-44F6-867D-4DBD99BF518C}" dt="2022-03-05T07:16:41.259" v="6200" actId="571"/>
          <ac:spMkLst>
            <pc:docMk/>
            <pc:sldMk cId="3671002784" sldId="265"/>
            <ac:spMk id="65" creationId="{4A8F7869-91C1-4828-8EBE-81F4C92E6D8D}"/>
          </ac:spMkLst>
        </pc:spChg>
        <pc:spChg chg="add mod">
          <ac:chgData name="Nghĩa Phạm" userId="437b0e18d13f8e57" providerId="LiveId" clId="{1A73169F-B894-44F6-867D-4DBD99BF518C}" dt="2022-03-05T07:16:41.259" v="6200" actId="571"/>
          <ac:spMkLst>
            <pc:docMk/>
            <pc:sldMk cId="3671002784" sldId="265"/>
            <ac:spMk id="66" creationId="{069AFABC-AA10-4840-9DBC-45690CA38DB8}"/>
          </ac:spMkLst>
        </pc:spChg>
        <pc:spChg chg="mod">
          <ac:chgData name="Nghĩa Phạm" userId="437b0e18d13f8e57" providerId="LiveId" clId="{1A73169F-B894-44F6-867D-4DBD99BF518C}" dt="2022-03-03T13:47:21.292" v="1027"/>
          <ac:spMkLst>
            <pc:docMk/>
            <pc:sldMk cId="3671002784" sldId="265"/>
            <ac:spMk id="66" creationId="{F4287147-51B8-4554-82FD-90540B6F19C5}"/>
          </ac:spMkLst>
        </pc:spChg>
        <pc:spChg chg="mod">
          <ac:chgData name="Nghĩa Phạm" userId="437b0e18d13f8e57" providerId="LiveId" clId="{1A73169F-B894-44F6-867D-4DBD99BF518C}" dt="2022-03-04T01:17:40.093" v="1127" actId="165"/>
          <ac:spMkLst>
            <pc:docMk/>
            <pc:sldMk cId="3671002784" sldId="265"/>
            <ac:spMk id="72" creationId="{88090AD2-62FD-4B21-9E2B-33E9EE32A353}"/>
          </ac:spMkLst>
        </pc:spChg>
        <pc:spChg chg="mod">
          <ac:chgData name="Nghĩa Phạm" userId="437b0e18d13f8e57" providerId="LiveId" clId="{1A73169F-B894-44F6-867D-4DBD99BF518C}" dt="2022-03-04T01:17:40.093" v="1127" actId="165"/>
          <ac:spMkLst>
            <pc:docMk/>
            <pc:sldMk cId="3671002784" sldId="265"/>
            <ac:spMk id="74" creationId="{702F457E-168D-4BA7-9323-F9BECC831704}"/>
          </ac:spMkLst>
        </pc:spChg>
        <pc:spChg chg="mod">
          <ac:chgData name="Nghĩa Phạm" userId="437b0e18d13f8e57" providerId="LiveId" clId="{1A73169F-B894-44F6-867D-4DBD99BF518C}" dt="2022-03-04T01:17:40.093" v="1127" actId="165"/>
          <ac:spMkLst>
            <pc:docMk/>
            <pc:sldMk cId="3671002784" sldId="265"/>
            <ac:spMk id="76" creationId="{33062AB4-A608-4776-BAE9-526CC8F4E120}"/>
          </ac:spMkLst>
        </pc:spChg>
        <pc:spChg chg="mod">
          <ac:chgData name="Nghĩa Phạm" userId="437b0e18d13f8e57" providerId="LiveId" clId="{1A73169F-B894-44F6-867D-4DBD99BF518C}" dt="2022-03-04T01:17:40.093" v="1127" actId="165"/>
          <ac:spMkLst>
            <pc:docMk/>
            <pc:sldMk cId="3671002784" sldId="265"/>
            <ac:spMk id="78" creationId="{215C0DC9-B661-498D-81F4-673DB2E466F0}"/>
          </ac:spMkLst>
        </pc:spChg>
        <pc:spChg chg="mod">
          <ac:chgData name="Nghĩa Phạm" userId="437b0e18d13f8e57" providerId="LiveId" clId="{1A73169F-B894-44F6-867D-4DBD99BF518C}" dt="2022-03-04T01:17:40.093" v="1127" actId="165"/>
          <ac:spMkLst>
            <pc:docMk/>
            <pc:sldMk cId="3671002784" sldId="265"/>
            <ac:spMk id="80" creationId="{996A1CFA-8CB1-4287-9363-A68672BBFC5B}"/>
          </ac:spMkLst>
        </pc:spChg>
        <pc:spChg chg="mod">
          <ac:chgData name="Nghĩa Phạm" userId="437b0e18d13f8e57" providerId="LiveId" clId="{1A73169F-B894-44F6-867D-4DBD99BF518C}" dt="2022-03-04T01:33:07.209" v="1284"/>
          <ac:spMkLst>
            <pc:docMk/>
            <pc:sldMk cId="3671002784" sldId="265"/>
            <ac:spMk id="83" creationId="{BCD07F75-0895-485C-9343-70811ECA0EA6}"/>
          </ac:spMkLst>
        </pc:spChg>
        <pc:spChg chg="mod">
          <ac:chgData name="Nghĩa Phạm" userId="437b0e18d13f8e57" providerId="LiveId" clId="{1A73169F-B894-44F6-867D-4DBD99BF518C}" dt="2022-03-04T01:33:07.209" v="1284"/>
          <ac:spMkLst>
            <pc:docMk/>
            <pc:sldMk cId="3671002784" sldId="265"/>
            <ac:spMk id="84" creationId="{0CA74AFB-AD97-4398-BDBF-C556EE647534}"/>
          </ac:spMkLst>
        </pc:spChg>
        <pc:spChg chg="mod">
          <ac:chgData name="Nghĩa Phạm" userId="437b0e18d13f8e57" providerId="LiveId" clId="{1A73169F-B894-44F6-867D-4DBD99BF518C}" dt="2022-03-04T01:33:07.209" v="1284"/>
          <ac:spMkLst>
            <pc:docMk/>
            <pc:sldMk cId="3671002784" sldId="265"/>
            <ac:spMk id="86" creationId="{844A0703-BE0F-4B10-8BB2-C3E2D9334D08}"/>
          </ac:spMkLst>
        </pc:spChg>
        <pc:spChg chg="mod">
          <ac:chgData name="Nghĩa Phạm" userId="437b0e18d13f8e57" providerId="LiveId" clId="{1A73169F-B894-44F6-867D-4DBD99BF518C}" dt="2022-03-04T01:33:07.209" v="1284"/>
          <ac:spMkLst>
            <pc:docMk/>
            <pc:sldMk cId="3671002784" sldId="265"/>
            <ac:spMk id="87" creationId="{FE613277-D0D7-4056-969E-8883DB6B0972}"/>
          </ac:spMkLst>
        </pc:spChg>
        <pc:spChg chg="mod">
          <ac:chgData name="Nghĩa Phạm" userId="437b0e18d13f8e57" providerId="LiveId" clId="{1A73169F-B894-44F6-867D-4DBD99BF518C}" dt="2022-03-04T01:33:07.209" v="1284"/>
          <ac:spMkLst>
            <pc:docMk/>
            <pc:sldMk cId="3671002784" sldId="265"/>
            <ac:spMk id="89" creationId="{2373511F-DBBC-4431-AA8C-E77C3D0D1D63}"/>
          </ac:spMkLst>
        </pc:spChg>
        <pc:spChg chg="mod">
          <ac:chgData name="Nghĩa Phạm" userId="437b0e18d13f8e57" providerId="LiveId" clId="{1A73169F-B894-44F6-867D-4DBD99BF518C}" dt="2022-03-04T01:33:07.209" v="1284"/>
          <ac:spMkLst>
            <pc:docMk/>
            <pc:sldMk cId="3671002784" sldId="265"/>
            <ac:spMk id="90" creationId="{5A2751FC-72E2-4104-B584-40A6CF350435}"/>
          </ac:spMkLst>
        </pc:spChg>
        <pc:spChg chg="mod">
          <ac:chgData name="Nghĩa Phạm" userId="437b0e18d13f8e57" providerId="LiveId" clId="{1A73169F-B894-44F6-867D-4DBD99BF518C}" dt="2022-03-04T01:33:07.209" v="1284"/>
          <ac:spMkLst>
            <pc:docMk/>
            <pc:sldMk cId="3671002784" sldId="265"/>
            <ac:spMk id="92" creationId="{760819FC-1299-4A90-BE0B-3D0465883AB9}"/>
          </ac:spMkLst>
        </pc:spChg>
        <pc:spChg chg="mod">
          <ac:chgData name="Nghĩa Phạm" userId="437b0e18d13f8e57" providerId="LiveId" clId="{1A73169F-B894-44F6-867D-4DBD99BF518C}" dt="2022-03-04T01:33:07.209" v="1284"/>
          <ac:spMkLst>
            <pc:docMk/>
            <pc:sldMk cId="3671002784" sldId="265"/>
            <ac:spMk id="93" creationId="{81545134-F297-4DDC-8B5A-1504FB76C27F}"/>
          </ac:spMkLst>
        </pc:spChg>
        <pc:spChg chg="mod">
          <ac:chgData name="Nghĩa Phạm" userId="437b0e18d13f8e57" providerId="LiveId" clId="{1A73169F-B894-44F6-867D-4DBD99BF518C}" dt="2022-03-04T01:33:07.209" v="1284"/>
          <ac:spMkLst>
            <pc:docMk/>
            <pc:sldMk cId="3671002784" sldId="265"/>
            <ac:spMk id="95" creationId="{285572D6-38BF-4E97-973F-8A5723ADF68B}"/>
          </ac:spMkLst>
        </pc:spChg>
        <pc:spChg chg="mod">
          <ac:chgData name="Nghĩa Phạm" userId="437b0e18d13f8e57" providerId="LiveId" clId="{1A73169F-B894-44F6-867D-4DBD99BF518C}" dt="2022-03-04T01:33:07.209" v="1284"/>
          <ac:spMkLst>
            <pc:docMk/>
            <pc:sldMk cId="3671002784" sldId="265"/>
            <ac:spMk id="96" creationId="{237DB85B-A405-4599-A298-0E20C705A4B3}"/>
          </ac:spMkLst>
        </pc:spChg>
        <pc:grpChg chg="add mod topLvl">
          <ac:chgData name="Nghĩa Phạm" userId="437b0e18d13f8e57" providerId="LiveId" clId="{1A73169F-B894-44F6-867D-4DBD99BF518C}" dt="2022-03-05T15:01:17.581" v="6221" actId="165"/>
          <ac:grpSpMkLst>
            <pc:docMk/>
            <pc:sldMk cId="3671002784" sldId="265"/>
            <ac:grpSpMk id="2" creationId="{344120A2-D210-4245-BFAB-CEE81476AC57}"/>
          </ac:grpSpMkLst>
        </pc:grpChg>
        <pc:grpChg chg="add del mod">
          <ac:chgData name="Nghĩa Phạm" userId="437b0e18d13f8e57" providerId="LiveId" clId="{1A73169F-B894-44F6-867D-4DBD99BF518C}" dt="2022-03-05T15:01:17.581" v="6221" actId="165"/>
          <ac:grpSpMkLst>
            <pc:docMk/>
            <pc:sldMk cId="3671002784" sldId="265"/>
            <ac:grpSpMk id="3" creationId="{6F425910-6D71-4E41-B70A-DA8E6401EC04}"/>
          </ac:grpSpMkLst>
        </pc:grpChg>
        <pc:grpChg chg="del">
          <ac:chgData name="Nghĩa Phạm" userId="437b0e18d13f8e57" providerId="LiveId" clId="{1A73169F-B894-44F6-867D-4DBD99BF518C}" dt="2022-03-03T12:52:06.569" v="50" actId="478"/>
          <ac:grpSpMkLst>
            <pc:docMk/>
            <pc:sldMk cId="3671002784" sldId="265"/>
            <ac:grpSpMk id="12" creationId="{D5567815-5410-41C1-91F6-E5B48A53148D}"/>
          </ac:grpSpMkLst>
        </pc:grpChg>
        <pc:grpChg chg="add mod">
          <ac:chgData name="Nghĩa Phạm" userId="437b0e18d13f8e57" providerId="LiveId" clId="{1A73169F-B894-44F6-867D-4DBD99BF518C}" dt="2022-03-15T08:16:24.946" v="9791" actId="1076"/>
          <ac:grpSpMkLst>
            <pc:docMk/>
            <pc:sldMk cId="3671002784" sldId="265"/>
            <ac:grpSpMk id="16" creationId="{4464B0CE-5209-49ED-9EA8-778306E3F456}"/>
          </ac:grpSpMkLst>
        </pc:grpChg>
        <pc:grpChg chg="add del mod">
          <ac:chgData name="Nghĩa Phạm" userId="437b0e18d13f8e57" providerId="LiveId" clId="{1A73169F-B894-44F6-867D-4DBD99BF518C}" dt="2022-03-15T08:16:33.884" v="9796" actId="478"/>
          <ac:grpSpMkLst>
            <pc:docMk/>
            <pc:sldMk cId="3671002784" sldId="265"/>
            <ac:grpSpMk id="19" creationId="{F8ABAAB7-333E-439A-B213-563A01962268}"/>
          </ac:grpSpMkLst>
        </pc:grpChg>
        <pc:grpChg chg="add mod">
          <ac:chgData name="Nghĩa Phạm" userId="437b0e18d13f8e57" providerId="LiveId" clId="{1A73169F-B894-44F6-867D-4DBD99BF518C}" dt="2022-03-03T12:52:39.977" v="64" actId="1076"/>
          <ac:grpSpMkLst>
            <pc:docMk/>
            <pc:sldMk cId="3671002784" sldId="265"/>
            <ac:grpSpMk id="23" creationId="{EE909ACD-8F99-4D60-976A-5C46434A0582}"/>
          </ac:grpSpMkLst>
        </pc:grpChg>
        <pc:grpChg chg="add mod">
          <ac:chgData name="Nghĩa Phạm" userId="437b0e18d13f8e57" providerId="LiveId" clId="{1A73169F-B894-44F6-867D-4DBD99BF518C}" dt="2022-03-15T08:16:38.651" v="9797" actId="1076"/>
          <ac:grpSpMkLst>
            <pc:docMk/>
            <pc:sldMk cId="3671002784" sldId="265"/>
            <ac:grpSpMk id="26" creationId="{DBAABE97-2D79-4AC3-B7B9-52F9373C1183}"/>
          </ac:grpSpMkLst>
        </pc:grpChg>
        <pc:grpChg chg="add del mod">
          <ac:chgData name="Nghĩa Phạm" userId="437b0e18d13f8e57" providerId="LiveId" clId="{1A73169F-B894-44F6-867D-4DBD99BF518C}" dt="2022-03-04T01:05:01.689" v="1030" actId="478"/>
          <ac:grpSpMkLst>
            <pc:docMk/>
            <pc:sldMk cId="3671002784" sldId="265"/>
            <ac:grpSpMk id="27" creationId="{8EEB346B-E82B-4C03-BA84-0824EA8C23FE}"/>
          </ac:grpSpMkLst>
        </pc:grpChg>
        <pc:grpChg chg="mod">
          <ac:chgData name="Nghĩa Phạm" userId="437b0e18d13f8e57" providerId="LiveId" clId="{1A73169F-B894-44F6-867D-4DBD99BF518C}" dt="2022-03-03T13:47:21.292" v="1027"/>
          <ac:grpSpMkLst>
            <pc:docMk/>
            <pc:sldMk cId="3671002784" sldId="265"/>
            <ac:grpSpMk id="28" creationId="{62AC0F0D-BAE8-450D-93B1-54F801712498}"/>
          </ac:grpSpMkLst>
        </pc:grpChg>
        <pc:grpChg chg="mod">
          <ac:chgData name="Nghĩa Phạm" userId="437b0e18d13f8e57" providerId="LiveId" clId="{1A73169F-B894-44F6-867D-4DBD99BF518C}" dt="2022-03-15T08:16:31.936" v="9795"/>
          <ac:grpSpMkLst>
            <pc:docMk/>
            <pc:sldMk cId="3671002784" sldId="265"/>
            <ac:grpSpMk id="28" creationId="{7AB56E1F-70C4-4250-892D-BB9463A3C430}"/>
          </ac:grpSpMkLst>
        </pc:grpChg>
        <pc:grpChg chg="mod">
          <ac:chgData name="Nghĩa Phạm" userId="437b0e18d13f8e57" providerId="LiveId" clId="{1A73169F-B894-44F6-867D-4DBD99BF518C}" dt="2022-03-03T13:47:21.292" v="1027"/>
          <ac:grpSpMkLst>
            <pc:docMk/>
            <pc:sldMk cId="3671002784" sldId="265"/>
            <ac:grpSpMk id="29" creationId="{07FC4BFA-D37A-4580-BD8D-A0F94BF2C37A}"/>
          </ac:grpSpMkLst>
        </pc:grpChg>
        <pc:grpChg chg="mod">
          <ac:chgData name="Nghĩa Phạm" userId="437b0e18d13f8e57" providerId="LiveId" clId="{1A73169F-B894-44F6-867D-4DBD99BF518C}" dt="2022-03-03T13:47:21.292" v="1027"/>
          <ac:grpSpMkLst>
            <pc:docMk/>
            <pc:sldMk cId="3671002784" sldId="265"/>
            <ac:grpSpMk id="30" creationId="{966B88EB-41AB-490B-9582-6BFE8553BC31}"/>
          </ac:grpSpMkLst>
        </pc:grpChg>
        <pc:grpChg chg="mod">
          <ac:chgData name="Nghĩa Phạm" userId="437b0e18d13f8e57" providerId="LiveId" clId="{1A73169F-B894-44F6-867D-4DBD99BF518C}" dt="2022-03-03T13:47:21.292" v="1027"/>
          <ac:grpSpMkLst>
            <pc:docMk/>
            <pc:sldMk cId="3671002784" sldId="265"/>
            <ac:grpSpMk id="31" creationId="{56F76369-D2E4-48D7-B5BC-E933F31A8680}"/>
          </ac:grpSpMkLst>
        </pc:grpChg>
        <pc:grpChg chg="add del mod">
          <ac:chgData name="Nghĩa Phạm" userId="437b0e18d13f8e57" providerId="LiveId" clId="{1A73169F-B894-44F6-867D-4DBD99BF518C}" dt="2022-03-06T05:26:55.806" v="9156" actId="478"/>
          <ac:grpSpMkLst>
            <pc:docMk/>
            <pc:sldMk cId="3671002784" sldId="265"/>
            <ac:grpSpMk id="31" creationId="{6B4411A0-E80B-4AD9-84E5-05C4DFFD9C11}"/>
          </ac:grpSpMkLst>
        </pc:grpChg>
        <pc:grpChg chg="mod">
          <ac:chgData name="Nghĩa Phạm" userId="437b0e18d13f8e57" providerId="LiveId" clId="{1A73169F-B894-44F6-867D-4DBD99BF518C}" dt="2022-03-03T13:47:21.292" v="1027"/>
          <ac:grpSpMkLst>
            <pc:docMk/>
            <pc:sldMk cId="3671002784" sldId="265"/>
            <ac:grpSpMk id="32" creationId="{61AF35A4-0C77-415A-AD58-8318B096A25B}"/>
          </ac:grpSpMkLst>
        </pc:grpChg>
        <pc:grpChg chg="mod">
          <ac:chgData name="Nghĩa Phạm" userId="437b0e18d13f8e57" providerId="LiveId" clId="{1A73169F-B894-44F6-867D-4DBD99BF518C}" dt="2022-03-03T13:47:21.292" v="1027"/>
          <ac:grpSpMkLst>
            <pc:docMk/>
            <pc:sldMk cId="3671002784" sldId="265"/>
            <ac:grpSpMk id="34" creationId="{291DB33C-E1C3-4249-A6B6-45136F783EB3}"/>
          </ac:grpSpMkLst>
        </pc:grpChg>
        <pc:grpChg chg="add del mod">
          <ac:chgData name="Nghĩa Phạm" userId="437b0e18d13f8e57" providerId="LiveId" clId="{1A73169F-B894-44F6-867D-4DBD99BF518C}" dt="2022-03-06T05:26:51.486" v="9153" actId="478"/>
          <ac:grpSpMkLst>
            <pc:docMk/>
            <pc:sldMk cId="3671002784" sldId="265"/>
            <ac:grpSpMk id="34" creationId="{CF9E7262-0C45-43D7-9EC3-CC0F7938AF77}"/>
          </ac:grpSpMkLst>
        </pc:grpChg>
        <pc:grpChg chg="mod">
          <ac:chgData name="Nghĩa Phạm" userId="437b0e18d13f8e57" providerId="LiveId" clId="{1A73169F-B894-44F6-867D-4DBD99BF518C}" dt="2022-03-03T13:47:21.292" v="1027"/>
          <ac:grpSpMkLst>
            <pc:docMk/>
            <pc:sldMk cId="3671002784" sldId="265"/>
            <ac:grpSpMk id="37" creationId="{D728C8DE-65A9-44B8-A804-70CC168709CE}"/>
          </ac:grpSpMkLst>
        </pc:grpChg>
        <pc:grpChg chg="add del mod">
          <ac:chgData name="Nghĩa Phạm" userId="437b0e18d13f8e57" providerId="LiveId" clId="{1A73169F-B894-44F6-867D-4DBD99BF518C}" dt="2022-03-06T05:26:51.486" v="9153" actId="478"/>
          <ac:grpSpMkLst>
            <pc:docMk/>
            <pc:sldMk cId="3671002784" sldId="265"/>
            <ac:grpSpMk id="37" creationId="{F210C475-C08A-449A-9781-328F4E9B3F8E}"/>
          </ac:grpSpMkLst>
        </pc:grpChg>
        <pc:grpChg chg="add del mod">
          <ac:chgData name="Nghĩa Phạm" userId="437b0e18d13f8e57" providerId="LiveId" clId="{1A73169F-B894-44F6-867D-4DBD99BF518C}" dt="2022-03-06T05:26:54.322" v="9155" actId="478"/>
          <ac:grpSpMkLst>
            <pc:docMk/>
            <pc:sldMk cId="3671002784" sldId="265"/>
            <ac:grpSpMk id="40" creationId="{8F371ADC-202E-4FE5-BC0B-DF42D638A12F}"/>
          </ac:grpSpMkLst>
        </pc:grpChg>
        <pc:grpChg chg="mod">
          <ac:chgData name="Nghĩa Phạm" userId="437b0e18d13f8e57" providerId="LiveId" clId="{1A73169F-B894-44F6-867D-4DBD99BF518C}" dt="2022-03-03T13:47:21.292" v="1027"/>
          <ac:grpSpMkLst>
            <pc:docMk/>
            <pc:sldMk cId="3671002784" sldId="265"/>
            <ac:grpSpMk id="40" creationId="{C30EC79C-A0D0-43D2-89A2-21730E162F07}"/>
          </ac:grpSpMkLst>
        </pc:grpChg>
        <pc:grpChg chg="mod">
          <ac:chgData name="Nghĩa Phạm" userId="437b0e18d13f8e57" providerId="LiveId" clId="{1A73169F-B894-44F6-867D-4DBD99BF518C}" dt="2022-03-03T13:47:21.292" v="1027"/>
          <ac:grpSpMkLst>
            <pc:docMk/>
            <pc:sldMk cId="3671002784" sldId="265"/>
            <ac:grpSpMk id="42" creationId="{8A7D8B30-8194-4AFC-9284-A132CB1344CA}"/>
          </ac:grpSpMkLst>
        </pc:grpChg>
        <pc:grpChg chg="add del mod">
          <ac:chgData name="Nghĩa Phạm" userId="437b0e18d13f8e57" providerId="LiveId" clId="{1A73169F-B894-44F6-867D-4DBD99BF518C}" dt="2022-03-06T05:26:51.486" v="9153" actId="478"/>
          <ac:grpSpMkLst>
            <pc:docMk/>
            <pc:sldMk cId="3671002784" sldId="265"/>
            <ac:grpSpMk id="43" creationId="{0E1F9150-5C83-4A05-9DA4-2FB02FC3EEBB}"/>
          </ac:grpSpMkLst>
        </pc:grpChg>
        <pc:grpChg chg="mod">
          <ac:chgData name="Nghĩa Phạm" userId="437b0e18d13f8e57" providerId="LiveId" clId="{1A73169F-B894-44F6-867D-4DBD99BF518C}" dt="2022-03-03T13:47:21.292" v="1027"/>
          <ac:grpSpMkLst>
            <pc:docMk/>
            <pc:sldMk cId="3671002784" sldId="265"/>
            <ac:grpSpMk id="45" creationId="{73516D46-9253-4FD2-ABF7-F82493DFEEDC}"/>
          </ac:grpSpMkLst>
        </pc:grpChg>
        <pc:grpChg chg="mod">
          <ac:chgData name="Nghĩa Phạm" userId="437b0e18d13f8e57" providerId="LiveId" clId="{1A73169F-B894-44F6-867D-4DBD99BF518C}" dt="2022-03-03T13:47:21.292" v="1027"/>
          <ac:grpSpMkLst>
            <pc:docMk/>
            <pc:sldMk cId="3671002784" sldId="265"/>
            <ac:grpSpMk id="48" creationId="{43DADAC2-C14E-4C13-9B05-ECA2B02FAD99}"/>
          </ac:grpSpMkLst>
        </pc:grpChg>
        <pc:grpChg chg="mod">
          <ac:chgData name="Nghĩa Phạm" userId="437b0e18d13f8e57" providerId="LiveId" clId="{1A73169F-B894-44F6-867D-4DBD99BF518C}" dt="2022-03-03T13:47:21.292" v="1027"/>
          <ac:grpSpMkLst>
            <pc:docMk/>
            <pc:sldMk cId="3671002784" sldId="265"/>
            <ac:grpSpMk id="50" creationId="{119215BA-5456-438C-AB11-B9C5BC1EED76}"/>
          </ac:grpSpMkLst>
        </pc:grpChg>
        <pc:grpChg chg="add del mod">
          <ac:chgData name="Nghĩa Phạm" userId="437b0e18d13f8e57" providerId="LiveId" clId="{1A73169F-B894-44F6-867D-4DBD99BF518C}" dt="2022-03-04T01:17:40.093" v="1127" actId="165"/>
          <ac:grpSpMkLst>
            <pc:docMk/>
            <pc:sldMk cId="3671002784" sldId="265"/>
            <ac:grpSpMk id="52" creationId="{3A9D2975-04F1-480D-BF53-4F3E766ED886}"/>
          </ac:grpSpMkLst>
        </pc:grpChg>
        <pc:grpChg chg="del">
          <ac:chgData name="Nghĩa Phạm" userId="437b0e18d13f8e57" providerId="LiveId" clId="{1A73169F-B894-44F6-867D-4DBD99BF518C}" dt="2022-03-03T12:52:34.468" v="62" actId="478"/>
          <ac:grpSpMkLst>
            <pc:docMk/>
            <pc:sldMk cId="3671002784" sldId="265"/>
            <ac:grpSpMk id="52" creationId="{C115490B-F83F-4C85-AD32-D96D1F5D06A7}"/>
          </ac:grpSpMkLst>
        </pc:grpChg>
        <pc:grpChg chg="del mod topLvl">
          <ac:chgData name="Nghĩa Phạm" userId="437b0e18d13f8e57" providerId="LiveId" clId="{1A73169F-B894-44F6-867D-4DBD99BF518C}" dt="2022-03-04T01:18:59.553" v="1141" actId="478"/>
          <ac:grpSpMkLst>
            <pc:docMk/>
            <pc:sldMk cId="3671002784" sldId="265"/>
            <ac:grpSpMk id="53" creationId="{E363D0CD-35C9-4B1B-8638-2B9E22B2208B}"/>
          </ac:grpSpMkLst>
        </pc:grpChg>
        <pc:grpChg chg="del mod topLvl">
          <ac:chgData name="Nghĩa Phạm" userId="437b0e18d13f8e57" providerId="LiveId" clId="{1A73169F-B894-44F6-867D-4DBD99BF518C}" dt="2022-03-04T01:19:00.645" v="1143" actId="478"/>
          <ac:grpSpMkLst>
            <pc:docMk/>
            <pc:sldMk cId="3671002784" sldId="265"/>
            <ac:grpSpMk id="54" creationId="{AE51277D-7FCD-4E2B-8752-41666BE343F2}"/>
          </ac:grpSpMkLst>
        </pc:grpChg>
        <pc:grpChg chg="mod">
          <ac:chgData name="Nghĩa Phạm" userId="437b0e18d13f8e57" providerId="LiveId" clId="{1A73169F-B894-44F6-867D-4DBD99BF518C}" dt="2022-03-03T13:47:21.292" v="1027"/>
          <ac:grpSpMkLst>
            <pc:docMk/>
            <pc:sldMk cId="3671002784" sldId="265"/>
            <ac:grpSpMk id="56" creationId="{957E3306-7C2F-40E3-BD8D-2FEACCFCCAF6}"/>
          </ac:grpSpMkLst>
        </pc:grpChg>
        <pc:grpChg chg="mod">
          <ac:chgData name="Nghĩa Phạm" userId="437b0e18d13f8e57" providerId="LiveId" clId="{1A73169F-B894-44F6-867D-4DBD99BF518C}" dt="2022-03-03T13:47:21.292" v="1027"/>
          <ac:grpSpMkLst>
            <pc:docMk/>
            <pc:sldMk cId="3671002784" sldId="265"/>
            <ac:grpSpMk id="59" creationId="{EEEB643C-2F49-4802-9ADE-E91CAB32AFE1}"/>
          </ac:grpSpMkLst>
        </pc:grpChg>
        <pc:grpChg chg="mod">
          <ac:chgData name="Nghĩa Phạm" userId="437b0e18d13f8e57" providerId="LiveId" clId="{1A73169F-B894-44F6-867D-4DBD99BF518C}" dt="2022-03-03T13:47:21.292" v="1027"/>
          <ac:grpSpMkLst>
            <pc:docMk/>
            <pc:sldMk cId="3671002784" sldId="265"/>
            <ac:grpSpMk id="61" creationId="{4C6CB4E9-7B3C-47D3-BF52-2BFB44988521}"/>
          </ac:grpSpMkLst>
        </pc:grpChg>
        <pc:grpChg chg="mod">
          <ac:chgData name="Nghĩa Phạm" userId="437b0e18d13f8e57" providerId="LiveId" clId="{1A73169F-B894-44F6-867D-4DBD99BF518C}" dt="2022-03-03T13:47:21.292" v="1027"/>
          <ac:grpSpMkLst>
            <pc:docMk/>
            <pc:sldMk cId="3671002784" sldId="265"/>
            <ac:grpSpMk id="64" creationId="{6D584350-C59D-46BB-AD49-E04BB7C356A5}"/>
          </ac:grpSpMkLst>
        </pc:grpChg>
        <pc:grpChg chg="del mod topLvl">
          <ac:chgData name="Nghĩa Phạm" userId="437b0e18d13f8e57" providerId="LiveId" clId="{1A73169F-B894-44F6-867D-4DBD99BF518C}" dt="2022-03-04T01:18:59.133" v="1140" actId="478"/>
          <ac:grpSpMkLst>
            <pc:docMk/>
            <pc:sldMk cId="3671002784" sldId="265"/>
            <ac:grpSpMk id="67" creationId="{042FE3F1-6900-44E5-8CBC-3EB7044DBCD7}"/>
          </ac:grpSpMkLst>
        </pc:grpChg>
        <pc:grpChg chg="del mod topLvl">
          <ac:chgData name="Nghĩa Phạm" userId="437b0e18d13f8e57" providerId="LiveId" clId="{1A73169F-B894-44F6-867D-4DBD99BF518C}" dt="2022-03-04T01:19:00.230" v="1142" actId="478"/>
          <ac:grpSpMkLst>
            <pc:docMk/>
            <pc:sldMk cId="3671002784" sldId="265"/>
            <ac:grpSpMk id="68" creationId="{4CA427FF-6503-40B6-8696-1DA69C4EAA21}"/>
          </ac:grpSpMkLst>
        </pc:grpChg>
        <pc:grpChg chg="del mod topLvl">
          <ac:chgData name="Nghĩa Phạm" userId="437b0e18d13f8e57" providerId="LiveId" clId="{1A73169F-B894-44F6-867D-4DBD99BF518C}" dt="2022-03-04T01:18:58.684" v="1139" actId="478"/>
          <ac:grpSpMkLst>
            <pc:docMk/>
            <pc:sldMk cId="3671002784" sldId="265"/>
            <ac:grpSpMk id="69" creationId="{A44C75F4-3C8D-4E04-85B2-D3989D2C51CA}"/>
          </ac:grpSpMkLst>
        </pc:grpChg>
        <pc:grpChg chg="mod">
          <ac:chgData name="Nghĩa Phạm" userId="437b0e18d13f8e57" providerId="LiveId" clId="{1A73169F-B894-44F6-867D-4DBD99BF518C}" dt="2022-03-04T01:17:40.093" v="1127" actId="165"/>
          <ac:grpSpMkLst>
            <pc:docMk/>
            <pc:sldMk cId="3671002784" sldId="265"/>
            <ac:grpSpMk id="70" creationId="{89E60660-D454-40B5-8EDE-2EAC6BC9905A}"/>
          </ac:grpSpMkLst>
        </pc:grpChg>
        <pc:grpChg chg="add del mod">
          <ac:chgData name="Nghĩa Phạm" userId="437b0e18d13f8e57" providerId="LiveId" clId="{1A73169F-B894-44F6-867D-4DBD99BF518C}" dt="2022-03-05T04:20:40.931" v="2700" actId="478"/>
          <ac:grpSpMkLst>
            <pc:docMk/>
            <pc:sldMk cId="3671002784" sldId="265"/>
            <ac:grpSpMk id="82" creationId="{37751BED-EBC6-4C6C-9CB1-F63D085A0EB3}"/>
          </ac:grpSpMkLst>
        </pc:grpChg>
        <pc:grpChg chg="add del mod">
          <ac:chgData name="Nghĩa Phạm" userId="437b0e18d13f8e57" providerId="LiveId" clId="{1A73169F-B894-44F6-867D-4DBD99BF518C}" dt="2022-03-05T04:20:43.799" v="2704" actId="478"/>
          <ac:grpSpMkLst>
            <pc:docMk/>
            <pc:sldMk cId="3671002784" sldId="265"/>
            <ac:grpSpMk id="85" creationId="{855A7039-D23E-424A-8E3B-F1432DF35747}"/>
          </ac:grpSpMkLst>
        </pc:grpChg>
        <pc:grpChg chg="add del mod">
          <ac:chgData name="Nghĩa Phạm" userId="437b0e18d13f8e57" providerId="LiveId" clId="{1A73169F-B894-44F6-867D-4DBD99BF518C}" dt="2022-03-05T04:20:43.054" v="2702" actId="478"/>
          <ac:grpSpMkLst>
            <pc:docMk/>
            <pc:sldMk cId="3671002784" sldId="265"/>
            <ac:grpSpMk id="88" creationId="{D84F4BCF-B15F-446F-8EFD-3B25FEA66F39}"/>
          </ac:grpSpMkLst>
        </pc:grpChg>
        <pc:grpChg chg="add del mod">
          <ac:chgData name="Nghĩa Phạm" userId="437b0e18d13f8e57" providerId="LiveId" clId="{1A73169F-B894-44F6-867D-4DBD99BF518C}" dt="2022-03-05T04:20:41.460" v="2701" actId="478"/>
          <ac:grpSpMkLst>
            <pc:docMk/>
            <pc:sldMk cId="3671002784" sldId="265"/>
            <ac:grpSpMk id="91" creationId="{94CE8515-EBD3-4627-A476-1D5E8F0513F2}"/>
          </ac:grpSpMkLst>
        </pc:grpChg>
        <pc:grpChg chg="add del mod">
          <ac:chgData name="Nghĩa Phạm" userId="437b0e18d13f8e57" providerId="LiveId" clId="{1A73169F-B894-44F6-867D-4DBD99BF518C}" dt="2022-03-05T04:20:43.485" v="2703" actId="478"/>
          <ac:grpSpMkLst>
            <pc:docMk/>
            <pc:sldMk cId="3671002784" sldId="265"/>
            <ac:grpSpMk id="94" creationId="{FF05FE54-4B7F-4C29-B7C7-93C72D0B6AAB}"/>
          </ac:grpSpMkLst>
        </pc:grpChg>
        <pc:picChg chg="mod">
          <ac:chgData name="Nghĩa Phạm" userId="437b0e18d13f8e57" providerId="LiveId" clId="{1A73169F-B894-44F6-867D-4DBD99BF518C}" dt="2022-03-15T08:16:28.653" v="9793" actId="14100"/>
          <ac:picMkLst>
            <pc:docMk/>
            <pc:sldMk cId="3671002784" sldId="265"/>
            <ac:picMk id="7" creationId="{78C95FE7-E672-4C05-8ADF-D6B47910A64A}"/>
          </ac:picMkLst>
        </pc:picChg>
        <pc:picChg chg="mod modCrop">
          <ac:chgData name="Nghĩa Phạm" userId="437b0e18d13f8e57" providerId="LiveId" clId="{1A73169F-B894-44F6-867D-4DBD99BF518C}" dt="2022-03-15T08:34:46.386" v="10225" actId="14100"/>
          <ac:picMkLst>
            <pc:docMk/>
            <pc:sldMk cId="3671002784" sldId="265"/>
            <ac:picMk id="9" creationId="{46A50B6F-088C-42CB-8C25-97CE8E8FF475}"/>
          </ac:picMkLst>
        </pc:picChg>
        <pc:picChg chg="del mod">
          <ac:chgData name="Nghĩa Phạm" userId="437b0e18d13f8e57" providerId="LiveId" clId="{1A73169F-B894-44F6-867D-4DBD99BF518C}" dt="2022-03-15T08:16:31.745" v="9794" actId="478"/>
          <ac:picMkLst>
            <pc:docMk/>
            <pc:sldMk cId="3671002784" sldId="265"/>
            <ac:picMk id="11" creationId="{D8E89493-17E6-4E92-AB2F-47FDA6CF9BAE}"/>
          </ac:picMkLst>
        </pc:picChg>
        <pc:picChg chg="mod">
          <ac:chgData name="Nghĩa Phạm" userId="437b0e18d13f8e57" providerId="LiveId" clId="{1A73169F-B894-44F6-867D-4DBD99BF518C}" dt="2022-03-03T12:49:17.879" v="33"/>
          <ac:picMkLst>
            <pc:docMk/>
            <pc:sldMk cId="3671002784" sldId="265"/>
            <ac:picMk id="18" creationId="{4AC022D7-28E3-4134-AA17-14B97B418214}"/>
          </ac:picMkLst>
        </pc:picChg>
        <pc:picChg chg="mod">
          <ac:chgData name="Nghĩa Phạm" userId="437b0e18d13f8e57" providerId="LiveId" clId="{1A73169F-B894-44F6-867D-4DBD99BF518C}" dt="2022-03-03T12:52:06.717" v="51"/>
          <ac:picMkLst>
            <pc:docMk/>
            <pc:sldMk cId="3671002784" sldId="265"/>
            <ac:picMk id="20" creationId="{6A9D12E4-9F7C-468D-ABF9-5BFAEC429713}"/>
          </ac:picMkLst>
        </pc:picChg>
        <pc:picChg chg="mod">
          <ac:chgData name="Nghĩa Phạm" userId="437b0e18d13f8e57" providerId="LiveId" clId="{1A73169F-B894-44F6-867D-4DBD99BF518C}" dt="2022-03-03T12:52:06.717" v="51"/>
          <ac:picMkLst>
            <pc:docMk/>
            <pc:sldMk cId="3671002784" sldId="265"/>
            <ac:picMk id="21" creationId="{160E92C2-CB8B-46A4-9BDB-6BDAFDF7DFA5}"/>
          </ac:picMkLst>
        </pc:picChg>
        <pc:picChg chg="mod">
          <ac:chgData name="Nghĩa Phạm" userId="437b0e18d13f8e57" providerId="LiveId" clId="{1A73169F-B894-44F6-867D-4DBD99BF518C}" dt="2022-03-03T12:52:34.602" v="63"/>
          <ac:picMkLst>
            <pc:docMk/>
            <pc:sldMk cId="3671002784" sldId="265"/>
            <ac:picMk id="25" creationId="{0E803287-EF73-49C7-9211-DAA0D1A84917}"/>
          </ac:picMkLst>
        </pc:picChg>
        <pc:picChg chg="mod">
          <ac:chgData name="Nghĩa Phạm" userId="437b0e18d13f8e57" providerId="LiveId" clId="{1A73169F-B894-44F6-867D-4DBD99BF518C}" dt="2022-03-15T08:16:31.936" v="9795"/>
          <ac:picMkLst>
            <pc:docMk/>
            <pc:sldMk cId="3671002784" sldId="265"/>
            <ac:picMk id="27" creationId="{25C3D46C-D661-4033-83B3-68B544F2EA98}"/>
          </ac:picMkLst>
        </pc:picChg>
        <pc:picChg chg="mod">
          <ac:chgData name="Nghĩa Phạm" userId="437b0e18d13f8e57" providerId="LiveId" clId="{1A73169F-B894-44F6-867D-4DBD99BF518C}" dt="2022-03-15T08:16:31.936" v="9795"/>
          <ac:picMkLst>
            <pc:docMk/>
            <pc:sldMk cId="3671002784" sldId="265"/>
            <ac:picMk id="29" creationId="{A939DC8A-7008-41C9-9E58-5C3FBEBBAA50}"/>
          </ac:picMkLst>
        </pc:picChg>
        <pc:picChg chg="mod">
          <ac:chgData name="Nghĩa Phạm" userId="437b0e18d13f8e57" providerId="LiveId" clId="{1A73169F-B894-44F6-867D-4DBD99BF518C}" dt="2022-03-15T08:16:31.936" v="9795"/>
          <ac:picMkLst>
            <pc:docMk/>
            <pc:sldMk cId="3671002784" sldId="265"/>
            <ac:picMk id="30" creationId="{1C05D0D4-85D4-4978-B8EE-F43DEC39D10E}"/>
          </ac:picMkLst>
        </pc:picChg>
        <pc:picChg chg="add del mod">
          <ac:chgData name="Nghĩa Phạm" userId="437b0e18d13f8e57" providerId="LiveId" clId="{1A73169F-B894-44F6-867D-4DBD99BF518C}" dt="2022-03-05T03:39:31.258" v="1525" actId="21"/>
          <ac:picMkLst>
            <pc:docMk/>
            <pc:sldMk cId="3671002784" sldId="265"/>
            <ac:picMk id="30" creationId="{9D04D1D6-49D1-4DFE-A186-C7931CCFAFDB}"/>
          </ac:picMkLst>
        </pc:picChg>
        <pc:picChg chg="add del mod">
          <ac:chgData name="Nghĩa Phạm" userId="437b0e18d13f8e57" providerId="LiveId" clId="{1A73169F-B894-44F6-867D-4DBD99BF518C}" dt="2022-03-05T04:25:13.456" v="2976" actId="21"/>
          <ac:picMkLst>
            <pc:docMk/>
            <pc:sldMk cId="3671002784" sldId="265"/>
            <ac:picMk id="52" creationId="{7DECE8E8-430B-4BEC-9B55-AB10D3B3FE20}"/>
          </ac:picMkLst>
        </pc:picChg>
        <pc:picChg chg="add mod">
          <ac:chgData name="Nghĩa Phạm" userId="437b0e18d13f8e57" providerId="LiveId" clId="{1A73169F-B894-44F6-867D-4DBD99BF518C}" dt="2022-03-05T15:01:17.581" v="6221" actId="165"/>
          <ac:picMkLst>
            <pc:docMk/>
            <pc:sldMk cId="3671002784" sldId="265"/>
            <ac:picMk id="54" creationId="{4F209F0A-03E8-4282-B055-64FF87E8CBB9}"/>
          </ac:picMkLst>
        </pc:picChg>
        <pc:picChg chg="add mod">
          <ac:chgData name="Nghĩa Phạm" userId="437b0e18d13f8e57" providerId="LiveId" clId="{1A73169F-B894-44F6-867D-4DBD99BF518C}" dt="2022-03-05T15:01:17.581" v="6221" actId="165"/>
          <ac:picMkLst>
            <pc:docMk/>
            <pc:sldMk cId="3671002784" sldId="265"/>
            <ac:picMk id="56" creationId="{1B2D0084-85B0-40FD-A00B-553669D054DC}"/>
          </ac:picMkLst>
        </pc:picChg>
        <pc:picChg chg="add mod">
          <ac:chgData name="Nghĩa Phạm" userId="437b0e18d13f8e57" providerId="LiveId" clId="{1A73169F-B894-44F6-867D-4DBD99BF518C}" dt="2022-03-05T15:01:17.581" v="6221" actId="165"/>
          <ac:picMkLst>
            <pc:docMk/>
            <pc:sldMk cId="3671002784" sldId="265"/>
            <ac:picMk id="58" creationId="{82350CF7-5FD0-4FDA-8677-752D493147CA}"/>
          </ac:picMkLst>
        </pc:picChg>
        <pc:picChg chg="add mod">
          <ac:chgData name="Nghĩa Phạm" userId="437b0e18d13f8e57" providerId="LiveId" clId="{1A73169F-B894-44F6-867D-4DBD99BF518C}" dt="2022-03-05T07:16:41.259" v="6200" actId="571"/>
          <ac:picMkLst>
            <pc:docMk/>
            <pc:sldMk cId="3671002784" sldId="265"/>
            <ac:picMk id="62" creationId="{DB9DFDFB-1C3D-40A5-BB84-37F8556AAA01}"/>
          </ac:picMkLst>
        </pc:picChg>
        <pc:picChg chg="add mod">
          <ac:chgData name="Nghĩa Phạm" userId="437b0e18d13f8e57" providerId="LiveId" clId="{1A73169F-B894-44F6-867D-4DBD99BF518C}" dt="2022-03-05T07:16:41.259" v="6200" actId="571"/>
          <ac:picMkLst>
            <pc:docMk/>
            <pc:sldMk cId="3671002784" sldId="265"/>
            <ac:picMk id="63" creationId="{A480545E-E515-40E2-8FD9-B9CA3652602B}"/>
          </ac:picMkLst>
        </pc:picChg>
        <pc:picChg chg="add mod">
          <ac:chgData name="Nghĩa Phạm" userId="437b0e18d13f8e57" providerId="LiveId" clId="{1A73169F-B894-44F6-867D-4DBD99BF518C}" dt="2022-03-05T07:16:41.259" v="6200" actId="571"/>
          <ac:picMkLst>
            <pc:docMk/>
            <pc:sldMk cId="3671002784" sldId="265"/>
            <ac:picMk id="64" creationId="{7AB775FB-AE38-42A7-BB9F-B78A7C4D5BE3}"/>
          </ac:picMkLst>
        </pc:picChg>
        <pc:picChg chg="mod">
          <ac:chgData name="Nghĩa Phạm" userId="437b0e18d13f8e57" providerId="LiveId" clId="{1A73169F-B894-44F6-867D-4DBD99BF518C}" dt="2022-03-04T01:17:40.093" v="1127" actId="165"/>
          <ac:picMkLst>
            <pc:docMk/>
            <pc:sldMk cId="3671002784" sldId="265"/>
            <ac:picMk id="71" creationId="{5756DF47-66AD-4CEE-A924-5559A0BE4E6F}"/>
          </ac:picMkLst>
        </pc:picChg>
        <pc:picChg chg="mod">
          <ac:chgData name="Nghĩa Phạm" userId="437b0e18d13f8e57" providerId="LiveId" clId="{1A73169F-B894-44F6-867D-4DBD99BF518C}" dt="2022-03-04T01:17:40.093" v="1127" actId="165"/>
          <ac:picMkLst>
            <pc:docMk/>
            <pc:sldMk cId="3671002784" sldId="265"/>
            <ac:picMk id="73" creationId="{A46EA59B-783D-44D1-AE9D-8E764A3C28C6}"/>
          </ac:picMkLst>
        </pc:picChg>
        <pc:picChg chg="mod">
          <ac:chgData name="Nghĩa Phạm" userId="437b0e18d13f8e57" providerId="LiveId" clId="{1A73169F-B894-44F6-867D-4DBD99BF518C}" dt="2022-03-04T01:17:40.093" v="1127" actId="165"/>
          <ac:picMkLst>
            <pc:docMk/>
            <pc:sldMk cId="3671002784" sldId="265"/>
            <ac:picMk id="75" creationId="{0848EBFE-A2B9-42E1-9BA8-55A953EE47EA}"/>
          </ac:picMkLst>
        </pc:picChg>
        <pc:picChg chg="mod">
          <ac:chgData name="Nghĩa Phạm" userId="437b0e18d13f8e57" providerId="LiveId" clId="{1A73169F-B894-44F6-867D-4DBD99BF518C}" dt="2022-03-04T01:17:40.093" v="1127" actId="165"/>
          <ac:picMkLst>
            <pc:docMk/>
            <pc:sldMk cId="3671002784" sldId="265"/>
            <ac:picMk id="77" creationId="{3FEB1B4E-80AF-4467-A21C-7A99E75B3B2F}"/>
          </ac:picMkLst>
        </pc:picChg>
        <pc:picChg chg="mod">
          <ac:chgData name="Nghĩa Phạm" userId="437b0e18d13f8e57" providerId="LiveId" clId="{1A73169F-B894-44F6-867D-4DBD99BF518C}" dt="2022-03-04T01:17:40.093" v="1127" actId="165"/>
          <ac:picMkLst>
            <pc:docMk/>
            <pc:sldMk cId="3671002784" sldId="265"/>
            <ac:picMk id="79" creationId="{8618E076-A6CE-4B7C-B05A-A8C3A72A7FF7}"/>
          </ac:picMkLst>
        </pc:picChg>
        <pc:picChg chg="mod">
          <ac:chgData name="Nghĩa Phạm" userId="437b0e18d13f8e57" providerId="LiveId" clId="{1A73169F-B894-44F6-867D-4DBD99BF518C}" dt="2022-03-04T01:17:40.093" v="1127" actId="165"/>
          <ac:picMkLst>
            <pc:docMk/>
            <pc:sldMk cId="3671002784" sldId="265"/>
            <ac:picMk id="81" creationId="{C9AC4AE1-2433-446B-BCC5-BB1C5D22BC4F}"/>
          </ac:picMkLst>
        </pc:picChg>
        <pc:cxnChg chg="mod">
          <ac:chgData name="Nghĩa Phạm" userId="437b0e18d13f8e57" providerId="LiveId" clId="{1A73169F-B894-44F6-867D-4DBD99BF518C}" dt="2022-03-03T13:47:21.292" v="1027"/>
          <ac:cxnSpMkLst>
            <pc:docMk/>
            <pc:sldMk cId="3671002784" sldId="265"/>
            <ac:cxnSpMk id="35" creationId="{6E1EB1D6-1871-465C-B192-ACC50DE42DF7}"/>
          </ac:cxnSpMkLst>
        </pc:cxnChg>
        <pc:cxnChg chg="mod">
          <ac:chgData name="Nghĩa Phạm" userId="437b0e18d13f8e57" providerId="LiveId" clId="{1A73169F-B894-44F6-867D-4DBD99BF518C}" dt="2022-03-03T13:47:21.292" v="1027"/>
          <ac:cxnSpMkLst>
            <pc:docMk/>
            <pc:sldMk cId="3671002784" sldId="265"/>
            <ac:cxnSpMk id="43" creationId="{AD7B5352-F0C5-4017-AB34-356D1B442F67}"/>
          </ac:cxnSpMkLst>
        </pc:cxnChg>
        <pc:cxnChg chg="mod">
          <ac:chgData name="Nghĩa Phạm" userId="437b0e18d13f8e57" providerId="LiveId" clId="{1A73169F-B894-44F6-867D-4DBD99BF518C}" dt="2022-03-03T13:47:21.292" v="1027"/>
          <ac:cxnSpMkLst>
            <pc:docMk/>
            <pc:sldMk cId="3671002784" sldId="265"/>
            <ac:cxnSpMk id="51" creationId="{4085405F-CA5F-472D-AB9F-9368BCB36AA1}"/>
          </ac:cxnSpMkLst>
        </pc:cxnChg>
        <pc:cxnChg chg="mod">
          <ac:chgData name="Nghĩa Phạm" userId="437b0e18d13f8e57" providerId="LiveId" clId="{1A73169F-B894-44F6-867D-4DBD99BF518C}" dt="2022-03-03T13:47:21.292" v="1027"/>
          <ac:cxnSpMkLst>
            <pc:docMk/>
            <pc:sldMk cId="3671002784" sldId="265"/>
            <ac:cxnSpMk id="62" creationId="{44A50D55-5310-468A-983B-E522B51BB51D}"/>
          </ac:cxnSpMkLst>
        </pc:cxnChg>
      </pc:sldChg>
      <pc:sldChg chg="addSp delSp modSp del mod ord modTransition setBg">
        <pc:chgData name="Nghĩa Phạm" userId="437b0e18d13f8e57" providerId="LiveId" clId="{1A73169F-B894-44F6-867D-4DBD99BF518C}" dt="2022-03-06T00:59:35.271" v="6933" actId="47"/>
        <pc:sldMkLst>
          <pc:docMk/>
          <pc:sldMk cId="3467895067" sldId="266"/>
        </pc:sldMkLst>
        <pc:spChg chg="add mod">
          <ac:chgData name="Nghĩa Phạm" userId="437b0e18d13f8e57" providerId="LiveId" clId="{1A73169F-B894-44F6-867D-4DBD99BF518C}" dt="2022-03-04T01:18:06.221" v="1132" actId="165"/>
          <ac:spMkLst>
            <pc:docMk/>
            <pc:sldMk cId="3467895067" sldId="266"/>
            <ac:spMk id="2" creationId="{8FA07EE9-2086-4070-9DB4-5688D580DFE6}"/>
          </ac:spMkLst>
        </pc:spChg>
        <pc:spChg chg="add del mod">
          <ac:chgData name="Nghĩa Phạm" userId="437b0e18d13f8e57" providerId="LiveId" clId="{1A73169F-B894-44F6-867D-4DBD99BF518C}" dt="2022-03-06T00:53:31.702" v="6657" actId="478"/>
          <ac:spMkLst>
            <pc:docMk/>
            <pc:sldMk cId="3467895067" sldId="266"/>
            <ac:spMk id="2" creationId="{9558551E-DD9A-4014-92B2-A7D556F3332D}"/>
          </ac:spMkLst>
        </pc:spChg>
        <pc:spChg chg="add mod">
          <ac:chgData name="Nghĩa Phạm" userId="437b0e18d13f8e57" providerId="LiveId" clId="{1A73169F-B894-44F6-867D-4DBD99BF518C}" dt="2022-03-06T00:59:01.999" v="6916" actId="207"/>
          <ac:spMkLst>
            <pc:docMk/>
            <pc:sldMk cId="3467895067" sldId="266"/>
            <ac:spMk id="3" creationId="{5B384FF5-B3D6-4617-B34A-084668F82D72}"/>
          </ac:spMkLst>
        </pc:spChg>
        <pc:spChg chg="add mod">
          <ac:chgData name="Nghĩa Phạm" userId="437b0e18d13f8e57" providerId="LiveId" clId="{1A73169F-B894-44F6-867D-4DBD99BF518C}" dt="2022-03-06T00:55:49.434" v="6673" actId="164"/>
          <ac:spMkLst>
            <pc:docMk/>
            <pc:sldMk cId="3467895067" sldId="266"/>
            <ac:spMk id="4" creationId="{EB01104B-F31D-4AF9-961D-5B67973D110C}"/>
          </ac:spMkLst>
        </pc:spChg>
        <pc:spChg chg="add del mod">
          <ac:chgData name="Nghĩa Phạm" userId="437b0e18d13f8e57" providerId="LiveId" clId="{1A73169F-B894-44F6-867D-4DBD99BF518C}" dt="2022-03-06T00:59:05.759" v="6929" actId="478"/>
          <ac:spMkLst>
            <pc:docMk/>
            <pc:sldMk cId="3467895067" sldId="266"/>
            <ac:spMk id="6" creationId="{124CFDAB-3BC3-422C-A759-3E76821910CF}"/>
          </ac:spMkLst>
        </pc:spChg>
        <pc:spChg chg="add mod">
          <ac:chgData name="Nghĩa Phạm" userId="437b0e18d13f8e57" providerId="LiveId" clId="{1A73169F-B894-44F6-867D-4DBD99BF518C}" dt="2022-03-04T01:31:31.308" v="1250" actId="164"/>
          <ac:spMkLst>
            <pc:docMk/>
            <pc:sldMk cId="3467895067" sldId="266"/>
            <ac:spMk id="10" creationId="{3A90B50A-D2E4-431D-B09C-7A909514E2F3}"/>
          </ac:spMkLst>
        </pc:spChg>
        <pc:spChg chg="add mod">
          <ac:chgData name="Nghĩa Phạm" userId="437b0e18d13f8e57" providerId="LiveId" clId="{1A73169F-B894-44F6-867D-4DBD99BF518C}" dt="2022-03-04T01:31:31.308" v="1250" actId="164"/>
          <ac:spMkLst>
            <pc:docMk/>
            <pc:sldMk cId="3467895067" sldId="266"/>
            <ac:spMk id="12" creationId="{F61EE8E7-9628-44DD-996A-39EDDFD1956B}"/>
          </ac:spMkLst>
        </pc:spChg>
        <pc:spChg chg="mod">
          <ac:chgData name="Nghĩa Phạm" userId="437b0e18d13f8e57" providerId="LiveId" clId="{1A73169F-B894-44F6-867D-4DBD99BF518C}" dt="2022-03-03T12:51:40.772" v="45"/>
          <ac:spMkLst>
            <pc:docMk/>
            <pc:sldMk cId="3467895067" sldId="266"/>
            <ac:spMk id="19" creationId="{AB8DFEF6-BD7E-465B-8E2B-AB591B530150}"/>
          </ac:spMkLst>
        </pc:spChg>
        <pc:spChg chg="mod">
          <ac:chgData name="Nghĩa Phạm" userId="437b0e18d13f8e57" providerId="LiveId" clId="{1A73169F-B894-44F6-867D-4DBD99BF518C}" dt="2022-03-03T12:52:11.823" v="54"/>
          <ac:spMkLst>
            <pc:docMk/>
            <pc:sldMk cId="3467895067" sldId="266"/>
            <ac:spMk id="24" creationId="{5B006AF6-36B2-413C-A77E-B7D19E1B4FA1}"/>
          </ac:spMkLst>
        </pc:spChg>
        <pc:spChg chg="mod">
          <ac:chgData name="Nghĩa Phạm" userId="437b0e18d13f8e57" providerId="LiveId" clId="{1A73169F-B894-44F6-867D-4DBD99BF518C}" dt="2022-03-03T12:52:42.345" v="66"/>
          <ac:spMkLst>
            <pc:docMk/>
            <pc:sldMk cId="3467895067" sldId="266"/>
            <ac:spMk id="26" creationId="{8E325EEE-8777-4C7A-AE43-E5BACC0AE939}"/>
          </ac:spMkLst>
        </pc:spChg>
        <pc:spChg chg="add del">
          <ac:chgData name="Nghĩa Phạm" userId="437b0e18d13f8e57" providerId="LiveId" clId="{1A73169F-B894-44F6-867D-4DBD99BF518C}" dt="2022-03-03T13:45:36.706" v="1023" actId="22"/>
          <ac:spMkLst>
            <pc:docMk/>
            <pc:sldMk cId="3467895067" sldId="266"/>
            <ac:spMk id="28" creationId="{FB417DC0-52C2-46AB-90D6-372CD41991AC}"/>
          </ac:spMkLst>
        </pc:spChg>
        <pc:spChg chg="mod">
          <ac:chgData name="Nghĩa Phạm" userId="437b0e18d13f8e57" providerId="LiveId" clId="{1A73169F-B894-44F6-867D-4DBD99BF518C}" dt="2022-03-03T13:46:44.508" v="1024"/>
          <ac:spMkLst>
            <pc:docMk/>
            <pc:sldMk cId="3467895067" sldId="266"/>
            <ac:spMk id="35" creationId="{C2E691FC-EDE9-4F68-99E4-6041EFD43FAE}"/>
          </ac:spMkLst>
        </pc:spChg>
        <pc:spChg chg="mod">
          <ac:chgData name="Nghĩa Phạm" userId="437b0e18d13f8e57" providerId="LiveId" clId="{1A73169F-B894-44F6-867D-4DBD99BF518C}" dt="2022-03-03T13:46:44.508" v="1024"/>
          <ac:spMkLst>
            <pc:docMk/>
            <pc:sldMk cId="3467895067" sldId="266"/>
            <ac:spMk id="38" creationId="{BBA3DB1D-1C58-49CD-BBC9-61FA8268426E}"/>
          </ac:spMkLst>
        </pc:spChg>
        <pc:spChg chg="mod">
          <ac:chgData name="Nghĩa Phạm" userId="437b0e18d13f8e57" providerId="LiveId" clId="{1A73169F-B894-44F6-867D-4DBD99BF518C}" dt="2022-03-03T13:46:44.508" v="1024"/>
          <ac:spMkLst>
            <pc:docMk/>
            <pc:sldMk cId="3467895067" sldId="266"/>
            <ac:spMk id="40" creationId="{24E3AA96-FB74-4CDC-A9A5-70A5EDF5BF53}"/>
          </ac:spMkLst>
        </pc:spChg>
        <pc:spChg chg="mod">
          <ac:chgData name="Nghĩa Phạm" userId="437b0e18d13f8e57" providerId="LiveId" clId="{1A73169F-B894-44F6-867D-4DBD99BF518C}" dt="2022-03-03T13:46:44.508" v="1024"/>
          <ac:spMkLst>
            <pc:docMk/>
            <pc:sldMk cId="3467895067" sldId="266"/>
            <ac:spMk id="41" creationId="{2BE0490C-040A-48F6-B12F-69D3DD7F2EAA}"/>
          </ac:spMkLst>
        </pc:spChg>
        <pc:spChg chg="add del">
          <ac:chgData name="Nghĩa Phạm" userId="437b0e18d13f8e57" providerId="LiveId" clId="{1A73169F-B894-44F6-867D-4DBD99BF518C}" dt="2022-03-05T03:36:08.790" v="1498" actId="22"/>
          <ac:spMkLst>
            <pc:docMk/>
            <pc:sldMk cId="3467895067" sldId="266"/>
            <ac:spMk id="41" creationId="{C50369B6-A78E-4CBF-8D9C-B3B1EE8B469A}"/>
          </ac:spMkLst>
        </pc:spChg>
        <pc:spChg chg="add mod">
          <ac:chgData name="Nghĩa Phạm" userId="437b0e18d13f8e57" providerId="LiveId" clId="{1A73169F-B894-44F6-867D-4DBD99BF518C}" dt="2022-03-05T15:04:15.919" v="6383" actId="1076"/>
          <ac:spMkLst>
            <pc:docMk/>
            <pc:sldMk cId="3467895067" sldId="266"/>
            <ac:spMk id="43" creationId="{7B916352-8EEC-4BBC-9A64-16907CD68E33}"/>
          </ac:spMkLst>
        </pc:spChg>
        <pc:spChg chg="mod">
          <ac:chgData name="Nghĩa Phạm" userId="437b0e18d13f8e57" providerId="LiveId" clId="{1A73169F-B894-44F6-867D-4DBD99BF518C}" dt="2022-03-03T13:46:44.508" v="1024"/>
          <ac:spMkLst>
            <pc:docMk/>
            <pc:sldMk cId="3467895067" sldId="266"/>
            <ac:spMk id="43" creationId="{B4B92A6C-164F-4F1E-A11E-A037D70151C8}"/>
          </ac:spMkLst>
        </pc:spChg>
        <pc:spChg chg="add mod">
          <ac:chgData name="Nghĩa Phạm" userId="437b0e18d13f8e57" providerId="LiveId" clId="{1A73169F-B894-44F6-867D-4DBD99BF518C}" dt="2022-03-05T15:04:15.919" v="6383" actId="1076"/>
          <ac:spMkLst>
            <pc:docMk/>
            <pc:sldMk cId="3467895067" sldId="266"/>
            <ac:spMk id="44" creationId="{D5BA8739-357F-4B53-82B7-F82F8D2857A9}"/>
          </ac:spMkLst>
        </pc:spChg>
        <pc:spChg chg="add mod topLvl">
          <ac:chgData name="Nghĩa Phạm" userId="437b0e18d13f8e57" providerId="LiveId" clId="{1A73169F-B894-44F6-867D-4DBD99BF518C}" dt="2022-03-05T03:53:51.510" v="1844" actId="165"/>
          <ac:spMkLst>
            <pc:docMk/>
            <pc:sldMk cId="3467895067" sldId="266"/>
            <ac:spMk id="45" creationId="{1E8AFE89-02FB-4488-969A-DB1CA8870B7D}"/>
          </ac:spMkLst>
        </pc:spChg>
        <pc:spChg chg="add mod">
          <ac:chgData name="Nghĩa Phạm" userId="437b0e18d13f8e57" providerId="LiveId" clId="{1A73169F-B894-44F6-867D-4DBD99BF518C}" dt="2022-03-05T15:04:15.919" v="6383" actId="1076"/>
          <ac:spMkLst>
            <pc:docMk/>
            <pc:sldMk cId="3467895067" sldId="266"/>
            <ac:spMk id="45" creationId="{DEC57892-552D-4D35-8B37-935B94BDBDCF}"/>
          </ac:spMkLst>
        </pc:spChg>
        <pc:spChg chg="mod">
          <ac:chgData name="Nghĩa Phạm" userId="437b0e18d13f8e57" providerId="LiveId" clId="{1A73169F-B894-44F6-867D-4DBD99BF518C}" dt="2022-03-03T13:46:44.508" v="1024"/>
          <ac:spMkLst>
            <pc:docMk/>
            <pc:sldMk cId="3467895067" sldId="266"/>
            <ac:spMk id="46" creationId="{423C6284-B824-4626-A972-600B93E309D9}"/>
          </ac:spMkLst>
        </pc:spChg>
        <pc:spChg chg="add del mod topLvl">
          <ac:chgData name="Nghĩa Phạm" userId="437b0e18d13f8e57" providerId="LiveId" clId="{1A73169F-B894-44F6-867D-4DBD99BF518C}" dt="2022-03-05T03:53:51.510" v="1844" actId="165"/>
          <ac:spMkLst>
            <pc:docMk/>
            <pc:sldMk cId="3467895067" sldId="266"/>
            <ac:spMk id="46" creationId="{5197EB32-701C-4F8B-A413-F77875F1B104}"/>
          </ac:spMkLst>
        </pc:spChg>
        <pc:spChg chg="add mod">
          <ac:chgData name="Nghĩa Phạm" userId="437b0e18d13f8e57" providerId="LiveId" clId="{1A73169F-B894-44F6-867D-4DBD99BF518C}" dt="2022-03-05T03:53:51.510" v="1844" actId="165"/>
          <ac:spMkLst>
            <pc:docMk/>
            <pc:sldMk cId="3467895067" sldId="266"/>
            <ac:spMk id="47" creationId="{F799D184-52E5-4B92-9D54-3A6E72BBDA4F}"/>
          </ac:spMkLst>
        </pc:spChg>
        <pc:spChg chg="mod">
          <ac:chgData name="Nghĩa Phạm" userId="437b0e18d13f8e57" providerId="LiveId" clId="{1A73169F-B894-44F6-867D-4DBD99BF518C}" dt="2022-03-03T13:46:44.508" v="1024"/>
          <ac:spMkLst>
            <pc:docMk/>
            <pc:sldMk cId="3467895067" sldId="266"/>
            <ac:spMk id="48" creationId="{6C939AE4-FA99-4DFA-B3EC-93FDA7743590}"/>
          </ac:spMkLst>
        </pc:spChg>
        <pc:spChg chg="add mod">
          <ac:chgData name="Nghĩa Phạm" userId="437b0e18d13f8e57" providerId="LiveId" clId="{1A73169F-B894-44F6-867D-4DBD99BF518C}" dt="2022-03-05T03:53:51.510" v="1844" actId="165"/>
          <ac:spMkLst>
            <pc:docMk/>
            <pc:sldMk cId="3467895067" sldId="266"/>
            <ac:spMk id="48" creationId="{A3D77BC8-EA1D-4C11-9F30-A2F907F191C8}"/>
          </ac:spMkLst>
        </pc:spChg>
        <pc:spChg chg="add mod">
          <ac:chgData name="Nghĩa Phạm" userId="437b0e18d13f8e57" providerId="LiveId" clId="{1A73169F-B894-44F6-867D-4DBD99BF518C}" dt="2022-03-05T03:53:51.510" v="1844" actId="165"/>
          <ac:spMkLst>
            <pc:docMk/>
            <pc:sldMk cId="3467895067" sldId="266"/>
            <ac:spMk id="49" creationId="{2EB95E3C-6854-4D7E-BC24-FF7E7D8602A9}"/>
          </ac:spMkLst>
        </pc:spChg>
        <pc:spChg chg="mod">
          <ac:chgData name="Nghĩa Phạm" userId="437b0e18d13f8e57" providerId="LiveId" clId="{1A73169F-B894-44F6-867D-4DBD99BF518C}" dt="2022-03-03T13:46:44.508" v="1024"/>
          <ac:spMkLst>
            <pc:docMk/>
            <pc:sldMk cId="3467895067" sldId="266"/>
            <ac:spMk id="49" creationId="{B05A5ED0-28FA-42DA-BE53-D65A5C1CEC5F}"/>
          </ac:spMkLst>
        </pc:spChg>
        <pc:spChg chg="add mod">
          <ac:chgData name="Nghĩa Phạm" userId="437b0e18d13f8e57" providerId="LiveId" clId="{1A73169F-B894-44F6-867D-4DBD99BF518C}" dt="2022-03-05T03:53:51.510" v="1844" actId="165"/>
          <ac:spMkLst>
            <pc:docMk/>
            <pc:sldMk cId="3467895067" sldId="266"/>
            <ac:spMk id="50" creationId="{3137A9D3-32CD-4ED7-B7FA-4927512FCC87}"/>
          </ac:spMkLst>
        </pc:spChg>
        <pc:spChg chg="mod">
          <ac:chgData name="Nghĩa Phạm" userId="437b0e18d13f8e57" providerId="LiveId" clId="{1A73169F-B894-44F6-867D-4DBD99BF518C}" dt="2022-03-05T15:04:10.434" v="6353"/>
          <ac:spMkLst>
            <pc:docMk/>
            <pc:sldMk cId="3467895067" sldId="266"/>
            <ac:spMk id="50" creationId="{BD23DF10-C265-4EFD-9F89-4BEECFA0BEE9}"/>
          </ac:spMkLst>
        </pc:spChg>
        <pc:spChg chg="mod">
          <ac:chgData name="Nghĩa Phạm" userId="437b0e18d13f8e57" providerId="LiveId" clId="{1A73169F-B894-44F6-867D-4DBD99BF518C}" dt="2022-03-03T13:46:44.508" v="1024"/>
          <ac:spMkLst>
            <pc:docMk/>
            <pc:sldMk cId="3467895067" sldId="266"/>
            <ac:spMk id="51" creationId="{9264EA57-1B52-4E96-8D8A-C2B93F024899}"/>
          </ac:spMkLst>
        </pc:spChg>
        <pc:spChg chg="mod">
          <ac:chgData name="Nghĩa Phạm" userId="437b0e18d13f8e57" providerId="LiveId" clId="{1A73169F-B894-44F6-867D-4DBD99BF518C}" dt="2022-03-05T15:04:10.434" v="6353"/>
          <ac:spMkLst>
            <pc:docMk/>
            <pc:sldMk cId="3467895067" sldId="266"/>
            <ac:spMk id="51" creationId="{D4305658-8F39-487A-A68B-D19C523E69F3}"/>
          </ac:spMkLst>
        </pc:spChg>
        <pc:spChg chg="mod">
          <ac:chgData name="Nghĩa Phạm" userId="437b0e18d13f8e57" providerId="LiveId" clId="{1A73169F-B894-44F6-867D-4DBD99BF518C}" dt="2022-03-05T15:04:10.434" v="6353"/>
          <ac:spMkLst>
            <pc:docMk/>
            <pc:sldMk cId="3467895067" sldId="266"/>
            <ac:spMk id="52" creationId="{D2F7B242-0F3B-44F4-BC63-8545EEFF8B61}"/>
          </ac:spMkLst>
        </pc:spChg>
        <pc:spChg chg="add mod">
          <ac:chgData name="Nghĩa Phạm" userId="437b0e18d13f8e57" providerId="LiveId" clId="{1A73169F-B894-44F6-867D-4DBD99BF518C}" dt="2022-03-06T00:55:49.434" v="6673" actId="164"/>
          <ac:spMkLst>
            <pc:docMk/>
            <pc:sldMk cId="3467895067" sldId="266"/>
            <ac:spMk id="54" creationId="{18598EF0-A8E3-4249-A120-49005B71D61C}"/>
          </ac:spMkLst>
        </pc:spChg>
        <pc:spChg chg="add del mod">
          <ac:chgData name="Nghĩa Phạm" userId="437b0e18d13f8e57" providerId="LiveId" clId="{1A73169F-B894-44F6-867D-4DBD99BF518C}" dt="2022-03-05T03:43:46.818" v="1595"/>
          <ac:spMkLst>
            <pc:docMk/>
            <pc:sldMk cId="3467895067" sldId="266"/>
            <ac:spMk id="56" creationId="{4C20B1F6-C99E-45FC-B651-C35DDE61894C}"/>
          </ac:spMkLst>
        </pc:spChg>
        <pc:spChg chg="add del mod">
          <ac:chgData name="Nghĩa Phạm" userId="437b0e18d13f8e57" providerId="LiveId" clId="{1A73169F-B894-44F6-867D-4DBD99BF518C}" dt="2022-03-05T03:43:46.654" v="1594"/>
          <ac:spMkLst>
            <pc:docMk/>
            <pc:sldMk cId="3467895067" sldId="266"/>
            <ac:spMk id="57" creationId="{8E725676-CFA8-4DF6-BC1C-FD2DA4209532}"/>
          </ac:spMkLst>
        </pc:spChg>
        <pc:spChg chg="mod">
          <ac:chgData name="Nghĩa Phạm" userId="437b0e18d13f8e57" providerId="LiveId" clId="{1A73169F-B894-44F6-867D-4DBD99BF518C}" dt="2022-03-03T13:46:44.508" v="1024"/>
          <ac:spMkLst>
            <pc:docMk/>
            <pc:sldMk cId="3467895067" sldId="266"/>
            <ac:spMk id="57" creationId="{997C8543-177D-4F2F-B958-A2DFA32B3892}"/>
          </ac:spMkLst>
        </pc:spChg>
        <pc:spChg chg="add del mod">
          <ac:chgData name="Nghĩa Phạm" userId="437b0e18d13f8e57" providerId="LiveId" clId="{1A73169F-B894-44F6-867D-4DBD99BF518C}" dt="2022-03-05T03:43:46.467" v="1593"/>
          <ac:spMkLst>
            <pc:docMk/>
            <pc:sldMk cId="3467895067" sldId="266"/>
            <ac:spMk id="58" creationId="{160B30DA-2FDF-4F89-8314-62080549F48C}"/>
          </ac:spMkLst>
        </pc:spChg>
        <pc:spChg chg="add del mod">
          <ac:chgData name="Nghĩa Phạm" userId="437b0e18d13f8e57" providerId="LiveId" clId="{1A73169F-B894-44F6-867D-4DBD99BF518C}" dt="2022-03-05T03:43:46.308" v="1592"/>
          <ac:spMkLst>
            <pc:docMk/>
            <pc:sldMk cId="3467895067" sldId="266"/>
            <ac:spMk id="59" creationId="{06F1670E-5771-4EC2-83B3-F91B6F4CB590}"/>
          </ac:spMkLst>
        </pc:spChg>
        <pc:spChg chg="mod">
          <ac:chgData name="Nghĩa Phạm" userId="437b0e18d13f8e57" providerId="LiveId" clId="{1A73169F-B894-44F6-867D-4DBD99BF518C}" dt="2022-03-03T13:46:44.508" v="1024"/>
          <ac:spMkLst>
            <pc:docMk/>
            <pc:sldMk cId="3467895067" sldId="266"/>
            <ac:spMk id="59" creationId="{13368DAB-EAF0-424C-AA4D-36A0031F6285}"/>
          </ac:spMkLst>
        </pc:spChg>
        <pc:spChg chg="add mod">
          <ac:chgData name="Nghĩa Phạm" userId="437b0e18d13f8e57" providerId="LiveId" clId="{1A73169F-B894-44F6-867D-4DBD99BF518C}" dt="2022-03-05T03:53:51.510" v="1844" actId="165"/>
          <ac:spMkLst>
            <pc:docMk/>
            <pc:sldMk cId="3467895067" sldId="266"/>
            <ac:spMk id="60" creationId="{C6FE0111-4598-4E4D-B219-DF8337998F4D}"/>
          </ac:spMkLst>
        </pc:spChg>
        <pc:spChg chg="mod">
          <ac:chgData name="Nghĩa Phạm" userId="437b0e18d13f8e57" providerId="LiveId" clId="{1A73169F-B894-44F6-867D-4DBD99BF518C}" dt="2022-03-03T13:46:44.508" v="1024"/>
          <ac:spMkLst>
            <pc:docMk/>
            <pc:sldMk cId="3467895067" sldId="266"/>
            <ac:spMk id="60" creationId="{D636FD46-335D-4840-9461-3908DF51B663}"/>
          </ac:spMkLst>
        </pc:spChg>
        <pc:spChg chg="add mod">
          <ac:chgData name="Nghĩa Phạm" userId="437b0e18d13f8e57" providerId="LiveId" clId="{1A73169F-B894-44F6-867D-4DBD99BF518C}" dt="2022-03-05T03:53:51.510" v="1844" actId="165"/>
          <ac:spMkLst>
            <pc:docMk/>
            <pc:sldMk cId="3467895067" sldId="266"/>
            <ac:spMk id="61" creationId="{C2E84163-2EF5-4AC5-A5BA-18E8909B503C}"/>
          </ac:spMkLst>
        </pc:spChg>
        <pc:spChg chg="add mod">
          <ac:chgData name="Nghĩa Phạm" userId="437b0e18d13f8e57" providerId="LiveId" clId="{1A73169F-B894-44F6-867D-4DBD99BF518C}" dt="2022-03-05T03:53:51.510" v="1844" actId="165"/>
          <ac:spMkLst>
            <pc:docMk/>
            <pc:sldMk cId="3467895067" sldId="266"/>
            <ac:spMk id="62" creationId="{AFBF8005-6E8E-443A-BB4C-D22BD69E451F}"/>
          </ac:spMkLst>
        </pc:spChg>
        <pc:spChg chg="mod">
          <ac:chgData name="Nghĩa Phạm" userId="437b0e18d13f8e57" providerId="LiveId" clId="{1A73169F-B894-44F6-867D-4DBD99BF518C}" dt="2022-03-03T13:46:44.508" v="1024"/>
          <ac:spMkLst>
            <pc:docMk/>
            <pc:sldMk cId="3467895067" sldId="266"/>
            <ac:spMk id="62" creationId="{E95F2533-5280-4FEF-A3A6-C156B29F147C}"/>
          </ac:spMkLst>
        </pc:spChg>
        <pc:spChg chg="add mod">
          <ac:chgData name="Nghĩa Phạm" userId="437b0e18d13f8e57" providerId="LiveId" clId="{1A73169F-B894-44F6-867D-4DBD99BF518C}" dt="2022-03-05T03:53:51.510" v="1844" actId="165"/>
          <ac:spMkLst>
            <pc:docMk/>
            <pc:sldMk cId="3467895067" sldId="266"/>
            <ac:spMk id="63" creationId="{8EC073C1-64D7-446A-9DC8-C09FD4438C85}"/>
          </ac:spMkLst>
        </pc:spChg>
        <pc:spChg chg="add del">
          <ac:chgData name="Nghĩa Phạm" userId="437b0e18d13f8e57" providerId="LiveId" clId="{1A73169F-B894-44F6-867D-4DBD99BF518C}" dt="2022-03-05T03:50:43.494" v="1816" actId="11529"/>
          <ac:spMkLst>
            <pc:docMk/>
            <pc:sldMk cId="3467895067" sldId="266"/>
            <ac:spMk id="64" creationId="{9DBEBAAD-191B-4778-84D1-F7BE461D9A19}"/>
          </ac:spMkLst>
        </pc:spChg>
        <pc:spChg chg="add del mod ord topLvl">
          <ac:chgData name="Nghĩa Phạm" userId="437b0e18d13f8e57" providerId="LiveId" clId="{1A73169F-B894-44F6-867D-4DBD99BF518C}" dt="2022-03-05T04:12:44.360" v="2079" actId="478"/>
          <ac:spMkLst>
            <pc:docMk/>
            <pc:sldMk cId="3467895067" sldId="266"/>
            <ac:spMk id="65" creationId="{93172112-8A78-4E3F-B727-120F04C77E91}"/>
          </ac:spMkLst>
        </pc:spChg>
        <pc:spChg chg="mod">
          <ac:chgData name="Nghĩa Phạm" userId="437b0e18d13f8e57" providerId="LiveId" clId="{1A73169F-B894-44F6-867D-4DBD99BF518C}" dt="2022-03-03T13:46:44.508" v="1024"/>
          <ac:spMkLst>
            <pc:docMk/>
            <pc:sldMk cId="3467895067" sldId="266"/>
            <ac:spMk id="65" creationId="{C3A0765C-D0FE-4266-9A17-28B4F9BBB553}"/>
          </ac:spMkLst>
        </pc:spChg>
        <pc:spChg chg="mod">
          <ac:chgData name="Nghĩa Phạm" userId="437b0e18d13f8e57" providerId="LiveId" clId="{1A73169F-B894-44F6-867D-4DBD99BF518C}" dt="2022-03-03T13:46:44.508" v="1024"/>
          <ac:spMkLst>
            <pc:docMk/>
            <pc:sldMk cId="3467895067" sldId="266"/>
            <ac:spMk id="67" creationId="{B4B6BE23-796D-4EF5-9F27-4468D70F7BBE}"/>
          </ac:spMkLst>
        </pc:spChg>
        <pc:spChg chg="mod">
          <ac:chgData name="Nghĩa Phạm" userId="437b0e18d13f8e57" providerId="LiveId" clId="{1A73169F-B894-44F6-867D-4DBD99BF518C}" dt="2022-03-03T13:46:44.508" v="1024"/>
          <ac:spMkLst>
            <pc:docMk/>
            <pc:sldMk cId="3467895067" sldId="266"/>
            <ac:spMk id="68" creationId="{48BA020F-3E6E-4DB6-8323-D26F5D87A8C1}"/>
          </ac:spMkLst>
        </pc:spChg>
        <pc:spChg chg="add mod ord">
          <ac:chgData name="Nghĩa Phạm" userId="437b0e18d13f8e57" providerId="LiveId" clId="{1A73169F-B894-44F6-867D-4DBD99BF518C}" dt="2022-03-06T00:56:50.060" v="6688" actId="166"/>
          <ac:spMkLst>
            <pc:docMk/>
            <pc:sldMk cId="3467895067" sldId="266"/>
            <ac:spMk id="69" creationId="{098CEC44-D0C2-45F3-B69C-B871E183F3C7}"/>
          </ac:spMkLst>
        </pc:spChg>
        <pc:spChg chg="mod">
          <ac:chgData name="Nghĩa Phạm" userId="437b0e18d13f8e57" providerId="LiveId" clId="{1A73169F-B894-44F6-867D-4DBD99BF518C}" dt="2022-03-04T01:12:35.850" v="1086" actId="1076"/>
          <ac:spMkLst>
            <pc:docMk/>
            <pc:sldMk cId="3467895067" sldId="266"/>
            <ac:spMk id="70" creationId="{ECEA9D69-7431-46BE-A1C9-C55A069C11DF}"/>
          </ac:spMkLst>
        </pc:spChg>
        <pc:spChg chg="mod">
          <ac:chgData name="Nghĩa Phạm" userId="437b0e18d13f8e57" providerId="LiveId" clId="{1A73169F-B894-44F6-867D-4DBD99BF518C}" dt="2022-03-04T01:18:06.221" v="1132" actId="165"/>
          <ac:spMkLst>
            <pc:docMk/>
            <pc:sldMk cId="3467895067" sldId="266"/>
            <ac:spMk id="73" creationId="{4413436C-2FEC-48E3-B784-076C82179378}"/>
          </ac:spMkLst>
        </pc:spChg>
        <pc:spChg chg="del mod topLvl">
          <ac:chgData name="Nghĩa Phạm" userId="437b0e18d13f8e57" providerId="LiveId" clId="{1A73169F-B894-44F6-867D-4DBD99BF518C}" dt="2022-03-04T01:13:22.882" v="1098" actId="478"/>
          <ac:spMkLst>
            <pc:docMk/>
            <pc:sldMk cId="3467895067" sldId="266"/>
            <ac:spMk id="76" creationId="{F0F18654-52F6-4399-9157-118586748806}"/>
          </ac:spMkLst>
        </pc:spChg>
        <pc:spChg chg="del mod topLvl">
          <ac:chgData name="Nghĩa Phạm" userId="437b0e18d13f8e57" providerId="LiveId" clId="{1A73169F-B894-44F6-867D-4DBD99BF518C}" dt="2022-03-05T03:55:11.100" v="1874" actId="478"/>
          <ac:spMkLst>
            <pc:docMk/>
            <pc:sldMk cId="3467895067" sldId="266"/>
            <ac:spMk id="78" creationId="{9A37A70A-55CE-491A-B476-B69294CD30FF}"/>
          </ac:spMkLst>
        </pc:spChg>
        <pc:spChg chg="del mod ord topLvl">
          <ac:chgData name="Nghĩa Phạm" userId="437b0e18d13f8e57" providerId="LiveId" clId="{1A73169F-B894-44F6-867D-4DBD99BF518C}" dt="2022-03-05T04:12:44.360" v="2079" actId="478"/>
          <ac:spMkLst>
            <pc:docMk/>
            <pc:sldMk cId="3467895067" sldId="266"/>
            <ac:spMk id="79" creationId="{48DCAC72-958A-4E47-A211-B31BD69E3460}"/>
          </ac:spMkLst>
        </pc:spChg>
        <pc:spChg chg="mod">
          <ac:chgData name="Nghĩa Phạm" userId="437b0e18d13f8e57" providerId="LiveId" clId="{1A73169F-B894-44F6-867D-4DBD99BF518C}" dt="2022-03-04T01:18:06.221" v="1132" actId="165"/>
          <ac:spMkLst>
            <pc:docMk/>
            <pc:sldMk cId="3467895067" sldId="266"/>
            <ac:spMk id="79" creationId="{B06A692C-FA0E-40F3-A297-CF80EE783BCA}"/>
          </ac:spMkLst>
        </pc:spChg>
        <pc:spChg chg="del mod topLvl">
          <ac:chgData name="Nghĩa Phạm" userId="437b0e18d13f8e57" providerId="LiveId" clId="{1A73169F-B894-44F6-867D-4DBD99BF518C}" dt="2022-03-05T03:55:04.987" v="1870" actId="478"/>
          <ac:spMkLst>
            <pc:docMk/>
            <pc:sldMk cId="3467895067" sldId="266"/>
            <ac:spMk id="81" creationId="{4F5C2371-1BA8-43C4-8072-77D28E6367A3}"/>
          </ac:spMkLst>
        </pc:spChg>
        <pc:spChg chg="del mod topLvl">
          <ac:chgData name="Nghĩa Phạm" userId="437b0e18d13f8e57" providerId="LiveId" clId="{1A73169F-B894-44F6-867D-4DBD99BF518C}" dt="2022-03-04T01:19:21.554" v="1149" actId="478"/>
          <ac:spMkLst>
            <pc:docMk/>
            <pc:sldMk cId="3467895067" sldId="266"/>
            <ac:spMk id="82" creationId="{2E601981-E731-4E85-8DE0-6D1DFE7A143E}"/>
          </ac:spMkLst>
        </pc:spChg>
        <pc:spChg chg="del mod ord topLvl">
          <ac:chgData name="Nghĩa Phạm" userId="437b0e18d13f8e57" providerId="LiveId" clId="{1A73169F-B894-44F6-867D-4DBD99BF518C}" dt="2022-03-05T04:12:44.360" v="2079" actId="478"/>
          <ac:spMkLst>
            <pc:docMk/>
            <pc:sldMk cId="3467895067" sldId="266"/>
            <ac:spMk id="82" creationId="{4FFD96EE-8581-47C0-86B4-AFBBD9240FFD}"/>
          </ac:spMkLst>
        </pc:spChg>
        <pc:spChg chg="del mod topLvl">
          <ac:chgData name="Nghĩa Phạm" userId="437b0e18d13f8e57" providerId="LiveId" clId="{1A73169F-B894-44F6-867D-4DBD99BF518C}" dt="2022-03-05T03:54:50.836" v="1863" actId="478"/>
          <ac:spMkLst>
            <pc:docMk/>
            <pc:sldMk cId="3467895067" sldId="266"/>
            <ac:spMk id="84" creationId="{7613306D-34E3-4BC5-ABEA-B84D19F28A9E}"/>
          </ac:spMkLst>
        </pc:spChg>
        <pc:spChg chg="del mod ord topLvl">
          <ac:chgData name="Nghĩa Phạm" userId="437b0e18d13f8e57" providerId="LiveId" clId="{1A73169F-B894-44F6-867D-4DBD99BF518C}" dt="2022-03-05T04:12:44.360" v="2079" actId="478"/>
          <ac:spMkLst>
            <pc:docMk/>
            <pc:sldMk cId="3467895067" sldId="266"/>
            <ac:spMk id="85" creationId="{E7345735-0DDF-40BB-B0EC-D992630815F3}"/>
          </ac:spMkLst>
        </pc:spChg>
        <pc:spChg chg="mod">
          <ac:chgData name="Nghĩa Phạm" userId="437b0e18d13f8e57" providerId="LiveId" clId="{1A73169F-B894-44F6-867D-4DBD99BF518C}" dt="2022-03-04T01:18:06.221" v="1132" actId="165"/>
          <ac:spMkLst>
            <pc:docMk/>
            <pc:sldMk cId="3467895067" sldId="266"/>
            <ac:spMk id="85" creationId="{FECC990F-7DF8-4261-99CB-FB6C4AEF3491}"/>
          </ac:spMkLst>
        </pc:spChg>
        <pc:spChg chg="del mod topLvl">
          <ac:chgData name="Nghĩa Phạm" userId="437b0e18d13f8e57" providerId="LiveId" clId="{1A73169F-B894-44F6-867D-4DBD99BF518C}" dt="2022-03-05T03:54:55.600" v="1865" actId="478"/>
          <ac:spMkLst>
            <pc:docMk/>
            <pc:sldMk cId="3467895067" sldId="266"/>
            <ac:spMk id="87" creationId="{4F331DEB-17E0-45D3-9B2E-DA8B8B3C962E}"/>
          </ac:spMkLst>
        </pc:spChg>
        <pc:spChg chg="add mod">
          <ac:chgData name="Nghĩa Phạm" userId="437b0e18d13f8e57" providerId="LiveId" clId="{1A73169F-B894-44F6-867D-4DBD99BF518C}" dt="2022-03-04T01:31:37.202" v="1251" actId="164"/>
          <ac:spMkLst>
            <pc:docMk/>
            <pc:sldMk cId="3467895067" sldId="266"/>
            <ac:spMk id="88" creationId="{215762BE-9958-4A6D-A8A3-BC2F0DEA45CE}"/>
          </ac:spMkLst>
        </pc:spChg>
        <pc:spChg chg="add mod">
          <ac:chgData name="Nghĩa Phạm" userId="437b0e18d13f8e57" providerId="LiveId" clId="{1A73169F-B894-44F6-867D-4DBD99BF518C}" dt="2022-03-04T01:31:41.433" v="1252" actId="164"/>
          <ac:spMkLst>
            <pc:docMk/>
            <pc:sldMk cId="3467895067" sldId="266"/>
            <ac:spMk id="89" creationId="{11B34FB4-0332-45B1-8CC4-BD744051E1C9}"/>
          </ac:spMkLst>
        </pc:spChg>
        <pc:spChg chg="add del mod">
          <ac:chgData name="Nghĩa Phạm" userId="437b0e18d13f8e57" providerId="LiveId" clId="{1A73169F-B894-44F6-867D-4DBD99BF518C}" dt="2022-03-04T01:30:13.296" v="1215" actId="478"/>
          <ac:spMkLst>
            <pc:docMk/>
            <pc:sldMk cId="3467895067" sldId="266"/>
            <ac:spMk id="90" creationId="{605E21AF-BD80-4683-BEAA-986DADEAAB87}"/>
          </ac:spMkLst>
        </pc:spChg>
        <pc:spChg chg="del mod ord topLvl">
          <ac:chgData name="Nghĩa Phạm" userId="437b0e18d13f8e57" providerId="LiveId" clId="{1A73169F-B894-44F6-867D-4DBD99BF518C}" dt="2022-03-05T04:12:44.360" v="2079" actId="478"/>
          <ac:spMkLst>
            <pc:docMk/>
            <pc:sldMk cId="3467895067" sldId="266"/>
            <ac:spMk id="90" creationId="{92E6E624-D71B-4A0E-83D4-B8234DE30949}"/>
          </ac:spMkLst>
        </pc:spChg>
        <pc:spChg chg="add del mod">
          <ac:chgData name="Nghĩa Phạm" userId="437b0e18d13f8e57" providerId="LiveId" clId="{1A73169F-B894-44F6-867D-4DBD99BF518C}" dt="2022-03-04T01:30:14.094" v="1216" actId="478"/>
          <ac:spMkLst>
            <pc:docMk/>
            <pc:sldMk cId="3467895067" sldId="266"/>
            <ac:spMk id="91" creationId="{05D0B77C-EAF6-438E-BF3E-4C6EEB718D34}"/>
          </ac:spMkLst>
        </pc:spChg>
        <pc:spChg chg="add mod">
          <ac:chgData name="Nghĩa Phạm" userId="437b0e18d13f8e57" providerId="LiveId" clId="{1A73169F-B894-44F6-867D-4DBD99BF518C}" dt="2022-03-04T01:32:51.329" v="1283" actId="20577"/>
          <ac:spMkLst>
            <pc:docMk/>
            <pc:sldMk cId="3467895067" sldId="266"/>
            <ac:spMk id="92" creationId="{726E4782-E844-446B-8881-1A2A4F5C239A}"/>
          </ac:spMkLst>
        </pc:spChg>
        <pc:spChg chg="add mod">
          <ac:chgData name="Nghĩa Phạm" userId="437b0e18d13f8e57" providerId="LiveId" clId="{1A73169F-B894-44F6-867D-4DBD99BF518C}" dt="2022-03-04T01:32:32.730" v="1261" actId="20577"/>
          <ac:spMkLst>
            <pc:docMk/>
            <pc:sldMk cId="3467895067" sldId="266"/>
            <ac:spMk id="93" creationId="{F9C4CC9C-975C-44E8-9E13-0CAA0182FA09}"/>
          </ac:spMkLst>
        </pc:spChg>
        <pc:spChg chg="mod">
          <ac:chgData name="Nghĩa Phạm" userId="437b0e18d13f8e57" providerId="LiveId" clId="{1A73169F-B894-44F6-867D-4DBD99BF518C}" dt="2022-03-04T01:32:20.421" v="1253"/>
          <ac:spMkLst>
            <pc:docMk/>
            <pc:sldMk cId="3467895067" sldId="266"/>
            <ac:spMk id="95" creationId="{D7CBF53F-1621-4831-AC47-D40167B75D84}"/>
          </ac:spMkLst>
        </pc:spChg>
        <pc:spChg chg="mod">
          <ac:chgData name="Nghĩa Phạm" userId="437b0e18d13f8e57" providerId="LiveId" clId="{1A73169F-B894-44F6-867D-4DBD99BF518C}" dt="2022-03-04T01:32:30.013" v="1259" actId="20577"/>
          <ac:spMkLst>
            <pc:docMk/>
            <pc:sldMk cId="3467895067" sldId="266"/>
            <ac:spMk id="96" creationId="{32E527AA-11C4-4641-8F4C-CF2BD7F23707}"/>
          </ac:spMkLst>
        </pc:spChg>
        <pc:spChg chg="mod">
          <ac:chgData name="Nghĩa Phạm" userId="437b0e18d13f8e57" providerId="LiveId" clId="{1A73169F-B894-44F6-867D-4DBD99BF518C}" dt="2022-03-04T01:32:33.848" v="1262"/>
          <ac:spMkLst>
            <pc:docMk/>
            <pc:sldMk cId="3467895067" sldId="266"/>
            <ac:spMk id="98" creationId="{F38086D9-7D38-4A9F-984E-60AB991DCA21}"/>
          </ac:spMkLst>
        </pc:spChg>
        <pc:spChg chg="mod">
          <ac:chgData name="Nghĩa Phạm" userId="437b0e18d13f8e57" providerId="LiveId" clId="{1A73169F-B894-44F6-867D-4DBD99BF518C}" dt="2022-03-04T01:32:48.605" v="1281" actId="20577"/>
          <ac:spMkLst>
            <pc:docMk/>
            <pc:sldMk cId="3467895067" sldId="266"/>
            <ac:spMk id="99" creationId="{6B480202-68B8-4E86-83C7-C009F2173154}"/>
          </ac:spMkLst>
        </pc:spChg>
        <pc:spChg chg="del mod topLvl">
          <ac:chgData name="Nghĩa Phạm" userId="437b0e18d13f8e57" providerId="LiveId" clId="{1A73169F-B894-44F6-867D-4DBD99BF518C}" dt="2022-03-05T03:55:00.961" v="1868" actId="478"/>
          <ac:spMkLst>
            <pc:docMk/>
            <pc:sldMk cId="3467895067" sldId="266"/>
            <ac:spMk id="100" creationId="{C569D57A-0CEE-4780-9873-3928CCEF7C3C}"/>
          </ac:spMkLst>
        </pc:spChg>
        <pc:spChg chg="del mod ord topLvl">
          <ac:chgData name="Nghĩa Phạm" userId="437b0e18d13f8e57" providerId="LiveId" clId="{1A73169F-B894-44F6-867D-4DBD99BF518C}" dt="2022-03-05T04:12:44.360" v="2079" actId="478"/>
          <ac:spMkLst>
            <pc:docMk/>
            <pc:sldMk cId="3467895067" sldId="266"/>
            <ac:spMk id="101" creationId="{D419A780-678B-4F07-A50B-D96B56919721}"/>
          </ac:spMkLst>
        </pc:spChg>
        <pc:spChg chg="add mod">
          <ac:chgData name="Nghĩa Phạm" userId="437b0e18d13f8e57" providerId="LiveId" clId="{1A73169F-B894-44F6-867D-4DBD99BF518C}" dt="2022-03-05T03:55:16.400" v="1876" actId="571"/>
          <ac:spMkLst>
            <pc:docMk/>
            <pc:sldMk cId="3467895067" sldId="266"/>
            <ac:spMk id="102" creationId="{8A7758B5-0595-43D1-89D7-A274FCFE7C84}"/>
          </ac:spMkLst>
        </pc:spChg>
        <pc:spChg chg="add mod">
          <ac:chgData name="Nghĩa Phạm" userId="437b0e18d13f8e57" providerId="LiveId" clId="{1A73169F-B894-44F6-867D-4DBD99BF518C}" dt="2022-03-05T03:55:16.400" v="1876" actId="571"/>
          <ac:spMkLst>
            <pc:docMk/>
            <pc:sldMk cId="3467895067" sldId="266"/>
            <ac:spMk id="103" creationId="{D5FB00A3-243A-46B0-B6EB-D0457376E299}"/>
          </ac:spMkLst>
        </pc:spChg>
        <pc:spChg chg="add mod">
          <ac:chgData name="Nghĩa Phạm" userId="437b0e18d13f8e57" providerId="LiveId" clId="{1A73169F-B894-44F6-867D-4DBD99BF518C}" dt="2022-03-05T03:55:16.400" v="1876" actId="571"/>
          <ac:spMkLst>
            <pc:docMk/>
            <pc:sldMk cId="3467895067" sldId="266"/>
            <ac:spMk id="104" creationId="{52D94A50-5460-4728-B21D-0190E1B00972}"/>
          </ac:spMkLst>
        </pc:spChg>
        <pc:spChg chg="add mod">
          <ac:chgData name="Nghĩa Phạm" userId="437b0e18d13f8e57" providerId="LiveId" clId="{1A73169F-B894-44F6-867D-4DBD99BF518C}" dt="2022-03-05T03:55:16.400" v="1876" actId="571"/>
          <ac:spMkLst>
            <pc:docMk/>
            <pc:sldMk cId="3467895067" sldId="266"/>
            <ac:spMk id="105" creationId="{D149B1BA-3244-4C5E-80A8-250D35205821}"/>
          </ac:spMkLst>
        </pc:spChg>
        <pc:spChg chg="mod">
          <ac:chgData name="Nghĩa Phạm" userId="437b0e18d13f8e57" providerId="LiveId" clId="{1A73169F-B894-44F6-867D-4DBD99BF518C}" dt="2022-03-05T04:12:44.966" v="2080"/>
          <ac:spMkLst>
            <pc:docMk/>
            <pc:sldMk cId="3467895067" sldId="266"/>
            <ac:spMk id="107" creationId="{244E82C7-A35E-4438-A943-F57BC06CBDE7}"/>
          </ac:spMkLst>
        </pc:spChg>
        <pc:spChg chg="mod">
          <ac:chgData name="Nghĩa Phạm" userId="437b0e18d13f8e57" providerId="LiveId" clId="{1A73169F-B894-44F6-867D-4DBD99BF518C}" dt="2022-03-05T04:12:44.966" v="2080"/>
          <ac:spMkLst>
            <pc:docMk/>
            <pc:sldMk cId="3467895067" sldId="266"/>
            <ac:spMk id="108" creationId="{D8883C52-A9F5-4623-9A07-C1BA4963FE02}"/>
          </ac:spMkLst>
        </pc:spChg>
        <pc:spChg chg="mod">
          <ac:chgData name="Nghĩa Phạm" userId="437b0e18d13f8e57" providerId="LiveId" clId="{1A73169F-B894-44F6-867D-4DBD99BF518C}" dt="2022-03-05T04:12:44.966" v="2080"/>
          <ac:spMkLst>
            <pc:docMk/>
            <pc:sldMk cId="3467895067" sldId="266"/>
            <ac:spMk id="110" creationId="{2A6F6E6F-DBD3-446C-A237-A8090F770367}"/>
          </ac:spMkLst>
        </pc:spChg>
        <pc:spChg chg="mod">
          <ac:chgData name="Nghĩa Phạm" userId="437b0e18d13f8e57" providerId="LiveId" clId="{1A73169F-B894-44F6-867D-4DBD99BF518C}" dt="2022-03-05T04:12:44.966" v="2080"/>
          <ac:spMkLst>
            <pc:docMk/>
            <pc:sldMk cId="3467895067" sldId="266"/>
            <ac:spMk id="111" creationId="{42410559-AAEF-4B64-8A83-98D067344D54}"/>
          </ac:spMkLst>
        </pc:spChg>
        <pc:spChg chg="mod">
          <ac:chgData name="Nghĩa Phạm" userId="437b0e18d13f8e57" providerId="LiveId" clId="{1A73169F-B894-44F6-867D-4DBD99BF518C}" dt="2022-03-05T04:12:44.966" v="2080"/>
          <ac:spMkLst>
            <pc:docMk/>
            <pc:sldMk cId="3467895067" sldId="266"/>
            <ac:spMk id="113" creationId="{7F8916B4-F6C8-4550-B4B8-9A6571F0FF79}"/>
          </ac:spMkLst>
        </pc:spChg>
        <pc:spChg chg="mod">
          <ac:chgData name="Nghĩa Phạm" userId="437b0e18d13f8e57" providerId="LiveId" clId="{1A73169F-B894-44F6-867D-4DBD99BF518C}" dt="2022-03-05T04:12:44.966" v="2080"/>
          <ac:spMkLst>
            <pc:docMk/>
            <pc:sldMk cId="3467895067" sldId="266"/>
            <ac:spMk id="114" creationId="{45469F17-46FA-4A32-8A8D-98601418012F}"/>
          </ac:spMkLst>
        </pc:spChg>
        <pc:spChg chg="mod">
          <ac:chgData name="Nghĩa Phạm" userId="437b0e18d13f8e57" providerId="LiveId" clId="{1A73169F-B894-44F6-867D-4DBD99BF518C}" dt="2022-03-05T04:12:44.966" v="2080"/>
          <ac:spMkLst>
            <pc:docMk/>
            <pc:sldMk cId="3467895067" sldId="266"/>
            <ac:spMk id="116" creationId="{4D03B3BB-C515-4CD4-9548-7B0EA32A707C}"/>
          </ac:spMkLst>
        </pc:spChg>
        <pc:spChg chg="mod">
          <ac:chgData name="Nghĩa Phạm" userId="437b0e18d13f8e57" providerId="LiveId" clId="{1A73169F-B894-44F6-867D-4DBD99BF518C}" dt="2022-03-05T04:12:44.966" v="2080"/>
          <ac:spMkLst>
            <pc:docMk/>
            <pc:sldMk cId="3467895067" sldId="266"/>
            <ac:spMk id="117" creationId="{63767E2C-2901-443E-AE55-8B9383572EE6}"/>
          </ac:spMkLst>
        </pc:spChg>
        <pc:spChg chg="mod">
          <ac:chgData name="Nghĩa Phạm" userId="437b0e18d13f8e57" providerId="LiveId" clId="{1A73169F-B894-44F6-867D-4DBD99BF518C}" dt="2022-03-05T04:13:39.533" v="2109" actId="1037"/>
          <ac:spMkLst>
            <pc:docMk/>
            <pc:sldMk cId="3467895067" sldId="266"/>
            <ac:spMk id="119" creationId="{72E6D3E9-7C62-4F97-8B96-62C95BA64D3D}"/>
          </ac:spMkLst>
        </pc:spChg>
        <pc:spChg chg="mod">
          <ac:chgData name="Nghĩa Phạm" userId="437b0e18d13f8e57" providerId="LiveId" clId="{1A73169F-B894-44F6-867D-4DBD99BF518C}" dt="2022-03-05T04:12:44.966" v="2080"/>
          <ac:spMkLst>
            <pc:docMk/>
            <pc:sldMk cId="3467895067" sldId="266"/>
            <ac:spMk id="120" creationId="{679BB42B-93FC-4A55-800E-4F6B11BC79A5}"/>
          </ac:spMkLst>
        </pc:spChg>
        <pc:spChg chg="add del mod">
          <ac:chgData name="Nghĩa Phạm" userId="437b0e18d13f8e57" providerId="LiveId" clId="{1A73169F-B894-44F6-867D-4DBD99BF518C}" dt="2022-03-05T04:19:53.361" v="2678" actId="478"/>
          <ac:spMkLst>
            <pc:docMk/>
            <pc:sldMk cId="3467895067" sldId="266"/>
            <ac:spMk id="121" creationId="{1B33F5B8-6BEA-478E-AE44-713899E60D67}"/>
          </ac:spMkLst>
        </pc:spChg>
        <pc:spChg chg="add del mod">
          <ac:chgData name="Nghĩa Phạm" userId="437b0e18d13f8e57" providerId="LiveId" clId="{1A73169F-B894-44F6-867D-4DBD99BF518C}" dt="2022-03-05T04:19:52.766" v="2677" actId="478"/>
          <ac:spMkLst>
            <pc:docMk/>
            <pc:sldMk cId="3467895067" sldId="266"/>
            <ac:spMk id="122" creationId="{53C38BD9-F587-4FD7-AA04-D3598CA3CF05}"/>
          </ac:spMkLst>
        </pc:spChg>
        <pc:spChg chg="add del mod ord">
          <ac:chgData name="Nghĩa Phạm" userId="437b0e18d13f8e57" providerId="LiveId" clId="{1A73169F-B894-44F6-867D-4DBD99BF518C}" dt="2022-03-05T04:19:52.766" v="2677" actId="478"/>
          <ac:spMkLst>
            <pc:docMk/>
            <pc:sldMk cId="3467895067" sldId="266"/>
            <ac:spMk id="123" creationId="{4959DA60-D01F-413A-A015-E6FF24D2EBA7}"/>
          </ac:spMkLst>
        </pc:spChg>
        <pc:spChg chg="add del mod">
          <ac:chgData name="Nghĩa Phạm" userId="437b0e18d13f8e57" providerId="LiveId" clId="{1A73169F-B894-44F6-867D-4DBD99BF518C}" dt="2022-03-05T04:19:52.766" v="2677" actId="478"/>
          <ac:spMkLst>
            <pc:docMk/>
            <pc:sldMk cId="3467895067" sldId="266"/>
            <ac:spMk id="124" creationId="{3857E46B-186A-492C-9D94-E4E1EF52421F}"/>
          </ac:spMkLst>
        </pc:spChg>
        <pc:spChg chg="add del mod">
          <ac:chgData name="Nghĩa Phạm" userId="437b0e18d13f8e57" providerId="LiveId" clId="{1A73169F-B894-44F6-867D-4DBD99BF518C}" dt="2022-03-05T04:19:52.766" v="2677" actId="478"/>
          <ac:spMkLst>
            <pc:docMk/>
            <pc:sldMk cId="3467895067" sldId="266"/>
            <ac:spMk id="125" creationId="{4357FB60-7891-4FC9-96DD-C15F0E2EFE30}"/>
          </ac:spMkLst>
        </pc:spChg>
        <pc:spChg chg="add del mod">
          <ac:chgData name="Nghĩa Phạm" userId="437b0e18d13f8e57" providerId="LiveId" clId="{1A73169F-B894-44F6-867D-4DBD99BF518C}" dt="2022-03-05T04:19:52.766" v="2677" actId="478"/>
          <ac:spMkLst>
            <pc:docMk/>
            <pc:sldMk cId="3467895067" sldId="266"/>
            <ac:spMk id="126" creationId="{ABBE43D3-D82E-4A5C-A758-6A4D10D3D483}"/>
          </ac:spMkLst>
        </pc:spChg>
        <pc:spChg chg="mod">
          <ac:chgData name="Nghĩa Phạm" userId="437b0e18d13f8e57" providerId="LiveId" clId="{1A73169F-B894-44F6-867D-4DBD99BF518C}" dt="2022-03-05T04:19:54.959" v="2680"/>
          <ac:spMkLst>
            <pc:docMk/>
            <pc:sldMk cId="3467895067" sldId="266"/>
            <ac:spMk id="128" creationId="{F91B4FF7-56C3-4953-9C11-4101708892D3}"/>
          </ac:spMkLst>
        </pc:spChg>
        <pc:spChg chg="mod">
          <ac:chgData name="Nghĩa Phạm" userId="437b0e18d13f8e57" providerId="LiveId" clId="{1A73169F-B894-44F6-867D-4DBD99BF518C}" dt="2022-03-05T04:19:54.959" v="2680"/>
          <ac:spMkLst>
            <pc:docMk/>
            <pc:sldMk cId="3467895067" sldId="266"/>
            <ac:spMk id="129" creationId="{447B4058-B947-4DEC-9DEE-D518650C4AEC}"/>
          </ac:spMkLst>
        </pc:spChg>
        <pc:spChg chg="mod">
          <ac:chgData name="Nghĩa Phạm" userId="437b0e18d13f8e57" providerId="LiveId" clId="{1A73169F-B894-44F6-867D-4DBD99BF518C}" dt="2022-03-05T04:19:54.959" v="2680"/>
          <ac:spMkLst>
            <pc:docMk/>
            <pc:sldMk cId="3467895067" sldId="266"/>
            <ac:spMk id="131" creationId="{15AFEAC0-9A37-486A-837D-A48900363B6B}"/>
          </ac:spMkLst>
        </pc:spChg>
        <pc:spChg chg="mod">
          <ac:chgData name="Nghĩa Phạm" userId="437b0e18d13f8e57" providerId="LiveId" clId="{1A73169F-B894-44F6-867D-4DBD99BF518C}" dt="2022-03-05T04:19:54.959" v="2680"/>
          <ac:spMkLst>
            <pc:docMk/>
            <pc:sldMk cId="3467895067" sldId="266"/>
            <ac:spMk id="132" creationId="{409E99CA-61F6-4C3C-8E89-7032E9DAF5B3}"/>
          </ac:spMkLst>
        </pc:spChg>
        <pc:spChg chg="mod">
          <ac:chgData name="Nghĩa Phạm" userId="437b0e18d13f8e57" providerId="LiveId" clId="{1A73169F-B894-44F6-867D-4DBD99BF518C}" dt="2022-03-05T04:19:54.959" v="2680"/>
          <ac:spMkLst>
            <pc:docMk/>
            <pc:sldMk cId="3467895067" sldId="266"/>
            <ac:spMk id="134" creationId="{6D3DB1D6-4509-42DD-B919-560CD01FF20B}"/>
          </ac:spMkLst>
        </pc:spChg>
        <pc:spChg chg="mod">
          <ac:chgData name="Nghĩa Phạm" userId="437b0e18d13f8e57" providerId="LiveId" clId="{1A73169F-B894-44F6-867D-4DBD99BF518C}" dt="2022-03-05T04:19:54.959" v="2680"/>
          <ac:spMkLst>
            <pc:docMk/>
            <pc:sldMk cId="3467895067" sldId="266"/>
            <ac:spMk id="135" creationId="{3927F1DA-D5F7-44ED-AA75-99F40F19BE2D}"/>
          </ac:spMkLst>
        </pc:spChg>
        <pc:spChg chg="mod">
          <ac:chgData name="Nghĩa Phạm" userId="437b0e18d13f8e57" providerId="LiveId" clId="{1A73169F-B894-44F6-867D-4DBD99BF518C}" dt="2022-03-05T04:19:54.959" v="2680"/>
          <ac:spMkLst>
            <pc:docMk/>
            <pc:sldMk cId="3467895067" sldId="266"/>
            <ac:spMk id="137" creationId="{81266092-A8BF-4A4F-B3AB-B3F8A1255FFA}"/>
          </ac:spMkLst>
        </pc:spChg>
        <pc:spChg chg="mod">
          <ac:chgData name="Nghĩa Phạm" userId="437b0e18d13f8e57" providerId="LiveId" clId="{1A73169F-B894-44F6-867D-4DBD99BF518C}" dt="2022-03-05T04:19:54.959" v="2680"/>
          <ac:spMkLst>
            <pc:docMk/>
            <pc:sldMk cId="3467895067" sldId="266"/>
            <ac:spMk id="138" creationId="{FE87135D-7558-4DB3-A581-0C0F767F13E9}"/>
          </ac:spMkLst>
        </pc:spChg>
        <pc:spChg chg="mod">
          <ac:chgData name="Nghĩa Phạm" userId="437b0e18d13f8e57" providerId="LiveId" clId="{1A73169F-B894-44F6-867D-4DBD99BF518C}" dt="2022-03-05T04:19:54.959" v="2680"/>
          <ac:spMkLst>
            <pc:docMk/>
            <pc:sldMk cId="3467895067" sldId="266"/>
            <ac:spMk id="140" creationId="{22424814-72FF-47BA-AA1B-BCB0F9ACFE14}"/>
          </ac:spMkLst>
        </pc:spChg>
        <pc:spChg chg="mod">
          <ac:chgData name="Nghĩa Phạm" userId="437b0e18d13f8e57" providerId="LiveId" clId="{1A73169F-B894-44F6-867D-4DBD99BF518C}" dt="2022-03-05T04:19:54.959" v="2680"/>
          <ac:spMkLst>
            <pc:docMk/>
            <pc:sldMk cId="3467895067" sldId="266"/>
            <ac:spMk id="141" creationId="{B95525C0-75F8-4C92-933B-73BE167FB5C9}"/>
          </ac:spMkLst>
        </pc:spChg>
        <pc:spChg chg="add mod ord">
          <ac:chgData name="Nghĩa Phạm" userId="437b0e18d13f8e57" providerId="LiveId" clId="{1A73169F-B894-44F6-867D-4DBD99BF518C}" dt="2022-03-06T00:56:43.112" v="6686" actId="166"/>
          <ac:spMkLst>
            <pc:docMk/>
            <pc:sldMk cId="3467895067" sldId="266"/>
            <ac:spMk id="142" creationId="{E575313D-51C1-4825-988A-393CBF1F5AFA}"/>
          </ac:spMkLst>
        </pc:spChg>
        <pc:spChg chg="add del mod ord">
          <ac:chgData name="Nghĩa Phạm" userId="437b0e18d13f8e57" providerId="LiveId" clId="{1A73169F-B894-44F6-867D-4DBD99BF518C}" dt="2022-03-06T00:56:50.060" v="6688" actId="166"/>
          <ac:spMkLst>
            <pc:docMk/>
            <pc:sldMk cId="3467895067" sldId="266"/>
            <ac:spMk id="143" creationId="{AAD978D3-CCD2-4A9B-B975-7C14AD474E51}"/>
          </ac:spMkLst>
        </pc:spChg>
        <pc:spChg chg="add mod ord">
          <ac:chgData name="Nghĩa Phạm" userId="437b0e18d13f8e57" providerId="LiveId" clId="{1A73169F-B894-44F6-867D-4DBD99BF518C}" dt="2022-03-06T00:56:50.060" v="6688" actId="166"/>
          <ac:spMkLst>
            <pc:docMk/>
            <pc:sldMk cId="3467895067" sldId="266"/>
            <ac:spMk id="144" creationId="{84909884-EA5B-4BD6-A468-E2CA2D1F726B}"/>
          </ac:spMkLst>
        </pc:spChg>
        <pc:spChg chg="add mod ord">
          <ac:chgData name="Nghĩa Phạm" userId="437b0e18d13f8e57" providerId="LiveId" clId="{1A73169F-B894-44F6-867D-4DBD99BF518C}" dt="2022-03-06T00:56:50.060" v="6688" actId="166"/>
          <ac:spMkLst>
            <pc:docMk/>
            <pc:sldMk cId="3467895067" sldId="266"/>
            <ac:spMk id="145" creationId="{92C21CC5-46EA-475D-9974-A633C03B02C4}"/>
          </ac:spMkLst>
        </pc:spChg>
        <pc:spChg chg="add mod ord">
          <ac:chgData name="Nghĩa Phạm" userId="437b0e18d13f8e57" providerId="LiveId" clId="{1A73169F-B894-44F6-867D-4DBD99BF518C}" dt="2022-03-06T00:56:50.060" v="6688" actId="166"/>
          <ac:spMkLst>
            <pc:docMk/>
            <pc:sldMk cId="3467895067" sldId="266"/>
            <ac:spMk id="146" creationId="{3A8FD59B-3C45-4722-99AC-E2E684B8DF7F}"/>
          </ac:spMkLst>
        </pc:spChg>
        <pc:spChg chg="add mod ord">
          <ac:chgData name="Nghĩa Phạm" userId="437b0e18d13f8e57" providerId="LiveId" clId="{1A73169F-B894-44F6-867D-4DBD99BF518C}" dt="2022-03-06T00:56:50.060" v="6688" actId="166"/>
          <ac:spMkLst>
            <pc:docMk/>
            <pc:sldMk cId="3467895067" sldId="266"/>
            <ac:spMk id="147" creationId="{03E3640A-6672-42CE-A6D7-E41D0979AFD0}"/>
          </ac:spMkLst>
        </pc:spChg>
        <pc:spChg chg="add mod ord">
          <ac:chgData name="Nghĩa Phạm" userId="437b0e18d13f8e57" providerId="LiveId" clId="{1A73169F-B894-44F6-867D-4DBD99BF518C}" dt="2022-03-06T00:56:50.060" v="6688" actId="166"/>
          <ac:spMkLst>
            <pc:docMk/>
            <pc:sldMk cId="3467895067" sldId="266"/>
            <ac:spMk id="149" creationId="{8AFD6D32-2316-4544-8F9B-749376D8CCDB}"/>
          </ac:spMkLst>
        </pc:spChg>
        <pc:spChg chg="add mod ord">
          <ac:chgData name="Nghĩa Phạm" userId="437b0e18d13f8e57" providerId="LiveId" clId="{1A73169F-B894-44F6-867D-4DBD99BF518C}" dt="2022-03-06T00:56:50.060" v="6688" actId="166"/>
          <ac:spMkLst>
            <pc:docMk/>
            <pc:sldMk cId="3467895067" sldId="266"/>
            <ac:spMk id="150" creationId="{7230035C-6FEC-4898-8E28-2684198CBED6}"/>
          </ac:spMkLst>
        </pc:spChg>
        <pc:spChg chg="add mod ord">
          <ac:chgData name="Nghĩa Phạm" userId="437b0e18d13f8e57" providerId="LiveId" clId="{1A73169F-B894-44F6-867D-4DBD99BF518C}" dt="2022-03-06T00:56:50.060" v="6688" actId="166"/>
          <ac:spMkLst>
            <pc:docMk/>
            <pc:sldMk cId="3467895067" sldId="266"/>
            <ac:spMk id="151" creationId="{A5E3DD25-B701-43C3-AB2F-B9277C57D9B4}"/>
          </ac:spMkLst>
        </pc:spChg>
        <pc:spChg chg="add mod ord">
          <ac:chgData name="Nghĩa Phạm" userId="437b0e18d13f8e57" providerId="LiveId" clId="{1A73169F-B894-44F6-867D-4DBD99BF518C}" dt="2022-03-06T00:56:50.060" v="6688" actId="166"/>
          <ac:spMkLst>
            <pc:docMk/>
            <pc:sldMk cId="3467895067" sldId="266"/>
            <ac:spMk id="152" creationId="{94A6ECEC-8C74-462D-ACB6-752CAF5E33B6}"/>
          </ac:spMkLst>
        </pc:spChg>
        <pc:spChg chg="add del mod">
          <ac:chgData name="Nghĩa Phạm" userId="437b0e18d13f8e57" providerId="LiveId" clId="{1A73169F-B894-44F6-867D-4DBD99BF518C}" dt="2022-03-05T04:49:36.993" v="4383" actId="478"/>
          <ac:spMkLst>
            <pc:docMk/>
            <pc:sldMk cId="3467895067" sldId="266"/>
            <ac:spMk id="153" creationId="{EE2A6B4A-855D-4AD2-B357-E582E7A5D8E0}"/>
          </ac:spMkLst>
        </pc:spChg>
        <pc:spChg chg="add del mod">
          <ac:chgData name="Nghĩa Phạm" userId="437b0e18d13f8e57" providerId="LiveId" clId="{1A73169F-B894-44F6-867D-4DBD99BF518C}" dt="2022-03-05T06:56:32.717" v="5257" actId="478"/>
          <ac:spMkLst>
            <pc:docMk/>
            <pc:sldMk cId="3467895067" sldId="266"/>
            <ac:spMk id="154" creationId="{B1359064-2AB2-4A9C-8C94-6DEB67AECC84}"/>
          </ac:spMkLst>
        </pc:spChg>
        <pc:grpChg chg="add del mod ord">
          <ac:chgData name="Nghĩa Phạm" userId="437b0e18d13f8e57" providerId="LiveId" clId="{1A73169F-B894-44F6-867D-4DBD99BF518C}" dt="2022-03-06T00:59:08.175" v="6930" actId="478"/>
          <ac:grpSpMkLst>
            <pc:docMk/>
            <pc:sldMk cId="3467895067" sldId="266"/>
            <ac:grpSpMk id="5" creationId="{4F74E8DB-D44E-40E9-8080-6927DA37625E}"/>
          </ac:grpSpMkLst>
        </pc:grpChg>
        <pc:grpChg chg="add mod">
          <ac:chgData name="Nghĩa Phạm" userId="437b0e18d13f8e57" providerId="LiveId" clId="{1A73169F-B894-44F6-867D-4DBD99BF518C}" dt="2022-03-04T01:18:06.221" v="1132" actId="165"/>
          <ac:grpSpMkLst>
            <pc:docMk/>
            <pc:sldMk cId="3467895067" sldId="266"/>
            <ac:grpSpMk id="5" creationId="{E24355C7-7755-41DF-ACE3-80726599F5D3}"/>
          </ac:grpSpMkLst>
        </pc:grpChg>
        <pc:grpChg chg="add del mod topLvl">
          <ac:chgData name="Nghĩa Phạm" userId="437b0e18d13f8e57" providerId="LiveId" clId="{1A73169F-B894-44F6-867D-4DBD99BF518C}" dt="2022-03-04T01:19:12.426" v="1144" actId="478"/>
          <ac:grpSpMkLst>
            <pc:docMk/>
            <pc:sldMk cId="3467895067" sldId="266"/>
            <ac:grpSpMk id="6" creationId="{B3C3FDE4-1294-4D58-BCC1-1CB94C8CF521}"/>
          </ac:grpSpMkLst>
        </pc:grpChg>
        <pc:grpChg chg="add del mod">
          <ac:chgData name="Nghĩa Phạm" userId="437b0e18d13f8e57" providerId="LiveId" clId="{1A73169F-B894-44F6-867D-4DBD99BF518C}" dt="2022-03-04T01:18:06.221" v="1132" actId="165"/>
          <ac:grpSpMkLst>
            <pc:docMk/>
            <pc:sldMk cId="3467895067" sldId="266"/>
            <ac:grpSpMk id="9" creationId="{B3F5FDDF-C8E8-4B23-AF9A-DCEC05DF132D}"/>
          </ac:grpSpMkLst>
        </pc:grpChg>
        <pc:grpChg chg="del mod">
          <ac:chgData name="Nghĩa Phạm" userId="437b0e18d13f8e57" providerId="LiveId" clId="{1A73169F-B894-44F6-867D-4DBD99BF518C}" dt="2022-03-03T12:51:40.566" v="44" actId="478"/>
          <ac:grpSpMkLst>
            <pc:docMk/>
            <pc:sldMk cId="3467895067" sldId="266"/>
            <ac:grpSpMk id="10" creationId="{BEB71F91-35BE-46D2-9B46-59758113462F}"/>
          </ac:grpSpMkLst>
        </pc:grpChg>
        <pc:grpChg chg="add del mod">
          <ac:chgData name="Nghĩa Phạm" userId="437b0e18d13f8e57" providerId="LiveId" clId="{1A73169F-B894-44F6-867D-4DBD99BF518C}" dt="2022-03-05T03:06:28.083" v="1317" actId="478"/>
          <ac:grpSpMkLst>
            <pc:docMk/>
            <pc:sldMk cId="3467895067" sldId="266"/>
            <ac:grpSpMk id="13" creationId="{9D7A0DF2-686C-433C-8BDD-58DAC63CF563}"/>
          </ac:grpSpMkLst>
        </pc:grpChg>
        <pc:grpChg chg="del">
          <ac:chgData name="Nghĩa Phạm" userId="437b0e18d13f8e57" providerId="LiveId" clId="{1A73169F-B894-44F6-867D-4DBD99BF518C}" dt="2022-03-03T12:52:11.702" v="53" actId="478"/>
          <ac:grpSpMkLst>
            <pc:docMk/>
            <pc:sldMk cId="3467895067" sldId="266"/>
            <ac:grpSpMk id="14" creationId="{A68C10A6-9910-4E51-B0C4-2CC83C41B67D}"/>
          </ac:grpSpMkLst>
        </pc:grpChg>
        <pc:grpChg chg="add del mod">
          <ac:chgData name="Nghĩa Phạm" userId="437b0e18d13f8e57" providerId="LiveId" clId="{1A73169F-B894-44F6-867D-4DBD99BF518C}" dt="2022-03-05T03:06:28.995" v="1319" actId="478"/>
          <ac:grpSpMkLst>
            <pc:docMk/>
            <pc:sldMk cId="3467895067" sldId="266"/>
            <ac:grpSpMk id="14" creationId="{AD93A27E-1C0E-41B7-8E43-A321F9F10DFD}"/>
          </ac:grpSpMkLst>
        </pc:grpChg>
        <pc:grpChg chg="add del mod">
          <ac:chgData name="Nghĩa Phạm" userId="437b0e18d13f8e57" providerId="LiveId" clId="{1A73169F-B894-44F6-867D-4DBD99BF518C}" dt="2022-03-05T03:06:30.009" v="1321" actId="478"/>
          <ac:grpSpMkLst>
            <pc:docMk/>
            <pc:sldMk cId="3467895067" sldId="266"/>
            <ac:grpSpMk id="15" creationId="{6688EE67-8027-4333-96E8-D2E749D31C55}"/>
          </ac:grpSpMkLst>
        </pc:grpChg>
        <pc:grpChg chg="add mod ord">
          <ac:chgData name="Nghĩa Phạm" userId="437b0e18d13f8e57" providerId="LiveId" clId="{1A73169F-B894-44F6-867D-4DBD99BF518C}" dt="2022-03-06T00:56:50.060" v="6688" actId="166"/>
          <ac:grpSpMkLst>
            <pc:docMk/>
            <pc:sldMk cId="3467895067" sldId="266"/>
            <ac:grpSpMk id="18" creationId="{3B4F6CDF-0916-4078-BB1C-13466C46CD88}"/>
          </ac:grpSpMkLst>
        </pc:grpChg>
        <pc:grpChg chg="add mod ord">
          <ac:chgData name="Nghĩa Phạm" userId="437b0e18d13f8e57" providerId="LiveId" clId="{1A73169F-B894-44F6-867D-4DBD99BF518C}" dt="2022-03-06T00:56:50.060" v="6688" actId="166"/>
          <ac:grpSpMkLst>
            <pc:docMk/>
            <pc:sldMk cId="3467895067" sldId="266"/>
            <ac:grpSpMk id="21" creationId="{8F32C8F6-5256-47FD-89E0-61A871CDEF76}"/>
          </ac:grpSpMkLst>
        </pc:grpChg>
        <pc:grpChg chg="add mod ord">
          <ac:chgData name="Nghĩa Phạm" userId="437b0e18d13f8e57" providerId="LiveId" clId="{1A73169F-B894-44F6-867D-4DBD99BF518C}" dt="2022-03-06T00:56:50.060" v="6688" actId="166"/>
          <ac:grpSpMkLst>
            <pc:docMk/>
            <pc:sldMk cId="3467895067" sldId="266"/>
            <ac:grpSpMk id="25" creationId="{386A33AC-5219-4658-8693-24A45FFDE281}"/>
          </ac:grpSpMkLst>
        </pc:grpChg>
        <pc:grpChg chg="add del mod">
          <ac:chgData name="Nghĩa Phạm" userId="437b0e18d13f8e57" providerId="LiveId" clId="{1A73169F-B894-44F6-867D-4DBD99BF518C}" dt="2022-03-04T01:04:59.185" v="1029" actId="478"/>
          <ac:grpSpMkLst>
            <pc:docMk/>
            <pc:sldMk cId="3467895067" sldId="266"/>
            <ac:grpSpMk id="29" creationId="{B80748E1-5B9D-4F18-B368-D9961CFCC3E8}"/>
          </ac:grpSpMkLst>
        </pc:grpChg>
        <pc:grpChg chg="mod">
          <ac:chgData name="Nghĩa Phạm" userId="437b0e18d13f8e57" providerId="LiveId" clId="{1A73169F-B894-44F6-867D-4DBD99BF518C}" dt="2022-03-03T13:46:44.508" v="1024"/>
          <ac:grpSpMkLst>
            <pc:docMk/>
            <pc:sldMk cId="3467895067" sldId="266"/>
            <ac:grpSpMk id="30" creationId="{DADD8E06-8033-4FC6-8744-4F3BA5D100D2}"/>
          </ac:grpSpMkLst>
        </pc:grpChg>
        <pc:grpChg chg="mod">
          <ac:chgData name="Nghĩa Phạm" userId="437b0e18d13f8e57" providerId="LiveId" clId="{1A73169F-B894-44F6-867D-4DBD99BF518C}" dt="2022-03-03T13:46:44.508" v="1024"/>
          <ac:grpSpMkLst>
            <pc:docMk/>
            <pc:sldMk cId="3467895067" sldId="266"/>
            <ac:grpSpMk id="31" creationId="{F3443109-85B4-48F7-82DC-199DE2C29149}"/>
          </ac:grpSpMkLst>
        </pc:grpChg>
        <pc:grpChg chg="mod">
          <ac:chgData name="Nghĩa Phạm" userId="437b0e18d13f8e57" providerId="LiveId" clId="{1A73169F-B894-44F6-867D-4DBD99BF518C}" dt="2022-03-03T13:46:44.508" v="1024"/>
          <ac:grpSpMkLst>
            <pc:docMk/>
            <pc:sldMk cId="3467895067" sldId="266"/>
            <ac:grpSpMk id="32" creationId="{65A46C10-865E-42AE-A487-DD9CFDEC562C}"/>
          </ac:grpSpMkLst>
        </pc:grpChg>
        <pc:grpChg chg="mod">
          <ac:chgData name="Nghĩa Phạm" userId="437b0e18d13f8e57" providerId="LiveId" clId="{1A73169F-B894-44F6-867D-4DBD99BF518C}" dt="2022-03-03T13:46:44.508" v="1024"/>
          <ac:grpSpMkLst>
            <pc:docMk/>
            <pc:sldMk cId="3467895067" sldId="266"/>
            <ac:grpSpMk id="33" creationId="{E296ABE6-4C9C-4CCC-98B0-C67CABC72DF0}"/>
          </ac:grpSpMkLst>
        </pc:grpChg>
        <pc:grpChg chg="mod">
          <ac:chgData name="Nghĩa Phạm" userId="437b0e18d13f8e57" providerId="LiveId" clId="{1A73169F-B894-44F6-867D-4DBD99BF518C}" dt="2022-03-03T13:46:44.508" v="1024"/>
          <ac:grpSpMkLst>
            <pc:docMk/>
            <pc:sldMk cId="3467895067" sldId="266"/>
            <ac:grpSpMk id="34" creationId="{5653AA2D-0730-492A-8A91-1F01B36E55F6}"/>
          </ac:grpSpMkLst>
        </pc:grpChg>
        <pc:grpChg chg="mod">
          <ac:chgData name="Nghĩa Phạm" userId="437b0e18d13f8e57" providerId="LiveId" clId="{1A73169F-B894-44F6-867D-4DBD99BF518C}" dt="2022-03-03T13:46:44.508" v="1024"/>
          <ac:grpSpMkLst>
            <pc:docMk/>
            <pc:sldMk cId="3467895067" sldId="266"/>
            <ac:grpSpMk id="36" creationId="{EBC98757-7D9C-4887-B743-1EE21A70A0CB}"/>
          </ac:grpSpMkLst>
        </pc:grpChg>
        <pc:grpChg chg="mod">
          <ac:chgData name="Nghĩa Phạm" userId="437b0e18d13f8e57" providerId="LiveId" clId="{1A73169F-B894-44F6-867D-4DBD99BF518C}" dt="2022-03-03T13:46:44.508" v="1024"/>
          <ac:grpSpMkLst>
            <pc:docMk/>
            <pc:sldMk cId="3467895067" sldId="266"/>
            <ac:grpSpMk id="39" creationId="{88AFCF5B-9F25-448B-8481-155F6BF82C63}"/>
          </ac:grpSpMkLst>
        </pc:grpChg>
        <pc:grpChg chg="mod">
          <ac:chgData name="Nghĩa Phạm" userId="437b0e18d13f8e57" providerId="LiveId" clId="{1A73169F-B894-44F6-867D-4DBD99BF518C}" dt="2022-03-03T13:46:44.508" v="1024"/>
          <ac:grpSpMkLst>
            <pc:docMk/>
            <pc:sldMk cId="3467895067" sldId="266"/>
            <ac:grpSpMk id="42" creationId="{B58DF9E0-AC50-45D9-A33A-26E127C4158C}"/>
          </ac:grpSpMkLst>
        </pc:grpChg>
        <pc:grpChg chg="mod">
          <ac:chgData name="Nghĩa Phạm" userId="437b0e18d13f8e57" providerId="LiveId" clId="{1A73169F-B894-44F6-867D-4DBD99BF518C}" dt="2022-03-03T13:46:44.508" v="1024"/>
          <ac:grpSpMkLst>
            <pc:docMk/>
            <pc:sldMk cId="3467895067" sldId="266"/>
            <ac:grpSpMk id="44" creationId="{DFB7C94D-9C00-440C-A64A-7DE4B68F2485}"/>
          </ac:grpSpMkLst>
        </pc:grpChg>
        <pc:grpChg chg="add mod">
          <ac:chgData name="Nghĩa Phạm" userId="437b0e18d13f8e57" providerId="LiveId" clId="{1A73169F-B894-44F6-867D-4DBD99BF518C}" dt="2022-03-05T15:04:15.919" v="6383" actId="1076"/>
          <ac:grpSpMkLst>
            <pc:docMk/>
            <pc:sldMk cId="3467895067" sldId="266"/>
            <ac:grpSpMk id="46" creationId="{A30F0D0F-DCEC-48D0-A4B0-B84DDD9EB46D}"/>
          </ac:grpSpMkLst>
        </pc:grpChg>
        <pc:grpChg chg="mod">
          <ac:chgData name="Nghĩa Phạm" userId="437b0e18d13f8e57" providerId="LiveId" clId="{1A73169F-B894-44F6-867D-4DBD99BF518C}" dt="2022-03-03T13:46:44.508" v="1024"/>
          <ac:grpSpMkLst>
            <pc:docMk/>
            <pc:sldMk cId="3467895067" sldId="266"/>
            <ac:grpSpMk id="47" creationId="{4795DEAF-E186-4330-A089-B075CA46ED5A}"/>
          </ac:grpSpMkLst>
        </pc:grpChg>
        <pc:grpChg chg="mod">
          <ac:chgData name="Nghĩa Phạm" userId="437b0e18d13f8e57" providerId="LiveId" clId="{1A73169F-B894-44F6-867D-4DBD99BF518C}" dt="2022-03-03T13:46:44.508" v="1024"/>
          <ac:grpSpMkLst>
            <pc:docMk/>
            <pc:sldMk cId="3467895067" sldId="266"/>
            <ac:grpSpMk id="50" creationId="{2BE720CB-6BDA-4878-8A15-0A7BCED3A94D}"/>
          </ac:grpSpMkLst>
        </pc:grpChg>
        <pc:grpChg chg="add del mod ord topLvl">
          <ac:chgData name="Nghĩa Phạm" userId="437b0e18d13f8e57" providerId="LiveId" clId="{1A73169F-B894-44F6-867D-4DBD99BF518C}" dt="2022-03-05T04:12:44.360" v="2079" actId="478"/>
          <ac:grpSpMkLst>
            <pc:docMk/>
            <pc:sldMk cId="3467895067" sldId="266"/>
            <ac:grpSpMk id="51" creationId="{BC3A1C58-2ABC-4F8A-8C95-7CDCED975633}"/>
          </ac:grpSpMkLst>
        </pc:grpChg>
        <pc:grpChg chg="del">
          <ac:chgData name="Nghĩa Phạm" userId="437b0e18d13f8e57" providerId="LiveId" clId="{1A73169F-B894-44F6-867D-4DBD99BF518C}" dt="2022-03-03T12:52:42.196" v="65" actId="478"/>
          <ac:grpSpMkLst>
            <pc:docMk/>
            <pc:sldMk cId="3467895067" sldId="266"/>
            <ac:grpSpMk id="52" creationId="{C115490B-F83F-4C85-AD32-D96D1F5D06A7}"/>
          </ac:grpSpMkLst>
        </pc:grpChg>
        <pc:grpChg chg="add del mod ord topLvl">
          <ac:chgData name="Nghĩa Phạm" userId="437b0e18d13f8e57" providerId="LiveId" clId="{1A73169F-B894-44F6-867D-4DBD99BF518C}" dt="2022-03-05T04:12:44.360" v="2079" actId="478"/>
          <ac:grpSpMkLst>
            <pc:docMk/>
            <pc:sldMk cId="3467895067" sldId="266"/>
            <ac:grpSpMk id="52" creationId="{F68B3030-4100-4417-B238-F3D4444DA4A7}"/>
          </ac:grpSpMkLst>
        </pc:grpChg>
        <pc:grpChg chg="add del mod ord topLvl">
          <ac:chgData name="Nghĩa Phạm" userId="437b0e18d13f8e57" providerId="LiveId" clId="{1A73169F-B894-44F6-867D-4DBD99BF518C}" dt="2022-03-05T04:12:44.360" v="2079" actId="478"/>
          <ac:grpSpMkLst>
            <pc:docMk/>
            <pc:sldMk cId="3467895067" sldId="266"/>
            <ac:grpSpMk id="53" creationId="{8AFD6893-1ACA-4A25-ABDC-53EEAF82F5CD}"/>
          </ac:grpSpMkLst>
        </pc:grpChg>
        <pc:grpChg chg="add del mod ord topLvl">
          <ac:chgData name="Nghĩa Phạm" userId="437b0e18d13f8e57" providerId="LiveId" clId="{1A73169F-B894-44F6-867D-4DBD99BF518C}" dt="2022-03-05T04:12:44.360" v="2079" actId="478"/>
          <ac:grpSpMkLst>
            <pc:docMk/>
            <pc:sldMk cId="3467895067" sldId="266"/>
            <ac:grpSpMk id="54" creationId="{48096627-66E8-49D9-816A-CBCED61DBB2C}"/>
          </ac:grpSpMkLst>
        </pc:grpChg>
        <pc:grpChg chg="add del mod ord topLvl">
          <ac:chgData name="Nghĩa Phạm" userId="437b0e18d13f8e57" providerId="LiveId" clId="{1A73169F-B894-44F6-867D-4DBD99BF518C}" dt="2022-03-05T04:12:44.360" v="2079" actId="478"/>
          <ac:grpSpMkLst>
            <pc:docMk/>
            <pc:sldMk cId="3467895067" sldId="266"/>
            <ac:grpSpMk id="55" creationId="{2704627E-A94C-4B54-97F1-FF2241CEFE44}"/>
          </ac:grpSpMkLst>
        </pc:grpChg>
        <pc:grpChg chg="mod">
          <ac:chgData name="Nghĩa Phạm" userId="437b0e18d13f8e57" providerId="LiveId" clId="{1A73169F-B894-44F6-867D-4DBD99BF518C}" dt="2022-03-03T13:46:44.508" v="1024"/>
          <ac:grpSpMkLst>
            <pc:docMk/>
            <pc:sldMk cId="3467895067" sldId="266"/>
            <ac:grpSpMk id="55" creationId="{5C3280E9-1E19-446E-8650-75DC3EDEBDF8}"/>
          </ac:grpSpMkLst>
        </pc:grpChg>
        <pc:grpChg chg="mod">
          <ac:chgData name="Nghĩa Phạm" userId="437b0e18d13f8e57" providerId="LiveId" clId="{1A73169F-B894-44F6-867D-4DBD99BF518C}" dt="2022-03-03T13:46:44.508" v="1024"/>
          <ac:grpSpMkLst>
            <pc:docMk/>
            <pc:sldMk cId="3467895067" sldId="266"/>
            <ac:grpSpMk id="58" creationId="{7279BEE0-96D1-4273-9346-3717167D4045}"/>
          </ac:grpSpMkLst>
        </pc:grpChg>
        <pc:grpChg chg="mod">
          <ac:chgData name="Nghĩa Phạm" userId="437b0e18d13f8e57" providerId="LiveId" clId="{1A73169F-B894-44F6-867D-4DBD99BF518C}" dt="2022-03-03T13:46:44.508" v="1024"/>
          <ac:grpSpMkLst>
            <pc:docMk/>
            <pc:sldMk cId="3467895067" sldId="266"/>
            <ac:grpSpMk id="61" creationId="{1BD81F9E-DA5E-4931-A8E1-C2C17D0981C8}"/>
          </ac:grpSpMkLst>
        </pc:grpChg>
        <pc:grpChg chg="mod">
          <ac:chgData name="Nghĩa Phạm" userId="437b0e18d13f8e57" providerId="LiveId" clId="{1A73169F-B894-44F6-867D-4DBD99BF518C}" dt="2022-03-03T13:46:44.508" v="1024"/>
          <ac:grpSpMkLst>
            <pc:docMk/>
            <pc:sldMk cId="3467895067" sldId="266"/>
            <ac:grpSpMk id="63" creationId="{7B78A4FF-9458-40BC-8A47-CAECD02CAA77}"/>
          </ac:grpSpMkLst>
        </pc:grpChg>
        <pc:grpChg chg="add del mod">
          <ac:chgData name="Nghĩa Phạm" userId="437b0e18d13f8e57" providerId="LiveId" clId="{1A73169F-B894-44F6-867D-4DBD99BF518C}" dt="2022-03-05T03:53:51.510" v="1844" actId="165"/>
          <ac:grpSpMkLst>
            <pc:docMk/>
            <pc:sldMk cId="3467895067" sldId="266"/>
            <ac:grpSpMk id="66" creationId="{4A76C96D-EEBE-427A-8455-961D1FCD97A9}"/>
          </ac:grpSpMkLst>
        </pc:grpChg>
        <pc:grpChg chg="mod">
          <ac:chgData name="Nghĩa Phạm" userId="437b0e18d13f8e57" providerId="LiveId" clId="{1A73169F-B894-44F6-867D-4DBD99BF518C}" dt="2022-03-03T13:46:44.508" v="1024"/>
          <ac:grpSpMkLst>
            <pc:docMk/>
            <pc:sldMk cId="3467895067" sldId="266"/>
            <ac:grpSpMk id="66" creationId="{AD012014-F483-484C-8BB7-15D802F5521A}"/>
          </ac:grpSpMkLst>
        </pc:grpChg>
        <pc:grpChg chg="add del mod">
          <ac:chgData name="Nghĩa Phạm" userId="437b0e18d13f8e57" providerId="LiveId" clId="{1A73169F-B894-44F6-867D-4DBD99BF518C}" dt="2022-03-04T01:13:24.704" v="1100" actId="478"/>
          <ac:grpSpMkLst>
            <pc:docMk/>
            <pc:sldMk cId="3467895067" sldId="266"/>
            <ac:grpSpMk id="69" creationId="{4DA45312-9854-4DCE-A311-BDFCDCEC2E43}"/>
          </ac:grpSpMkLst>
        </pc:grpChg>
        <pc:grpChg chg="add del mod topLvl">
          <ac:chgData name="Nghĩa Phạm" userId="437b0e18d13f8e57" providerId="LiveId" clId="{1A73169F-B894-44F6-867D-4DBD99BF518C}" dt="2022-03-04T01:19:21.925" v="1150" actId="478"/>
          <ac:grpSpMkLst>
            <pc:docMk/>
            <pc:sldMk cId="3467895067" sldId="266"/>
            <ac:grpSpMk id="72" creationId="{988C3D6E-49A1-48BE-9F6D-02200FF037AD}"/>
          </ac:grpSpMkLst>
        </pc:grpChg>
        <pc:grpChg chg="add del mod">
          <ac:chgData name="Nghĩa Phạm" userId="437b0e18d13f8e57" providerId="LiveId" clId="{1A73169F-B894-44F6-867D-4DBD99BF518C}" dt="2022-03-04T01:13:22.882" v="1098" actId="478"/>
          <ac:grpSpMkLst>
            <pc:docMk/>
            <pc:sldMk cId="3467895067" sldId="266"/>
            <ac:grpSpMk id="75" creationId="{15E44638-D81A-47AB-8F46-DAFB081794B1}"/>
          </ac:grpSpMkLst>
        </pc:grpChg>
        <pc:grpChg chg="add del mod">
          <ac:chgData name="Nghĩa Phạm" userId="437b0e18d13f8e57" providerId="LiveId" clId="{1A73169F-B894-44F6-867D-4DBD99BF518C}" dt="2022-03-05T03:55:08.034" v="1871" actId="165"/>
          <ac:grpSpMkLst>
            <pc:docMk/>
            <pc:sldMk cId="3467895067" sldId="266"/>
            <ac:grpSpMk id="77" creationId="{26B4AE33-4AF7-4DBB-9AC6-E3CCC2D93236}"/>
          </ac:grpSpMkLst>
        </pc:grpChg>
        <pc:grpChg chg="add del mod topLvl">
          <ac:chgData name="Nghĩa Phạm" userId="437b0e18d13f8e57" providerId="LiveId" clId="{1A73169F-B894-44F6-867D-4DBD99BF518C}" dt="2022-03-04T01:19:22.784" v="1152" actId="478"/>
          <ac:grpSpMkLst>
            <pc:docMk/>
            <pc:sldMk cId="3467895067" sldId="266"/>
            <ac:grpSpMk id="78" creationId="{8158328E-3EA3-4C03-96A3-FC6009584EDF}"/>
          </ac:grpSpMkLst>
        </pc:grpChg>
        <pc:grpChg chg="add del mod">
          <ac:chgData name="Nghĩa Phạm" userId="437b0e18d13f8e57" providerId="LiveId" clId="{1A73169F-B894-44F6-867D-4DBD99BF518C}" dt="2022-03-05T03:55:03.779" v="1869" actId="165"/>
          <ac:grpSpMkLst>
            <pc:docMk/>
            <pc:sldMk cId="3467895067" sldId="266"/>
            <ac:grpSpMk id="80" creationId="{B151E869-3158-46C2-8BCD-D21346F98B10}"/>
          </ac:grpSpMkLst>
        </pc:grpChg>
        <pc:grpChg chg="add del mod topLvl">
          <ac:chgData name="Nghĩa Phạm" userId="437b0e18d13f8e57" providerId="LiveId" clId="{1A73169F-B894-44F6-867D-4DBD99BF518C}" dt="2022-03-04T01:19:16.352" v="1146" actId="165"/>
          <ac:grpSpMkLst>
            <pc:docMk/>
            <pc:sldMk cId="3467895067" sldId="266"/>
            <ac:grpSpMk id="81" creationId="{7082761A-E88A-4737-ADD6-3EBDC39B3599}"/>
          </ac:grpSpMkLst>
        </pc:grpChg>
        <pc:grpChg chg="add del mod">
          <ac:chgData name="Nghĩa Phạm" userId="437b0e18d13f8e57" providerId="LiveId" clId="{1A73169F-B894-44F6-867D-4DBD99BF518C}" dt="2022-03-05T03:54:47.473" v="1862" actId="165"/>
          <ac:grpSpMkLst>
            <pc:docMk/>
            <pc:sldMk cId="3467895067" sldId="266"/>
            <ac:grpSpMk id="83" creationId="{8378E667-A263-4174-A187-DB2B003DFE94}"/>
          </ac:grpSpMkLst>
        </pc:grpChg>
        <pc:grpChg chg="add del mod topLvl">
          <ac:chgData name="Nghĩa Phạm" userId="437b0e18d13f8e57" providerId="LiveId" clId="{1A73169F-B894-44F6-867D-4DBD99BF518C}" dt="2022-03-04T01:19:22.346" v="1151" actId="478"/>
          <ac:grpSpMkLst>
            <pc:docMk/>
            <pc:sldMk cId="3467895067" sldId="266"/>
            <ac:grpSpMk id="84" creationId="{D8594DB9-ED9A-41F0-9EF9-59B1A4E6264E}"/>
          </ac:grpSpMkLst>
        </pc:grpChg>
        <pc:grpChg chg="add del mod">
          <ac:chgData name="Nghĩa Phạm" userId="437b0e18d13f8e57" providerId="LiveId" clId="{1A73169F-B894-44F6-867D-4DBD99BF518C}" dt="2022-03-05T03:54:53.652" v="1864" actId="165"/>
          <ac:grpSpMkLst>
            <pc:docMk/>
            <pc:sldMk cId="3467895067" sldId="266"/>
            <ac:grpSpMk id="86" creationId="{7EA71B08-A2D2-40C6-A628-B1DA023AC772}"/>
          </ac:grpSpMkLst>
        </pc:grpChg>
        <pc:grpChg chg="add del mod">
          <ac:chgData name="Nghĩa Phạm" userId="437b0e18d13f8e57" providerId="LiveId" clId="{1A73169F-B894-44F6-867D-4DBD99BF518C}" dt="2022-03-05T03:54:58.352" v="1866" actId="165"/>
          <ac:grpSpMkLst>
            <pc:docMk/>
            <pc:sldMk cId="3467895067" sldId="266"/>
            <ac:grpSpMk id="91" creationId="{E0E08750-9404-4E8C-890D-4A1BFC7FBFC2}"/>
          </ac:grpSpMkLst>
        </pc:grpChg>
        <pc:grpChg chg="add del mod">
          <ac:chgData name="Nghĩa Phạm" userId="437b0e18d13f8e57" providerId="LiveId" clId="{1A73169F-B894-44F6-867D-4DBD99BF518C}" dt="2022-03-05T03:06:28.477" v="1318" actId="478"/>
          <ac:grpSpMkLst>
            <pc:docMk/>
            <pc:sldMk cId="3467895067" sldId="266"/>
            <ac:grpSpMk id="94" creationId="{FDC7C70D-8B11-403F-8955-111D7CCE7626}"/>
          </ac:grpSpMkLst>
        </pc:grpChg>
        <pc:grpChg chg="add del mod">
          <ac:chgData name="Nghĩa Phạm" userId="437b0e18d13f8e57" providerId="LiveId" clId="{1A73169F-B894-44F6-867D-4DBD99BF518C}" dt="2022-03-05T03:06:29.565" v="1320" actId="478"/>
          <ac:grpSpMkLst>
            <pc:docMk/>
            <pc:sldMk cId="3467895067" sldId="266"/>
            <ac:grpSpMk id="97" creationId="{56F5717B-32D6-420F-A2C3-AD539F17F9F1}"/>
          </ac:grpSpMkLst>
        </pc:grpChg>
        <pc:grpChg chg="add del mod">
          <ac:chgData name="Nghĩa Phạm" userId="437b0e18d13f8e57" providerId="LiveId" clId="{1A73169F-B894-44F6-867D-4DBD99BF518C}" dt="2022-03-05T04:19:52.766" v="2677" actId="478"/>
          <ac:grpSpMkLst>
            <pc:docMk/>
            <pc:sldMk cId="3467895067" sldId="266"/>
            <ac:grpSpMk id="106" creationId="{9EFEF220-20B0-4E1F-9E79-1A1A11AD05CC}"/>
          </ac:grpSpMkLst>
        </pc:grpChg>
        <pc:grpChg chg="add del mod">
          <ac:chgData name="Nghĩa Phạm" userId="437b0e18d13f8e57" providerId="LiveId" clId="{1A73169F-B894-44F6-867D-4DBD99BF518C}" dt="2022-03-05T04:19:52.766" v="2677" actId="478"/>
          <ac:grpSpMkLst>
            <pc:docMk/>
            <pc:sldMk cId="3467895067" sldId="266"/>
            <ac:grpSpMk id="109" creationId="{F5E35792-3E98-42B0-9F0E-DC2822633325}"/>
          </ac:grpSpMkLst>
        </pc:grpChg>
        <pc:grpChg chg="add del mod">
          <ac:chgData name="Nghĩa Phạm" userId="437b0e18d13f8e57" providerId="LiveId" clId="{1A73169F-B894-44F6-867D-4DBD99BF518C}" dt="2022-03-05T04:19:52.766" v="2677" actId="478"/>
          <ac:grpSpMkLst>
            <pc:docMk/>
            <pc:sldMk cId="3467895067" sldId="266"/>
            <ac:grpSpMk id="112" creationId="{7BFF4629-4764-4A86-8E7B-1803E6B561F6}"/>
          </ac:grpSpMkLst>
        </pc:grpChg>
        <pc:grpChg chg="add del mod">
          <ac:chgData name="Nghĩa Phạm" userId="437b0e18d13f8e57" providerId="LiveId" clId="{1A73169F-B894-44F6-867D-4DBD99BF518C}" dt="2022-03-05T04:19:52.766" v="2677" actId="478"/>
          <ac:grpSpMkLst>
            <pc:docMk/>
            <pc:sldMk cId="3467895067" sldId="266"/>
            <ac:grpSpMk id="115" creationId="{52579C8E-3645-4DED-B50C-C03579B8B268}"/>
          </ac:grpSpMkLst>
        </pc:grpChg>
        <pc:grpChg chg="add del mod">
          <ac:chgData name="Nghĩa Phạm" userId="437b0e18d13f8e57" providerId="LiveId" clId="{1A73169F-B894-44F6-867D-4DBD99BF518C}" dt="2022-03-05T04:19:52.766" v="2677" actId="478"/>
          <ac:grpSpMkLst>
            <pc:docMk/>
            <pc:sldMk cId="3467895067" sldId="266"/>
            <ac:grpSpMk id="118" creationId="{CD75006E-6ED1-4FFC-9FBE-20591DA6408C}"/>
          </ac:grpSpMkLst>
        </pc:grpChg>
        <pc:grpChg chg="add mod ord">
          <ac:chgData name="Nghĩa Phạm" userId="437b0e18d13f8e57" providerId="LiveId" clId="{1A73169F-B894-44F6-867D-4DBD99BF518C}" dt="2022-03-06T00:56:50.060" v="6688" actId="166"/>
          <ac:grpSpMkLst>
            <pc:docMk/>
            <pc:sldMk cId="3467895067" sldId="266"/>
            <ac:grpSpMk id="127" creationId="{6442BFF0-1572-40B6-B363-DFB1E3E21785}"/>
          </ac:grpSpMkLst>
        </pc:grpChg>
        <pc:grpChg chg="add mod ord">
          <ac:chgData name="Nghĩa Phạm" userId="437b0e18d13f8e57" providerId="LiveId" clId="{1A73169F-B894-44F6-867D-4DBD99BF518C}" dt="2022-03-06T00:56:50.060" v="6688" actId="166"/>
          <ac:grpSpMkLst>
            <pc:docMk/>
            <pc:sldMk cId="3467895067" sldId="266"/>
            <ac:grpSpMk id="130" creationId="{61CBF9AD-5F72-4088-BFB9-0A9BFF06049D}"/>
          </ac:grpSpMkLst>
        </pc:grpChg>
        <pc:grpChg chg="add mod ord">
          <ac:chgData name="Nghĩa Phạm" userId="437b0e18d13f8e57" providerId="LiveId" clId="{1A73169F-B894-44F6-867D-4DBD99BF518C}" dt="2022-03-06T00:56:50.060" v="6688" actId="166"/>
          <ac:grpSpMkLst>
            <pc:docMk/>
            <pc:sldMk cId="3467895067" sldId="266"/>
            <ac:grpSpMk id="133" creationId="{F7643BBF-AF4A-4ADD-AFC3-96ECCEEB07DC}"/>
          </ac:grpSpMkLst>
        </pc:grpChg>
        <pc:grpChg chg="add mod ord">
          <ac:chgData name="Nghĩa Phạm" userId="437b0e18d13f8e57" providerId="LiveId" clId="{1A73169F-B894-44F6-867D-4DBD99BF518C}" dt="2022-03-06T00:56:50.060" v="6688" actId="166"/>
          <ac:grpSpMkLst>
            <pc:docMk/>
            <pc:sldMk cId="3467895067" sldId="266"/>
            <ac:grpSpMk id="136" creationId="{AACBD273-567F-426A-8254-CB8C78E48899}"/>
          </ac:grpSpMkLst>
        </pc:grpChg>
        <pc:grpChg chg="add mod ord">
          <ac:chgData name="Nghĩa Phạm" userId="437b0e18d13f8e57" providerId="LiveId" clId="{1A73169F-B894-44F6-867D-4DBD99BF518C}" dt="2022-03-06T00:56:50.060" v="6688" actId="166"/>
          <ac:grpSpMkLst>
            <pc:docMk/>
            <pc:sldMk cId="3467895067" sldId="266"/>
            <ac:grpSpMk id="139" creationId="{B6B69F76-19F0-4546-AF85-65CA7F17E7E4}"/>
          </ac:grpSpMkLst>
        </pc:grpChg>
        <pc:picChg chg="add del">
          <ac:chgData name="Nghĩa Phạm" userId="437b0e18d13f8e57" providerId="LiveId" clId="{1A73169F-B894-44F6-867D-4DBD99BF518C}" dt="2022-03-05T15:04:02.131" v="6352" actId="22"/>
          <ac:picMkLst>
            <pc:docMk/>
            <pc:sldMk cId="3467895067" sldId="266"/>
            <ac:picMk id="3" creationId="{9D5755CE-5BBB-4E66-B944-9D19A38A376B}"/>
          </ac:picMkLst>
        </pc:picChg>
        <pc:picChg chg="add del mod">
          <ac:chgData name="Nghĩa Phạm" userId="437b0e18d13f8e57" providerId="LiveId" clId="{1A73169F-B894-44F6-867D-4DBD99BF518C}" dt="2022-03-05T03:41:11.103" v="1534" actId="478"/>
          <ac:picMkLst>
            <pc:docMk/>
            <pc:sldMk cId="3467895067" sldId="266"/>
            <ac:picMk id="3" creationId="{A50C28B7-4DF3-4248-875B-5166C750191C}"/>
          </ac:picMkLst>
        </pc:picChg>
        <pc:picChg chg="add mod">
          <ac:chgData name="Nghĩa Phạm" userId="437b0e18d13f8e57" providerId="LiveId" clId="{1A73169F-B894-44F6-867D-4DBD99BF518C}" dt="2022-03-04T01:18:06.221" v="1132" actId="165"/>
          <ac:picMkLst>
            <pc:docMk/>
            <pc:sldMk cId="3467895067" sldId="266"/>
            <ac:picMk id="4" creationId="{1993D09C-2B36-4E41-BA18-EB22A4A90436}"/>
          </ac:picMkLst>
        </pc:picChg>
        <pc:picChg chg="add del mod">
          <ac:chgData name="Nghĩa Phạm" userId="437b0e18d13f8e57" providerId="LiveId" clId="{1A73169F-B894-44F6-867D-4DBD99BF518C}" dt="2022-03-05T03:41:10.565" v="1533" actId="478"/>
          <ac:picMkLst>
            <pc:docMk/>
            <pc:sldMk cId="3467895067" sldId="266"/>
            <ac:picMk id="5" creationId="{20C46281-6233-44B3-8152-23B084E2EAB6}"/>
          </ac:picMkLst>
        </pc:picChg>
        <pc:picChg chg="ord">
          <ac:chgData name="Nghĩa Phạm" userId="437b0e18d13f8e57" providerId="LiveId" clId="{1A73169F-B894-44F6-867D-4DBD99BF518C}" dt="2022-03-06T00:56:50.060" v="6688" actId="166"/>
          <ac:picMkLst>
            <pc:docMk/>
            <pc:sldMk cId="3467895067" sldId="266"/>
            <ac:picMk id="7" creationId="{78C95FE7-E672-4C05-8ADF-D6B47910A64A}"/>
          </ac:picMkLst>
        </pc:picChg>
        <pc:picChg chg="ord">
          <ac:chgData name="Nghĩa Phạm" userId="437b0e18d13f8e57" providerId="LiveId" clId="{1A73169F-B894-44F6-867D-4DBD99BF518C}" dt="2022-03-06T00:56:50.060" v="6688" actId="166"/>
          <ac:picMkLst>
            <pc:docMk/>
            <pc:sldMk cId="3467895067" sldId="266"/>
            <ac:picMk id="8" creationId="{2F466077-2F08-4F16-83E6-7FAF55028853}"/>
          </ac:picMkLst>
        </pc:picChg>
        <pc:picChg chg="add del mod">
          <ac:chgData name="Nghĩa Phạm" userId="437b0e18d13f8e57" providerId="LiveId" clId="{1A73169F-B894-44F6-867D-4DBD99BF518C}" dt="2022-03-05T03:41:09.549" v="1531" actId="478"/>
          <ac:picMkLst>
            <pc:docMk/>
            <pc:sldMk cId="3467895067" sldId="266"/>
            <ac:picMk id="9" creationId="{DB5E91EB-3EF5-43CC-B4E1-191A35F86CFD}"/>
          </ac:picMkLst>
        </pc:picChg>
        <pc:picChg chg="ord">
          <ac:chgData name="Nghĩa Phạm" userId="437b0e18d13f8e57" providerId="LiveId" clId="{1A73169F-B894-44F6-867D-4DBD99BF518C}" dt="2022-03-06T00:56:50.060" v="6688" actId="166"/>
          <ac:picMkLst>
            <pc:docMk/>
            <pc:sldMk cId="3467895067" sldId="266"/>
            <ac:picMk id="11" creationId="{D8E89493-17E6-4E92-AB2F-47FDA6CF9BAE}"/>
          </ac:picMkLst>
        </pc:picChg>
        <pc:picChg chg="add del mod">
          <ac:chgData name="Nghĩa Phạm" userId="437b0e18d13f8e57" providerId="LiveId" clId="{1A73169F-B894-44F6-867D-4DBD99BF518C}" dt="2022-03-05T03:41:09.109" v="1530" actId="478"/>
          <ac:picMkLst>
            <pc:docMk/>
            <pc:sldMk cId="3467895067" sldId="266"/>
            <ac:picMk id="17" creationId="{BC4B90E7-D87A-4CCA-9DCF-87B5EF3239D7}"/>
          </ac:picMkLst>
        </pc:picChg>
        <pc:picChg chg="mod">
          <ac:chgData name="Nghĩa Phạm" userId="437b0e18d13f8e57" providerId="LiveId" clId="{1A73169F-B894-44F6-867D-4DBD99BF518C}" dt="2022-03-03T12:51:40.772" v="45"/>
          <ac:picMkLst>
            <pc:docMk/>
            <pc:sldMk cId="3467895067" sldId="266"/>
            <ac:picMk id="20" creationId="{EB283DA4-9535-477C-8644-E0EAA6B2DBA5}"/>
          </ac:picMkLst>
        </pc:picChg>
        <pc:picChg chg="mod">
          <ac:chgData name="Nghĩa Phạm" userId="437b0e18d13f8e57" providerId="LiveId" clId="{1A73169F-B894-44F6-867D-4DBD99BF518C}" dt="2022-03-03T12:52:11.823" v="54"/>
          <ac:picMkLst>
            <pc:docMk/>
            <pc:sldMk cId="3467895067" sldId="266"/>
            <ac:picMk id="22" creationId="{74928376-4AC9-486D-99FE-46F9E7BD203D}"/>
          </ac:picMkLst>
        </pc:picChg>
        <pc:picChg chg="mod">
          <ac:chgData name="Nghĩa Phạm" userId="437b0e18d13f8e57" providerId="LiveId" clId="{1A73169F-B894-44F6-867D-4DBD99BF518C}" dt="2022-03-03T12:52:11.823" v="54"/>
          <ac:picMkLst>
            <pc:docMk/>
            <pc:sldMk cId="3467895067" sldId="266"/>
            <ac:picMk id="23" creationId="{68676FAC-3549-4FAB-950B-D4DF61224E0D}"/>
          </ac:picMkLst>
        </pc:picChg>
        <pc:picChg chg="mod">
          <ac:chgData name="Nghĩa Phạm" userId="437b0e18d13f8e57" providerId="LiveId" clId="{1A73169F-B894-44F6-867D-4DBD99BF518C}" dt="2022-03-03T12:52:42.345" v="66"/>
          <ac:picMkLst>
            <pc:docMk/>
            <pc:sldMk cId="3467895067" sldId="266"/>
            <ac:picMk id="27" creationId="{7016408C-7E28-4AEE-BE7C-FC3B2A15718E}"/>
          </ac:picMkLst>
        </pc:picChg>
        <pc:picChg chg="add del mod">
          <ac:chgData name="Nghĩa Phạm" userId="437b0e18d13f8e57" providerId="LiveId" clId="{1A73169F-B894-44F6-867D-4DBD99BF518C}" dt="2022-03-05T03:41:10.097" v="1532" actId="478"/>
          <ac:picMkLst>
            <pc:docMk/>
            <pc:sldMk cId="3467895067" sldId="266"/>
            <ac:picMk id="29" creationId="{A308B05A-AA51-449F-9C9C-10C084C5509A}"/>
          </ac:picMkLst>
        </pc:picChg>
        <pc:picChg chg="add del">
          <ac:chgData name="Nghĩa Phạm" userId="437b0e18d13f8e57" providerId="LiveId" clId="{1A73169F-B894-44F6-867D-4DBD99BF518C}" dt="2022-03-05T03:37:00.243" v="1500" actId="478"/>
          <ac:picMkLst>
            <pc:docMk/>
            <pc:sldMk cId="3467895067" sldId="266"/>
            <ac:picMk id="32" creationId="{20168276-8787-44A2-849B-CEFB156B2AC8}"/>
          </ac:picMkLst>
        </pc:picChg>
        <pc:picChg chg="add del mod">
          <ac:chgData name="Nghĩa Phạm" userId="437b0e18d13f8e57" providerId="LiveId" clId="{1A73169F-B894-44F6-867D-4DBD99BF518C}" dt="2022-03-05T03:43:24.677" v="1571" actId="478"/>
          <ac:picMkLst>
            <pc:docMk/>
            <pc:sldMk cId="3467895067" sldId="266"/>
            <ac:picMk id="34" creationId="{A0D120DA-3E94-4C3E-87F2-02707E46A462}"/>
          </ac:picMkLst>
        </pc:picChg>
        <pc:picChg chg="add del mod">
          <ac:chgData name="Nghĩa Phạm" userId="437b0e18d13f8e57" providerId="LiveId" clId="{1A73169F-B894-44F6-867D-4DBD99BF518C}" dt="2022-03-05T03:43:24.956" v="1572" actId="478"/>
          <ac:picMkLst>
            <pc:docMk/>
            <pc:sldMk cId="3467895067" sldId="266"/>
            <ac:picMk id="36" creationId="{A05D8064-33B9-4F44-B785-789DE2755782}"/>
          </ac:picMkLst>
        </pc:picChg>
        <pc:picChg chg="add del mod">
          <ac:chgData name="Nghĩa Phạm" userId="437b0e18d13f8e57" providerId="LiveId" clId="{1A73169F-B894-44F6-867D-4DBD99BF518C}" dt="2022-03-05T03:43:25.655" v="1573" actId="478"/>
          <ac:picMkLst>
            <pc:docMk/>
            <pc:sldMk cId="3467895067" sldId="266"/>
            <ac:picMk id="38" creationId="{FC51B229-7D90-4221-B46B-259CDB6444AF}"/>
          </ac:picMkLst>
        </pc:picChg>
        <pc:picChg chg="add del mod">
          <ac:chgData name="Nghĩa Phạm" userId="437b0e18d13f8e57" providerId="LiveId" clId="{1A73169F-B894-44F6-867D-4DBD99BF518C}" dt="2022-03-05T03:43:25.999" v="1574" actId="478"/>
          <ac:picMkLst>
            <pc:docMk/>
            <pc:sldMk cId="3467895067" sldId="266"/>
            <ac:picMk id="40" creationId="{46430CDC-119E-40CA-8768-A52A25570407}"/>
          </ac:picMkLst>
        </pc:picChg>
        <pc:picChg chg="add del mod">
          <ac:chgData name="Nghĩa Phạm" userId="437b0e18d13f8e57" providerId="LiveId" clId="{1A73169F-B894-44F6-867D-4DBD99BF518C}" dt="2022-03-05T03:43:26.537" v="1575" actId="478"/>
          <ac:picMkLst>
            <pc:docMk/>
            <pc:sldMk cId="3467895067" sldId="266"/>
            <ac:picMk id="43" creationId="{B6FD3730-80E5-4B77-BBD0-1F93D9A6ADF2}"/>
          </ac:picMkLst>
        </pc:picChg>
        <pc:picChg chg="add del mod">
          <ac:chgData name="Nghĩa Phạm" userId="437b0e18d13f8e57" providerId="LiveId" clId="{1A73169F-B894-44F6-867D-4DBD99BF518C}" dt="2022-03-05T04:19:54.312" v="2679" actId="478"/>
          <ac:picMkLst>
            <pc:docMk/>
            <pc:sldMk cId="3467895067" sldId="266"/>
            <ac:picMk id="44" creationId="{86B3B92D-F402-47A0-B871-EBD9AEA2C36B}"/>
          </ac:picMkLst>
        </pc:picChg>
        <pc:picChg chg="mod">
          <ac:chgData name="Nghĩa Phạm" userId="437b0e18d13f8e57" providerId="LiveId" clId="{1A73169F-B894-44F6-867D-4DBD99BF518C}" dt="2022-03-05T15:04:10.434" v="6353"/>
          <ac:picMkLst>
            <pc:docMk/>
            <pc:sldMk cId="3467895067" sldId="266"/>
            <ac:picMk id="47" creationId="{51073DBD-CD64-42E3-89B0-902274740F38}"/>
          </ac:picMkLst>
        </pc:picChg>
        <pc:picChg chg="mod">
          <ac:chgData name="Nghĩa Phạm" userId="437b0e18d13f8e57" providerId="LiveId" clId="{1A73169F-B894-44F6-867D-4DBD99BF518C}" dt="2022-03-05T15:04:10.434" v="6353"/>
          <ac:picMkLst>
            <pc:docMk/>
            <pc:sldMk cId="3467895067" sldId="266"/>
            <ac:picMk id="48" creationId="{11CB5076-155D-4C48-9F3F-6E073A9F819B}"/>
          </ac:picMkLst>
        </pc:picChg>
        <pc:picChg chg="mod">
          <ac:chgData name="Nghĩa Phạm" userId="437b0e18d13f8e57" providerId="LiveId" clId="{1A73169F-B894-44F6-867D-4DBD99BF518C}" dt="2022-03-05T15:04:10.434" v="6353"/>
          <ac:picMkLst>
            <pc:docMk/>
            <pc:sldMk cId="3467895067" sldId="266"/>
            <ac:picMk id="49" creationId="{FBFC8467-A6B9-4CCE-BB4A-C2DA0E7AEF67}"/>
          </ac:picMkLst>
        </pc:picChg>
        <pc:picChg chg="add del mod">
          <ac:chgData name="Nghĩa Phạm" userId="437b0e18d13f8e57" providerId="LiveId" clId="{1A73169F-B894-44F6-867D-4DBD99BF518C}" dt="2022-03-05T04:25:25.304" v="2978" actId="21"/>
          <ac:picMkLst>
            <pc:docMk/>
            <pc:sldMk cId="3467895067" sldId="266"/>
            <ac:picMk id="68" creationId="{FCFC7001-19A5-4A23-A37C-D25128724C9F}"/>
          </ac:picMkLst>
        </pc:picChg>
        <pc:picChg chg="mod">
          <ac:chgData name="Nghĩa Phạm" userId="437b0e18d13f8e57" providerId="LiveId" clId="{1A73169F-B894-44F6-867D-4DBD99BF518C}" dt="2022-03-04T01:12:39.954" v="1087" actId="1076"/>
          <ac:picMkLst>
            <pc:docMk/>
            <pc:sldMk cId="3467895067" sldId="266"/>
            <ac:picMk id="71" creationId="{2D5ABCC7-EBE2-4312-8523-837CB34C3EDD}"/>
          </ac:picMkLst>
        </pc:picChg>
        <pc:picChg chg="mod">
          <ac:chgData name="Nghĩa Phạm" userId="437b0e18d13f8e57" providerId="LiveId" clId="{1A73169F-B894-44F6-867D-4DBD99BF518C}" dt="2022-03-04T01:18:06.221" v="1132" actId="165"/>
          <ac:picMkLst>
            <pc:docMk/>
            <pc:sldMk cId="3467895067" sldId="266"/>
            <ac:picMk id="74" creationId="{72439374-26D6-4513-93E5-BFD09503C7FB}"/>
          </ac:picMkLst>
        </pc:picChg>
        <pc:picChg chg="del mod topLvl">
          <ac:chgData name="Nghĩa Phạm" userId="437b0e18d13f8e57" providerId="LiveId" clId="{1A73169F-B894-44F6-867D-4DBD99BF518C}" dt="2022-03-04T01:13:24.131" v="1099" actId="478"/>
          <ac:picMkLst>
            <pc:docMk/>
            <pc:sldMk cId="3467895067" sldId="266"/>
            <ac:picMk id="77" creationId="{D20810DE-14A9-43D9-AE5B-DD8C455921C7}"/>
          </ac:picMkLst>
        </pc:picChg>
        <pc:picChg chg="mod">
          <ac:chgData name="Nghĩa Phạm" userId="437b0e18d13f8e57" providerId="LiveId" clId="{1A73169F-B894-44F6-867D-4DBD99BF518C}" dt="2022-03-04T01:18:06.221" v="1132" actId="165"/>
          <ac:picMkLst>
            <pc:docMk/>
            <pc:sldMk cId="3467895067" sldId="266"/>
            <ac:picMk id="80" creationId="{F72CBFF6-CD13-48E8-A8B5-4274DE7EAFED}"/>
          </ac:picMkLst>
        </pc:picChg>
        <pc:picChg chg="del mod ord topLvl">
          <ac:chgData name="Nghĩa Phạm" userId="437b0e18d13f8e57" providerId="LiveId" clId="{1A73169F-B894-44F6-867D-4DBD99BF518C}" dt="2022-03-04T01:27:19.591" v="1194" actId="478"/>
          <ac:picMkLst>
            <pc:docMk/>
            <pc:sldMk cId="3467895067" sldId="266"/>
            <ac:picMk id="83" creationId="{E7788DF4-E6A2-41FA-A8CD-8A398DFB970A}"/>
          </ac:picMkLst>
        </pc:picChg>
        <pc:picChg chg="mod">
          <ac:chgData name="Nghĩa Phạm" userId="437b0e18d13f8e57" providerId="LiveId" clId="{1A73169F-B894-44F6-867D-4DBD99BF518C}" dt="2022-03-04T01:18:06.221" v="1132" actId="165"/>
          <ac:picMkLst>
            <pc:docMk/>
            <pc:sldMk cId="3467895067" sldId="266"/>
            <ac:picMk id="86" creationId="{1A621675-FC53-4EBA-A031-76618D81DE60}"/>
          </ac:picMkLst>
        </pc:picChg>
        <pc:picChg chg="add mod">
          <ac:chgData name="Nghĩa Phạm" userId="437b0e18d13f8e57" providerId="LiveId" clId="{1A73169F-B894-44F6-867D-4DBD99BF518C}" dt="2022-03-04T01:18:06.221" v="1132" actId="165"/>
          <ac:picMkLst>
            <pc:docMk/>
            <pc:sldMk cId="3467895067" sldId="266"/>
            <ac:picMk id="87" creationId="{9807C3FC-7662-4794-9D64-7A13846AABC1}"/>
          </ac:picMkLst>
        </pc:picChg>
        <pc:picChg chg="add del mod">
          <ac:chgData name="Nghĩa Phạm" userId="437b0e18d13f8e57" providerId="LiveId" clId="{1A73169F-B894-44F6-867D-4DBD99BF518C}" dt="2022-03-05T04:24:56.676" v="2973" actId="21"/>
          <ac:picMkLst>
            <pc:docMk/>
            <pc:sldMk cId="3467895067" sldId="266"/>
            <ac:picMk id="148" creationId="{2EC423AE-64EF-4ECD-811C-A8FC478FBED4}"/>
          </ac:picMkLst>
        </pc:picChg>
        <pc:cxnChg chg="mod">
          <ac:chgData name="Nghĩa Phạm" userId="437b0e18d13f8e57" providerId="LiveId" clId="{1A73169F-B894-44F6-867D-4DBD99BF518C}" dt="2022-03-03T13:46:44.508" v="1024"/>
          <ac:cxnSpMkLst>
            <pc:docMk/>
            <pc:sldMk cId="3467895067" sldId="266"/>
            <ac:cxnSpMk id="37" creationId="{E003E03E-3C37-4498-BE28-9F02194179F6}"/>
          </ac:cxnSpMkLst>
        </pc:cxnChg>
        <pc:cxnChg chg="mod">
          <ac:chgData name="Nghĩa Phạm" userId="437b0e18d13f8e57" providerId="LiveId" clId="{1A73169F-B894-44F6-867D-4DBD99BF518C}" dt="2022-03-03T13:46:44.508" v="1024"/>
          <ac:cxnSpMkLst>
            <pc:docMk/>
            <pc:sldMk cId="3467895067" sldId="266"/>
            <ac:cxnSpMk id="45" creationId="{F9169F65-B89D-4BFC-972F-14210CF94242}"/>
          </ac:cxnSpMkLst>
        </pc:cxnChg>
        <pc:cxnChg chg="mod">
          <ac:chgData name="Nghĩa Phạm" userId="437b0e18d13f8e57" providerId="LiveId" clId="{1A73169F-B894-44F6-867D-4DBD99BF518C}" dt="2022-03-03T13:46:44.508" v="1024"/>
          <ac:cxnSpMkLst>
            <pc:docMk/>
            <pc:sldMk cId="3467895067" sldId="266"/>
            <ac:cxnSpMk id="56" creationId="{9C920F06-5BB9-4C59-8BF9-EAA68698D99F}"/>
          </ac:cxnSpMkLst>
        </pc:cxnChg>
        <pc:cxnChg chg="mod">
          <ac:chgData name="Nghĩa Phạm" userId="437b0e18d13f8e57" providerId="LiveId" clId="{1A73169F-B894-44F6-867D-4DBD99BF518C}" dt="2022-03-03T13:46:44.508" v="1024"/>
          <ac:cxnSpMkLst>
            <pc:docMk/>
            <pc:sldMk cId="3467895067" sldId="266"/>
            <ac:cxnSpMk id="64" creationId="{825C9377-8818-4867-BC0A-303E2729B13D}"/>
          </ac:cxnSpMkLst>
        </pc:cxnChg>
      </pc:sldChg>
      <pc:sldChg chg="addSp delSp modSp new del mod">
        <pc:chgData name="Nghĩa Phạm" userId="437b0e18d13f8e57" providerId="LiveId" clId="{1A73169F-B894-44F6-867D-4DBD99BF518C}" dt="2022-03-03T13:33:13.402" v="1016" actId="47"/>
        <pc:sldMkLst>
          <pc:docMk/>
          <pc:sldMk cId="171494994" sldId="267"/>
        </pc:sldMkLst>
        <pc:spChg chg="del">
          <ac:chgData name="Nghĩa Phạm" userId="437b0e18d13f8e57" providerId="LiveId" clId="{1A73169F-B894-44F6-867D-4DBD99BF518C}" dt="2022-03-03T13:18:23.872" v="792" actId="478"/>
          <ac:spMkLst>
            <pc:docMk/>
            <pc:sldMk cId="171494994" sldId="267"/>
            <ac:spMk id="2" creationId="{E9D9BD6D-9802-421E-83B9-400E59B67FD0}"/>
          </ac:spMkLst>
        </pc:spChg>
        <pc:spChg chg="del">
          <ac:chgData name="Nghĩa Phạm" userId="437b0e18d13f8e57" providerId="LiveId" clId="{1A73169F-B894-44F6-867D-4DBD99BF518C}" dt="2022-03-03T13:18:23.872" v="792" actId="478"/>
          <ac:spMkLst>
            <pc:docMk/>
            <pc:sldMk cId="171494994" sldId="267"/>
            <ac:spMk id="3" creationId="{CC73E57E-3342-4D0F-952E-CAB0DA0B9268}"/>
          </ac:spMkLst>
        </pc:spChg>
        <pc:spChg chg="add del mod ord topLvl">
          <ac:chgData name="Nghĩa Phạm" userId="437b0e18d13f8e57" providerId="LiveId" clId="{1A73169F-B894-44F6-867D-4DBD99BF518C}" dt="2022-03-03T13:20:23.192" v="824"/>
          <ac:spMkLst>
            <pc:docMk/>
            <pc:sldMk cId="171494994" sldId="267"/>
            <ac:spMk id="4" creationId="{3930E452-80E1-4072-9309-F880D463C44B}"/>
          </ac:spMkLst>
        </pc:spChg>
        <pc:spChg chg="add del mod topLvl">
          <ac:chgData name="Nghĩa Phạm" userId="437b0e18d13f8e57" providerId="LiveId" clId="{1A73169F-B894-44F6-867D-4DBD99BF518C}" dt="2022-03-03T13:20:41.604" v="830"/>
          <ac:spMkLst>
            <pc:docMk/>
            <pc:sldMk cId="171494994" sldId="267"/>
            <ac:spMk id="5" creationId="{679320FB-52D1-4F11-BAA9-8445D15E4767}"/>
          </ac:spMkLst>
        </pc:spChg>
        <pc:spChg chg="add del mod">
          <ac:chgData name="Nghĩa Phạm" userId="437b0e18d13f8e57" providerId="LiveId" clId="{1A73169F-B894-44F6-867D-4DBD99BF518C}" dt="2022-03-03T13:20:23.192" v="824"/>
          <ac:spMkLst>
            <pc:docMk/>
            <pc:sldMk cId="171494994" sldId="267"/>
            <ac:spMk id="6" creationId="{99CBDD21-56EB-4682-80BB-A66B14E62CFE}"/>
          </ac:spMkLst>
        </pc:spChg>
        <pc:spChg chg="del mod">
          <ac:chgData name="Nghĩa Phạm" userId="437b0e18d13f8e57" providerId="LiveId" clId="{1A73169F-B894-44F6-867D-4DBD99BF518C}" dt="2022-03-03T13:20:44.577" v="832" actId="478"/>
          <ac:spMkLst>
            <pc:docMk/>
            <pc:sldMk cId="171494994" sldId="267"/>
            <ac:spMk id="8" creationId="{A92026E9-A07D-4A89-B0B0-FE22FCC2BE87}"/>
          </ac:spMkLst>
        </pc:spChg>
        <pc:spChg chg="add del mod">
          <ac:chgData name="Nghĩa Phạm" userId="437b0e18d13f8e57" providerId="LiveId" clId="{1A73169F-B894-44F6-867D-4DBD99BF518C}" dt="2022-03-03T13:20:41.604" v="830"/>
          <ac:spMkLst>
            <pc:docMk/>
            <pc:sldMk cId="171494994" sldId="267"/>
            <ac:spMk id="9" creationId="{60028A81-C9DB-4454-ACEB-5AECCC2820ED}"/>
          </ac:spMkLst>
        </pc:spChg>
        <pc:spChg chg="del mod">
          <ac:chgData name="Nghĩa Phạm" userId="437b0e18d13f8e57" providerId="LiveId" clId="{1A73169F-B894-44F6-867D-4DBD99BF518C}" dt="2022-03-03T13:21:54.740" v="849" actId="478"/>
          <ac:spMkLst>
            <pc:docMk/>
            <pc:sldMk cId="171494994" sldId="267"/>
            <ac:spMk id="10" creationId="{0FD45810-8694-4437-B903-04C8DF4EAACD}"/>
          </ac:spMkLst>
        </pc:spChg>
        <pc:spChg chg="add del mod ord">
          <ac:chgData name="Nghĩa Phạm" userId="437b0e18d13f8e57" providerId="LiveId" clId="{1A73169F-B894-44F6-867D-4DBD99BF518C}" dt="2022-03-03T13:24:45.024" v="939" actId="1076"/>
          <ac:spMkLst>
            <pc:docMk/>
            <pc:sldMk cId="171494994" sldId="267"/>
            <ac:spMk id="11" creationId="{45176511-2BE8-49C7-AAC2-37CA2CE9EE14}"/>
          </ac:spMkLst>
        </pc:spChg>
        <pc:spChg chg="add del mod">
          <ac:chgData name="Nghĩa Phạm" userId="437b0e18d13f8e57" providerId="LiveId" clId="{1A73169F-B894-44F6-867D-4DBD99BF518C}" dt="2022-03-03T13:23:38.610" v="913" actId="478"/>
          <ac:spMkLst>
            <pc:docMk/>
            <pc:sldMk cId="171494994" sldId="267"/>
            <ac:spMk id="12" creationId="{15961044-3F07-4B87-BD69-CE648977ED9B}"/>
          </ac:spMkLst>
        </pc:spChg>
        <pc:spChg chg="add del mod">
          <ac:chgData name="Nghĩa Phạm" userId="437b0e18d13f8e57" providerId="LiveId" clId="{1A73169F-B894-44F6-867D-4DBD99BF518C}" dt="2022-03-03T13:23:33.349" v="896" actId="11529"/>
          <ac:spMkLst>
            <pc:docMk/>
            <pc:sldMk cId="171494994" sldId="267"/>
            <ac:spMk id="13" creationId="{08562D14-0ED6-4C3D-A239-675EE1FD6D6A}"/>
          </ac:spMkLst>
        </pc:spChg>
        <pc:spChg chg="add del mod">
          <ac:chgData name="Nghĩa Phạm" userId="437b0e18d13f8e57" providerId="LiveId" clId="{1A73169F-B894-44F6-867D-4DBD99BF518C}" dt="2022-03-03T13:24:41.979" v="938"/>
          <ac:spMkLst>
            <pc:docMk/>
            <pc:sldMk cId="171494994" sldId="267"/>
            <ac:spMk id="14" creationId="{3637BB36-B1E8-4D89-97AA-892F9B0CFBB9}"/>
          </ac:spMkLst>
        </pc:spChg>
        <pc:spChg chg="add del mod">
          <ac:chgData name="Nghĩa Phạm" userId="437b0e18d13f8e57" providerId="LiveId" clId="{1A73169F-B894-44F6-867D-4DBD99BF518C}" dt="2022-03-03T13:24:41.979" v="938"/>
          <ac:spMkLst>
            <pc:docMk/>
            <pc:sldMk cId="171494994" sldId="267"/>
            <ac:spMk id="15" creationId="{00B44BF4-955D-4F19-AA5B-1820B6810AE9}"/>
          </ac:spMkLst>
        </pc:spChg>
        <pc:spChg chg="add del mod">
          <ac:chgData name="Nghĩa Phạm" userId="437b0e18d13f8e57" providerId="LiveId" clId="{1A73169F-B894-44F6-867D-4DBD99BF518C}" dt="2022-03-03T13:24:14.965" v="935" actId="478"/>
          <ac:spMkLst>
            <pc:docMk/>
            <pc:sldMk cId="171494994" sldId="267"/>
            <ac:spMk id="16" creationId="{0134C54D-9BC1-443C-9E26-F481AF447D45}"/>
          </ac:spMkLst>
        </pc:spChg>
        <pc:spChg chg="mod">
          <ac:chgData name="Nghĩa Phạm" userId="437b0e18d13f8e57" providerId="LiveId" clId="{1A73169F-B894-44F6-867D-4DBD99BF518C}" dt="2022-03-03T13:31:33.007" v="988" actId="2085"/>
          <ac:spMkLst>
            <pc:docMk/>
            <pc:sldMk cId="171494994" sldId="267"/>
            <ac:spMk id="17" creationId="{A9CA44F0-5E69-4CA4-A8E5-C8F7857299FB}"/>
          </ac:spMkLst>
        </pc:spChg>
        <pc:spChg chg="add del">
          <ac:chgData name="Nghĩa Phạm" userId="437b0e18d13f8e57" providerId="LiveId" clId="{1A73169F-B894-44F6-867D-4DBD99BF518C}" dt="2022-03-03T13:24:53.974" v="941" actId="11529"/>
          <ac:spMkLst>
            <pc:docMk/>
            <pc:sldMk cId="171494994" sldId="267"/>
            <ac:spMk id="18" creationId="{611183C5-880A-4144-8756-0364D25A8C53}"/>
          </ac:spMkLst>
        </pc:spChg>
        <pc:spChg chg="add mod">
          <ac:chgData name="Nghĩa Phạm" userId="437b0e18d13f8e57" providerId="LiveId" clId="{1A73169F-B894-44F6-867D-4DBD99BF518C}" dt="2022-03-03T13:30:47.702" v="969" actId="208"/>
          <ac:spMkLst>
            <pc:docMk/>
            <pc:sldMk cId="171494994" sldId="267"/>
            <ac:spMk id="19" creationId="{ADDF8CC8-D5D8-451C-9834-8D04DB89D22A}"/>
          </ac:spMkLst>
        </pc:spChg>
        <pc:spChg chg="add del mod">
          <ac:chgData name="Nghĩa Phạm" userId="437b0e18d13f8e57" providerId="LiveId" clId="{1A73169F-B894-44F6-867D-4DBD99BF518C}" dt="2022-03-03T13:32:00.383" v="1006" actId="478"/>
          <ac:spMkLst>
            <pc:docMk/>
            <pc:sldMk cId="171494994" sldId="267"/>
            <ac:spMk id="20" creationId="{DAEA7DFB-5B83-4BA0-88C7-9A6EFB8FC8F8}"/>
          </ac:spMkLst>
        </pc:spChg>
        <pc:grpChg chg="add del mod">
          <ac:chgData name="Nghĩa Phạm" userId="437b0e18d13f8e57" providerId="LiveId" clId="{1A73169F-B894-44F6-867D-4DBD99BF518C}" dt="2022-03-03T13:20:08.178" v="822" actId="165"/>
          <ac:grpSpMkLst>
            <pc:docMk/>
            <pc:sldMk cId="171494994" sldId="267"/>
            <ac:grpSpMk id="7" creationId="{7358E9CA-8EBE-4E81-A1E5-4832978D9CC2}"/>
          </ac:grpSpMkLst>
        </pc:grpChg>
        <pc:cxnChg chg="add">
          <ac:chgData name="Nghĩa Phạm" userId="437b0e18d13f8e57" providerId="LiveId" clId="{1A73169F-B894-44F6-867D-4DBD99BF518C}" dt="2022-03-03T13:32:11.427" v="1007" actId="11529"/>
          <ac:cxnSpMkLst>
            <pc:docMk/>
            <pc:sldMk cId="171494994" sldId="267"/>
            <ac:cxnSpMk id="22" creationId="{CD249F3F-B09E-420B-8D9B-17E6B0C22896}"/>
          </ac:cxnSpMkLst>
        </pc:cxnChg>
        <pc:cxnChg chg="add del mod">
          <ac:chgData name="Nghĩa Phạm" userId="437b0e18d13f8e57" providerId="LiveId" clId="{1A73169F-B894-44F6-867D-4DBD99BF518C}" dt="2022-03-03T13:32:20.413" v="1015" actId="478"/>
          <ac:cxnSpMkLst>
            <pc:docMk/>
            <pc:sldMk cId="171494994" sldId="267"/>
            <ac:cxnSpMk id="23" creationId="{1DAA13D8-AF2B-4649-9C85-EC279EE675CC}"/>
          </ac:cxnSpMkLst>
        </pc:cxnChg>
      </pc:sldChg>
      <pc:sldChg chg="addSp delSp modSp new del mod modTransition setBg">
        <pc:chgData name="Nghĩa Phạm" userId="437b0e18d13f8e57" providerId="LiveId" clId="{1A73169F-B894-44F6-867D-4DBD99BF518C}" dt="2022-03-05T04:19:58.559" v="2681" actId="47"/>
        <pc:sldMkLst>
          <pc:docMk/>
          <pc:sldMk cId="1589184891" sldId="267"/>
        </pc:sldMkLst>
        <pc:spChg chg="del">
          <ac:chgData name="Nghĩa Phạm" userId="437b0e18d13f8e57" providerId="LiveId" clId="{1A73169F-B894-44F6-867D-4DBD99BF518C}" dt="2022-03-05T04:00:08.843" v="1884" actId="478"/>
          <ac:spMkLst>
            <pc:docMk/>
            <pc:sldMk cId="1589184891" sldId="267"/>
            <ac:spMk id="2" creationId="{FCDF8E8F-1435-4C76-A79D-ACEA7CCC10CB}"/>
          </ac:spMkLst>
        </pc:spChg>
        <pc:spChg chg="del">
          <ac:chgData name="Nghĩa Phạm" userId="437b0e18d13f8e57" providerId="LiveId" clId="{1A73169F-B894-44F6-867D-4DBD99BF518C}" dt="2022-03-05T04:00:08.843" v="1884" actId="478"/>
          <ac:spMkLst>
            <pc:docMk/>
            <pc:sldMk cId="1589184891" sldId="267"/>
            <ac:spMk id="3" creationId="{BC5F66A7-936A-4F25-9CC1-33334281964D}"/>
          </ac:spMkLst>
        </pc:spChg>
        <pc:spChg chg="mod">
          <ac:chgData name="Nghĩa Phạm" userId="437b0e18d13f8e57" providerId="LiveId" clId="{1A73169F-B894-44F6-867D-4DBD99BF518C}" dt="2022-03-05T04:00:17.504" v="1888"/>
          <ac:spMkLst>
            <pc:docMk/>
            <pc:sldMk cId="1589184891" sldId="267"/>
            <ac:spMk id="5" creationId="{7FCD4573-8D40-48D8-B839-AA4C5EB15E13}"/>
          </ac:spMkLst>
        </pc:spChg>
        <pc:spChg chg="mod">
          <ac:chgData name="Nghĩa Phạm" userId="437b0e18d13f8e57" providerId="LiveId" clId="{1A73169F-B894-44F6-867D-4DBD99BF518C}" dt="2022-03-05T04:00:17.504" v="1888"/>
          <ac:spMkLst>
            <pc:docMk/>
            <pc:sldMk cId="1589184891" sldId="267"/>
            <ac:spMk id="6" creationId="{F2B1EFE9-BD69-47DF-80AF-449AFB6758DE}"/>
          </ac:spMkLst>
        </pc:spChg>
        <pc:spChg chg="mod">
          <ac:chgData name="Nghĩa Phạm" userId="437b0e18d13f8e57" providerId="LiveId" clId="{1A73169F-B894-44F6-867D-4DBD99BF518C}" dt="2022-03-05T04:07:09.080" v="1984" actId="207"/>
          <ac:spMkLst>
            <pc:docMk/>
            <pc:sldMk cId="1589184891" sldId="267"/>
            <ac:spMk id="8" creationId="{F4933AC7-777C-4B97-8FD6-3F9915667ABD}"/>
          </ac:spMkLst>
        </pc:spChg>
        <pc:spChg chg="mod">
          <ac:chgData name="Nghĩa Phạm" userId="437b0e18d13f8e57" providerId="LiveId" clId="{1A73169F-B894-44F6-867D-4DBD99BF518C}" dt="2022-03-05T04:07:09.080" v="1984" actId="207"/>
          <ac:spMkLst>
            <pc:docMk/>
            <pc:sldMk cId="1589184891" sldId="267"/>
            <ac:spMk id="9" creationId="{5D78E186-BFC1-49EE-85F4-AF51576AE8D9}"/>
          </ac:spMkLst>
        </pc:spChg>
        <pc:spChg chg="mod">
          <ac:chgData name="Nghĩa Phạm" userId="437b0e18d13f8e57" providerId="LiveId" clId="{1A73169F-B894-44F6-867D-4DBD99BF518C}" dt="2022-03-05T04:00:17.504" v="1888"/>
          <ac:spMkLst>
            <pc:docMk/>
            <pc:sldMk cId="1589184891" sldId="267"/>
            <ac:spMk id="11" creationId="{783E01AE-E665-4EFD-8AB3-6894426E64D0}"/>
          </ac:spMkLst>
        </pc:spChg>
        <pc:spChg chg="mod">
          <ac:chgData name="Nghĩa Phạm" userId="437b0e18d13f8e57" providerId="LiveId" clId="{1A73169F-B894-44F6-867D-4DBD99BF518C}" dt="2022-03-05T04:00:17.504" v="1888"/>
          <ac:spMkLst>
            <pc:docMk/>
            <pc:sldMk cId="1589184891" sldId="267"/>
            <ac:spMk id="12" creationId="{DEC8ECA4-8D57-477F-B343-25A824177E35}"/>
          </ac:spMkLst>
        </pc:spChg>
        <pc:spChg chg="mod">
          <ac:chgData name="Nghĩa Phạm" userId="437b0e18d13f8e57" providerId="LiveId" clId="{1A73169F-B894-44F6-867D-4DBD99BF518C}" dt="2022-03-05T04:00:17.504" v="1888"/>
          <ac:spMkLst>
            <pc:docMk/>
            <pc:sldMk cId="1589184891" sldId="267"/>
            <ac:spMk id="14" creationId="{27734CF9-50BF-439E-A973-82148783961D}"/>
          </ac:spMkLst>
        </pc:spChg>
        <pc:spChg chg="mod">
          <ac:chgData name="Nghĩa Phạm" userId="437b0e18d13f8e57" providerId="LiveId" clId="{1A73169F-B894-44F6-867D-4DBD99BF518C}" dt="2022-03-05T04:00:17.504" v="1888"/>
          <ac:spMkLst>
            <pc:docMk/>
            <pc:sldMk cId="1589184891" sldId="267"/>
            <ac:spMk id="15" creationId="{2D02A4F3-4F75-47B3-8BD4-0F04789EF17F}"/>
          </ac:spMkLst>
        </pc:spChg>
        <pc:spChg chg="mod">
          <ac:chgData name="Nghĩa Phạm" userId="437b0e18d13f8e57" providerId="LiveId" clId="{1A73169F-B894-44F6-867D-4DBD99BF518C}" dt="2022-03-05T04:00:17.504" v="1888"/>
          <ac:spMkLst>
            <pc:docMk/>
            <pc:sldMk cId="1589184891" sldId="267"/>
            <ac:spMk id="17" creationId="{9665A1C0-AA89-4F2F-B3ED-CADF8B68DB4C}"/>
          </ac:spMkLst>
        </pc:spChg>
        <pc:spChg chg="mod">
          <ac:chgData name="Nghĩa Phạm" userId="437b0e18d13f8e57" providerId="LiveId" clId="{1A73169F-B894-44F6-867D-4DBD99BF518C}" dt="2022-03-05T04:00:17.504" v="1888"/>
          <ac:spMkLst>
            <pc:docMk/>
            <pc:sldMk cId="1589184891" sldId="267"/>
            <ac:spMk id="18" creationId="{6C35F139-60AE-41C0-929D-5542624D3DC4}"/>
          </ac:spMkLst>
        </pc:spChg>
        <pc:spChg chg="add del mod">
          <ac:chgData name="Nghĩa Phạm" userId="437b0e18d13f8e57" providerId="LiveId" clId="{1A73169F-B894-44F6-867D-4DBD99BF518C}" dt="2022-03-05T04:06:23.193" v="1976"/>
          <ac:spMkLst>
            <pc:docMk/>
            <pc:sldMk cId="1589184891" sldId="267"/>
            <ac:spMk id="19" creationId="{F5F8DA15-D435-411E-98D7-4CBA3AEA5B66}"/>
          </ac:spMkLst>
        </pc:spChg>
        <pc:spChg chg="add del mod ord">
          <ac:chgData name="Nghĩa Phạm" userId="437b0e18d13f8e57" providerId="LiveId" clId="{1A73169F-B894-44F6-867D-4DBD99BF518C}" dt="2022-03-05T04:14:51.266" v="2235" actId="478"/>
          <ac:spMkLst>
            <pc:docMk/>
            <pc:sldMk cId="1589184891" sldId="267"/>
            <ac:spMk id="20" creationId="{EBC6824D-B94D-48B0-BD06-31FDEF6203D9}"/>
          </ac:spMkLst>
        </pc:spChg>
        <pc:spChg chg="add del mod ord">
          <ac:chgData name="Nghĩa Phạm" userId="437b0e18d13f8e57" providerId="LiveId" clId="{1A73169F-B894-44F6-867D-4DBD99BF518C}" dt="2022-03-05T04:14:51.266" v="2235" actId="478"/>
          <ac:spMkLst>
            <pc:docMk/>
            <pc:sldMk cId="1589184891" sldId="267"/>
            <ac:spMk id="21" creationId="{E6D04F33-CA41-4DBB-AC6D-B6309FC5E329}"/>
          </ac:spMkLst>
        </pc:spChg>
        <pc:spChg chg="add del mod ord">
          <ac:chgData name="Nghĩa Phạm" userId="437b0e18d13f8e57" providerId="LiveId" clId="{1A73169F-B894-44F6-867D-4DBD99BF518C}" dt="2022-03-05T04:14:51.266" v="2235" actId="478"/>
          <ac:spMkLst>
            <pc:docMk/>
            <pc:sldMk cId="1589184891" sldId="267"/>
            <ac:spMk id="22" creationId="{2801F150-9687-49B3-A1E1-33BC47AA4EAC}"/>
          </ac:spMkLst>
        </pc:spChg>
        <pc:spChg chg="add del mod ord">
          <ac:chgData name="Nghĩa Phạm" userId="437b0e18d13f8e57" providerId="LiveId" clId="{1A73169F-B894-44F6-867D-4DBD99BF518C}" dt="2022-03-05T04:14:51.266" v="2235" actId="478"/>
          <ac:spMkLst>
            <pc:docMk/>
            <pc:sldMk cId="1589184891" sldId="267"/>
            <ac:spMk id="23" creationId="{8A89186A-BC14-410D-9D87-E27A60AA58F6}"/>
          </ac:spMkLst>
        </pc:spChg>
        <pc:spChg chg="add del mod ord">
          <ac:chgData name="Nghĩa Phạm" userId="437b0e18d13f8e57" providerId="LiveId" clId="{1A73169F-B894-44F6-867D-4DBD99BF518C}" dt="2022-03-05T04:14:51.266" v="2235" actId="478"/>
          <ac:spMkLst>
            <pc:docMk/>
            <pc:sldMk cId="1589184891" sldId="267"/>
            <ac:spMk id="24" creationId="{92A39400-F396-4ABF-ADA6-6970B570D9F9}"/>
          </ac:spMkLst>
        </pc:spChg>
        <pc:spChg chg="add del mod ord">
          <ac:chgData name="Nghĩa Phạm" userId="437b0e18d13f8e57" providerId="LiveId" clId="{1A73169F-B894-44F6-867D-4DBD99BF518C}" dt="2022-03-05T04:06:23.193" v="1976"/>
          <ac:spMkLst>
            <pc:docMk/>
            <pc:sldMk cId="1589184891" sldId="267"/>
            <ac:spMk id="25" creationId="{0BFFB0B7-B65C-4F38-AAF9-3A650862DE04}"/>
          </ac:spMkLst>
        </pc:spChg>
        <pc:spChg chg="mod">
          <ac:chgData name="Nghĩa Phạm" userId="437b0e18d13f8e57" providerId="LiveId" clId="{1A73169F-B894-44F6-867D-4DBD99BF518C}" dt="2022-03-05T04:04:15.574" v="1935"/>
          <ac:spMkLst>
            <pc:docMk/>
            <pc:sldMk cId="1589184891" sldId="267"/>
            <ac:spMk id="26" creationId="{66B00BD7-78AA-4633-8DE9-E68597326153}"/>
          </ac:spMkLst>
        </pc:spChg>
        <pc:spChg chg="add del mod">
          <ac:chgData name="Nghĩa Phạm" userId="437b0e18d13f8e57" providerId="LiveId" clId="{1A73169F-B894-44F6-867D-4DBD99BF518C}" dt="2022-03-05T04:05:04.418" v="1945" actId="478"/>
          <ac:spMkLst>
            <pc:docMk/>
            <pc:sldMk cId="1589184891" sldId="267"/>
            <ac:spMk id="27" creationId="{E443AB9A-755B-457A-9802-96DE2725FF55}"/>
          </ac:spMkLst>
        </pc:spChg>
        <pc:spChg chg="add del mod">
          <ac:chgData name="Nghĩa Phạm" userId="437b0e18d13f8e57" providerId="LiveId" clId="{1A73169F-B894-44F6-867D-4DBD99BF518C}" dt="2022-03-05T04:05:05.203" v="1946" actId="478"/>
          <ac:spMkLst>
            <pc:docMk/>
            <pc:sldMk cId="1589184891" sldId="267"/>
            <ac:spMk id="28" creationId="{78208443-1EC9-4A18-8776-070B4FDADE50}"/>
          </ac:spMkLst>
        </pc:spChg>
        <pc:spChg chg="add del mod">
          <ac:chgData name="Nghĩa Phạm" userId="437b0e18d13f8e57" providerId="LiveId" clId="{1A73169F-B894-44F6-867D-4DBD99BF518C}" dt="2022-03-05T04:05:18.632" v="1956" actId="478"/>
          <ac:spMkLst>
            <pc:docMk/>
            <pc:sldMk cId="1589184891" sldId="267"/>
            <ac:spMk id="29" creationId="{A3338D7A-41C4-4C39-BA7E-ECD61CA183C6}"/>
          </ac:spMkLst>
        </pc:spChg>
        <pc:spChg chg="add del mod">
          <ac:chgData name="Nghĩa Phạm" userId="437b0e18d13f8e57" providerId="LiveId" clId="{1A73169F-B894-44F6-867D-4DBD99BF518C}" dt="2022-03-05T04:05:18.632" v="1956" actId="478"/>
          <ac:spMkLst>
            <pc:docMk/>
            <pc:sldMk cId="1589184891" sldId="267"/>
            <ac:spMk id="30" creationId="{B1BB5966-77A9-4A66-853F-904E928D9B74}"/>
          </ac:spMkLst>
        </pc:spChg>
        <pc:spChg chg="mod">
          <ac:chgData name="Nghĩa Phạm" userId="437b0e18d13f8e57" providerId="LiveId" clId="{1A73169F-B894-44F6-867D-4DBD99BF518C}" dt="2022-03-05T04:05:53.390" v="1963"/>
          <ac:spMkLst>
            <pc:docMk/>
            <pc:sldMk cId="1589184891" sldId="267"/>
            <ac:spMk id="31" creationId="{44B66F60-6DA9-4D95-A665-3F2AC6E40166}"/>
          </ac:spMkLst>
        </pc:spChg>
        <pc:spChg chg="del mod ord">
          <ac:chgData name="Nghĩa Phạm" userId="437b0e18d13f8e57" providerId="LiveId" clId="{1A73169F-B894-44F6-867D-4DBD99BF518C}" dt="2022-03-05T04:14:51.266" v="2235" actId="478"/>
          <ac:spMkLst>
            <pc:docMk/>
            <pc:sldMk cId="1589184891" sldId="267"/>
            <ac:spMk id="32" creationId="{902F3622-E212-4948-B733-22BDDDC9C889}"/>
          </ac:spMkLst>
        </pc:spChg>
        <pc:spChg chg="mod">
          <ac:chgData name="Nghĩa Phạm" userId="437b0e18d13f8e57" providerId="LiveId" clId="{1A73169F-B894-44F6-867D-4DBD99BF518C}" dt="2022-03-05T04:14:48.557" v="2233"/>
          <ac:spMkLst>
            <pc:docMk/>
            <pc:sldMk cId="1589184891" sldId="267"/>
            <ac:spMk id="34" creationId="{B7326ACD-308E-477A-8937-482513A429CB}"/>
          </ac:spMkLst>
        </pc:spChg>
        <pc:spChg chg="mod">
          <ac:chgData name="Nghĩa Phạm" userId="437b0e18d13f8e57" providerId="LiveId" clId="{1A73169F-B894-44F6-867D-4DBD99BF518C}" dt="2022-03-05T04:14:48.557" v="2233"/>
          <ac:spMkLst>
            <pc:docMk/>
            <pc:sldMk cId="1589184891" sldId="267"/>
            <ac:spMk id="35" creationId="{2B1D5418-784B-442F-BD37-7D665C0E8212}"/>
          </ac:spMkLst>
        </pc:spChg>
        <pc:spChg chg="mod">
          <ac:chgData name="Nghĩa Phạm" userId="437b0e18d13f8e57" providerId="LiveId" clId="{1A73169F-B894-44F6-867D-4DBD99BF518C}" dt="2022-03-05T04:14:48.557" v="2233"/>
          <ac:spMkLst>
            <pc:docMk/>
            <pc:sldMk cId="1589184891" sldId="267"/>
            <ac:spMk id="37" creationId="{C20C8559-7AB7-4CF3-8B00-400E6DCF6053}"/>
          </ac:spMkLst>
        </pc:spChg>
        <pc:spChg chg="mod">
          <ac:chgData name="Nghĩa Phạm" userId="437b0e18d13f8e57" providerId="LiveId" clId="{1A73169F-B894-44F6-867D-4DBD99BF518C}" dt="2022-03-05T04:14:48.557" v="2233"/>
          <ac:spMkLst>
            <pc:docMk/>
            <pc:sldMk cId="1589184891" sldId="267"/>
            <ac:spMk id="38" creationId="{1CEAB796-244C-4AF5-8150-8B58DC4FA759}"/>
          </ac:spMkLst>
        </pc:spChg>
        <pc:spChg chg="mod">
          <ac:chgData name="Nghĩa Phạm" userId="437b0e18d13f8e57" providerId="LiveId" clId="{1A73169F-B894-44F6-867D-4DBD99BF518C}" dt="2022-03-05T04:14:48.557" v="2233"/>
          <ac:spMkLst>
            <pc:docMk/>
            <pc:sldMk cId="1589184891" sldId="267"/>
            <ac:spMk id="40" creationId="{03A1B280-CD8B-449F-A6E8-BD506D5CA78D}"/>
          </ac:spMkLst>
        </pc:spChg>
        <pc:spChg chg="mod">
          <ac:chgData name="Nghĩa Phạm" userId="437b0e18d13f8e57" providerId="LiveId" clId="{1A73169F-B894-44F6-867D-4DBD99BF518C}" dt="2022-03-05T04:14:48.557" v="2233"/>
          <ac:spMkLst>
            <pc:docMk/>
            <pc:sldMk cId="1589184891" sldId="267"/>
            <ac:spMk id="41" creationId="{CA2915D6-3D94-4E91-BE7A-47754471BF90}"/>
          </ac:spMkLst>
        </pc:spChg>
        <pc:spChg chg="mod">
          <ac:chgData name="Nghĩa Phạm" userId="437b0e18d13f8e57" providerId="LiveId" clId="{1A73169F-B894-44F6-867D-4DBD99BF518C}" dt="2022-03-05T04:14:48.557" v="2233"/>
          <ac:spMkLst>
            <pc:docMk/>
            <pc:sldMk cId="1589184891" sldId="267"/>
            <ac:spMk id="43" creationId="{9A2A1C29-F1D5-4185-B85D-F7B86C5793B1}"/>
          </ac:spMkLst>
        </pc:spChg>
        <pc:spChg chg="mod">
          <ac:chgData name="Nghĩa Phạm" userId="437b0e18d13f8e57" providerId="LiveId" clId="{1A73169F-B894-44F6-867D-4DBD99BF518C}" dt="2022-03-05T04:14:48.557" v="2233"/>
          <ac:spMkLst>
            <pc:docMk/>
            <pc:sldMk cId="1589184891" sldId="267"/>
            <ac:spMk id="44" creationId="{CF74955D-CBB5-46CE-A95E-6EF459B5DD3E}"/>
          </ac:spMkLst>
        </pc:spChg>
        <pc:spChg chg="mod">
          <ac:chgData name="Nghĩa Phạm" userId="437b0e18d13f8e57" providerId="LiveId" clId="{1A73169F-B894-44F6-867D-4DBD99BF518C}" dt="2022-03-05T04:14:48.557" v="2233"/>
          <ac:spMkLst>
            <pc:docMk/>
            <pc:sldMk cId="1589184891" sldId="267"/>
            <ac:spMk id="46" creationId="{2ED2FDE9-66EB-4BCB-AEC0-1C4E73372B68}"/>
          </ac:spMkLst>
        </pc:spChg>
        <pc:spChg chg="mod">
          <ac:chgData name="Nghĩa Phạm" userId="437b0e18d13f8e57" providerId="LiveId" clId="{1A73169F-B894-44F6-867D-4DBD99BF518C}" dt="2022-03-05T04:14:48.557" v="2233"/>
          <ac:spMkLst>
            <pc:docMk/>
            <pc:sldMk cId="1589184891" sldId="267"/>
            <ac:spMk id="47" creationId="{C5465214-372A-4D07-92C0-6B1C9EB47BA1}"/>
          </ac:spMkLst>
        </pc:spChg>
        <pc:spChg chg="add del mod">
          <ac:chgData name="Nghĩa Phạm" userId="437b0e18d13f8e57" providerId="LiveId" clId="{1A73169F-B894-44F6-867D-4DBD99BF518C}" dt="2022-03-05T04:14:51.266" v="2235" actId="478"/>
          <ac:spMkLst>
            <pc:docMk/>
            <pc:sldMk cId="1589184891" sldId="267"/>
            <ac:spMk id="48" creationId="{7E41AAC7-8F4A-4175-BBB7-BAAE6DBA1096}"/>
          </ac:spMkLst>
        </pc:spChg>
        <pc:spChg chg="add del mod">
          <ac:chgData name="Nghĩa Phạm" userId="437b0e18d13f8e57" providerId="LiveId" clId="{1A73169F-B894-44F6-867D-4DBD99BF518C}" dt="2022-03-05T04:14:51.266" v="2235" actId="478"/>
          <ac:spMkLst>
            <pc:docMk/>
            <pc:sldMk cId="1589184891" sldId="267"/>
            <ac:spMk id="49" creationId="{8A9133BA-FAE9-4C53-987C-AAD4127F2023}"/>
          </ac:spMkLst>
        </pc:spChg>
        <pc:spChg chg="add del mod">
          <ac:chgData name="Nghĩa Phạm" userId="437b0e18d13f8e57" providerId="LiveId" clId="{1A73169F-B894-44F6-867D-4DBD99BF518C}" dt="2022-03-05T04:14:51.266" v="2235" actId="478"/>
          <ac:spMkLst>
            <pc:docMk/>
            <pc:sldMk cId="1589184891" sldId="267"/>
            <ac:spMk id="50" creationId="{6B0934AA-CE5A-49EE-A913-0CC4DD897FD8}"/>
          </ac:spMkLst>
        </pc:spChg>
        <pc:spChg chg="add del mod">
          <ac:chgData name="Nghĩa Phạm" userId="437b0e18d13f8e57" providerId="LiveId" clId="{1A73169F-B894-44F6-867D-4DBD99BF518C}" dt="2022-03-05T04:14:51.266" v="2235" actId="478"/>
          <ac:spMkLst>
            <pc:docMk/>
            <pc:sldMk cId="1589184891" sldId="267"/>
            <ac:spMk id="51" creationId="{AFFD6B84-A8C4-44F9-BE78-F77F8155F7C2}"/>
          </ac:spMkLst>
        </pc:spChg>
        <pc:spChg chg="add del mod">
          <ac:chgData name="Nghĩa Phạm" userId="437b0e18d13f8e57" providerId="LiveId" clId="{1A73169F-B894-44F6-867D-4DBD99BF518C}" dt="2022-03-05T04:14:51.266" v="2235" actId="478"/>
          <ac:spMkLst>
            <pc:docMk/>
            <pc:sldMk cId="1589184891" sldId="267"/>
            <ac:spMk id="52" creationId="{37828934-CDDF-4E90-B233-3CDC99FE7B20}"/>
          </ac:spMkLst>
        </pc:spChg>
        <pc:spChg chg="mod">
          <ac:chgData name="Nghĩa Phạm" userId="437b0e18d13f8e57" providerId="LiveId" clId="{1A73169F-B894-44F6-867D-4DBD99BF518C}" dt="2022-03-05T04:14:50.031" v="2234"/>
          <ac:spMkLst>
            <pc:docMk/>
            <pc:sldMk cId="1589184891" sldId="267"/>
            <ac:spMk id="54" creationId="{E8F17676-FFB8-4599-A858-3975E5951DEE}"/>
          </ac:spMkLst>
        </pc:spChg>
        <pc:spChg chg="mod">
          <ac:chgData name="Nghĩa Phạm" userId="437b0e18d13f8e57" providerId="LiveId" clId="{1A73169F-B894-44F6-867D-4DBD99BF518C}" dt="2022-03-05T04:14:50.031" v="2234"/>
          <ac:spMkLst>
            <pc:docMk/>
            <pc:sldMk cId="1589184891" sldId="267"/>
            <ac:spMk id="55" creationId="{102E7E95-D7BF-4D03-8FCF-264145D32686}"/>
          </ac:spMkLst>
        </pc:spChg>
        <pc:spChg chg="mod">
          <ac:chgData name="Nghĩa Phạm" userId="437b0e18d13f8e57" providerId="LiveId" clId="{1A73169F-B894-44F6-867D-4DBD99BF518C}" dt="2022-03-05T04:14:50.031" v="2234"/>
          <ac:spMkLst>
            <pc:docMk/>
            <pc:sldMk cId="1589184891" sldId="267"/>
            <ac:spMk id="57" creationId="{F6A6767C-4772-4E7E-978F-E68E8FB65CF6}"/>
          </ac:spMkLst>
        </pc:spChg>
        <pc:spChg chg="mod">
          <ac:chgData name="Nghĩa Phạm" userId="437b0e18d13f8e57" providerId="LiveId" clId="{1A73169F-B894-44F6-867D-4DBD99BF518C}" dt="2022-03-05T04:14:50.031" v="2234"/>
          <ac:spMkLst>
            <pc:docMk/>
            <pc:sldMk cId="1589184891" sldId="267"/>
            <ac:spMk id="58" creationId="{C2D4A586-D298-4973-83F5-0585004FD228}"/>
          </ac:spMkLst>
        </pc:spChg>
        <pc:spChg chg="mod">
          <ac:chgData name="Nghĩa Phạm" userId="437b0e18d13f8e57" providerId="LiveId" clId="{1A73169F-B894-44F6-867D-4DBD99BF518C}" dt="2022-03-05T04:14:50.031" v="2234"/>
          <ac:spMkLst>
            <pc:docMk/>
            <pc:sldMk cId="1589184891" sldId="267"/>
            <ac:spMk id="60" creationId="{1CA0831E-FA07-4A5D-A103-3F550B529163}"/>
          </ac:spMkLst>
        </pc:spChg>
        <pc:spChg chg="mod">
          <ac:chgData name="Nghĩa Phạm" userId="437b0e18d13f8e57" providerId="LiveId" clId="{1A73169F-B894-44F6-867D-4DBD99BF518C}" dt="2022-03-05T04:14:50.031" v="2234"/>
          <ac:spMkLst>
            <pc:docMk/>
            <pc:sldMk cId="1589184891" sldId="267"/>
            <ac:spMk id="61" creationId="{27F6853D-E255-45CB-95EA-A43842439900}"/>
          </ac:spMkLst>
        </pc:spChg>
        <pc:spChg chg="mod">
          <ac:chgData name="Nghĩa Phạm" userId="437b0e18d13f8e57" providerId="LiveId" clId="{1A73169F-B894-44F6-867D-4DBD99BF518C}" dt="2022-03-05T04:14:50.031" v="2234"/>
          <ac:spMkLst>
            <pc:docMk/>
            <pc:sldMk cId="1589184891" sldId="267"/>
            <ac:spMk id="63" creationId="{061E6625-0C87-4F5F-B356-0997C62056F3}"/>
          </ac:spMkLst>
        </pc:spChg>
        <pc:spChg chg="mod">
          <ac:chgData name="Nghĩa Phạm" userId="437b0e18d13f8e57" providerId="LiveId" clId="{1A73169F-B894-44F6-867D-4DBD99BF518C}" dt="2022-03-05T04:14:50.031" v="2234"/>
          <ac:spMkLst>
            <pc:docMk/>
            <pc:sldMk cId="1589184891" sldId="267"/>
            <ac:spMk id="64" creationId="{82430442-0452-4A72-B6D6-B1D9C4221BBB}"/>
          </ac:spMkLst>
        </pc:spChg>
        <pc:spChg chg="mod">
          <ac:chgData name="Nghĩa Phạm" userId="437b0e18d13f8e57" providerId="LiveId" clId="{1A73169F-B894-44F6-867D-4DBD99BF518C}" dt="2022-03-05T04:14:50.031" v="2234"/>
          <ac:spMkLst>
            <pc:docMk/>
            <pc:sldMk cId="1589184891" sldId="267"/>
            <ac:spMk id="66" creationId="{0D5181BE-C1FB-4022-8618-A8BBCA234BB9}"/>
          </ac:spMkLst>
        </pc:spChg>
        <pc:spChg chg="mod">
          <ac:chgData name="Nghĩa Phạm" userId="437b0e18d13f8e57" providerId="LiveId" clId="{1A73169F-B894-44F6-867D-4DBD99BF518C}" dt="2022-03-05T04:14:50.031" v="2234"/>
          <ac:spMkLst>
            <pc:docMk/>
            <pc:sldMk cId="1589184891" sldId="267"/>
            <ac:spMk id="67" creationId="{8E950E29-8871-45E9-92EB-8E99DCE4D519}"/>
          </ac:spMkLst>
        </pc:spChg>
        <pc:spChg chg="add del mod">
          <ac:chgData name="Nghĩa Phạm" userId="437b0e18d13f8e57" providerId="LiveId" clId="{1A73169F-B894-44F6-867D-4DBD99BF518C}" dt="2022-03-05T04:14:51.266" v="2235" actId="478"/>
          <ac:spMkLst>
            <pc:docMk/>
            <pc:sldMk cId="1589184891" sldId="267"/>
            <ac:spMk id="68" creationId="{E26141E6-AA89-4471-8907-C725F8989C7B}"/>
          </ac:spMkLst>
        </pc:spChg>
        <pc:spChg chg="add del mod">
          <ac:chgData name="Nghĩa Phạm" userId="437b0e18d13f8e57" providerId="LiveId" clId="{1A73169F-B894-44F6-867D-4DBD99BF518C}" dt="2022-03-05T04:14:51.266" v="2235" actId="478"/>
          <ac:spMkLst>
            <pc:docMk/>
            <pc:sldMk cId="1589184891" sldId="267"/>
            <ac:spMk id="69" creationId="{793ECF12-8975-4AEF-B0E2-89282A15C956}"/>
          </ac:spMkLst>
        </pc:spChg>
        <pc:spChg chg="add del mod">
          <ac:chgData name="Nghĩa Phạm" userId="437b0e18d13f8e57" providerId="LiveId" clId="{1A73169F-B894-44F6-867D-4DBD99BF518C}" dt="2022-03-05T04:14:51.266" v="2235" actId="478"/>
          <ac:spMkLst>
            <pc:docMk/>
            <pc:sldMk cId="1589184891" sldId="267"/>
            <ac:spMk id="70" creationId="{3154F52A-42C7-4824-9CDC-12BE07A5FC80}"/>
          </ac:spMkLst>
        </pc:spChg>
        <pc:spChg chg="add del mod">
          <ac:chgData name="Nghĩa Phạm" userId="437b0e18d13f8e57" providerId="LiveId" clId="{1A73169F-B894-44F6-867D-4DBD99BF518C}" dt="2022-03-05T04:14:51.266" v="2235" actId="478"/>
          <ac:spMkLst>
            <pc:docMk/>
            <pc:sldMk cId="1589184891" sldId="267"/>
            <ac:spMk id="71" creationId="{71EA93AC-779C-4991-B4F7-97A033905B2C}"/>
          </ac:spMkLst>
        </pc:spChg>
        <pc:spChg chg="add del mod">
          <ac:chgData name="Nghĩa Phạm" userId="437b0e18d13f8e57" providerId="LiveId" clId="{1A73169F-B894-44F6-867D-4DBD99BF518C}" dt="2022-03-05T04:14:51.266" v="2235" actId="478"/>
          <ac:spMkLst>
            <pc:docMk/>
            <pc:sldMk cId="1589184891" sldId="267"/>
            <ac:spMk id="72" creationId="{7652F051-5DC0-4FEF-8F3B-32BB3FF05EAC}"/>
          </ac:spMkLst>
        </pc:spChg>
        <pc:spChg chg="mod">
          <ac:chgData name="Nghĩa Phạm" userId="437b0e18d13f8e57" providerId="LiveId" clId="{1A73169F-B894-44F6-867D-4DBD99BF518C}" dt="2022-03-05T04:14:51.566" v="2236"/>
          <ac:spMkLst>
            <pc:docMk/>
            <pc:sldMk cId="1589184891" sldId="267"/>
            <ac:spMk id="74" creationId="{A911C885-DCD7-40A2-AFDB-C0AB1D4888E6}"/>
          </ac:spMkLst>
        </pc:spChg>
        <pc:spChg chg="mod">
          <ac:chgData name="Nghĩa Phạm" userId="437b0e18d13f8e57" providerId="LiveId" clId="{1A73169F-B894-44F6-867D-4DBD99BF518C}" dt="2022-03-05T04:14:51.566" v="2236"/>
          <ac:spMkLst>
            <pc:docMk/>
            <pc:sldMk cId="1589184891" sldId="267"/>
            <ac:spMk id="75" creationId="{E68C5102-865A-4182-B1C9-72ED318392D6}"/>
          </ac:spMkLst>
        </pc:spChg>
        <pc:spChg chg="mod">
          <ac:chgData name="Nghĩa Phạm" userId="437b0e18d13f8e57" providerId="LiveId" clId="{1A73169F-B894-44F6-867D-4DBD99BF518C}" dt="2022-03-05T04:14:51.566" v="2236"/>
          <ac:spMkLst>
            <pc:docMk/>
            <pc:sldMk cId="1589184891" sldId="267"/>
            <ac:spMk id="77" creationId="{F3EB6D47-8722-45B0-BD68-2134FCF4B6CB}"/>
          </ac:spMkLst>
        </pc:spChg>
        <pc:spChg chg="mod">
          <ac:chgData name="Nghĩa Phạm" userId="437b0e18d13f8e57" providerId="LiveId" clId="{1A73169F-B894-44F6-867D-4DBD99BF518C}" dt="2022-03-05T04:14:51.566" v="2236"/>
          <ac:spMkLst>
            <pc:docMk/>
            <pc:sldMk cId="1589184891" sldId="267"/>
            <ac:spMk id="78" creationId="{1ED26E03-D2F9-4349-AB5B-6BC1564A08D6}"/>
          </ac:spMkLst>
        </pc:spChg>
        <pc:spChg chg="mod">
          <ac:chgData name="Nghĩa Phạm" userId="437b0e18d13f8e57" providerId="LiveId" clId="{1A73169F-B894-44F6-867D-4DBD99BF518C}" dt="2022-03-05T04:14:51.566" v="2236"/>
          <ac:spMkLst>
            <pc:docMk/>
            <pc:sldMk cId="1589184891" sldId="267"/>
            <ac:spMk id="80" creationId="{46F42740-A02E-418C-98B7-66FCFA242365}"/>
          </ac:spMkLst>
        </pc:spChg>
        <pc:spChg chg="mod">
          <ac:chgData name="Nghĩa Phạm" userId="437b0e18d13f8e57" providerId="LiveId" clId="{1A73169F-B894-44F6-867D-4DBD99BF518C}" dt="2022-03-05T04:14:51.566" v="2236"/>
          <ac:spMkLst>
            <pc:docMk/>
            <pc:sldMk cId="1589184891" sldId="267"/>
            <ac:spMk id="81" creationId="{3E23BC36-CB37-4744-9D7A-29B993EA3E40}"/>
          </ac:spMkLst>
        </pc:spChg>
        <pc:spChg chg="mod">
          <ac:chgData name="Nghĩa Phạm" userId="437b0e18d13f8e57" providerId="LiveId" clId="{1A73169F-B894-44F6-867D-4DBD99BF518C}" dt="2022-03-05T04:14:51.566" v="2236"/>
          <ac:spMkLst>
            <pc:docMk/>
            <pc:sldMk cId="1589184891" sldId="267"/>
            <ac:spMk id="83" creationId="{BC01661B-6AAD-449C-885D-FB22FFF7F2FF}"/>
          </ac:spMkLst>
        </pc:spChg>
        <pc:spChg chg="mod">
          <ac:chgData name="Nghĩa Phạm" userId="437b0e18d13f8e57" providerId="LiveId" clId="{1A73169F-B894-44F6-867D-4DBD99BF518C}" dt="2022-03-05T04:14:51.566" v="2236"/>
          <ac:spMkLst>
            <pc:docMk/>
            <pc:sldMk cId="1589184891" sldId="267"/>
            <ac:spMk id="84" creationId="{EB61893C-E321-45FE-9153-F9BA74AA21A0}"/>
          </ac:spMkLst>
        </pc:spChg>
        <pc:spChg chg="mod">
          <ac:chgData name="Nghĩa Phạm" userId="437b0e18d13f8e57" providerId="LiveId" clId="{1A73169F-B894-44F6-867D-4DBD99BF518C}" dt="2022-03-05T04:14:51.566" v="2236"/>
          <ac:spMkLst>
            <pc:docMk/>
            <pc:sldMk cId="1589184891" sldId="267"/>
            <ac:spMk id="86" creationId="{F8A12F20-A284-4CF6-8DE5-0324B75EEF9C}"/>
          </ac:spMkLst>
        </pc:spChg>
        <pc:spChg chg="mod">
          <ac:chgData name="Nghĩa Phạm" userId="437b0e18d13f8e57" providerId="LiveId" clId="{1A73169F-B894-44F6-867D-4DBD99BF518C}" dt="2022-03-05T04:14:51.566" v="2236"/>
          <ac:spMkLst>
            <pc:docMk/>
            <pc:sldMk cId="1589184891" sldId="267"/>
            <ac:spMk id="87" creationId="{018B5768-70DB-4BC4-8586-E2273E8F1C74}"/>
          </ac:spMkLst>
        </pc:spChg>
        <pc:spChg chg="add del mod">
          <ac:chgData name="Nghĩa Phạm" userId="437b0e18d13f8e57" providerId="LiveId" clId="{1A73169F-B894-44F6-867D-4DBD99BF518C}" dt="2022-03-05T04:14:53.737" v="2237"/>
          <ac:spMkLst>
            <pc:docMk/>
            <pc:sldMk cId="1589184891" sldId="267"/>
            <ac:spMk id="88" creationId="{633A88DE-855C-4F2C-BE37-8389F0DA8502}"/>
          </ac:spMkLst>
        </pc:spChg>
        <pc:spChg chg="add del mod">
          <ac:chgData name="Nghĩa Phạm" userId="437b0e18d13f8e57" providerId="LiveId" clId="{1A73169F-B894-44F6-867D-4DBD99BF518C}" dt="2022-03-05T04:14:53.737" v="2237"/>
          <ac:spMkLst>
            <pc:docMk/>
            <pc:sldMk cId="1589184891" sldId="267"/>
            <ac:spMk id="89" creationId="{4484520A-78D4-41A6-9473-259B11667CF0}"/>
          </ac:spMkLst>
        </pc:spChg>
        <pc:spChg chg="add del mod">
          <ac:chgData name="Nghĩa Phạm" userId="437b0e18d13f8e57" providerId="LiveId" clId="{1A73169F-B894-44F6-867D-4DBD99BF518C}" dt="2022-03-05T04:14:53.737" v="2237"/>
          <ac:spMkLst>
            <pc:docMk/>
            <pc:sldMk cId="1589184891" sldId="267"/>
            <ac:spMk id="90" creationId="{981612EF-65A4-4A92-981E-5772631F1BB0}"/>
          </ac:spMkLst>
        </pc:spChg>
        <pc:spChg chg="add del mod">
          <ac:chgData name="Nghĩa Phạm" userId="437b0e18d13f8e57" providerId="LiveId" clId="{1A73169F-B894-44F6-867D-4DBD99BF518C}" dt="2022-03-05T04:14:53.737" v="2237"/>
          <ac:spMkLst>
            <pc:docMk/>
            <pc:sldMk cId="1589184891" sldId="267"/>
            <ac:spMk id="91" creationId="{392F18C5-3604-442F-85A0-F4F5E04F67F1}"/>
          </ac:spMkLst>
        </pc:spChg>
        <pc:spChg chg="add del mod">
          <ac:chgData name="Nghĩa Phạm" userId="437b0e18d13f8e57" providerId="LiveId" clId="{1A73169F-B894-44F6-867D-4DBD99BF518C}" dt="2022-03-05T04:14:53.737" v="2237"/>
          <ac:spMkLst>
            <pc:docMk/>
            <pc:sldMk cId="1589184891" sldId="267"/>
            <ac:spMk id="92" creationId="{575D6D93-66AF-4511-963B-8F9CA78E22DF}"/>
          </ac:spMkLst>
        </pc:spChg>
        <pc:spChg chg="mod">
          <ac:chgData name="Nghĩa Phạm" userId="437b0e18d13f8e57" providerId="LiveId" clId="{1A73169F-B894-44F6-867D-4DBD99BF518C}" dt="2022-03-05T04:14:58.984" v="2238"/>
          <ac:spMkLst>
            <pc:docMk/>
            <pc:sldMk cId="1589184891" sldId="267"/>
            <ac:spMk id="94" creationId="{2E48727B-4FEE-4448-AC5C-F013F39651A7}"/>
          </ac:spMkLst>
        </pc:spChg>
        <pc:spChg chg="mod">
          <ac:chgData name="Nghĩa Phạm" userId="437b0e18d13f8e57" providerId="LiveId" clId="{1A73169F-B894-44F6-867D-4DBD99BF518C}" dt="2022-03-05T04:14:58.984" v="2238"/>
          <ac:spMkLst>
            <pc:docMk/>
            <pc:sldMk cId="1589184891" sldId="267"/>
            <ac:spMk id="95" creationId="{79E8FF31-502A-46D2-B052-05829E3334DC}"/>
          </ac:spMkLst>
        </pc:spChg>
        <pc:spChg chg="mod">
          <ac:chgData name="Nghĩa Phạm" userId="437b0e18d13f8e57" providerId="LiveId" clId="{1A73169F-B894-44F6-867D-4DBD99BF518C}" dt="2022-03-05T04:14:58.984" v="2238"/>
          <ac:spMkLst>
            <pc:docMk/>
            <pc:sldMk cId="1589184891" sldId="267"/>
            <ac:spMk id="97" creationId="{6E66E2B6-D151-4897-972D-58D47B96D909}"/>
          </ac:spMkLst>
        </pc:spChg>
        <pc:spChg chg="mod">
          <ac:chgData name="Nghĩa Phạm" userId="437b0e18d13f8e57" providerId="LiveId" clId="{1A73169F-B894-44F6-867D-4DBD99BF518C}" dt="2022-03-05T04:14:58.984" v="2238"/>
          <ac:spMkLst>
            <pc:docMk/>
            <pc:sldMk cId="1589184891" sldId="267"/>
            <ac:spMk id="98" creationId="{D51001A0-391D-491A-8671-7FFA03F939A9}"/>
          </ac:spMkLst>
        </pc:spChg>
        <pc:spChg chg="mod">
          <ac:chgData name="Nghĩa Phạm" userId="437b0e18d13f8e57" providerId="LiveId" clId="{1A73169F-B894-44F6-867D-4DBD99BF518C}" dt="2022-03-05T04:14:58.984" v="2238"/>
          <ac:spMkLst>
            <pc:docMk/>
            <pc:sldMk cId="1589184891" sldId="267"/>
            <ac:spMk id="100" creationId="{2F04A67D-88CA-449F-B9A7-492A9AC0F2F1}"/>
          </ac:spMkLst>
        </pc:spChg>
        <pc:spChg chg="mod">
          <ac:chgData name="Nghĩa Phạm" userId="437b0e18d13f8e57" providerId="LiveId" clId="{1A73169F-B894-44F6-867D-4DBD99BF518C}" dt="2022-03-05T04:14:58.984" v="2238"/>
          <ac:spMkLst>
            <pc:docMk/>
            <pc:sldMk cId="1589184891" sldId="267"/>
            <ac:spMk id="101" creationId="{82924BAE-6070-4456-8019-3B92D587CE84}"/>
          </ac:spMkLst>
        </pc:spChg>
        <pc:spChg chg="mod">
          <ac:chgData name="Nghĩa Phạm" userId="437b0e18d13f8e57" providerId="LiveId" clId="{1A73169F-B894-44F6-867D-4DBD99BF518C}" dt="2022-03-05T04:14:58.984" v="2238"/>
          <ac:spMkLst>
            <pc:docMk/>
            <pc:sldMk cId="1589184891" sldId="267"/>
            <ac:spMk id="103" creationId="{F30C4520-B07B-4D94-B0E0-46A9386D0859}"/>
          </ac:spMkLst>
        </pc:spChg>
        <pc:spChg chg="mod">
          <ac:chgData name="Nghĩa Phạm" userId="437b0e18d13f8e57" providerId="LiveId" clId="{1A73169F-B894-44F6-867D-4DBD99BF518C}" dt="2022-03-05T04:14:58.984" v="2238"/>
          <ac:spMkLst>
            <pc:docMk/>
            <pc:sldMk cId="1589184891" sldId="267"/>
            <ac:spMk id="104" creationId="{F85AF4AF-A7A4-4896-9C0E-534CDDFCFB82}"/>
          </ac:spMkLst>
        </pc:spChg>
        <pc:spChg chg="mod">
          <ac:chgData name="Nghĩa Phạm" userId="437b0e18d13f8e57" providerId="LiveId" clId="{1A73169F-B894-44F6-867D-4DBD99BF518C}" dt="2022-03-05T04:14:58.984" v="2238"/>
          <ac:spMkLst>
            <pc:docMk/>
            <pc:sldMk cId="1589184891" sldId="267"/>
            <ac:spMk id="106" creationId="{D924A720-F9A5-4DD9-AC8F-3CA6821476BA}"/>
          </ac:spMkLst>
        </pc:spChg>
        <pc:spChg chg="mod">
          <ac:chgData name="Nghĩa Phạm" userId="437b0e18d13f8e57" providerId="LiveId" clId="{1A73169F-B894-44F6-867D-4DBD99BF518C}" dt="2022-03-05T04:14:58.984" v="2238"/>
          <ac:spMkLst>
            <pc:docMk/>
            <pc:sldMk cId="1589184891" sldId="267"/>
            <ac:spMk id="107" creationId="{11733755-5438-4435-93DA-9C52EFA29816}"/>
          </ac:spMkLst>
        </pc:spChg>
        <pc:spChg chg="add mod">
          <ac:chgData name="Nghĩa Phạm" userId="437b0e18d13f8e57" providerId="LiveId" clId="{1A73169F-B894-44F6-867D-4DBD99BF518C}" dt="2022-03-05T04:17:01.578" v="2608" actId="1035"/>
          <ac:spMkLst>
            <pc:docMk/>
            <pc:sldMk cId="1589184891" sldId="267"/>
            <ac:spMk id="108" creationId="{5A63CA27-2460-47F6-9739-2B155CF88725}"/>
          </ac:spMkLst>
        </pc:spChg>
        <pc:spChg chg="add mod">
          <ac:chgData name="Nghĩa Phạm" userId="437b0e18d13f8e57" providerId="LiveId" clId="{1A73169F-B894-44F6-867D-4DBD99BF518C}" dt="2022-03-05T04:17:12.236" v="2645" actId="207"/>
          <ac:spMkLst>
            <pc:docMk/>
            <pc:sldMk cId="1589184891" sldId="267"/>
            <ac:spMk id="109" creationId="{5D545C57-D809-4FFE-9AFA-D563B89D2BD4}"/>
          </ac:spMkLst>
        </pc:spChg>
        <pc:spChg chg="add mod">
          <ac:chgData name="Nghĩa Phạm" userId="437b0e18d13f8e57" providerId="LiveId" clId="{1A73169F-B894-44F6-867D-4DBD99BF518C}" dt="2022-03-05T04:14:58.984" v="2238"/>
          <ac:spMkLst>
            <pc:docMk/>
            <pc:sldMk cId="1589184891" sldId="267"/>
            <ac:spMk id="110" creationId="{627EFFDB-C470-4889-9C3C-88DBB298EAF6}"/>
          </ac:spMkLst>
        </pc:spChg>
        <pc:spChg chg="add mod">
          <ac:chgData name="Nghĩa Phạm" userId="437b0e18d13f8e57" providerId="LiveId" clId="{1A73169F-B894-44F6-867D-4DBD99BF518C}" dt="2022-03-05T04:14:58.984" v="2238"/>
          <ac:spMkLst>
            <pc:docMk/>
            <pc:sldMk cId="1589184891" sldId="267"/>
            <ac:spMk id="111" creationId="{CD254725-6738-495C-91A7-A6A10195286E}"/>
          </ac:spMkLst>
        </pc:spChg>
        <pc:spChg chg="add mod">
          <ac:chgData name="Nghĩa Phạm" userId="437b0e18d13f8e57" providerId="LiveId" clId="{1A73169F-B894-44F6-867D-4DBD99BF518C}" dt="2022-03-05T04:14:58.984" v="2238"/>
          <ac:spMkLst>
            <pc:docMk/>
            <pc:sldMk cId="1589184891" sldId="267"/>
            <ac:spMk id="112" creationId="{E3793F44-D6D7-49C7-92C6-493C172D6144}"/>
          </ac:spMkLst>
        </pc:spChg>
        <pc:spChg chg="add mod">
          <ac:chgData name="Nghĩa Phạm" userId="437b0e18d13f8e57" providerId="LiveId" clId="{1A73169F-B894-44F6-867D-4DBD99BF518C}" dt="2022-03-05T04:14:58.984" v="2238"/>
          <ac:spMkLst>
            <pc:docMk/>
            <pc:sldMk cId="1589184891" sldId="267"/>
            <ac:spMk id="113" creationId="{1624902F-EB54-4F47-A13A-E69E4372073F}"/>
          </ac:spMkLst>
        </pc:spChg>
        <pc:grpChg chg="add del mod">
          <ac:chgData name="Nghĩa Phạm" userId="437b0e18d13f8e57" providerId="LiveId" clId="{1A73169F-B894-44F6-867D-4DBD99BF518C}" dt="2022-03-05T04:14:51.266" v="2235" actId="478"/>
          <ac:grpSpMkLst>
            <pc:docMk/>
            <pc:sldMk cId="1589184891" sldId="267"/>
            <ac:grpSpMk id="4" creationId="{43421113-AB12-449F-BABC-FF4E73CD091D}"/>
          </ac:grpSpMkLst>
        </pc:grpChg>
        <pc:grpChg chg="add del mod ord">
          <ac:chgData name="Nghĩa Phạm" userId="437b0e18d13f8e57" providerId="LiveId" clId="{1A73169F-B894-44F6-867D-4DBD99BF518C}" dt="2022-03-05T04:14:51.266" v="2235" actId="478"/>
          <ac:grpSpMkLst>
            <pc:docMk/>
            <pc:sldMk cId="1589184891" sldId="267"/>
            <ac:grpSpMk id="7" creationId="{1EADD1BC-F0CE-482C-9A00-6EC4D889A7A9}"/>
          </ac:grpSpMkLst>
        </pc:grpChg>
        <pc:grpChg chg="add del mod">
          <ac:chgData name="Nghĩa Phạm" userId="437b0e18d13f8e57" providerId="LiveId" clId="{1A73169F-B894-44F6-867D-4DBD99BF518C}" dt="2022-03-05T04:14:51.266" v="2235" actId="478"/>
          <ac:grpSpMkLst>
            <pc:docMk/>
            <pc:sldMk cId="1589184891" sldId="267"/>
            <ac:grpSpMk id="10" creationId="{569A8E7D-C1F7-4C7D-B618-6E98F2C587A7}"/>
          </ac:grpSpMkLst>
        </pc:grpChg>
        <pc:grpChg chg="add del mod">
          <ac:chgData name="Nghĩa Phạm" userId="437b0e18d13f8e57" providerId="LiveId" clId="{1A73169F-B894-44F6-867D-4DBD99BF518C}" dt="2022-03-05T04:14:51.266" v="2235" actId="478"/>
          <ac:grpSpMkLst>
            <pc:docMk/>
            <pc:sldMk cId="1589184891" sldId="267"/>
            <ac:grpSpMk id="13" creationId="{EAA8A40C-91C2-4014-A49F-4C20479F89C5}"/>
          </ac:grpSpMkLst>
        </pc:grpChg>
        <pc:grpChg chg="add del mod">
          <ac:chgData name="Nghĩa Phạm" userId="437b0e18d13f8e57" providerId="LiveId" clId="{1A73169F-B894-44F6-867D-4DBD99BF518C}" dt="2022-03-05T04:14:51.266" v="2235" actId="478"/>
          <ac:grpSpMkLst>
            <pc:docMk/>
            <pc:sldMk cId="1589184891" sldId="267"/>
            <ac:grpSpMk id="16" creationId="{5605D184-A573-47FB-9DE1-0B6612206C4F}"/>
          </ac:grpSpMkLst>
        </pc:grpChg>
        <pc:grpChg chg="add del mod">
          <ac:chgData name="Nghĩa Phạm" userId="437b0e18d13f8e57" providerId="LiveId" clId="{1A73169F-B894-44F6-867D-4DBD99BF518C}" dt="2022-03-05T04:14:51.266" v="2235" actId="478"/>
          <ac:grpSpMkLst>
            <pc:docMk/>
            <pc:sldMk cId="1589184891" sldId="267"/>
            <ac:grpSpMk id="33" creationId="{E8D760FA-7D32-4D7B-9499-7538A1E92557}"/>
          </ac:grpSpMkLst>
        </pc:grpChg>
        <pc:grpChg chg="add del mod">
          <ac:chgData name="Nghĩa Phạm" userId="437b0e18d13f8e57" providerId="LiveId" clId="{1A73169F-B894-44F6-867D-4DBD99BF518C}" dt="2022-03-05T04:14:51.266" v="2235" actId="478"/>
          <ac:grpSpMkLst>
            <pc:docMk/>
            <pc:sldMk cId="1589184891" sldId="267"/>
            <ac:grpSpMk id="36" creationId="{68BF47AE-C319-40B6-A196-C6BD1DE3196B}"/>
          </ac:grpSpMkLst>
        </pc:grpChg>
        <pc:grpChg chg="add del mod">
          <ac:chgData name="Nghĩa Phạm" userId="437b0e18d13f8e57" providerId="LiveId" clId="{1A73169F-B894-44F6-867D-4DBD99BF518C}" dt="2022-03-05T04:14:51.266" v="2235" actId="478"/>
          <ac:grpSpMkLst>
            <pc:docMk/>
            <pc:sldMk cId="1589184891" sldId="267"/>
            <ac:grpSpMk id="39" creationId="{0EE51922-FB9D-431C-9852-A469BBD6A0B2}"/>
          </ac:grpSpMkLst>
        </pc:grpChg>
        <pc:grpChg chg="add del mod">
          <ac:chgData name="Nghĩa Phạm" userId="437b0e18d13f8e57" providerId="LiveId" clId="{1A73169F-B894-44F6-867D-4DBD99BF518C}" dt="2022-03-05T04:14:51.266" v="2235" actId="478"/>
          <ac:grpSpMkLst>
            <pc:docMk/>
            <pc:sldMk cId="1589184891" sldId="267"/>
            <ac:grpSpMk id="42" creationId="{EFC3D959-6999-402F-AD28-361B033F878E}"/>
          </ac:grpSpMkLst>
        </pc:grpChg>
        <pc:grpChg chg="add del mod">
          <ac:chgData name="Nghĩa Phạm" userId="437b0e18d13f8e57" providerId="LiveId" clId="{1A73169F-B894-44F6-867D-4DBD99BF518C}" dt="2022-03-05T04:14:51.266" v="2235" actId="478"/>
          <ac:grpSpMkLst>
            <pc:docMk/>
            <pc:sldMk cId="1589184891" sldId="267"/>
            <ac:grpSpMk id="45" creationId="{2011E43A-F447-4F54-A8CF-CD5530FE5E94}"/>
          </ac:grpSpMkLst>
        </pc:grpChg>
        <pc:grpChg chg="add del mod">
          <ac:chgData name="Nghĩa Phạm" userId="437b0e18d13f8e57" providerId="LiveId" clId="{1A73169F-B894-44F6-867D-4DBD99BF518C}" dt="2022-03-05T04:14:51.266" v="2235" actId="478"/>
          <ac:grpSpMkLst>
            <pc:docMk/>
            <pc:sldMk cId="1589184891" sldId="267"/>
            <ac:grpSpMk id="53" creationId="{0EE46ACA-2DA3-4093-880B-791776F27568}"/>
          </ac:grpSpMkLst>
        </pc:grpChg>
        <pc:grpChg chg="add del mod">
          <ac:chgData name="Nghĩa Phạm" userId="437b0e18d13f8e57" providerId="LiveId" clId="{1A73169F-B894-44F6-867D-4DBD99BF518C}" dt="2022-03-05T04:14:51.266" v="2235" actId="478"/>
          <ac:grpSpMkLst>
            <pc:docMk/>
            <pc:sldMk cId="1589184891" sldId="267"/>
            <ac:grpSpMk id="56" creationId="{C4F60835-8F64-49E7-B7E6-858FF8C60541}"/>
          </ac:grpSpMkLst>
        </pc:grpChg>
        <pc:grpChg chg="add del mod">
          <ac:chgData name="Nghĩa Phạm" userId="437b0e18d13f8e57" providerId="LiveId" clId="{1A73169F-B894-44F6-867D-4DBD99BF518C}" dt="2022-03-05T04:14:51.266" v="2235" actId="478"/>
          <ac:grpSpMkLst>
            <pc:docMk/>
            <pc:sldMk cId="1589184891" sldId="267"/>
            <ac:grpSpMk id="59" creationId="{59F1B05A-12D6-457C-866A-0D08CCA9AE0A}"/>
          </ac:grpSpMkLst>
        </pc:grpChg>
        <pc:grpChg chg="add del mod">
          <ac:chgData name="Nghĩa Phạm" userId="437b0e18d13f8e57" providerId="LiveId" clId="{1A73169F-B894-44F6-867D-4DBD99BF518C}" dt="2022-03-05T04:14:51.266" v="2235" actId="478"/>
          <ac:grpSpMkLst>
            <pc:docMk/>
            <pc:sldMk cId="1589184891" sldId="267"/>
            <ac:grpSpMk id="62" creationId="{5931FA2F-5B6D-4090-BEDC-7347935926B3}"/>
          </ac:grpSpMkLst>
        </pc:grpChg>
        <pc:grpChg chg="add del mod">
          <ac:chgData name="Nghĩa Phạm" userId="437b0e18d13f8e57" providerId="LiveId" clId="{1A73169F-B894-44F6-867D-4DBD99BF518C}" dt="2022-03-05T04:14:51.266" v="2235" actId="478"/>
          <ac:grpSpMkLst>
            <pc:docMk/>
            <pc:sldMk cId="1589184891" sldId="267"/>
            <ac:grpSpMk id="65" creationId="{A9E1257F-9277-427F-90CC-07B5A8413675}"/>
          </ac:grpSpMkLst>
        </pc:grpChg>
        <pc:grpChg chg="add del mod">
          <ac:chgData name="Nghĩa Phạm" userId="437b0e18d13f8e57" providerId="LiveId" clId="{1A73169F-B894-44F6-867D-4DBD99BF518C}" dt="2022-03-05T04:14:53.737" v="2237"/>
          <ac:grpSpMkLst>
            <pc:docMk/>
            <pc:sldMk cId="1589184891" sldId="267"/>
            <ac:grpSpMk id="73" creationId="{C1D11B1C-E8F2-4C30-8AD2-2DFF7C55D6F3}"/>
          </ac:grpSpMkLst>
        </pc:grpChg>
        <pc:grpChg chg="add del mod">
          <ac:chgData name="Nghĩa Phạm" userId="437b0e18d13f8e57" providerId="LiveId" clId="{1A73169F-B894-44F6-867D-4DBD99BF518C}" dt="2022-03-05T04:14:53.737" v="2237"/>
          <ac:grpSpMkLst>
            <pc:docMk/>
            <pc:sldMk cId="1589184891" sldId="267"/>
            <ac:grpSpMk id="76" creationId="{2F8E47DE-140C-4847-8349-EE7870EB384B}"/>
          </ac:grpSpMkLst>
        </pc:grpChg>
        <pc:grpChg chg="add del mod">
          <ac:chgData name="Nghĩa Phạm" userId="437b0e18d13f8e57" providerId="LiveId" clId="{1A73169F-B894-44F6-867D-4DBD99BF518C}" dt="2022-03-05T04:14:53.737" v="2237"/>
          <ac:grpSpMkLst>
            <pc:docMk/>
            <pc:sldMk cId="1589184891" sldId="267"/>
            <ac:grpSpMk id="79" creationId="{46DE8718-3DBC-4F38-82D5-95686B810DD3}"/>
          </ac:grpSpMkLst>
        </pc:grpChg>
        <pc:grpChg chg="add del mod">
          <ac:chgData name="Nghĩa Phạm" userId="437b0e18d13f8e57" providerId="LiveId" clId="{1A73169F-B894-44F6-867D-4DBD99BF518C}" dt="2022-03-05T04:14:53.737" v="2237"/>
          <ac:grpSpMkLst>
            <pc:docMk/>
            <pc:sldMk cId="1589184891" sldId="267"/>
            <ac:grpSpMk id="82" creationId="{05424715-6D94-486D-9CE2-831FA9E4B15E}"/>
          </ac:grpSpMkLst>
        </pc:grpChg>
        <pc:grpChg chg="add del mod">
          <ac:chgData name="Nghĩa Phạm" userId="437b0e18d13f8e57" providerId="LiveId" clId="{1A73169F-B894-44F6-867D-4DBD99BF518C}" dt="2022-03-05T04:14:53.737" v="2237"/>
          <ac:grpSpMkLst>
            <pc:docMk/>
            <pc:sldMk cId="1589184891" sldId="267"/>
            <ac:grpSpMk id="85" creationId="{739E7CB2-CAF6-42E8-B83B-930707E7F0A0}"/>
          </ac:grpSpMkLst>
        </pc:grpChg>
        <pc:grpChg chg="add mod">
          <ac:chgData name="Nghĩa Phạm" userId="437b0e18d13f8e57" providerId="LiveId" clId="{1A73169F-B894-44F6-867D-4DBD99BF518C}" dt="2022-03-05T04:17:06.443" v="2643" actId="1038"/>
          <ac:grpSpMkLst>
            <pc:docMk/>
            <pc:sldMk cId="1589184891" sldId="267"/>
            <ac:grpSpMk id="93" creationId="{917502DA-6EC7-44FF-8133-9E0EF45E1D4D}"/>
          </ac:grpSpMkLst>
        </pc:grpChg>
        <pc:grpChg chg="add mod">
          <ac:chgData name="Nghĩa Phạm" userId="437b0e18d13f8e57" providerId="LiveId" clId="{1A73169F-B894-44F6-867D-4DBD99BF518C}" dt="2022-03-05T04:14:58.984" v="2238"/>
          <ac:grpSpMkLst>
            <pc:docMk/>
            <pc:sldMk cId="1589184891" sldId="267"/>
            <ac:grpSpMk id="96" creationId="{3671D78D-AEBE-47BF-832C-F24DA6D2BFF1}"/>
          </ac:grpSpMkLst>
        </pc:grpChg>
        <pc:grpChg chg="add mod">
          <ac:chgData name="Nghĩa Phạm" userId="437b0e18d13f8e57" providerId="LiveId" clId="{1A73169F-B894-44F6-867D-4DBD99BF518C}" dt="2022-03-05T04:14:58.984" v="2238"/>
          <ac:grpSpMkLst>
            <pc:docMk/>
            <pc:sldMk cId="1589184891" sldId="267"/>
            <ac:grpSpMk id="99" creationId="{0C61FA27-604C-4EC7-AF46-E3A569C7C648}"/>
          </ac:grpSpMkLst>
        </pc:grpChg>
        <pc:grpChg chg="add mod">
          <ac:chgData name="Nghĩa Phạm" userId="437b0e18d13f8e57" providerId="LiveId" clId="{1A73169F-B894-44F6-867D-4DBD99BF518C}" dt="2022-03-05T04:14:58.984" v="2238"/>
          <ac:grpSpMkLst>
            <pc:docMk/>
            <pc:sldMk cId="1589184891" sldId="267"/>
            <ac:grpSpMk id="102" creationId="{B3CB7176-9356-4AB7-A1E7-913157701EC9}"/>
          </ac:grpSpMkLst>
        </pc:grpChg>
        <pc:grpChg chg="add mod">
          <ac:chgData name="Nghĩa Phạm" userId="437b0e18d13f8e57" providerId="LiveId" clId="{1A73169F-B894-44F6-867D-4DBD99BF518C}" dt="2022-03-05T04:14:58.984" v="2238"/>
          <ac:grpSpMkLst>
            <pc:docMk/>
            <pc:sldMk cId="1589184891" sldId="267"/>
            <ac:grpSpMk id="105" creationId="{9399D265-8026-477B-BDB8-6811D4860234}"/>
          </ac:grpSpMkLst>
        </pc:grpChg>
      </pc:sldChg>
      <pc:sldChg chg="addSp delSp modSp new del mod setBg">
        <pc:chgData name="Nghĩa Phạm" userId="437b0e18d13f8e57" providerId="LiveId" clId="{1A73169F-B894-44F6-867D-4DBD99BF518C}" dt="2022-03-03T12:59:55.626" v="332" actId="47"/>
        <pc:sldMkLst>
          <pc:docMk/>
          <pc:sldMk cId="3579969394" sldId="267"/>
        </pc:sldMkLst>
        <pc:spChg chg="del">
          <ac:chgData name="Nghĩa Phạm" userId="437b0e18d13f8e57" providerId="LiveId" clId="{1A73169F-B894-44F6-867D-4DBD99BF518C}" dt="2022-03-03T12:42:48.460" v="7" actId="478"/>
          <ac:spMkLst>
            <pc:docMk/>
            <pc:sldMk cId="3579969394" sldId="267"/>
            <ac:spMk id="2" creationId="{32EB6D76-6C87-4EE9-BA77-BC21C22FD1E4}"/>
          </ac:spMkLst>
        </pc:spChg>
        <pc:spChg chg="add del mod">
          <ac:chgData name="Nghĩa Phạm" userId="437b0e18d13f8e57" providerId="LiveId" clId="{1A73169F-B894-44F6-867D-4DBD99BF518C}" dt="2022-03-03T12:59:53.239" v="331" actId="478"/>
          <ac:spMkLst>
            <pc:docMk/>
            <pc:sldMk cId="3579969394" sldId="267"/>
            <ac:spMk id="2" creationId="{690BC45E-F09E-4B31-A5F7-8D8BA4C6EF83}"/>
          </ac:spMkLst>
        </pc:spChg>
        <pc:spChg chg="del">
          <ac:chgData name="Nghĩa Phạm" userId="437b0e18d13f8e57" providerId="LiveId" clId="{1A73169F-B894-44F6-867D-4DBD99BF518C}" dt="2022-03-03T12:42:48.460" v="7" actId="478"/>
          <ac:spMkLst>
            <pc:docMk/>
            <pc:sldMk cId="3579969394" sldId="267"/>
            <ac:spMk id="3" creationId="{A3BAABFE-2F05-4474-B98D-CFDFBDE1DBCB}"/>
          </ac:spMkLst>
        </pc:spChg>
        <pc:picChg chg="add del mod">
          <ac:chgData name="Nghĩa Phạm" userId="437b0e18d13f8e57" providerId="LiveId" clId="{1A73169F-B894-44F6-867D-4DBD99BF518C}" dt="2022-03-03T12:57:40.549" v="223" actId="478"/>
          <ac:picMkLst>
            <pc:docMk/>
            <pc:sldMk cId="3579969394" sldId="267"/>
            <ac:picMk id="5" creationId="{FCC89783-F531-4939-84D8-2C9B09A10BF6}"/>
          </ac:picMkLst>
        </pc:picChg>
      </pc:sldChg>
      <pc:sldChg chg="add del">
        <pc:chgData name="Nghĩa Phạm" userId="437b0e18d13f8e57" providerId="LiveId" clId="{1A73169F-B894-44F6-867D-4DBD99BF518C}" dt="2022-03-05T03:43:23.034" v="1570" actId="2890"/>
        <pc:sldMkLst>
          <pc:docMk/>
          <pc:sldMk cId="4089197448" sldId="267"/>
        </pc:sldMkLst>
      </pc:sldChg>
      <pc:sldChg chg="addSp delSp modSp add mod modTransition setBg">
        <pc:chgData name="Nghĩa Phạm" userId="437b0e18d13f8e57" providerId="LiveId" clId="{1A73169F-B894-44F6-867D-4DBD99BF518C}" dt="2022-03-19T07:55:02.894" v="15330" actId="2711"/>
        <pc:sldMkLst>
          <pc:docMk/>
          <pc:sldMk cId="604792329" sldId="268"/>
        </pc:sldMkLst>
        <pc:spChg chg="add del mod">
          <ac:chgData name="Nghĩa Phạm" userId="437b0e18d13f8e57" providerId="LiveId" clId="{1A73169F-B894-44F6-867D-4DBD99BF518C}" dt="2022-03-19T07:43:36.657" v="15249" actId="478"/>
          <ac:spMkLst>
            <pc:docMk/>
            <pc:sldMk cId="604792329" sldId="268"/>
            <ac:spMk id="2" creationId="{BD55B17C-C26C-47A0-8330-4E582730F719}"/>
          </ac:spMkLst>
        </pc:spChg>
        <pc:spChg chg="mod">
          <ac:chgData name="Nghĩa Phạm" userId="437b0e18d13f8e57" providerId="LiveId" clId="{1A73169F-B894-44F6-867D-4DBD99BF518C}" dt="2022-03-06T03:41:52.929" v="7398" actId="20577"/>
          <ac:spMkLst>
            <pc:docMk/>
            <pc:sldMk cId="604792329" sldId="268"/>
            <ac:spMk id="6" creationId="{F2B1EFE9-BD69-47DF-80AF-449AFB6758DE}"/>
          </ac:spMkLst>
        </pc:spChg>
        <pc:spChg chg="add del mod">
          <ac:chgData name="Nghĩa Phạm" userId="437b0e18d13f8e57" providerId="LiveId" clId="{1A73169F-B894-44F6-867D-4DBD99BF518C}" dt="2022-03-19T07:54:45.870" v="15325" actId="1076"/>
          <ac:spMkLst>
            <pc:docMk/>
            <pc:sldMk cId="604792329" sldId="268"/>
            <ac:spMk id="8" creationId="{12783129-2A7D-460C-A58A-B4BC71F0574A}"/>
          </ac:spMkLst>
        </pc:spChg>
        <pc:spChg chg="mod">
          <ac:chgData name="Nghĩa Phạm" userId="437b0e18d13f8e57" providerId="LiveId" clId="{1A73169F-B894-44F6-867D-4DBD99BF518C}" dt="2022-03-06T03:41:55.371" v="7401" actId="20577"/>
          <ac:spMkLst>
            <pc:docMk/>
            <pc:sldMk cId="604792329" sldId="268"/>
            <ac:spMk id="9" creationId="{5D78E186-BFC1-49EE-85F4-AF51576AE8D9}"/>
          </ac:spMkLst>
        </pc:spChg>
        <pc:spChg chg="mod">
          <ac:chgData name="Nghĩa Phạm" userId="437b0e18d13f8e57" providerId="LiveId" clId="{1A73169F-B894-44F6-867D-4DBD99BF518C}" dt="2022-03-17T07:41:53.626" v="11879" actId="1035"/>
          <ac:spMkLst>
            <pc:docMk/>
            <pc:sldMk cId="604792329" sldId="268"/>
            <ac:spMk id="11" creationId="{783E01AE-E665-4EFD-8AB3-6894426E64D0}"/>
          </ac:spMkLst>
        </pc:spChg>
        <pc:spChg chg="mod">
          <ac:chgData name="Nghĩa Phạm" userId="437b0e18d13f8e57" providerId="LiveId" clId="{1A73169F-B894-44F6-867D-4DBD99BF518C}" dt="2022-03-17T07:41:31.887" v="11871" actId="1037"/>
          <ac:spMkLst>
            <pc:docMk/>
            <pc:sldMk cId="604792329" sldId="268"/>
            <ac:spMk id="12" creationId="{DEC8ECA4-8D57-477F-B343-25A824177E35}"/>
          </ac:spMkLst>
        </pc:spChg>
        <pc:spChg chg="add mod">
          <ac:chgData name="Nghĩa Phạm" userId="437b0e18d13f8e57" providerId="LiveId" clId="{1A73169F-B894-44F6-867D-4DBD99BF518C}" dt="2022-03-19T07:54:56.912" v="15328" actId="2711"/>
          <ac:spMkLst>
            <pc:docMk/>
            <pc:sldMk cId="604792329" sldId="268"/>
            <ac:spMk id="14" creationId="{B244A318-EAE9-44EB-A5C2-E8E0C3A52C9C}"/>
          </ac:spMkLst>
        </pc:spChg>
        <pc:spChg chg="mod">
          <ac:chgData name="Nghĩa Phạm" userId="437b0e18d13f8e57" providerId="LiveId" clId="{1A73169F-B894-44F6-867D-4DBD99BF518C}" dt="2022-03-06T03:42:01.598" v="7408" actId="20577"/>
          <ac:spMkLst>
            <pc:docMk/>
            <pc:sldMk cId="604792329" sldId="268"/>
            <ac:spMk id="15" creationId="{2D02A4F3-4F75-47B3-8BD4-0F04789EF17F}"/>
          </ac:spMkLst>
        </pc:spChg>
        <pc:spChg chg="mod">
          <ac:chgData name="Nghĩa Phạm" userId="437b0e18d13f8e57" providerId="LiveId" clId="{1A73169F-B894-44F6-867D-4DBD99BF518C}" dt="2022-03-06T03:41:59.875" v="7406" actId="20577"/>
          <ac:spMkLst>
            <pc:docMk/>
            <pc:sldMk cId="604792329" sldId="268"/>
            <ac:spMk id="18" creationId="{6C35F139-60AE-41C0-929D-5542624D3DC4}"/>
          </ac:spMkLst>
        </pc:spChg>
        <pc:spChg chg="mod">
          <ac:chgData name="Nghĩa Phạm" userId="437b0e18d13f8e57" providerId="LiveId" clId="{1A73169F-B894-44F6-867D-4DBD99BF518C}" dt="2022-03-07T02:44:48.186" v="9659"/>
          <ac:spMkLst>
            <pc:docMk/>
            <pc:sldMk cId="604792329" sldId="268"/>
            <ac:spMk id="18" creationId="{CA8BCC47-CA85-4E77-AF64-78FC94F0E2BE}"/>
          </ac:spMkLst>
        </pc:spChg>
        <pc:spChg chg="add del mod">
          <ac:chgData name="Nghĩa Phạm" userId="437b0e18d13f8e57" providerId="LiveId" clId="{1A73169F-B894-44F6-867D-4DBD99BF518C}" dt="2022-03-17T07:27:14.158" v="11555" actId="478"/>
          <ac:spMkLst>
            <pc:docMk/>
            <pc:sldMk cId="604792329" sldId="268"/>
            <ac:spMk id="19" creationId="{744F68CC-E189-4A2B-A3E1-28EEBF0DA27C}"/>
          </ac:spMkLst>
        </pc:spChg>
        <pc:spChg chg="mod">
          <ac:chgData name="Nghĩa Phạm" userId="437b0e18d13f8e57" providerId="LiveId" clId="{1A73169F-B894-44F6-867D-4DBD99BF518C}" dt="2022-03-06T03:42:08.663" v="7419" actId="20577"/>
          <ac:spMkLst>
            <pc:docMk/>
            <pc:sldMk cId="604792329" sldId="268"/>
            <ac:spMk id="20" creationId="{EBC6824D-B94D-48B0-BD06-31FDEF6203D9}"/>
          </ac:spMkLst>
        </pc:spChg>
        <pc:spChg chg="del mod">
          <ac:chgData name="Nghĩa Phạm" userId="437b0e18d13f8e57" providerId="LiveId" clId="{1A73169F-B894-44F6-867D-4DBD99BF518C}" dt="2022-03-17T07:28:45.156" v="11579" actId="478"/>
          <ac:spMkLst>
            <pc:docMk/>
            <pc:sldMk cId="604792329" sldId="268"/>
            <ac:spMk id="21" creationId="{E6D04F33-CA41-4DBB-AC6D-B6309FC5E329}"/>
          </ac:spMkLst>
        </pc:spChg>
        <pc:spChg chg="add del mod">
          <ac:chgData name="Nghĩa Phạm" userId="437b0e18d13f8e57" providerId="LiveId" clId="{1A73169F-B894-44F6-867D-4DBD99BF518C}" dt="2022-03-19T07:48:16.273" v="15282" actId="478"/>
          <ac:spMkLst>
            <pc:docMk/>
            <pc:sldMk cId="604792329" sldId="268"/>
            <ac:spMk id="21" creationId="{F472E903-F978-427F-9C8C-1742B0B85F87}"/>
          </ac:spMkLst>
        </pc:spChg>
        <pc:spChg chg="del mod">
          <ac:chgData name="Nghĩa Phạm" userId="437b0e18d13f8e57" providerId="LiveId" clId="{1A73169F-B894-44F6-867D-4DBD99BF518C}" dt="2022-03-05T04:29:15.605" v="3011" actId="478"/>
          <ac:spMkLst>
            <pc:docMk/>
            <pc:sldMk cId="604792329" sldId="268"/>
            <ac:spMk id="22" creationId="{2801F150-9687-49B3-A1E1-33BC47AA4EAC}"/>
          </ac:spMkLst>
        </pc:spChg>
        <pc:spChg chg="add del mod">
          <ac:chgData name="Nghĩa Phạm" userId="437b0e18d13f8e57" providerId="LiveId" clId="{1A73169F-B894-44F6-867D-4DBD99BF518C}" dt="2022-03-17T07:27:14.158" v="11555" actId="478"/>
          <ac:spMkLst>
            <pc:docMk/>
            <pc:sldMk cId="604792329" sldId="268"/>
            <ac:spMk id="22" creationId="{BD902FA6-69F1-4FCF-A193-C9804A175179}"/>
          </ac:spMkLst>
        </pc:spChg>
        <pc:spChg chg="del mod">
          <ac:chgData name="Nghĩa Phạm" userId="437b0e18d13f8e57" providerId="LiveId" clId="{1A73169F-B894-44F6-867D-4DBD99BF518C}" dt="2022-03-17T07:28:49.866" v="11583" actId="478"/>
          <ac:spMkLst>
            <pc:docMk/>
            <pc:sldMk cId="604792329" sldId="268"/>
            <ac:spMk id="23" creationId="{8A89186A-BC14-410D-9D87-E27A60AA58F6}"/>
          </ac:spMkLst>
        </pc:spChg>
        <pc:spChg chg="mod">
          <ac:chgData name="Nghĩa Phạm" userId="437b0e18d13f8e57" providerId="LiveId" clId="{1A73169F-B894-44F6-867D-4DBD99BF518C}" dt="2022-03-17T07:28:52.382" v="11586" actId="20577"/>
          <ac:spMkLst>
            <pc:docMk/>
            <pc:sldMk cId="604792329" sldId="268"/>
            <ac:spMk id="24" creationId="{92A39400-F396-4ABF-ADA6-6970B570D9F9}"/>
          </ac:spMkLst>
        </pc:spChg>
        <pc:spChg chg="add del mod">
          <ac:chgData name="Nghĩa Phạm" userId="437b0e18d13f8e57" providerId="LiveId" clId="{1A73169F-B894-44F6-867D-4DBD99BF518C}" dt="2022-03-05T04:32:30.671" v="3050"/>
          <ac:spMkLst>
            <pc:docMk/>
            <pc:sldMk cId="604792329" sldId="268"/>
            <ac:spMk id="26" creationId="{00EE5759-DCD1-406C-8844-0AD9F73A6C08}"/>
          </ac:spMkLst>
        </pc:spChg>
        <pc:spChg chg="add del mod">
          <ac:chgData name="Nghĩa Phạm" userId="437b0e18d13f8e57" providerId="LiveId" clId="{1A73169F-B894-44F6-867D-4DBD99BF518C}" dt="2022-03-17T07:27:14.158" v="11555" actId="478"/>
          <ac:spMkLst>
            <pc:docMk/>
            <pc:sldMk cId="604792329" sldId="268"/>
            <ac:spMk id="26" creationId="{36C6E5D2-8948-4771-A30A-D57327D443BA}"/>
          </ac:spMkLst>
        </pc:spChg>
        <pc:spChg chg="add del">
          <ac:chgData name="Nghĩa Phạm" userId="437b0e18d13f8e57" providerId="LiveId" clId="{1A73169F-B894-44F6-867D-4DBD99BF518C}" dt="2022-03-19T07:47:34.732" v="15268" actId="22"/>
          <ac:spMkLst>
            <pc:docMk/>
            <pc:sldMk cId="604792329" sldId="268"/>
            <ac:spMk id="26" creationId="{7161CD44-6BD0-4CB4-8BBA-3A8D6EDB7B9F}"/>
          </ac:spMkLst>
        </pc:spChg>
        <pc:spChg chg="add del mod">
          <ac:chgData name="Nghĩa Phạm" userId="437b0e18d13f8e57" providerId="LiveId" clId="{1A73169F-B894-44F6-867D-4DBD99BF518C}" dt="2022-03-17T07:27:14.158" v="11555" actId="478"/>
          <ac:spMkLst>
            <pc:docMk/>
            <pc:sldMk cId="604792329" sldId="268"/>
            <ac:spMk id="27" creationId="{45CD35BF-5D86-4918-ADEF-A7FF7D86D42A}"/>
          </ac:spMkLst>
        </pc:spChg>
        <pc:spChg chg="add del mod">
          <ac:chgData name="Nghĩa Phạm" userId="437b0e18d13f8e57" providerId="LiveId" clId="{1A73169F-B894-44F6-867D-4DBD99BF518C}" dt="2022-03-05T04:32:30.671" v="3050"/>
          <ac:spMkLst>
            <pc:docMk/>
            <pc:sldMk cId="604792329" sldId="268"/>
            <ac:spMk id="27" creationId="{725CEDA4-3ABF-4FAF-B6D3-1B26FF645867}"/>
          </ac:spMkLst>
        </pc:spChg>
        <pc:spChg chg="add del mod">
          <ac:chgData name="Nghĩa Phạm" userId="437b0e18d13f8e57" providerId="LiveId" clId="{1A73169F-B894-44F6-867D-4DBD99BF518C}" dt="2022-03-05T04:32:30.671" v="3050"/>
          <ac:spMkLst>
            <pc:docMk/>
            <pc:sldMk cId="604792329" sldId="268"/>
            <ac:spMk id="28" creationId="{24B4DB01-5E7E-496C-B6CF-F223DFD64576}"/>
          </ac:spMkLst>
        </pc:spChg>
        <pc:spChg chg="add del mod">
          <ac:chgData name="Nghĩa Phạm" userId="437b0e18d13f8e57" providerId="LiveId" clId="{1A73169F-B894-44F6-867D-4DBD99BF518C}" dt="2022-03-05T04:32:30.671" v="3050"/>
          <ac:spMkLst>
            <pc:docMk/>
            <pc:sldMk cId="604792329" sldId="268"/>
            <ac:spMk id="29" creationId="{B0F67E4D-D156-4CB0-A175-B03DEDE8B262}"/>
          </ac:spMkLst>
        </pc:spChg>
        <pc:spChg chg="add del mod">
          <ac:chgData name="Nghĩa Phạm" userId="437b0e18d13f8e57" providerId="LiveId" clId="{1A73169F-B894-44F6-867D-4DBD99BF518C}" dt="2022-03-05T04:32:30.671" v="3050"/>
          <ac:spMkLst>
            <pc:docMk/>
            <pc:sldMk cId="604792329" sldId="268"/>
            <ac:spMk id="30" creationId="{E92648B3-A8FE-4491-916C-8C86F4542703}"/>
          </ac:spMkLst>
        </pc:spChg>
        <pc:spChg chg="add mod">
          <ac:chgData name="Nghĩa Phạm" userId="437b0e18d13f8e57" providerId="LiveId" clId="{1A73169F-B894-44F6-867D-4DBD99BF518C}" dt="2022-03-19T07:55:02.894" v="15330" actId="2711"/>
          <ac:spMkLst>
            <pc:docMk/>
            <pc:sldMk cId="604792329" sldId="268"/>
            <ac:spMk id="31" creationId="{32FA0AF8-01FB-4866-A08B-45A9CC1CFD8A}"/>
          </ac:spMkLst>
        </pc:spChg>
        <pc:spChg chg="add del mod">
          <ac:chgData name="Nghĩa Phạm" userId="437b0e18d13f8e57" providerId="LiveId" clId="{1A73169F-B894-44F6-867D-4DBD99BF518C}" dt="2022-03-05T04:32:30.671" v="3050"/>
          <ac:spMkLst>
            <pc:docMk/>
            <pc:sldMk cId="604792329" sldId="268"/>
            <ac:spMk id="31" creationId="{DB7847B8-B7DB-47BC-87DF-19BAA3F8BA76}"/>
          </ac:spMkLst>
        </pc:spChg>
        <pc:spChg chg="mod">
          <ac:chgData name="Nghĩa Phạm" userId="437b0e18d13f8e57" providerId="LiveId" clId="{1A73169F-B894-44F6-867D-4DBD99BF518C}" dt="2022-03-05T04:15:27.486" v="2344" actId="1036"/>
          <ac:spMkLst>
            <pc:docMk/>
            <pc:sldMk cId="604792329" sldId="268"/>
            <ac:spMk id="32" creationId="{902F3622-E212-4948-B733-22BDDDC9C889}"/>
          </ac:spMkLst>
        </pc:spChg>
        <pc:spChg chg="add del mod">
          <ac:chgData name="Nghĩa Phạm" userId="437b0e18d13f8e57" providerId="LiveId" clId="{1A73169F-B894-44F6-867D-4DBD99BF518C}" dt="2022-03-05T04:32:30.671" v="3050"/>
          <ac:spMkLst>
            <pc:docMk/>
            <pc:sldMk cId="604792329" sldId="268"/>
            <ac:spMk id="33" creationId="{778B845F-49C3-41DB-904A-5F6FF724DDB3}"/>
          </ac:spMkLst>
        </pc:spChg>
        <pc:spChg chg="add mod">
          <ac:chgData name="Nghĩa Phạm" userId="437b0e18d13f8e57" providerId="LiveId" clId="{1A73169F-B894-44F6-867D-4DBD99BF518C}" dt="2022-03-19T07:54:59.821" v="15329" actId="2711"/>
          <ac:spMkLst>
            <pc:docMk/>
            <pc:sldMk cId="604792329" sldId="268"/>
            <ac:spMk id="33" creationId="{7F4DBE97-6C64-47E2-B0CC-E23B04E334E2}"/>
          </ac:spMkLst>
        </pc:spChg>
        <pc:spChg chg="add del mod">
          <ac:chgData name="Nghĩa Phạm" userId="437b0e18d13f8e57" providerId="LiveId" clId="{1A73169F-B894-44F6-867D-4DBD99BF518C}" dt="2022-03-05T04:32:30.671" v="3050"/>
          <ac:spMkLst>
            <pc:docMk/>
            <pc:sldMk cId="604792329" sldId="268"/>
            <ac:spMk id="34" creationId="{1D91E104-5848-4EFA-91A3-CF269141FAA0}"/>
          </ac:spMkLst>
        </pc:spChg>
        <pc:spChg chg="add del mod">
          <ac:chgData name="Nghĩa Phạm" userId="437b0e18d13f8e57" providerId="LiveId" clId="{1A73169F-B894-44F6-867D-4DBD99BF518C}" dt="2022-03-05T04:33:15.108" v="3064"/>
          <ac:spMkLst>
            <pc:docMk/>
            <pc:sldMk cId="604792329" sldId="268"/>
            <ac:spMk id="35" creationId="{9AE5C406-5A60-44F9-9BDD-6EC4E24A12E6}"/>
          </ac:spMkLst>
        </pc:spChg>
        <pc:spChg chg="add del mod">
          <ac:chgData name="Nghĩa Phạm" userId="437b0e18d13f8e57" providerId="LiveId" clId="{1A73169F-B894-44F6-867D-4DBD99BF518C}" dt="2022-03-05T04:33:15.108" v="3064"/>
          <ac:spMkLst>
            <pc:docMk/>
            <pc:sldMk cId="604792329" sldId="268"/>
            <ac:spMk id="36" creationId="{DDF2F466-7800-419B-83B0-89250D0A2E7B}"/>
          </ac:spMkLst>
        </pc:spChg>
        <pc:spChg chg="add del mod">
          <ac:chgData name="Nghĩa Phạm" userId="437b0e18d13f8e57" providerId="LiveId" clId="{1A73169F-B894-44F6-867D-4DBD99BF518C}" dt="2022-03-05T04:33:15.108" v="3064"/>
          <ac:spMkLst>
            <pc:docMk/>
            <pc:sldMk cId="604792329" sldId="268"/>
            <ac:spMk id="37" creationId="{D7BA1916-D532-489F-8DD2-570C73BC2C42}"/>
          </ac:spMkLst>
        </pc:spChg>
        <pc:spChg chg="add del mod">
          <ac:chgData name="Nghĩa Phạm" userId="437b0e18d13f8e57" providerId="LiveId" clId="{1A73169F-B894-44F6-867D-4DBD99BF518C}" dt="2022-03-05T04:33:15.108" v="3064"/>
          <ac:spMkLst>
            <pc:docMk/>
            <pc:sldMk cId="604792329" sldId="268"/>
            <ac:spMk id="38" creationId="{869BA43F-7DD5-4B1E-9CEC-AE1225FAB37E}"/>
          </ac:spMkLst>
        </pc:spChg>
        <pc:spChg chg="add del mod">
          <ac:chgData name="Nghĩa Phạm" userId="437b0e18d13f8e57" providerId="LiveId" clId="{1A73169F-B894-44F6-867D-4DBD99BF518C}" dt="2022-03-05T04:33:15.108" v="3064"/>
          <ac:spMkLst>
            <pc:docMk/>
            <pc:sldMk cId="604792329" sldId="268"/>
            <ac:spMk id="39" creationId="{A4F139FA-2ABF-4584-947F-81C86075AEED}"/>
          </ac:spMkLst>
        </pc:spChg>
        <pc:spChg chg="add del mod">
          <ac:chgData name="Nghĩa Phạm" userId="437b0e18d13f8e57" providerId="LiveId" clId="{1A73169F-B894-44F6-867D-4DBD99BF518C}" dt="2022-03-05T04:33:15.108" v="3064"/>
          <ac:spMkLst>
            <pc:docMk/>
            <pc:sldMk cId="604792329" sldId="268"/>
            <ac:spMk id="40" creationId="{CC3A1069-4E26-48FA-89ED-7A2C5DA03810}"/>
          </ac:spMkLst>
        </pc:spChg>
        <pc:spChg chg="add del mod">
          <ac:chgData name="Nghĩa Phạm" userId="437b0e18d13f8e57" providerId="LiveId" clId="{1A73169F-B894-44F6-867D-4DBD99BF518C}" dt="2022-03-05T04:33:15.108" v="3064"/>
          <ac:spMkLst>
            <pc:docMk/>
            <pc:sldMk cId="604792329" sldId="268"/>
            <ac:spMk id="41" creationId="{F59EBF76-3D58-4819-8C2F-D8173F746FFA}"/>
          </ac:spMkLst>
        </pc:spChg>
        <pc:spChg chg="add del mod">
          <ac:chgData name="Nghĩa Phạm" userId="437b0e18d13f8e57" providerId="LiveId" clId="{1A73169F-B894-44F6-867D-4DBD99BF518C}" dt="2022-03-05T04:33:15.108" v="3064"/>
          <ac:spMkLst>
            <pc:docMk/>
            <pc:sldMk cId="604792329" sldId="268"/>
            <ac:spMk id="42" creationId="{AD4D33CE-2000-40B0-BF44-64DC9C6B75E5}"/>
          </ac:spMkLst>
        </pc:spChg>
        <pc:spChg chg="add mod">
          <ac:chgData name="Nghĩa Phạm" userId="437b0e18d13f8e57" providerId="LiveId" clId="{1A73169F-B894-44F6-867D-4DBD99BF518C}" dt="2022-03-06T03:42:11.796" v="7420" actId="1076"/>
          <ac:spMkLst>
            <pc:docMk/>
            <pc:sldMk cId="604792329" sldId="268"/>
            <ac:spMk id="43" creationId="{4B4C9EFB-FDB1-41B9-963A-FE991A49CB09}"/>
          </ac:spMkLst>
        </pc:spChg>
        <pc:spChg chg="add del mod">
          <ac:chgData name="Nghĩa Phạm" userId="437b0e18d13f8e57" providerId="LiveId" clId="{1A73169F-B894-44F6-867D-4DBD99BF518C}" dt="2022-03-17T07:28:41.845" v="11578" actId="478"/>
          <ac:spMkLst>
            <pc:docMk/>
            <pc:sldMk cId="604792329" sldId="268"/>
            <ac:spMk id="44" creationId="{43A14EB9-F05D-4ED7-8A70-8C99D21BAEA0}"/>
          </ac:spMkLst>
        </pc:spChg>
        <pc:spChg chg="add del mod">
          <ac:chgData name="Nghĩa Phạm" userId="437b0e18d13f8e57" providerId="LiveId" clId="{1A73169F-B894-44F6-867D-4DBD99BF518C}" dt="2022-03-05T04:35:42.569" v="3135" actId="478"/>
          <ac:spMkLst>
            <pc:docMk/>
            <pc:sldMk cId="604792329" sldId="268"/>
            <ac:spMk id="45" creationId="{656415A2-8C17-45C9-AFE5-41A6909C9EF1}"/>
          </ac:spMkLst>
        </pc:spChg>
        <pc:spChg chg="add del mod">
          <ac:chgData name="Nghĩa Phạm" userId="437b0e18d13f8e57" providerId="LiveId" clId="{1A73169F-B894-44F6-867D-4DBD99BF518C}" dt="2022-03-17T07:28:48.398" v="11582" actId="478"/>
          <ac:spMkLst>
            <pc:docMk/>
            <pc:sldMk cId="604792329" sldId="268"/>
            <ac:spMk id="46" creationId="{24175B51-19F6-422E-8342-B8D4B711BA3A}"/>
          </ac:spMkLst>
        </pc:spChg>
        <pc:spChg chg="add mod">
          <ac:chgData name="Nghĩa Phạm" userId="437b0e18d13f8e57" providerId="LiveId" clId="{1A73169F-B894-44F6-867D-4DBD99BF518C}" dt="2022-03-17T07:28:54.884" v="11587" actId="1076"/>
          <ac:spMkLst>
            <pc:docMk/>
            <pc:sldMk cId="604792329" sldId="268"/>
            <ac:spMk id="47" creationId="{24B88963-3B18-4A72-ABEF-1D5A6ED712A3}"/>
          </ac:spMkLst>
        </pc:spChg>
        <pc:grpChg chg="del">
          <ac:chgData name="Nghĩa Phạm" userId="437b0e18d13f8e57" providerId="LiveId" clId="{1A73169F-B894-44F6-867D-4DBD99BF518C}" dt="2022-03-06T03:44:19.515" v="7525" actId="478"/>
          <ac:grpSpMkLst>
            <pc:docMk/>
            <pc:sldMk cId="604792329" sldId="268"/>
            <ac:grpSpMk id="4" creationId="{43421113-AB12-449F-BABC-FF4E73CD091D}"/>
          </ac:grpSpMkLst>
        </pc:grpChg>
        <pc:grpChg chg="del mod">
          <ac:chgData name="Nghĩa Phạm" userId="437b0e18d13f8e57" providerId="LiveId" clId="{1A73169F-B894-44F6-867D-4DBD99BF518C}" dt="2022-03-06T03:44:19.896" v="7526" actId="478"/>
          <ac:grpSpMkLst>
            <pc:docMk/>
            <pc:sldMk cId="604792329" sldId="268"/>
            <ac:grpSpMk id="7" creationId="{1EADD1BC-F0CE-482C-9A00-6EC4D889A7A9}"/>
          </ac:grpSpMkLst>
        </pc:grpChg>
        <pc:grpChg chg="mod">
          <ac:chgData name="Nghĩa Phạm" userId="437b0e18d13f8e57" providerId="LiveId" clId="{1A73169F-B894-44F6-867D-4DBD99BF518C}" dt="2022-03-17T07:29:34.520" v="11607" actId="1076"/>
          <ac:grpSpMkLst>
            <pc:docMk/>
            <pc:sldMk cId="604792329" sldId="268"/>
            <ac:grpSpMk id="10" creationId="{569A8E7D-C1F7-4C7D-B618-6E98F2C587A7}"/>
          </ac:grpSpMkLst>
        </pc:grpChg>
        <pc:grpChg chg="del">
          <ac:chgData name="Nghĩa Phạm" userId="437b0e18d13f8e57" providerId="LiveId" clId="{1A73169F-B894-44F6-867D-4DBD99BF518C}" dt="2022-03-06T03:44:20.796" v="7527" actId="478"/>
          <ac:grpSpMkLst>
            <pc:docMk/>
            <pc:sldMk cId="604792329" sldId="268"/>
            <ac:grpSpMk id="13" creationId="{EAA8A40C-91C2-4014-A49F-4C20479F89C5}"/>
          </ac:grpSpMkLst>
        </pc:grpChg>
        <pc:grpChg chg="del">
          <ac:chgData name="Nghĩa Phạm" userId="437b0e18d13f8e57" providerId="LiveId" clId="{1A73169F-B894-44F6-867D-4DBD99BF518C}" dt="2022-03-06T03:44:21.316" v="7528" actId="478"/>
          <ac:grpSpMkLst>
            <pc:docMk/>
            <pc:sldMk cId="604792329" sldId="268"/>
            <ac:grpSpMk id="16" creationId="{5605D184-A573-47FB-9DE1-0B6612206C4F}"/>
          </ac:grpSpMkLst>
        </pc:grpChg>
        <pc:grpChg chg="add del mod">
          <ac:chgData name="Nghĩa Phạm" userId="437b0e18d13f8e57" providerId="LiveId" clId="{1A73169F-B894-44F6-867D-4DBD99BF518C}" dt="2022-03-15T08:47:57.148" v="11035" actId="478"/>
          <ac:grpSpMkLst>
            <pc:docMk/>
            <pc:sldMk cId="604792329" sldId="268"/>
            <ac:grpSpMk id="16" creationId="{A0598FBB-7EC2-4CA7-8A6C-91AB977E7201}"/>
          </ac:grpSpMkLst>
        </pc:grpChg>
        <pc:picChg chg="add mod">
          <ac:chgData name="Nghĩa Phạm" userId="437b0e18d13f8e57" providerId="LiveId" clId="{1A73169F-B894-44F6-867D-4DBD99BF518C}" dt="2022-03-17T07:48:56.840" v="11975" actId="1036"/>
          <ac:picMkLst>
            <pc:docMk/>
            <pc:sldMk cId="604792329" sldId="268"/>
            <ac:picMk id="3" creationId="{8D85AE5A-59C1-40BF-A03E-3675F06C3B54}"/>
          </ac:picMkLst>
        </pc:picChg>
        <pc:picChg chg="add del">
          <ac:chgData name="Nghĩa Phạm" userId="437b0e18d13f8e57" providerId="LiveId" clId="{1A73169F-B894-44F6-867D-4DBD99BF518C}" dt="2022-03-05T04:26:50.480" v="2995" actId="21"/>
          <ac:picMkLst>
            <pc:docMk/>
            <pc:sldMk cId="604792329" sldId="268"/>
            <ac:picMk id="3" creationId="{CCD07D7D-1EA8-45F3-92B1-EDB6CFB6B122}"/>
          </ac:picMkLst>
        </pc:picChg>
        <pc:picChg chg="add mod">
          <ac:chgData name="Nghĩa Phạm" userId="437b0e18d13f8e57" providerId="LiveId" clId="{1A73169F-B894-44F6-867D-4DBD99BF518C}" dt="2022-03-19T07:42:08.842" v="15230" actId="1076"/>
          <ac:picMkLst>
            <pc:docMk/>
            <pc:sldMk cId="604792329" sldId="268"/>
            <ac:picMk id="5" creationId="{5B2E9BD2-FACC-4A58-9968-4831781AD028}"/>
          </ac:picMkLst>
        </pc:picChg>
        <pc:picChg chg="add mod">
          <ac:chgData name="Nghĩa Phạm" userId="437b0e18d13f8e57" providerId="LiveId" clId="{1A73169F-B894-44F6-867D-4DBD99BF518C}" dt="2022-03-17T07:51:54.123" v="12007" actId="14100"/>
          <ac:picMkLst>
            <pc:docMk/>
            <pc:sldMk cId="604792329" sldId="268"/>
            <ac:picMk id="7" creationId="{36EF3D69-09D1-4E77-97D5-444D7F3BACB2}"/>
          </ac:picMkLst>
        </pc:picChg>
        <pc:picChg chg="add mod">
          <ac:chgData name="Nghĩa Phạm" userId="437b0e18d13f8e57" providerId="LiveId" clId="{1A73169F-B894-44F6-867D-4DBD99BF518C}" dt="2022-03-17T07:51:52.123" v="12006" actId="1076"/>
          <ac:picMkLst>
            <pc:docMk/>
            <pc:sldMk cId="604792329" sldId="268"/>
            <ac:picMk id="13" creationId="{5B42CEF2-B175-4EBD-BECF-06DFEBD790CD}"/>
          </ac:picMkLst>
        </pc:picChg>
        <pc:picChg chg="add del mod">
          <ac:chgData name="Nghĩa Phạm" userId="437b0e18d13f8e57" providerId="LiveId" clId="{1A73169F-B894-44F6-867D-4DBD99BF518C}" dt="2022-03-19T07:48:48.193" v="15294" actId="1076"/>
          <ac:picMkLst>
            <pc:docMk/>
            <pc:sldMk cId="604792329" sldId="268"/>
            <ac:picMk id="15" creationId="{7224035F-5F73-4A23-B10F-749F2AD1A825}"/>
          </ac:picMkLst>
        </pc:picChg>
        <pc:picChg chg="add mod">
          <ac:chgData name="Nghĩa Phạm" userId="437b0e18d13f8e57" providerId="LiveId" clId="{1A73169F-B894-44F6-867D-4DBD99BF518C}" dt="2022-03-19T07:51:06.832" v="15316" actId="1076"/>
          <ac:picMkLst>
            <pc:docMk/>
            <pc:sldMk cId="604792329" sldId="268"/>
            <ac:picMk id="17" creationId="{97443EC4-6ED6-472A-B479-56EAB8D16EF3}"/>
          </ac:picMkLst>
        </pc:picChg>
        <pc:picChg chg="mod">
          <ac:chgData name="Nghĩa Phạm" userId="437b0e18d13f8e57" providerId="LiveId" clId="{1A73169F-B894-44F6-867D-4DBD99BF518C}" dt="2022-03-07T02:44:48.186" v="9659"/>
          <ac:picMkLst>
            <pc:docMk/>
            <pc:sldMk cId="604792329" sldId="268"/>
            <ac:picMk id="17" creationId="{F90C00A4-5AD4-4012-8E8B-852304929F8F}"/>
          </ac:picMkLst>
        </pc:picChg>
        <pc:picChg chg="add del mod">
          <ac:chgData name="Nghĩa Phạm" userId="437b0e18d13f8e57" providerId="LiveId" clId="{1A73169F-B894-44F6-867D-4DBD99BF518C}" dt="2022-03-05T04:25:50.289" v="2987" actId="21"/>
          <ac:picMkLst>
            <pc:docMk/>
            <pc:sldMk cId="604792329" sldId="268"/>
            <ac:picMk id="25" creationId="{DC2CBC91-BFCC-4664-8886-61DE44EFCB18}"/>
          </ac:picMkLst>
        </pc:picChg>
        <pc:picChg chg="add mod">
          <ac:chgData name="Nghĩa Phạm" userId="437b0e18d13f8e57" providerId="LiveId" clId="{1A73169F-B894-44F6-867D-4DBD99BF518C}" dt="2022-03-17T07:48:56.840" v="11975" actId="1036"/>
          <ac:picMkLst>
            <pc:docMk/>
            <pc:sldMk cId="604792329" sldId="268"/>
            <ac:picMk id="25" creationId="{DF9FF376-F2A2-4600-926C-2A72D0DF98A8}"/>
          </ac:picMkLst>
        </pc:picChg>
        <pc:picChg chg="add mod">
          <ac:chgData name="Nghĩa Phạm" userId="437b0e18d13f8e57" providerId="LiveId" clId="{1A73169F-B894-44F6-867D-4DBD99BF518C}" dt="2022-03-19T07:42:30.942" v="15234" actId="1076"/>
          <ac:picMkLst>
            <pc:docMk/>
            <pc:sldMk cId="604792329" sldId="268"/>
            <ac:picMk id="28" creationId="{3179DAF6-84DA-4FB4-A391-183C58A798D7}"/>
          </ac:picMkLst>
        </pc:picChg>
        <pc:picChg chg="add mod">
          <ac:chgData name="Nghĩa Phạm" userId="437b0e18d13f8e57" providerId="LiveId" clId="{1A73169F-B894-44F6-867D-4DBD99BF518C}" dt="2022-03-19T07:48:44.942" v="15293" actId="1076"/>
          <ac:picMkLst>
            <pc:docMk/>
            <pc:sldMk cId="604792329" sldId="268"/>
            <ac:picMk id="29" creationId="{92257788-4F4D-4E4A-AD88-B9143E6AF060}"/>
          </ac:picMkLst>
        </pc:picChg>
        <pc:picChg chg="add del mod">
          <ac:chgData name="Nghĩa Phạm" userId="437b0e18d13f8e57" providerId="LiveId" clId="{1A73169F-B894-44F6-867D-4DBD99BF518C}" dt="2022-03-17T07:46:30.289" v="11940" actId="478"/>
          <ac:picMkLst>
            <pc:docMk/>
            <pc:sldMk cId="604792329" sldId="268"/>
            <ac:picMk id="1026" creationId="{34F8A058-7777-46A8-B3C1-3B7D4C014B14}"/>
          </ac:picMkLst>
        </pc:picChg>
        <pc:cxnChg chg="add mod">
          <ac:chgData name="Nghĩa Phạm" userId="437b0e18d13f8e57" providerId="LiveId" clId="{1A73169F-B894-44F6-867D-4DBD99BF518C}" dt="2022-03-19T07:43:48.712" v="15254" actId="692"/>
          <ac:cxnSpMkLst>
            <pc:docMk/>
            <pc:sldMk cId="604792329" sldId="268"/>
            <ac:cxnSpMk id="6" creationId="{BEC80C06-D6E2-43F0-B336-07CAA27F4A0F}"/>
          </ac:cxnSpMkLst>
        </pc:cxnChg>
        <pc:cxnChg chg="add mod">
          <ac:chgData name="Nghĩa Phạm" userId="437b0e18d13f8e57" providerId="LiveId" clId="{1A73169F-B894-44F6-867D-4DBD99BF518C}" dt="2022-03-19T07:54:56.912" v="15328" actId="2711"/>
          <ac:cxnSpMkLst>
            <pc:docMk/>
            <pc:sldMk cId="604792329" sldId="268"/>
            <ac:cxnSpMk id="27" creationId="{E2A09AD5-9245-4B95-8383-39D339C800E4}"/>
          </ac:cxnSpMkLst>
        </pc:cxnChg>
        <pc:cxnChg chg="add mod">
          <ac:chgData name="Nghĩa Phạm" userId="437b0e18d13f8e57" providerId="LiveId" clId="{1A73169F-B894-44F6-867D-4DBD99BF518C}" dt="2022-03-19T07:54:59.821" v="15329" actId="2711"/>
          <ac:cxnSpMkLst>
            <pc:docMk/>
            <pc:sldMk cId="604792329" sldId="268"/>
            <ac:cxnSpMk id="34" creationId="{001E432D-6810-49EA-B84F-5A60DD6CD10A}"/>
          </ac:cxnSpMkLst>
        </pc:cxnChg>
        <pc:cxnChg chg="add mod">
          <ac:chgData name="Nghĩa Phạm" userId="437b0e18d13f8e57" providerId="LiveId" clId="{1A73169F-B894-44F6-867D-4DBD99BF518C}" dt="2022-03-19T07:51:15.583" v="15320" actId="14100"/>
          <ac:cxnSpMkLst>
            <pc:docMk/>
            <pc:sldMk cId="604792329" sldId="268"/>
            <ac:cxnSpMk id="37" creationId="{453FD690-74A0-4594-B9E8-BDE1153BBD4B}"/>
          </ac:cxnSpMkLst>
        </pc:cxnChg>
      </pc:sldChg>
      <pc:sldChg chg="add del">
        <pc:chgData name="Nghĩa Phạm" userId="437b0e18d13f8e57" providerId="LiveId" clId="{1A73169F-B894-44F6-867D-4DBD99BF518C}" dt="2022-03-05T03:43:22.542" v="1569" actId="2890"/>
        <pc:sldMkLst>
          <pc:docMk/>
          <pc:sldMk cId="1843954471" sldId="268"/>
        </pc:sldMkLst>
      </pc:sldChg>
      <pc:sldChg chg="add del">
        <pc:chgData name="Nghĩa Phạm" userId="437b0e18d13f8e57" providerId="LiveId" clId="{1A73169F-B894-44F6-867D-4DBD99BF518C}" dt="2022-03-05T03:43:22.268" v="1568" actId="2890"/>
        <pc:sldMkLst>
          <pc:docMk/>
          <pc:sldMk cId="1410424599" sldId="269"/>
        </pc:sldMkLst>
      </pc:sldChg>
      <pc:sldChg chg="addSp delSp modSp add del mod modTransition setBg">
        <pc:chgData name="Nghĩa Phạm" userId="437b0e18d13f8e57" providerId="LiveId" clId="{1A73169F-B894-44F6-867D-4DBD99BF518C}" dt="2022-03-17T07:26:49.905" v="11543" actId="47"/>
        <pc:sldMkLst>
          <pc:docMk/>
          <pc:sldMk cId="2555061470" sldId="269"/>
        </pc:sldMkLst>
        <pc:spChg chg="mod">
          <ac:chgData name="Nghĩa Phạm" userId="437b0e18d13f8e57" providerId="LiveId" clId="{1A73169F-B894-44F6-867D-4DBD99BF518C}" dt="2022-03-06T03:42:39.704" v="7438" actId="20577"/>
          <ac:spMkLst>
            <pc:docMk/>
            <pc:sldMk cId="2555061470" sldId="269"/>
            <ac:spMk id="6" creationId="{F2B1EFE9-BD69-47DF-80AF-449AFB6758DE}"/>
          </ac:spMkLst>
        </pc:spChg>
        <pc:spChg chg="mod">
          <ac:chgData name="Nghĩa Phạm" userId="437b0e18d13f8e57" providerId="LiveId" clId="{1A73169F-B894-44F6-867D-4DBD99BF518C}" dt="2022-03-06T03:42:42.048" v="7441" actId="20577"/>
          <ac:spMkLst>
            <pc:docMk/>
            <pc:sldMk cId="2555061470" sldId="269"/>
            <ac:spMk id="9" creationId="{5D78E186-BFC1-49EE-85F4-AF51576AE8D9}"/>
          </ac:spMkLst>
        </pc:spChg>
        <pc:spChg chg="mod">
          <ac:chgData name="Nghĩa Phạm" userId="437b0e18d13f8e57" providerId="LiveId" clId="{1A73169F-B894-44F6-867D-4DBD99BF518C}" dt="2022-03-06T03:42:44.225" v="7445" actId="20577"/>
          <ac:spMkLst>
            <pc:docMk/>
            <pc:sldMk cId="2555061470" sldId="269"/>
            <ac:spMk id="12" creationId="{DEC8ECA4-8D57-477F-B343-25A824177E35}"/>
          </ac:spMkLst>
        </pc:spChg>
        <pc:spChg chg="mod">
          <ac:chgData name="Nghĩa Phạm" userId="437b0e18d13f8e57" providerId="LiveId" clId="{1A73169F-B894-44F6-867D-4DBD99BF518C}" dt="2022-03-06T03:43:12.492" v="7472" actId="20577"/>
          <ac:spMkLst>
            <pc:docMk/>
            <pc:sldMk cId="2555061470" sldId="269"/>
            <ac:spMk id="15" creationId="{2D02A4F3-4F75-47B3-8BD4-0F04789EF17F}"/>
          </ac:spMkLst>
        </pc:spChg>
        <pc:spChg chg="mod">
          <ac:chgData name="Nghĩa Phạm" userId="437b0e18d13f8e57" providerId="LiveId" clId="{1A73169F-B894-44F6-867D-4DBD99BF518C}" dt="2022-03-06T03:42:46.772" v="7447" actId="20577"/>
          <ac:spMkLst>
            <pc:docMk/>
            <pc:sldMk cId="2555061470" sldId="269"/>
            <ac:spMk id="18" creationId="{6C35F139-60AE-41C0-929D-5542624D3DC4}"/>
          </ac:spMkLst>
        </pc:spChg>
        <pc:spChg chg="mod">
          <ac:chgData name="Nghĩa Phạm" userId="437b0e18d13f8e57" providerId="LiveId" clId="{1A73169F-B894-44F6-867D-4DBD99BF518C}" dt="2022-03-07T02:44:52.041" v="9663"/>
          <ac:spMkLst>
            <pc:docMk/>
            <pc:sldMk cId="2555061470" sldId="269"/>
            <ac:spMk id="18" creationId="{E12EBA00-EBA9-4508-92EE-EF37751BE741}"/>
          </ac:spMkLst>
        </pc:spChg>
        <pc:spChg chg="add mod">
          <ac:chgData name="Nghĩa Phạm" userId="437b0e18d13f8e57" providerId="LiveId" clId="{1A73169F-B894-44F6-867D-4DBD99BF518C}" dt="2022-03-15T08:48:13.037" v="11044"/>
          <ac:spMkLst>
            <pc:docMk/>
            <pc:sldMk cId="2555061470" sldId="269"/>
            <ac:spMk id="19" creationId="{F6BABAA9-FC04-4476-92F9-E35413BC8999}"/>
          </ac:spMkLst>
        </pc:spChg>
        <pc:spChg chg="mod">
          <ac:chgData name="Nghĩa Phạm" userId="437b0e18d13f8e57" providerId="LiveId" clId="{1A73169F-B894-44F6-867D-4DBD99BF518C}" dt="2022-03-06T03:42:51.425" v="7453" actId="20577"/>
          <ac:spMkLst>
            <pc:docMk/>
            <pc:sldMk cId="2555061470" sldId="269"/>
            <ac:spMk id="20" creationId="{EBC6824D-B94D-48B0-BD06-31FDEF6203D9}"/>
          </ac:spMkLst>
        </pc:spChg>
        <pc:spChg chg="add del mod">
          <ac:chgData name="Nghĩa Phạm" userId="437b0e18d13f8e57" providerId="LiveId" clId="{1A73169F-B894-44F6-867D-4DBD99BF518C}" dt="2022-03-06T03:42:58.870" v="7460" actId="20577"/>
          <ac:spMkLst>
            <pc:docMk/>
            <pc:sldMk cId="2555061470" sldId="269"/>
            <ac:spMk id="21" creationId="{E6D04F33-CA41-4DBB-AC6D-B6309FC5E329}"/>
          </ac:spMkLst>
        </pc:spChg>
        <pc:spChg chg="mod">
          <ac:chgData name="Nghĩa Phạm" userId="437b0e18d13f8e57" providerId="LiveId" clId="{1A73169F-B894-44F6-867D-4DBD99BF518C}" dt="2022-03-06T03:43:06.325" v="7468" actId="20577"/>
          <ac:spMkLst>
            <pc:docMk/>
            <pc:sldMk cId="2555061470" sldId="269"/>
            <ac:spMk id="22" creationId="{2801F150-9687-49B3-A1E1-33BC47AA4EAC}"/>
          </ac:spMkLst>
        </pc:spChg>
        <pc:spChg chg="add mod">
          <ac:chgData name="Nghĩa Phạm" userId="437b0e18d13f8e57" providerId="LiveId" clId="{1A73169F-B894-44F6-867D-4DBD99BF518C}" dt="2022-03-15T08:48:13.037" v="11044"/>
          <ac:spMkLst>
            <pc:docMk/>
            <pc:sldMk cId="2555061470" sldId="269"/>
            <ac:spMk id="23" creationId="{37B6A590-AE0D-471B-B735-C56EDDF6F6E7}"/>
          </ac:spMkLst>
        </pc:spChg>
        <pc:spChg chg="del mod">
          <ac:chgData name="Nghĩa Phạm" userId="437b0e18d13f8e57" providerId="LiveId" clId="{1A73169F-B894-44F6-867D-4DBD99BF518C}" dt="2022-03-05T04:29:18.112" v="3012" actId="478"/>
          <ac:spMkLst>
            <pc:docMk/>
            <pc:sldMk cId="2555061470" sldId="269"/>
            <ac:spMk id="23" creationId="{8A89186A-BC14-410D-9D87-E27A60AA58F6}"/>
          </ac:spMkLst>
        </pc:spChg>
        <pc:spChg chg="mod">
          <ac:chgData name="Nghĩa Phạm" userId="437b0e18d13f8e57" providerId="LiveId" clId="{1A73169F-B894-44F6-867D-4DBD99BF518C}" dt="2022-03-06T03:43:15.257" v="7475" actId="20577"/>
          <ac:spMkLst>
            <pc:docMk/>
            <pc:sldMk cId="2555061470" sldId="269"/>
            <ac:spMk id="24" creationId="{92A39400-F396-4ABF-ADA6-6970B570D9F9}"/>
          </ac:spMkLst>
        </pc:spChg>
        <pc:spChg chg="add del mod">
          <ac:chgData name="Nghĩa Phạm" userId="437b0e18d13f8e57" providerId="LiveId" clId="{1A73169F-B894-44F6-867D-4DBD99BF518C}" dt="2022-03-06T04:45:42.931" v="9093" actId="478"/>
          <ac:spMkLst>
            <pc:docMk/>
            <pc:sldMk cId="2555061470" sldId="269"/>
            <ac:spMk id="26" creationId="{05B5C89A-42B3-4B45-8813-834C02A75BE7}"/>
          </ac:spMkLst>
        </pc:spChg>
        <pc:spChg chg="add mod">
          <ac:chgData name="Nghĩa Phạm" userId="437b0e18d13f8e57" providerId="LiveId" clId="{1A73169F-B894-44F6-867D-4DBD99BF518C}" dt="2022-03-06T04:43:23.890" v="9075"/>
          <ac:spMkLst>
            <pc:docMk/>
            <pc:sldMk cId="2555061470" sldId="269"/>
            <ac:spMk id="27" creationId="{8F80F5F9-6D02-442B-94DB-4BB3FC20AE04}"/>
          </ac:spMkLst>
        </pc:spChg>
        <pc:spChg chg="add del mod">
          <ac:chgData name="Nghĩa Phạm" userId="437b0e18d13f8e57" providerId="LiveId" clId="{1A73169F-B894-44F6-867D-4DBD99BF518C}" dt="2022-03-05T04:32:29.452" v="3049"/>
          <ac:spMkLst>
            <pc:docMk/>
            <pc:sldMk cId="2555061470" sldId="269"/>
            <ac:spMk id="27" creationId="{C2765B69-A4ED-4716-807A-2C5995B3DF44}"/>
          </ac:spMkLst>
        </pc:spChg>
        <pc:spChg chg="add mod">
          <ac:chgData name="Nghĩa Phạm" userId="437b0e18d13f8e57" providerId="LiveId" clId="{1A73169F-B894-44F6-867D-4DBD99BF518C}" dt="2022-03-06T04:45:43.170" v="9094"/>
          <ac:spMkLst>
            <pc:docMk/>
            <pc:sldMk cId="2555061470" sldId="269"/>
            <ac:spMk id="28" creationId="{7D6064E4-CF9A-4E13-9EAF-6C40DECEC5D6}"/>
          </ac:spMkLst>
        </pc:spChg>
        <pc:spChg chg="add del mod">
          <ac:chgData name="Nghĩa Phạm" userId="437b0e18d13f8e57" providerId="LiveId" clId="{1A73169F-B894-44F6-867D-4DBD99BF518C}" dt="2022-03-05T04:32:29.452" v="3049"/>
          <ac:spMkLst>
            <pc:docMk/>
            <pc:sldMk cId="2555061470" sldId="269"/>
            <ac:spMk id="28" creationId="{B759602D-6C1E-4FFF-853F-23D50AE7848E}"/>
          </ac:spMkLst>
        </pc:spChg>
        <pc:spChg chg="add del mod">
          <ac:chgData name="Nghĩa Phạm" userId="437b0e18d13f8e57" providerId="LiveId" clId="{1A73169F-B894-44F6-867D-4DBD99BF518C}" dt="2022-03-05T04:32:29.452" v="3049"/>
          <ac:spMkLst>
            <pc:docMk/>
            <pc:sldMk cId="2555061470" sldId="269"/>
            <ac:spMk id="29" creationId="{CDF4AF88-1A78-4458-8587-847053BE28AC}"/>
          </ac:spMkLst>
        </pc:spChg>
        <pc:spChg chg="add del mod">
          <ac:chgData name="Nghĩa Phạm" userId="437b0e18d13f8e57" providerId="LiveId" clId="{1A73169F-B894-44F6-867D-4DBD99BF518C}" dt="2022-03-05T04:32:29.452" v="3049"/>
          <ac:spMkLst>
            <pc:docMk/>
            <pc:sldMk cId="2555061470" sldId="269"/>
            <ac:spMk id="30" creationId="{16DC37FE-7A2C-4A86-A804-C8BF14D193F5}"/>
          </ac:spMkLst>
        </pc:spChg>
        <pc:spChg chg="add del mod">
          <ac:chgData name="Nghĩa Phạm" userId="437b0e18d13f8e57" providerId="LiveId" clId="{1A73169F-B894-44F6-867D-4DBD99BF518C}" dt="2022-03-05T04:32:29.452" v="3049"/>
          <ac:spMkLst>
            <pc:docMk/>
            <pc:sldMk cId="2555061470" sldId="269"/>
            <ac:spMk id="31" creationId="{C6C19EC5-A627-4670-9061-86961A8EE195}"/>
          </ac:spMkLst>
        </pc:spChg>
        <pc:spChg chg="mod">
          <ac:chgData name="Nghĩa Phạm" userId="437b0e18d13f8e57" providerId="LiveId" clId="{1A73169F-B894-44F6-867D-4DBD99BF518C}" dt="2022-03-05T04:15:57.160" v="2410" actId="1035"/>
          <ac:spMkLst>
            <pc:docMk/>
            <pc:sldMk cId="2555061470" sldId="269"/>
            <ac:spMk id="32" creationId="{902F3622-E212-4948-B733-22BDDDC9C889}"/>
          </ac:spMkLst>
        </pc:spChg>
        <pc:spChg chg="add del mod">
          <ac:chgData name="Nghĩa Phạm" userId="437b0e18d13f8e57" providerId="LiveId" clId="{1A73169F-B894-44F6-867D-4DBD99BF518C}" dt="2022-03-05T04:32:29.452" v="3049"/>
          <ac:spMkLst>
            <pc:docMk/>
            <pc:sldMk cId="2555061470" sldId="269"/>
            <ac:spMk id="33" creationId="{DD31C694-E709-4451-B222-A744908C94DE}"/>
          </ac:spMkLst>
        </pc:spChg>
        <pc:spChg chg="add del mod">
          <ac:chgData name="Nghĩa Phạm" userId="437b0e18d13f8e57" providerId="LiveId" clId="{1A73169F-B894-44F6-867D-4DBD99BF518C}" dt="2022-03-05T04:32:29.452" v="3049"/>
          <ac:spMkLst>
            <pc:docMk/>
            <pc:sldMk cId="2555061470" sldId="269"/>
            <ac:spMk id="34" creationId="{78AF1279-DC13-44A0-AFE6-F5A31EDA7A5B}"/>
          </ac:spMkLst>
        </pc:spChg>
        <pc:spChg chg="add del mod">
          <ac:chgData name="Nghĩa Phạm" userId="437b0e18d13f8e57" providerId="LiveId" clId="{1A73169F-B894-44F6-867D-4DBD99BF518C}" dt="2022-03-05T04:32:29.452" v="3049"/>
          <ac:spMkLst>
            <pc:docMk/>
            <pc:sldMk cId="2555061470" sldId="269"/>
            <ac:spMk id="35" creationId="{6B68F417-CE92-4582-A95F-A93D8E3B32BA}"/>
          </ac:spMkLst>
        </pc:spChg>
        <pc:spChg chg="add del mod">
          <ac:chgData name="Nghĩa Phạm" userId="437b0e18d13f8e57" providerId="LiveId" clId="{1A73169F-B894-44F6-867D-4DBD99BF518C}" dt="2022-03-05T04:33:14.636" v="3063"/>
          <ac:spMkLst>
            <pc:docMk/>
            <pc:sldMk cId="2555061470" sldId="269"/>
            <ac:spMk id="36" creationId="{BCB18608-7A1A-4660-892C-5CE1014FC84F}"/>
          </ac:spMkLst>
        </pc:spChg>
        <pc:spChg chg="add del mod">
          <ac:chgData name="Nghĩa Phạm" userId="437b0e18d13f8e57" providerId="LiveId" clId="{1A73169F-B894-44F6-867D-4DBD99BF518C}" dt="2022-03-05T04:33:14.636" v="3063"/>
          <ac:spMkLst>
            <pc:docMk/>
            <pc:sldMk cId="2555061470" sldId="269"/>
            <ac:spMk id="37" creationId="{0FF29031-BCC4-4873-A292-98AA1413DC57}"/>
          </ac:spMkLst>
        </pc:spChg>
        <pc:spChg chg="add del mod">
          <ac:chgData name="Nghĩa Phạm" userId="437b0e18d13f8e57" providerId="LiveId" clId="{1A73169F-B894-44F6-867D-4DBD99BF518C}" dt="2022-03-05T04:33:14.636" v="3063"/>
          <ac:spMkLst>
            <pc:docMk/>
            <pc:sldMk cId="2555061470" sldId="269"/>
            <ac:spMk id="38" creationId="{9D298361-D9F8-4156-918C-2A29554FE0CD}"/>
          </ac:spMkLst>
        </pc:spChg>
        <pc:spChg chg="add del mod">
          <ac:chgData name="Nghĩa Phạm" userId="437b0e18d13f8e57" providerId="LiveId" clId="{1A73169F-B894-44F6-867D-4DBD99BF518C}" dt="2022-03-05T04:33:14.636" v="3063"/>
          <ac:spMkLst>
            <pc:docMk/>
            <pc:sldMk cId="2555061470" sldId="269"/>
            <ac:spMk id="39" creationId="{A48CAC2E-B5C3-4C31-988F-130D1D0DA00D}"/>
          </ac:spMkLst>
        </pc:spChg>
        <pc:spChg chg="add del mod">
          <ac:chgData name="Nghĩa Phạm" userId="437b0e18d13f8e57" providerId="LiveId" clId="{1A73169F-B894-44F6-867D-4DBD99BF518C}" dt="2022-03-05T04:33:14.636" v="3063"/>
          <ac:spMkLst>
            <pc:docMk/>
            <pc:sldMk cId="2555061470" sldId="269"/>
            <ac:spMk id="40" creationId="{0DA221E4-FFA4-4615-A19B-06C0038C5F20}"/>
          </ac:spMkLst>
        </pc:spChg>
        <pc:spChg chg="add del mod">
          <ac:chgData name="Nghĩa Phạm" userId="437b0e18d13f8e57" providerId="LiveId" clId="{1A73169F-B894-44F6-867D-4DBD99BF518C}" dt="2022-03-05T04:33:14.636" v="3063"/>
          <ac:spMkLst>
            <pc:docMk/>
            <pc:sldMk cId="2555061470" sldId="269"/>
            <ac:spMk id="41" creationId="{09E1B44B-9E1F-4028-9317-311EE57E37B7}"/>
          </ac:spMkLst>
        </pc:spChg>
        <pc:spChg chg="add del mod">
          <ac:chgData name="Nghĩa Phạm" userId="437b0e18d13f8e57" providerId="LiveId" clId="{1A73169F-B894-44F6-867D-4DBD99BF518C}" dt="2022-03-05T04:33:14.636" v="3063"/>
          <ac:spMkLst>
            <pc:docMk/>
            <pc:sldMk cId="2555061470" sldId="269"/>
            <ac:spMk id="42" creationId="{8EBDE9B2-450A-4048-AF42-E4EE10C5F563}"/>
          </ac:spMkLst>
        </pc:spChg>
        <pc:spChg chg="add del mod">
          <ac:chgData name="Nghĩa Phạm" userId="437b0e18d13f8e57" providerId="LiveId" clId="{1A73169F-B894-44F6-867D-4DBD99BF518C}" dt="2022-03-05T04:33:14.636" v="3063"/>
          <ac:spMkLst>
            <pc:docMk/>
            <pc:sldMk cId="2555061470" sldId="269"/>
            <ac:spMk id="43" creationId="{EC39D9D8-7F4A-44D6-B398-8334ABDEA530}"/>
          </ac:spMkLst>
        </pc:spChg>
        <pc:spChg chg="add mod">
          <ac:chgData name="Nghĩa Phạm" userId="437b0e18d13f8e57" providerId="LiveId" clId="{1A73169F-B894-44F6-867D-4DBD99BF518C}" dt="2022-03-06T03:42:53.797" v="7454" actId="1076"/>
          <ac:spMkLst>
            <pc:docMk/>
            <pc:sldMk cId="2555061470" sldId="269"/>
            <ac:spMk id="44" creationId="{7D07E84A-C172-4A83-9D13-CF5BD09C9721}"/>
          </ac:spMkLst>
        </pc:spChg>
        <pc:spChg chg="add mod">
          <ac:chgData name="Nghĩa Phạm" userId="437b0e18d13f8e57" providerId="LiveId" clId="{1A73169F-B894-44F6-867D-4DBD99BF518C}" dt="2022-03-06T03:43:01.813" v="7461" actId="1076"/>
          <ac:spMkLst>
            <pc:docMk/>
            <pc:sldMk cId="2555061470" sldId="269"/>
            <ac:spMk id="45" creationId="{65BFB7F6-181C-4D1C-BBEF-3183F93B3615}"/>
          </ac:spMkLst>
        </pc:spChg>
        <pc:spChg chg="add mod">
          <ac:chgData name="Nghĩa Phạm" userId="437b0e18d13f8e57" providerId="LiveId" clId="{1A73169F-B894-44F6-867D-4DBD99BF518C}" dt="2022-03-06T03:43:10.933" v="7469" actId="1076"/>
          <ac:spMkLst>
            <pc:docMk/>
            <pc:sldMk cId="2555061470" sldId="269"/>
            <ac:spMk id="46" creationId="{BD53AE58-46EB-481F-90DF-FB0BAFC4C5ED}"/>
          </ac:spMkLst>
        </pc:spChg>
        <pc:spChg chg="add del mod">
          <ac:chgData name="Nghĩa Phạm" userId="437b0e18d13f8e57" providerId="LiveId" clId="{1A73169F-B894-44F6-867D-4DBD99BF518C}" dt="2022-03-05T04:35:45.638" v="3136" actId="478"/>
          <ac:spMkLst>
            <pc:docMk/>
            <pc:sldMk cId="2555061470" sldId="269"/>
            <ac:spMk id="47" creationId="{8E845CC9-8025-4346-9950-9AB84286F7B3}"/>
          </ac:spMkLst>
        </pc:spChg>
        <pc:spChg chg="add mod">
          <ac:chgData name="Nghĩa Phạm" userId="437b0e18d13f8e57" providerId="LiveId" clId="{1A73169F-B894-44F6-867D-4DBD99BF518C}" dt="2022-03-06T03:43:18.158" v="7477" actId="1076"/>
          <ac:spMkLst>
            <pc:docMk/>
            <pc:sldMk cId="2555061470" sldId="269"/>
            <ac:spMk id="48" creationId="{478C85A6-EE01-487C-8D19-80D46B5A3740}"/>
          </ac:spMkLst>
        </pc:spChg>
        <pc:grpChg chg="del">
          <ac:chgData name="Nghĩa Phạm" userId="437b0e18d13f8e57" providerId="LiveId" clId="{1A73169F-B894-44F6-867D-4DBD99BF518C}" dt="2022-03-06T03:44:23.024" v="7529" actId="478"/>
          <ac:grpSpMkLst>
            <pc:docMk/>
            <pc:sldMk cId="2555061470" sldId="269"/>
            <ac:grpSpMk id="4" creationId="{43421113-AB12-449F-BABC-FF4E73CD091D}"/>
          </ac:grpSpMkLst>
        </pc:grpChg>
        <pc:grpChg chg="del mod">
          <ac:chgData name="Nghĩa Phạm" userId="437b0e18d13f8e57" providerId="LiveId" clId="{1A73169F-B894-44F6-867D-4DBD99BF518C}" dt="2022-03-06T03:44:23.511" v="7530" actId="478"/>
          <ac:grpSpMkLst>
            <pc:docMk/>
            <pc:sldMk cId="2555061470" sldId="269"/>
            <ac:grpSpMk id="7" creationId="{1EADD1BC-F0CE-482C-9A00-6EC4D889A7A9}"/>
          </ac:grpSpMkLst>
        </pc:grpChg>
        <pc:grpChg chg="del">
          <ac:chgData name="Nghĩa Phạm" userId="437b0e18d13f8e57" providerId="LiveId" clId="{1A73169F-B894-44F6-867D-4DBD99BF518C}" dt="2022-03-06T03:44:24.238" v="7531" actId="478"/>
          <ac:grpSpMkLst>
            <pc:docMk/>
            <pc:sldMk cId="2555061470" sldId="269"/>
            <ac:grpSpMk id="10" creationId="{569A8E7D-C1F7-4C7D-B618-6E98F2C587A7}"/>
          </ac:grpSpMkLst>
        </pc:grpChg>
        <pc:grpChg chg="mod ord">
          <ac:chgData name="Nghĩa Phạm" userId="437b0e18d13f8e57" providerId="LiveId" clId="{1A73169F-B894-44F6-867D-4DBD99BF518C}" dt="2022-03-05T04:15:45.656" v="2373" actId="166"/>
          <ac:grpSpMkLst>
            <pc:docMk/>
            <pc:sldMk cId="2555061470" sldId="269"/>
            <ac:grpSpMk id="13" creationId="{EAA8A40C-91C2-4014-A49F-4C20479F89C5}"/>
          </ac:grpSpMkLst>
        </pc:grpChg>
        <pc:grpChg chg="add del mod">
          <ac:chgData name="Nghĩa Phạm" userId="437b0e18d13f8e57" providerId="LiveId" clId="{1A73169F-B894-44F6-867D-4DBD99BF518C}" dt="2022-03-15T08:48:12.797" v="11043" actId="478"/>
          <ac:grpSpMkLst>
            <pc:docMk/>
            <pc:sldMk cId="2555061470" sldId="269"/>
            <ac:grpSpMk id="16" creationId="{0815019C-2579-4141-B156-9AF8E8CE0C41}"/>
          </ac:grpSpMkLst>
        </pc:grpChg>
        <pc:grpChg chg="del">
          <ac:chgData name="Nghĩa Phạm" userId="437b0e18d13f8e57" providerId="LiveId" clId="{1A73169F-B894-44F6-867D-4DBD99BF518C}" dt="2022-03-06T03:44:25.215" v="7532" actId="478"/>
          <ac:grpSpMkLst>
            <pc:docMk/>
            <pc:sldMk cId="2555061470" sldId="269"/>
            <ac:grpSpMk id="16" creationId="{5605D184-A573-47FB-9DE1-0B6612206C4F}"/>
          </ac:grpSpMkLst>
        </pc:grpChg>
        <pc:picChg chg="mod">
          <ac:chgData name="Nghĩa Phạm" userId="437b0e18d13f8e57" providerId="LiveId" clId="{1A73169F-B894-44F6-867D-4DBD99BF518C}" dt="2022-03-07T02:44:52.041" v="9663"/>
          <ac:picMkLst>
            <pc:docMk/>
            <pc:sldMk cId="2555061470" sldId="269"/>
            <ac:picMk id="17" creationId="{241F9D63-B0F4-4352-B27D-DF558169BD4D}"/>
          </ac:picMkLst>
        </pc:picChg>
        <pc:picChg chg="add del mod">
          <ac:chgData name="Nghĩa Phạm" userId="437b0e18d13f8e57" providerId="LiveId" clId="{1A73169F-B894-44F6-867D-4DBD99BF518C}" dt="2022-03-05T04:26:07.049" v="2992" actId="478"/>
          <ac:picMkLst>
            <pc:docMk/>
            <pc:sldMk cId="2555061470" sldId="269"/>
            <ac:picMk id="25" creationId="{978E35B3-8E90-4574-8D90-D677AEE8B743}"/>
          </ac:picMkLst>
        </pc:picChg>
        <pc:picChg chg="add del mod">
          <ac:chgData name="Nghĩa Phạm" userId="437b0e18d13f8e57" providerId="LiveId" clId="{1A73169F-B894-44F6-867D-4DBD99BF518C}" dt="2022-03-05T04:26:58.489" v="2998" actId="21"/>
          <ac:picMkLst>
            <pc:docMk/>
            <pc:sldMk cId="2555061470" sldId="269"/>
            <ac:picMk id="26" creationId="{9532972C-A602-49C2-887A-CB55D11615AF}"/>
          </ac:picMkLst>
        </pc:picChg>
      </pc:sldChg>
      <pc:sldChg chg="addSp delSp modSp add del mod modTransition setBg">
        <pc:chgData name="Nghĩa Phạm" userId="437b0e18d13f8e57" providerId="LiveId" clId="{1A73169F-B894-44F6-867D-4DBD99BF518C}" dt="2022-03-17T07:26:53.908" v="11547" actId="47"/>
        <pc:sldMkLst>
          <pc:docMk/>
          <pc:sldMk cId="1172197552" sldId="270"/>
        </pc:sldMkLst>
        <pc:spChg chg="mod">
          <ac:chgData name="Nghĩa Phạm" userId="437b0e18d13f8e57" providerId="LiveId" clId="{1A73169F-B894-44F6-867D-4DBD99BF518C}" dt="2022-03-06T03:43:21.644" v="7479" actId="20577"/>
          <ac:spMkLst>
            <pc:docMk/>
            <pc:sldMk cId="1172197552" sldId="270"/>
            <ac:spMk id="6" creationId="{F2B1EFE9-BD69-47DF-80AF-449AFB6758DE}"/>
          </ac:spMkLst>
        </pc:spChg>
        <pc:spChg chg="mod">
          <ac:chgData name="Nghĩa Phạm" userId="437b0e18d13f8e57" providerId="LiveId" clId="{1A73169F-B894-44F6-867D-4DBD99BF518C}" dt="2022-03-06T03:43:58.129" v="7507" actId="20577"/>
          <ac:spMkLst>
            <pc:docMk/>
            <pc:sldMk cId="1172197552" sldId="270"/>
            <ac:spMk id="18" creationId="{6C35F139-60AE-41C0-929D-5542624D3DC4}"/>
          </ac:spMkLst>
        </pc:spChg>
        <pc:spChg chg="mod">
          <ac:chgData name="Nghĩa Phạm" userId="437b0e18d13f8e57" providerId="LiveId" clId="{1A73169F-B894-44F6-867D-4DBD99BF518C}" dt="2022-03-06T03:43:32.237" v="7486" actId="20577"/>
          <ac:spMkLst>
            <pc:docMk/>
            <pc:sldMk cId="1172197552" sldId="270"/>
            <ac:spMk id="20" creationId="{EBC6824D-B94D-48B0-BD06-31FDEF6203D9}"/>
          </ac:spMkLst>
        </pc:spChg>
        <pc:spChg chg="mod">
          <ac:chgData name="Nghĩa Phạm" userId="437b0e18d13f8e57" providerId="LiveId" clId="{1A73169F-B894-44F6-867D-4DBD99BF518C}" dt="2022-03-06T03:43:39.092" v="7493" actId="20577"/>
          <ac:spMkLst>
            <pc:docMk/>
            <pc:sldMk cId="1172197552" sldId="270"/>
            <ac:spMk id="21" creationId="{E6D04F33-CA41-4DBB-AC6D-B6309FC5E329}"/>
          </ac:spMkLst>
        </pc:spChg>
        <pc:spChg chg="mod">
          <ac:chgData name="Nghĩa Phạm" userId="437b0e18d13f8e57" providerId="LiveId" clId="{1A73169F-B894-44F6-867D-4DBD99BF518C}" dt="2022-03-06T03:43:45.981" v="7499" actId="20577"/>
          <ac:spMkLst>
            <pc:docMk/>
            <pc:sldMk cId="1172197552" sldId="270"/>
            <ac:spMk id="22" creationId="{2801F150-9687-49B3-A1E1-33BC47AA4EAC}"/>
          </ac:spMkLst>
        </pc:spChg>
        <pc:spChg chg="mod">
          <ac:chgData name="Nghĩa Phạm" userId="437b0e18d13f8e57" providerId="LiveId" clId="{1A73169F-B894-44F6-867D-4DBD99BF518C}" dt="2022-03-06T03:43:52.605" v="7504" actId="20577"/>
          <ac:spMkLst>
            <pc:docMk/>
            <pc:sldMk cId="1172197552" sldId="270"/>
            <ac:spMk id="23" creationId="{8A89186A-BC14-410D-9D87-E27A60AA58F6}"/>
          </ac:spMkLst>
        </pc:spChg>
        <pc:spChg chg="del mod">
          <ac:chgData name="Nghĩa Phạm" userId="437b0e18d13f8e57" providerId="LiveId" clId="{1A73169F-B894-44F6-867D-4DBD99BF518C}" dt="2022-03-05T04:29:20.356" v="3013" actId="478"/>
          <ac:spMkLst>
            <pc:docMk/>
            <pc:sldMk cId="1172197552" sldId="270"/>
            <ac:spMk id="24" creationId="{92A39400-F396-4ABF-ADA6-6970B570D9F9}"/>
          </ac:spMkLst>
        </pc:spChg>
        <pc:spChg chg="add del mod">
          <ac:chgData name="Nghĩa Phạm" userId="437b0e18d13f8e57" providerId="LiveId" clId="{1A73169F-B894-44F6-867D-4DBD99BF518C}" dt="2022-03-05T04:32:29.170" v="3048"/>
          <ac:spMkLst>
            <pc:docMk/>
            <pc:sldMk cId="1172197552" sldId="270"/>
            <ac:spMk id="26" creationId="{E703DA90-9D00-48F2-83D8-E9F7C8A31A7C}"/>
          </ac:spMkLst>
        </pc:spChg>
        <pc:spChg chg="add del mod">
          <ac:chgData name="Nghĩa Phạm" userId="437b0e18d13f8e57" providerId="LiveId" clId="{1A73169F-B894-44F6-867D-4DBD99BF518C}" dt="2022-03-05T04:32:29.170" v="3048"/>
          <ac:spMkLst>
            <pc:docMk/>
            <pc:sldMk cId="1172197552" sldId="270"/>
            <ac:spMk id="27" creationId="{D312339B-A977-4C26-A094-DA9E864C725E}"/>
          </ac:spMkLst>
        </pc:spChg>
        <pc:spChg chg="add del mod">
          <ac:chgData name="Nghĩa Phạm" userId="437b0e18d13f8e57" providerId="LiveId" clId="{1A73169F-B894-44F6-867D-4DBD99BF518C}" dt="2022-03-05T04:32:29.170" v="3048"/>
          <ac:spMkLst>
            <pc:docMk/>
            <pc:sldMk cId="1172197552" sldId="270"/>
            <ac:spMk id="28" creationId="{2FC46AC4-89FD-4D9A-B55A-379126FD51EB}"/>
          </ac:spMkLst>
        </pc:spChg>
        <pc:spChg chg="mod">
          <ac:chgData name="Nghĩa Phạm" userId="437b0e18d13f8e57" providerId="LiveId" clId="{1A73169F-B894-44F6-867D-4DBD99BF518C}" dt="2022-03-07T02:44:56.224" v="9667"/>
          <ac:spMkLst>
            <pc:docMk/>
            <pc:sldMk cId="1172197552" sldId="270"/>
            <ac:spMk id="28" creationId="{CA1EF7D9-2884-408C-A190-ECC6F90FB517}"/>
          </ac:spMkLst>
        </pc:spChg>
        <pc:spChg chg="add del mod">
          <ac:chgData name="Nghĩa Phạm" userId="437b0e18d13f8e57" providerId="LiveId" clId="{1A73169F-B894-44F6-867D-4DBD99BF518C}" dt="2022-03-05T04:32:29.170" v="3048"/>
          <ac:spMkLst>
            <pc:docMk/>
            <pc:sldMk cId="1172197552" sldId="270"/>
            <ac:spMk id="29" creationId="{158462DE-0E71-4750-A10D-7236D40BBE73}"/>
          </ac:spMkLst>
        </pc:spChg>
        <pc:spChg chg="add mod">
          <ac:chgData name="Nghĩa Phạm" userId="437b0e18d13f8e57" providerId="LiveId" clId="{1A73169F-B894-44F6-867D-4DBD99BF518C}" dt="2022-03-15T08:48:25.609" v="11052"/>
          <ac:spMkLst>
            <pc:docMk/>
            <pc:sldMk cId="1172197552" sldId="270"/>
            <ac:spMk id="29" creationId="{20D85587-2467-4224-AE0A-08809B8536BB}"/>
          </ac:spMkLst>
        </pc:spChg>
        <pc:spChg chg="add del mod">
          <ac:chgData name="Nghĩa Phạm" userId="437b0e18d13f8e57" providerId="LiveId" clId="{1A73169F-B894-44F6-867D-4DBD99BF518C}" dt="2022-03-05T04:32:29.170" v="3048"/>
          <ac:spMkLst>
            <pc:docMk/>
            <pc:sldMk cId="1172197552" sldId="270"/>
            <ac:spMk id="30" creationId="{5F4232EF-C9C3-4652-B50E-935E8949FA26}"/>
          </ac:spMkLst>
        </pc:spChg>
        <pc:spChg chg="add mod">
          <ac:chgData name="Nghĩa Phạm" userId="437b0e18d13f8e57" providerId="LiveId" clId="{1A73169F-B894-44F6-867D-4DBD99BF518C}" dt="2022-03-15T08:48:25.609" v="11052"/>
          <ac:spMkLst>
            <pc:docMk/>
            <pc:sldMk cId="1172197552" sldId="270"/>
            <ac:spMk id="30" creationId="{76F16D69-8982-4643-A4F6-60D0B7D4ABCF}"/>
          </ac:spMkLst>
        </pc:spChg>
        <pc:spChg chg="add del mod">
          <ac:chgData name="Nghĩa Phạm" userId="437b0e18d13f8e57" providerId="LiveId" clId="{1A73169F-B894-44F6-867D-4DBD99BF518C}" dt="2022-03-05T04:32:29.170" v="3048"/>
          <ac:spMkLst>
            <pc:docMk/>
            <pc:sldMk cId="1172197552" sldId="270"/>
            <ac:spMk id="31" creationId="{DDC6F7AE-C308-4DBC-A784-A5820F67C256}"/>
          </ac:spMkLst>
        </pc:spChg>
        <pc:spChg chg="mod">
          <ac:chgData name="Nghĩa Phạm" userId="437b0e18d13f8e57" providerId="LiveId" clId="{1A73169F-B894-44F6-867D-4DBD99BF518C}" dt="2022-03-05T04:16:31.275" v="2540" actId="1076"/>
          <ac:spMkLst>
            <pc:docMk/>
            <pc:sldMk cId="1172197552" sldId="270"/>
            <ac:spMk id="32" creationId="{902F3622-E212-4948-B733-22BDDDC9C889}"/>
          </ac:spMkLst>
        </pc:spChg>
        <pc:spChg chg="add del mod">
          <ac:chgData name="Nghĩa Phạm" userId="437b0e18d13f8e57" providerId="LiveId" clId="{1A73169F-B894-44F6-867D-4DBD99BF518C}" dt="2022-03-05T04:32:29.170" v="3048"/>
          <ac:spMkLst>
            <pc:docMk/>
            <pc:sldMk cId="1172197552" sldId="270"/>
            <ac:spMk id="33" creationId="{735B2DDB-882F-43FA-829E-C97275BB09D2}"/>
          </ac:spMkLst>
        </pc:spChg>
        <pc:spChg chg="add del mod">
          <ac:chgData name="Nghĩa Phạm" userId="437b0e18d13f8e57" providerId="LiveId" clId="{1A73169F-B894-44F6-867D-4DBD99BF518C}" dt="2022-03-05T04:32:29.170" v="3048"/>
          <ac:spMkLst>
            <pc:docMk/>
            <pc:sldMk cId="1172197552" sldId="270"/>
            <ac:spMk id="34" creationId="{270C14F6-5FAD-4FAE-8692-4CCEF6AF35A6}"/>
          </ac:spMkLst>
        </pc:spChg>
        <pc:spChg chg="add del mod">
          <ac:chgData name="Nghĩa Phạm" userId="437b0e18d13f8e57" providerId="LiveId" clId="{1A73169F-B894-44F6-867D-4DBD99BF518C}" dt="2022-03-05T04:33:14.231" v="3062"/>
          <ac:spMkLst>
            <pc:docMk/>
            <pc:sldMk cId="1172197552" sldId="270"/>
            <ac:spMk id="35" creationId="{818970EE-CDFC-4BF9-BA91-BD8F7A6FEAE4}"/>
          </ac:spMkLst>
        </pc:spChg>
        <pc:spChg chg="add del mod">
          <ac:chgData name="Nghĩa Phạm" userId="437b0e18d13f8e57" providerId="LiveId" clId="{1A73169F-B894-44F6-867D-4DBD99BF518C}" dt="2022-03-06T04:45:56.722" v="9101" actId="478"/>
          <ac:spMkLst>
            <pc:docMk/>
            <pc:sldMk cId="1172197552" sldId="270"/>
            <ac:spMk id="36" creationId="{50A41B00-B33E-4205-B475-D05E275F3BE9}"/>
          </ac:spMkLst>
        </pc:spChg>
        <pc:spChg chg="add del mod">
          <ac:chgData name="Nghĩa Phạm" userId="437b0e18d13f8e57" providerId="LiveId" clId="{1A73169F-B894-44F6-867D-4DBD99BF518C}" dt="2022-03-05T04:33:14.231" v="3062"/>
          <ac:spMkLst>
            <pc:docMk/>
            <pc:sldMk cId="1172197552" sldId="270"/>
            <ac:spMk id="36" creationId="{88DF96F3-B3A3-42A5-B6B5-4ED5FD79FFCA}"/>
          </ac:spMkLst>
        </pc:spChg>
        <pc:spChg chg="add del mod">
          <ac:chgData name="Nghĩa Phạm" userId="437b0e18d13f8e57" providerId="LiveId" clId="{1A73169F-B894-44F6-867D-4DBD99BF518C}" dt="2022-03-05T04:33:14.231" v="3062"/>
          <ac:spMkLst>
            <pc:docMk/>
            <pc:sldMk cId="1172197552" sldId="270"/>
            <ac:spMk id="37" creationId="{24081C25-5D0D-403F-8AA1-B9E7FC59BD79}"/>
          </ac:spMkLst>
        </pc:spChg>
        <pc:spChg chg="add mod">
          <ac:chgData name="Nghĩa Phạm" userId="437b0e18d13f8e57" providerId="LiveId" clId="{1A73169F-B894-44F6-867D-4DBD99BF518C}" dt="2022-03-06T04:43:38.213" v="9080"/>
          <ac:spMkLst>
            <pc:docMk/>
            <pc:sldMk cId="1172197552" sldId="270"/>
            <ac:spMk id="37" creationId="{97E9A33F-C1D1-4F3C-BEA4-473F409BFEF6}"/>
          </ac:spMkLst>
        </pc:spChg>
        <pc:spChg chg="add del mod">
          <ac:chgData name="Nghĩa Phạm" userId="437b0e18d13f8e57" providerId="LiveId" clId="{1A73169F-B894-44F6-867D-4DBD99BF518C}" dt="2022-03-05T04:33:14.231" v="3062"/>
          <ac:spMkLst>
            <pc:docMk/>
            <pc:sldMk cId="1172197552" sldId="270"/>
            <ac:spMk id="38" creationId="{2DECC386-E17E-4D72-894E-F9C6D4B22406}"/>
          </ac:spMkLst>
        </pc:spChg>
        <pc:spChg chg="add mod">
          <ac:chgData name="Nghĩa Phạm" userId="437b0e18d13f8e57" providerId="LiveId" clId="{1A73169F-B894-44F6-867D-4DBD99BF518C}" dt="2022-03-06T04:45:56.993" v="9102"/>
          <ac:spMkLst>
            <pc:docMk/>
            <pc:sldMk cId="1172197552" sldId="270"/>
            <ac:spMk id="38" creationId="{6B8F43C9-6EF8-4EC8-A554-27C19703564D}"/>
          </ac:spMkLst>
        </pc:spChg>
        <pc:spChg chg="add del mod">
          <ac:chgData name="Nghĩa Phạm" userId="437b0e18d13f8e57" providerId="LiveId" clId="{1A73169F-B894-44F6-867D-4DBD99BF518C}" dt="2022-03-05T04:33:14.231" v="3062"/>
          <ac:spMkLst>
            <pc:docMk/>
            <pc:sldMk cId="1172197552" sldId="270"/>
            <ac:spMk id="39" creationId="{3D973331-2158-494C-BC76-E4217F334A1C}"/>
          </ac:spMkLst>
        </pc:spChg>
        <pc:spChg chg="add del mod">
          <ac:chgData name="Nghĩa Phạm" userId="437b0e18d13f8e57" providerId="LiveId" clId="{1A73169F-B894-44F6-867D-4DBD99BF518C}" dt="2022-03-05T04:33:14.231" v="3062"/>
          <ac:spMkLst>
            <pc:docMk/>
            <pc:sldMk cId="1172197552" sldId="270"/>
            <ac:spMk id="40" creationId="{D85FFBC8-D245-45DD-8A91-DE32662FBEC7}"/>
          </ac:spMkLst>
        </pc:spChg>
        <pc:spChg chg="add del mod">
          <ac:chgData name="Nghĩa Phạm" userId="437b0e18d13f8e57" providerId="LiveId" clId="{1A73169F-B894-44F6-867D-4DBD99BF518C}" dt="2022-03-05T04:33:14.231" v="3062"/>
          <ac:spMkLst>
            <pc:docMk/>
            <pc:sldMk cId="1172197552" sldId="270"/>
            <ac:spMk id="41" creationId="{209A092C-35B4-49A4-B038-C4FA11DF5A61}"/>
          </ac:spMkLst>
        </pc:spChg>
        <pc:spChg chg="add del mod">
          <ac:chgData name="Nghĩa Phạm" userId="437b0e18d13f8e57" providerId="LiveId" clId="{1A73169F-B894-44F6-867D-4DBD99BF518C}" dt="2022-03-05T04:33:14.231" v="3062"/>
          <ac:spMkLst>
            <pc:docMk/>
            <pc:sldMk cId="1172197552" sldId="270"/>
            <ac:spMk id="42" creationId="{E15FAC84-6727-4A27-ADC4-92A2FDEBCDA3}"/>
          </ac:spMkLst>
        </pc:spChg>
        <pc:spChg chg="add mod">
          <ac:chgData name="Nghĩa Phạm" userId="437b0e18d13f8e57" providerId="LiveId" clId="{1A73169F-B894-44F6-867D-4DBD99BF518C}" dt="2022-03-06T03:43:35.568" v="7487" actId="1076"/>
          <ac:spMkLst>
            <pc:docMk/>
            <pc:sldMk cId="1172197552" sldId="270"/>
            <ac:spMk id="43" creationId="{83B26900-E79E-4DF2-97C1-0F905A6D80D7}"/>
          </ac:spMkLst>
        </pc:spChg>
        <pc:spChg chg="add mod">
          <ac:chgData name="Nghĩa Phạm" userId="437b0e18d13f8e57" providerId="LiveId" clId="{1A73169F-B894-44F6-867D-4DBD99BF518C}" dt="2022-03-06T03:43:42.421" v="7494" actId="1076"/>
          <ac:spMkLst>
            <pc:docMk/>
            <pc:sldMk cId="1172197552" sldId="270"/>
            <ac:spMk id="44" creationId="{A2247A09-F663-416C-8FBC-C825B6CAA633}"/>
          </ac:spMkLst>
        </pc:spChg>
        <pc:spChg chg="add mod">
          <ac:chgData name="Nghĩa Phạm" userId="437b0e18d13f8e57" providerId="LiveId" clId="{1A73169F-B894-44F6-867D-4DBD99BF518C}" dt="2022-03-06T03:43:49.684" v="7500" actId="1076"/>
          <ac:spMkLst>
            <pc:docMk/>
            <pc:sldMk cId="1172197552" sldId="270"/>
            <ac:spMk id="45" creationId="{FD7D0CF6-B4F0-4CD7-A9AA-4F8D5C0B91F1}"/>
          </ac:spMkLst>
        </pc:spChg>
        <pc:spChg chg="add mod">
          <ac:chgData name="Nghĩa Phạm" userId="437b0e18d13f8e57" providerId="LiveId" clId="{1A73169F-B894-44F6-867D-4DBD99BF518C}" dt="2022-03-06T03:43:56.413" v="7505" actId="1076"/>
          <ac:spMkLst>
            <pc:docMk/>
            <pc:sldMk cId="1172197552" sldId="270"/>
            <ac:spMk id="46" creationId="{5A1D3553-6857-4961-A63C-D6FBA5A7598F}"/>
          </ac:spMkLst>
        </pc:spChg>
        <pc:spChg chg="add del mod">
          <ac:chgData name="Nghĩa Phạm" userId="437b0e18d13f8e57" providerId="LiveId" clId="{1A73169F-B894-44F6-867D-4DBD99BF518C}" dt="2022-03-05T04:35:48.714" v="3137" actId="478"/>
          <ac:spMkLst>
            <pc:docMk/>
            <pc:sldMk cId="1172197552" sldId="270"/>
            <ac:spMk id="47" creationId="{558FCEC5-4528-461B-AFE0-14D6FFBCC613}"/>
          </ac:spMkLst>
        </pc:spChg>
        <pc:spChg chg="add mod">
          <ac:chgData name="Nghĩa Phạm" userId="437b0e18d13f8e57" providerId="LiveId" clId="{1A73169F-B894-44F6-867D-4DBD99BF518C}" dt="2022-03-05T04:51:14.292" v="4656" actId="1037"/>
          <ac:spMkLst>
            <pc:docMk/>
            <pc:sldMk cId="1172197552" sldId="270"/>
            <ac:spMk id="54" creationId="{A4C9FFE3-A9E9-4100-ACBE-C947BBB3233F}"/>
          </ac:spMkLst>
        </pc:spChg>
        <pc:spChg chg="add mod">
          <ac:chgData name="Nghĩa Phạm" userId="437b0e18d13f8e57" providerId="LiveId" clId="{1A73169F-B894-44F6-867D-4DBD99BF518C}" dt="2022-03-05T04:51:26.377" v="4830" actId="1035"/>
          <ac:spMkLst>
            <pc:docMk/>
            <pc:sldMk cId="1172197552" sldId="270"/>
            <ac:spMk id="55" creationId="{B38EF246-E0E1-4CA9-8D9D-F262CA46D9CB}"/>
          </ac:spMkLst>
        </pc:spChg>
        <pc:spChg chg="add mod">
          <ac:chgData name="Nghĩa Phạm" userId="437b0e18d13f8e57" providerId="LiveId" clId="{1A73169F-B894-44F6-867D-4DBD99BF518C}" dt="2022-03-05T04:51:29.752" v="4868" actId="1038"/>
          <ac:spMkLst>
            <pc:docMk/>
            <pc:sldMk cId="1172197552" sldId="270"/>
            <ac:spMk id="56" creationId="{D1C6FB04-2B5D-4339-B2FA-EE9EDB318BFE}"/>
          </ac:spMkLst>
        </pc:spChg>
        <pc:spChg chg="add mod">
          <ac:chgData name="Nghĩa Phạm" userId="437b0e18d13f8e57" providerId="LiveId" clId="{1A73169F-B894-44F6-867D-4DBD99BF518C}" dt="2022-03-05T04:51:18.282" v="4701" actId="1037"/>
          <ac:spMkLst>
            <pc:docMk/>
            <pc:sldMk cId="1172197552" sldId="270"/>
            <ac:spMk id="57" creationId="{348C566B-44E7-405A-B426-654FD7B872CE}"/>
          </ac:spMkLst>
        </pc:spChg>
        <pc:spChg chg="add mod">
          <ac:chgData name="Nghĩa Phạm" userId="437b0e18d13f8e57" providerId="LiveId" clId="{1A73169F-B894-44F6-867D-4DBD99BF518C}" dt="2022-03-05T04:51:26.377" v="4830" actId="1035"/>
          <ac:spMkLst>
            <pc:docMk/>
            <pc:sldMk cId="1172197552" sldId="270"/>
            <ac:spMk id="58" creationId="{A9853150-1D5C-4AE3-A5DC-47BD397235C2}"/>
          </ac:spMkLst>
        </pc:spChg>
        <pc:spChg chg="add mod">
          <ac:chgData name="Nghĩa Phạm" userId="437b0e18d13f8e57" providerId="LiveId" clId="{1A73169F-B894-44F6-867D-4DBD99BF518C}" dt="2022-03-05T04:51:29.752" v="4868" actId="1038"/>
          <ac:spMkLst>
            <pc:docMk/>
            <pc:sldMk cId="1172197552" sldId="270"/>
            <ac:spMk id="59" creationId="{76A7D937-871A-4B84-A7BF-B889C6F3BDF5}"/>
          </ac:spMkLst>
        </pc:spChg>
        <pc:grpChg chg="del mod">
          <ac:chgData name="Nghĩa Phạm" userId="437b0e18d13f8e57" providerId="LiveId" clId="{1A73169F-B894-44F6-867D-4DBD99BF518C}" dt="2022-03-06T03:43:26.661" v="7480" actId="478"/>
          <ac:grpSpMkLst>
            <pc:docMk/>
            <pc:sldMk cId="1172197552" sldId="270"/>
            <ac:grpSpMk id="4" creationId="{43421113-AB12-449F-BABC-FF4E73CD091D}"/>
          </ac:grpSpMkLst>
        </pc:grpChg>
        <pc:grpChg chg="del mod">
          <ac:chgData name="Nghĩa Phạm" userId="437b0e18d13f8e57" providerId="LiveId" clId="{1A73169F-B894-44F6-867D-4DBD99BF518C}" dt="2022-03-06T03:43:27.630" v="7481" actId="478"/>
          <ac:grpSpMkLst>
            <pc:docMk/>
            <pc:sldMk cId="1172197552" sldId="270"/>
            <ac:grpSpMk id="7" creationId="{1EADD1BC-F0CE-482C-9A00-6EC4D889A7A9}"/>
          </ac:grpSpMkLst>
        </pc:grpChg>
        <pc:grpChg chg="del mod">
          <ac:chgData name="Nghĩa Phạm" userId="437b0e18d13f8e57" providerId="LiveId" clId="{1A73169F-B894-44F6-867D-4DBD99BF518C}" dt="2022-03-06T03:43:27.998" v="7482" actId="478"/>
          <ac:grpSpMkLst>
            <pc:docMk/>
            <pc:sldMk cId="1172197552" sldId="270"/>
            <ac:grpSpMk id="10" creationId="{569A8E7D-C1F7-4C7D-B618-6E98F2C587A7}"/>
          </ac:grpSpMkLst>
        </pc:grpChg>
        <pc:grpChg chg="del mod">
          <ac:chgData name="Nghĩa Phạm" userId="437b0e18d13f8e57" providerId="LiveId" clId="{1A73169F-B894-44F6-867D-4DBD99BF518C}" dt="2022-03-06T03:43:28.895" v="7483" actId="478"/>
          <ac:grpSpMkLst>
            <pc:docMk/>
            <pc:sldMk cId="1172197552" sldId="270"/>
            <ac:grpSpMk id="13" creationId="{EAA8A40C-91C2-4014-A49F-4C20479F89C5}"/>
          </ac:grpSpMkLst>
        </pc:grpChg>
        <pc:grpChg chg="mod">
          <ac:chgData name="Nghĩa Phạm" userId="437b0e18d13f8e57" providerId="LiveId" clId="{1A73169F-B894-44F6-867D-4DBD99BF518C}" dt="2022-03-05T04:16:31.275" v="2540" actId="1076"/>
          <ac:grpSpMkLst>
            <pc:docMk/>
            <pc:sldMk cId="1172197552" sldId="270"/>
            <ac:grpSpMk id="16" creationId="{5605D184-A573-47FB-9DE1-0B6612206C4F}"/>
          </ac:grpSpMkLst>
        </pc:grpChg>
        <pc:grpChg chg="add del mod">
          <ac:chgData name="Nghĩa Phạm" userId="437b0e18d13f8e57" providerId="LiveId" clId="{1A73169F-B894-44F6-867D-4DBD99BF518C}" dt="2022-03-15T08:48:25.358" v="11051" actId="478"/>
          <ac:grpSpMkLst>
            <pc:docMk/>
            <pc:sldMk cId="1172197552" sldId="270"/>
            <ac:grpSpMk id="26" creationId="{42BB59B2-8689-4CF5-AA88-7D8EF3EB9793}"/>
          </ac:grpSpMkLst>
        </pc:grpChg>
        <pc:picChg chg="add mod">
          <ac:chgData name="Nghĩa Phạm" userId="437b0e18d13f8e57" providerId="LiveId" clId="{1A73169F-B894-44F6-867D-4DBD99BF518C}" dt="2022-03-05T04:27:08.222" v="3003" actId="1076"/>
          <ac:picMkLst>
            <pc:docMk/>
            <pc:sldMk cId="1172197552" sldId="270"/>
            <ac:picMk id="25" creationId="{89203564-F71E-43CC-8DD6-7F20F4D9516A}"/>
          </ac:picMkLst>
        </pc:picChg>
        <pc:picChg chg="mod">
          <ac:chgData name="Nghĩa Phạm" userId="437b0e18d13f8e57" providerId="LiveId" clId="{1A73169F-B894-44F6-867D-4DBD99BF518C}" dt="2022-03-07T02:44:56.224" v="9667"/>
          <ac:picMkLst>
            <pc:docMk/>
            <pc:sldMk cId="1172197552" sldId="270"/>
            <ac:picMk id="27" creationId="{D606B030-7204-4353-BF1A-548DFFC74FAB}"/>
          </ac:picMkLst>
        </pc:picChg>
        <pc:picChg chg="add del mod">
          <ac:chgData name="Nghĩa Phạm" userId="437b0e18d13f8e57" providerId="LiveId" clId="{1A73169F-B894-44F6-867D-4DBD99BF518C}" dt="2022-03-05T04:50:58.205" v="4578"/>
          <ac:picMkLst>
            <pc:docMk/>
            <pc:sldMk cId="1172197552" sldId="270"/>
            <ac:picMk id="48" creationId="{6D0FB44C-A2A5-40D7-9793-C55E70BACE8E}"/>
          </ac:picMkLst>
        </pc:picChg>
        <pc:picChg chg="add del mod">
          <ac:chgData name="Nghĩa Phạm" userId="437b0e18d13f8e57" providerId="LiveId" clId="{1A73169F-B894-44F6-867D-4DBD99BF518C}" dt="2022-03-05T04:50:58.205" v="4578"/>
          <ac:picMkLst>
            <pc:docMk/>
            <pc:sldMk cId="1172197552" sldId="270"/>
            <ac:picMk id="49" creationId="{8AEB3DF3-6644-48E2-B8AB-EBD7B9E2F9EC}"/>
          </ac:picMkLst>
        </pc:picChg>
        <pc:picChg chg="add del mod">
          <ac:chgData name="Nghĩa Phạm" userId="437b0e18d13f8e57" providerId="LiveId" clId="{1A73169F-B894-44F6-867D-4DBD99BF518C}" dt="2022-03-05T04:50:58.205" v="4578"/>
          <ac:picMkLst>
            <pc:docMk/>
            <pc:sldMk cId="1172197552" sldId="270"/>
            <ac:picMk id="50" creationId="{32B73137-CCDE-40BB-A076-998EE49C30A1}"/>
          </ac:picMkLst>
        </pc:picChg>
        <pc:picChg chg="add mod">
          <ac:chgData name="Nghĩa Phạm" userId="437b0e18d13f8e57" providerId="LiveId" clId="{1A73169F-B894-44F6-867D-4DBD99BF518C}" dt="2022-03-05T04:51:14.292" v="4656" actId="1037"/>
          <ac:picMkLst>
            <pc:docMk/>
            <pc:sldMk cId="1172197552" sldId="270"/>
            <ac:picMk id="51" creationId="{5AE944DB-4D68-45F7-B4E3-9B5EDE758F49}"/>
          </ac:picMkLst>
        </pc:picChg>
        <pc:picChg chg="add mod">
          <ac:chgData name="Nghĩa Phạm" userId="437b0e18d13f8e57" providerId="LiveId" clId="{1A73169F-B894-44F6-867D-4DBD99BF518C}" dt="2022-03-05T04:51:26.377" v="4830" actId="1035"/>
          <ac:picMkLst>
            <pc:docMk/>
            <pc:sldMk cId="1172197552" sldId="270"/>
            <ac:picMk id="52" creationId="{9D7A0DDF-085E-41DE-B41A-9FA2F3AC18A5}"/>
          </ac:picMkLst>
        </pc:picChg>
        <pc:picChg chg="add mod">
          <ac:chgData name="Nghĩa Phạm" userId="437b0e18d13f8e57" providerId="LiveId" clId="{1A73169F-B894-44F6-867D-4DBD99BF518C}" dt="2022-03-05T04:51:29.752" v="4868" actId="1038"/>
          <ac:picMkLst>
            <pc:docMk/>
            <pc:sldMk cId="1172197552" sldId="270"/>
            <ac:picMk id="53" creationId="{8762AC11-CCCA-4FBA-B578-CDACD3A9624E}"/>
          </ac:picMkLst>
        </pc:picChg>
      </pc:sldChg>
      <pc:sldChg chg="add del">
        <pc:chgData name="Nghĩa Phạm" userId="437b0e18d13f8e57" providerId="LiveId" clId="{1A73169F-B894-44F6-867D-4DBD99BF518C}" dt="2022-03-05T03:43:21.974" v="1567" actId="2890"/>
        <pc:sldMkLst>
          <pc:docMk/>
          <pc:sldMk cId="3800491898" sldId="270"/>
        </pc:sldMkLst>
      </pc:sldChg>
      <pc:sldChg chg="addSp delSp modSp add del mod ord modTransition setBg modAnim">
        <pc:chgData name="Nghĩa Phạm" userId="437b0e18d13f8e57" providerId="LiveId" clId="{1A73169F-B894-44F6-867D-4DBD99BF518C}" dt="2022-03-19T01:22:52.593" v="13071" actId="47"/>
        <pc:sldMkLst>
          <pc:docMk/>
          <pc:sldMk cId="1612624492" sldId="271"/>
        </pc:sldMkLst>
        <pc:spChg chg="add mod">
          <ac:chgData name="Nghĩa Phạm" userId="437b0e18d13f8e57" providerId="LiveId" clId="{1A73169F-B894-44F6-867D-4DBD99BF518C}" dt="2022-03-17T08:15:12.386" v="12742" actId="164"/>
          <ac:spMkLst>
            <pc:docMk/>
            <pc:sldMk cId="1612624492" sldId="271"/>
            <ac:spMk id="2" creationId="{A7C87C38-DCE6-40B6-8A7C-E8DC463C4AFE}"/>
          </ac:spMkLst>
        </pc:spChg>
        <pc:spChg chg="add mod">
          <ac:chgData name="Nghĩa Phạm" userId="437b0e18d13f8e57" providerId="LiveId" clId="{1A73169F-B894-44F6-867D-4DBD99BF518C}" dt="2022-03-17T08:15:12.386" v="12742" actId="164"/>
          <ac:spMkLst>
            <pc:docMk/>
            <pc:sldMk cId="1612624492" sldId="271"/>
            <ac:spMk id="3" creationId="{5814B4D6-1A42-4514-8DDB-B0E41C1CF19A}"/>
          </ac:spMkLst>
        </pc:spChg>
        <pc:spChg chg="add mod">
          <ac:chgData name="Nghĩa Phạm" userId="437b0e18d13f8e57" providerId="LiveId" clId="{1A73169F-B894-44F6-867D-4DBD99BF518C}" dt="2022-03-17T08:15:50.851" v="12755" actId="1076"/>
          <ac:spMkLst>
            <pc:docMk/>
            <pc:sldMk cId="1612624492" sldId="271"/>
            <ac:spMk id="4" creationId="{5243C4D5-8D34-4AE9-BD9F-7E6BF2A3D51C}"/>
          </ac:spMkLst>
        </pc:spChg>
        <pc:spChg chg="add del mod">
          <ac:chgData name="Nghĩa Phạm" userId="437b0e18d13f8e57" providerId="LiveId" clId="{1A73169F-B894-44F6-867D-4DBD99BF518C}" dt="2022-03-17T08:14:00.378" v="12607" actId="478"/>
          <ac:spMkLst>
            <pc:docMk/>
            <pc:sldMk cId="1612624492" sldId="271"/>
            <ac:spMk id="5" creationId="{CBE5D1D1-7F8D-4459-BC1F-16FCCE1F80AE}"/>
          </ac:spMkLst>
        </pc:spChg>
        <pc:spChg chg="mod">
          <ac:chgData name="Nghĩa Phạm" userId="437b0e18d13f8e57" providerId="LiveId" clId="{1A73169F-B894-44F6-867D-4DBD99BF518C}" dt="2022-03-06T03:41:09.098" v="7361" actId="20577"/>
          <ac:spMkLst>
            <pc:docMk/>
            <pc:sldMk cId="1612624492" sldId="271"/>
            <ac:spMk id="6" creationId="{F2B1EFE9-BD69-47DF-80AF-449AFB6758DE}"/>
          </ac:spMkLst>
        </pc:spChg>
        <pc:spChg chg="mod">
          <ac:chgData name="Nghĩa Phạm" userId="437b0e18d13f8e57" providerId="LiveId" clId="{1A73169F-B894-44F6-867D-4DBD99BF518C}" dt="2022-03-06T03:41:18.563" v="7368" actId="20577"/>
          <ac:spMkLst>
            <pc:docMk/>
            <pc:sldMk cId="1612624492" sldId="271"/>
            <ac:spMk id="9" creationId="{5D78E186-BFC1-49EE-85F4-AF51576AE8D9}"/>
          </ac:spMkLst>
        </pc:spChg>
        <pc:spChg chg="add del mod">
          <ac:chgData name="Nghĩa Phạm" userId="437b0e18d13f8e57" providerId="LiveId" clId="{1A73169F-B894-44F6-867D-4DBD99BF518C}" dt="2022-03-17T08:16:07.675" v="12760" actId="478"/>
          <ac:spMkLst>
            <pc:docMk/>
            <pc:sldMk cId="1612624492" sldId="271"/>
            <ac:spMk id="12" creationId="{3DB26B16-5D91-45C1-A94D-8064B86A7A1A}"/>
          </ac:spMkLst>
        </pc:spChg>
        <pc:spChg chg="mod">
          <ac:chgData name="Nghĩa Phạm" userId="437b0e18d13f8e57" providerId="LiveId" clId="{1A73169F-B894-44F6-867D-4DBD99BF518C}" dt="2022-03-06T03:41:14.492" v="7365" actId="20577"/>
          <ac:spMkLst>
            <pc:docMk/>
            <pc:sldMk cId="1612624492" sldId="271"/>
            <ac:spMk id="12" creationId="{DEC8ECA4-8D57-477F-B343-25A824177E35}"/>
          </ac:spMkLst>
        </pc:spChg>
        <pc:spChg chg="add mod">
          <ac:chgData name="Nghĩa Phạm" userId="437b0e18d13f8e57" providerId="LiveId" clId="{1A73169F-B894-44F6-867D-4DBD99BF518C}" dt="2022-03-17T08:20:13.315" v="13037" actId="1076"/>
          <ac:spMkLst>
            <pc:docMk/>
            <pc:sldMk cId="1612624492" sldId="271"/>
            <ac:spMk id="14" creationId="{32306CDB-0442-4F86-BAFB-D5568C1C0712}"/>
          </ac:spMkLst>
        </pc:spChg>
        <pc:spChg chg="mod">
          <ac:chgData name="Nghĩa Phạm" userId="437b0e18d13f8e57" providerId="LiveId" clId="{1A73169F-B894-44F6-867D-4DBD99BF518C}" dt="2022-03-06T03:41:20.847" v="7371" actId="20577"/>
          <ac:spMkLst>
            <pc:docMk/>
            <pc:sldMk cId="1612624492" sldId="271"/>
            <ac:spMk id="15" creationId="{2D02A4F3-4F75-47B3-8BD4-0F04789EF17F}"/>
          </ac:spMkLst>
        </pc:spChg>
        <pc:spChg chg="mod">
          <ac:chgData name="Nghĩa Phạm" userId="437b0e18d13f8e57" providerId="LiveId" clId="{1A73169F-B894-44F6-867D-4DBD99BF518C}" dt="2022-03-06T03:41:22.521" v="7373" actId="20577"/>
          <ac:spMkLst>
            <pc:docMk/>
            <pc:sldMk cId="1612624492" sldId="271"/>
            <ac:spMk id="18" creationId="{6C35F139-60AE-41C0-929D-5542624D3DC4}"/>
          </ac:spMkLst>
        </pc:spChg>
        <pc:spChg chg="mod">
          <ac:chgData name="Nghĩa Phạm" userId="437b0e18d13f8e57" providerId="LiveId" clId="{1A73169F-B894-44F6-867D-4DBD99BF518C}" dt="2022-03-07T02:44:41.875" v="9655"/>
          <ac:spMkLst>
            <pc:docMk/>
            <pc:sldMk cId="1612624492" sldId="271"/>
            <ac:spMk id="18" creationId="{C68031FB-8E11-4193-B326-9C52B1645049}"/>
          </ac:spMkLst>
        </pc:spChg>
        <pc:spChg chg="add del mod">
          <ac:chgData name="Nghĩa Phạm" userId="437b0e18d13f8e57" providerId="LiveId" clId="{1A73169F-B894-44F6-867D-4DBD99BF518C}" dt="2022-03-17T07:27:07.637" v="11553" actId="478"/>
          <ac:spMkLst>
            <pc:docMk/>
            <pc:sldMk cId="1612624492" sldId="271"/>
            <ac:spMk id="19" creationId="{BD3CBF25-2DC0-4F23-AB61-30349EE98219}"/>
          </ac:spMkLst>
        </pc:spChg>
        <pc:spChg chg="del mod">
          <ac:chgData name="Nghĩa Phạm" userId="437b0e18d13f8e57" providerId="LiveId" clId="{1A73169F-B894-44F6-867D-4DBD99BF518C}" dt="2022-03-17T08:00:02.647" v="12129" actId="478"/>
          <ac:spMkLst>
            <pc:docMk/>
            <pc:sldMk cId="1612624492" sldId="271"/>
            <ac:spMk id="20" creationId="{EBC6824D-B94D-48B0-BD06-31FDEF6203D9}"/>
          </ac:spMkLst>
        </pc:spChg>
        <pc:spChg chg="del">
          <ac:chgData name="Nghĩa Phạm" userId="437b0e18d13f8e57" providerId="LiveId" clId="{1A73169F-B894-44F6-867D-4DBD99BF518C}" dt="2022-03-05T04:29:09.748" v="3010" actId="478"/>
          <ac:spMkLst>
            <pc:docMk/>
            <pc:sldMk cId="1612624492" sldId="271"/>
            <ac:spMk id="21" creationId="{E6D04F33-CA41-4DBB-AC6D-B6309FC5E329}"/>
          </ac:spMkLst>
        </pc:spChg>
        <pc:spChg chg="add del mod">
          <ac:chgData name="Nghĩa Phạm" userId="437b0e18d13f8e57" providerId="LiveId" clId="{1A73169F-B894-44F6-867D-4DBD99BF518C}" dt="2022-03-17T07:27:10.731" v="11554" actId="478"/>
          <ac:spMkLst>
            <pc:docMk/>
            <pc:sldMk cId="1612624492" sldId="271"/>
            <ac:spMk id="21" creationId="{FA183FB1-BB6F-423D-A1B6-6479A309F043}"/>
          </ac:spMkLst>
        </pc:spChg>
        <pc:spChg chg="del mod">
          <ac:chgData name="Nghĩa Phạm" userId="437b0e18d13f8e57" providerId="LiveId" clId="{1A73169F-B894-44F6-867D-4DBD99BF518C}" dt="2022-03-17T08:00:02.647" v="12129" actId="478"/>
          <ac:spMkLst>
            <pc:docMk/>
            <pc:sldMk cId="1612624492" sldId="271"/>
            <ac:spMk id="22" creationId="{2801F150-9687-49B3-A1E1-33BC47AA4EAC}"/>
          </ac:spMkLst>
        </pc:spChg>
        <pc:spChg chg="del mod">
          <ac:chgData name="Nghĩa Phạm" userId="437b0e18d13f8e57" providerId="LiveId" clId="{1A73169F-B894-44F6-867D-4DBD99BF518C}" dt="2022-03-17T08:00:02.647" v="12129" actId="478"/>
          <ac:spMkLst>
            <pc:docMk/>
            <pc:sldMk cId="1612624492" sldId="271"/>
            <ac:spMk id="23" creationId="{8A89186A-BC14-410D-9D87-E27A60AA58F6}"/>
          </ac:spMkLst>
        </pc:spChg>
        <pc:spChg chg="del mod">
          <ac:chgData name="Nghĩa Phạm" userId="437b0e18d13f8e57" providerId="LiveId" clId="{1A73169F-B894-44F6-867D-4DBD99BF518C}" dt="2022-03-17T08:00:02.647" v="12129" actId="478"/>
          <ac:spMkLst>
            <pc:docMk/>
            <pc:sldMk cId="1612624492" sldId="271"/>
            <ac:spMk id="24" creationId="{92A39400-F396-4ABF-ADA6-6970B570D9F9}"/>
          </ac:spMkLst>
        </pc:spChg>
        <pc:spChg chg="add del mod">
          <ac:chgData name="Nghĩa Phạm" userId="437b0e18d13f8e57" providerId="LiveId" clId="{1A73169F-B894-44F6-867D-4DBD99BF518C}" dt="2022-03-17T08:00:55.115" v="12142" actId="478"/>
          <ac:spMkLst>
            <pc:docMk/>
            <pc:sldMk cId="1612624492" sldId="271"/>
            <ac:spMk id="25" creationId="{82D6AC10-8EE5-4336-A880-B31EAEC5BD0C}"/>
          </ac:spMkLst>
        </pc:spChg>
        <pc:spChg chg="add mod">
          <ac:chgData name="Nghĩa Phạm" userId="437b0e18d13f8e57" providerId="LiveId" clId="{1A73169F-B894-44F6-867D-4DBD99BF518C}" dt="2022-03-17T08:15:43.747" v="12753" actId="1076"/>
          <ac:spMkLst>
            <pc:docMk/>
            <pc:sldMk cId="1612624492" sldId="271"/>
            <ac:spMk id="26" creationId="{044696F3-13E8-4A3F-83C9-CF51BEF86067}"/>
          </ac:spMkLst>
        </pc:spChg>
        <pc:spChg chg="add del mod">
          <ac:chgData name="Nghĩa Phạm" userId="437b0e18d13f8e57" providerId="LiveId" clId="{1A73169F-B894-44F6-867D-4DBD99BF518C}" dt="2022-03-05T04:32:31.018" v="3051"/>
          <ac:spMkLst>
            <pc:docMk/>
            <pc:sldMk cId="1612624492" sldId="271"/>
            <ac:spMk id="26" creationId="{474E2361-F8D1-4F58-9063-25A68C80EC44}"/>
          </ac:spMkLst>
        </pc:spChg>
        <pc:spChg chg="add del mod">
          <ac:chgData name="Nghĩa Phạm" userId="437b0e18d13f8e57" providerId="LiveId" clId="{1A73169F-B894-44F6-867D-4DBD99BF518C}" dt="2022-03-06T04:42:26.983" v="9058"/>
          <ac:spMkLst>
            <pc:docMk/>
            <pc:sldMk cId="1612624492" sldId="271"/>
            <ac:spMk id="26" creationId="{CF156FEF-05B6-4E65-97C2-D9E600CA54E9}"/>
          </ac:spMkLst>
        </pc:spChg>
        <pc:spChg chg="add del mod">
          <ac:chgData name="Nghĩa Phạm" userId="437b0e18d13f8e57" providerId="LiveId" clId="{1A73169F-B894-44F6-867D-4DBD99BF518C}" dt="2022-03-06T04:42:26.983" v="9058"/>
          <ac:spMkLst>
            <pc:docMk/>
            <pc:sldMk cId="1612624492" sldId="271"/>
            <ac:spMk id="27" creationId="{6D21D6D1-CA3E-46FA-8605-D15828B7D91C}"/>
          </ac:spMkLst>
        </pc:spChg>
        <pc:spChg chg="add mod">
          <ac:chgData name="Nghĩa Phạm" userId="437b0e18d13f8e57" providerId="LiveId" clId="{1A73169F-B894-44F6-867D-4DBD99BF518C}" dt="2022-03-17T08:15:52.902" v="12757" actId="1076"/>
          <ac:spMkLst>
            <pc:docMk/>
            <pc:sldMk cId="1612624492" sldId="271"/>
            <ac:spMk id="27" creationId="{E02DB307-0278-45D7-8825-14B20AF13292}"/>
          </ac:spMkLst>
        </pc:spChg>
        <pc:spChg chg="add del mod">
          <ac:chgData name="Nghĩa Phạm" userId="437b0e18d13f8e57" providerId="LiveId" clId="{1A73169F-B894-44F6-867D-4DBD99BF518C}" dt="2022-03-05T04:32:31.018" v="3051"/>
          <ac:spMkLst>
            <pc:docMk/>
            <pc:sldMk cId="1612624492" sldId="271"/>
            <ac:spMk id="27" creationId="{FCD547A7-48FC-45AE-A2B5-D5B1181C1CDD}"/>
          </ac:spMkLst>
        </pc:spChg>
        <pc:spChg chg="add mod">
          <ac:chgData name="Nghĩa Phạm" userId="437b0e18d13f8e57" providerId="LiveId" clId="{1A73169F-B894-44F6-867D-4DBD99BF518C}" dt="2022-03-17T08:15:55.155" v="12758" actId="1076"/>
          <ac:spMkLst>
            <pc:docMk/>
            <pc:sldMk cId="1612624492" sldId="271"/>
            <ac:spMk id="28" creationId="{26A889C6-D926-4E12-941D-D0E6BF6BF452}"/>
          </ac:spMkLst>
        </pc:spChg>
        <pc:spChg chg="add del mod">
          <ac:chgData name="Nghĩa Phạm" userId="437b0e18d13f8e57" providerId="LiveId" clId="{1A73169F-B894-44F6-867D-4DBD99BF518C}" dt="2022-03-05T04:32:31.018" v="3051"/>
          <ac:spMkLst>
            <pc:docMk/>
            <pc:sldMk cId="1612624492" sldId="271"/>
            <ac:spMk id="28" creationId="{9934984C-2844-453F-9EEE-885A2FCE2EA3}"/>
          </ac:spMkLst>
        </pc:spChg>
        <pc:spChg chg="add del mod">
          <ac:chgData name="Nghĩa Phạm" userId="437b0e18d13f8e57" providerId="LiveId" clId="{1A73169F-B894-44F6-867D-4DBD99BF518C}" dt="2022-03-06T04:42:28.881" v="9060"/>
          <ac:spMkLst>
            <pc:docMk/>
            <pc:sldMk cId="1612624492" sldId="271"/>
            <ac:spMk id="28" creationId="{A6E6AB73-19C1-4D09-B719-B8A2054ADDAC}"/>
          </ac:spMkLst>
        </pc:spChg>
        <pc:spChg chg="add mod">
          <ac:chgData name="Nghĩa Phạm" userId="437b0e18d13f8e57" providerId="LiveId" clId="{1A73169F-B894-44F6-867D-4DBD99BF518C}" dt="2022-03-17T08:16:47.817" v="12910" actId="164"/>
          <ac:spMkLst>
            <pc:docMk/>
            <pc:sldMk cId="1612624492" sldId="271"/>
            <ac:spMk id="29" creationId="{96FB03DF-68A4-47FF-BA41-72A9F5523E23}"/>
          </ac:spMkLst>
        </pc:spChg>
        <pc:spChg chg="add del mod">
          <ac:chgData name="Nghĩa Phạm" userId="437b0e18d13f8e57" providerId="LiveId" clId="{1A73169F-B894-44F6-867D-4DBD99BF518C}" dt="2022-03-06T04:42:28.881" v="9060"/>
          <ac:spMkLst>
            <pc:docMk/>
            <pc:sldMk cId="1612624492" sldId="271"/>
            <ac:spMk id="29" creationId="{CFECFFE3-872C-4E90-A3F2-A68EA724544F}"/>
          </ac:spMkLst>
        </pc:spChg>
        <pc:spChg chg="add del mod">
          <ac:chgData name="Nghĩa Phạm" userId="437b0e18d13f8e57" providerId="LiveId" clId="{1A73169F-B894-44F6-867D-4DBD99BF518C}" dt="2022-03-05T04:32:31.018" v="3051"/>
          <ac:spMkLst>
            <pc:docMk/>
            <pc:sldMk cId="1612624492" sldId="271"/>
            <ac:spMk id="29" creationId="{DC5BA1E6-2684-46F2-B164-98280BCEA789}"/>
          </ac:spMkLst>
        </pc:spChg>
        <pc:spChg chg="add del mod">
          <ac:chgData name="Nghĩa Phạm" userId="437b0e18d13f8e57" providerId="LiveId" clId="{1A73169F-B894-44F6-867D-4DBD99BF518C}" dt="2022-03-17T07:27:10.731" v="11554" actId="478"/>
          <ac:spMkLst>
            <pc:docMk/>
            <pc:sldMk cId="1612624492" sldId="271"/>
            <ac:spMk id="30" creationId="{175FBFE6-BF7F-48B4-A7F3-EACB8D960ED2}"/>
          </ac:spMkLst>
        </pc:spChg>
        <pc:spChg chg="add del mod">
          <ac:chgData name="Nghĩa Phạm" userId="437b0e18d13f8e57" providerId="LiveId" clId="{1A73169F-B894-44F6-867D-4DBD99BF518C}" dt="2022-03-05T04:32:31.018" v="3051"/>
          <ac:spMkLst>
            <pc:docMk/>
            <pc:sldMk cId="1612624492" sldId="271"/>
            <ac:spMk id="30" creationId="{52195494-200F-4AC1-AFFE-001D6FB9C2DC}"/>
          </ac:spMkLst>
        </pc:spChg>
        <pc:spChg chg="add del mod">
          <ac:chgData name="Nghĩa Phạm" userId="437b0e18d13f8e57" providerId="LiveId" clId="{1A73169F-B894-44F6-867D-4DBD99BF518C}" dt="2022-03-17T07:27:10.731" v="11554" actId="478"/>
          <ac:spMkLst>
            <pc:docMk/>
            <pc:sldMk cId="1612624492" sldId="271"/>
            <ac:spMk id="31" creationId="{C390BCCD-CAA3-4485-AE7F-454754C29F22}"/>
          </ac:spMkLst>
        </pc:spChg>
        <pc:spChg chg="add del mod">
          <ac:chgData name="Nghĩa Phạm" userId="437b0e18d13f8e57" providerId="LiveId" clId="{1A73169F-B894-44F6-867D-4DBD99BF518C}" dt="2022-03-05T04:32:31.018" v="3051"/>
          <ac:spMkLst>
            <pc:docMk/>
            <pc:sldMk cId="1612624492" sldId="271"/>
            <ac:spMk id="31" creationId="{EBD922A8-D53D-4759-8A33-48D8AE3917B9}"/>
          </ac:spMkLst>
        </pc:spChg>
        <pc:spChg chg="del mod">
          <ac:chgData name="Nghĩa Phạm" userId="437b0e18d13f8e57" providerId="LiveId" clId="{1A73169F-B894-44F6-867D-4DBD99BF518C}" dt="2022-03-17T08:00:02.647" v="12129" actId="478"/>
          <ac:spMkLst>
            <pc:docMk/>
            <pc:sldMk cId="1612624492" sldId="271"/>
            <ac:spMk id="32" creationId="{902F3622-E212-4948-B733-22BDDDC9C889}"/>
          </ac:spMkLst>
        </pc:spChg>
        <pc:spChg chg="add mod">
          <ac:chgData name="Nghĩa Phạm" userId="437b0e18d13f8e57" providerId="LiveId" clId="{1A73169F-B894-44F6-867D-4DBD99BF518C}" dt="2022-03-17T08:16:47.817" v="12910" actId="164"/>
          <ac:spMkLst>
            <pc:docMk/>
            <pc:sldMk cId="1612624492" sldId="271"/>
            <ac:spMk id="33" creationId="{1C6BCA71-4A49-47EC-8370-74D8DBA30D84}"/>
          </ac:spMkLst>
        </pc:spChg>
        <pc:spChg chg="add del mod">
          <ac:chgData name="Nghĩa Phạm" userId="437b0e18d13f8e57" providerId="LiveId" clId="{1A73169F-B894-44F6-867D-4DBD99BF518C}" dt="2022-03-05T04:32:31.018" v="3051"/>
          <ac:spMkLst>
            <pc:docMk/>
            <pc:sldMk cId="1612624492" sldId="271"/>
            <ac:spMk id="33" creationId="{5A3FC873-3BE3-4F76-9E05-105DD13A4120}"/>
          </ac:spMkLst>
        </pc:spChg>
        <pc:spChg chg="add del mod">
          <ac:chgData name="Nghĩa Phạm" userId="437b0e18d13f8e57" providerId="LiveId" clId="{1A73169F-B894-44F6-867D-4DBD99BF518C}" dt="2022-03-05T04:32:31.018" v="3051"/>
          <ac:spMkLst>
            <pc:docMk/>
            <pc:sldMk cId="1612624492" sldId="271"/>
            <ac:spMk id="34" creationId="{2BEBEF5E-4BD1-4E0E-8BBD-1D9F2C7E1386}"/>
          </ac:spMkLst>
        </pc:spChg>
        <pc:spChg chg="add del mod">
          <ac:chgData name="Nghĩa Phạm" userId="437b0e18d13f8e57" providerId="LiveId" clId="{1A73169F-B894-44F6-867D-4DBD99BF518C}" dt="2022-03-05T04:33:15.692" v="3065"/>
          <ac:spMkLst>
            <pc:docMk/>
            <pc:sldMk cId="1612624492" sldId="271"/>
            <ac:spMk id="35" creationId="{963C8A60-DCC2-4864-8413-D2C12490660D}"/>
          </ac:spMkLst>
        </pc:spChg>
        <pc:spChg chg="add del mod">
          <ac:chgData name="Nghĩa Phạm" userId="437b0e18d13f8e57" providerId="LiveId" clId="{1A73169F-B894-44F6-867D-4DBD99BF518C}" dt="2022-03-05T04:33:15.692" v="3065"/>
          <ac:spMkLst>
            <pc:docMk/>
            <pc:sldMk cId="1612624492" sldId="271"/>
            <ac:spMk id="36" creationId="{290024FF-9010-41BC-B339-86274DDCE496}"/>
          </ac:spMkLst>
        </pc:spChg>
        <pc:spChg chg="add del mod">
          <ac:chgData name="Nghĩa Phạm" userId="437b0e18d13f8e57" providerId="LiveId" clId="{1A73169F-B894-44F6-867D-4DBD99BF518C}" dt="2022-03-05T04:33:15.692" v="3065"/>
          <ac:spMkLst>
            <pc:docMk/>
            <pc:sldMk cId="1612624492" sldId="271"/>
            <ac:spMk id="37" creationId="{4392EABD-813E-4B63-A0E5-3ECFEE9A55E4}"/>
          </ac:spMkLst>
        </pc:spChg>
        <pc:spChg chg="add del mod">
          <ac:chgData name="Nghĩa Phạm" userId="437b0e18d13f8e57" providerId="LiveId" clId="{1A73169F-B894-44F6-867D-4DBD99BF518C}" dt="2022-03-05T04:33:15.692" v="3065"/>
          <ac:spMkLst>
            <pc:docMk/>
            <pc:sldMk cId="1612624492" sldId="271"/>
            <ac:spMk id="38" creationId="{AD414604-2F11-483D-9F6D-97AFC6947391}"/>
          </ac:spMkLst>
        </pc:spChg>
        <pc:spChg chg="add del mod">
          <ac:chgData name="Nghĩa Phạm" userId="437b0e18d13f8e57" providerId="LiveId" clId="{1A73169F-B894-44F6-867D-4DBD99BF518C}" dt="2022-03-05T04:33:15.692" v="3065"/>
          <ac:spMkLst>
            <pc:docMk/>
            <pc:sldMk cId="1612624492" sldId="271"/>
            <ac:spMk id="39" creationId="{172BD0EA-EC92-41FF-9B31-548E35466053}"/>
          </ac:spMkLst>
        </pc:spChg>
        <pc:spChg chg="add del mod">
          <ac:chgData name="Nghĩa Phạm" userId="437b0e18d13f8e57" providerId="LiveId" clId="{1A73169F-B894-44F6-867D-4DBD99BF518C}" dt="2022-03-05T04:33:15.692" v="3065"/>
          <ac:spMkLst>
            <pc:docMk/>
            <pc:sldMk cId="1612624492" sldId="271"/>
            <ac:spMk id="40" creationId="{BB8F0B09-702D-4F1E-A885-CD6B8BA374E3}"/>
          </ac:spMkLst>
        </pc:spChg>
        <pc:spChg chg="add del mod">
          <ac:chgData name="Nghĩa Phạm" userId="437b0e18d13f8e57" providerId="LiveId" clId="{1A73169F-B894-44F6-867D-4DBD99BF518C}" dt="2022-03-05T04:33:15.692" v="3065"/>
          <ac:spMkLst>
            <pc:docMk/>
            <pc:sldMk cId="1612624492" sldId="271"/>
            <ac:spMk id="41" creationId="{F37EB30F-7992-4572-B164-FD0F0D3BD8A0}"/>
          </ac:spMkLst>
        </pc:spChg>
        <pc:spChg chg="add del mod">
          <ac:chgData name="Nghĩa Phạm" userId="437b0e18d13f8e57" providerId="LiveId" clId="{1A73169F-B894-44F6-867D-4DBD99BF518C}" dt="2022-03-05T04:33:15.692" v="3065"/>
          <ac:spMkLst>
            <pc:docMk/>
            <pc:sldMk cId="1612624492" sldId="271"/>
            <ac:spMk id="42" creationId="{E2A6CD5A-552A-40FF-8569-CCED809562B7}"/>
          </ac:spMkLst>
        </pc:spChg>
        <pc:spChg chg="add del mod">
          <ac:chgData name="Nghĩa Phạm" userId="437b0e18d13f8e57" providerId="LiveId" clId="{1A73169F-B894-44F6-867D-4DBD99BF518C}" dt="2022-03-05T04:34:04.461" v="3081"/>
          <ac:spMkLst>
            <pc:docMk/>
            <pc:sldMk cId="1612624492" sldId="271"/>
            <ac:spMk id="43" creationId="{D6A4E131-EAE0-409D-A92A-93C6F3B8EE9E}"/>
          </ac:spMkLst>
        </pc:spChg>
        <pc:spChg chg="add del mod">
          <ac:chgData name="Nghĩa Phạm" userId="437b0e18d13f8e57" providerId="LiveId" clId="{1A73169F-B894-44F6-867D-4DBD99BF518C}" dt="2022-03-05T04:34:04.461" v="3081"/>
          <ac:spMkLst>
            <pc:docMk/>
            <pc:sldMk cId="1612624492" sldId="271"/>
            <ac:spMk id="44" creationId="{67BAE9B8-CE00-4153-A162-6FCE4F6A3F02}"/>
          </ac:spMkLst>
        </pc:spChg>
        <pc:spChg chg="add del mod">
          <ac:chgData name="Nghĩa Phạm" userId="437b0e18d13f8e57" providerId="LiveId" clId="{1A73169F-B894-44F6-867D-4DBD99BF518C}" dt="2022-03-05T04:34:04.461" v="3081"/>
          <ac:spMkLst>
            <pc:docMk/>
            <pc:sldMk cId="1612624492" sldId="271"/>
            <ac:spMk id="45" creationId="{84E2723F-BB48-499C-BB63-840B48237BD0}"/>
          </ac:spMkLst>
        </pc:spChg>
        <pc:spChg chg="add del mod">
          <ac:chgData name="Nghĩa Phạm" userId="437b0e18d13f8e57" providerId="LiveId" clId="{1A73169F-B894-44F6-867D-4DBD99BF518C}" dt="2022-03-05T04:34:04.461" v="3081"/>
          <ac:spMkLst>
            <pc:docMk/>
            <pc:sldMk cId="1612624492" sldId="271"/>
            <ac:spMk id="46" creationId="{00433AA6-9192-498F-8D8D-380454FE95C2}"/>
          </ac:spMkLst>
        </pc:spChg>
        <pc:spChg chg="add del mod">
          <ac:chgData name="Nghĩa Phạm" userId="437b0e18d13f8e57" providerId="LiveId" clId="{1A73169F-B894-44F6-867D-4DBD99BF518C}" dt="2022-03-05T04:34:04.461" v="3081"/>
          <ac:spMkLst>
            <pc:docMk/>
            <pc:sldMk cId="1612624492" sldId="271"/>
            <ac:spMk id="47" creationId="{B22D3942-59AC-400C-8F56-FE48B0CA71F0}"/>
          </ac:spMkLst>
        </pc:spChg>
        <pc:spChg chg="add del mod">
          <ac:chgData name="Nghĩa Phạm" userId="437b0e18d13f8e57" providerId="LiveId" clId="{1A73169F-B894-44F6-867D-4DBD99BF518C}" dt="2022-03-05T04:34:04.461" v="3081"/>
          <ac:spMkLst>
            <pc:docMk/>
            <pc:sldMk cId="1612624492" sldId="271"/>
            <ac:spMk id="48" creationId="{06C4FB36-843D-4BC1-9347-535F07E8D2A8}"/>
          </ac:spMkLst>
        </pc:spChg>
        <pc:spChg chg="add del mod">
          <ac:chgData name="Nghĩa Phạm" userId="437b0e18d13f8e57" providerId="LiveId" clId="{1A73169F-B894-44F6-867D-4DBD99BF518C}" dt="2022-03-05T04:34:04.461" v="3081"/>
          <ac:spMkLst>
            <pc:docMk/>
            <pc:sldMk cId="1612624492" sldId="271"/>
            <ac:spMk id="49" creationId="{200EC32B-1ACC-458C-B65D-0067E6312D7F}"/>
          </ac:spMkLst>
        </pc:spChg>
        <pc:spChg chg="add del mod">
          <ac:chgData name="Nghĩa Phạm" userId="437b0e18d13f8e57" providerId="LiveId" clId="{1A73169F-B894-44F6-867D-4DBD99BF518C}" dt="2022-03-05T04:34:04.461" v="3081"/>
          <ac:spMkLst>
            <pc:docMk/>
            <pc:sldMk cId="1612624492" sldId="271"/>
            <ac:spMk id="50" creationId="{D34A084B-7915-45C1-BDA4-B741A46FB472}"/>
          </ac:spMkLst>
        </pc:spChg>
        <pc:spChg chg="add del mod">
          <ac:chgData name="Nghĩa Phạm" userId="437b0e18d13f8e57" providerId="LiveId" clId="{1A73169F-B894-44F6-867D-4DBD99BF518C}" dt="2022-03-05T04:34:21.813" v="3106"/>
          <ac:spMkLst>
            <pc:docMk/>
            <pc:sldMk cId="1612624492" sldId="271"/>
            <ac:spMk id="51" creationId="{B1D767CB-090D-4D8B-A6A8-7D3FE6ABA2EE}"/>
          </ac:spMkLst>
        </pc:spChg>
        <pc:spChg chg="add del mod">
          <ac:chgData name="Nghĩa Phạm" userId="437b0e18d13f8e57" providerId="LiveId" clId="{1A73169F-B894-44F6-867D-4DBD99BF518C}" dt="2022-03-05T04:34:21.813" v="3106"/>
          <ac:spMkLst>
            <pc:docMk/>
            <pc:sldMk cId="1612624492" sldId="271"/>
            <ac:spMk id="52" creationId="{BE722998-3370-4BB7-8CF1-0E80CA952FCA}"/>
          </ac:spMkLst>
        </pc:spChg>
        <pc:spChg chg="add del mod">
          <ac:chgData name="Nghĩa Phạm" userId="437b0e18d13f8e57" providerId="LiveId" clId="{1A73169F-B894-44F6-867D-4DBD99BF518C}" dt="2022-03-05T04:34:21.813" v="3106"/>
          <ac:spMkLst>
            <pc:docMk/>
            <pc:sldMk cId="1612624492" sldId="271"/>
            <ac:spMk id="53" creationId="{6A591793-E164-4B19-97F1-3267B4A6C619}"/>
          </ac:spMkLst>
        </pc:spChg>
        <pc:spChg chg="add del mod">
          <ac:chgData name="Nghĩa Phạm" userId="437b0e18d13f8e57" providerId="LiveId" clId="{1A73169F-B894-44F6-867D-4DBD99BF518C}" dt="2022-03-05T04:34:21.813" v="3106"/>
          <ac:spMkLst>
            <pc:docMk/>
            <pc:sldMk cId="1612624492" sldId="271"/>
            <ac:spMk id="54" creationId="{88BC12A6-2111-4039-945D-67DFC042C9E6}"/>
          </ac:spMkLst>
        </pc:spChg>
        <pc:spChg chg="add del mod">
          <ac:chgData name="Nghĩa Phạm" userId="437b0e18d13f8e57" providerId="LiveId" clId="{1A73169F-B894-44F6-867D-4DBD99BF518C}" dt="2022-03-05T04:34:21.813" v="3106"/>
          <ac:spMkLst>
            <pc:docMk/>
            <pc:sldMk cId="1612624492" sldId="271"/>
            <ac:spMk id="55" creationId="{17910A56-6B9A-4F7D-9E93-64F8A1E983D5}"/>
          </ac:spMkLst>
        </pc:spChg>
        <pc:spChg chg="add del mod">
          <ac:chgData name="Nghĩa Phạm" userId="437b0e18d13f8e57" providerId="LiveId" clId="{1A73169F-B894-44F6-867D-4DBD99BF518C}" dt="2022-03-05T04:34:21.813" v="3106"/>
          <ac:spMkLst>
            <pc:docMk/>
            <pc:sldMk cId="1612624492" sldId="271"/>
            <ac:spMk id="56" creationId="{E6CA6B4D-6A2B-4A25-B0E0-ED9F0B2C66E1}"/>
          </ac:spMkLst>
        </pc:spChg>
        <pc:spChg chg="add del mod">
          <ac:chgData name="Nghĩa Phạm" userId="437b0e18d13f8e57" providerId="LiveId" clId="{1A73169F-B894-44F6-867D-4DBD99BF518C}" dt="2022-03-05T04:34:21.813" v="3106"/>
          <ac:spMkLst>
            <pc:docMk/>
            <pc:sldMk cId="1612624492" sldId="271"/>
            <ac:spMk id="57" creationId="{46831D07-CE86-4B56-B615-06177AE207B4}"/>
          </ac:spMkLst>
        </pc:spChg>
        <pc:spChg chg="add del mod">
          <ac:chgData name="Nghĩa Phạm" userId="437b0e18d13f8e57" providerId="LiveId" clId="{1A73169F-B894-44F6-867D-4DBD99BF518C}" dt="2022-03-05T04:34:21.813" v="3106"/>
          <ac:spMkLst>
            <pc:docMk/>
            <pc:sldMk cId="1612624492" sldId="271"/>
            <ac:spMk id="58" creationId="{4EFEA79E-186F-4D6B-8CEA-0FCE76A11E53}"/>
          </ac:spMkLst>
        </pc:spChg>
        <pc:spChg chg="add del mod">
          <ac:chgData name="Nghĩa Phạm" userId="437b0e18d13f8e57" providerId="LiveId" clId="{1A73169F-B894-44F6-867D-4DBD99BF518C}" dt="2022-03-17T08:00:02.647" v="12129" actId="478"/>
          <ac:spMkLst>
            <pc:docMk/>
            <pc:sldMk cId="1612624492" sldId="271"/>
            <ac:spMk id="59" creationId="{7144BB32-056C-442F-94FA-FC931AEB09B3}"/>
          </ac:spMkLst>
        </pc:spChg>
        <pc:spChg chg="add del mod">
          <ac:chgData name="Nghĩa Phạm" userId="437b0e18d13f8e57" providerId="LiveId" clId="{1A73169F-B894-44F6-867D-4DBD99BF518C}" dt="2022-03-05T04:35:40.174" v="3134" actId="478"/>
          <ac:spMkLst>
            <pc:docMk/>
            <pc:sldMk cId="1612624492" sldId="271"/>
            <ac:spMk id="60" creationId="{D26A3818-85DD-436F-B195-244E454F4507}"/>
          </ac:spMkLst>
        </pc:spChg>
        <pc:spChg chg="add del mod">
          <ac:chgData name="Nghĩa Phạm" userId="437b0e18d13f8e57" providerId="LiveId" clId="{1A73169F-B894-44F6-867D-4DBD99BF518C}" dt="2022-03-17T08:00:02.647" v="12129" actId="478"/>
          <ac:spMkLst>
            <pc:docMk/>
            <pc:sldMk cId="1612624492" sldId="271"/>
            <ac:spMk id="61" creationId="{FA8CE076-3B52-400B-98F0-3012420C39BF}"/>
          </ac:spMkLst>
        </pc:spChg>
        <pc:spChg chg="add del mod">
          <ac:chgData name="Nghĩa Phạm" userId="437b0e18d13f8e57" providerId="LiveId" clId="{1A73169F-B894-44F6-867D-4DBD99BF518C}" dt="2022-03-17T08:00:02.647" v="12129" actId="478"/>
          <ac:spMkLst>
            <pc:docMk/>
            <pc:sldMk cId="1612624492" sldId="271"/>
            <ac:spMk id="62" creationId="{826FC826-8655-4E85-A85A-8A6ED8577059}"/>
          </ac:spMkLst>
        </pc:spChg>
        <pc:spChg chg="add del mod">
          <ac:chgData name="Nghĩa Phạm" userId="437b0e18d13f8e57" providerId="LiveId" clId="{1A73169F-B894-44F6-867D-4DBD99BF518C}" dt="2022-03-17T08:00:02.647" v="12129" actId="478"/>
          <ac:spMkLst>
            <pc:docMk/>
            <pc:sldMk cId="1612624492" sldId="271"/>
            <ac:spMk id="63" creationId="{E48833B5-C3AE-46B6-9EA5-418361679051}"/>
          </ac:spMkLst>
        </pc:spChg>
        <pc:grpChg chg="del">
          <ac:chgData name="Nghĩa Phạm" userId="437b0e18d13f8e57" providerId="LiveId" clId="{1A73169F-B894-44F6-867D-4DBD99BF518C}" dt="2022-03-06T03:44:16.030" v="7519" actId="478"/>
          <ac:grpSpMkLst>
            <pc:docMk/>
            <pc:sldMk cId="1612624492" sldId="271"/>
            <ac:grpSpMk id="4" creationId="{43421113-AB12-449F-BABC-FF4E73CD091D}"/>
          </ac:grpSpMkLst>
        </pc:grpChg>
        <pc:grpChg chg="add mod">
          <ac:chgData name="Nghĩa Phạm" userId="437b0e18d13f8e57" providerId="LiveId" clId="{1A73169F-B894-44F6-867D-4DBD99BF518C}" dt="2022-03-17T08:15:12.386" v="12742" actId="164"/>
          <ac:grpSpMkLst>
            <pc:docMk/>
            <pc:sldMk cId="1612624492" sldId="271"/>
            <ac:grpSpMk id="6" creationId="{7E056E48-B547-4115-BF7C-44E2EA75BA4A}"/>
          </ac:grpSpMkLst>
        </pc:grpChg>
        <pc:grpChg chg="del">
          <ac:chgData name="Nghĩa Phạm" userId="437b0e18d13f8e57" providerId="LiveId" clId="{1A73169F-B894-44F6-867D-4DBD99BF518C}" dt="2022-03-17T08:00:02.647" v="12129" actId="478"/>
          <ac:grpSpMkLst>
            <pc:docMk/>
            <pc:sldMk cId="1612624492" sldId="271"/>
            <ac:grpSpMk id="7" creationId="{1EADD1BC-F0CE-482C-9A00-6EC4D889A7A9}"/>
          </ac:grpSpMkLst>
        </pc:grpChg>
        <pc:grpChg chg="del mod">
          <ac:chgData name="Nghĩa Phạm" userId="437b0e18d13f8e57" providerId="LiveId" clId="{1A73169F-B894-44F6-867D-4DBD99BF518C}" dt="2022-03-06T03:44:16.981" v="7521" actId="478"/>
          <ac:grpSpMkLst>
            <pc:docMk/>
            <pc:sldMk cId="1612624492" sldId="271"/>
            <ac:grpSpMk id="10" creationId="{569A8E7D-C1F7-4C7D-B618-6E98F2C587A7}"/>
          </ac:grpSpMkLst>
        </pc:grpChg>
        <pc:grpChg chg="add mod">
          <ac:chgData name="Nghĩa Phạm" userId="437b0e18d13f8e57" providerId="LiveId" clId="{1A73169F-B894-44F6-867D-4DBD99BF518C}" dt="2022-03-17T08:15:16.674" v="12743" actId="164"/>
          <ac:grpSpMkLst>
            <pc:docMk/>
            <pc:sldMk cId="1612624492" sldId="271"/>
            <ac:grpSpMk id="10" creationId="{6EB70A0E-CF31-4BBA-B740-DBA9AC7F7EC8}"/>
          </ac:grpSpMkLst>
        </pc:grpChg>
        <pc:grpChg chg="add mod">
          <ac:chgData name="Nghĩa Phạm" userId="437b0e18d13f8e57" providerId="LiveId" clId="{1A73169F-B894-44F6-867D-4DBD99BF518C}" dt="2022-03-17T08:15:45.211" v="12754" actId="1076"/>
          <ac:grpSpMkLst>
            <pc:docMk/>
            <pc:sldMk cId="1612624492" sldId="271"/>
            <ac:grpSpMk id="11" creationId="{C29E948D-6AFA-444D-89B8-C81EB8A0A7B9}"/>
          </ac:grpSpMkLst>
        </pc:grpChg>
        <pc:grpChg chg="add mod">
          <ac:chgData name="Nghĩa Phạm" userId="437b0e18d13f8e57" providerId="LiveId" clId="{1A73169F-B894-44F6-867D-4DBD99BF518C}" dt="2022-03-17T08:16:47.817" v="12910" actId="164"/>
          <ac:grpSpMkLst>
            <pc:docMk/>
            <pc:sldMk cId="1612624492" sldId="271"/>
            <ac:grpSpMk id="13" creationId="{03595AF4-5A80-4613-BF82-785BA93839CA}"/>
          </ac:grpSpMkLst>
        </pc:grpChg>
        <pc:grpChg chg="del mod">
          <ac:chgData name="Nghĩa Phạm" userId="437b0e18d13f8e57" providerId="LiveId" clId="{1A73169F-B894-44F6-867D-4DBD99BF518C}" dt="2022-03-06T03:44:17.399" v="7523" actId="478"/>
          <ac:grpSpMkLst>
            <pc:docMk/>
            <pc:sldMk cId="1612624492" sldId="271"/>
            <ac:grpSpMk id="13" creationId="{EAA8A40C-91C2-4014-A49F-4C20479F89C5}"/>
          </ac:grpSpMkLst>
        </pc:grpChg>
        <pc:grpChg chg="del">
          <ac:chgData name="Nghĩa Phạm" userId="437b0e18d13f8e57" providerId="LiveId" clId="{1A73169F-B894-44F6-867D-4DBD99BF518C}" dt="2022-03-06T03:44:17.975" v="7524" actId="478"/>
          <ac:grpSpMkLst>
            <pc:docMk/>
            <pc:sldMk cId="1612624492" sldId="271"/>
            <ac:grpSpMk id="16" creationId="{5605D184-A573-47FB-9DE1-0B6612206C4F}"/>
          </ac:grpSpMkLst>
        </pc:grpChg>
        <pc:grpChg chg="add del mod">
          <ac:chgData name="Nghĩa Phạm" userId="437b0e18d13f8e57" providerId="LiveId" clId="{1A73169F-B894-44F6-867D-4DBD99BF518C}" dt="2022-03-15T08:47:44.005" v="11027" actId="478"/>
          <ac:grpSpMkLst>
            <pc:docMk/>
            <pc:sldMk cId="1612624492" sldId="271"/>
            <ac:grpSpMk id="16" creationId="{7698F94D-2EA8-44A9-9E68-92B224C6E670}"/>
          </ac:grpSpMkLst>
        </pc:grpChg>
        <pc:picChg chg="mod">
          <ac:chgData name="Nghĩa Phạm" userId="437b0e18d13f8e57" providerId="LiveId" clId="{1A73169F-B894-44F6-867D-4DBD99BF518C}" dt="2022-03-07T02:44:41.875" v="9655"/>
          <ac:picMkLst>
            <pc:docMk/>
            <pc:sldMk cId="1612624492" sldId="271"/>
            <ac:picMk id="17" creationId="{6ABC4EA5-5840-45EF-98C7-99F0D85BF7A1}"/>
          </ac:picMkLst>
        </pc:picChg>
        <pc:picChg chg="add mod">
          <ac:chgData name="Nghĩa Phạm" userId="437b0e18d13f8e57" providerId="LiveId" clId="{1A73169F-B894-44F6-867D-4DBD99BF518C}" dt="2022-03-17T08:16:52.627" v="12911" actId="1076"/>
          <ac:picMkLst>
            <pc:docMk/>
            <pc:sldMk cId="1612624492" sldId="271"/>
            <ac:picMk id="18" creationId="{C2581C57-486C-4915-B54B-B03E203EABCA}"/>
          </ac:picMkLst>
        </pc:picChg>
        <pc:picChg chg="add del mod">
          <ac:chgData name="Nghĩa Phạm" userId="437b0e18d13f8e57" providerId="LiveId" clId="{1A73169F-B894-44F6-867D-4DBD99BF518C}" dt="2022-03-05T04:25:39.038" v="2984" actId="21"/>
          <ac:picMkLst>
            <pc:docMk/>
            <pc:sldMk cId="1612624492" sldId="271"/>
            <ac:picMk id="25" creationId="{A92702F3-9BF4-4F9B-9680-DDCD8690C999}"/>
          </ac:picMkLst>
        </pc:picChg>
      </pc:sldChg>
      <pc:sldChg chg="add del">
        <pc:chgData name="Nghĩa Phạm" userId="437b0e18d13f8e57" providerId="LiveId" clId="{1A73169F-B894-44F6-867D-4DBD99BF518C}" dt="2022-03-05T03:43:21.594" v="1566" actId="2890"/>
        <pc:sldMkLst>
          <pc:docMk/>
          <pc:sldMk cId="4073862069" sldId="271"/>
        </pc:sldMkLst>
      </pc:sldChg>
      <pc:sldChg chg="addSp delSp modSp add mod modTransition setBg">
        <pc:chgData name="Nghĩa Phạm" userId="437b0e18d13f8e57" providerId="LiveId" clId="{1A73169F-B894-44F6-867D-4DBD99BF518C}" dt="2022-03-19T07:56:22.894" v="15351" actId="1076"/>
        <pc:sldMkLst>
          <pc:docMk/>
          <pc:sldMk cId="3324685931" sldId="272"/>
        </pc:sldMkLst>
        <pc:spChg chg="add mod">
          <ac:chgData name="Nghĩa Phạm" userId="437b0e18d13f8e57" providerId="LiveId" clId="{1A73169F-B894-44F6-867D-4DBD99BF518C}" dt="2022-03-19T07:38:50.035" v="15192" actId="1076"/>
          <ac:spMkLst>
            <pc:docMk/>
            <pc:sldMk cId="3324685931" sldId="272"/>
            <ac:spMk id="2" creationId="{0DFFC20D-7D71-452A-AEFD-3EEDB618398F}"/>
          </ac:spMkLst>
        </pc:spChg>
        <pc:spChg chg="add del mod ord">
          <ac:chgData name="Nghĩa Phạm" userId="437b0e18d13f8e57" providerId="LiveId" clId="{1A73169F-B894-44F6-867D-4DBD99BF518C}" dt="2022-03-17T07:27:35.353" v="11560" actId="478"/>
          <ac:spMkLst>
            <pc:docMk/>
            <pc:sldMk cId="3324685931" sldId="272"/>
            <ac:spMk id="2" creationId="{B0E7833F-E277-4F56-83E0-4DCB34DA3265}"/>
          </ac:spMkLst>
        </pc:spChg>
        <pc:spChg chg="add del mod">
          <ac:chgData name="Nghĩa Phạm" userId="437b0e18d13f8e57" providerId="LiveId" clId="{1A73169F-B894-44F6-867D-4DBD99BF518C}" dt="2022-03-06T04:41:41.062" v="9038" actId="478"/>
          <ac:spMkLst>
            <pc:docMk/>
            <pc:sldMk cId="3324685931" sldId="272"/>
            <ac:spMk id="2" creationId="{F1EF1B6B-54C7-4A62-A508-52C88A4016C6}"/>
          </ac:spMkLst>
        </pc:spChg>
        <pc:spChg chg="add mod">
          <ac:chgData name="Nghĩa Phạm" userId="437b0e18d13f8e57" providerId="LiveId" clId="{1A73169F-B894-44F6-867D-4DBD99BF518C}" dt="2022-03-19T07:39:06.350" v="15197" actId="1076"/>
          <ac:spMkLst>
            <pc:docMk/>
            <pc:sldMk cId="3324685931" sldId="272"/>
            <ac:spMk id="3" creationId="{27563F32-633D-4631-8387-A3DDAA5ADB15}"/>
          </ac:spMkLst>
        </pc:spChg>
        <pc:spChg chg="add del mod">
          <ac:chgData name="Nghĩa Phạm" userId="437b0e18d13f8e57" providerId="LiveId" clId="{1A73169F-B894-44F6-867D-4DBD99BF518C}" dt="2022-03-17T06:29:30.301" v="11090" actId="478"/>
          <ac:spMkLst>
            <pc:docMk/>
            <pc:sldMk cId="3324685931" sldId="272"/>
            <ac:spMk id="3" creationId="{BB5E22CB-F543-4528-9CE6-210DBBAAAC84}"/>
          </ac:spMkLst>
        </pc:spChg>
        <pc:spChg chg="add del mod topLvl">
          <ac:chgData name="Nghĩa Phạm" userId="437b0e18d13f8e57" providerId="LiveId" clId="{1A73169F-B894-44F6-867D-4DBD99BF518C}" dt="2022-03-17T07:26:32.184" v="11535" actId="478"/>
          <ac:spMkLst>
            <pc:docMk/>
            <pc:sldMk cId="3324685931" sldId="272"/>
            <ac:spMk id="4" creationId="{7A026337-846E-4296-ABDA-7DCE82C803A9}"/>
          </ac:spMkLst>
        </pc:spChg>
        <pc:spChg chg="add mod">
          <ac:chgData name="Nghĩa Phạm" userId="437b0e18d13f8e57" providerId="LiveId" clId="{1A73169F-B894-44F6-867D-4DBD99BF518C}" dt="2022-03-19T07:40:46.598" v="15212" actId="1076"/>
          <ac:spMkLst>
            <pc:docMk/>
            <pc:sldMk cId="3324685931" sldId="272"/>
            <ac:spMk id="4" creationId="{CE1E2959-64DA-465C-82EF-FD7FB5773F45}"/>
          </ac:spMkLst>
        </pc:spChg>
        <pc:spChg chg="add mod">
          <ac:chgData name="Nghĩa Phạm" userId="437b0e18d13f8e57" providerId="LiveId" clId="{1A73169F-B894-44F6-867D-4DBD99BF518C}" dt="2022-03-07T02:44:10.026" v="9647" actId="208"/>
          <ac:spMkLst>
            <pc:docMk/>
            <pc:sldMk cId="3324685931" sldId="272"/>
            <ac:spMk id="5" creationId="{5A888314-557F-44DF-8C2E-129194B26663}"/>
          </ac:spMkLst>
        </pc:spChg>
        <pc:spChg chg="add del mod ord">
          <ac:chgData name="Nghĩa Phạm" userId="437b0e18d13f8e57" providerId="LiveId" clId="{1A73169F-B894-44F6-867D-4DBD99BF518C}" dt="2022-03-15T08:46:29.284" v="10982" actId="478"/>
          <ac:spMkLst>
            <pc:docMk/>
            <pc:sldMk cId="3324685931" sldId="272"/>
            <ac:spMk id="7" creationId="{5EC523C3-75A0-4D11-8201-2BA924FC6018}"/>
          </ac:spMkLst>
        </pc:spChg>
        <pc:spChg chg="add del mod">
          <ac:chgData name="Nghĩa Phạm" userId="437b0e18d13f8e57" providerId="LiveId" clId="{1A73169F-B894-44F6-867D-4DBD99BF518C}" dt="2022-03-15T08:45:13.119" v="10952" actId="11529"/>
          <ac:spMkLst>
            <pc:docMk/>
            <pc:sldMk cId="3324685931" sldId="272"/>
            <ac:spMk id="8" creationId="{EE5EA803-8E3E-48D2-BE41-B4E2B9398A30}"/>
          </ac:spMkLst>
        </pc:spChg>
        <pc:spChg chg="add del mod">
          <ac:chgData name="Nghĩa Phạm" userId="437b0e18d13f8e57" providerId="LiveId" clId="{1A73169F-B894-44F6-867D-4DBD99BF518C}" dt="2022-03-17T07:26:29.100" v="11533" actId="478"/>
          <ac:spMkLst>
            <pc:docMk/>
            <pc:sldMk cId="3324685931" sldId="272"/>
            <ac:spMk id="9" creationId="{694C3CF4-0446-49A5-AB67-10CD353947EB}"/>
          </ac:spMkLst>
        </pc:spChg>
        <pc:spChg chg="add del mod topLvl">
          <ac:chgData name="Nghĩa Phạm" userId="437b0e18d13f8e57" providerId="LiveId" clId="{1A73169F-B894-44F6-867D-4DBD99BF518C}" dt="2022-03-17T07:30:52.350" v="11622" actId="478"/>
          <ac:spMkLst>
            <pc:docMk/>
            <pc:sldMk cId="3324685931" sldId="272"/>
            <ac:spMk id="10" creationId="{DE9FD3D7-CCC7-466F-AE6C-EC86665AFB76}"/>
          </ac:spMkLst>
        </pc:spChg>
        <pc:spChg chg="add mod topLvl">
          <ac:chgData name="Nghĩa Phạm" userId="437b0e18d13f8e57" providerId="LiveId" clId="{1A73169F-B894-44F6-867D-4DBD99BF518C}" dt="2022-03-17T07:32:45.102" v="11659" actId="207"/>
          <ac:spMkLst>
            <pc:docMk/>
            <pc:sldMk cId="3324685931" sldId="272"/>
            <ac:spMk id="20" creationId="{B7005FC1-36C9-4A14-BFBB-FDBF3F5DB618}"/>
          </ac:spMkLst>
        </pc:spChg>
        <pc:spChg chg="add del mod ord topLvl">
          <ac:chgData name="Nghĩa Phạm" userId="437b0e18d13f8e57" providerId="LiveId" clId="{1A73169F-B894-44F6-867D-4DBD99BF518C}" dt="2022-03-17T06:59:12.306" v="11406" actId="478"/>
          <ac:spMkLst>
            <pc:docMk/>
            <pc:sldMk cId="3324685931" sldId="272"/>
            <ac:spMk id="29" creationId="{DF5E45D2-8A9C-42DC-916A-BB56080E06C5}"/>
          </ac:spMkLst>
        </pc:spChg>
        <pc:spChg chg="add del mod topLvl">
          <ac:chgData name="Nghĩa Phạm" userId="437b0e18d13f8e57" providerId="LiveId" clId="{1A73169F-B894-44F6-867D-4DBD99BF518C}" dt="2022-03-17T07:30:52.350" v="11622" actId="478"/>
          <ac:spMkLst>
            <pc:docMk/>
            <pc:sldMk cId="3324685931" sldId="272"/>
            <ac:spMk id="34" creationId="{2DCBA532-81D5-4E49-A4CA-57313089567D}"/>
          </ac:spMkLst>
        </pc:spChg>
        <pc:spChg chg="mod">
          <ac:chgData name="Nghĩa Phạm" userId="437b0e18d13f8e57" providerId="LiveId" clId="{1A73169F-B894-44F6-867D-4DBD99BF518C}" dt="2022-03-15T08:45:12.432" v="10950"/>
          <ac:spMkLst>
            <pc:docMk/>
            <pc:sldMk cId="3324685931" sldId="272"/>
            <ac:spMk id="34" creationId="{C6BB18C1-CBE9-418B-A1DD-82E1B85F5C97}"/>
          </ac:spMkLst>
        </pc:spChg>
        <pc:spChg chg="add del mod topLvl">
          <ac:chgData name="Nghĩa Phạm" userId="437b0e18d13f8e57" providerId="LiveId" clId="{1A73169F-B894-44F6-867D-4DBD99BF518C}" dt="2022-03-17T07:30:52.350" v="11622" actId="478"/>
          <ac:spMkLst>
            <pc:docMk/>
            <pc:sldMk cId="3324685931" sldId="272"/>
            <ac:spMk id="36" creationId="{2CBB6AC7-4BD6-483D-8807-FD46D230E934}"/>
          </ac:spMkLst>
        </pc:spChg>
        <pc:spChg chg="add del mod">
          <ac:chgData name="Nghĩa Phạm" userId="437b0e18d13f8e57" providerId="LiveId" clId="{1A73169F-B894-44F6-867D-4DBD99BF518C}" dt="2022-03-17T07:10:57.660" v="11455" actId="478"/>
          <ac:spMkLst>
            <pc:docMk/>
            <pc:sldMk cId="3324685931" sldId="272"/>
            <ac:spMk id="37" creationId="{021A2FE7-3AF0-4590-A8E9-846ABD7E844F}"/>
          </ac:spMkLst>
        </pc:spChg>
        <pc:spChg chg="add del mod">
          <ac:chgData name="Nghĩa Phạm" userId="437b0e18d13f8e57" providerId="LiveId" clId="{1A73169F-B894-44F6-867D-4DBD99BF518C}" dt="2022-03-05T04:32:31.287" v="3052"/>
          <ac:spMkLst>
            <pc:docMk/>
            <pc:sldMk cId="3324685931" sldId="272"/>
            <ac:spMk id="39" creationId="{BE9BA0D8-28BD-483B-A7C4-EF27102FAA26}"/>
          </ac:spMkLst>
        </pc:spChg>
        <pc:spChg chg="add del mod">
          <ac:chgData name="Nghĩa Phạm" userId="437b0e18d13f8e57" providerId="LiveId" clId="{1A73169F-B894-44F6-867D-4DBD99BF518C}" dt="2022-03-05T04:32:31.287" v="3052"/>
          <ac:spMkLst>
            <pc:docMk/>
            <pc:sldMk cId="3324685931" sldId="272"/>
            <ac:spMk id="40" creationId="{55A4AD12-7C4C-4C03-AB4A-04F395CE9B81}"/>
          </ac:spMkLst>
        </pc:spChg>
        <pc:spChg chg="add del mod">
          <ac:chgData name="Nghĩa Phạm" userId="437b0e18d13f8e57" providerId="LiveId" clId="{1A73169F-B894-44F6-867D-4DBD99BF518C}" dt="2022-03-05T04:32:31.287" v="3052"/>
          <ac:spMkLst>
            <pc:docMk/>
            <pc:sldMk cId="3324685931" sldId="272"/>
            <ac:spMk id="41" creationId="{49085CDC-CA5E-47FB-8A57-9316E6B6EEB1}"/>
          </ac:spMkLst>
        </pc:spChg>
        <pc:spChg chg="add del mod">
          <ac:chgData name="Nghĩa Phạm" userId="437b0e18d13f8e57" providerId="LiveId" clId="{1A73169F-B894-44F6-867D-4DBD99BF518C}" dt="2022-03-05T04:32:31.287" v="3052"/>
          <ac:spMkLst>
            <pc:docMk/>
            <pc:sldMk cId="3324685931" sldId="272"/>
            <ac:spMk id="42" creationId="{8BCC15EC-0FC7-4D22-841C-F24ACE9B243B}"/>
          </ac:spMkLst>
        </pc:spChg>
        <pc:spChg chg="add del mod">
          <ac:chgData name="Nghĩa Phạm" userId="437b0e18d13f8e57" providerId="LiveId" clId="{1A73169F-B894-44F6-867D-4DBD99BF518C}" dt="2022-03-05T04:32:31.287" v="3052"/>
          <ac:spMkLst>
            <pc:docMk/>
            <pc:sldMk cId="3324685931" sldId="272"/>
            <ac:spMk id="43" creationId="{13657BC3-5606-4998-9F16-001A4D35D01B}"/>
          </ac:spMkLst>
        </pc:spChg>
        <pc:spChg chg="add mod">
          <ac:chgData name="Nghĩa Phạm" userId="437b0e18d13f8e57" providerId="LiveId" clId="{1A73169F-B894-44F6-867D-4DBD99BF518C}" dt="2022-03-19T07:41:19.905" v="15224" actId="1076"/>
          <ac:spMkLst>
            <pc:docMk/>
            <pc:sldMk cId="3324685931" sldId="272"/>
            <ac:spMk id="43" creationId="{ED2B74F7-A485-4AE6-A75C-269B6B96F207}"/>
          </ac:spMkLst>
        </pc:spChg>
        <pc:spChg chg="add del mod">
          <ac:chgData name="Nghĩa Phạm" userId="437b0e18d13f8e57" providerId="LiveId" clId="{1A73169F-B894-44F6-867D-4DBD99BF518C}" dt="2022-03-05T04:32:31.287" v="3052"/>
          <ac:spMkLst>
            <pc:docMk/>
            <pc:sldMk cId="3324685931" sldId="272"/>
            <ac:spMk id="44" creationId="{37AB10A5-A043-4399-BD71-49BCFABFE093}"/>
          </ac:spMkLst>
        </pc:spChg>
        <pc:spChg chg="add del mod">
          <ac:chgData name="Nghĩa Phạm" userId="437b0e18d13f8e57" providerId="LiveId" clId="{1A73169F-B894-44F6-867D-4DBD99BF518C}" dt="2022-03-19T07:56:22.894" v="15351" actId="1076"/>
          <ac:spMkLst>
            <pc:docMk/>
            <pc:sldMk cId="3324685931" sldId="272"/>
            <ac:spMk id="45" creationId="{90ED20B4-DCAE-4D50-98CA-D00CC4FDC106}"/>
          </ac:spMkLst>
        </pc:spChg>
        <pc:spChg chg="add del mod">
          <ac:chgData name="Nghĩa Phạm" userId="437b0e18d13f8e57" providerId="LiveId" clId="{1A73169F-B894-44F6-867D-4DBD99BF518C}" dt="2022-03-05T04:32:31.287" v="3052"/>
          <ac:spMkLst>
            <pc:docMk/>
            <pc:sldMk cId="3324685931" sldId="272"/>
            <ac:spMk id="45" creationId="{A38BD267-7740-4E53-B6ED-90E31006C51E}"/>
          </ac:spMkLst>
        </pc:spChg>
        <pc:spChg chg="add del mod">
          <ac:chgData name="Nghĩa Phạm" userId="437b0e18d13f8e57" providerId="LiveId" clId="{1A73169F-B894-44F6-867D-4DBD99BF518C}" dt="2022-03-05T04:32:31.287" v="3052"/>
          <ac:spMkLst>
            <pc:docMk/>
            <pc:sldMk cId="3324685931" sldId="272"/>
            <ac:spMk id="46" creationId="{CB6464A6-CD70-4CA7-A1CE-B54FBC535571}"/>
          </ac:spMkLst>
        </pc:spChg>
        <pc:spChg chg="add del mod">
          <ac:chgData name="Nghĩa Phạm" userId="437b0e18d13f8e57" providerId="LiveId" clId="{1A73169F-B894-44F6-867D-4DBD99BF518C}" dt="2022-03-05T04:33:20.216" v="3067"/>
          <ac:spMkLst>
            <pc:docMk/>
            <pc:sldMk cId="3324685931" sldId="272"/>
            <ac:spMk id="47" creationId="{543F3593-6F3B-427B-93C6-5E121143F573}"/>
          </ac:spMkLst>
        </pc:spChg>
        <pc:spChg chg="add del mod">
          <ac:chgData name="Nghĩa Phạm" userId="437b0e18d13f8e57" providerId="LiveId" clId="{1A73169F-B894-44F6-867D-4DBD99BF518C}" dt="2022-03-05T04:33:20.216" v="3067"/>
          <ac:spMkLst>
            <pc:docMk/>
            <pc:sldMk cId="3324685931" sldId="272"/>
            <ac:spMk id="48" creationId="{94572EF4-5832-45AE-9AE7-9F03005BDA3C}"/>
          </ac:spMkLst>
        </pc:spChg>
        <pc:spChg chg="add del mod">
          <ac:chgData name="Nghĩa Phạm" userId="437b0e18d13f8e57" providerId="LiveId" clId="{1A73169F-B894-44F6-867D-4DBD99BF518C}" dt="2022-03-17T07:38:11.208" v="11801" actId="478"/>
          <ac:spMkLst>
            <pc:docMk/>
            <pc:sldMk cId="3324685931" sldId="272"/>
            <ac:spMk id="49" creationId="{369E1C59-AB7E-4B2B-9D74-B9E9E4079913}"/>
          </ac:spMkLst>
        </pc:spChg>
        <pc:spChg chg="add del mod">
          <ac:chgData name="Nghĩa Phạm" userId="437b0e18d13f8e57" providerId="LiveId" clId="{1A73169F-B894-44F6-867D-4DBD99BF518C}" dt="2022-03-05T04:33:20.216" v="3067"/>
          <ac:spMkLst>
            <pc:docMk/>
            <pc:sldMk cId="3324685931" sldId="272"/>
            <ac:spMk id="49" creationId="{E2805BDD-A1E7-4D5C-A53A-1F8E3146F2BE}"/>
          </ac:spMkLst>
        </pc:spChg>
        <pc:spChg chg="add del mod">
          <ac:chgData name="Nghĩa Phạm" userId="437b0e18d13f8e57" providerId="LiveId" clId="{1A73169F-B894-44F6-867D-4DBD99BF518C}" dt="2022-03-05T04:33:20.216" v="3067"/>
          <ac:spMkLst>
            <pc:docMk/>
            <pc:sldMk cId="3324685931" sldId="272"/>
            <ac:spMk id="50" creationId="{55067DEF-B5C4-43A5-B625-67CE3E42942B}"/>
          </ac:spMkLst>
        </pc:spChg>
        <pc:spChg chg="add del mod">
          <ac:chgData name="Nghĩa Phạm" userId="437b0e18d13f8e57" providerId="LiveId" clId="{1A73169F-B894-44F6-867D-4DBD99BF518C}" dt="2022-03-05T04:33:20.216" v="3067"/>
          <ac:spMkLst>
            <pc:docMk/>
            <pc:sldMk cId="3324685931" sldId="272"/>
            <ac:spMk id="51" creationId="{DDCD1BDD-2E91-4871-9CD6-807068942E0F}"/>
          </ac:spMkLst>
        </pc:spChg>
        <pc:spChg chg="add del mod">
          <ac:chgData name="Nghĩa Phạm" userId="437b0e18d13f8e57" providerId="LiveId" clId="{1A73169F-B894-44F6-867D-4DBD99BF518C}" dt="2022-03-05T04:33:20.216" v="3067"/>
          <ac:spMkLst>
            <pc:docMk/>
            <pc:sldMk cId="3324685931" sldId="272"/>
            <ac:spMk id="52" creationId="{EB8FFF0B-FCC7-4C9F-8DE9-FDA257DC9466}"/>
          </ac:spMkLst>
        </pc:spChg>
        <pc:spChg chg="add del mod">
          <ac:chgData name="Nghĩa Phạm" userId="437b0e18d13f8e57" providerId="LiveId" clId="{1A73169F-B894-44F6-867D-4DBD99BF518C}" dt="2022-03-05T04:33:20.216" v="3067"/>
          <ac:spMkLst>
            <pc:docMk/>
            <pc:sldMk cId="3324685931" sldId="272"/>
            <ac:spMk id="53" creationId="{5F4DC77E-2F7B-48A9-9036-8159E82E5AF0}"/>
          </ac:spMkLst>
        </pc:spChg>
        <pc:spChg chg="add del mod">
          <ac:chgData name="Nghĩa Phạm" userId="437b0e18d13f8e57" providerId="LiveId" clId="{1A73169F-B894-44F6-867D-4DBD99BF518C}" dt="2022-03-05T04:33:20.216" v="3067"/>
          <ac:spMkLst>
            <pc:docMk/>
            <pc:sldMk cId="3324685931" sldId="272"/>
            <ac:spMk id="54" creationId="{8CCE0DD1-CF59-4208-BB05-825F299E4DAD}"/>
          </ac:spMkLst>
        </pc:spChg>
        <pc:spChg chg="add del mod">
          <ac:chgData name="Nghĩa Phạm" userId="437b0e18d13f8e57" providerId="LiveId" clId="{1A73169F-B894-44F6-867D-4DBD99BF518C}" dt="2022-03-05T04:34:25.674" v="3111"/>
          <ac:spMkLst>
            <pc:docMk/>
            <pc:sldMk cId="3324685931" sldId="272"/>
            <ac:spMk id="55" creationId="{B5239F71-3CD6-4A28-8830-A60169B88A0A}"/>
          </ac:spMkLst>
        </pc:spChg>
        <pc:spChg chg="add del mod">
          <ac:chgData name="Nghĩa Phạm" userId="437b0e18d13f8e57" providerId="LiveId" clId="{1A73169F-B894-44F6-867D-4DBD99BF518C}" dt="2022-03-05T04:34:25.674" v="3111"/>
          <ac:spMkLst>
            <pc:docMk/>
            <pc:sldMk cId="3324685931" sldId="272"/>
            <ac:spMk id="56" creationId="{8E97D307-7F5B-4004-AFD8-93D89FBC7BD2}"/>
          </ac:spMkLst>
        </pc:spChg>
        <pc:spChg chg="add del mod">
          <ac:chgData name="Nghĩa Phạm" userId="437b0e18d13f8e57" providerId="LiveId" clId="{1A73169F-B894-44F6-867D-4DBD99BF518C}" dt="2022-03-05T04:34:25.674" v="3111"/>
          <ac:spMkLst>
            <pc:docMk/>
            <pc:sldMk cId="3324685931" sldId="272"/>
            <ac:spMk id="57" creationId="{EC6CD84E-512A-4E32-813E-33476698FEEC}"/>
          </ac:spMkLst>
        </pc:spChg>
        <pc:spChg chg="add del mod">
          <ac:chgData name="Nghĩa Phạm" userId="437b0e18d13f8e57" providerId="LiveId" clId="{1A73169F-B894-44F6-867D-4DBD99BF518C}" dt="2022-03-05T04:34:25.674" v="3111"/>
          <ac:spMkLst>
            <pc:docMk/>
            <pc:sldMk cId="3324685931" sldId="272"/>
            <ac:spMk id="58" creationId="{1D832FB2-E273-4D1D-A329-FCAFC9AC6E7B}"/>
          </ac:spMkLst>
        </pc:spChg>
        <pc:spChg chg="add del mod">
          <ac:chgData name="Nghĩa Phạm" userId="437b0e18d13f8e57" providerId="LiveId" clId="{1A73169F-B894-44F6-867D-4DBD99BF518C}" dt="2022-03-05T04:34:25.674" v="3111"/>
          <ac:spMkLst>
            <pc:docMk/>
            <pc:sldMk cId="3324685931" sldId="272"/>
            <ac:spMk id="59" creationId="{88E7B6CF-55B2-43D8-AEF9-E55D636A0BE7}"/>
          </ac:spMkLst>
        </pc:spChg>
        <pc:spChg chg="add del mod">
          <ac:chgData name="Nghĩa Phạm" userId="437b0e18d13f8e57" providerId="LiveId" clId="{1A73169F-B894-44F6-867D-4DBD99BF518C}" dt="2022-03-05T04:34:25.674" v="3111"/>
          <ac:spMkLst>
            <pc:docMk/>
            <pc:sldMk cId="3324685931" sldId="272"/>
            <ac:spMk id="60" creationId="{10ED2D47-845A-44A4-B679-C4F84B451013}"/>
          </ac:spMkLst>
        </pc:spChg>
        <pc:spChg chg="add del mod">
          <ac:chgData name="Nghĩa Phạm" userId="437b0e18d13f8e57" providerId="LiveId" clId="{1A73169F-B894-44F6-867D-4DBD99BF518C}" dt="2022-03-05T04:34:25.674" v="3111"/>
          <ac:spMkLst>
            <pc:docMk/>
            <pc:sldMk cId="3324685931" sldId="272"/>
            <ac:spMk id="61" creationId="{9D20675F-519A-4048-879D-83AE183F611D}"/>
          </ac:spMkLst>
        </pc:spChg>
        <pc:spChg chg="add del mod">
          <ac:chgData name="Nghĩa Phạm" userId="437b0e18d13f8e57" providerId="LiveId" clId="{1A73169F-B894-44F6-867D-4DBD99BF518C}" dt="2022-03-05T04:34:25.674" v="3111"/>
          <ac:spMkLst>
            <pc:docMk/>
            <pc:sldMk cId="3324685931" sldId="272"/>
            <ac:spMk id="62" creationId="{4142046E-7197-4F09-82D8-814AF2DFBEF1}"/>
          </ac:spMkLst>
        </pc:spChg>
        <pc:spChg chg="add del mod">
          <ac:chgData name="Nghĩa Phạm" userId="437b0e18d13f8e57" providerId="LiveId" clId="{1A73169F-B894-44F6-867D-4DBD99BF518C}" dt="2022-03-05T04:35:34.016" v="3133" actId="478"/>
          <ac:spMkLst>
            <pc:docMk/>
            <pc:sldMk cId="3324685931" sldId="272"/>
            <ac:spMk id="63" creationId="{83B61532-1E8A-46CF-93CC-C5AB48FF4BCD}"/>
          </ac:spMkLst>
        </pc:spChg>
        <pc:spChg chg="add del mod">
          <ac:chgData name="Nghĩa Phạm" userId="437b0e18d13f8e57" providerId="LiveId" clId="{1A73169F-B894-44F6-867D-4DBD99BF518C}" dt="2022-03-17T06:57:09.614" v="11350" actId="478"/>
          <ac:spMkLst>
            <pc:docMk/>
            <pc:sldMk cId="3324685931" sldId="272"/>
            <ac:spMk id="63" creationId="{BA903377-6C17-43F2-9BAB-6F10A7FBDC63}"/>
          </ac:spMkLst>
        </pc:spChg>
        <pc:spChg chg="add del mod">
          <ac:chgData name="Nghĩa Phạm" userId="437b0e18d13f8e57" providerId="LiveId" clId="{1A73169F-B894-44F6-867D-4DBD99BF518C}" dt="2022-03-17T07:28:12.707" v="11562" actId="478"/>
          <ac:spMkLst>
            <pc:docMk/>
            <pc:sldMk cId="3324685931" sldId="272"/>
            <ac:spMk id="64" creationId="{082CA1FE-5F82-4EF9-8D0E-08BAE2AB352A}"/>
          </ac:spMkLst>
        </pc:spChg>
        <pc:spChg chg="add mod">
          <ac:chgData name="Nghĩa Phạm" userId="437b0e18d13f8e57" providerId="LiveId" clId="{1A73169F-B894-44F6-867D-4DBD99BF518C}" dt="2022-03-17T07:28:26.837" v="11569" actId="1076"/>
          <ac:spMkLst>
            <pc:docMk/>
            <pc:sldMk cId="3324685931" sldId="272"/>
            <ac:spMk id="65" creationId="{611A3037-BB34-4C61-9706-31DF94F094D5}"/>
          </ac:spMkLst>
        </pc:spChg>
        <pc:spChg chg="add del mod">
          <ac:chgData name="Nghĩa Phạm" userId="437b0e18d13f8e57" providerId="LiveId" clId="{1A73169F-B894-44F6-867D-4DBD99BF518C}" dt="2022-03-17T07:28:16.563" v="11564" actId="478"/>
          <ac:spMkLst>
            <pc:docMk/>
            <pc:sldMk cId="3324685931" sldId="272"/>
            <ac:spMk id="66" creationId="{B3604A32-6607-4812-B2B9-8FD739D2A5EA}"/>
          </ac:spMkLst>
        </pc:spChg>
        <pc:spChg chg="add mod">
          <ac:chgData name="Nghĩa Phạm" userId="437b0e18d13f8e57" providerId="LiveId" clId="{1A73169F-B894-44F6-867D-4DBD99BF518C}" dt="2022-03-17T07:28:34.339" v="11573" actId="1076"/>
          <ac:spMkLst>
            <pc:docMk/>
            <pc:sldMk cId="3324685931" sldId="272"/>
            <ac:spMk id="67" creationId="{8C9D948A-E1EE-49D6-8940-F1D3594790F5}"/>
          </ac:spMkLst>
        </pc:spChg>
        <pc:spChg chg="add del mod">
          <ac:chgData name="Nghĩa Phạm" userId="437b0e18d13f8e57" providerId="LiveId" clId="{1A73169F-B894-44F6-867D-4DBD99BF518C}" dt="2022-03-17T06:57:08.648" v="11349" actId="478"/>
          <ac:spMkLst>
            <pc:docMk/>
            <pc:sldMk cId="3324685931" sldId="272"/>
            <ac:spMk id="68" creationId="{B0F0D8B7-60C5-4736-9ECF-ABDA72EF4460}"/>
          </ac:spMkLst>
        </pc:spChg>
        <pc:spChg chg="add del mod">
          <ac:chgData name="Nghĩa Phạm" userId="437b0e18d13f8e57" providerId="LiveId" clId="{1A73169F-B894-44F6-867D-4DBD99BF518C}" dt="2022-03-17T07:26:32.184" v="11535" actId="478"/>
          <ac:spMkLst>
            <pc:docMk/>
            <pc:sldMk cId="3324685931" sldId="272"/>
            <ac:spMk id="69" creationId="{C16047BE-5541-4CBD-805A-90F5ADE8CC1E}"/>
          </ac:spMkLst>
        </pc:spChg>
        <pc:spChg chg="mod">
          <ac:chgData name="Nghĩa Phạm" userId="437b0e18d13f8e57" providerId="LiveId" clId="{1A73169F-B894-44F6-867D-4DBD99BF518C}" dt="2022-03-17T07:42:02.156" v="11884" actId="1036"/>
          <ac:spMkLst>
            <pc:docMk/>
            <pc:sldMk cId="3324685931" sldId="272"/>
            <ac:spMk id="129" creationId="{447B4058-B947-4DEC-9DEE-D518650C4AEC}"/>
          </ac:spMkLst>
        </pc:spChg>
        <pc:spChg chg="mod">
          <ac:chgData name="Nghĩa Phạm" userId="437b0e18d13f8e57" providerId="LiveId" clId="{1A73169F-B894-44F6-867D-4DBD99BF518C}" dt="2022-03-06T03:40:25.843" v="7336" actId="20577"/>
          <ac:spMkLst>
            <pc:docMk/>
            <pc:sldMk cId="3324685931" sldId="272"/>
            <ac:spMk id="132" creationId="{409E99CA-61F6-4C3C-8E89-7032E9DAF5B3}"/>
          </ac:spMkLst>
        </pc:spChg>
        <pc:spChg chg="mod">
          <ac:chgData name="Nghĩa Phạm" userId="437b0e18d13f8e57" providerId="LiveId" clId="{1A73169F-B894-44F6-867D-4DBD99BF518C}" dt="2022-03-06T03:40:28.100" v="7339" actId="20577"/>
          <ac:spMkLst>
            <pc:docMk/>
            <pc:sldMk cId="3324685931" sldId="272"/>
            <ac:spMk id="135" creationId="{3927F1DA-D5F7-44ED-AA75-99F40F19BE2D}"/>
          </ac:spMkLst>
        </pc:spChg>
        <pc:spChg chg="mod">
          <ac:chgData name="Nghĩa Phạm" userId="437b0e18d13f8e57" providerId="LiveId" clId="{1A73169F-B894-44F6-867D-4DBD99BF518C}" dt="2022-03-06T03:40:30.164" v="7341" actId="20577"/>
          <ac:spMkLst>
            <pc:docMk/>
            <pc:sldMk cId="3324685931" sldId="272"/>
            <ac:spMk id="138" creationId="{FE87135D-7558-4DB3-A581-0C0F767F13E9}"/>
          </ac:spMkLst>
        </pc:spChg>
        <pc:spChg chg="mod">
          <ac:chgData name="Nghĩa Phạm" userId="437b0e18d13f8e57" providerId="LiveId" clId="{1A73169F-B894-44F6-867D-4DBD99BF518C}" dt="2022-03-06T03:40:22.973" v="7332" actId="20577"/>
          <ac:spMkLst>
            <pc:docMk/>
            <pc:sldMk cId="3324685931" sldId="272"/>
            <ac:spMk id="141" creationId="{B95525C0-75F8-4C92-933B-73BE167FB5C9}"/>
          </ac:spMkLst>
        </pc:spChg>
        <pc:spChg chg="mod">
          <ac:chgData name="Nghĩa Phạm" userId="437b0e18d13f8e57" providerId="LiveId" clId="{1A73169F-B894-44F6-867D-4DBD99BF518C}" dt="2022-03-15T08:45:11.193" v="10944" actId="207"/>
          <ac:spMkLst>
            <pc:docMk/>
            <pc:sldMk cId="3324685931" sldId="272"/>
            <ac:spMk id="142" creationId="{E575313D-51C1-4825-988A-393CBF1F5AFA}"/>
          </ac:spMkLst>
        </pc:spChg>
        <pc:spChg chg="del mod">
          <ac:chgData name="Nghĩa Phạm" userId="437b0e18d13f8e57" providerId="LiveId" clId="{1A73169F-B894-44F6-867D-4DBD99BF518C}" dt="2022-03-05T04:29:05.792" v="3009" actId="478"/>
          <ac:spMkLst>
            <pc:docMk/>
            <pc:sldMk cId="3324685931" sldId="272"/>
            <ac:spMk id="143" creationId="{AAD978D3-CCD2-4A9B-B975-7C14AD474E51}"/>
          </ac:spMkLst>
        </pc:spChg>
        <pc:spChg chg="mod">
          <ac:chgData name="Nghĩa Phạm" userId="437b0e18d13f8e57" providerId="LiveId" clId="{1A73169F-B894-44F6-867D-4DBD99BF518C}" dt="2022-03-17T07:32:32.180" v="11656" actId="14100"/>
          <ac:spMkLst>
            <pc:docMk/>
            <pc:sldMk cId="3324685931" sldId="272"/>
            <ac:spMk id="144" creationId="{84909884-EA5B-4BD6-A468-E2CA2D1F726B}"/>
          </ac:spMkLst>
        </pc:spChg>
        <pc:spChg chg="del mod">
          <ac:chgData name="Nghĩa Phạm" userId="437b0e18d13f8e57" providerId="LiveId" clId="{1A73169F-B894-44F6-867D-4DBD99BF518C}" dt="2022-03-17T07:28:17.369" v="11565" actId="478"/>
          <ac:spMkLst>
            <pc:docMk/>
            <pc:sldMk cId="3324685931" sldId="272"/>
            <ac:spMk id="145" creationId="{92C21CC5-46EA-475D-9974-A633C03B02C4}"/>
          </ac:spMkLst>
        </pc:spChg>
        <pc:spChg chg="mod">
          <ac:chgData name="Nghĩa Phạm" userId="437b0e18d13f8e57" providerId="LiveId" clId="{1A73169F-B894-44F6-867D-4DBD99BF518C}" dt="2022-03-17T07:28:30.263" v="11572" actId="20577"/>
          <ac:spMkLst>
            <pc:docMk/>
            <pc:sldMk cId="3324685931" sldId="272"/>
            <ac:spMk id="146" creationId="{3A8FD59B-3C45-4722-99AC-E2E684B8DF7F}"/>
          </ac:spMkLst>
        </pc:spChg>
        <pc:spChg chg="del mod">
          <ac:chgData name="Nghĩa Phạm" userId="437b0e18d13f8e57" providerId="LiveId" clId="{1A73169F-B894-44F6-867D-4DBD99BF518C}" dt="2022-03-17T07:28:14.801" v="11563" actId="478"/>
          <ac:spMkLst>
            <pc:docMk/>
            <pc:sldMk cId="3324685931" sldId="272"/>
            <ac:spMk id="147" creationId="{03E3640A-6672-42CE-A6D7-E41D0979AFD0}"/>
          </ac:spMkLst>
        </pc:spChg>
        <pc:grpChg chg="add del mod">
          <ac:chgData name="Nghĩa Phạm" userId="437b0e18d13f8e57" providerId="LiveId" clId="{1A73169F-B894-44F6-867D-4DBD99BF518C}" dt="2022-03-19T02:05:52.801" v="13437" actId="165"/>
          <ac:grpSpMkLst>
            <pc:docMk/>
            <pc:sldMk cId="3324685931" sldId="272"/>
            <ac:grpSpMk id="2" creationId="{C9CC1812-6BA4-47BB-BA28-0E57A7003BD5}"/>
          </ac:grpSpMkLst>
        </pc:grpChg>
        <pc:grpChg chg="add del mod">
          <ac:chgData name="Nghĩa Phạm" userId="437b0e18d13f8e57" providerId="LiveId" clId="{1A73169F-B894-44F6-867D-4DBD99BF518C}" dt="2022-03-15T08:45:18.815" v="10955" actId="478"/>
          <ac:grpSpMkLst>
            <pc:docMk/>
            <pc:sldMk cId="3324685931" sldId="272"/>
            <ac:grpSpMk id="6" creationId="{25051CCE-6E9E-4FF1-BB1D-534F76F7FD5B}"/>
          </ac:grpSpMkLst>
        </pc:grpChg>
        <pc:grpChg chg="del mod">
          <ac:chgData name="Nghĩa Phạm" userId="437b0e18d13f8e57" providerId="LiveId" clId="{1A73169F-B894-44F6-867D-4DBD99BF518C}" dt="2022-03-06T00:38:44.478" v="6451" actId="21"/>
          <ac:grpSpMkLst>
            <pc:docMk/>
            <pc:sldMk cId="3324685931" sldId="272"/>
            <ac:grpSpMk id="18" creationId="{3B4F6CDF-0916-4078-BB1C-13466C46CD88}"/>
          </ac:grpSpMkLst>
        </pc:grpChg>
        <pc:grpChg chg="add del mod">
          <ac:chgData name="Nghĩa Phạm" userId="437b0e18d13f8e57" providerId="LiveId" clId="{1A73169F-B894-44F6-867D-4DBD99BF518C}" dt="2022-03-17T06:46:44.666" v="11185" actId="165"/>
          <ac:grpSpMkLst>
            <pc:docMk/>
            <pc:sldMk cId="3324685931" sldId="272"/>
            <ac:grpSpMk id="21" creationId="{22485735-E294-4548-B5B4-A3F39E081657}"/>
          </ac:grpSpMkLst>
        </pc:grpChg>
        <pc:grpChg chg="del mod">
          <ac:chgData name="Nghĩa Phạm" userId="437b0e18d13f8e57" providerId="LiveId" clId="{1A73169F-B894-44F6-867D-4DBD99BF518C}" dt="2022-03-06T00:38:44.478" v="6451" actId="21"/>
          <ac:grpSpMkLst>
            <pc:docMk/>
            <pc:sldMk cId="3324685931" sldId="272"/>
            <ac:grpSpMk id="21" creationId="{8F32C8F6-5256-47FD-89E0-61A871CDEF76}"/>
          </ac:grpSpMkLst>
        </pc:grpChg>
        <pc:grpChg chg="del mod">
          <ac:chgData name="Nghĩa Phạm" userId="437b0e18d13f8e57" providerId="LiveId" clId="{1A73169F-B894-44F6-867D-4DBD99BF518C}" dt="2022-03-06T00:38:44.478" v="6451" actId="21"/>
          <ac:grpSpMkLst>
            <pc:docMk/>
            <pc:sldMk cId="3324685931" sldId="272"/>
            <ac:grpSpMk id="25" creationId="{386A33AC-5219-4658-8693-24A45FFDE281}"/>
          </ac:grpSpMkLst>
        </pc:grpChg>
        <pc:grpChg chg="add del mod topLvl">
          <ac:chgData name="Nghĩa Phạm" userId="437b0e18d13f8e57" providerId="LiveId" clId="{1A73169F-B894-44F6-867D-4DBD99BF518C}" dt="2022-03-17T07:30:52.350" v="11622" actId="478"/>
          <ac:grpSpMkLst>
            <pc:docMk/>
            <pc:sldMk cId="3324685931" sldId="272"/>
            <ac:grpSpMk id="35" creationId="{6BEDD318-43B3-4354-85AB-0CCE7C4D3B5A}"/>
          </ac:grpSpMkLst>
        </pc:grpChg>
        <pc:grpChg chg="add del mod">
          <ac:chgData name="Nghĩa Phạm" userId="437b0e18d13f8e57" providerId="LiveId" clId="{1A73169F-B894-44F6-867D-4DBD99BF518C}" dt="2022-03-17T07:30:20.589" v="11611" actId="165"/>
          <ac:grpSpMkLst>
            <pc:docMk/>
            <pc:sldMk cId="3324685931" sldId="272"/>
            <ac:grpSpMk id="38" creationId="{CB6DB4AA-2381-4126-8E0C-2EEC3673E392}"/>
          </ac:grpSpMkLst>
        </pc:grpChg>
        <pc:grpChg chg="add mod">
          <ac:chgData name="Nghĩa Phạm" userId="437b0e18d13f8e57" providerId="LiveId" clId="{1A73169F-B894-44F6-867D-4DBD99BF518C}" dt="2022-03-17T07:32:36.903" v="11657" actId="207"/>
          <ac:grpSpMkLst>
            <pc:docMk/>
            <pc:sldMk cId="3324685931" sldId="272"/>
            <ac:grpSpMk id="39" creationId="{1D585923-7003-4F28-8312-87EE248BD7B2}"/>
          </ac:grpSpMkLst>
        </pc:grpChg>
        <pc:grpChg chg="add mod">
          <ac:chgData name="Nghĩa Phạm" userId="437b0e18d13f8e57" providerId="LiveId" clId="{1A73169F-B894-44F6-867D-4DBD99BF518C}" dt="2022-03-17T14:14:33.399" v="13063" actId="1076"/>
          <ac:grpSpMkLst>
            <pc:docMk/>
            <pc:sldMk cId="3324685931" sldId="272"/>
            <ac:grpSpMk id="40" creationId="{41B232AF-9C2D-475C-9BA3-DD1633493311}"/>
          </ac:grpSpMkLst>
        </pc:grpChg>
        <pc:grpChg chg="mod">
          <ac:chgData name="Nghĩa Phạm" userId="437b0e18d13f8e57" providerId="LiveId" clId="{1A73169F-B894-44F6-867D-4DBD99BF518C}" dt="2022-03-05T04:21:25.436" v="2786" actId="1037"/>
          <ac:grpSpMkLst>
            <pc:docMk/>
            <pc:sldMk cId="3324685931" sldId="272"/>
            <ac:grpSpMk id="127" creationId="{6442BFF0-1572-40B6-B363-DFB1E3E21785}"/>
          </ac:grpSpMkLst>
        </pc:grpChg>
        <pc:picChg chg="add mod">
          <ac:chgData name="Nghĩa Phạm" userId="437b0e18d13f8e57" providerId="LiveId" clId="{1A73169F-B894-44F6-867D-4DBD99BF518C}" dt="2022-03-07T02:44:32.205" v="9650"/>
          <ac:picMkLst>
            <pc:docMk/>
            <pc:sldMk cId="3324685931" sldId="272"/>
            <ac:picMk id="3" creationId="{31192F87-6A01-441D-8A3E-B49534C80A90}"/>
          </ac:picMkLst>
        </pc:picChg>
        <pc:picChg chg="add del mod">
          <ac:chgData name="Nghĩa Phạm" userId="437b0e18d13f8e57" providerId="LiveId" clId="{1A73169F-B894-44F6-867D-4DBD99BF518C}" dt="2022-03-06T04:36:03.783" v="8937" actId="478"/>
          <ac:picMkLst>
            <pc:docMk/>
            <pc:sldMk cId="3324685931" sldId="272"/>
            <ac:picMk id="3" creationId="{AC4BF02A-63B7-4946-8620-5F08D53C00DE}"/>
          </ac:picMkLst>
        </pc:picChg>
        <pc:picChg chg="add del mod">
          <ac:chgData name="Nghĩa Phạm" userId="437b0e18d13f8e57" providerId="LiveId" clId="{1A73169F-B894-44F6-867D-4DBD99BF518C}" dt="2022-03-17T06:35:01.619" v="11110" actId="478"/>
          <ac:picMkLst>
            <pc:docMk/>
            <pc:sldMk cId="3324685931" sldId="272"/>
            <ac:picMk id="6" creationId="{93F35D6F-8B20-4E27-B542-ECC2D83347D8}"/>
          </ac:picMkLst>
        </pc:picChg>
        <pc:picChg chg="del mod">
          <ac:chgData name="Nghĩa Phạm" userId="437b0e18d13f8e57" providerId="LiveId" clId="{1A73169F-B894-44F6-867D-4DBD99BF518C}" dt="2022-03-06T00:38:44.478" v="6451" actId="21"/>
          <ac:picMkLst>
            <pc:docMk/>
            <pc:sldMk cId="3324685931" sldId="272"/>
            <ac:picMk id="7" creationId="{78C95FE7-E672-4C05-8ADF-D6B47910A64A}"/>
          </ac:picMkLst>
        </pc:picChg>
        <pc:picChg chg="del mod">
          <ac:chgData name="Nghĩa Phạm" userId="437b0e18d13f8e57" providerId="LiveId" clId="{1A73169F-B894-44F6-867D-4DBD99BF518C}" dt="2022-03-06T00:38:44.478" v="6451" actId="21"/>
          <ac:picMkLst>
            <pc:docMk/>
            <pc:sldMk cId="3324685931" sldId="272"/>
            <ac:picMk id="8" creationId="{2F466077-2F08-4F16-83E6-7FAF55028853}"/>
          </ac:picMkLst>
        </pc:picChg>
        <pc:picChg chg="add mod topLvl">
          <ac:chgData name="Nghĩa Phạm" userId="437b0e18d13f8e57" providerId="LiveId" clId="{1A73169F-B894-44F6-867D-4DBD99BF518C}" dt="2022-03-17T07:32:41.279" v="11658" actId="208"/>
          <ac:picMkLst>
            <pc:docMk/>
            <pc:sldMk cId="3324685931" sldId="272"/>
            <ac:picMk id="8" creationId="{D31BF237-4B68-4BCB-A346-B030D85E2D38}"/>
          </ac:picMkLst>
        </pc:picChg>
        <pc:picChg chg="del mod">
          <ac:chgData name="Nghĩa Phạm" userId="437b0e18d13f8e57" providerId="LiveId" clId="{1A73169F-B894-44F6-867D-4DBD99BF518C}" dt="2022-03-06T00:38:44.478" v="6451" actId="21"/>
          <ac:picMkLst>
            <pc:docMk/>
            <pc:sldMk cId="3324685931" sldId="272"/>
            <ac:picMk id="11" creationId="{D8E89493-17E6-4E92-AB2F-47FDA6CF9BAE}"/>
          </ac:picMkLst>
        </pc:picChg>
        <pc:picChg chg="add mod topLvl">
          <ac:chgData name="Nghĩa Phạm" userId="437b0e18d13f8e57" providerId="LiveId" clId="{1A73169F-B894-44F6-867D-4DBD99BF518C}" dt="2022-03-17T14:14:38.740" v="13064" actId="1076"/>
          <ac:picMkLst>
            <pc:docMk/>
            <pc:sldMk cId="3324685931" sldId="272"/>
            <ac:picMk id="12" creationId="{41E49E0A-7BA8-4F2E-9F60-DA92179029CB}"/>
          </ac:picMkLst>
        </pc:picChg>
        <pc:picChg chg="add mod topLvl">
          <ac:chgData name="Nghĩa Phạm" userId="437b0e18d13f8e57" providerId="LiveId" clId="{1A73169F-B894-44F6-867D-4DBD99BF518C}" dt="2022-03-17T07:32:41.279" v="11658" actId="208"/>
          <ac:picMkLst>
            <pc:docMk/>
            <pc:sldMk cId="3324685931" sldId="272"/>
            <ac:picMk id="19" creationId="{922D6C86-FBF3-44AB-9013-F4E764F31663}"/>
          </ac:picMkLst>
        </pc:picChg>
        <pc:picChg chg="add del mod">
          <ac:chgData name="Nghĩa Phạm" userId="437b0e18d13f8e57" providerId="LiveId" clId="{1A73169F-B894-44F6-867D-4DBD99BF518C}" dt="2022-03-17T06:48:27.921" v="11195" actId="478"/>
          <ac:picMkLst>
            <pc:docMk/>
            <pc:sldMk cId="3324685931" sldId="272"/>
            <ac:picMk id="27" creationId="{B1384AA0-14F4-4456-9A02-996ED535A429}"/>
          </ac:picMkLst>
        </pc:picChg>
        <pc:picChg chg="add del mod">
          <ac:chgData name="Nghĩa Phạm" userId="437b0e18d13f8e57" providerId="LiveId" clId="{1A73169F-B894-44F6-867D-4DBD99BF518C}" dt="2022-03-05T04:25:32.342" v="2981" actId="21"/>
          <ac:picMkLst>
            <pc:docMk/>
            <pc:sldMk cId="3324685931" sldId="272"/>
            <ac:picMk id="36" creationId="{F1015E28-49EC-4CB8-80AF-54254F1B8D38}"/>
          </ac:picMkLst>
        </pc:picChg>
        <pc:picChg chg="add mod">
          <ac:chgData name="Nghĩa Phạm" userId="437b0e18d13f8e57" providerId="LiveId" clId="{1A73169F-B894-44F6-867D-4DBD99BF518C}" dt="2022-03-17T14:14:40.694" v="13065" actId="1076"/>
          <ac:picMkLst>
            <pc:docMk/>
            <pc:sldMk cId="3324685931" sldId="272"/>
            <ac:picMk id="42" creationId="{B5C51AD0-E369-4311-B03C-991912B62617}"/>
          </ac:picMkLst>
        </pc:picChg>
        <pc:picChg chg="add mod">
          <ac:chgData name="Nghĩa Phạm" userId="437b0e18d13f8e57" providerId="LiveId" clId="{1A73169F-B894-44F6-867D-4DBD99BF518C}" dt="2022-03-19T07:40:43.323" v="15211" actId="1076"/>
          <ac:picMkLst>
            <pc:docMk/>
            <pc:sldMk cId="3324685931" sldId="272"/>
            <ac:picMk id="44" creationId="{A37F77E1-CE1D-4687-89E9-B46B35A6508E}"/>
          </ac:picMkLst>
        </pc:picChg>
        <pc:picChg chg="add del mod">
          <ac:chgData name="Nghĩa Phạm" userId="437b0e18d13f8e57" providerId="LiveId" clId="{1A73169F-B894-44F6-867D-4DBD99BF518C}" dt="2022-03-17T07:38:12.641" v="11802" actId="478"/>
          <ac:picMkLst>
            <pc:docMk/>
            <pc:sldMk cId="3324685931" sldId="272"/>
            <ac:picMk id="48" creationId="{CCFD30AE-905F-4B3E-8F47-387CC89C5BA3}"/>
          </ac:picMkLst>
        </pc:picChg>
        <pc:picChg chg="add mod">
          <ac:chgData name="Nghĩa Phạm" userId="437b0e18d13f8e57" providerId="LiveId" clId="{1A73169F-B894-44F6-867D-4DBD99BF518C}" dt="2022-03-19T07:40:40.432" v="15210" actId="1076"/>
          <ac:picMkLst>
            <pc:docMk/>
            <pc:sldMk cId="3324685931" sldId="272"/>
            <ac:picMk id="72" creationId="{436EEDF2-05BE-4CC7-9B26-B98E86F53B99}"/>
          </ac:picMkLst>
        </pc:picChg>
        <pc:picChg chg="add mod">
          <ac:chgData name="Nghĩa Phạm" userId="437b0e18d13f8e57" providerId="LiveId" clId="{1A73169F-B894-44F6-867D-4DBD99BF518C}" dt="2022-03-17T07:36:05.530" v="11724" actId="688"/>
          <ac:picMkLst>
            <pc:docMk/>
            <pc:sldMk cId="3324685931" sldId="272"/>
            <ac:picMk id="76" creationId="{84D22663-DF5D-4314-A1F9-8B7775B596F5}"/>
          </ac:picMkLst>
        </pc:picChg>
        <pc:picChg chg="add del mod">
          <ac:chgData name="Nghĩa Phạm" userId="437b0e18d13f8e57" providerId="LiveId" clId="{1A73169F-B894-44F6-867D-4DBD99BF518C}" dt="2022-03-17T07:38:26.020" v="11817" actId="478"/>
          <ac:picMkLst>
            <pc:docMk/>
            <pc:sldMk cId="3324685931" sldId="272"/>
            <ac:picMk id="80" creationId="{C8F973C5-D81A-454B-A688-D5C1AC3EC694}"/>
          </ac:picMkLst>
        </pc:picChg>
        <pc:picChg chg="add mod topLvl">
          <ac:chgData name="Nghĩa Phạm" userId="437b0e18d13f8e57" providerId="LiveId" clId="{1A73169F-B894-44F6-867D-4DBD99BF518C}" dt="2022-03-19T07:38:38.687" v="15190" actId="1076"/>
          <ac:picMkLst>
            <pc:docMk/>
            <pc:sldMk cId="3324685931" sldId="272"/>
            <ac:picMk id="81" creationId="{6F6A19B1-376B-4513-8460-637EB84E6DDF}"/>
          </ac:picMkLst>
        </pc:picChg>
        <pc:picChg chg="add del mod">
          <ac:chgData name="Nghĩa Phạm" userId="437b0e18d13f8e57" providerId="LiveId" clId="{1A73169F-B894-44F6-867D-4DBD99BF518C}" dt="2022-03-17T07:38:18.834" v="11811" actId="478"/>
          <ac:picMkLst>
            <pc:docMk/>
            <pc:sldMk cId="3324685931" sldId="272"/>
            <ac:picMk id="82" creationId="{0BDA0833-BE4E-4F6A-8BD0-E2E396EDA0CB}"/>
          </ac:picMkLst>
        </pc:picChg>
        <pc:picChg chg="add del mod">
          <ac:chgData name="Nghĩa Phạm" userId="437b0e18d13f8e57" providerId="LiveId" clId="{1A73169F-B894-44F6-867D-4DBD99BF518C}" dt="2022-03-17T07:38:26.302" v="11818" actId="478"/>
          <ac:picMkLst>
            <pc:docMk/>
            <pc:sldMk cId="3324685931" sldId="272"/>
            <ac:picMk id="83" creationId="{45763598-9FD1-4A4B-81C3-8C13B93C400F}"/>
          </ac:picMkLst>
        </pc:picChg>
        <pc:picChg chg="add mod topLvl">
          <ac:chgData name="Nghĩa Phạm" userId="437b0e18d13f8e57" providerId="LiveId" clId="{1A73169F-B894-44F6-867D-4DBD99BF518C}" dt="2022-03-19T02:05:52.801" v="13437" actId="165"/>
          <ac:picMkLst>
            <pc:docMk/>
            <pc:sldMk cId="3324685931" sldId="272"/>
            <ac:picMk id="84" creationId="{5E83E9A1-BCE9-4590-A243-C0791976B982}"/>
          </ac:picMkLst>
        </pc:picChg>
        <pc:picChg chg="add mod topLvl">
          <ac:chgData name="Nghĩa Phạm" userId="437b0e18d13f8e57" providerId="LiveId" clId="{1A73169F-B894-44F6-867D-4DBD99BF518C}" dt="2022-03-19T02:05:52.801" v="13437" actId="165"/>
          <ac:picMkLst>
            <pc:docMk/>
            <pc:sldMk cId="3324685931" sldId="272"/>
            <ac:picMk id="85" creationId="{EE312270-22EF-4C8F-BAB7-7D75A429DF70}"/>
          </ac:picMkLst>
        </pc:picChg>
        <pc:picChg chg="add mod topLvl">
          <ac:chgData name="Nghĩa Phạm" userId="437b0e18d13f8e57" providerId="LiveId" clId="{1A73169F-B894-44F6-867D-4DBD99BF518C}" dt="2022-03-19T02:05:52.801" v="13437" actId="165"/>
          <ac:picMkLst>
            <pc:docMk/>
            <pc:sldMk cId="3324685931" sldId="272"/>
            <ac:picMk id="86" creationId="{2D2EE4DD-F01A-4BD0-9EE5-AAA05F1548FA}"/>
          </ac:picMkLst>
        </pc:picChg>
        <pc:picChg chg="add mod topLvl">
          <ac:chgData name="Nghĩa Phạm" userId="437b0e18d13f8e57" providerId="LiveId" clId="{1A73169F-B894-44F6-867D-4DBD99BF518C}" dt="2022-03-19T02:05:52.801" v="13437" actId="165"/>
          <ac:picMkLst>
            <pc:docMk/>
            <pc:sldMk cId="3324685931" sldId="272"/>
            <ac:picMk id="87" creationId="{F1D27134-1597-424E-994A-E3D8D1C3CBE0}"/>
          </ac:picMkLst>
        </pc:picChg>
        <pc:picChg chg="add mod topLvl">
          <ac:chgData name="Nghĩa Phạm" userId="437b0e18d13f8e57" providerId="LiveId" clId="{1A73169F-B894-44F6-867D-4DBD99BF518C}" dt="2022-03-19T02:05:52.801" v="13437" actId="165"/>
          <ac:picMkLst>
            <pc:docMk/>
            <pc:sldMk cId="3324685931" sldId="272"/>
            <ac:picMk id="88" creationId="{CF90A877-36E7-4A4E-BF26-B81ADFB7ADC4}"/>
          </ac:picMkLst>
        </pc:picChg>
        <pc:cxnChg chg="add del mod">
          <ac:chgData name="Nghĩa Phạm" userId="437b0e18d13f8e57" providerId="LiveId" clId="{1A73169F-B894-44F6-867D-4DBD99BF518C}" dt="2022-03-17T06:42:54.404" v="11148" actId="478"/>
          <ac:cxnSpMkLst>
            <pc:docMk/>
            <pc:sldMk cId="3324685931" sldId="272"/>
            <ac:cxnSpMk id="14" creationId="{6D1B3C03-C4ED-4DB9-B22F-3F473AB4EC21}"/>
          </ac:cxnSpMkLst>
        </pc:cxnChg>
        <pc:cxnChg chg="add del mod topLvl">
          <ac:chgData name="Nghĩa Phạm" userId="437b0e18d13f8e57" providerId="LiveId" clId="{1A73169F-B894-44F6-867D-4DBD99BF518C}" dt="2022-03-17T07:30:39.801" v="11615" actId="478"/>
          <ac:cxnSpMkLst>
            <pc:docMk/>
            <pc:sldMk cId="3324685931" sldId="272"/>
            <ac:cxnSpMk id="16" creationId="{FF42634D-F6AE-4530-A10B-C5042C34E2F1}"/>
          </ac:cxnSpMkLst>
        </pc:cxnChg>
        <pc:cxnChg chg="add del">
          <ac:chgData name="Nghĩa Phạm" userId="437b0e18d13f8e57" providerId="LiveId" clId="{1A73169F-B894-44F6-867D-4DBD99BF518C}" dt="2022-03-17T06:47:29.173" v="11190" actId="11529"/>
          <ac:cxnSpMkLst>
            <pc:docMk/>
            <pc:sldMk cId="3324685931" sldId="272"/>
            <ac:cxnSpMk id="23" creationId="{B9FCB278-02D5-4D0E-A096-4EEB77E67D60}"/>
          </ac:cxnSpMkLst>
        </pc:cxnChg>
        <pc:cxnChg chg="add del">
          <ac:chgData name="Nghĩa Phạm" userId="437b0e18d13f8e57" providerId="LiveId" clId="{1A73169F-B894-44F6-867D-4DBD99BF518C}" dt="2022-03-17T06:47:38.190" v="11192" actId="478"/>
          <ac:cxnSpMkLst>
            <pc:docMk/>
            <pc:sldMk cId="3324685931" sldId="272"/>
            <ac:cxnSpMk id="25" creationId="{3EE0631F-F17D-4D50-A871-C465527C249F}"/>
          </ac:cxnSpMkLst>
        </pc:cxnChg>
        <pc:cxnChg chg="add mod">
          <ac:chgData name="Nghĩa Phạm" userId="437b0e18d13f8e57" providerId="LiveId" clId="{1A73169F-B894-44F6-867D-4DBD99BF518C}" dt="2022-03-17T07:30:20.589" v="11611" actId="165"/>
          <ac:cxnSpMkLst>
            <pc:docMk/>
            <pc:sldMk cId="3324685931" sldId="272"/>
            <ac:cxnSpMk id="30" creationId="{C2DD9B0D-76BA-484F-A4B7-B25F88F42EDF}"/>
          </ac:cxnSpMkLst>
        </pc:cxnChg>
        <pc:cxnChg chg="add mod">
          <ac:chgData name="Nghĩa Phạm" userId="437b0e18d13f8e57" providerId="LiveId" clId="{1A73169F-B894-44F6-867D-4DBD99BF518C}" dt="2022-03-17T07:30:20.589" v="11611" actId="165"/>
          <ac:cxnSpMkLst>
            <pc:docMk/>
            <pc:sldMk cId="3324685931" sldId="272"/>
            <ac:cxnSpMk id="33" creationId="{96934565-F643-43AC-9AC4-8371705267A0}"/>
          </ac:cxnSpMkLst>
        </pc:cxnChg>
        <pc:cxnChg chg="add del mod topLvl">
          <ac:chgData name="Nghĩa Phạm" userId="437b0e18d13f8e57" providerId="LiveId" clId="{1A73169F-B894-44F6-867D-4DBD99BF518C}" dt="2022-03-17T07:30:52.350" v="11622" actId="478"/>
          <ac:cxnSpMkLst>
            <pc:docMk/>
            <pc:sldMk cId="3324685931" sldId="272"/>
            <ac:cxnSpMk id="46" creationId="{5F5241DD-70B5-424D-AC5F-463F41C2735E}"/>
          </ac:cxnSpMkLst>
        </pc:cxnChg>
        <pc:cxnChg chg="add mod">
          <ac:chgData name="Nghĩa Phạm" userId="437b0e18d13f8e57" providerId="LiveId" clId="{1A73169F-B894-44F6-867D-4DBD99BF518C}" dt="2022-03-17T07:30:20.589" v="11611" actId="165"/>
          <ac:cxnSpMkLst>
            <pc:docMk/>
            <pc:sldMk cId="3324685931" sldId="272"/>
            <ac:cxnSpMk id="56" creationId="{BD4CEE59-D78A-4E7E-B7C6-13B07F428111}"/>
          </ac:cxnSpMkLst>
        </pc:cxnChg>
      </pc:sldChg>
      <pc:sldChg chg="addSp delSp modSp add del mod modTransition setBg addAnim delAnim modAnim">
        <pc:chgData name="Nghĩa Phạm" userId="437b0e18d13f8e57" providerId="LiveId" clId="{1A73169F-B894-44F6-867D-4DBD99BF518C}" dt="2022-03-19T02:31:26.619" v="13690" actId="47"/>
        <pc:sldMkLst>
          <pc:docMk/>
          <pc:sldMk cId="1886878025" sldId="273"/>
        </pc:sldMkLst>
        <pc:spChg chg="add del mod ord">
          <ac:chgData name="Nghĩa Phạm" userId="437b0e18d13f8e57" providerId="LiveId" clId="{1A73169F-B894-44F6-867D-4DBD99BF518C}" dt="2022-03-06T03:39:06.699" v="7253" actId="478"/>
          <ac:spMkLst>
            <pc:docMk/>
            <pc:sldMk cId="1886878025" sldId="273"/>
            <ac:spMk id="2" creationId="{08164636-E900-4D98-96F0-D2D8C8012594}"/>
          </ac:spMkLst>
        </pc:spChg>
        <pc:spChg chg="add del mod">
          <ac:chgData name="Nghĩa Phạm" userId="437b0e18d13f8e57" providerId="LiveId" clId="{1A73169F-B894-44F6-867D-4DBD99BF518C}" dt="2022-03-06T05:26:16.198" v="9139" actId="11529"/>
          <ac:spMkLst>
            <pc:docMk/>
            <pc:sldMk cId="1886878025" sldId="273"/>
            <ac:spMk id="2" creationId="{566F198B-4F54-4359-8417-74247C2ADCA4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3" creationId="{CEA10563-D1EE-4871-8B83-F95A9F871B3B}"/>
          </ac:spMkLst>
        </pc:spChg>
        <pc:spChg chg="add del mod">
          <ac:chgData name="Nghĩa Phạm" userId="437b0e18d13f8e57" providerId="LiveId" clId="{1A73169F-B894-44F6-867D-4DBD99BF518C}" dt="2022-03-15T08:21:32.815" v="9842" actId="478"/>
          <ac:spMkLst>
            <pc:docMk/>
            <pc:sldMk cId="1886878025" sldId="273"/>
            <ac:spMk id="4" creationId="{2292B712-D4A2-4FAC-909F-C4C6F049839A}"/>
          </ac:spMkLst>
        </pc:spChg>
        <pc:spChg chg="add del mod">
          <ac:chgData name="Nghĩa Phạm" userId="437b0e18d13f8e57" providerId="LiveId" clId="{1A73169F-B894-44F6-867D-4DBD99BF518C}" dt="2022-03-06T04:06:38.273" v="8017" actId="478"/>
          <ac:spMkLst>
            <pc:docMk/>
            <pc:sldMk cId="1886878025" sldId="273"/>
            <ac:spMk id="4" creationId="{EBFA8678-B037-4A4F-9DD0-3AAECD7C29F8}"/>
          </ac:spMkLst>
        </pc:spChg>
        <pc:spChg chg="add mod ord">
          <ac:chgData name="Nghĩa Phạm" userId="437b0e18d13f8e57" providerId="LiveId" clId="{1A73169F-B894-44F6-867D-4DBD99BF518C}" dt="2022-03-07T02:38:47.543" v="9314" actId="164"/>
          <ac:spMkLst>
            <pc:docMk/>
            <pc:sldMk cId="1886878025" sldId="273"/>
            <ac:spMk id="5" creationId="{DEB169A9-9B2C-4241-BC8A-FB8E8B957556}"/>
          </ac:spMkLst>
        </pc:spChg>
        <pc:spChg chg="add mod ord">
          <ac:chgData name="Nghĩa Phạm" userId="437b0e18d13f8e57" providerId="LiveId" clId="{1A73169F-B894-44F6-867D-4DBD99BF518C}" dt="2022-03-07T02:38:47.543" v="9314" actId="164"/>
          <ac:spMkLst>
            <pc:docMk/>
            <pc:sldMk cId="1886878025" sldId="273"/>
            <ac:spMk id="6" creationId="{B313EA67-4748-415F-AD25-C6C861C171E4}"/>
          </ac:spMkLst>
        </pc:spChg>
        <pc:spChg chg="add del mod">
          <ac:chgData name="Nghĩa Phạm" userId="437b0e18d13f8e57" providerId="LiveId" clId="{1A73169F-B894-44F6-867D-4DBD99BF518C}" dt="2022-03-15T08:25:02.359" v="9991" actId="478"/>
          <ac:spMkLst>
            <pc:docMk/>
            <pc:sldMk cId="1886878025" sldId="273"/>
            <ac:spMk id="7" creationId="{2F213D9C-3564-4136-A313-2ED615EE537A}"/>
          </ac:spMkLst>
        </pc:spChg>
        <pc:spChg chg="add del mod topLvl">
          <ac:chgData name="Nghĩa Phạm" userId="437b0e18d13f8e57" providerId="LiveId" clId="{1A73169F-B894-44F6-867D-4DBD99BF518C}" dt="2022-03-06T04:24:33.777" v="8695" actId="478"/>
          <ac:spMkLst>
            <pc:docMk/>
            <pc:sldMk cId="1886878025" sldId="273"/>
            <ac:spMk id="7" creationId="{9F349E2C-EAAD-4D08-A294-8F8EBBBAF32E}"/>
          </ac:spMkLst>
        </pc:spChg>
        <pc:spChg chg="add del mod ord topLvl">
          <ac:chgData name="Nghĩa Phạm" userId="437b0e18d13f8e57" providerId="LiveId" clId="{1A73169F-B894-44F6-867D-4DBD99BF518C}" dt="2022-03-15T08:25:03.981" v="9992" actId="478"/>
          <ac:spMkLst>
            <pc:docMk/>
            <pc:sldMk cId="1886878025" sldId="273"/>
            <ac:spMk id="8" creationId="{996DE10A-4756-4E88-B873-FAB641445CBE}"/>
          </ac:spMkLst>
        </pc:spChg>
        <pc:spChg chg="add del mod or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9" creationId="{9C74C458-6F5E-41A2-97D8-23CDD2B934AC}"/>
          </ac:spMkLst>
        </pc:spChg>
        <pc:spChg chg="add del mod">
          <ac:chgData name="Nghĩa Phạm" userId="437b0e18d13f8e57" providerId="LiveId" clId="{1A73169F-B894-44F6-867D-4DBD99BF518C}" dt="2022-03-06T03:52:09.125" v="7793" actId="478"/>
          <ac:spMkLst>
            <pc:docMk/>
            <pc:sldMk cId="1886878025" sldId="273"/>
            <ac:spMk id="9" creationId="{D932E9EB-5290-4328-B551-2EE9D4E95133}"/>
          </ac:spMkLst>
        </pc:spChg>
        <pc:spChg chg="add del mod or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10" creationId="{161A2EDC-302D-40C9-BC52-926887721B3E}"/>
          </ac:spMkLst>
        </pc:spChg>
        <pc:spChg chg="add mod">
          <ac:chgData name="Nghĩa Phạm" userId="437b0e18d13f8e57" providerId="LiveId" clId="{1A73169F-B894-44F6-867D-4DBD99BF518C}" dt="2022-03-15T08:39:40.734" v="10420" actId="1038"/>
          <ac:spMkLst>
            <pc:docMk/>
            <pc:sldMk cId="1886878025" sldId="273"/>
            <ac:spMk id="17" creationId="{17CA647F-30B6-4ADD-B83C-7EDEEB995C63}"/>
          </ac:spMkLst>
        </pc:spChg>
        <pc:spChg chg="add del mod">
          <ac:chgData name="Nghĩa Phạm" userId="437b0e18d13f8e57" providerId="LiveId" clId="{1A73169F-B894-44F6-867D-4DBD99BF518C}" dt="2022-03-15T08:38:11.673" v="10321"/>
          <ac:spMkLst>
            <pc:docMk/>
            <pc:sldMk cId="1886878025" sldId="273"/>
            <ac:spMk id="18" creationId="{B1495DF0-4F0A-422E-A743-B65D6AD575FB}"/>
          </ac:spMkLst>
        </pc:spChg>
        <pc:spChg chg="add del mod">
          <ac:chgData name="Nghĩa Phạm" userId="437b0e18d13f8e57" providerId="LiveId" clId="{1A73169F-B894-44F6-867D-4DBD99BF518C}" dt="2022-03-15T08:39:54.655" v="10432" actId="767"/>
          <ac:spMkLst>
            <pc:docMk/>
            <pc:sldMk cId="1886878025" sldId="273"/>
            <ac:spMk id="19" creationId="{9A5A55A5-2A5D-4AB1-935F-19FE1C8D1237}"/>
          </ac:spMkLst>
        </pc:spChg>
        <pc:spChg chg="add mod">
          <ac:chgData name="Nghĩa Phạm" userId="437b0e18d13f8e57" providerId="LiveId" clId="{1A73169F-B894-44F6-867D-4DBD99BF518C}" dt="2022-03-15T08:40:18.215" v="10468" actId="767"/>
          <ac:spMkLst>
            <pc:docMk/>
            <pc:sldMk cId="1886878025" sldId="273"/>
            <ac:spMk id="20" creationId="{D2DE2B42-1C35-4EB8-B144-A6FE06B9E5C9}"/>
          </ac:spMkLst>
        </pc:spChg>
        <pc:spChg chg="add del mod">
          <ac:chgData name="Nghĩa Phạm" userId="437b0e18d13f8e57" providerId="LiveId" clId="{1A73169F-B894-44F6-867D-4DBD99BF518C}" dt="2022-03-15T08:26:03.432" v="10013" actId="478"/>
          <ac:spMkLst>
            <pc:docMk/>
            <pc:sldMk cId="1886878025" sldId="273"/>
            <ac:spMk id="22" creationId="{9DDD0E1E-A9C9-4CAB-B95D-BA6368AF5DDF}"/>
          </ac:spMkLst>
        </pc:spChg>
        <pc:spChg chg="add mod">
          <ac:chgData name="Nghĩa Phạm" userId="437b0e18d13f8e57" providerId="LiveId" clId="{1A73169F-B894-44F6-867D-4DBD99BF518C}" dt="2022-03-15T08:28:14.500" v="10045" actId="692"/>
          <ac:spMkLst>
            <pc:docMk/>
            <pc:sldMk cId="1886878025" sldId="273"/>
            <ac:spMk id="23" creationId="{C06AE5CA-8579-4A50-ABC7-5F1AEE54BB6C}"/>
          </ac:spMkLst>
        </pc:spChg>
        <pc:spChg chg="del">
          <ac:chgData name="Nghĩa Phạm" userId="437b0e18d13f8e57" providerId="LiveId" clId="{1A73169F-B894-44F6-867D-4DBD99BF518C}" dt="2022-03-06T03:57:30.540" v="7888" actId="478"/>
          <ac:spMkLst>
            <pc:docMk/>
            <pc:sldMk cId="1886878025" sldId="273"/>
            <ac:spMk id="43" creationId="{7B916352-8EEC-4BBC-9A64-16907CD68E33}"/>
          </ac:spMkLst>
        </pc:spChg>
        <pc:spChg chg="del">
          <ac:chgData name="Nghĩa Phạm" userId="437b0e18d13f8e57" providerId="LiveId" clId="{1A73169F-B894-44F6-867D-4DBD99BF518C}" dt="2022-03-06T03:57:31.137" v="7890" actId="478"/>
          <ac:spMkLst>
            <pc:docMk/>
            <pc:sldMk cId="1886878025" sldId="273"/>
            <ac:spMk id="44" creationId="{D5BA8739-357F-4B53-82B7-F82F8D2857A9}"/>
          </ac:spMkLst>
        </pc:spChg>
        <pc:spChg chg="del">
          <ac:chgData name="Nghĩa Phạm" userId="437b0e18d13f8e57" providerId="LiveId" clId="{1A73169F-B894-44F6-867D-4DBD99BF518C}" dt="2022-03-06T03:57:30.706" v="7889" actId="478"/>
          <ac:spMkLst>
            <pc:docMk/>
            <pc:sldMk cId="1886878025" sldId="273"/>
            <ac:spMk id="45" creationId="{DEC57892-552D-4D35-8B37-935B94BDBDCF}"/>
          </ac:spMkLst>
        </pc:spChg>
        <pc:spChg chg="add mod">
          <ac:chgData name="Nghĩa Phạm" userId="437b0e18d13f8e57" providerId="LiveId" clId="{1A73169F-B894-44F6-867D-4DBD99BF518C}" dt="2022-03-15T08:21:28.497" v="9840" actId="571"/>
          <ac:spMkLst>
            <pc:docMk/>
            <pc:sldMk cId="1886878025" sldId="273"/>
            <ac:spMk id="53" creationId="{53213FB6-9F6D-4274-9CAD-37A9A07E4BFD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56" creationId="{8362BD86-CA49-4AA6-A913-484EC88B8648}"/>
          </ac:spMkLst>
        </pc:spChg>
        <pc:spChg chg="mod">
          <ac:chgData name="Nghĩa Phạm" userId="437b0e18d13f8e57" providerId="LiveId" clId="{1A73169F-B894-44F6-867D-4DBD99BF518C}" dt="2022-03-06T00:38:47.789" v="6452"/>
          <ac:spMkLst>
            <pc:docMk/>
            <pc:sldMk cId="1886878025" sldId="273"/>
            <ac:spMk id="57" creationId="{6A23658E-31CF-4112-AA21-AF57B16EFD2B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57" creationId="{AF200840-8368-4257-82E4-DF52FBE9EB37}"/>
          </ac:spMkLst>
        </pc:spChg>
        <pc:spChg chg="mod">
          <ac:chgData name="Nghĩa Phạm" userId="437b0e18d13f8e57" providerId="LiveId" clId="{1A73169F-B894-44F6-867D-4DBD99BF518C}" dt="2022-03-15T08:28:32.453" v="10046"/>
          <ac:spMkLst>
            <pc:docMk/>
            <pc:sldMk cId="1886878025" sldId="273"/>
            <ac:spMk id="59" creationId="{6E5B2E11-871F-4671-A8C3-DBADD91CCED0}"/>
          </ac:spMkLst>
        </pc:spChg>
        <pc:spChg chg="mod">
          <ac:chgData name="Nghĩa Phạm" userId="437b0e18d13f8e57" providerId="LiveId" clId="{1A73169F-B894-44F6-867D-4DBD99BF518C}" dt="2022-03-15T08:28:32.453" v="10046"/>
          <ac:spMkLst>
            <pc:docMk/>
            <pc:sldMk cId="1886878025" sldId="273"/>
            <ac:spMk id="60" creationId="{12FE8C98-2F4F-4376-9978-8FA10E650436}"/>
          </ac:spMkLst>
        </pc:spChg>
        <pc:spChg chg="mod">
          <ac:chgData name="Nghĩa Phạm" userId="437b0e18d13f8e57" providerId="LiveId" clId="{1A73169F-B894-44F6-867D-4DBD99BF518C}" dt="2022-03-15T08:28:32.453" v="10046"/>
          <ac:spMkLst>
            <pc:docMk/>
            <pc:sldMk cId="1886878025" sldId="273"/>
            <ac:spMk id="62" creationId="{40A9E58A-E0ED-4072-ACC7-C35DC69F80A7}"/>
          </ac:spMkLst>
        </pc:spChg>
        <pc:spChg chg="mod">
          <ac:chgData name="Nghĩa Phạm" userId="437b0e18d13f8e57" providerId="LiveId" clId="{1A73169F-B894-44F6-867D-4DBD99BF518C}" dt="2022-03-06T00:38:47.789" v="6452"/>
          <ac:spMkLst>
            <pc:docMk/>
            <pc:sldMk cId="1886878025" sldId="273"/>
            <ac:spMk id="62" creationId="{F98BFD6D-144B-4681-98CF-C630A30C7F82}"/>
          </ac:spMkLst>
        </pc:spChg>
        <pc:spChg chg="mod">
          <ac:chgData name="Nghĩa Phạm" userId="437b0e18d13f8e57" providerId="LiveId" clId="{1A73169F-B894-44F6-867D-4DBD99BF518C}" dt="2022-03-15T08:28:32.453" v="10046"/>
          <ac:spMkLst>
            <pc:docMk/>
            <pc:sldMk cId="1886878025" sldId="273"/>
            <ac:spMk id="63" creationId="{54278045-7DD9-4217-9BE6-283F0A03B6CC}"/>
          </ac:spMkLst>
        </pc:spChg>
        <pc:spChg chg="mod">
          <ac:chgData name="Nghĩa Phạm" userId="437b0e18d13f8e57" providerId="LiveId" clId="{1A73169F-B894-44F6-867D-4DBD99BF518C}" dt="2022-03-06T00:38:47.789" v="6452"/>
          <ac:spMkLst>
            <pc:docMk/>
            <pc:sldMk cId="1886878025" sldId="273"/>
            <ac:spMk id="64" creationId="{6605B7E5-032F-4D07-B3A6-1F5D670476B6}"/>
          </ac:spMkLst>
        </pc:spChg>
        <pc:spChg chg="mod">
          <ac:chgData name="Nghĩa Phạm" userId="437b0e18d13f8e57" providerId="LiveId" clId="{1A73169F-B894-44F6-867D-4DBD99BF518C}" dt="2022-03-15T08:28:32.453" v="10046"/>
          <ac:spMkLst>
            <pc:docMk/>
            <pc:sldMk cId="1886878025" sldId="273"/>
            <ac:spMk id="65" creationId="{D069C5AE-1F36-46FB-8270-15D82D527ABD}"/>
          </ac:spMkLst>
        </pc:spChg>
        <pc:spChg chg="mod">
          <ac:chgData name="Nghĩa Phạm" userId="437b0e18d13f8e57" providerId="LiveId" clId="{1A73169F-B894-44F6-867D-4DBD99BF518C}" dt="2022-03-15T08:28:32.453" v="10046"/>
          <ac:spMkLst>
            <pc:docMk/>
            <pc:sldMk cId="1886878025" sldId="273"/>
            <ac:spMk id="66" creationId="{2F48839F-DEF0-4DE7-9915-262C5D29401A}"/>
          </ac:spMkLst>
        </pc:spChg>
        <pc:spChg chg="add del mod">
          <ac:chgData name="Nghĩa Phạm" userId="437b0e18d13f8e57" providerId="LiveId" clId="{1A73169F-B894-44F6-867D-4DBD99BF518C}" dt="2022-03-06T03:22:24.210" v="7047" actId="478"/>
          <ac:spMkLst>
            <pc:docMk/>
            <pc:sldMk cId="1886878025" sldId="273"/>
            <ac:spMk id="66" creationId="{AEE06303-F08C-4E01-9910-6B59D0665525}"/>
          </ac:spMkLst>
        </pc:spChg>
        <pc:spChg chg="add del mod">
          <ac:chgData name="Nghĩa Phạm" userId="437b0e18d13f8e57" providerId="LiveId" clId="{1A73169F-B894-44F6-867D-4DBD99BF518C}" dt="2022-03-06T03:22:21.812" v="7045" actId="478"/>
          <ac:spMkLst>
            <pc:docMk/>
            <pc:sldMk cId="1886878025" sldId="273"/>
            <ac:spMk id="67" creationId="{A6E80DB3-89AB-4A45-BEE1-60A95EFB0966}"/>
          </ac:spMkLst>
        </pc:spChg>
        <pc:spChg chg="mod">
          <ac:chgData name="Nghĩa Phạm" userId="437b0e18d13f8e57" providerId="LiveId" clId="{1A73169F-B894-44F6-867D-4DBD99BF518C}" dt="2022-03-15T08:28:32.453" v="10046"/>
          <ac:spMkLst>
            <pc:docMk/>
            <pc:sldMk cId="1886878025" sldId="273"/>
            <ac:spMk id="68" creationId="{2985C302-04C5-4E2F-9A44-2128BC29CE95}"/>
          </ac:spMkLst>
        </pc:spChg>
        <pc:spChg chg="add del mod">
          <ac:chgData name="Nghĩa Phạm" userId="437b0e18d13f8e57" providerId="LiveId" clId="{1A73169F-B894-44F6-867D-4DBD99BF518C}" dt="2022-03-06T03:47:41.010" v="7620" actId="478"/>
          <ac:spMkLst>
            <pc:docMk/>
            <pc:sldMk cId="1886878025" sldId="273"/>
            <ac:spMk id="68" creationId="{8E7BFA01-EAC1-440B-A778-5CBC3924757C}"/>
          </ac:spMkLst>
        </pc:spChg>
        <pc:spChg chg="del mod">
          <ac:chgData name="Nghĩa Phạm" userId="437b0e18d13f8e57" providerId="LiveId" clId="{1A73169F-B894-44F6-867D-4DBD99BF518C}" dt="2022-03-06T03:59:23.172" v="7925" actId="478"/>
          <ac:spMkLst>
            <pc:docMk/>
            <pc:sldMk cId="1886878025" sldId="273"/>
            <ac:spMk id="69" creationId="{098CEC44-D0C2-45F3-B69C-B871E183F3C7}"/>
          </ac:spMkLst>
        </pc:spChg>
        <pc:spChg chg="mod">
          <ac:chgData name="Nghĩa Phạm" userId="437b0e18d13f8e57" providerId="LiveId" clId="{1A73169F-B894-44F6-867D-4DBD99BF518C}" dt="2022-03-15T08:28:32.453" v="10046"/>
          <ac:spMkLst>
            <pc:docMk/>
            <pc:sldMk cId="1886878025" sldId="273"/>
            <ac:spMk id="69" creationId="{8741621F-8200-4791-8387-10D6FD02A152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70" creationId="{12CF0864-BC87-41A2-BDFC-144F4F2C6DFF}"/>
          </ac:spMkLst>
        </pc:spChg>
        <pc:spChg chg="add del mod">
          <ac:chgData name="Nghĩa Phạm" userId="437b0e18d13f8e57" providerId="LiveId" clId="{1A73169F-B894-44F6-867D-4DBD99BF518C}" dt="2022-03-06T03:47:41.383" v="7621" actId="478"/>
          <ac:spMkLst>
            <pc:docMk/>
            <pc:sldMk cId="1886878025" sldId="273"/>
            <ac:spMk id="70" creationId="{5F42262E-E5E8-4AA8-A288-DC2E2C78C5BB}"/>
          </ac:spMkLst>
        </pc:spChg>
        <pc:spChg chg="add del mod">
          <ac:chgData name="Nghĩa Phạm" userId="437b0e18d13f8e57" providerId="LiveId" clId="{1A73169F-B894-44F6-867D-4DBD99BF518C}" dt="2022-03-06T03:47:41.869" v="7622" actId="478"/>
          <ac:spMkLst>
            <pc:docMk/>
            <pc:sldMk cId="1886878025" sldId="273"/>
            <ac:spMk id="71" creationId="{884633C4-3C7B-4A44-A95D-6638EB2184C5}"/>
          </ac:spMkLst>
        </pc:spChg>
        <pc:spChg chg="add del mod topLvl">
          <ac:chgData name="Nghĩa Phạm" userId="437b0e18d13f8e57" providerId="LiveId" clId="{1A73169F-B894-44F6-867D-4DBD99BF518C}" dt="2022-03-06T04:24:35.708" v="8699" actId="478"/>
          <ac:spMkLst>
            <pc:docMk/>
            <pc:sldMk cId="1886878025" sldId="273"/>
            <ac:spMk id="72" creationId="{740275DA-F194-497E-AF33-B41E7E7647EB}"/>
          </ac:spMkLst>
        </pc:spChg>
        <pc:spChg chg="add del mod topLvl">
          <ac:chgData name="Nghĩa Phạm" userId="437b0e18d13f8e57" providerId="LiveId" clId="{1A73169F-B894-44F6-867D-4DBD99BF518C}" dt="2022-03-06T04:24:34.772" v="8697" actId="478"/>
          <ac:spMkLst>
            <pc:docMk/>
            <pc:sldMk cId="1886878025" sldId="273"/>
            <ac:spMk id="73" creationId="{64B49478-4B0E-42C5-A049-C4AC87DE20DF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74" creationId="{54D484DC-6968-40B7-8A43-A44E978C64AB}"/>
          </ac:spMkLst>
        </pc:spChg>
        <pc:spChg chg="add del mod topLvl">
          <ac:chgData name="Nghĩa Phạm" userId="437b0e18d13f8e57" providerId="LiveId" clId="{1A73169F-B894-44F6-867D-4DBD99BF518C}" dt="2022-03-06T04:24:34.307" v="8696" actId="478"/>
          <ac:spMkLst>
            <pc:docMk/>
            <pc:sldMk cId="1886878025" sldId="273"/>
            <ac:spMk id="74" creationId="{CE061C94-CBA5-4B2E-A954-7B2E56ACF506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75" creationId="{C507FD1C-1D06-46B7-A505-6C02E2166671}"/>
          </ac:spMkLst>
        </pc:spChg>
        <pc:spChg chg="add del mod topLvl">
          <ac:chgData name="Nghĩa Phạm" userId="437b0e18d13f8e57" providerId="LiveId" clId="{1A73169F-B894-44F6-867D-4DBD99BF518C}" dt="2022-03-06T04:24:35.273" v="8698" actId="478"/>
          <ac:spMkLst>
            <pc:docMk/>
            <pc:sldMk cId="1886878025" sldId="273"/>
            <ac:spMk id="75" creationId="{D5B4444E-5F31-4403-BB06-AFB74B2E6CFC}"/>
          </ac:spMkLst>
        </pc:spChg>
        <pc:spChg chg="add del mod ord topLvl">
          <ac:chgData name="Nghĩa Phạm" userId="437b0e18d13f8e57" providerId="LiveId" clId="{1A73169F-B894-44F6-867D-4DBD99BF518C}" dt="2022-03-15T08:25:05.298" v="9993" actId="478"/>
          <ac:spMkLst>
            <pc:docMk/>
            <pc:sldMk cId="1886878025" sldId="273"/>
            <ac:spMk id="76" creationId="{A0FC4984-01E6-489F-A914-4E9635AF59B0}"/>
          </ac:spMkLst>
        </pc:spChg>
        <pc:spChg chg="add del mod ord topLvl">
          <ac:chgData name="Nghĩa Phạm" userId="437b0e18d13f8e57" providerId="LiveId" clId="{1A73169F-B894-44F6-867D-4DBD99BF518C}" dt="2022-03-15T08:25:10.320" v="9996" actId="478"/>
          <ac:spMkLst>
            <pc:docMk/>
            <pc:sldMk cId="1886878025" sldId="273"/>
            <ac:spMk id="77" creationId="{7136B58C-1682-4012-AD76-4C85F723BDAB}"/>
          </ac:spMkLst>
        </pc:spChg>
        <pc:spChg chg="add del mod ord topLvl">
          <ac:chgData name="Nghĩa Phạm" userId="437b0e18d13f8e57" providerId="LiveId" clId="{1A73169F-B894-44F6-867D-4DBD99BF518C}" dt="2022-03-15T08:25:11.823" v="9997" actId="478"/>
          <ac:spMkLst>
            <pc:docMk/>
            <pc:sldMk cId="1886878025" sldId="273"/>
            <ac:spMk id="78" creationId="{A9B6682E-D5A4-44F9-8E2D-3030C93A596D}"/>
          </ac:spMkLst>
        </pc:spChg>
        <pc:spChg chg="add del mod ord topLvl">
          <ac:chgData name="Nghĩa Phạm" userId="437b0e18d13f8e57" providerId="LiveId" clId="{1A73169F-B894-44F6-867D-4DBD99BF518C}" dt="2022-03-15T08:25:13.265" v="9998" actId="478"/>
          <ac:spMkLst>
            <pc:docMk/>
            <pc:sldMk cId="1886878025" sldId="273"/>
            <ac:spMk id="79" creationId="{ED21C5DF-A821-4D52-95C4-1FFC7E68537F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80" creationId="{4B98B580-1FF2-4490-AF35-93FF0CF6A9E9}"/>
          </ac:spMkLst>
        </pc:spChg>
        <pc:spChg chg="add mod">
          <ac:chgData name="Nghĩa Phạm" userId="437b0e18d13f8e57" providerId="LiveId" clId="{1A73169F-B894-44F6-867D-4DBD99BF518C}" dt="2022-03-06T03:59:07.678" v="7918" actId="571"/>
          <ac:spMkLst>
            <pc:docMk/>
            <pc:sldMk cId="1886878025" sldId="273"/>
            <ac:spMk id="81" creationId="{34BFA81A-DEBE-47DB-85CE-CD3F8A11AE3A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81" creationId="{B6109A88-D4E0-4D4F-9FFE-FA256AB06632}"/>
          </ac:spMkLst>
        </pc:spChg>
        <pc:spChg chg="add mod">
          <ac:chgData name="Nghĩa Phạm" userId="437b0e18d13f8e57" providerId="LiveId" clId="{1A73169F-B894-44F6-867D-4DBD99BF518C}" dt="2022-03-06T03:59:07.678" v="7918" actId="571"/>
          <ac:spMkLst>
            <pc:docMk/>
            <pc:sldMk cId="1886878025" sldId="273"/>
            <ac:spMk id="82" creationId="{066D24A2-F791-4FD3-9451-974E4A6F2AC8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82" creationId="{40E87F6C-B631-4A0A-9DD1-ACBB13C54539}"/>
          </ac:spMkLst>
        </pc:spChg>
        <pc:spChg chg="add mod">
          <ac:chgData name="Nghĩa Phạm" userId="437b0e18d13f8e57" providerId="LiveId" clId="{1A73169F-B894-44F6-867D-4DBD99BF518C}" dt="2022-03-06T03:59:07.678" v="7918" actId="571"/>
          <ac:spMkLst>
            <pc:docMk/>
            <pc:sldMk cId="1886878025" sldId="273"/>
            <ac:spMk id="83" creationId="{253BEECC-7591-4F9C-8740-CC939A7FE164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83" creationId="{455EAA48-B4EB-453B-AAB0-A86D3D40F23E}"/>
          </ac:spMkLst>
        </pc:spChg>
        <pc:spChg chg="add mod">
          <ac:chgData name="Nghĩa Phạm" userId="437b0e18d13f8e57" providerId="LiveId" clId="{1A73169F-B894-44F6-867D-4DBD99BF518C}" dt="2022-03-06T03:59:07.678" v="7918" actId="571"/>
          <ac:spMkLst>
            <pc:docMk/>
            <pc:sldMk cId="1886878025" sldId="273"/>
            <ac:spMk id="84" creationId="{2E1C7226-E406-49C2-B720-D714912EFC44}"/>
          </ac:spMkLst>
        </pc:spChg>
        <pc:spChg chg="add mod">
          <ac:chgData name="Nghĩa Phạm" userId="437b0e18d13f8e57" providerId="LiveId" clId="{1A73169F-B894-44F6-867D-4DBD99BF518C}" dt="2022-03-06T03:59:04.437" v="7915" actId="571"/>
          <ac:spMkLst>
            <pc:docMk/>
            <pc:sldMk cId="1886878025" sldId="273"/>
            <ac:spMk id="85" creationId="{3826F60E-7166-4553-84A9-BA84B90A6CF1}"/>
          </ac:spMkLst>
        </pc:spChg>
        <pc:spChg chg="mod">
          <ac:chgData name="Nghĩa Phạm" userId="437b0e18d13f8e57" providerId="LiveId" clId="{1A73169F-B894-44F6-867D-4DBD99BF518C}" dt="2022-03-15T08:28:33.499" v="10047"/>
          <ac:spMkLst>
            <pc:docMk/>
            <pc:sldMk cId="1886878025" sldId="273"/>
            <ac:spMk id="85" creationId="{F1BF1438-690C-4BB1-9394-D15ED272C4DD}"/>
          </ac:spMkLst>
        </pc:spChg>
        <pc:spChg chg="add mod">
          <ac:chgData name="Nghĩa Phạm" userId="437b0e18d13f8e57" providerId="LiveId" clId="{1A73169F-B894-44F6-867D-4DBD99BF518C}" dt="2022-03-06T03:59:04.437" v="7915" actId="571"/>
          <ac:spMkLst>
            <pc:docMk/>
            <pc:sldMk cId="1886878025" sldId="273"/>
            <ac:spMk id="86" creationId="{16845081-965D-4409-A527-4726056AEF72}"/>
          </ac:spMkLst>
        </pc:spChg>
        <pc:spChg chg="mod">
          <ac:chgData name="Nghĩa Phạm" userId="437b0e18d13f8e57" providerId="LiveId" clId="{1A73169F-B894-44F6-867D-4DBD99BF518C}" dt="2022-03-15T08:28:33.499" v="10047"/>
          <ac:spMkLst>
            <pc:docMk/>
            <pc:sldMk cId="1886878025" sldId="273"/>
            <ac:spMk id="86" creationId="{C519B9E2-8C5E-4DAD-99CC-BA65FDD675A1}"/>
          </ac:spMkLst>
        </pc:spChg>
        <pc:spChg chg="add mod">
          <ac:chgData name="Nghĩa Phạm" userId="437b0e18d13f8e57" providerId="LiveId" clId="{1A73169F-B894-44F6-867D-4DBD99BF518C}" dt="2022-03-06T03:59:04.437" v="7915" actId="571"/>
          <ac:spMkLst>
            <pc:docMk/>
            <pc:sldMk cId="1886878025" sldId="273"/>
            <ac:spMk id="87" creationId="{C897E095-FBB8-4F4C-B7BE-DF96ECD57475}"/>
          </ac:spMkLst>
        </pc:spChg>
        <pc:spChg chg="mod">
          <ac:chgData name="Nghĩa Phạm" userId="437b0e18d13f8e57" providerId="LiveId" clId="{1A73169F-B894-44F6-867D-4DBD99BF518C}" dt="2022-03-15T08:28:33.499" v="10047"/>
          <ac:spMkLst>
            <pc:docMk/>
            <pc:sldMk cId="1886878025" sldId="273"/>
            <ac:spMk id="88" creationId="{85976CF2-0C82-42AF-A872-26575CFD71A9}"/>
          </ac:spMkLst>
        </pc:spChg>
        <pc:spChg chg="add mod">
          <ac:chgData name="Nghĩa Phạm" userId="437b0e18d13f8e57" providerId="LiveId" clId="{1A73169F-B894-44F6-867D-4DBD99BF518C}" dt="2022-03-06T03:59:04.437" v="7915" actId="571"/>
          <ac:spMkLst>
            <pc:docMk/>
            <pc:sldMk cId="1886878025" sldId="273"/>
            <ac:spMk id="88" creationId="{BD363586-19FC-4551-95C3-3D0FDF7B1080}"/>
          </ac:spMkLst>
        </pc:spChg>
        <pc:spChg chg="mod">
          <ac:chgData name="Nghĩa Phạm" userId="437b0e18d13f8e57" providerId="LiveId" clId="{1A73169F-B894-44F6-867D-4DBD99BF518C}" dt="2022-03-15T08:28:33.499" v="10047"/>
          <ac:spMkLst>
            <pc:docMk/>
            <pc:sldMk cId="1886878025" sldId="273"/>
            <ac:spMk id="89" creationId="{7445219A-7C25-42DB-A921-EE9BD4A0ADBD}"/>
          </ac:spMkLst>
        </pc:spChg>
        <pc:spChg chg="add mod">
          <ac:chgData name="Nghĩa Phạm" userId="437b0e18d13f8e57" providerId="LiveId" clId="{1A73169F-B894-44F6-867D-4DBD99BF518C}" dt="2022-03-06T03:59:04.437" v="7915" actId="571"/>
          <ac:spMkLst>
            <pc:docMk/>
            <pc:sldMk cId="1886878025" sldId="273"/>
            <ac:spMk id="89" creationId="{CFE44926-8811-43C4-A9FD-26000E8F43A8}"/>
          </ac:spMkLst>
        </pc:spChg>
        <pc:spChg chg="mod">
          <ac:chgData name="Nghĩa Phạm" userId="437b0e18d13f8e57" providerId="LiveId" clId="{1A73169F-B894-44F6-867D-4DBD99BF518C}" dt="2022-03-15T08:28:33.499" v="10047"/>
          <ac:spMkLst>
            <pc:docMk/>
            <pc:sldMk cId="1886878025" sldId="273"/>
            <ac:spMk id="91" creationId="{FE399DA9-7666-458C-A188-D03B0DC85922}"/>
          </ac:spMkLst>
        </pc:spChg>
        <pc:spChg chg="mod">
          <ac:chgData name="Nghĩa Phạm" userId="437b0e18d13f8e57" providerId="LiveId" clId="{1A73169F-B894-44F6-867D-4DBD99BF518C}" dt="2022-03-06T04:16:37.181" v="8249"/>
          <ac:spMkLst>
            <pc:docMk/>
            <pc:sldMk cId="1886878025" sldId="273"/>
            <ac:spMk id="92" creationId="{190C49D6-EA12-4802-B605-CFE813E090E3}"/>
          </ac:spMkLst>
        </pc:spChg>
        <pc:spChg chg="mod">
          <ac:chgData name="Nghĩa Phạm" userId="437b0e18d13f8e57" providerId="LiveId" clId="{1A73169F-B894-44F6-867D-4DBD99BF518C}" dt="2022-03-15T08:28:33.499" v="10047"/>
          <ac:spMkLst>
            <pc:docMk/>
            <pc:sldMk cId="1886878025" sldId="273"/>
            <ac:spMk id="92" creationId="{E108B839-F7F4-4E83-A046-DBD7EF370040}"/>
          </ac:spMkLst>
        </pc:spChg>
        <pc:spChg chg="mod">
          <ac:chgData name="Nghĩa Phạm" userId="437b0e18d13f8e57" providerId="LiveId" clId="{1A73169F-B894-44F6-867D-4DBD99BF518C}" dt="2022-03-06T04:16:37.181" v="8249"/>
          <ac:spMkLst>
            <pc:docMk/>
            <pc:sldMk cId="1886878025" sldId="273"/>
            <ac:spMk id="93" creationId="{614098B5-FF0F-407E-94BE-2CC1FD7B65F8}"/>
          </ac:spMkLst>
        </pc:spChg>
        <pc:spChg chg="mod">
          <ac:chgData name="Nghĩa Phạm" userId="437b0e18d13f8e57" providerId="LiveId" clId="{1A73169F-B894-44F6-867D-4DBD99BF518C}" dt="2022-03-15T08:28:33.499" v="10047"/>
          <ac:spMkLst>
            <pc:docMk/>
            <pc:sldMk cId="1886878025" sldId="273"/>
            <ac:spMk id="94" creationId="{482C7F32-F56D-4248-A88E-D2231A025A8B}"/>
          </ac:spMkLst>
        </pc:spChg>
        <pc:spChg chg="mod">
          <ac:chgData name="Nghĩa Phạm" userId="437b0e18d13f8e57" providerId="LiveId" clId="{1A73169F-B894-44F6-867D-4DBD99BF518C}" dt="2022-03-06T04:16:37.181" v="8249"/>
          <ac:spMkLst>
            <pc:docMk/>
            <pc:sldMk cId="1886878025" sldId="273"/>
            <ac:spMk id="95" creationId="{4F0E3522-B2CB-4824-9404-9981C94661C5}"/>
          </ac:spMkLst>
        </pc:spChg>
        <pc:spChg chg="mod">
          <ac:chgData name="Nghĩa Phạm" userId="437b0e18d13f8e57" providerId="LiveId" clId="{1A73169F-B894-44F6-867D-4DBD99BF518C}" dt="2022-03-15T08:28:33.499" v="10047"/>
          <ac:spMkLst>
            <pc:docMk/>
            <pc:sldMk cId="1886878025" sldId="273"/>
            <ac:spMk id="95" creationId="{BD416D8E-82A9-44A5-AD58-92AFEDF73507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96" creationId="{458BC6C3-9700-4329-B98C-06F45AA074D9}"/>
          </ac:spMkLst>
        </pc:spChg>
        <pc:spChg chg="mod">
          <ac:chgData name="Nghĩa Phạm" userId="437b0e18d13f8e57" providerId="LiveId" clId="{1A73169F-B894-44F6-867D-4DBD99BF518C}" dt="2022-03-06T04:16:37.181" v="8249"/>
          <ac:spMkLst>
            <pc:docMk/>
            <pc:sldMk cId="1886878025" sldId="273"/>
            <ac:spMk id="96" creationId="{F606E39A-3487-4E87-8807-EBCB8614CF68}"/>
          </ac:spMkLst>
        </pc:spChg>
        <pc:spChg chg="mod">
          <ac:chgData name="Nghĩa Phạm" userId="437b0e18d13f8e57" providerId="LiveId" clId="{1A73169F-B894-44F6-867D-4DBD99BF518C}" dt="2022-03-06T04:16:37.181" v="8249"/>
          <ac:spMkLst>
            <pc:docMk/>
            <pc:sldMk cId="1886878025" sldId="273"/>
            <ac:spMk id="98" creationId="{00A55B22-AD60-4EF8-9D46-EEB4367F3EC5}"/>
          </ac:spMkLst>
        </pc:spChg>
        <pc:spChg chg="mod">
          <ac:chgData name="Nghĩa Phạm" userId="437b0e18d13f8e57" providerId="LiveId" clId="{1A73169F-B894-44F6-867D-4DBD99BF518C}" dt="2022-03-06T04:16:37.181" v="8249"/>
          <ac:spMkLst>
            <pc:docMk/>
            <pc:sldMk cId="1886878025" sldId="273"/>
            <ac:spMk id="99" creationId="{E70D893F-EF88-4353-9B2C-D7E22EE79E71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100" creationId="{95BE5F63-2CAB-48DE-AE48-BDE617FB78B3}"/>
          </ac:spMkLst>
        </pc:spChg>
        <pc:spChg chg="mod">
          <ac:chgData name="Nghĩa Phạm" userId="437b0e18d13f8e57" providerId="LiveId" clId="{1A73169F-B894-44F6-867D-4DBD99BF518C}" dt="2022-03-06T04:16:37.181" v="8249"/>
          <ac:spMkLst>
            <pc:docMk/>
            <pc:sldMk cId="1886878025" sldId="273"/>
            <ac:spMk id="101" creationId="{5D7A2447-DA82-4698-B4E9-6D9E8F6EBB18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101" creationId="{6C9085D2-8166-4132-B98C-DEB850E632BA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102" creationId="{4644750A-B613-49B7-B9D2-230DB5C9F1F8}"/>
          </ac:spMkLst>
        </pc:spChg>
        <pc:spChg chg="mod">
          <ac:chgData name="Nghĩa Phạm" userId="437b0e18d13f8e57" providerId="LiveId" clId="{1A73169F-B894-44F6-867D-4DBD99BF518C}" dt="2022-03-06T04:16:37.181" v="8249"/>
          <ac:spMkLst>
            <pc:docMk/>
            <pc:sldMk cId="1886878025" sldId="273"/>
            <ac:spMk id="102" creationId="{6C5605E7-3F3A-495B-B392-15D205536C29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103" creationId="{77946922-8B2B-40DD-BA24-7EDE4C310CCA}"/>
          </ac:spMkLst>
        </pc:spChg>
        <pc:spChg chg="mod">
          <ac:chgData name="Nghĩa Phạm" userId="437b0e18d13f8e57" providerId="LiveId" clId="{1A73169F-B894-44F6-867D-4DBD99BF518C}" dt="2022-03-06T04:16:37.181" v="8249"/>
          <ac:spMkLst>
            <pc:docMk/>
            <pc:sldMk cId="1886878025" sldId="273"/>
            <ac:spMk id="104" creationId="{04D8B25A-C1C1-47A2-8C8B-B511C25DE3CC}"/>
          </ac:spMkLst>
        </pc:spChg>
        <pc:spChg chg="add mod">
          <ac:chgData name="Nghĩa Phạm" userId="437b0e18d13f8e57" providerId="LiveId" clId="{1A73169F-B894-44F6-867D-4DBD99BF518C}" dt="2022-03-19T02:16:59.396" v="13608" actId="1076"/>
          <ac:spMkLst>
            <pc:docMk/>
            <pc:sldMk cId="1886878025" sldId="273"/>
            <ac:spMk id="104" creationId="{7AAE63A0-BF1F-42C8-9CB5-E17C8DD5A962}"/>
          </ac:spMkLst>
        </pc:spChg>
        <pc:spChg chg="add mod">
          <ac:chgData name="Nghĩa Phạm" userId="437b0e18d13f8e57" providerId="LiveId" clId="{1A73169F-B894-44F6-867D-4DBD99BF518C}" dt="2022-03-15T08:34:22.464" v="10220" actId="1035"/>
          <ac:spMkLst>
            <pc:docMk/>
            <pc:sldMk cId="1886878025" sldId="273"/>
            <ac:spMk id="105" creationId="{7C5759AD-4B6A-4930-AA3E-8A607F200C2B}"/>
          </ac:spMkLst>
        </pc:spChg>
        <pc:spChg chg="mod">
          <ac:chgData name="Nghĩa Phạm" userId="437b0e18d13f8e57" providerId="LiveId" clId="{1A73169F-B894-44F6-867D-4DBD99BF518C}" dt="2022-03-06T04:16:37.181" v="8249"/>
          <ac:spMkLst>
            <pc:docMk/>
            <pc:sldMk cId="1886878025" sldId="273"/>
            <ac:spMk id="105" creationId="{BD0BFD8C-0EC4-452A-AA93-B915377E1C24}"/>
          </ac:spMkLst>
        </pc:spChg>
        <pc:spChg chg="add del mod">
          <ac:chgData name="Nghĩa Phạm" userId="437b0e18d13f8e57" providerId="LiveId" clId="{1A73169F-B894-44F6-867D-4DBD99BF518C}" dt="2022-03-06T04:16:52.238" v="8254"/>
          <ac:spMkLst>
            <pc:docMk/>
            <pc:sldMk cId="1886878025" sldId="273"/>
            <ac:spMk id="106" creationId="{9E98D580-DF8B-4E00-BDF5-797A7674920D}"/>
          </ac:spMkLst>
        </pc:spChg>
        <pc:spChg chg="add del mod">
          <ac:chgData name="Nghĩa Phạm" userId="437b0e18d13f8e57" providerId="LiveId" clId="{1A73169F-B894-44F6-867D-4DBD99BF518C}" dt="2022-03-06T04:16:52.238" v="8254"/>
          <ac:spMkLst>
            <pc:docMk/>
            <pc:sldMk cId="1886878025" sldId="273"/>
            <ac:spMk id="107" creationId="{6D167786-491C-4B3F-907F-A314E7CCD3E0}"/>
          </ac:spMkLst>
        </pc:spChg>
        <pc:spChg chg="mod">
          <ac:chgData name="Nghĩa Phạm" userId="437b0e18d13f8e57" providerId="LiveId" clId="{1A73169F-B894-44F6-867D-4DBD99BF518C}" dt="2022-03-15T08:28:35.978" v="10049"/>
          <ac:spMkLst>
            <pc:docMk/>
            <pc:sldMk cId="1886878025" sldId="273"/>
            <ac:spMk id="107" creationId="{B2897312-5802-4697-9C00-01E3E5AFB02E}"/>
          </ac:spMkLst>
        </pc:spChg>
        <pc:spChg chg="add del mod">
          <ac:chgData name="Nghĩa Phạm" userId="437b0e18d13f8e57" providerId="LiveId" clId="{1A73169F-B894-44F6-867D-4DBD99BF518C}" dt="2022-03-06T04:16:52.238" v="8254"/>
          <ac:spMkLst>
            <pc:docMk/>
            <pc:sldMk cId="1886878025" sldId="273"/>
            <ac:spMk id="108" creationId="{56404B15-B139-4ABA-A855-1596CFD2042C}"/>
          </ac:spMkLst>
        </pc:spChg>
        <pc:spChg chg="mod">
          <ac:chgData name="Nghĩa Phạm" userId="437b0e18d13f8e57" providerId="LiveId" clId="{1A73169F-B894-44F6-867D-4DBD99BF518C}" dt="2022-03-15T08:28:35.978" v="10049"/>
          <ac:spMkLst>
            <pc:docMk/>
            <pc:sldMk cId="1886878025" sldId="273"/>
            <ac:spMk id="108" creationId="{F4B8CA51-C221-4349-8538-24C2D18260C4}"/>
          </ac:spMkLst>
        </pc:spChg>
        <pc:spChg chg="add del mod">
          <ac:chgData name="Nghĩa Phạm" userId="437b0e18d13f8e57" providerId="LiveId" clId="{1A73169F-B894-44F6-867D-4DBD99BF518C}" dt="2022-03-06T04:16:52.238" v="8254"/>
          <ac:spMkLst>
            <pc:docMk/>
            <pc:sldMk cId="1886878025" sldId="273"/>
            <ac:spMk id="109" creationId="{8730466B-1079-4268-B5C5-04FD4EFA4536}"/>
          </ac:spMkLst>
        </pc:spChg>
        <pc:spChg chg="mod">
          <ac:chgData name="Nghĩa Phạm" userId="437b0e18d13f8e57" providerId="LiveId" clId="{1A73169F-B894-44F6-867D-4DBD99BF518C}" dt="2022-03-15T08:28:35.978" v="10049"/>
          <ac:spMkLst>
            <pc:docMk/>
            <pc:sldMk cId="1886878025" sldId="273"/>
            <ac:spMk id="110" creationId="{57ED4003-6849-4E01-8855-BDA16106E388}"/>
          </ac:spMkLst>
        </pc:spChg>
        <pc:spChg chg="add del mod">
          <ac:chgData name="Nghĩa Phạm" userId="437b0e18d13f8e57" providerId="LiveId" clId="{1A73169F-B894-44F6-867D-4DBD99BF518C}" dt="2022-03-06T04:16:52.238" v="8254"/>
          <ac:spMkLst>
            <pc:docMk/>
            <pc:sldMk cId="1886878025" sldId="273"/>
            <ac:spMk id="110" creationId="{677C8B62-E49B-4E10-83AF-CCD34FE240D5}"/>
          </ac:spMkLst>
        </pc:spChg>
        <pc:spChg chg="add del mod">
          <ac:chgData name="Nghĩa Phạm" userId="437b0e18d13f8e57" providerId="LiveId" clId="{1A73169F-B894-44F6-867D-4DBD99BF518C}" dt="2022-03-06T04:16:52.238" v="8254"/>
          <ac:spMkLst>
            <pc:docMk/>
            <pc:sldMk cId="1886878025" sldId="273"/>
            <ac:spMk id="111" creationId="{80101CD6-BB3F-4057-9D2E-543AA7FA22DB}"/>
          </ac:spMkLst>
        </pc:spChg>
        <pc:spChg chg="mod">
          <ac:chgData name="Nghĩa Phạm" userId="437b0e18d13f8e57" providerId="LiveId" clId="{1A73169F-B894-44F6-867D-4DBD99BF518C}" dt="2022-03-15T08:28:35.978" v="10049"/>
          <ac:spMkLst>
            <pc:docMk/>
            <pc:sldMk cId="1886878025" sldId="273"/>
            <ac:spMk id="111" creationId="{EC9B5D38-E897-4B5B-B908-6A6A004AB205}"/>
          </ac:spMkLst>
        </pc:spChg>
        <pc:spChg chg="add del mod">
          <ac:chgData name="Nghĩa Phạm" userId="437b0e18d13f8e57" providerId="LiveId" clId="{1A73169F-B894-44F6-867D-4DBD99BF518C}" dt="2022-03-06T04:16:52.238" v="8254"/>
          <ac:spMkLst>
            <pc:docMk/>
            <pc:sldMk cId="1886878025" sldId="273"/>
            <ac:spMk id="112" creationId="{3AECEDB7-2FFA-482D-9FB8-FC0FEA79D72B}"/>
          </ac:spMkLst>
        </pc:spChg>
        <pc:spChg chg="add del mod">
          <ac:chgData name="Nghĩa Phạm" userId="437b0e18d13f8e57" providerId="LiveId" clId="{1A73169F-B894-44F6-867D-4DBD99BF518C}" dt="2022-03-06T04:16:52.238" v="8254"/>
          <ac:spMkLst>
            <pc:docMk/>
            <pc:sldMk cId="1886878025" sldId="273"/>
            <ac:spMk id="113" creationId="{CA928EE0-B151-427B-986A-06AD28DB6C90}"/>
          </ac:spMkLst>
        </pc:spChg>
        <pc:spChg chg="mod">
          <ac:chgData name="Nghĩa Phạm" userId="437b0e18d13f8e57" providerId="LiveId" clId="{1A73169F-B894-44F6-867D-4DBD99BF518C}" dt="2022-03-15T08:28:35.978" v="10049"/>
          <ac:spMkLst>
            <pc:docMk/>
            <pc:sldMk cId="1886878025" sldId="273"/>
            <ac:spMk id="113" creationId="{E3069637-CE49-4241-B472-6ABCAF009A2A}"/>
          </ac:spMkLst>
        </pc:spChg>
        <pc:spChg chg="add del mod">
          <ac:chgData name="Nghĩa Phạm" userId="437b0e18d13f8e57" providerId="LiveId" clId="{1A73169F-B894-44F6-867D-4DBD99BF518C}" dt="2022-03-06T04:16:52.238" v="8254"/>
          <ac:spMkLst>
            <pc:docMk/>
            <pc:sldMk cId="1886878025" sldId="273"/>
            <ac:spMk id="114" creationId="{60F3479E-D2A3-43FB-8EF0-8D7A95319AD3}"/>
          </ac:spMkLst>
        </pc:spChg>
        <pc:spChg chg="mod">
          <ac:chgData name="Nghĩa Phạm" userId="437b0e18d13f8e57" providerId="LiveId" clId="{1A73169F-B894-44F6-867D-4DBD99BF518C}" dt="2022-03-15T08:28:35.978" v="10049"/>
          <ac:spMkLst>
            <pc:docMk/>
            <pc:sldMk cId="1886878025" sldId="273"/>
            <ac:spMk id="114" creationId="{BA1EFF40-4A96-4290-B7C6-75551FCF2C45}"/>
          </ac:spMkLst>
        </pc:spChg>
        <pc:spChg chg="mod">
          <ac:chgData name="Nghĩa Phạm" userId="437b0e18d13f8e57" providerId="LiveId" clId="{1A73169F-B894-44F6-867D-4DBD99BF518C}" dt="2022-03-06T04:16:54.902" v="8255"/>
          <ac:spMkLst>
            <pc:docMk/>
            <pc:sldMk cId="1886878025" sldId="273"/>
            <ac:spMk id="116" creationId="{4E5BB286-C84E-442C-9B7E-E782452419C4}"/>
          </ac:spMkLst>
        </pc:spChg>
        <pc:spChg chg="mod">
          <ac:chgData name="Nghĩa Phạm" userId="437b0e18d13f8e57" providerId="LiveId" clId="{1A73169F-B894-44F6-867D-4DBD99BF518C}" dt="2022-03-06T04:16:54.902" v="8255"/>
          <ac:spMkLst>
            <pc:docMk/>
            <pc:sldMk cId="1886878025" sldId="273"/>
            <ac:spMk id="117" creationId="{17C87863-3E42-4559-A2E9-C16A5D24BA48}"/>
          </ac:spMkLst>
        </pc:spChg>
        <pc:spChg chg="mod">
          <ac:chgData name="Nghĩa Phạm" userId="437b0e18d13f8e57" providerId="LiveId" clId="{1A73169F-B894-44F6-867D-4DBD99BF518C}" dt="2022-03-06T04:16:54.902" v="8255"/>
          <ac:spMkLst>
            <pc:docMk/>
            <pc:sldMk cId="1886878025" sldId="273"/>
            <ac:spMk id="119" creationId="{738A7477-6168-4FD1-AA54-C6FD94DCE984}"/>
          </ac:spMkLst>
        </pc:spChg>
        <pc:spChg chg="mod">
          <ac:chgData name="Nghĩa Phạm" userId="437b0e18d13f8e57" providerId="LiveId" clId="{1A73169F-B894-44F6-867D-4DBD99BF518C}" dt="2022-03-06T04:16:54.902" v="8255"/>
          <ac:spMkLst>
            <pc:docMk/>
            <pc:sldMk cId="1886878025" sldId="273"/>
            <ac:spMk id="120" creationId="{E4B7E579-91AB-442D-B0BB-4064A8AF9424}"/>
          </ac:spMkLst>
        </pc:spChg>
        <pc:spChg chg="mod">
          <ac:chgData name="Nghĩa Phạm" userId="437b0e18d13f8e57" providerId="LiveId" clId="{1A73169F-B894-44F6-867D-4DBD99BF518C}" dt="2022-03-06T04:16:54.902" v="8255"/>
          <ac:spMkLst>
            <pc:docMk/>
            <pc:sldMk cId="1886878025" sldId="273"/>
            <ac:spMk id="122" creationId="{12D0B6B5-F522-4301-ADE3-E35FC56A359C}"/>
          </ac:spMkLst>
        </pc:spChg>
        <pc:spChg chg="mod">
          <ac:chgData name="Nghĩa Phạm" userId="437b0e18d13f8e57" providerId="LiveId" clId="{1A73169F-B894-44F6-867D-4DBD99BF518C}" dt="2022-03-06T04:16:54.902" v="8255"/>
          <ac:spMkLst>
            <pc:docMk/>
            <pc:sldMk cId="1886878025" sldId="273"/>
            <ac:spMk id="123" creationId="{1B9A3C6A-647B-425D-BCEA-787D9B975CC8}"/>
          </ac:spMkLst>
        </pc:spChg>
        <pc:spChg chg="mod">
          <ac:chgData name="Nghĩa Phạm" userId="437b0e18d13f8e57" providerId="LiveId" clId="{1A73169F-B894-44F6-867D-4DBD99BF518C}" dt="2022-03-06T04:16:54.902" v="8255"/>
          <ac:spMkLst>
            <pc:docMk/>
            <pc:sldMk cId="1886878025" sldId="273"/>
            <ac:spMk id="125" creationId="{46C9942C-294A-4CC9-BD75-71CBB792C0C0}"/>
          </ac:spMkLst>
        </pc:spChg>
        <pc:spChg chg="mod">
          <ac:chgData name="Nghĩa Phạm" userId="437b0e18d13f8e57" providerId="LiveId" clId="{1A73169F-B894-44F6-867D-4DBD99BF518C}" dt="2022-03-06T04:16:54.902" v="8255"/>
          <ac:spMkLst>
            <pc:docMk/>
            <pc:sldMk cId="1886878025" sldId="273"/>
            <ac:spMk id="126" creationId="{901AC2DD-67AA-4954-ADF1-ECD2763E4EAB}"/>
          </ac:spMkLst>
        </pc:spChg>
        <pc:spChg chg="mod">
          <ac:chgData name="Nghĩa Phạm" userId="437b0e18d13f8e57" providerId="LiveId" clId="{1A73169F-B894-44F6-867D-4DBD99BF518C}" dt="2022-03-15T08:28:35.978" v="10049"/>
          <ac:spMkLst>
            <pc:docMk/>
            <pc:sldMk cId="1886878025" sldId="273"/>
            <ac:spMk id="128" creationId="{8FC9BA27-D504-4785-B54C-2FC7BAA2CE83}"/>
          </ac:spMkLst>
        </pc:spChg>
        <pc:spChg chg="mod">
          <ac:chgData name="Nghĩa Phạm" userId="437b0e18d13f8e57" providerId="LiveId" clId="{1A73169F-B894-44F6-867D-4DBD99BF518C}" dt="2022-03-15T08:28:35.978" v="10049"/>
          <ac:spMkLst>
            <pc:docMk/>
            <pc:sldMk cId="1886878025" sldId="273"/>
            <ac:spMk id="129" creationId="{CBAF3B61-39D4-4C75-903D-0C189B25926B}"/>
          </ac:spMkLst>
        </pc:spChg>
        <pc:spChg chg="add del mod">
          <ac:chgData name="Nghĩa Phạm" userId="437b0e18d13f8e57" providerId="LiveId" clId="{1A73169F-B894-44F6-867D-4DBD99BF518C}" dt="2022-03-15T08:33:21.632" v="10183" actId="478"/>
          <ac:spMkLst>
            <pc:docMk/>
            <pc:sldMk cId="1886878025" sldId="273"/>
            <ac:spMk id="130" creationId="{BC86C305-5740-4BF2-911F-89B6AF94E328}"/>
          </ac:spMkLst>
        </pc:spChg>
        <pc:spChg chg="add del mod">
          <ac:chgData name="Nghĩa Phạm" userId="437b0e18d13f8e57" providerId="LiveId" clId="{1A73169F-B894-44F6-867D-4DBD99BF518C}" dt="2022-03-15T08:29:57.397" v="10110" actId="478"/>
          <ac:spMkLst>
            <pc:docMk/>
            <pc:sldMk cId="1886878025" sldId="273"/>
            <ac:spMk id="134" creationId="{1F4C095C-FAC9-4CAF-8429-9853B9963085}"/>
          </ac:spMkLst>
        </pc:spChg>
        <pc:spChg chg="add del mod">
          <ac:chgData name="Nghĩa Phạm" userId="437b0e18d13f8e57" providerId="LiveId" clId="{1A73169F-B894-44F6-867D-4DBD99BF518C}" dt="2022-03-15T08:29:58.486" v="10111" actId="478"/>
          <ac:spMkLst>
            <pc:docMk/>
            <pc:sldMk cId="1886878025" sldId="273"/>
            <ac:spMk id="135" creationId="{8F7D5B61-5079-45AA-8B7A-5EC9EBC31153}"/>
          </ac:spMkLst>
        </pc:spChg>
        <pc:spChg chg="add del mod">
          <ac:chgData name="Nghĩa Phạm" userId="437b0e18d13f8e57" providerId="LiveId" clId="{1A73169F-B894-44F6-867D-4DBD99BF518C}" dt="2022-03-15T08:30:00.427" v="10112" actId="478"/>
          <ac:spMkLst>
            <pc:docMk/>
            <pc:sldMk cId="1886878025" sldId="273"/>
            <ac:spMk id="136" creationId="{B5795F0A-5C27-4C6B-AD66-DA0F5605C987}"/>
          </ac:spMkLst>
        </pc:spChg>
        <pc:spChg chg="add del mod">
          <ac:chgData name="Nghĩa Phạm" userId="437b0e18d13f8e57" providerId="LiveId" clId="{1A73169F-B894-44F6-867D-4DBD99BF518C}" dt="2022-03-15T08:30:01.369" v="10113" actId="478"/>
          <ac:spMkLst>
            <pc:docMk/>
            <pc:sldMk cId="1886878025" sldId="273"/>
            <ac:spMk id="137" creationId="{92A5051D-F940-46A4-BC1F-FC0512C84E48}"/>
          </ac:spMkLst>
        </pc:spChg>
        <pc:spChg chg="add del mod">
          <ac:chgData name="Nghĩa Phạm" userId="437b0e18d13f8e57" providerId="LiveId" clId="{1A73169F-B894-44F6-867D-4DBD99BF518C}" dt="2022-03-15T08:30:46.460" v="10138"/>
          <ac:spMkLst>
            <pc:docMk/>
            <pc:sldMk cId="1886878025" sldId="273"/>
            <ac:spMk id="138" creationId="{955D1E7B-7C71-420D-B468-FEA8AC8DBDAF}"/>
          </ac:spMkLst>
        </pc:spChg>
        <pc:spChg chg="add del mod">
          <ac:chgData name="Nghĩa Phạm" userId="437b0e18d13f8e57" providerId="LiveId" clId="{1A73169F-B894-44F6-867D-4DBD99BF518C}" dt="2022-03-15T08:30:46.460" v="10138"/>
          <ac:spMkLst>
            <pc:docMk/>
            <pc:sldMk cId="1886878025" sldId="273"/>
            <ac:spMk id="139" creationId="{C69C68A3-6F92-4CC3-AAA2-D27EC1A1C2E9}"/>
          </ac:spMkLst>
        </pc:spChg>
        <pc:spChg chg="mod">
          <ac:chgData name="Nghĩa Phạm" userId="437b0e18d13f8e57" providerId="LiveId" clId="{1A73169F-B894-44F6-867D-4DBD99BF518C}" dt="2022-03-15T08:30:45.809" v="10137"/>
          <ac:spMkLst>
            <pc:docMk/>
            <pc:sldMk cId="1886878025" sldId="273"/>
            <ac:spMk id="141" creationId="{519B5AB1-9D7B-4CE5-8D35-88E6FF7882BD}"/>
          </ac:spMkLst>
        </pc:spChg>
        <pc:spChg chg="del mod">
          <ac:chgData name="Nghĩa Phạm" userId="437b0e18d13f8e57" providerId="LiveId" clId="{1A73169F-B894-44F6-867D-4DBD99BF518C}" dt="2022-03-06T01:08:08.909" v="6985" actId="478"/>
          <ac:spMkLst>
            <pc:docMk/>
            <pc:sldMk cId="1886878025" sldId="273"/>
            <ac:spMk id="142" creationId="{E575313D-51C1-4825-988A-393CBF1F5AFA}"/>
          </ac:spMkLst>
        </pc:spChg>
        <pc:spChg chg="mod">
          <ac:chgData name="Nghĩa Phạm" userId="437b0e18d13f8e57" providerId="LiveId" clId="{1A73169F-B894-44F6-867D-4DBD99BF518C}" dt="2022-03-06T04:16:54.902" v="8255"/>
          <ac:spMkLst>
            <pc:docMk/>
            <pc:sldMk cId="1886878025" sldId="273"/>
            <ac:spMk id="143" creationId="{0D58E8C4-CDC9-496C-8E76-0C1B0AAFAFD5}"/>
          </ac:spMkLst>
        </pc:spChg>
        <pc:spChg chg="del mod">
          <ac:chgData name="Nghĩa Phạm" userId="437b0e18d13f8e57" providerId="LiveId" clId="{1A73169F-B894-44F6-867D-4DBD99BF518C}" dt="2022-03-06T01:09:13.932" v="6995" actId="478"/>
          <ac:spMkLst>
            <pc:docMk/>
            <pc:sldMk cId="1886878025" sldId="273"/>
            <ac:spMk id="143" creationId="{AAD978D3-CCD2-4A9B-B975-7C14AD474E51}"/>
          </ac:spMkLst>
        </pc:spChg>
        <pc:spChg chg="del mod">
          <ac:chgData name="Nghĩa Phạm" userId="437b0e18d13f8e57" providerId="LiveId" clId="{1A73169F-B894-44F6-867D-4DBD99BF518C}" dt="2022-03-06T03:22:34.310" v="7049" actId="478"/>
          <ac:spMkLst>
            <pc:docMk/>
            <pc:sldMk cId="1886878025" sldId="273"/>
            <ac:spMk id="144" creationId="{84909884-EA5B-4BD6-A468-E2CA2D1F726B}"/>
          </ac:spMkLst>
        </pc:spChg>
        <pc:spChg chg="mod">
          <ac:chgData name="Nghĩa Phạm" userId="437b0e18d13f8e57" providerId="LiveId" clId="{1A73169F-B894-44F6-867D-4DBD99BF518C}" dt="2022-03-15T08:30:45.809" v="10137"/>
          <ac:spMkLst>
            <pc:docMk/>
            <pc:sldMk cId="1886878025" sldId="273"/>
            <ac:spMk id="144" creationId="{D7A538A8-60E8-4AFC-9E83-44D2646F2291}"/>
          </ac:spMkLst>
        </pc:spChg>
        <pc:spChg chg="del mod">
          <ac:chgData name="Nghĩa Phạm" userId="437b0e18d13f8e57" providerId="LiveId" clId="{1A73169F-B894-44F6-867D-4DBD99BF518C}" dt="2022-03-06T03:22:25.284" v="7048" actId="478"/>
          <ac:spMkLst>
            <pc:docMk/>
            <pc:sldMk cId="1886878025" sldId="273"/>
            <ac:spMk id="145" creationId="{92C21CC5-46EA-475D-9974-A633C03B02C4}"/>
          </ac:spMkLst>
        </pc:spChg>
        <pc:spChg chg="del mod">
          <ac:chgData name="Nghĩa Phạm" userId="437b0e18d13f8e57" providerId="LiveId" clId="{1A73169F-B894-44F6-867D-4DBD99BF518C}" dt="2022-03-06T01:06:34.666" v="6974" actId="478"/>
          <ac:spMkLst>
            <pc:docMk/>
            <pc:sldMk cId="1886878025" sldId="273"/>
            <ac:spMk id="146" creationId="{3A8FD59B-3C45-4722-99AC-E2E684B8DF7F}"/>
          </ac:spMkLst>
        </pc:spChg>
        <pc:spChg chg="mod">
          <ac:chgData name="Nghĩa Phạm" userId="437b0e18d13f8e57" providerId="LiveId" clId="{1A73169F-B894-44F6-867D-4DBD99BF518C}" dt="2022-03-06T04:16:54.902" v="8255"/>
          <ac:spMkLst>
            <pc:docMk/>
            <pc:sldMk cId="1886878025" sldId="273"/>
            <ac:spMk id="146" creationId="{6C8CD59B-7F98-4B0F-A39C-220B175DC094}"/>
          </ac:spMkLst>
        </pc:spChg>
        <pc:spChg chg="del mod">
          <ac:chgData name="Nghĩa Phạm" userId="437b0e18d13f8e57" providerId="LiveId" clId="{1A73169F-B894-44F6-867D-4DBD99BF518C}" dt="2022-03-06T03:22:24.210" v="7047" actId="478"/>
          <ac:spMkLst>
            <pc:docMk/>
            <pc:sldMk cId="1886878025" sldId="273"/>
            <ac:spMk id="147" creationId="{03E3640A-6672-42CE-A6D7-E41D0979AFD0}"/>
          </ac:spMkLst>
        </pc:spChg>
        <pc:spChg chg="mod">
          <ac:chgData name="Nghĩa Phạm" userId="437b0e18d13f8e57" providerId="LiveId" clId="{1A73169F-B894-44F6-867D-4DBD99BF518C}" dt="2022-03-15T08:30:45.809" v="10137"/>
          <ac:spMkLst>
            <pc:docMk/>
            <pc:sldMk cId="1886878025" sldId="273"/>
            <ac:spMk id="147" creationId="{18F8CDF6-225A-4344-BB47-98450048FA9B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148" creationId="{FDA6605F-3405-4A44-94F8-B574A2B49318}"/>
          </ac:spMkLst>
        </pc:spChg>
        <pc:spChg chg="del mod">
          <ac:chgData name="Nghĩa Phạm" userId="437b0e18d13f8e57" providerId="LiveId" clId="{1A73169F-B894-44F6-867D-4DBD99BF518C}" dt="2022-03-06T03:59:23.444" v="7926" actId="478"/>
          <ac:spMkLst>
            <pc:docMk/>
            <pc:sldMk cId="1886878025" sldId="273"/>
            <ac:spMk id="149" creationId="{8AFD6D32-2316-4544-8F9B-749376D8CCDB}"/>
          </ac:spMkLst>
        </pc:spChg>
        <pc:spChg chg="mod">
          <ac:chgData name="Nghĩa Phạm" userId="437b0e18d13f8e57" providerId="LiveId" clId="{1A73169F-B894-44F6-867D-4DBD99BF518C}" dt="2022-03-15T08:30:45.809" v="10137"/>
          <ac:spMkLst>
            <pc:docMk/>
            <pc:sldMk cId="1886878025" sldId="273"/>
            <ac:spMk id="149" creationId="{EF5DAE81-0D61-41F1-8CF4-F670A9E17519}"/>
          </ac:spMkLst>
        </pc:spChg>
        <pc:spChg chg="del mod">
          <ac:chgData name="Nghĩa Phạm" userId="437b0e18d13f8e57" providerId="LiveId" clId="{1A73169F-B894-44F6-867D-4DBD99BF518C}" dt="2022-03-06T03:57:29.521" v="7887" actId="478"/>
          <ac:spMkLst>
            <pc:docMk/>
            <pc:sldMk cId="1886878025" sldId="273"/>
            <ac:spMk id="150" creationId="{7230035C-6FEC-4898-8E28-2684198CBED6}"/>
          </ac:spMkLst>
        </pc:spChg>
        <pc:spChg chg="mod">
          <ac:chgData name="Nghĩa Phạm" userId="437b0e18d13f8e57" providerId="LiveId" clId="{1A73169F-B894-44F6-867D-4DBD99BF518C}" dt="2022-03-15T08:30:45.809" v="10137"/>
          <ac:spMkLst>
            <pc:docMk/>
            <pc:sldMk cId="1886878025" sldId="273"/>
            <ac:spMk id="151" creationId="{437334AB-DF4B-4654-BCEC-FCB61CDEEA91}"/>
          </ac:spMkLst>
        </pc:spChg>
        <pc:spChg chg="del mod">
          <ac:chgData name="Nghĩa Phạm" userId="437b0e18d13f8e57" providerId="LiveId" clId="{1A73169F-B894-44F6-867D-4DBD99BF518C}" dt="2022-03-06T03:57:29.521" v="7887" actId="478"/>
          <ac:spMkLst>
            <pc:docMk/>
            <pc:sldMk cId="1886878025" sldId="273"/>
            <ac:spMk id="151" creationId="{A5E3DD25-B701-43C3-AB2F-B9277C57D9B4}"/>
          </ac:spMkLst>
        </pc:spChg>
        <pc:spChg chg="add del mod">
          <ac:chgData name="Nghĩa Phạm" userId="437b0e18d13f8e57" providerId="LiveId" clId="{1A73169F-B894-44F6-867D-4DBD99BF518C}" dt="2022-03-06T04:00:03.436" v="7947" actId="478"/>
          <ac:spMkLst>
            <pc:docMk/>
            <pc:sldMk cId="1886878025" sldId="273"/>
            <ac:spMk id="152" creationId="{94A6ECEC-8C74-462D-ACB6-752CAF5E33B6}"/>
          </ac:spMkLst>
        </pc:spChg>
        <pc:spChg chg="mod">
          <ac:chgData name="Nghĩa Phạm" userId="437b0e18d13f8e57" providerId="LiveId" clId="{1A73169F-B894-44F6-867D-4DBD99BF518C}" dt="2022-03-15T08:30:45.809" v="10137"/>
          <ac:spMkLst>
            <pc:docMk/>
            <pc:sldMk cId="1886878025" sldId="273"/>
            <ac:spMk id="152" creationId="{F00DDC46-BAFA-4B83-A577-AD7E410A6B3A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153" creationId="{5A82885B-C97F-4940-B037-7292A6564E30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154" creationId="{5C9784DD-6508-4203-8220-06A91099E7AE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155" creationId="{F8A09637-7B76-4599-9004-4A2713E6CC2B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156" creationId="{D77F87A9-1618-4645-91D2-C3D6206D6A00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157" creationId="{0E8160F0-657E-4701-B92A-6B058201077E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158" creationId="{855BCC0C-ACA9-48E4-9EB3-B7AD0F74319B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159" creationId="{A4331661-CE28-42AC-8555-9B3504B70161}"/>
          </ac:spMkLst>
        </pc:spChg>
        <pc:spChg chg="add del mod">
          <ac:chgData name="Nghĩa Phạm" userId="437b0e18d13f8e57" providerId="LiveId" clId="{1A73169F-B894-44F6-867D-4DBD99BF518C}" dt="2022-03-15T08:28:34.909" v="10048" actId="478"/>
          <ac:spMkLst>
            <pc:docMk/>
            <pc:sldMk cId="1886878025" sldId="273"/>
            <ac:spMk id="160" creationId="{A1D23E1B-8593-4A51-BDF9-3303DE95D870}"/>
          </ac:spMkLst>
        </pc:spChg>
        <pc:spChg chg="add mod">
          <ac:chgData name="Nghĩa Phạm" userId="437b0e18d13f8e57" providerId="LiveId" clId="{1A73169F-B894-44F6-867D-4DBD99BF518C}" dt="2022-03-06T05:32:28.488" v="9190"/>
          <ac:spMkLst>
            <pc:docMk/>
            <pc:sldMk cId="1886878025" sldId="273"/>
            <ac:spMk id="161" creationId="{D02E28E3-F2EC-403D-804F-2D4BABAA0718}"/>
          </ac:spMkLst>
        </pc:spChg>
        <pc:spChg chg="add mod">
          <ac:chgData name="Nghĩa Phạm" userId="437b0e18d13f8e57" providerId="LiveId" clId="{1A73169F-B894-44F6-867D-4DBD99BF518C}" dt="2022-03-06T05:32:05.598" v="9188"/>
          <ac:spMkLst>
            <pc:docMk/>
            <pc:sldMk cId="1886878025" sldId="273"/>
            <ac:spMk id="162" creationId="{B659F690-5C26-4ECA-B803-5F528E484C1C}"/>
          </ac:spMkLst>
        </pc:spChg>
        <pc:spChg chg="add mod">
          <ac:chgData name="Nghĩa Phạm" userId="437b0e18d13f8e57" providerId="LiveId" clId="{1A73169F-B894-44F6-867D-4DBD99BF518C}" dt="2022-03-06T05:31:58.215" v="9187"/>
          <ac:spMkLst>
            <pc:docMk/>
            <pc:sldMk cId="1886878025" sldId="273"/>
            <ac:spMk id="163" creationId="{A6461624-7B99-4A0E-B3AD-83CF412A1987}"/>
          </ac:spMkLst>
        </pc:spChg>
        <pc:spChg chg="add mod">
          <ac:chgData name="Nghĩa Phạm" userId="437b0e18d13f8e57" providerId="LiveId" clId="{1A73169F-B894-44F6-867D-4DBD99BF518C}" dt="2022-03-06T05:32:13.781" v="9189"/>
          <ac:spMkLst>
            <pc:docMk/>
            <pc:sldMk cId="1886878025" sldId="273"/>
            <ac:spMk id="164" creationId="{824663ED-F03D-4CE6-9B9C-D18E15327C86}"/>
          </ac:spMkLst>
        </pc:spChg>
        <pc:spChg chg="add mod">
          <ac:chgData name="Nghĩa Phạm" userId="437b0e18d13f8e57" providerId="LiveId" clId="{1A73169F-B894-44F6-867D-4DBD99BF518C}" dt="2022-03-06T04:25:48.915" v="8723" actId="571"/>
          <ac:spMkLst>
            <pc:docMk/>
            <pc:sldMk cId="1886878025" sldId="273"/>
            <ac:spMk id="165" creationId="{D7D65CB1-2007-4705-964A-6D7A7C77F0DB}"/>
          </ac:spMkLst>
        </pc:spChg>
        <pc:spChg chg="add mod">
          <ac:chgData name="Nghĩa Phạm" userId="437b0e18d13f8e57" providerId="LiveId" clId="{1A73169F-B894-44F6-867D-4DBD99BF518C}" dt="2022-03-06T04:25:48.915" v="8723" actId="571"/>
          <ac:spMkLst>
            <pc:docMk/>
            <pc:sldMk cId="1886878025" sldId="273"/>
            <ac:spMk id="166" creationId="{5E6B0749-1B5E-40DE-8B59-E03D3854D807}"/>
          </ac:spMkLst>
        </pc:spChg>
        <pc:spChg chg="mod">
          <ac:chgData name="Nghĩa Phạm" userId="437b0e18d13f8e57" providerId="LiveId" clId="{1A73169F-B894-44F6-867D-4DBD99BF518C}" dt="2022-03-15T08:30:45.809" v="10137"/>
          <ac:spMkLst>
            <pc:docMk/>
            <pc:sldMk cId="1886878025" sldId="273"/>
            <ac:spMk id="166" creationId="{CE588474-FFBD-4867-8D3D-0349CE4FAD9C}"/>
          </ac:spMkLst>
        </pc:spChg>
        <pc:spChg chg="add mod">
          <ac:chgData name="Nghĩa Phạm" userId="437b0e18d13f8e57" providerId="LiveId" clId="{1A73169F-B894-44F6-867D-4DBD99BF518C}" dt="2022-03-06T04:25:48.915" v="8723" actId="571"/>
          <ac:spMkLst>
            <pc:docMk/>
            <pc:sldMk cId="1886878025" sldId="273"/>
            <ac:spMk id="167" creationId="{0F28C335-C761-4C92-89D4-DD3AE91E93AC}"/>
          </ac:spMkLst>
        </pc:spChg>
        <pc:spChg chg="mod">
          <ac:chgData name="Nghĩa Phạm" userId="437b0e18d13f8e57" providerId="LiveId" clId="{1A73169F-B894-44F6-867D-4DBD99BF518C}" dt="2022-03-15T08:30:45.809" v="10137"/>
          <ac:spMkLst>
            <pc:docMk/>
            <pc:sldMk cId="1886878025" sldId="273"/>
            <ac:spMk id="167" creationId="{56AF34C2-EF08-46F0-865A-D85B663C185B}"/>
          </ac:spMkLst>
        </pc:spChg>
        <pc:spChg chg="add del mod">
          <ac:chgData name="Nghĩa Phạm" userId="437b0e18d13f8e57" providerId="LiveId" clId="{1A73169F-B894-44F6-867D-4DBD99BF518C}" dt="2022-03-15T08:30:46.460" v="10138"/>
          <ac:spMkLst>
            <pc:docMk/>
            <pc:sldMk cId="1886878025" sldId="273"/>
            <ac:spMk id="168" creationId="{C4FE813C-03C3-4891-BABA-CCDA787BDCB0}"/>
          </ac:spMkLst>
        </pc:spChg>
        <pc:spChg chg="mod">
          <ac:chgData name="Nghĩa Phạm" userId="437b0e18d13f8e57" providerId="LiveId" clId="{1A73169F-B894-44F6-867D-4DBD99BF518C}" dt="2022-03-06T04:38:35.391" v="9002" actId="571"/>
          <ac:spMkLst>
            <pc:docMk/>
            <pc:sldMk cId="1886878025" sldId="273"/>
            <ac:spMk id="169" creationId="{5ACD902B-18AA-4CDC-A3CB-8D21F5FF8DF9}"/>
          </ac:spMkLst>
        </pc:spChg>
        <pc:spChg chg="mod">
          <ac:chgData name="Nghĩa Phạm" userId="437b0e18d13f8e57" providerId="LiveId" clId="{1A73169F-B894-44F6-867D-4DBD99BF518C}" dt="2022-03-06T04:38:35.391" v="9002" actId="571"/>
          <ac:spMkLst>
            <pc:docMk/>
            <pc:sldMk cId="1886878025" sldId="273"/>
            <ac:spMk id="170" creationId="{482D7544-BC25-48F9-94E2-FDEA8D743101}"/>
          </ac:spMkLst>
        </pc:spChg>
        <pc:spChg chg="add del mod">
          <ac:chgData name="Nghĩa Phạm" userId="437b0e18d13f8e57" providerId="LiveId" clId="{1A73169F-B894-44F6-867D-4DBD99BF518C}" dt="2022-03-15T08:30:46.460" v="10138"/>
          <ac:spMkLst>
            <pc:docMk/>
            <pc:sldMk cId="1886878025" sldId="273"/>
            <ac:spMk id="172" creationId="{9A168DEA-3038-42F2-9B80-DBA006360818}"/>
          </ac:spMkLst>
        </pc:spChg>
        <pc:spChg chg="add del mod">
          <ac:chgData name="Nghĩa Phạm" userId="437b0e18d13f8e57" providerId="LiveId" clId="{1A73169F-B894-44F6-867D-4DBD99BF518C}" dt="2022-03-15T08:30:46.460" v="10138"/>
          <ac:spMkLst>
            <pc:docMk/>
            <pc:sldMk cId="1886878025" sldId="273"/>
            <ac:spMk id="173" creationId="{132436BB-5489-4B24-980A-ACF5D44B53C8}"/>
          </ac:spMkLst>
        </pc:spChg>
        <pc:spChg chg="mod">
          <ac:chgData name="Nghĩa Phạm" userId="437b0e18d13f8e57" providerId="LiveId" clId="{1A73169F-B894-44F6-867D-4DBD99BF518C}" dt="2022-03-06T04:38:35.391" v="9002" actId="571"/>
          <ac:spMkLst>
            <pc:docMk/>
            <pc:sldMk cId="1886878025" sldId="273"/>
            <ac:spMk id="173" creationId="{969BA5B7-7521-4182-A2B5-E98DAAD19C88}"/>
          </ac:spMkLst>
        </pc:spChg>
        <pc:spChg chg="add del mod">
          <ac:chgData name="Nghĩa Phạm" userId="437b0e18d13f8e57" providerId="LiveId" clId="{1A73169F-B894-44F6-867D-4DBD99BF518C}" dt="2022-03-15T08:30:46.460" v="10138"/>
          <ac:spMkLst>
            <pc:docMk/>
            <pc:sldMk cId="1886878025" sldId="273"/>
            <ac:spMk id="174" creationId="{707E67DF-3C4F-4EEA-AFFF-1F6CE09ED7E7}"/>
          </ac:spMkLst>
        </pc:spChg>
        <pc:spChg chg="mod">
          <ac:chgData name="Nghĩa Phạm" userId="437b0e18d13f8e57" providerId="LiveId" clId="{1A73169F-B894-44F6-867D-4DBD99BF518C}" dt="2022-03-06T04:38:35.391" v="9002" actId="571"/>
          <ac:spMkLst>
            <pc:docMk/>
            <pc:sldMk cId="1886878025" sldId="273"/>
            <ac:spMk id="174" creationId="{A1651C80-6044-4EF4-9E5C-AD0FD9453C71}"/>
          </ac:spMkLst>
        </pc:spChg>
        <pc:spChg chg="add del mod">
          <ac:chgData name="Nghĩa Phạm" userId="437b0e18d13f8e57" providerId="LiveId" clId="{1A73169F-B894-44F6-867D-4DBD99BF518C}" dt="2022-03-15T08:30:46.460" v="10138"/>
          <ac:spMkLst>
            <pc:docMk/>
            <pc:sldMk cId="1886878025" sldId="273"/>
            <ac:spMk id="175" creationId="{6D76F812-E6A8-4A97-AE9A-B0CCE6C36A7C}"/>
          </ac:spMkLst>
        </pc:spChg>
        <pc:spChg chg="mod">
          <ac:chgData name="Nghĩa Phạm" userId="437b0e18d13f8e57" providerId="LiveId" clId="{1A73169F-B894-44F6-867D-4DBD99BF518C}" dt="2022-03-15T08:30:49.601" v="10139"/>
          <ac:spMkLst>
            <pc:docMk/>
            <pc:sldMk cId="1886878025" sldId="273"/>
            <ac:spMk id="177" creationId="{B5E31A0C-8217-407C-B375-252D0A64ED17}"/>
          </ac:spMkLst>
        </pc:spChg>
        <pc:spChg chg="mod">
          <ac:chgData name="Nghĩa Phạm" userId="437b0e18d13f8e57" providerId="LiveId" clId="{1A73169F-B894-44F6-867D-4DBD99BF518C}" dt="2022-03-06T04:38:35.391" v="9002" actId="571"/>
          <ac:spMkLst>
            <pc:docMk/>
            <pc:sldMk cId="1886878025" sldId="273"/>
            <ac:spMk id="177" creationId="{B9D1C73E-A125-4D81-B982-8AEE3B010DC8}"/>
          </ac:spMkLst>
        </pc:spChg>
        <pc:spChg chg="mod">
          <ac:chgData name="Nghĩa Phạm" userId="437b0e18d13f8e57" providerId="LiveId" clId="{1A73169F-B894-44F6-867D-4DBD99BF518C}" dt="2022-03-15T08:30:49.601" v="10139"/>
          <ac:spMkLst>
            <pc:docMk/>
            <pc:sldMk cId="1886878025" sldId="273"/>
            <ac:spMk id="178" creationId="{6AD5B7E4-43D1-42DD-A455-0F3A93622D82}"/>
          </ac:spMkLst>
        </pc:spChg>
        <pc:spChg chg="mod">
          <ac:chgData name="Nghĩa Phạm" userId="437b0e18d13f8e57" providerId="LiveId" clId="{1A73169F-B894-44F6-867D-4DBD99BF518C}" dt="2022-03-06T04:38:35.391" v="9002" actId="571"/>
          <ac:spMkLst>
            <pc:docMk/>
            <pc:sldMk cId="1886878025" sldId="273"/>
            <ac:spMk id="178" creationId="{C69671D8-717F-469F-B82D-5658CAFF83B1}"/>
          </ac:spMkLst>
        </pc:spChg>
        <pc:spChg chg="add mod">
          <ac:chgData name="Nghĩa Phạm" userId="437b0e18d13f8e57" providerId="LiveId" clId="{1A73169F-B894-44F6-867D-4DBD99BF518C}" dt="2022-03-15T08:39:42.663" v="10423" actId="1037"/>
          <ac:spMkLst>
            <pc:docMk/>
            <pc:sldMk cId="1886878025" sldId="273"/>
            <ac:spMk id="180" creationId="{F6AA5686-E11A-48CA-9A82-36CCC0273BEB}"/>
          </ac:spMkLst>
        </pc:spChg>
        <pc:spChg chg="add mod">
          <ac:chgData name="Nghĩa Phạm" userId="437b0e18d13f8e57" providerId="LiveId" clId="{1A73169F-B894-44F6-867D-4DBD99BF518C}" dt="2022-03-15T08:39:45.645" v="10430" actId="1037"/>
          <ac:spMkLst>
            <pc:docMk/>
            <pc:sldMk cId="1886878025" sldId="273"/>
            <ac:spMk id="181" creationId="{EE8F0168-5060-40E9-8951-3EACDF5ED6E2}"/>
          </ac:spMkLst>
        </pc:spChg>
        <pc:spChg chg="add mod">
          <ac:chgData name="Nghĩa Phạm" userId="437b0e18d13f8e57" providerId="LiveId" clId="{1A73169F-B894-44F6-867D-4DBD99BF518C}" dt="2022-03-15T08:40:06.989" v="10467" actId="1038"/>
          <ac:spMkLst>
            <pc:docMk/>
            <pc:sldMk cId="1886878025" sldId="273"/>
            <ac:spMk id="182" creationId="{78BC30EE-2BF1-4298-B809-D4902C8EF65C}"/>
          </ac:spMkLst>
        </pc:spChg>
        <pc:spChg chg="add mod">
          <ac:chgData name="Nghĩa Phạm" userId="437b0e18d13f8e57" providerId="LiveId" clId="{1A73169F-B894-44F6-867D-4DBD99BF518C}" dt="2022-03-15T08:40:44.504" v="10527" actId="1038"/>
          <ac:spMkLst>
            <pc:docMk/>
            <pc:sldMk cId="1886878025" sldId="273"/>
            <ac:spMk id="183" creationId="{7E1DEE4F-B4CA-462B-A50F-76B9632E629F}"/>
          </ac:spMkLst>
        </pc:spChg>
        <pc:grpChg chg="add del mod">
          <ac:chgData name="Nghĩa Phạm" userId="437b0e18d13f8e57" providerId="LiveId" clId="{1A73169F-B894-44F6-867D-4DBD99BF518C}" dt="2022-03-15T08:28:34.909" v="10048" actId="478"/>
          <ac:grpSpMkLst>
            <pc:docMk/>
            <pc:sldMk cId="1886878025" sldId="273"/>
            <ac:grpSpMk id="2" creationId="{9774EC0B-27BC-4EF7-9FB2-0849B43D3F15}"/>
          </ac:grpSpMkLst>
        </pc:grpChg>
        <pc:grpChg chg="add del mod ord">
          <ac:chgData name="Nghĩa Phạm" userId="437b0e18d13f8e57" providerId="LiveId" clId="{1A73169F-B894-44F6-867D-4DBD99BF518C}" dt="2022-03-06T04:24:30.895" v="8693" actId="165"/>
          <ac:grpSpMkLst>
            <pc:docMk/>
            <pc:sldMk cId="1886878025" sldId="273"/>
            <ac:grpSpMk id="13" creationId="{3A4776AC-146E-4558-9CB5-7E6835A892D3}"/>
          </ac:grpSpMkLst>
        </pc:grpChg>
        <pc:grpChg chg="add del mod ord">
          <ac:chgData name="Nghĩa Phạm" userId="437b0e18d13f8e57" providerId="LiveId" clId="{1A73169F-B894-44F6-867D-4DBD99BF518C}" dt="2022-03-06T04:24:30.895" v="8693" actId="165"/>
          <ac:grpSpMkLst>
            <pc:docMk/>
            <pc:sldMk cId="1886878025" sldId="273"/>
            <ac:grpSpMk id="14" creationId="{C6C083D7-0091-4E7B-A7E7-58D9C783E491}"/>
          </ac:grpSpMkLst>
        </pc:grpChg>
        <pc:grpChg chg="add del mod ord">
          <ac:chgData name="Nghĩa Phạm" userId="437b0e18d13f8e57" providerId="LiveId" clId="{1A73169F-B894-44F6-867D-4DBD99BF518C}" dt="2022-03-06T04:24:30.895" v="8693" actId="165"/>
          <ac:grpSpMkLst>
            <pc:docMk/>
            <pc:sldMk cId="1886878025" sldId="273"/>
            <ac:grpSpMk id="15" creationId="{FFDEFBD4-66AD-4330-A372-84915761D72D}"/>
          </ac:grpSpMkLst>
        </pc:grpChg>
        <pc:grpChg chg="add del mod ord">
          <ac:chgData name="Nghĩa Phạm" userId="437b0e18d13f8e57" providerId="LiveId" clId="{1A73169F-B894-44F6-867D-4DBD99BF518C}" dt="2022-03-06T04:24:30.895" v="8693" actId="165"/>
          <ac:grpSpMkLst>
            <pc:docMk/>
            <pc:sldMk cId="1886878025" sldId="273"/>
            <ac:grpSpMk id="16" creationId="{149C179C-F9EE-4581-9910-BAC6E4870A21}"/>
          </ac:grpSpMkLst>
        </pc:grpChg>
        <pc:grpChg chg="add del mod ord">
          <ac:chgData name="Nghĩa Phạm" userId="437b0e18d13f8e57" providerId="LiveId" clId="{1A73169F-B894-44F6-867D-4DBD99BF518C}" dt="2022-03-06T04:24:30.895" v="8693" actId="165"/>
          <ac:grpSpMkLst>
            <pc:docMk/>
            <pc:sldMk cId="1886878025" sldId="273"/>
            <ac:grpSpMk id="17" creationId="{D724AD62-D210-460B-9326-FDD7C0DA9509}"/>
          </ac:grpSpMkLst>
        </pc:grpChg>
        <pc:grpChg chg="del">
          <ac:chgData name="Nghĩa Phạm" userId="437b0e18d13f8e57" providerId="LiveId" clId="{1A73169F-B894-44F6-867D-4DBD99BF518C}" dt="2022-03-06T00:38:51.469" v="6453" actId="478"/>
          <ac:grpSpMkLst>
            <pc:docMk/>
            <pc:sldMk cId="1886878025" sldId="273"/>
            <ac:grpSpMk id="18" creationId="{3B4F6CDF-0916-4078-BB1C-13466C46CD88}"/>
          </ac:grpSpMkLst>
        </pc:grpChg>
        <pc:grpChg chg="del">
          <ac:chgData name="Nghĩa Phạm" userId="437b0e18d13f8e57" providerId="LiveId" clId="{1A73169F-B894-44F6-867D-4DBD99BF518C}" dt="2022-03-06T00:38:51.469" v="6453" actId="478"/>
          <ac:grpSpMkLst>
            <pc:docMk/>
            <pc:sldMk cId="1886878025" sldId="273"/>
            <ac:grpSpMk id="21" creationId="{8F32C8F6-5256-47FD-89E0-61A871CDEF76}"/>
          </ac:grpSpMkLst>
        </pc:grpChg>
        <pc:grpChg chg="del">
          <ac:chgData name="Nghĩa Phạm" userId="437b0e18d13f8e57" providerId="LiveId" clId="{1A73169F-B894-44F6-867D-4DBD99BF518C}" dt="2022-03-06T00:38:51.469" v="6453" actId="478"/>
          <ac:grpSpMkLst>
            <pc:docMk/>
            <pc:sldMk cId="1886878025" sldId="273"/>
            <ac:grpSpMk id="25" creationId="{386A33AC-5219-4658-8693-24A45FFDE281}"/>
          </ac:grpSpMkLst>
        </pc:grpChg>
        <pc:grpChg chg="add del mod ord">
          <ac:chgData name="Nghĩa Phạm" userId="437b0e18d13f8e57" providerId="LiveId" clId="{1A73169F-B894-44F6-867D-4DBD99BF518C}" dt="2022-03-15T08:28:34.909" v="10048" actId="478"/>
          <ac:grpSpMkLst>
            <pc:docMk/>
            <pc:sldMk cId="1886878025" sldId="273"/>
            <ac:grpSpMk id="34" creationId="{B6689CCA-1ABD-4C53-BA52-376E7D73744A}"/>
          </ac:grpSpMkLst>
        </pc:grpChg>
        <pc:grpChg chg="add del mod ord">
          <ac:chgData name="Nghĩa Phạm" userId="437b0e18d13f8e57" providerId="LiveId" clId="{1A73169F-B894-44F6-867D-4DBD99BF518C}" dt="2022-03-15T08:28:34.909" v="10048" actId="478"/>
          <ac:grpSpMkLst>
            <pc:docMk/>
            <pc:sldMk cId="1886878025" sldId="273"/>
            <ac:grpSpMk id="35" creationId="{C9BFDC51-7328-4F86-A368-8D615C3FF11B}"/>
          </ac:grpSpMkLst>
        </pc:grpChg>
        <pc:grpChg chg="add del mod ord">
          <ac:chgData name="Nghĩa Phạm" userId="437b0e18d13f8e57" providerId="LiveId" clId="{1A73169F-B894-44F6-867D-4DBD99BF518C}" dt="2022-03-15T08:28:34.909" v="10048" actId="478"/>
          <ac:grpSpMkLst>
            <pc:docMk/>
            <pc:sldMk cId="1886878025" sldId="273"/>
            <ac:grpSpMk id="36" creationId="{F640CA45-A377-4E20-B6CC-E56BC749BC57}"/>
          </ac:grpSpMkLst>
        </pc:grpChg>
        <pc:grpChg chg="add del mod ord">
          <ac:chgData name="Nghĩa Phạm" userId="437b0e18d13f8e57" providerId="LiveId" clId="{1A73169F-B894-44F6-867D-4DBD99BF518C}" dt="2022-03-15T08:28:34.909" v="10048" actId="478"/>
          <ac:grpSpMkLst>
            <pc:docMk/>
            <pc:sldMk cId="1886878025" sldId="273"/>
            <ac:grpSpMk id="37" creationId="{BC99EA78-4E71-40D0-88FF-426B28E41C04}"/>
          </ac:grpSpMkLst>
        </pc:grpChg>
        <pc:grpChg chg="add del mod ord">
          <ac:chgData name="Nghĩa Phạm" userId="437b0e18d13f8e57" providerId="LiveId" clId="{1A73169F-B894-44F6-867D-4DBD99BF518C}" dt="2022-03-15T08:28:34.909" v="10048" actId="478"/>
          <ac:grpSpMkLst>
            <pc:docMk/>
            <pc:sldMk cId="1886878025" sldId="273"/>
            <ac:grpSpMk id="38" creationId="{7A6B8DC2-E671-4C66-9E9F-FC86CA33D633}"/>
          </ac:grpSpMkLst>
        </pc:grpChg>
        <pc:grpChg chg="del">
          <ac:chgData name="Nghĩa Phạm" userId="437b0e18d13f8e57" providerId="LiveId" clId="{1A73169F-B894-44F6-867D-4DBD99BF518C}" dt="2022-03-06T03:57:29.521" v="7887" actId="478"/>
          <ac:grpSpMkLst>
            <pc:docMk/>
            <pc:sldMk cId="1886878025" sldId="273"/>
            <ac:grpSpMk id="46" creationId="{A30F0D0F-DCEC-48D0-A4B0-B84DDD9EB46D}"/>
          </ac:grpSpMkLst>
        </pc:grpChg>
        <pc:grpChg chg="add del mod">
          <ac:chgData name="Nghĩa Phạm" userId="437b0e18d13f8e57" providerId="LiveId" clId="{1A73169F-B894-44F6-867D-4DBD99BF518C}" dt="2022-03-06T04:04:37.133" v="8005" actId="478"/>
          <ac:grpSpMkLst>
            <pc:docMk/>
            <pc:sldMk cId="1886878025" sldId="273"/>
            <ac:grpSpMk id="56" creationId="{59AC89DE-F92A-4EF7-8991-B9959D006369}"/>
          </ac:grpSpMkLst>
        </pc:grpChg>
        <pc:grpChg chg="add del mod">
          <ac:chgData name="Nghĩa Phạm" userId="437b0e18d13f8e57" providerId="LiveId" clId="{1A73169F-B894-44F6-867D-4DBD99BF518C}" dt="2022-03-15T08:28:34.909" v="10048" actId="478"/>
          <ac:grpSpMkLst>
            <pc:docMk/>
            <pc:sldMk cId="1886878025" sldId="273"/>
            <ac:grpSpMk id="58" creationId="{4F79CC5D-2673-48DB-A359-DAA9074988C9}"/>
          </ac:grpSpMkLst>
        </pc:grpChg>
        <pc:grpChg chg="add del mod">
          <ac:chgData name="Nghĩa Phạm" userId="437b0e18d13f8e57" providerId="LiveId" clId="{1A73169F-B894-44F6-867D-4DBD99BF518C}" dt="2022-03-06T04:04:37.133" v="8005" actId="478"/>
          <ac:grpSpMkLst>
            <pc:docMk/>
            <pc:sldMk cId="1886878025" sldId="273"/>
            <ac:grpSpMk id="59" creationId="{29E7FD22-1E6B-4373-8746-6676AD398B20}"/>
          </ac:grpSpMkLst>
        </pc:grpChg>
        <pc:grpChg chg="add del mod">
          <ac:chgData name="Nghĩa Phạm" userId="437b0e18d13f8e57" providerId="LiveId" clId="{1A73169F-B894-44F6-867D-4DBD99BF518C}" dt="2022-03-15T08:28:34.909" v="10048" actId="478"/>
          <ac:grpSpMkLst>
            <pc:docMk/>
            <pc:sldMk cId="1886878025" sldId="273"/>
            <ac:grpSpMk id="61" creationId="{C2593495-D231-4CC6-88A8-5F6C968FB9EF}"/>
          </ac:grpSpMkLst>
        </pc:grpChg>
        <pc:grpChg chg="add del mod">
          <ac:chgData name="Nghĩa Phạm" userId="437b0e18d13f8e57" providerId="LiveId" clId="{1A73169F-B894-44F6-867D-4DBD99BF518C}" dt="2022-03-06T04:04:37.133" v="8005" actId="478"/>
          <ac:grpSpMkLst>
            <pc:docMk/>
            <pc:sldMk cId="1886878025" sldId="273"/>
            <ac:grpSpMk id="63" creationId="{6A7402AB-F05E-4F1F-8CCD-B387C535C8CA}"/>
          </ac:grpSpMkLst>
        </pc:grpChg>
        <pc:grpChg chg="add del mod">
          <ac:chgData name="Nghĩa Phạm" userId="437b0e18d13f8e57" providerId="LiveId" clId="{1A73169F-B894-44F6-867D-4DBD99BF518C}" dt="2022-03-15T08:28:34.909" v="10048" actId="478"/>
          <ac:grpSpMkLst>
            <pc:docMk/>
            <pc:sldMk cId="1886878025" sldId="273"/>
            <ac:grpSpMk id="64" creationId="{E5E706FD-324F-4AFE-B9D7-7CDABD61D182}"/>
          </ac:grpSpMkLst>
        </pc:grpChg>
        <pc:grpChg chg="add del mod">
          <ac:chgData name="Nghĩa Phạm" userId="437b0e18d13f8e57" providerId="LiveId" clId="{1A73169F-B894-44F6-867D-4DBD99BF518C}" dt="2022-03-15T08:28:34.909" v="10048" actId="478"/>
          <ac:grpSpMkLst>
            <pc:docMk/>
            <pc:sldMk cId="1886878025" sldId="273"/>
            <ac:grpSpMk id="67" creationId="{3EA3E6BA-E6FA-452C-9CD4-9EBDDAF31897}"/>
          </ac:grpSpMkLst>
        </pc:grpChg>
        <pc:grpChg chg="add del mod">
          <ac:chgData name="Nghĩa Phạm" userId="437b0e18d13f8e57" providerId="LiveId" clId="{1A73169F-B894-44F6-867D-4DBD99BF518C}" dt="2022-03-15T08:28:34.909" v="10048" actId="478"/>
          <ac:grpSpMkLst>
            <pc:docMk/>
            <pc:sldMk cId="1886878025" sldId="273"/>
            <ac:grpSpMk id="84" creationId="{76FCA8CD-99A0-4D5B-85FE-DA5815E17B45}"/>
          </ac:grpSpMkLst>
        </pc:grpChg>
        <pc:grpChg chg="add del mod">
          <ac:chgData name="Nghĩa Phạm" userId="437b0e18d13f8e57" providerId="LiveId" clId="{1A73169F-B894-44F6-867D-4DBD99BF518C}" dt="2022-03-15T08:28:34.909" v="10048" actId="478"/>
          <ac:grpSpMkLst>
            <pc:docMk/>
            <pc:sldMk cId="1886878025" sldId="273"/>
            <ac:grpSpMk id="87" creationId="{F07EF71E-7349-4738-8095-6D369619806D}"/>
          </ac:grpSpMkLst>
        </pc:grpChg>
        <pc:grpChg chg="add del mod">
          <ac:chgData name="Nghĩa Phạm" userId="437b0e18d13f8e57" providerId="LiveId" clId="{1A73169F-B894-44F6-867D-4DBD99BF518C}" dt="2022-03-15T08:28:34.909" v="10048" actId="478"/>
          <ac:grpSpMkLst>
            <pc:docMk/>
            <pc:sldMk cId="1886878025" sldId="273"/>
            <ac:grpSpMk id="90" creationId="{8FAC971A-B3D9-400B-B3B6-F3D3D0CC494E}"/>
          </ac:grpSpMkLst>
        </pc:grpChg>
        <pc:grpChg chg="add del mod">
          <ac:chgData name="Nghĩa Phạm" userId="437b0e18d13f8e57" providerId="LiveId" clId="{1A73169F-B894-44F6-867D-4DBD99BF518C}" dt="2022-03-06T04:16:52.238" v="8254"/>
          <ac:grpSpMkLst>
            <pc:docMk/>
            <pc:sldMk cId="1886878025" sldId="273"/>
            <ac:grpSpMk id="91" creationId="{C54E4E79-8237-4036-9B7C-22DA027672E8}"/>
          </ac:grpSpMkLst>
        </pc:grpChg>
        <pc:grpChg chg="add del mod">
          <ac:chgData name="Nghĩa Phạm" userId="437b0e18d13f8e57" providerId="LiveId" clId="{1A73169F-B894-44F6-867D-4DBD99BF518C}" dt="2022-03-15T08:28:34.909" v="10048" actId="478"/>
          <ac:grpSpMkLst>
            <pc:docMk/>
            <pc:sldMk cId="1886878025" sldId="273"/>
            <ac:grpSpMk id="93" creationId="{5EA4474C-0CB3-461A-AD37-BC056082BE48}"/>
          </ac:grpSpMkLst>
        </pc:grpChg>
        <pc:grpChg chg="add del mod">
          <ac:chgData name="Nghĩa Phạm" userId="437b0e18d13f8e57" providerId="LiveId" clId="{1A73169F-B894-44F6-867D-4DBD99BF518C}" dt="2022-03-06T04:16:52.238" v="8254"/>
          <ac:grpSpMkLst>
            <pc:docMk/>
            <pc:sldMk cId="1886878025" sldId="273"/>
            <ac:grpSpMk id="94" creationId="{653A68DD-FBC4-4D8C-8F0A-999697F97F14}"/>
          </ac:grpSpMkLst>
        </pc:grpChg>
        <pc:grpChg chg="add del mod">
          <ac:chgData name="Nghĩa Phạm" userId="437b0e18d13f8e57" providerId="LiveId" clId="{1A73169F-B894-44F6-867D-4DBD99BF518C}" dt="2022-03-06T04:16:52.238" v="8254"/>
          <ac:grpSpMkLst>
            <pc:docMk/>
            <pc:sldMk cId="1886878025" sldId="273"/>
            <ac:grpSpMk id="97" creationId="{32AD8D4B-12FC-4A39-812D-E8E7F9298264}"/>
          </ac:grpSpMkLst>
        </pc:grpChg>
        <pc:grpChg chg="add del mod">
          <ac:chgData name="Nghĩa Phạm" userId="437b0e18d13f8e57" providerId="LiveId" clId="{1A73169F-B894-44F6-867D-4DBD99BF518C}" dt="2022-03-06T04:16:52.238" v="8254"/>
          <ac:grpSpMkLst>
            <pc:docMk/>
            <pc:sldMk cId="1886878025" sldId="273"/>
            <ac:grpSpMk id="100" creationId="{8241E529-9CAD-43DA-B9E4-11094BC8A2E9}"/>
          </ac:grpSpMkLst>
        </pc:grpChg>
        <pc:grpChg chg="add del mod">
          <ac:chgData name="Nghĩa Phạm" userId="437b0e18d13f8e57" providerId="LiveId" clId="{1A73169F-B894-44F6-867D-4DBD99BF518C}" dt="2022-03-06T04:16:52.238" v="8254"/>
          <ac:grpSpMkLst>
            <pc:docMk/>
            <pc:sldMk cId="1886878025" sldId="273"/>
            <ac:grpSpMk id="103" creationId="{7B29B268-6175-470B-8DEE-58DA44D4CFAF}"/>
          </ac:grpSpMkLst>
        </pc:grpChg>
        <pc:grpChg chg="add mod">
          <ac:chgData name="Nghĩa Phạm" userId="437b0e18d13f8e57" providerId="LiveId" clId="{1A73169F-B894-44F6-867D-4DBD99BF518C}" dt="2022-03-15T08:34:22.464" v="10220" actId="1035"/>
          <ac:grpSpMkLst>
            <pc:docMk/>
            <pc:sldMk cId="1886878025" sldId="273"/>
            <ac:grpSpMk id="106" creationId="{8E1CE936-D68C-491B-B805-9807DF6307D0}"/>
          </ac:grpSpMkLst>
        </pc:grpChg>
        <pc:grpChg chg="add mod">
          <ac:chgData name="Nghĩa Phạm" userId="437b0e18d13f8e57" providerId="LiveId" clId="{1A73169F-B894-44F6-867D-4DBD99BF518C}" dt="2022-03-15T08:34:22.464" v="10220" actId="1035"/>
          <ac:grpSpMkLst>
            <pc:docMk/>
            <pc:sldMk cId="1886878025" sldId="273"/>
            <ac:grpSpMk id="109" creationId="{0870CF40-BE4F-4A68-8FC7-87FB0DD299EC}"/>
          </ac:grpSpMkLst>
        </pc:grpChg>
        <pc:grpChg chg="add mod">
          <ac:chgData name="Nghĩa Phạm" userId="437b0e18d13f8e57" providerId="LiveId" clId="{1A73169F-B894-44F6-867D-4DBD99BF518C}" dt="2022-03-15T08:34:22.464" v="10220" actId="1035"/>
          <ac:grpSpMkLst>
            <pc:docMk/>
            <pc:sldMk cId="1886878025" sldId="273"/>
            <ac:grpSpMk id="112" creationId="{D080579D-3250-489B-83CD-6E50F7C4609C}"/>
          </ac:grpSpMkLst>
        </pc:grpChg>
        <pc:grpChg chg="add del mod">
          <ac:chgData name="Nghĩa Phạm" userId="437b0e18d13f8e57" providerId="LiveId" clId="{1A73169F-B894-44F6-867D-4DBD99BF518C}" dt="2022-03-15T08:28:34.909" v="10048" actId="478"/>
          <ac:grpSpMkLst>
            <pc:docMk/>
            <pc:sldMk cId="1886878025" sldId="273"/>
            <ac:grpSpMk id="115" creationId="{91FEEF42-A184-4446-9127-133AAD962670}"/>
          </ac:grpSpMkLst>
        </pc:grpChg>
        <pc:grpChg chg="add del mod">
          <ac:chgData name="Nghĩa Phạm" userId="437b0e18d13f8e57" providerId="LiveId" clId="{1A73169F-B894-44F6-867D-4DBD99BF518C}" dt="2022-03-15T08:28:34.909" v="10048" actId="478"/>
          <ac:grpSpMkLst>
            <pc:docMk/>
            <pc:sldMk cId="1886878025" sldId="273"/>
            <ac:grpSpMk id="118" creationId="{F72F3BE8-02F3-4803-A4E4-8806125EB0AC}"/>
          </ac:grpSpMkLst>
        </pc:grpChg>
        <pc:grpChg chg="add del mod">
          <ac:chgData name="Nghĩa Phạm" userId="437b0e18d13f8e57" providerId="LiveId" clId="{1A73169F-B894-44F6-867D-4DBD99BF518C}" dt="2022-03-15T08:28:34.909" v="10048" actId="478"/>
          <ac:grpSpMkLst>
            <pc:docMk/>
            <pc:sldMk cId="1886878025" sldId="273"/>
            <ac:grpSpMk id="121" creationId="{F923C1C1-B3DD-4A4E-9920-FBE547F450AE}"/>
          </ac:grpSpMkLst>
        </pc:grpChg>
        <pc:grpChg chg="add del mod">
          <ac:chgData name="Nghĩa Phạm" userId="437b0e18d13f8e57" providerId="LiveId" clId="{1A73169F-B894-44F6-867D-4DBD99BF518C}" dt="2022-03-15T08:28:34.909" v="10048" actId="478"/>
          <ac:grpSpMkLst>
            <pc:docMk/>
            <pc:sldMk cId="1886878025" sldId="273"/>
            <ac:grpSpMk id="124" creationId="{74CBBB6D-7CF1-474E-9571-938186BD5BB4}"/>
          </ac:grpSpMkLst>
        </pc:grpChg>
        <pc:grpChg chg="del">
          <ac:chgData name="Nghĩa Phạm" userId="437b0e18d13f8e57" providerId="LiveId" clId="{1A73169F-B894-44F6-867D-4DBD99BF518C}" dt="2022-03-06T03:45:56.361" v="7536" actId="478"/>
          <ac:grpSpMkLst>
            <pc:docMk/>
            <pc:sldMk cId="1886878025" sldId="273"/>
            <ac:grpSpMk id="127" creationId="{6442BFF0-1572-40B6-B363-DFB1E3E21785}"/>
          </ac:grpSpMkLst>
        </pc:grpChg>
        <pc:grpChg chg="add mod">
          <ac:chgData name="Nghĩa Phạm" userId="437b0e18d13f8e57" providerId="LiveId" clId="{1A73169F-B894-44F6-867D-4DBD99BF518C}" dt="2022-03-15T08:34:22.464" v="10220" actId="1035"/>
          <ac:grpSpMkLst>
            <pc:docMk/>
            <pc:sldMk cId="1886878025" sldId="273"/>
            <ac:grpSpMk id="127" creationId="{E87DC909-8B22-4A46-A47F-8D9DD82BF371}"/>
          </ac:grpSpMkLst>
        </pc:grpChg>
        <pc:grpChg chg="del">
          <ac:chgData name="Nghĩa Phạm" userId="437b0e18d13f8e57" providerId="LiveId" clId="{1A73169F-B894-44F6-867D-4DBD99BF518C}" dt="2022-03-06T03:45:54.404" v="7534" actId="478"/>
          <ac:grpSpMkLst>
            <pc:docMk/>
            <pc:sldMk cId="1886878025" sldId="273"/>
            <ac:grpSpMk id="130" creationId="{61CBF9AD-5F72-4088-BFB9-0A9BFF06049D}"/>
          </ac:grpSpMkLst>
        </pc:grpChg>
        <pc:grpChg chg="del">
          <ac:chgData name="Nghĩa Phạm" userId="437b0e18d13f8e57" providerId="LiveId" clId="{1A73169F-B894-44F6-867D-4DBD99BF518C}" dt="2022-03-06T03:45:53.780" v="7533" actId="478"/>
          <ac:grpSpMkLst>
            <pc:docMk/>
            <pc:sldMk cId="1886878025" sldId="273"/>
            <ac:grpSpMk id="133" creationId="{F7643BBF-AF4A-4ADD-AFC3-96ECCEEB07DC}"/>
          </ac:grpSpMkLst>
        </pc:grpChg>
        <pc:grpChg chg="del">
          <ac:chgData name="Nghĩa Phạm" userId="437b0e18d13f8e57" providerId="LiveId" clId="{1A73169F-B894-44F6-867D-4DBD99BF518C}" dt="2022-03-06T03:45:57.109" v="7537" actId="478"/>
          <ac:grpSpMkLst>
            <pc:docMk/>
            <pc:sldMk cId="1886878025" sldId="273"/>
            <ac:grpSpMk id="136" creationId="{AACBD273-567F-426A-8254-CB8C78E48899}"/>
          </ac:grpSpMkLst>
        </pc:grpChg>
        <pc:grpChg chg="del">
          <ac:chgData name="Nghĩa Phạm" userId="437b0e18d13f8e57" providerId="LiveId" clId="{1A73169F-B894-44F6-867D-4DBD99BF518C}" dt="2022-03-06T03:45:55.503" v="7535" actId="478"/>
          <ac:grpSpMkLst>
            <pc:docMk/>
            <pc:sldMk cId="1886878025" sldId="273"/>
            <ac:grpSpMk id="139" creationId="{B6B69F76-19F0-4546-AF85-65CA7F17E7E4}"/>
          </ac:grpSpMkLst>
        </pc:grpChg>
        <pc:grpChg chg="add del mod">
          <ac:chgData name="Nghĩa Phạm" userId="437b0e18d13f8e57" providerId="LiveId" clId="{1A73169F-B894-44F6-867D-4DBD99BF518C}" dt="2022-03-15T08:30:46.460" v="10138"/>
          <ac:grpSpMkLst>
            <pc:docMk/>
            <pc:sldMk cId="1886878025" sldId="273"/>
            <ac:grpSpMk id="140" creationId="{8FD55CDD-D739-4569-9A30-677F298FE6D6}"/>
          </ac:grpSpMkLst>
        </pc:grpChg>
        <pc:grpChg chg="add del mod">
          <ac:chgData name="Nghĩa Phạm" userId="437b0e18d13f8e57" providerId="LiveId" clId="{1A73169F-B894-44F6-867D-4DBD99BF518C}" dt="2022-03-15T08:28:34.909" v="10048" actId="478"/>
          <ac:grpSpMkLst>
            <pc:docMk/>
            <pc:sldMk cId="1886878025" sldId="273"/>
            <ac:grpSpMk id="142" creationId="{7CAB436A-674F-412F-B26E-D2E0F84B7C09}"/>
          </ac:grpSpMkLst>
        </pc:grpChg>
        <pc:grpChg chg="add del mod">
          <ac:chgData name="Nghĩa Phạm" userId="437b0e18d13f8e57" providerId="LiveId" clId="{1A73169F-B894-44F6-867D-4DBD99BF518C}" dt="2022-03-15T08:30:46.460" v="10138"/>
          <ac:grpSpMkLst>
            <pc:docMk/>
            <pc:sldMk cId="1886878025" sldId="273"/>
            <ac:grpSpMk id="145" creationId="{15BC0FE8-EC59-4434-A2C6-40839917B28C}"/>
          </ac:grpSpMkLst>
        </pc:grpChg>
        <pc:grpChg chg="add del mod">
          <ac:chgData name="Nghĩa Phạm" userId="437b0e18d13f8e57" providerId="LiveId" clId="{1A73169F-B894-44F6-867D-4DBD99BF518C}" dt="2022-03-15T08:30:46.460" v="10138"/>
          <ac:grpSpMkLst>
            <pc:docMk/>
            <pc:sldMk cId="1886878025" sldId="273"/>
            <ac:grpSpMk id="150" creationId="{1A87C2C5-64B9-48DA-BCD2-1C6B4CE5DA08}"/>
          </ac:grpSpMkLst>
        </pc:grpChg>
        <pc:grpChg chg="add del mod">
          <ac:chgData name="Nghĩa Phạm" userId="437b0e18d13f8e57" providerId="LiveId" clId="{1A73169F-B894-44F6-867D-4DBD99BF518C}" dt="2022-03-15T08:30:46.460" v="10138"/>
          <ac:grpSpMkLst>
            <pc:docMk/>
            <pc:sldMk cId="1886878025" sldId="273"/>
            <ac:grpSpMk id="165" creationId="{37FF2049-4AC3-4FBC-9569-142199D86A08}"/>
          </ac:grpSpMkLst>
        </pc:grpChg>
        <pc:grpChg chg="add mod">
          <ac:chgData name="Nghĩa Phạm" userId="437b0e18d13f8e57" providerId="LiveId" clId="{1A73169F-B894-44F6-867D-4DBD99BF518C}" dt="2022-03-06T04:38:35.391" v="9002" actId="571"/>
          <ac:grpSpMkLst>
            <pc:docMk/>
            <pc:sldMk cId="1886878025" sldId="273"/>
            <ac:grpSpMk id="168" creationId="{91F627C9-2FEC-4EEE-8B9E-6206515EBB4B}"/>
          </ac:grpSpMkLst>
        </pc:grpChg>
        <pc:grpChg chg="add mod">
          <ac:chgData name="Nghĩa Phạm" userId="437b0e18d13f8e57" providerId="LiveId" clId="{1A73169F-B894-44F6-867D-4DBD99BF518C}" dt="2022-03-06T04:38:35.391" v="9002" actId="571"/>
          <ac:grpSpMkLst>
            <pc:docMk/>
            <pc:sldMk cId="1886878025" sldId="273"/>
            <ac:grpSpMk id="172" creationId="{85BB93F6-E4DB-4444-9651-873FCE96F0FC}"/>
          </ac:grpSpMkLst>
        </pc:grpChg>
        <pc:grpChg chg="add mod">
          <ac:chgData name="Nghĩa Phạm" userId="437b0e18d13f8e57" providerId="LiveId" clId="{1A73169F-B894-44F6-867D-4DBD99BF518C}" dt="2022-03-06T04:38:35.391" v="9002" actId="571"/>
          <ac:grpSpMkLst>
            <pc:docMk/>
            <pc:sldMk cId="1886878025" sldId="273"/>
            <ac:grpSpMk id="176" creationId="{270E4D9B-D11B-48FE-AF41-5BCB372945C1}"/>
          </ac:grpSpMkLst>
        </pc:grpChg>
        <pc:grpChg chg="add mod">
          <ac:chgData name="Nghĩa Phạm" userId="437b0e18d13f8e57" providerId="LiveId" clId="{1A73169F-B894-44F6-867D-4DBD99BF518C}" dt="2022-03-15T08:34:22.464" v="10220" actId="1035"/>
          <ac:grpSpMkLst>
            <pc:docMk/>
            <pc:sldMk cId="1886878025" sldId="273"/>
            <ac:grpSpMk id="176" creationId="{F6B771E1-DB76-4350-8F5A-F38CF13D024D}"/>
          </ac:grpSpMkLst>
        </pc:grpChg>
        <pc:picChg chg="add del mod">
          <ac:chgData name="Nghĩa Phạm" userId="437b0e18d13f8e57" providerId="LiveId" clId="{1A73169F-B894-44F6-867D-4DBD99BF518C}" dt="2022-03-06T04:04:39.473" v="8007" actId="478"/>
          <ac:picMkLst>
            <pc:docMk/>
            <pc:sldMk cId="1886878025" sldId="273"/>
            <ac:picMk id="3" creationId="{B73F3FC1-FB05-4B24-8741-F031FBF95C73}"/>
          </ac:picMkLst>
        </pc:picChg>
        <pc:picChg chg="add del mod">
          <ac:chgData name="Nghĩa Phạm" userId="437b0e18d13f8e57" providerId="LiveId" clId="{1A73169F-B894-44F6-867D-4DBD99BF518C}" dt="2022-03-19T02:08:15.400" v="13469" actId="478"/>
          <ac:picMkLst>
            <pc:docMk/>
            <pc:sldMk cId="1886878025" sldId="273"/>
            <ac:picMk id="3" creationId="{E81684C3-E8DD-4A37-8C13-B5495B88AE17}"/>
          </ac:picMkLst>
        </pc:picChg>
        <pc:picChg chg="add mod">
          <ac:chgData name="Nghĩa Phạm" userId="437b0e18d13f8e57" providerId="LiveId" clId="{1A73169F-B894-44F6-867D-4DBD99BF518C}" dt="2022-03-19T02:16:35.440" v="13601" actId="931"/>
          <ac:picMkLst>
            <pc:docMk/>
            <pc:sldMk cId="1886878025" sldId="273"/>
            <ac:picMk id="5" creationId="{7B482036-CF91-4CFD-A205-DC20850BF960}"/>
          </ac:picMkLst>
        </pc:picChg>
        <pc:picChg chg="del">
          <ac:chgData name="Nghĩa Phạm" userId="437b0e18d13f8e57" providerId="LiveId" clId="{1A73169F-B894-44F6-867D-4DBD99BF518C}" dt="2022-03-06T00:38:51.469" v="6453" actId="478"/>
          <ac:picMkLst>
            <pc:docMk/>
            <pc:sldMk cId="1886878025" sldId="273"/>
            <ac:picMk id="7" creationId="{78C95FE7-E672-4C05-8ADF-D6B47910A64A}"/>
          </ac:picMkLst>
        </pc:picChg>
        <pc:picChg chg="del">
          <ac:chgData name="Nghĩa Phạm" userId="437b0e18d13f8e57" providerId="LiveId" clId="{1A73169F-B894-44F6-867D-4DBD99BF518C}" dt="2022-03-06T00:38:51.469" v="6453" actId="478"/>
          <ac:picMkLst>
            <pc:docMk/>
            <pc:sldMk cId="1886878025" sldId="273"/>
            <ac:picMk id="8" creationId="{2F466077-2F08-4F16-83E6-7FAF55028853}"/>
          </ac:picMkLst>
        </pc:picChg>
        <pc:picChg chg="del">
          <ac:chgData name="Nghĩa Phạm" userId="437b0e18d13f8e57" providerId="LiveId" clId="{1A73169F-B894-44F6-867D-4DBD99BF518C}" dt="2022-03-06T00:38:51.469" v="6453" actId="478"/>
          <ac:picMkLst>
            <pc:docMk/>
            <pc:sldMk cId="1886878025" sldId="273"/>
            <ac:picMk id="11" creationId="{D8E89493-17E6-4E92-AB2F-47FDA6CF9BAE}"/>
          </ac:picMkLst>
        </pc:picChg>
        <pc:picChg chg="add del mod">
          <ac:chgData name="Nghĩa Phạm" userId="437b0e18d13f8e57" providerId="LiveId" clId="{1A73169F-B894-44F6-867D-4DBD99BF518C}" dt="2022-03-06T04:00:04.641" v="7948" actId="478"/>
          <ac:picMkLst>
            <pc:docMk/>
            <pc:sldMk cId="1886878025" sldId="273"/>
            <ac:picMk id="12" creationId="{C061A0CE-882A-4560-BF9D-7E8C2ACC1EEF}"/>
          </ac:picMkLst>
        </pc:picChg>
        <pc:picChg chg="add mod">
          <ac:chgData name="Nghĩa Phạm" userId="437b0e18d13f8e57" providerId="LiveId" clId="{1A73169F-B894-44F6-867D-4DBD99BF518C}" dt="2022-03-15T08:34:22.464" v="10220" actId="1035"/>
          <ac:picMkLst>
            <pc:docMk/>
            <pc:sldMk cId="1886878025" sldId="273"/>
            <ac:picMk id="14" creationId="{CF05862B-73BF-410B-A307-373862AE3983}"/>
          </ac:picMkLst>
        </pc:picChg>
        <pc:picChg chg="add mod">
          <ac:chgData name="Nghĩa Phạm" userId="437b0e18d13f8e57" providerId="LiveId" clId="{1A73169F-B894-44F6-867D-4DBD99BF518C}" dt="2022-03-15T08:34:22.464" v="10220" actId="1035"/>
          <ac:picMkLst>
            <pc:docMk/>
            <pc:sldMk cId="1886878025" sldId="273"/>
            <ac:picMk id="16" creationId="{2A207A01-E3C9-45DF-9205-EA43C8888DED}"/>
          </ac:picMkLst>
        </pc:picChg>
        <pc:picChg chg="add del mod">
          <ac:chgData name="Nghĩa Phạm" userId="437b0e18d13f8e57" providerId="LiveId" clId="{1A73169F-B894-44F6-867D-4DBD99BF518C}" dt="2022-03-06T04:14:44.579" v="8237" actId="478"/>
          <ac:picMkLst>
            <pc:docMk/>
            <pc:sldMk cId="1886878025" sldId="273"/>
            <ac:picMk id="19" creationId="{CC608F94-F1AD-4371-AEE4-B3471B7FDD98}"/>
          </ac:picMkLst>
        </pc:picChg>
        <pc:picChg chg="add del mod">
          <ac:chgData name="Nghĩa Phạm" userId="437b0e18d13f8e57" providerId="LiveId" clId="{1A73169F-B894-44F6-867D-4DBD99BF518C}" dt="2022-03-06T04:18:45.041" v="8348" actId="478"/>
          <ac:picMkLst>
            <pc:docMk/>
            <pc:sldMk cId="1886878025" sldId="273"/>
            <ac:picMk id="21" creationId="{C39311A5-4278-400F-9372-29C28AD10F3F}"/>
          </ac:picMkLst>
        </pc:picChg>
        <pc:picChg chg="add mod">
          <ac:chgData name="Nghĩa Phạm" userId="437b0e18d13f8e57" providerId="LiveId" clId="{1A73169F-B894-44F6-867D-4DBD99BF518C}" dt="2022-03-06T05:34:54.439" v="9216"/>
          <ac:picMkLst>
            <pc:docMk/>
            <pc:sldMk cId="1886878025" sldId="273"/>
            <ac:picMk id="25" creationId="{085821B3-CF6A-42ED-B749-4B0FA82317A9}"/>
          </ac:picMkLst>
        </pc:picChg>
        <pc:picChg chg="add mod">
          <ac:chgData name="Nghĩa Phạm" userId="437b0e18d13f8e57" providerId="LiveId" clId="{1A73169F-B894-44F6-867D-4DBD99BF518C}" dt="2022-03-15T08:28:14.500" v="10045" actId="692"/>
          <ac:picMkLst>
            <pc:docMk/>
            <pc:sldMk cId="1886878025" sldId="273"/>
            <ac:picMk id="27" creationId="{C1DAA182-6B20-43FB-A3AB-9F7BD7BB2A76}"/>
          </ac:picMkLst>
        </pc:picChg>
        <pc:picChg chg="add mod">
          <ac:chgData name="Nghĩa Phạm" userId="437b0e18d13f8e57" providerId="LiveId" clId="{1A73169F-B894-44F6-867D-4DBD99BF518C}" dt="2022-03-06T05:35:20.885" v="9219"/>
          <ac:picMkLst>
            <pc:docMk/>
            <pc:sldMk cId="1886878025" sldId="273"/>
            <ac:picMk id="29" creationId="{993F1EE5-FFDA-453B-9EF7-7C7FF4D6166D}"/>
          </ac:picMkLst>
        </pc:picChg>
        <pc:picChg chg="add mod">
          <ac:chgData name="Nghĩa Phạm" userId="437b0e18d13f8e57" providerId="LiveId" clId="{1A73169F-B894-44F6-867D-4DBD99BF518C}" dt="2022-03-06T05:35:02.033" v="9217"/>
          <ac:picMkLst>
            <pc:docMk/>
            <pc:sldMk cId="1886878025" sldId="273"/>
            <ac:picMk id="31" creationId="{0E11D9C7-CE07-4B14-8C16-B15C10CBB36E}"/>
          </ac:picMkLst>
        </pc:picChg>
        <pc:picChg chg="add mod">
          <ac:chgData name="Nghĩa Phạm" userId="437b0e18d13f8e57" providerId="LiveId" clId="{1A73169F-B894-44F6-867D-4DBD99BF518C}" dt="2022-03-06T05:35:09.317" v="9218"/>
          <ac:picMkLst>
            <pc:docMk/>
            <pc:sldMk cId="1886878025" sldId="273"/>
            <ac:picMk id="33" creationId="{B020F9B4-A746-4532-AF90-EAC3DB6C5B56}"/>
          </ac:picMkLst>
        </pc:picChg>
        <pc:picChg chg="add del mod">
          <ac:chgData name="Nghĩa Phạm" userId="437b0e18d13f8e57" providerId="LiveId" clId="{1A73169F-B894-44F6-867D-4DBD99BF518C}" dt="2022-03-06T04:04:37.133" v="8005" actId="478"/>
          <ac:picMkLst>
            <pc:docMk/>
            <pc:sldMk cId="1886878025" sldId="273"/>
            <ac:picMk id="53" creationId="{B229DC43-0D16-460C-BE39-57158756A861}"/>
          </ac:picMkLst>
        </pc:picChg>
        <pc:picChg chg="add del mod">
          <ac:chgData name="Nghĩa Phạm" userId="437b0e18d13f8e57" providerId="LiveId" clId="{1A73169F-B894-44F6-867D-4DBD99BF518C}" dt="2022-03-06T04:04:37.133" v="8005" actId="478"/>
          <ac:picMkLst>
            <pc:docMk/>
            <pc:sldMk cId="1886878025" sldId="273"/>
            <ac:picMk id="54" creationId="{E741CF37-FB9C-4937-B250-F050A258B3E1}"/>
          </ac:picMkLst>
        </pc:picChg>
        <pc:picChg chg="add del mod">
          <ac:chgData name="Nghĩa Phạm" userId="437b0e18d13f8e57" providerId="LiveId" clId="{1A73169F-B894-44F6-867D-4DBD99BF518C}" dt="2022-03-06T04:04:37.133" v="8005" actId="478"/>
          <ac:picMkLst>
            <pc:docMk/>
            <pc:sldMk cId="1886878025" sldId="273"/>
            <ac:picMk id="55" creationId="{2D86139C-7A2D-4432-AB08-74E743E7FA38}"/>
          </ac:picMkLst>
        </pc:picChg>
        <pc:picChg chg="mod">
          <ac:chgData name="Nghĩa Phạm" userId="437b0e18d13f8e57" providerId="LiveId" clId="{1A73169F-B894-44F6-867D-4DBD99BF518C}" dt="2022-03-06T00:38:47.789" v="6452"/>
          <ac:picMkLst>
            <pc:docMk/>
            <pc:sldMk cId="1886878025" sldId="273"/>
            <ac:picMk id="58" creationId="{326983FF-A749-432A-A240-727394984F56}"/>
          </ac:picMkLst>
        </pc:picChg>
        <pc:picChg chg="mod">
          <ac:chgData name="Nghĩa Phạm" userId="437b0e18d13f8e57" providerId="LiveId" clId="{1A73169F-B894-44F6-867D-4DBD99BF518C}" dt="2022-03-06T00:38:47.789" v="6452"/>
          <ac:picMkLst>
            <pc:docMk/>
            <pc:sldMk cId="1886878025" sldId="273"/>
            <ac:picMk id="60" creationId="{2278A47F-611F-4750-84D0-B43E5F54ED7B}"/>
          </ac:picMkLst>
        </pc:picChg>
        <pc:picChg chg="mod">
          <ac:chgData name="Nghĩa Phạm" userId="437b0e18d13f8e57" providerId="LiveId" clId="{1A73169F-B894-44F6-867D-4DBD99BF518C}" dt="2022-03-06T00:38:47.789" v="6452"/>
          <ac:picMkLst>
            <pc:docMk/>
            <pc:sldMk cId="1886878025" sldId="273"/>
            <ac:picMk id="61" creationId="{73175932-6EDB-4CF5-B745-1CC23F60F1CF}"/>
          </ac:picMkLst>
        </pc:picChg>
        <pc:picChg chg="mod">
          <ac:chgData name="Nghĩa Phạm" userId="437b0e18d13f8e57" providerId="LiveId" clId="{1A73169F-B894-44F6-867D-4DBD99BF518C}" dt="2022-03-06T00:38:47.789" v="6452"/>
          <ac:picMkLst>
            <pc:docMk/>
            <pc:sldMk cId="1886878025" sldId="273"/>
            <ac:picMk id="65" creationId="{6A3541AA-BCC5-477E-9942-8F4436E33EFD}"/>
          </ac:picMkLst>
        </pc:picChg>
        <pc:picChg chg="add del mod">
          <ac:chgData name="Nghĩa Phạm" userId="437b0e18d13f8e57" providerId="LiveId" clId="{1A73169F-B894-44F6-867D-4DBD99BF518C}" dt="2022-03-15T08:28:34.909" v="10048" actId="478"/>
          <ac:picMkLst>
            <pc:docMk/>
            <pc:sldMk cId="1886878025" sldId="273"/>
            <ac:picMk id="71" creationId="{E12B98E3-183C-4A04-BB69-68130CC4F2F7}"/>
          </ac:picMkLst>
        </pc:picChg>
        <pc:picChg chg="add del mod">
          <ac:chgData name="Nghĩa Phạm" userId="437b0e18d13f8e57" providerId="LiveId" clId="{1A73169F-B894-44F6-867D-4DBD99BF518C}" dt="2022-03-15T08:28:34.909" v="10048" actId="478"/>
          <ac:picMkLst>
            <pc:docMk/>
            <pc:sldMk cId="1886878025" sldId="273"/>
            <ac:picMk id="72" creationId="{754C5B33-DFEC-411A-9BA4-8FF0B806E345}"/>
          </ac:picMkLst>
        </pc:picChg>
        <pc:picChg chg="add del mod">
          <ac:chgData name="Nghĩa Phạm" userId="437b0e18d13f8e57" providerId="LiveId" clId="{1A73169F-B894-44F6-867D-4DBD99BF518C}" dt="2022-03-15T08:28:34.909" v="10048" actId="478"/>
          <ac:picMkLst>
            <pc:docMk/>
            <pc:sldMk cId="1886878025" sldId="273"/>
            <ac:picMk id="73" creationId="{362FA4C6-E6DC-4F94-87AB-2A78455788AD}"/>
          </ac:picMkLst>
        </pc:picChg>
        <pc:picChg chg="add del mod">
          <ac:chgData name="Nghĩa Phạm" userId="437b0e18d13f8e57" providerId="LiveId" clId="{1A73169F-B894-44F6-867D-4DBD99BF518C}" dt="2022-03-06T04:04:39.054" v="8006" actId="478"/>
          <ac:picMkLst>
            <pc:docMk/>
            <pc:sldMk cId="1886878025" sldId="273"/>
            <ac:picMk id="80" creationId="{86861A9F-AADD-4E65-9D3D-2C928DF0B898}"/>
          </ac:picMkLst>
        </pc:picChg>
        <pc:picChg chg="add del mod">
          <ac:chgData name="Nghĩa Phạm" userId="437b0e18d13f8e57" providerId="LiveId" clId="{1A73169F-B894-44F6-867D-4DBD99BF518C}" dt="2022-03-15T08:28:34.909" v="10048" actId="478"/>
          <ac:picMkLst>
            <pc:docMk/>
            <pc:sldMk cId="1886878025" sldId="273"/>
            <ac:picMk id="97" creationId="{7217A730-06D3-46C4-8E58-E1DCE7AA86AD}"/>
          </ac:picMkLst>
        </pc:picChg>
        <pc:picChg chg="add del mod">
          <ac:chgData name="Nghĩa Phạm" userId="437b0e18d13f8e57" providerId="LiveId" clId="{1A73169F-B894-44F6-867D-4DBD99BF518C}" dt="2022-03-15T08:28:34.909" v="10048" actId="478"/>
          <ac:picMkLst>
            <pc:docMk/>
            <pc:sldMk cId="1886878025" sldId="273"/>
            <ac:picMk id="98" creationId="{4741195C-4207-4883-866A-A616D453167D}"/>
          </ac:picMkLst>
        </pc:picChg>
        <pc:picChg chg="add del mod">
          <ac:chgData name="Nghĩa Phạm" userId="437b0e18d13f8e57" providerId="LiveId" clId="{1A73169F-B894-44F6-867D-4DBD99BF518C}" dt="2022-03-15T08:28:34.909" v="10048" actId="478"/>
          <ac:picMkLst>
            <pc:docMk/>
            <pc:sldMk cId="1886878025" sldId="273"/>
            <ac:picMk id="99" creationId="{6184CE31-65EA-468E-AB71-F227A62FB7DB}"/>
          </ac:picMkLst>
        </pc:picChg>
        <pc:picChg chg="add del mod">
          <ac:chgData name="Nghĩa Phạm" userId="437b0e18d13f8e57" providerId="LiveId" clId="{1A73169F-B894-44F6-867D-4DBD99BF518C}" dt="2022-03-15T08:31:58.327" v="10166" actId="478"/>
          <ac:picMkLst>
            <pc:docMk/>
            <pc:sldMk cId="1886878025" sldId="273"/>
            <ac:picMk id="131" creationId="{DB613734-ADAF-4E38-A4E4-F23C2DA678B5}"/>
          </ac:picMkLst>
        </pc:picChg>
        <pc:picChg chg="add mod">
          <ac:chgData name="Nghĩa Phạm" userId="437b0e18d13f8e57" providerId="LiveId" clId="{1A73169F-B894-44F6-867D-4DBD99BF518C}" dt="2022-03-15T08:34:22.464" v="10220" actId="1035"/>
          <ac:picMkLst>
            <pc:docMk/>
            <pc:sldMk cId="1886878025" sldId="273"/>
            <ac:picMk id="132" creationId="{D0DDE2D0-DC00-448A-96BB-2CF8C77B159D}"/>
          </ac:picMkLst>
        </pc:picChg>
        <pc:picChg chg="add mod">
          <ac:chgData name="Nghĩa Phạm" userId="437b0e18d13f8e57" providerId="LiveId" clId="{1A73169F-B894-44F6-867D-4DBD99BF518C}" dt="2022-03-15T08:34:22.464" v="10220" actId="1035"/>
          <ac:picMkLst>
            <pc:docMk/>
            <pc:sldMk cId="1886878025" sldId="273"/>
            <ac:picMk id="133" creationId="{ED6ABB30-CD67-42C2-842D-2EC771BEBD86}"/>
          </ac:picMkLst>
        </pc:picChg>
        <pc:picChg chg="add del mod">
          <ac:chgData name="Nghĩa Phạm" userId="437b0e18d13f8e57" providerId="LiveId" clId="{1A73169F-B894-44F6-867D-4DBD99BF518C}" dt="2022-03-15T08:30:46.460" v="10138"/>
          <ac:picMkLst>
            <pc:docMk/>
            <pc:sldMk cId="1886878025" sldId="273"/>
            <ac:picMk id="169" creationId="{B9919206-8BAE-4820-BDB1-567943FB5E75}"/>
          </ac:picMkLst>
        </pc:picChg>
        <pc:picChg chg="add del mod">
          <ac:chgData name="Nghĩa Phạm" userId="437b0e18d13f8e57" providerId="LiveId" clId="{1A73169F-B894-44F6-867D-4DBD99BF518C}" dt="2022-03-15T08:30:46.460" v="10138"/>
          <ac:picMkLst>
            <pc:docMk/>
            <pc:sldMk cId="1886878025" sldId="273"/>
            <ac:picMk id="170" creationId="{24EEDBD4-41D9-43C7-B36C-00B1D1476DAB}"/>
          </ac:picMkLst>
        </pc:picChg>
        <pc:picChg chg="add del mod">
          <ac:chgData name="Nghĩa Phạm" userId="437b0e18d13f8e57" providerId="LiveId" clId="{1A73169F-B894-44F6-867D-4DBD99BF518C}" dt="2022-03-15T08:30:46.460" v="10138"/>
          <ac:picMkLst>
            <pc:docMk/>
            <pc:sldMk cId="1886878025" sldId="273"/>
            <ac:picMk id="171" creationId="{5C4B9E61-0CB7-4791-A4BF-1585FA2CED30}"/>
          </ac:picMkLst>
        </pc:picChg>
        <pc:picChg chg="mod">
          <ac:chgData name="Nghĩa Phạm" userId="437b0e18d13f8e57" providerId="LiveId" clId="{1A73169F-B894-44F6-867D-4DBD99BF518C}" dt="2022-03-06T04:38:35.391" v="9002" actId="571"/>
          <ac:picMkLst>
            <pc:docMk/>
            <pc:sldMk cId="1886878025" sldId="273"/>
            <ac:picMk id="171" creationId="{AF19E007-E7ED-41BE-9BCB-D2A2C7661DF0}"/>
          </ac:picMkLst>
        </pc:picChg>
        <pc:picChg chg="mod">
          <ac:chgData name="Nghĩa Phạm" userId="437b0e18d13f8e57" providerId="LiveId" clId="{1A73169F-B894-44F6-867D-4DBD99BF518C}" dt="2022-03-06T04:38:35.391" v="9002" actId="571"/>
          <ac:picMkLst>
            <pc:docMk/>
            <pc:sldMk cId="1886878025" sldId="273"/>
            <ac:picMk id="175" creationId="{5168E63F-A390-4EA4-9ADE-258CBAED0912}"/>
          </ac:picMkLst>
        </pc:picChg>
        <pc:picChg chg="mod">
          <ac:chgData name="Nghĩa Phạm" userId="437b0e18d13f8e57" providerId="LiveId" clId="{1A73169F-B894-44F6-867D-4DBD99BF518C}" dt="2022-03-06T04:38:35.391" v="9002" actId="571"/>
          <ac:picMkLst>
            <pc:docMk/>
            <pc:sldMk cId="1886878025" sldId="273"/>
            <ac:picMk id="179" creationId="{372183A1-503E-44CD-87C1-80C620F3E39F}"/>
          </ac:picMkLst>
        </pc:picChg>
        <pc:picChg chg="add mod">
          <ac:chgData name="Nghĩa Phạm" userId="437b0e18d13f8e57" providerId="LiveId" clId="{1A73169F-B894-44F6-867D-4DBD99BF518C}" dt="2022-03-15T08:34:22.464" v="10220" actId="1035"/>
          <ac:picMkLst>
            <pc:docMk/>
            <pc:sldMk cId="1886878025" sldId="273"/>
            <ac:picMk id="179" creationId="{A1761143-ABEE-4600-A8F5-B9DF444602A5}"/>
          </ac:picMkLst>
        </pc:picChg>
        <pc:cxnChg chg="add del mod">
          <ac:chgData name="Nghĩa Phạm" userId="437b0e18d13f8e57" providerId="LiveId" clId="{1A73169F-B894-44F6-867D-4DBD99BF518C}" dt="2022-03-15T08:31:52.122" v="10165" actId="478"/>
          <ac:cxnSpMkLst>
            <pc:docMk/>
            <pc:sldMk cId="1886878025" sldId="273"/>
            <ac:cxnSpMk id="12" creationId="{AB803C23-243F-47D6-93BA-08F329B5A82A}"/>
          </ac:cxnSpMkLst>
        </pc:cxnChg>
      </pc:sldChg>
      <pc:sldChg chg="addSp delSp modSp new del mod ord modTransition">
        <pc:chgData name="Nghĩa Phạm" userId="437b0e18d13f8e57" providerId="LiveId" clId="{1A73169F-B894-44F6-867D-4DBD99BF518C}" dt="2022-03-19T07:32:57.032" v="15066" actId="47"/>
        <pc:sldMkLst>
          <pc:docMk/>
          <pc:sldMk cId="4293165499" sldId="274"/>
        </pc:sldMkLst>
        <pc:spChg chg="del">
          <ac:chgData name="Nghĩa Phạm" userId="437b0e18d13f8e57" providerId="LiveId" clId="{1A73169F-B894-44F6-867D-4DBD99BF518C}" dt="2022-03-06T00:45:14.838" v="6520" actId="478"/>
          <ac:spMkLst>
            <pc:docMk/>
            <pc:sldMk cId="4293165499" sldId="274"/>
            <ac:spMk id="2" creationId="{E3FB5B7D-938E-4F4C-974E-5A79AF1D7808}"/>
          </ac:spMkLst>
        </pc:spChg>
        <pc:spChg chg="del">
          <ac:chgData name="Nghĩa Phạm" userId="437b0e18d13f8e57" providerId="LiveId" clId="{1A73169F-B894-44F6-867D-4DBD99BF518C}" dt="2022-03-06T00:45:14.838" v="6520" actId="478"/>
          <ac:spMkLst>
            <pc:docMk/>
            <pc:sldMk cId="4293165499" sldId="274"/>
            <ac:spMk id="3" creationId="{FAED35F7-441C-4919-B018-1A9302D4B2D5}"/>
          </ac:spMkLst>
        </pc:spChg>
        <pc:spChg chg="add del mod">
          <ac:chgData name="Nghĩa Phạm" userId="437b0e18d13f8e57" providerId="LiveId" clId="{1A73169F-B894-44F6-867D-4DBD99BF518C}" dt="2022-03-19T02:31:38.423" v="13692" actId="478"/>
          <ac:spMkLst>
            <pc:docMk/>
            <pc:sldMk cId="4293165499" sldId="274"/>
            <ac:spMk id="6" creationId="{E87B327F-47C7-4E3C-ABF7-F3BF597F30EF}"/>
          </ac:spMkLst>
        </pc:spChg>
        <pc:spChg chg="add mod">
          <ac:chgData name="Nghĩa Phạm" userId="437b0e18d13f8e57" providerId="LiveId" clId="{1A73169F-B894-44F6-867D-4DBD99BF518C}" dt="2022-03-06T00:51:55.406" v="6647" actId="207"/>
          <ac:spMkLst>
            <pc:docMk/>
            <pc:sldMk cId="4293165499" sldId="274"/>
            <ac:spMk id="7" creationId="{55B8C9A7-6D6B-44CC-8DA9-3CBAE6EEC99E}"/>
          </ac:spMkLst>
        </pc:spChg>
        <pc:picChg chg="add mod">
          <ac:chgData name="Nghĩa Phạm" userId="437b0e18d13f8e57" providerId="LiveId" clId="{1A73169F-B894-44F6-867D-4DBD99BF518C}" dt="2022-03-06T00:46:54.470" v="6574" actId="14100"/>
          <ac:picMkLst>
            <pc:docMk/>
            <pc:sldMk cId="4293165499" sldId="274"/>
            <ac:picMk id="5" creationId="{414FCF0E-B0D1-44A2-AD63-368519FE0EBE}"/>
          </ac:picMkLst>
        </pc:picChg>
      </pc:sldChg>
      <pc:sldChg chg="add del">
        <pc:chgData name="Nghĩa Phạm" userId="437b0e18d13f8e57" providerId="LiveId" clId="{1A73169F-B894-44F6-867D-4DBD99BF518C}" dt="2022-03-06T03:40:46.143" v="7353" actId="47"/>
        <pc:sldMkLst>
          <pc:docMk/>
          <pc:sldMk cId="623383121" sldId="275"/>
        </pc:sldMkLst>
      </pc:sldChg>
      <pc:sldChg chg="addSp delSp modSp add del mod">
        <pc:chgData name="Nghĩa Phạm" userId="437b0e18d13f8e57" providerId="LiveId" clId="{1A73169F-B894-44F6-867D-4DBD99BF518C}" dt="2022-03-17T07:26:43.189" v="11537" actId="47"/>
        <pc:sldMkLst>
          <pc:docMk/>
          <pc:sldMk cId="1631387620" sldId="275"/>
        </pc:sldMkLst>
        <pc:spChg chg="add del mod">
          <ac:chgData name="Nghĩa Phạm" userId="437b0e18d13f8e57" providerId="LiveId" clId="{1A73169F-B894-44F6-867D-4DBD99BF518C}" dt="2022-03-17T07:17:03.066" v="11489" actId="478"/>
          <ac:spMkLst>
            <pc:docMk/>
            <pc:sldMk cId="1631387620" sldId="275"/>
            <ac:spMk id="2" creationId="{1E23D103-D9B9-4A1F-B2FA-6FC1BC64D6F0}"/>
          </ac:spMkLst>
        </pc:spChg>
        <pc:spChg chg="del">
          <ac:chgData name="Nghĩa Phạm" userId="437b0e18d13f8e57" providerId="LiveId" clId="{1A73169F-B894-44F6-867D-4DBD99BF518C}" dt="2022-03-06T04:41:36.792" v="9035" actId="478"/>
          <ac:spMkLst>
            <pc:docMk/>
            <pc:sldMk cId="1631387620" sldId="275"/>
            <ac:spMk id="2" creationId="{F1EF1B6B-54C7-4A62-A508-52C88A4016C6}"/>
          </ac:spMkLst>
        </pc:spChg>
        <pc:spChg chg="del">
          <ac:chgData name="Nghĩa Phạm" userId="437b0e18d13f8e57" providerId="LiveId" clId="{1A73169F-B894-44F6-867D-4DBD99BF518C}" dt="2022-03-06T04:37:07.120" v="8972" actId="478"/>
          <ac:spMkLst>
            <pc:docMk/>
            <pc:sldMk cId="1631387620" sldId="275"/>
            <ac:spMk id="4" creationId="{7A026337-846E-4296-ABDA-7DCE82C803A9}"/>
          </ac:spMkLst>
        </pc:spChg>
        <pc:spChg chg="add del mod">
          <ac:chgData name="Nghĩa Phạm" userId="437b0e18d13f8e57" providerId="LiveId" clId="{1A73169F-B894-44F6-867D-4DBD99BF518C}" dt="2022-03-17T07:21:44.304" v="11527" actId="478"/>
          <ac:spMkLst>
            <pc:docMk/>
            <pc:sldMk cId="1631387620" sldId="275"/>
            <ac:spMk id="5" creationId="{2D765027-440D-4E58-BC55-2F14F07A8E20}"/>
          </ac:spMkLst>
        </pc:spChg>
        <pc:spChg chg="add del mod">
          <ac:chgData name="Nghĩa Phạm" userId="437b0e18d13f8e57" providerId="LiveId" clId="{1A73169F-B894-44F6-867D-4DBD99BF518C}" dt="2022-03-17T07:21:46.245" v="11529" actId="478"/>
          <ac:spMkLst>
            <pc:docMk/>
            <pc:sldMk cId="1631387620" sldId="275"/>
            <ac:spMk id="6" creationId="{82959B87-2949-4C69-9464-91C9BC249FF9}"/>
          </ac:spMkLst>
        </pc:spChg>
        <pc:spChg chg="add del mod">
          <ac:chgData name="Nghĩa Phạm" userId="437b0e18d13f8e57" providerId="LiveId" clId="{1A73169F-B894-44F6-867D-4DBD99BF518C}" dt="2022-03-06T04:36:55.967" v="8962" actId="478"/>
          <ac:spMkLst>
            <pc:docMk/>
            <pc:sldMk cId="1631387620" sldId="275"/>
            <ac:spMk id="28" creationId="{33D643B6-8D1E-4125-AA67-A70C681D5B58}"/>
          </ac:spMkLst>
        </pc:spChg>
        <pc:spChg chg="add del mod">
          <ac:chgData name="Nghĩa Phạm" userId="437b0e18d13f8e57" providerId="LiveId" clId="{1A73169F-B894-44F6-867D-4DBD99BF518C}" dt="2022-03-17T06:42:24.756" v="11142" actId="478"/>
          <ac:spMkLst>
            <pc:docMk/>
            <pc:sldMk cId="1631387620" sldId="275"/>
            <ac:spMk id="29" creationId="{CDEB9865-234A-4830-95A8-F0D805E5CB77}"/>
          </ac:spMkLst>
        </pc:spChg>
        <pc:spChg chg="add del mod ord">
          <ac:chgData name="Nghĩa Phạm" userId="437b0e18d13f8e57" providerId="LiveId" clId="{1A73169F-B894-44F6-867D-4DBD99BF518C}" dt="2022-03-17T06:42:24.756" v="11142" actId="478"/>
          <ac:spMkLst>
            <pc:docMk/>
            <pc:sldMk cId="1631387620" sldId="275"/>
            <ac:spMk id="30" creationId="{39C80D20-F9F8-4B2A-924F-AE7C053D7566}"/>
          </ac:spMkLst>
        </pc:spChg>
        <pc:spChg chg="add del mod">
          <ac:chgData name="Nghĩa Phạm" userId="437b0e18d13f8e57" providerId="LiveId" clId="{1A73169F-B894-44F6-867D-4DBD99BF518C}" dt="2022-03-17T06:58:06.868" v="11377"/>
          <ac:spMkLst>
            <pc:docMk/>
            <pc:sldMk cId="1631387620" sldId="275"/>
            <ac:spMk id="31" creationId="{5FA01AFF-C5BF-4ADC-B31E-6413286D85E2}"/>
          </ac:spMkLst>
        </pc:spChg>
        <pc:spChg chg="add del mod">
          <ac:chgData name="Nghĩa Phạm" userId="437b0e18d13f8e57" providerId="LiveId" clId="{1A73169F-B894-44F6-867D-4DBD99BF518C}" dt="2022-03-17T06:59:07.671" v="11404" actId="478"/>
          <ac:spMkLst>
            <pc:docMk/>
            <pc:sldMk cId="1631387620" sldId="275"/>
            <ac:spMk id="32" creationId="{7AA5C807-0805-45F2-9530-984DEADEA915}"/>
          </ac:spMkLst>
        </pc:spChg>
        <pc:spChg chg="mod">
          <ac:chgData name="Nghĩa Phạm" userId="437b0e18d13f8e57" providerId="LiveId" clId="{1A73169F-B894-44F6-867D-4DBD99BF518C}" dt="2022-03-07T02:44:35.940" v="9651"/>
          <ac:spMkLst>
            <pc:docMk/>
            <pc:sldMk cId="1631387620" sldId="275"/>
            <ac:spMk id="32" creationId="{F7FF48C7-455D-4200-8705-2F03BBBA1551}"/>
          </ac:spMkLst>
        </pc:spChg>
        <pc:spChg chg="add mod">
          <ac:chgData name="Nghĩa Phạm" userId="437b0e18d13f8e57" providerId="LiveId" clId="{1A73169F-B894-44F6-867D-4DBD99BF518C}" dt="2022-03-15T08:47:11.629" v="11016"/>
          <ac:spMkLst>
            <pc:docMk/>
            <pc:sldMk cId="1631387620" sldId="275"/>
            <ac:spMk id="33" creationId="{24B28DBE-702E-4180-8BE0-12199F1CF755}"/>
          </ac:spMkLst>
        </pc:spChg>
        <pc:spChg chg="add mod">
          <ac:chgData name="Nghĩa Phạm" userId="437b0e18d13f8e57" providerId="LiveId" clId="{1A73169F-B894-44F6-867D-4DBD99BF518C}" dt="2022-03-15T08:47:11.629" v="11016"/>
          <ac:spMkLst>
            <pc:docMk/>
            <pc:sldMk cId="1631387620" sldId="275"/>
            <ac:spMk id="34" creationId="{9EEDE196-CB13-4164-B6A9-7A0648F058BE}"/>
          </ac:spMkLst>
        </pc:spChg>
        <pc:spChg chg="add del mod">
          <ac:chgData name="Nghĩa Phạm" userId="437b0e18d13f8e57" providerId="LiveId" clId="{1A73169F-B894-44F6-867D-4DBD99BF518C}" dt="2022-03-17T06:58:23.823" v="11388" actId="478"/>
          <ac:spMkLst>
            <pc:docMk/>
            <pc:sldMk cId="1631387620" sldId="275"/>
            <ac:spMk id="35" creationId="{1E589FA4-0AC8-4555-9638-9D2BD299761D}"/>
          </ac:spMkLst>
        </pc:spChg>
        <pc:spChg chg="add del mod">
          <ac:chgData name="Nghĩa Phạm" userId="437b0e18d13f8e57" providerId="LiveId" clId="{1A73169F-B894-44F6-867D-4DBD99BF518C}" dt="2022-03-17T06:58:13.582" v="11380"/>
          <ac:spMkLst>
            <pc:docMk/>
            <pc:sldMk cId="1631387620" sldId="275"/>
            <ac:spMk id="36" creationId="{741744E7-274A-4F4E-847F-F897B9EF2EEA}"/>
          </ac:spMkLst>
        </pc:spChg>
        <pc:spChg chg="add del mod">
          <ac:chgData name="Nghĩa Phạm" userId="437b0e18d13f8e57" providerId="LiveId" clId="{1A73169F-B894-44F6-867D-4DBD99BF518C}" dt="2022-03-17T06:58:13.582" v="11380"/>
          <ac:spMkLst>
            <pc:docMk/>
            <pc:sldMk cId="1631387620" sldId="275"/>
            <ac:spMk id="37" creationId="{28886C41-4A34-47C4-A731-99204A9727E2}"/>
          </ac:spMkLst>
        </pc:spChg>
        <pc:spChg chg="add mod">
          <ac:chgData name="Nghĩa Phạm" userId="437b0e18d13f8e57" providerId="LiveId" clId="{1A73169F-B894-44F6-867D-4DBD99BF518C}" dt="2022-03-17T06:58:19.231" v="11385" actId="1037"/>
          <ac:spMkLst>
            <pc:docMk/>
            <pc:sldMk cId="1631387620" sldId="275"/>
            <ac:spMk id="38" creationId="{E85F03F2-3758-4BA5-A1CA-5BB4D0BE8B52}"/>
          </ac:spMkLst>
        </pc:spChg>
        <pc:spChg chg="add mod">
          <ac:chgData name="Nghĩa Phạm" userId="437b0e18d13f8e57" providerId="LiveId" clId="{1A73169F-B894-44F6-867D-4DBD99BF518C}" dt="2022-03-17T06:59:33.885" v="11408" actId="14100"/>
          <ac:spMkLst>
            <pc:docMk/>
            <pc:sldMk cId="1631387620" sldId="275"/>
            <ac:spMk id="39" creationId="{367B29FD-AE31-4F31-9763-B83F22CC292A}"/>
          </ac:spMkLst>
        </pc:spChg>
        <pc:spChg chg="mod">
          <ac:chgData name="Nghĩa Phạm" userId="437b0e18d13f8e57" providerId="LiveId" clId="{1A73169F-B894-44F6-867D-4DBD99BF518C}" dt="2022-03-17T07:11:25.626" v="11457"/>
          <ac:spMkLst>
            <pc:docMk/>
            <pc:sldMk cId="1631387620" sldId="275"/>
            <ac:spMk id="42" creationId="{9BD81FD0-2AA5-4541-BCED-BDF23F106240}"/>
          </ac:spMkLst>
        </pc:spChg>
        <pc:spChg chg="mod">
          <ac:chgData name="Nghĩa Phạm" userId="437b0e18d13f8e57" providerId="LiveId" clId="{1A73169F-B894-44F6-867D-4DBD99BF518C}" dt="2022-03-17T07:11:25.626" v="11457"/>
          <ac:spMkLst>
            <pc:docMk/>
            <pc:sldMk cId="1631387620" sldId="275"/>
            <ac:spMk id="46" creationId="{2641B593-8101-454A-A64B-D42167131275}"/>
          </ac:spMkLst>
        </pc:spChg>
        <pc:spChg chg="mod">
          <ac:chgData name="Nghĩa Phạm" userId="437b0e18d13f8e57" providerId="LiveId" clId="{1A73169F-B894-44F6-867D-4DBD99BF518C}" dt="2022-03-17T07:11:25.626" v="11457"/>
          <ac:spMkLst>
            <pc:docMk/>
            <pc:sldMk cId="1631387620" sldId="275"/>
            <ac:spMk id="49" creationId="{032E4BFB-6B95-4443-88E9-F38CEF63C6BD}"/>
          </ac:spMkLst>
        </pc:spChg>
        <pc:spChg chg="mod">
          <ac:chgData name="Nghĩa Phạm" userId="437b0e18d13f8e57" providerId="LiveId" clId="{1A73169F-B894-44F6-867D-4DBD99BF518C}" dt="2022-03-17T07:11:25.626" v="11457"/>
          <ac:spMkLst>
            <pc:docMk/>
            <pc:sldMk cId="1631387620" sldId="275"/>
            <ac:spMk id="50" creationId="{29FD8F53-58E5-4D2E-81E7-C1AF722F1089}"/>
          </ac:spMkLst>
        </pc:spChg>
        <pc:spChg chg="add del mod">
          <ac:chgData name="Nghĩa Phạm" userId="437b0e18d13f8e57" providerId="LiveId" clId="{1A73169F-B894-44F6-867D-4DBD99BF518C}" dt="2022-03-17T07:17:02.074" v="11488" actId="478"/>
          <ac:spMkLst>
            <pc:docMk/>
            <pc:sldMk cId="1631387620" sldId="275"/>
            <ac:spMk id="54" creationId="{F4A057B8-866A-4C3B-8CED-EB76F50E8FC0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56" creationId="{1ADDD332-4D2B-4FDB-B205-516FDEBFE6B6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61" creationId="{9BD269CB-EE90-4262-BBCD-4C2DF7BEE80F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62" creationId="{B507E306-DA62-49BE-9214-5F3D924FAE05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63" creationId="{68E3B120-CF36-45CE-8FD3-94BF220F61AA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68" creationId="{C92B2D68-8BD9-4B48-9E03-CDB8E9B6CA0D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69" creationId="{F4D15A99-48E7-4C4F-9BB0-F86F806C45EA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70" creationId="{0E959761-39D1-4385-9EE4-610974990C45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71" creationId="{AF5E91C2-44B5-40E5-9D65-BA02D7C20DE0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72" creationId="{AC7F3989-9C99-492B-99E5-A4A8DB53BADB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73" creationId="{EB04F95B-E4BB-48C7-98AF-8CAB34D88F7B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74" creationId="{B54716B2-B24E-4FBE-8492-AD239BE7636B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75" creationId="{1CA5B1F2-77DE-48B6-B2EF-F01FB21AA7C3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76" creationId="{9973432C-079F-45FF-8A04-111D905FBD9C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77" creationId="{62623F9D-42B8-4304-9BB7-4461C5F66283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78" creationId="{4605AEFF-C903-4215-B7C3-BB79426B2E5B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79" creationId="{15495FFE-BD6D-4BEE-9299-11F288D82A7D}"/>
          </ac:spMkLst>
        </pc:spChg>
        <pc:spChg chg="add del mod">
          <ac:chgData name="Nghĩa Phạm" userId="437b0e18d13f8e57" providerId="LiveId" clId="{1A73169F-B894-44F6-867D-4DBD99BF518C}" dt="2022-03-17T07:17:13.658" v="11493" actId="478"/>
          <ac:spMkLst>
            <pc:docMk/>
            <pc:sldMk cId="1631387620" sldId="275"/>
            <ac:spMk id="80" creationId="{4FCF2F91-429C-45AA-90A1-53EAD98AD37E}"/>
          </ac:spMkLst>
        </pc:spChg>
        <pc:spChg chg="add del mod">
          <ac:chgData name="Nghĩa Phạm" userId="437b0e18d13f8e57" providerId="LiveId" clId="{1A73169F-B894-44F6-867D-4DBD99BF518C}" dt="2022-03-17T07:17:19.722" v="11496" actId="478"/>
          <ac:spMkLst>
            <pc:docMk/>
            <pc:sldMk cId="1631387620" sldId="275"/>
            <ac:spMk id="81" creationId="{E86F2AD2-3B07-4056-82E6-EAFAAECC87BA}"/>
          </ac:spMkLst>
        </pc:spChg>
        <pc:spChg chg="add del mod">
          <ac:chgData name="Nghĩa Phạm" userId="437b0e18d13f8e57" providerId="LiveId" clId="{1A73169F-B894-44F6-867D-4DBD99BF518C}" dt="2022-03-17T07:17:21.454" v="11497" actId="478"/>
          <ac:spMkLst>
            <pc:docMk/>
            <pc:sldMk cId="1631387620" sldId="275"/>
            <ac:spMk id="82" creationId="{AB7EBDD9-6CD4-4B07-AE80-59458A9E9D53}"/>
          </ac:spMkLst>
        </pc:spChg>
        <pc:spChg chg="add del mod">
          <ac:chgData name="Nghĩa Phạm" userId="437b0e18d13f8e57" providerId="LiveId" clId="{1A73169F-B894-44F6-867D-4DBD99BF518C}" dt="2022-03-17T07:17:23.415" v="11498" actId="478"/>
          <ac:spMkLst>
            <pc:docMk/>
            <pc:sldMk cId="1631387620" sldId="275"/>
            <ac:spMk id="83" creationId="{B664F37C-A0E1-44A1-BDE2-94914E3CC8A5}"/>
          </ac:spMkLst>
        </pc:spChg>
        <pc:spChg chg="add del mod">
          <ac:chgData name="Nghĩa Phạm" userId="437b0e18d13f8e57" providerId="LiveId" clId="{1A73169F-B894-44F6-867D-4DBD99BF518C}" dt="2022-03-17T07:17:25.141" v="11499" actId="478"/>
          <ac:spMkLst>
            <pc:docMk/>
            <pc:sldMk cId="1631387620" sldId="275"/>
            <ac:spMk id="84" creationId="{497DEDCD-C7D3-405A-81C0-818D928FA945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85" creationId="{B49F599E-214A-43D4-AEF4-EBF172626042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86" creationId="{A8350A16-5B80-49A8-85C5-5024C28BDE58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87" creationId="{F8ED739B-4F43-488B-97A5-245FDCC933A4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88" creationId="{E18AF331-B439-4948-A858-95B7002A4A19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94" creationId="{D844F649-A075-450E-8D3B-2F801F5095EA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95" creationId="{D0265DCA-9C70-494F-9153-D6CF84D4F312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96" creationId="{5EDAFF37-37B3-4F21-B5DD-993B1FEDFBAB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97" creationId="{4D2A7A53-0A65-4B18-9F6B-BFC60696C83C}"/>
          </ac:spMkLst>
        </pc:spChg>
        <pc:spChg chg="add del mod">
          <ac:chgData name="Nghĩa Phạm" userId="437b0e18d13f8e57" providerId="LiveId" clId="{1A73169F-B894-44F6-867D-4DBD99BF518C}" dt="2022-03-17T07:18:55.892" v="11513" actId="478"/>
          <ac:spMkLst>
            <pc:docMk/>
            <pc:sldMk cId="1631387620" sldId="275"/>
            <ac:spMk id="98" creationId="{41236867-4513-4B77-B56B-C9C81C43F897}"/>
          </ac:spMkLst>
        </pc:spChg>
        <pc:spChg chg="add del mod">
          <ac:chgData name="Nghĩa Phạm" userId="437b0e18d13f8e57" providerId="LiveId" clId="{1A73169F-B894-44F6-867D-4DBD99BF518C}" dt="2022-03-17T07:18:53.283" v="11512" actId="478"/>
          <ac:spMkLst>
            <pc:docMk/>
            <pc:sldMk cId="1631387620" sldId="275"/>
            <ac:spMk id="99" creationId="{D0096B1E-6BEC-41DF-854C-460BBA3AED3B}"/>
          </ac:spMkLst>
        </pc:spChg>
        <pc:spChg chg="add del mod">
          <ac:chgData name="Nghĩa Phạm" userId="437b0e18d13f8e57" providerId="LiveId" clId="{1A73169F-B894-44F6-867D-4DBD99BF518C}" dt="2022-03-17T07:21:45.856" v="11528" actId="478"/>
          <ac:spMkLst>
            <pc:docMk/>
            <pc:sldMk cId="1631387620" sldId="275"/>
            <ac:spMk id="101" creationId="{99E59C50-A0BB-4797-B25D-F9E8504AD6B3}"/>
          </ac:spMkLst>
        </pc:spChg>
        <pc:spChg chg="mod">
          <ac:chgData name="Nghĩa Phạm" userId="437b0e18d13f8e57" providerId="LiveId" clId="{1A73169F-B894-44F6-867D-4DBD99BF518C}" dt="2022-03-17T07:24:28.928" v="11532" actId="165"/>
          <ac:spMkLst>
            <pc:docMk/>
            <pc:sldMk cId="1631387620" sldId="275"/>
            <ac:spMk id="108" creationId="{E1134C57-6EF7-4F62-AAF4-043053E54F57}"/>
          </ac:spMkLst>
        </pc:spChg>
        <pc:spChg chg="mod">
          <ac:chgData name="Nghĩa Phạm" userId="437b0e18d13f8e57" providerId="LiveId" clId="{1A73169F-B894-44F6-867D-4DBD99BF518C}" dt="2022-03-17T07:24:28.928" v="11532" actId="165"/>
          <ac:spMkLst>
            <pc:docMk/>
            <pc:sldMk cId="1631387620" sldId="275"/>
            <ac:spMk id="111" creationId="{82F8B705-B9E8-44B8-ABC1-8871AAA99039}"/>
          </ac:spMkLst>
        </pc:spChg>
        <pc:spChg chg="mod">
          <ac:chgData name="Nghĩa Phạm" userId="437b0e18d13f8e57" providerId="LiveId" clId="{1A73169F-B894-44F6-867D-4DBD99BF518C}" dt="2022-03-17T07:24:28.928" v="11532" actId="165"/>
          <ac:spMkLst>
            <pc:docMk/>
            <pc:sldMk cId="1631387620" sldId="275"/>
            <ac:spMk id="113" creationId="{D4CB5159-3900-4B87-A156-01D591B317EC}"/>
          </ac:spMkLst>
        </pc:spChg>
        <pc:spChg chg="mod">
          <ac:chgData name="Nghĩa Phạm" userId="437b0e18d13f8e57" providerId="LiveId" clId="{1A73169F-B894-44F6-867D-4DBD99BF518C}" dt="2022-03-17T07:24:28.928" v="11532" actId="165"/>
          <ac:spMkLst>
            <pc:docMk/>
            <pc:sldMk cId="1631387620" sldId="275"/>
            <ac:spMk id="114" creationId="{173E563F-1186-4CAF-9163-60685BA038F7}"/>
          </ac:spMkLst>
        </pc:spChg>
        <pc:spChg chg="mod">
          <ac:chgData name="Nghĩa Phạm" userId="437b0e18d13f8e57" providerId="LiveId" clId="{1A73169F-B894-44F6-867D-4DBD99BF518C}" dt="2022-03-17T07:24:28.928" v="11532" actId="165"/>
          <ac:spMkLst>
            <pc:docMk/>
            <pc:sldMk cId="1631387620" sldId="275"/>
            <ac:spMk id="116" creationId="{08AD40C9-BD9E-42D9-A2B3-7A5D17AB87B1}"/>
          </ac:spMkLst>
        </pc:spChg>
        <pc:spChg chg="mod">
          <ac:chgData name="Nghĩa Phạm" userId="437b0e18d13f8e57" providerId="LiveId" clId="{1A73169F-B894-44F6-867D-4DBD99BF518C}" dt="2022-03-17T07:24:28.928" v="11532" actId="165"/>
          <ac:spMkLst>
            <pc:docMk/>
            <pc:sldMk cId="1631387620" sldId="275"/>
            <ac:spMk id="119" creationId="{C4F01C3D-055F-47CE-BE20-1D3B1D3D24FC}"/>
          </ac:spMkLst>
        </pc:spChg>
        <pc:spChg chg="mod">
          <ac:chgData name="Nghĩa Phạm" userId="437b0e18d13f8e57" providerId="LiveId" clId="{1A73169F-B894-44F6-867D-4DBD99BF518C}" dt="2022-03-17T07:24:28.928" v="11532" actId="165"/>
          <ac:spMkLst>
            <pc:docMk/>
            <pc:sldMk cId="1631387620" sldId="275"/>
            <ac:spMk id="121" creationId="{F65CD94E-4E11-4198-9B6B-82A7F0920EAA}"/>
          </ac:spMkLst>
        </pc:spChg>
        <pc:spChg chg="mod">
          <ac:chgData name="Nghĩa Phạm" userId="437b0e18d13f8e57" providerId="LiveId" clId="{1A73169F-B894-44F6-867D-4DBD99BF518C}" dt="2022-03-17T07:24:28.928" v="11532" actId="165"/>
          <ac:spMkLst>
            <pc:docMk/>
            <pc:sldMk cId="1631387620" sldId="275"/>
            <ac:spMk id="122" creationId="{0203BC47-484C-4C3E-9FCE-AB4CD389DC11}"/>
          </ac:spMkLst>
        </pc:spChg>
        <pc:spChg chg="mod">
          <ac:chgData name="Nghĩa Phạm" userId="437b0e18d13f8e57" providerId="LiveId" clId="{1A73169F-B894-44F6-867D-4DBD99BF518C}" dt="2022-03-17T07:24:28.928" v="11532" actId="165"/>
          <ac:spMkLst>
            <pc:docMk/>
            <pc:sldMk cId="1631387620" sldId="275"/>
            <ac:spMk id="124" creationId="{DBCF5B9C-342B-4FB7-9063-C3EAAE420B02}"/>
          </ac:spMkLst>
        </pc:spChg>
        <pc:spChg chg="mod">
          <ac:chgData name="Nghĩa Phạm" userId="437b0e18d13f8e57" providerId="LiveId" clId="{1A73169F-B894-44F6-867D-4DBD99BF518C}" dt="2022-03-17T07:24:28.928" v="11532" actId="165"/>
          <ac:spMkLst>
            <pc:docMk/>
            <pc:sldMk cId="1631387620" sldId="275"/>
            <ac:spMk id="143" creationId="{4C436EE9-2A1C-4C51-AF7E-0F12BDA7B244}"/>
          </ac:spMkLst>
        </pc:spChg>
        <pc:spChg chg="mod">
          <ac:chgData name="Nghĩa Phạm" userId="437b0e18d13f8e57" providerId="LiveId" clId="{1A73169F-B894-44F6-867D-4DBD99BF518C}" dt="2022-03-17T07:24:28.928" v="11532" actId="165"/>
          <ac:spMkLst>
            <pc:docMk/>
            <pc:sldMk cId="1631387620" sldId="275"/>
            <ac:spMk id="149" creationId="{B7915466-A504-4A4C-A38B-7F3D6C7C0AE9}"/>
          </ac:spMkLst>
        </pc:spChg>
        <pc:spChg chg="mod">
          <ac:chgData name="Nghĩa Phạm" userId="437b0e18d13f8e57" providerId="LiveId" clId="{1A73169F-B894-44F6-867D-4DBD99BF518C}" dt="2022-03-17T07:24:28.928" v="11532" actId="165"/>
          <ac:spMkLst>
            <pc:docMk/>
            <pc:sldMk cId="1631387620" sldId="275"/>
            <ac:spMk id="150" creationId="{BC1E26F4-1D10-47D2-8124-084BADFB3B77}"/>
          </ac:spMkLst>
        </pc:spChg>
        <pc:spChg chg="mod">
          <ac:chgData name="Nghĩa Phạm" userId="437b0e18d13f8e57" providerId="LiveId" clId="{1A73169F-B894-44F6-867D-4DBD99BF518C}" dt="2022-03-17T07:24:28.928" v="11532" actId="165"/>
          <ac:spMkLst>
            <pc:docMk/>
            <pc:sldMk cId="1631387620" sldId="275"/>
            <ac:spMk id="152" creationId="{AE8F445A-7F20-400D-A701-D105E998FC30}"/>
          </ac:spMkLst>
        </pc:spChg>
        <pc:spChg chg="mod">
          <ac:chgData name="Nghĩa Phạm" userId="437b0e18d13f8e57" providerId="LiveId" clId="{1A73169F-B894-44F6-867D-4DBD99BF518C}" dt="2022-03-17T07:24:28.928" v="11532" actId="165"/>
          <ac:spMkLst>
            <pc:docMk/>
            <pc:sldMk cId="1631387620" sldId="275"/>
            <ac:spMk id="155" creationId="{67A880B1-4C83-4E19-9003-BA698B48D44E}"/>
          </ac:spMkLst>
        </pc:spChg>
        <pc:spChg chg="mod">
          <ac:chgData name="Nghĩa Phạm" userId="437b0e18d13f8e57" providerId="LiveId" clId="{1A73169F-B894-44F6-867D-4DBD99BF518C}" dt="2022-03-17T07:24:28.928" v="11532" actId="165"/>
          <ac:spMkLst>
            <pc:docMk/>
            <pc:sldMk cId="1631387620" sldId="275"/>
            <ac:spMk id="157" creationId="{1235A2BC-226E-4A70-9532-085468A24026}"/>
          </ac:spMkLst>
        </pc:spChg>
        <pc:spChg chg="mod">
          <ac:chgData name="Nghĩa Phạm" userId="437b0e18d13f8e57" providerId="LiveId" clId="{1A73169F-B894-44F6-867D-4DBD99BF518C}" dt="2022-03-17T07:24:28.928" v="11532" actId="165"/>
          <ac:spMkLst>
            <pc:docMk/>
            <pc:sldMk cId="1631387620" sldId="275"/>
            <ac:spMk id="158" creationId="{57B729A4-5E92-4F56-9E84-A45C4CF5BDA5}"/>
          </ac:spMkLst>
        </pc:spChg>
        <pc:grpChg chg="add del mod">
          <ac:chgData name="Nghĩa Phạm" userId="437b0e18d13f8e57" providerId="LiveId" clId="{1A73169F-B894-44F6-867D-4DBD99BF518C}" dt="2022-03-15T08:47:11.358" v="11015" actId="478"/>
          <ac:grpSpMkLst>
            <pc:docMk/>
            <pc:sldMk cId="1631387620" sldId="275"/>
            <ac:grpSpMk id="28" creationId="{DB2C5833-C73D-42EB-A65A-30B5CCEEB986}"/>
          </ac:grpSpMkLst>
        </pc:grpChg>
        <pc:grpChg chg="add mod">
          <ac:chgData name="Nghĩa Phạm" userId="437b0e18d13f8e57" providerId="LiveId" clId="{1A73169F-B894-44F6-867D-4DBD99BF518C}" dt="2022-03-17T07:11:36.291" v="11461" actId="1076"/>
          <ac:grpSpMkLst>
            <pc:docMk/>
            <pc:sldMk cId="1631387620" sldId="275"/>
            <ac:grpSpMk id="40" creationId="{DEF1D526-82B6-4782-A674-00A39857B97A}"/>
          </ac:grpSpMkLst>
        </pc:grpChg>
        <pc:grpChg chg="mod">
          <ac:chgData name="Nghĩa Phạm" userId="437b0e18d13f8e57" providerId="LiveId" clId="{1A73169F-B894-44F6-867D-4DBD99BF518C}" dt="2022-03-17T07:11:25.626" v="11457"/>
          <ac:grpSpMkLst>
            <pc:docMk/>
            <pc:sldMk cId="1631387620" sldId="275"/>
            <ac:grpSpMk id="48" creationId="{3248AF27-6EC6-4FEC-A2AD-FB20B721BD93}"/>
          </ac:grpSpMkLst>
        </pc:grpChg>
        <pc:grpChg chg="add del mod">
          <ac:chgData name="Nghĩa Phạm" userId="437b0e18d13f8e57" providerId="LiveId" clId="{1A73169F-B894-44F6-867D-4DBD99BF518C}" dt="2022-03-17T07:24:28.928" v="11532" actId="165"/>
          <ac:grpSpMkLst>
            <pc:docMk/>
            <pc:sldMk cId="1631387620" sldId="275"/>
            <ac:grpSpMk id="102" creationId="{17360726-E9EC-43FC-9975-0D868ABEB0AE}"/>
          </ac:grpSpMkLst>
        </pc:grpChg>
        <pc:grpChg chg="mod topLvl">
          <ac:chgData name="Nghĩa Phạm" userId="437b0e18d13f8e57" providerId="LiveId" clId="{1A73169F-B894-44F6-867D-4DBD99BF518C}" dt="2022-03-17T07:24:28.928" v="11532" actId="165"/>
          <ac:grpSpMkLst>
            <pc:docMk/>
            <pc:sldMk cId="1631387620" sldId="275"/>
            <ac:grpSpMk id="103" creationId="{3BF71A3C-B249-4E4E-800C-FAA21B55C871}"/>
          </ac:grpSpMkLst>
        </pc:grpChg>
        <pc:grpChg chg="mod topLvl">
          <ac:chgData name="Nghĩa Phạm" userId="437b0e18d13f8e57" providerId="LiveId" clId="{1A73169F-B894-44F6-867D-4DBD99BF518C}" dt="2022-03-17T07:24:28.928" v="11532" actId="165"/>
          <ac:grpSpMkLst>
            <pc:docMk/>
            <pc:sldMk cId="1631387620" sldId="275"/>
            <ac:grpSpMk id="104" creationId="{46FD176E-9762-4E0E-BCFD-940CC83FA34C}"/>
          </ac:grpSpMkLst>
        </pc:grpChg>
        <pc:grpChg chg="mod topLvl">
          <ac:chgData name="Nghĩa Phạm" userId="437b0e18d13f8e57" providerId="LiveId" clId="{1A73169F-B894-44F6-867D-4DBD99BF518C}" dt="2022-03-17T07:24:28.928" v="11532" actId="165"/>
          <ac:grpSpMkLst>
            <pc:docMk/>
            <pc:sldMk cId="1631387620" sldId="275"/>
            <ac:grpSpMk id="105" creationId="{30E7CC02-D4FD-4DBC-9FD6-40C40232EA2E}"/>
          </ac:grpSpMkLst>
        </pc:grpChg>
        <pc:grpChg chg="mod topLvl">
          <ac:chgData name="Nghĩa Phạm" userId="437b0e18d13f8e57" providerId="LiveId" clId="{1A73169F-B894-44F6-867D-4DBD99BF518C}" dt="2022-03-17T07:24:28.928" v="11532" actId="165"/>
          <ac:grpSpMkLst>
            <pc:docMk/>
            <pc:sldMk cId="1631387620" sldId="275"/>
            <ac:grpSpMk id="106" creationId="{3D90B7F2-DF66-4F7D-8957-AAC592421B59}"/>
          </ac:grpSpMkLst>
        </pc:grpChg>
        <pc:grpChg chg="mod">
          <ac:chgData name="Nghĩa Phạm" userId="437b0e18d13f8e57" providerId="LiveId" clId="{1A73169F-B894-44F6-867D-4DBD99BF518C}" dt="2022-03-17T07:24:28.928" v="11532" actId="165"/>
          <ac:grpSpMkLst>
            <pc:docMk/>
            <pc:sldMk cId="1631387620" sldId="275"/>
            <ac:grpSpMk id="107" creationId="{C0CE0CF8-F33F-4EB9-A2F6-28A070199FA5}"/>
          </ac:grpSpMkLst>
        </pc:grpChg>
        <pc:grpChg chg="mod">
          <ac:chgData name="Nghĩa Phạm" userId="437b0e18d13f8e57" providerId="LiveId" clId="{1A73169F-B894-44F6-867D-4DBD99BF518C}" dt="2022-03-17T07:24:28.928" v="11532" actId="165"/>
          <ac:grpSpMkLst>
            <pc:docMk/>
            <pc:sldMk cId="1631387620" sldId="275"/>
            <ac:grpSpMk id="109" creationId="{E95211EA-C640-4C55-907E-BE2E369BFEFB}"/>
          </ac:grpSpMkLst>
        </pc:grpChg>
        <pc:grpChg chg="mod">
          <ac:chgData name="Nghĩa Phạm" userId="437b0e18d13f8e57" providerId="LiveId" clId="{1A73169F-B894-44F6-867D-4DBD99BF518C}" dt="2022-03-17T07:24:28.928" v="11532" actId="165"/>
          <ac:grpSpMkLst>
            <pc:docMk/>
            <pc:sldMk cId="1631387620" sldId="275"/>
            <ac:grpSpMk id="112" creationId="{6C6B243C-8AB8-4A0F-A220-E2D42DF76032}"/>
          </ac:grpSpMkLst>
        </pc:grpChg>
        <pc:grpChg chg="mod">
          <ac:chgData name="Nghĩa Phạm" userId="437b0e18d13f8e57" providerId="LiveId" clId="{1A73169F-B894-44F6-867D-4DBD99BF518C}" dt="2022-03-17T07:24:28.928" v="11532" actId="165"/>
          <ac:grpSpMkLst>
            <pc:docMk/>
            <pc:sldMk cId="1631387620" sldId="275"/>
            <ac:grpSpMk id="115" creationId="{6546CEBE-6F90-49D9-BF63-E3734F73DAAC}"/>
          </ac:grpSpMkLst>
        </pc:grpChg>
        <pc:grpChg chg="mod">
          <ac:chgData name="Nghĩa Phạm" userId="437b0e18d13f8e57" providerId="LiveId" clId="{1A73169F-B894-44F6-867D-4DBD99BF518C}" dt="2022-03-17T07:24:28.928" v="11532" actId="165"/>
          <ac:grpSpMkLst>
            <pc:docMk/>
            <pc:sldMk cId="1631387620" sldId="275"/>
            <ac:grpSpMk id="117" creationId="{D1E506FA-01B3-41FE-9C3A-CF404D626E3C}"/>
          </ac:grpSpMkLst>
        </pc:grpChg>
        <pc:grpChg chg="mod">
          <ac:chgData name="Nghĩa Phạm" userId="437b0e18d13f8e57" providerId="LiveId" clId="{1A73169F-B894-44F6-867D-4DBD99BF518C}" dt="2022-03-17T07:24:28.928" v="11532" actId="165"/>
          <ac:grpSpMkLst>
            <pc:docMk/>
            <pc:sldMk cId="1631387620" sldId="275"/>
            <ac:grpSpMk id="120" creationId="{14C662C3-71D8-4021-8919-477B74D5FCB0}"/>
          </ac:grpSpMkLst>
        </pc:grpChg>
        <pc:grpChg chg="mod">
          <ac:chgData name="Nghĩa Phạm" userId="437b0e18d13f8e57" providerId="LiveId" clId="{1A73169F-B894-44F6-867D-4DBD99BF518C}" dt="2022-03-17T07:24:28.928" v="11532" actId="165"/>
          <ac:grpSpMkLst>
            <pc:docMk/>
            <pc:sldMk cId="1631387620" sldId="275"/>
            <ac:grpSpMk id="123" creationId="{7ABD4D48-66F7-4898-B852-C3A5450CF9EE}"/>
          </ac:grpSpMkLst>
        </pc:grpChg>
        <pc:grpChg chg="mod">
          <ac:chgData name="Nghĩa Phạm" userId="437b0e18d13f8e57" providerId="LiveId" clId="{1A73169F-B894-44F6-867D-4DBD99BF518C}" dt="2022-03-17T07:24:28.928" v="11532" actId="165"/>
          <ac:grpSpMkLst>
            <pc:docMk/>
            <pc:sldMk cId="1631387620" sldId="275"/>
            <ac:grpSpMk id="125" creationId="{5B35A3DD-46DC-4B00-92E4-D59FB7D24F4F}"/>
          </ac:grpSpMkLst>
        </pc:grpChg>
        <pc:grpChg chg="mod">
          <ac:chgData name="Nghĩa Phạm" userId="437b0e18d13f8e57" providerId="LiveId" clId="{1A73169F-B894-44F6-867D-4DBD99BF518C}" dt="2022-03-17T07:24:28.928" v="11532" actId="165"/>
          <ac:grpSpMkLst>
            <pc:docMk/>
            <pc:sldMk cId="1631387620" sldId="275"/>
            <ac:grpSpMk id="148" creationId="{9532850E-8262-44EA-959F-D5D720110A10}"/>
          </ac:grpSpMkLst>
        </pc:grpChg>
        <pc:grpChg chg="mod">
          <ac:chgData name="Nghĩa Phạm" userId="437b0e18d13f8e57" providerId="LiveId" clId="{1A73169F-B894-44F6-867D-4DBD99BF518C}" dt="2022-03-17T07:24:28.928" v="11532" actId="165"/>
          <ac:grpSpMkLst>
            <pc:docMk/>
            <pc:sldMk cId="1631387620" sldId="275"/>
            <ac:grpSpMk id="151" creationId="{B252CF8A-1079-4F3D-9442-32E3709D4DFF}"/>
          </ac:grpSpMkLst>
        </pc:grpChg>
        <pc:grpChg chg="mod">
          <ac:chgData name="Nghĩa Phạm" userId="437b0e18d13f8e57" providerId="LiveId" clId="{1A73169F-B894-44F6-867D-4DBD99BF518C}" dt="2022-03-17T07:24:28.928" v="11532" actId="165"/>
          <ac:grpSpMkLst>
            <pc:docMk/>
            <pc:sldMk cId="1631387620" sldId="275"/>
            <ac:grpSpMk id="153" creationId="{100CA0BA-65D5-451C-BD72-C766224FA5FD}"/>
          </ac:grpSpMkLst>
        </pc:grpChg>
        <pc:grpChg chg="mod">
          <ac:chgData name="Nghĩa Phạm" userId="437b0e18d13f8e57" providerId="LiveId" clId="{1A73169F-B894-44F6-867D-4DBD99BF518C}" dt="2022-03-17T07:24:28.928" v="11532" actId="165"/>
          <ac:grpSpMkLst>
            <pc:docMk/>
            <pc:sldMk cId="1631387620" sldId="275"/>
            <ac:grpSpMk id="156" creationId="{AF138BE9-1232-4210-A128-1D6BA63FD868}"/>
          </ac:grpSpMkLst>
        </pc:grpChg>
        <pc:picChg chg="add del">
          <ac:chgData name="Nghĩa Phạm" userId="437b0e18d13f8e57" providerId="LiveId" clId="{1A73169F-B894-44F6-867D-4DBD99BF518C}" dt="2022-03-17T07:17:04.780" v="11491" actId="22"/>
          <ac:picMkLst>
            <pc:docMk/>
            <pc:sldMk cId="1631387620" sldId="275"/>
            <ac:picMk id="4" creationId="{A20FD1B8-994D-4E4B-9A25-5F87E1BF1B03}"/>
          </ac:picMkLst>
        </pc:picChg>
        <pc:picChg chg="mod">
          <ac:chgData name="Nghĩa Phạm" userId="437b0e18d13f8e57" providerId="LiveId" clId="{1A73169F-B894-44F6-867D-4DBD99BF518C}" dt="2022-03-07T02:44:35.940" v="9651"/>
          <ac:picMkLst>
            <pc:docMk/>
            <pc:sldMk cId="1631387620" sldId="275"/>
            <ac:picMk id="31" creationId="{58CABBEE-8B14-49F1-977B-BA7CAA4C6B10}"/>
          </ac:picMkLst>
        </pc:picChg>
        <pc:picChg chg="mod">
          <ac:chgData name="Nghĩa Phạm" userId="437b0e18d13f8e57" providerId="LiveId" clId="{1A73169F-B894-44F6-867D-4DBD99BF518C}" dt="2022-03-17T07:11:25.626" v="11457"/>
          <ac:picMkLst>
            <pc:docMk/>
            <pc:sldMk cId="1631387620" sldId="275"/>
            <ac:picMk id="41" creationId="{EEA6FDC8-DB7B-4C64-8B4A-27DC346F68E6}"/>
          </ac:picMkLst>
        </pc:picChg>
        <pc:picChg chg="mod">
          <ac:chgData name="Nghĩa Phạm" userId="437b0e18d13f8e57" providerId="LiveId" clId="{1A73169F-B894-44F6-867D-4DBD99BF518C}" dt="2022-03-17T07:11:25.626" v="11457"/>
          <ac:picMkLst>
            <pc:docMk/>
            <pc:sldMk cId="1631387620" sldId="275"/>
            <ac:picMk id="43" creationId="{A0F2955B-4B40-4C52-A7EB-A2EADE57BEA3}"/>
          </ac:picMkLst>
        </pc:picChg>
        <pc:picChg chg="mod">
          <ac:chgData name="Nghĩa Phạm" userId="437b0e18d13f8e57" providerId="LiveId" clId="{1A73169F-B894-44F6-867D-4DBD99BF518C}" dt="2022-03-17T07:11:25.626" v="11457"/>
          <ac:picMkLst>
            <pc:docMk/>
            <pc:sldMk cId="1631387620" sldId="275"/>
            <ac:picMk id="45" creationId="{CFC1C65C-A9E2-40F9-B738-8FE1F4B811B0}"/>
          </ac:picMkLst>
        </pc:picChg>
        <pc:picChg chg="add del mod">
          <ac:chgData name="Nghĩa Phạm" userId="437b0e18d13f8e57" providerId="LiveId" clId="{1A73169F-B894-44F6-867D-4DBD99BF518C}" dt="2022-03-17T07:18:53.283" v="11512" actId="478"/>
          <ac:picMkLst>
            <pc:docMk/>
            <pc:sldMk cId="1631387620" sldId="275"/>
            <ac:picMk id="89" creationId="{B12BE56D-57D7-4F94-8231-34B84D1EF1BF}"/>
          </ac:picMkLst>
        </pc:picChg>
        <pc:picChg chg="add del mod">
          <ac:chgData name="Nghĩa Phạm" userId="437b0e18d13f8e57" providerId="LiveId" clId="{1A73169F-B894-44F6-867D-4DBD99BF518C}" dt="2022-03-17T07:18:53.283" v="11512" actId="478"/>
          <ac:picMkLst>
            <pc:docMk/>
            <pc:sldMk cId="1631387620" sldId="275"/>
            <ac:picMk id="90" creationId="{2573E26A-1C48-4B3F-9331-4160C1746BDD}"/>
          </ac:picMkLst>
        </pc:picChg>
        <pc:picChg chg="add del mod">
          <ac:chgData name="Nghĩa Phạm" userId="437b0e18d13f8e57" providerId="LiveId" clId="{1A73169F-B894-44F6-867D-4DBD99BF518C}" dt="2022-03-17T07:18:53.283" v="11512" actId="478"/>
          <ac:picMkLst>
            <pc:docMk/>
            <pc:sldMk cId="1631387620" sldId="275"/>
            <ac:picMk id="91" creationId="{DC80B942-18EC-48DD-B5A5-643DE54CE60B}"/>
          </ac:picMkLst>
        </pc:picChg>
        <pc:picChg chg="add del mod">
          <ac:chgData name="Nghĩa Phạm" userId="437b0e18d13f8e57" providerId="LiveId" clId="{1A73169F-B894-44F6-867D-4DBD99BF518C}" dt="2022-03-17T07:18:53.283" v="11512" actId="478"/>
          <ac:picMkLst>
            <pc:docMk/>
            <pc:sldMk cId="1631387620" sldId="275"/>
            <ac:picMk id="92" creationId="{0AA1CF12-5680-4A94-80BC-BE94E994BA61}"/>
          </ac:picMkLst>
        </pc:picChg>
        <pc:picChg chg="add del mod">
          <ac:chgData name="Nghĩa Phạm" userId="437b0e18d13f8e57" providerId="LiveId" clId="{1A73169F-B894-44F6-867D-4DBD99BF518C}" dt="2022-03-17T07:18:53.283" v="11512" actId="478"/>
          <ac:picMkLst>
            <pc:docMk/>
            <pc:sldMk cId="1631387620" sldId="275"/>
            <ac:picMk id="93" creationId="{9050AFB6-44C4-4FF5-958F-F0FD0A6766E4}"/>
          </ac:picMkLst>
        </pc:picChg>
        <pc:cxnChg chg="mod">
          <ac:chgData name="Nghĩa Phạm" userId="437b0e18d13f8e57" providerId="LiveId" clId="{1A73169F-B894-44F6-867D-4DBD99BF518C}" dt="2022-03-17T07:11:25.626" v="11457"/>
          <ac:cxnSpMkLst>
            <pc:docMk/>
            <pc:sldMk cId="1631387620" sldId="275"/>
            <ac:cxnSpMk id="44" creationId="{9ED1CCE4-5E6B-4E83-BC72-F925B794220B}"/>
          </ac:cxnSpMkLst>
        </pc:cxnChg>
        <pc:cxnChg chg="mod">
          <ac:chgData name="Nghĩa Phạm" userId="437b0e18d13f8e57" providerId="LiveId" clId="{1A73169F-B894-44F6-867D-4DBD99BF518C}" dt="2022-03-17T07:11:25.626" v="11457"/>
          <ac:cxnSpMkLst>
            <pc:docMk/>
            <pc:sldMk cId="1631387620" sldId="275"/>
            <ac:cxnSpMk id="47" creationId="{E72ADDD5-FA2A-43BD-9567-C9326A31573A}"/>
          </ac:cxnSpMkLst>
        </pc:cxnChg>
        <pc:cxnChg chg="mod">
          <ac:chgData name="Nghĩa Phạm" userId="437b0e18d13f8e57" providerId="LiveId" clId="{1A73169F-B894-44F6-867D-4DBD99BF518C}" dt="2022-03-17T07:11:25.626" v="11457"/>
          <ac:cxnSpMkLst>
            <pc:docMk/>
            <pc:sldMk cId="1631387620" sldId="275"/>
            <ac:cxnSpMk id="51" creationId="{737FFC2C-0327-4A66-986D-B8D11EA8C170}"/>
          </ac:cxnSpMkLst>
        </pc:cxnChg>
        <pc:cxnChg chg="mod">
          <ac:chgData name="Nghĩa Phạm" userId="437b0e18d13f8e57" providerId="LiveId" clId="{1A73169F-B894-44F6-867D-4DBD99BF518C}" dt="2022-03-17T07:11:25.626" v="11457"/>
          <ac:cxnSpMkLst>
            <pc:docMk/>
            <pc:sldMk cId="1631387620" sldId="275"/>
            <ac:cxnSpMk id="52" creationId="{372CDF17-4D3B-47E3-AE40-F501EF8A02BC}"/>
          </ac:cxnSpMkLst>
        </pc:cxnChg>
        <pc:cxnChg chg="mod">
          <ac:chgData name="Nghĩa Phạm" userId="437b0e18d13f8e57" providerId="LiveId" clId="{1A73169F-B894-44F6-867D-4DBD99BF518C}" dt="2022-03-17T07:11:25.626" v="11457"/>
          <ac:cxnSpMkLst>
            <pc:docMk/>
            <pc:sldMk cId="1631387620" sldId="275"/>
            <ac:cxnSpMk id="53" creationId="{4E776704-8083-4CA8-84CE-FD5DA6A2A00B}"/>
          </ac:cxnSpMkLst>
        </pc:cxnChg>
        <pc:cxnChg chg="add del mod">
          <ac:chgData name="Nghĩa Phạm" userId="437b0e18d13f8e57" providerId="LiveId" clId="{1A73169F-B894-44F6-867D-4DBD99BF518C}" dt="2022-03-17T07:18:53.283" v="11512" actId="478"/>
          <ac:cxnSpMkLst>
            <pc:docMk/>
            <pc:sldMk cId="1631387620" sldId="275"/>
            <ac:cxnSpMk id="55" creationId="{22FCC6B9-5D1A-48A2-8A4D-AA841C1BAF1A}"/>
          </ac:cxnSpMkLst>
        </pc:cxnChg>
        <pc:cxnChg chg="add del mod">
          <ac:chgData name="Nghĩa Phạm" userId="437b0e18d13f8e57" providerId="LiveId" clId="{1A73169F-B894-44F6-867D-4DBD99BF518C}" dt="2022-03-17T07:18:53.283" v="11512" actId="478"/>
          <ac:cxnSpMkLst>
            <pc:docMk/>
            <pc:sldMk cId="1631387620" sldId="275"/>
            <ac:cxnSpMk id="57" creationId="{D040F16C-3CD5-439D-9D28-6EA46B4E1A4B}"/>
          </ac:cxnSpMkLst>
        </pc:cxnChg>
        <pc:cxnChg chg="add del mod">
          <ac:chgData name="Nghĩa Phạm" userId="437b0e18d13f8e57" providerId="LiveId" clId="{1A73169F-B894-44F6-867D-4DBD99BF518C}" dt="2022-03-17T07:18:53.283" v="11512" actId="478"/>
          <ac:cxnSpMkLst>
            <pc:docMk/>
            <pc:sldMk cId="1631387620" sldId="275"/>
            <ac:cxnSpMk id="58" creationId="{80636317-9DC1-4B26-8F67-1322868800C8}"/>
          </ac:cxnSpMkLst>
        </pc:cxnChg>
        <pc:cxnChg chg="add del mod">
          <ac:chgData name="Nghĩa Phạm" userId="437b0e18d13f8e57" providerId="LiveId" clId="{1A73169F-B894-44F6-867D-4DBD99BF518C}" dt="2022-03-17T07:18:53.283" v="11512" actId="478"/>
          <ac:cxnSpMkLst>
            <pc:docMk/>
            <pc:sldMk cId="1631387620" sldId="275"/>
            <ac:cxnSpMk id="59" creationId="{08A08E74-9E1B-4607-9FE9-9D1A912788A1}"/>
          </ac:cxnSpMkLst>
        </pc:cxnChg>
        <pc:cxnChg chg="add del mod">
          <ac:chgData name="Nghĩa Phạm" userId="437b0e18d13f8e57" providerId="LiveId" clId="{1A73169F-B894-44F6-867D-4DBD99BF518C}" dt="2022-03-17T07:18:53.283" v="11512" actId="478"/>
          <ac:cxnSpMkLst>
            <pc:docMk/>
            <pc:sldMk cId="1631387620" sldId="275"/>
            <ac:cxnSpMk id="60" creationId="{FC7BD33B-A06D-48CB-A95D-7C2664D29B98}"/>
          </ac:cxnSpMkLst>
        </pc:cxnChg>
        <pc:cxnChg chg="add del mod">
          <ac:chgData name="Nghĩa Phạm" userId="437b0e18d13f8e57" providerId="LiveId" clId="{1A73169F-B894-44F6-867D-4DBD99BF518C}" dt="2022-03-17T07:17:36.092" v="11510" actId="478"/>
          <ac:cxnSpMkLst>
            <pc:docMk/>
            <pc:sldMk cId="1631387620" sldId="275"/>
            <ac:cxnSpMk id="100" creationId="{C48FD535-59C8-42C8-9843-0413BF56B963}"/>
          </ac:cxnSpMkLst>
        </pc:cxnChg>
        <pc:cxnChg chg="mod">
          <ac:chgData name="Nghĩa Phạm" userId="437b0e18d13f8e57" providerId="LiveId" clId="{1A73169F-B894-44F6-867D-4DBD99BF518C}" dt="2022-03-17T07:24:28.928" v="11532" actId="165"/>
          <ac:cxnSpMkLst>
            <pc:docMk/>
            <pc:sldMk cId="1631387620" sldId="275"/>
            <ac:cxnSpMk id="110" creationId="{22B65C57-1248-4A34-A4E0-46EAB1F047D4}"/>
          </ac:cxnSpMkLst>
        </pc:cxnChg>
        <pc:cxnChg chg="mod">
          <ac:chgData name="Nghĩa Phạm" userId="437b0e18d13f8e57" providerId="LiveId" clId="{1A73169F-B894-44F6-867D-4DBD99BF518C}" dt="2022-03-17T07:24:28.928" v="11532" actId="165"/>
          <ac:cxnSpMkLst>
            <pc:docMk/>
            <pc:sldMk cId="1631387620" sldId="275"/>
            <ac:cxnSpMk id="118" creationId="{DC0618ED-57FF-4A95-940E-B7E764B6AC43}"/>
          </ac:cxnSpMkLst>
        </pc:cxnChg>
        <pc:cxnChg chg="mod">
          <ac:chgData name="Nghĩa Phạm" userId="437b0e18d13f8e57" providerId="LiveId" clId="{1A73169F-B894-44F6-867D-4DBD99BF518C}" dt="2022-03-17T07:24:28.928" v="11532" actId="165"/>
          <ac:cxnSpMkLst>
            <pc:docMk/>
            <pc:sldMk cId="1631387620" sldId="275"/>
            <ac:cxnSpMk id="126" creationId="{4D0D5B65-96F6-4675-B7E4-D02C107D1D06}"/>
          </ac:cxnSpMkLst>
        </pc:cxnChg>
        <pc:cxnChg chg="mod">
          <ac:chgData name="Nghĩa Phạm" userId="437b0e18d13f8e57" providerId="LiveId" clId="{1A73169F-B894-44F6-867D-4DBD99BF518C}" dt="2022-03-17T07:24:28.928" v="11532" actId="165"/>
          <ac:cxnSpMkLst>
            <pc:docMk/>
            <pc:sldMk cId="1631387620" sldId="275"/>
            <ac:cxnSpMk id="154" creationId="{4A641F0A-1642-4FE1-B817-65DD8819E816}"/>
          </ac:cxnSpMkLst>
        </pc:cxnChg>
      </pc:sldChg>
      <pc:sldChg chg="add del">
        <pc:chgData name="Nghĩa Phạm" userId="437b0e18d13f8e57" providerId="LiveId" clId="{1A73169F-B894-44F6-867D-4DBD99BF518C}" dt="2022-03-06T03:40:46.983" v="7354" actId="47"/>
        <pc:sldMkLst>
          <pc:docMk/>
          <pc:sldMk cId="750831813" sldId="276"/>
        </pc:sldMkLst>
      </pc:sldChg>
      <pc:sldChg chg="add del">
        <pc:chgData name="Nghĩa Phạm" userId="437b0e18d13f8e57" providerId="LiveId" clId="{1A73169F-B894-44F6-867D-4DBD99BF518C}" dt="2022-03-06T04:37:29.622" v="8976" actId="47"/>
        <pc:sldMkLst>
          <pc:docMk/>
          <pc:sldMk cId="4190514656" sldId="276"/>
        </pc:sldMkLst>
      </pc:sldChg>
      <pc:sldChg chg="addSp delSp modSp add del mod">
        <pc:chgData name="Nghĩa Phạm" userId="437b0e18d13f8e57" providerId="LiveId" clId="{1A73169F-B894-44F6-867D-4DBD99BF518C}" dt="2022-03-17T07:26:44.405" v="11538" actId="47"/>
        <pc:sldMkLst>
          <pc:docMk/>
          <pc:sldMk cId="4249748314" sldId="276"/>
        </pc:sldMkLst>
        <pc:spChg chg="add del">
          <ac:chgData name="Nghĩa Phạm" userId="437b0e18d13f8e57" providerId="LiveId" clId="{1A73169F-B894-44F6-867D-4DBD99BF518C}" dt="2022-03-06T04:41:28.992" v="9032" actId="478"/>
          <ac:spMkLst>
            <pc:docMk/>
            <pc:sldMk cId="4249748314" sldId="276"/>
            <ac:spMk id="2" creationId="{F1EF1B6B-54C7-4A62-A508-52C88A4016C6}"/>
          </ac:spMkLst>
        </pc:spChg>
        <pc:spChg chg="add del mod">
          <ac:chgData name="Nghĩa Phạm" userId="437b0e18d13f8e57" providerId="LiveId" clId="{1A73169F-B894-44F6-867D-4DBD99BF518C}" dt="2022-03-17T06:42:22.101" v="11141" actId="478"/>
          <ac:spMkLst>
            <pc:docMk/>
            <pc:sldMk cId="4249748314" sldId="276"/>
            <ac:spMk id="28" creationId="{A6167168-81FF-4DA8-A110-29A24281FE3E}"/>
          </ac:spMkLst>
        </pc:spChg>
        <pc:spChg chg="del">
          <ac:chgData name="Nghĩa Phạm" userId="437b0e18d13f8e57" providerId="LiveId" clId="{1A73169F-B894-44F6-867D-4DBD99BF518C}" dt="2022-03-06T04:37:50.929" v="8988" actId="478"/>
          <ac:spMkLst>
            <pc:docMk/>
            <pc:sldMk cId="4249748314" sldId="276"/>
            <ac:spMk id="29" creationId="{CDEB9865-234A-4830-95A8-F0D805E5CB77}"/>
          </ac:spMkLst>
        </pc:spChg>
        <pc:spChg chg="add del mod">
          <ac:chgData name="Nghĩa Phạm" userId="437b0e18d13f8e57" providerId="LiveId" clId="{1A73169F-B894-44F6-867D-4DBD99BF518C}" dt="2022-03-06T04:41:23.891" v="9031"/>
          <ac:spMkLst>
            <pc:docMk/>
            <pc:sldMk cId="4249748314" sldId="276"/>
            <ac:spMk id="30" creationId="{7C8D83AC-DE05-4DA0-8361-9EFE9D02BB76}"/>
          </ac:spMkLst>
        </pc:spChg>
        <pc:spChg chg="add del mod">
          <ac:chgData name="Nghĩa Phạm" userId="437b0e18d13f8e57" providerId="LiveId" clId="{1A73169F-B894-44F6-867D-4DBD99BF518C}" dt="2022-03-17T06:58:28.380" v="11390"/>
          <ac:spMkLst>
            <pc:docMk/>
            <pc:sldMk cId="4249748314" sldId="276"/>
            <ac:spMk id="30" creationId="{A9DCEA10-3E7E-491D-AAB2-ACD0B84F51DB}"/>
          </ac:spMkLst>
        </pc:spChg>
        <pc:spChg chg="add del mod ord">
          <ac:chgData name="Nghĩa Phạm" userId="437b0e18d13f8e57" providerId="LiveId" clId="{1A73169F-B894-44F6-867D-4DBD99BF518C}" dt="2022-03-17T06:42:22.101" v="11141" actId="478"/>
          <ac:spMkLst>
            <pc:docMk/>
            <pc:sldMk cId="4249748314" sldId="276"/>
            <ac:spMk id="31" creationId="{E2B5EF9C-FB10-406C-A7D4-86771F447DBE}"/>
          </ac:spMkLst>
        </pc:spChg>
        <pc:spChg chg="mod">
          <ac:chgData name="Nghĩa Phạm" userId="437b0e18d13f8e57" providerId="LiveId" clId="{1A73169F-B894-44F6-867D-4DBD99BF518C}" dt="2022-03-07T02:44:38.924" v="9653"/>
          <ac:spMkLst>
            <pc:docMk/>
            <pc:sldMk cId="4249748314" sldId="276"/>
            <ac:spMk id="32" creationId="{4BCF8BA9-21B3-4E71-8751-953555B5D94E}"/>
          </ac:spMkLst>
        </pc:spChg>
        <pc:spChg chg="add mod">
          <ac:chgData name="Nghĩa Phạm" userId="437b0e18d13f8e57" providerId="LiveId" clId="{1A73169F-B894-44F6-867D-4DBD99BF518C}" dt="2022-03-17T07:00:48.396" v="11409" actId="14100"/>
          <ac:spMkLst>
            <pc:docMk/>
            <pc:sldMk cId="4249748314" sldId="276"/>
            <ac:spMk id="32" creationId="{AB3606F0-9FDB-46D2-916A-574D0775933C}"/>
          </ac:spMkLst>
        </pc:spChg>
        <pc:spChg chg="add mod">
          <ac:chgData name="Nghĩa Phạm" userId="437b0e18d13f8e57" providerId="LiveId" clId="{1A73169F-B894-44F6-867D-4DBD99BF518C}" dt="2022-03-15T08:47:15.352" v="11018"/>
          <ac:spMkLst>
            <pc:docMk/>
            <pc:sldMk cId="4249748314" sldId="276"/>
            <ac:spMk id="33" creationId="{D9DC3C83-F747-48F8-B175-4F3723BF1D47}"/>
          </ac:spMkLst>
        </pc:spChg>
        <pc:spChg chg="add mod">
          <ac:chgData name="Nghĩa Phạm" userId="437b0e18d13f8e57" providerId="LiveId" clId="{1A73169F-B894-44F6-867D-4DBD99BF518C}" dt="2022-03-15T08:47:15.352" v="11018"/>
          <ac:spMkLst>
            <pc:docMk/>
            <pc:sldMk cId="4249748314" sldId="276"/>
            <ac:spMk id="34" creationId="{931B626B-423E-4151-98FD-52F33F3B88C1}"/>
          </ac:spMkLst>
        </pc:spChg>
        <pc:spChg chg="add del mod">
          <ac:chgData name="Nghĩa Phạm" userId="437b0e18d13f8e57" providerId="LiveId" clId="{1A73169F-B894-44F6-867D-4DBD99BF518C}" dt="2022-03-17T06:58:58.849" v="11402" actId="478"/>
          <ac:spMkLst>
            <pc:docMk/>
            <pc:sldMk cId="4249748314" sldId="276"/>
            <ac:spMk id="35" creationId="{4D3465D8-0A93-48FB-A98A-FFF0BF545CD3}"/>
          </ac:spMkLst>
        </pc:spChg>
        <pc:spChg chg="add mod">
          <ac:chgData name="Nghĩa Phạm" userId="437b0e18d13f8e57" providerId="LiveId" clId="{1A73169F-B894-44F6-867D-4DBD99BF518C}" dt="2022-03-17T06:58:50.203" v="11399" actId="14100"/>
          <ac:spMkLst>
            <pc:docMk/>
            <pc:sldMk cId="4249748314" sldId="276"/>
            <ac:spMk id="36" creationId="{64B9A325-6138-479E-A5B6-B35F5DCA56D3}"/>
          </ac:spMkLst>
        </pc:spChg>
        <pc:grpChg chg="add del mod">
          <ac:chgData name="Nghĩa Phạm" userId="437b0e18d13f8e57" providerId="LiveId" clId="{1A73169F-B894-44F6-867D-4DBD99BF518C}" dt="2022-03-15T08:47:15.121" v="11017" actId="478"/>
          <ac:grpSpMkLst>
            <pc:docMk/>
            <pc:sldMk cId="4249748314" sldId="276"/>
            <ac:grpSpMk id="29" creationId="{525F9EC4-8331-4C7A-8803-5633170775BE}"/>
          </ac:grpSpMkLst>
        </pc:grpChg>
        <pc:picChg chg="mod">
          <ac:chgData name="Nghĩa Phạm" userId="437b0e18d13f8e57" providerId="LiveId" clId="{1A73169F-B894-44F6-867D-4DBD99BF518C}" dt="2022-03-07T02:44:38.924" v="9653"/>
          <ac:picMkLst>
            <pc:docMk/>
            <pc:sldMk cId="4249748314" sldId="276"/>
            <ac:picMk id="30" creationId="{E22623FE-C970-40ED-8203-72B9C0EB31EE}"/>
          </ac:picMkLst>
        </pc:picChg>
      </pc:sldChg>
      <pc:sldChg chg="add del">
        <pc:chgData name="Nghĩa Phạm" userId="437b0e18d13f8e57" providerId="LiveId" clId="{1A73169F-B894-44F6-867D-4DBD99BF518C}" dt="2022-03-06T04:37:30.650" v="8977" actId="47"/>
        <pc:sldMkLst>
          <pc:docMk/>
          <pc:sldMk cId="1475118200" sldId="277"/>
        </pc:sldMkLst>
      </pc:sldChg>
      <pc:sldChg chg="addSp delSp modSp add del mod">
        <pc:chgData name="Nghĩa Phạm" userId="437b0e18d13f8e57" providerId="LiveId" clId="{1A73169F-B894-44F6-867D-4DBD99BF518C}" dt="2022-03-06T04:41:14.493" v="9027" actId="47"/>
        <pc:sldMkLst>
          <pc:docMk/>
          <pc:sldMk cId="2899546827" sldId="277"/>
        </pc:sldMkLst>
        <pc:spChg chg="del mod">
          <ac:chgData name="Nghĩa Phạm" userId="437b0e18d13f8e57" providerId="LiveId" clId="{1A73169F-B894-44F6-867D-4DBD99BF518C}" dt="2022-03-06T04:38:11.254" v="9000" actId="478"/>
          <ac:spMkLst>
            <pc:docMk/>
            <pc:sldMk cId="2899546827" sldId="277"/>
            <ac:spMk id="28" creationId="{A6167168-81FF-4DA8-A110-29A24281FE3E}"/>
          </ac:spMkLst>
        </pc:spChg>
        <pc:spChg chg="add mod">
          <ac:chgData name="Nghĩa Phạm" userId="437b0e18d13f8e57" providerId="LiveId" clId="{1A73169F-B894-44F6-867D-4DBD99BF518C}" dt="2022-03-06T04:38:10.445" v="8999" actId="1037"/>
          <ac:spMkLst>
            <pc:docMk/>
            <pc:sldMk cId="2899546827" sldId="277"/>
            <ac:spMk id="29" creationId="{B1818B93-7460-48C2-89AB-0AD86999D087}"/>
          </ac:spMkLst>
        </pc:spChg>
        <pc:spChg chg="add mod">
          <ac:chgData name="Nghĩa Phạm" userId="437b0e18d13f8e57" providerId="LiveId" clId="{1A73169F-B894-44F6-867D-4DBD99BF518C}" dt="2022-03-06T04:40:04.065" v="9009"/>
          <ac:spMkLst>
            <pc:docMk/>
            <pc:sldMk cId="2899546827" sldId="277"/>
            <ac:spMk id="30" creationId="{014020EF-B66F-4F89-BCE9-383B28FED5F3}"/>
          </ac:spMkLst>
        </pc:spChg>
      </pc:sldChg>
      <pc:sldChg chg="add del">
        <pc:chgData name="Nghĩa Phạm" userId="437b0e18d13f8e57" providerId="LiveId" clId="{1A73169F-B894-44F6-867D-4DBD99BF518C}" dt="2022-03-06T03:40:47.889" v="7355" actId="47"/>
        <pc:sldMkLst>
          <pc:docMk/>
          <pc:sldMk cId="3176335255" sldId="277"/>
        </pc:sldMkLst>
      </pc:sldChg>
      <pc:sldChg chg="addSp delSp modSp add del mod">
        <pc:chgData name="Nghĩa Phạm" userId="437b0e18d13f8e57" providerId="LiveId" clId="{1A73169F-B894-44F6-867D-4DBD99BF518C}" dt="2022-03-17T06:42:17.903" v="11140" actId="47"/>
        <pc:sldMkLst>
          <pc:docMk/>
          <pc:sldMk cId="2586777574" sldId="278"/>
        </pc:sldMkLst>
        <pc:spChg chg="mod">
          <ac:chgData name="Nghĩa Phạm" userId="437b0e18d13f8e57" providerId="LiveId" clId="{1A73169F-B894-44F6-867D-4DBD99BF518C}" dt="2022-03-15T08:47:41.011" v="11026" actId="1035"/>
          <ac:spMkLst>
            <pc:docMk/>
            <pc:sldMk cId="2586777574" sldId="278"/>
            <ac:spMk id="2" creationId="{F1EF1B6B-54C7-4A62-A508-52C88A4016C6}"/>
          </ac:spMkLst>
        </pc:spChg>
        <pc:spChg chg="del">
          <ac:chgData name="Nghĩa Phạm" userId="437b0e18d13f8e57" providerId="LiveId" clId="{1A73169F-B894-44F6-867D-4DBD99BF518C}" dt="2022-03-06T04:40:56.156" v="9026" actId="478"/>
          <ac:spMkLst>
            <pc:docMk/>
            <pc:sldMk cId="2586777574" sldId="278"/>
            <ac:spMk id="28" creationId="{A6167168-81FF-4DA8-A110-29A24281FE3E}"/>
          </ac:spMkLst>
        </pc:spChg>
        <pc:spChg chg="add del mod">
          <ac:chgData name="Nghĩa Phạm" userId="437b0e18d13f8e57" providerId="LiveId" clId="{1A73169F-B894-44F6-867D-4DBD99BF518C}" dt="2022-03-06T04:40:33.887" v="9020"/>
          <ac:spMkLst>
            <pc:docMk/>
            <pc:sldMk cId="2586777574" sldId="278"/>
            <ac:spMk id="29" creationId="{96CB09A6-C494-4F3B-BEF7-AE1BA5D165A3}"/>
          </ac:spMkLst>
        </pc:spChg>
        <pc:spChg chg="add mod">
          <ac:chgData name="Nghĩa Phạm" userId="437b0e18d13f8e57" providerId="LiveId" clId="{1A73169F-B894-44F6-867D-4DBD99BF518C}" dt="2022-03-15T08:47:41.011" v="11026" actId="1035"/>
          <ac:spMkLst>
            <pc:docMk/>
            <pc:sldMk cId="2586777574" sldId="278"/>
            <ac:spMk id="30" creationId="{079089E6-A66C-4786-9687-BB3EAE8FC69A}"/>
          </ac:spMkLst>
        </pc:spChg>
        <pc:spChg chg="mod">
          <ac:chgData name="Nghĩa Phạm" userId="437b0e18d13f8e57" providerId="LiveId" clId="{1A73169F-B894-44F6-867D-4DBD99BF518C}" dt="2022-03-07T02:44:40.692" v="9654"/>
          <ac:spMkLst>
            <pc:docMk/>
            <pc:sldMk cId="2586777574" sldId="278"/>
            <ac:spMk id="31" creationId="{FEB5A134-2EDF-44FB-8A6F-604D8A1AFEEA}"/>
          </ac:spMkLst>
        </pc:spChg>
        <pc:spChg chg="add mod">
          <ac:chgData name="Nghĩa Phạm" userId="437b0e18d13f8e57" providerId="LiveId" clId="{1A73169F-B894-44F6-867D-4DBD99BF518C}" dt="2022-03-15T08:47:18.238" v="11020"/>
          <ac:spMkLst>
            <pc:docMk/>
            <pc:sldMk cId="2586777574" sldId="278"/>
            <ac:spMk id="32" creationId="{BECE7A3C-3A33-4606-83FE-B67791D085C8}"/>
          </ac:spMkLst>
        </pc:spChg>
        <pc:spChg chg="add mod">
          <ac:chgData name="Nghĩa Phạm" userId="437b0e18d13f8e57" providerId="LiveId" clId="{1A73169F-B894-44F6-867D-4DBD99BF518C}" dt="2022-03-15T08:47:18.238" v="11020"/>
          <ac:spMkLst>
            <pc:docMk/>
            <pc:sldMk cId="2586777574" sldId="278"/>
            <ac:spMk id="33" creationId="{7E88FDF0-4B56-4DB4-ABFA-955EA2D54DE4}"/>
          </ac:spMkLst>
        </pc:spChg>
        <pc:grpChg chg="add del mod">
          <ac:chgData name="Nghĩa Phạm" userId="437b0e18d13f8e57" providerId="LiveId" clId="{1A73169F-B894-44F6-867D-4DBD99BF518C}" dt="2022-03-15T08:47:17.943" v="11019" actId="478"/>
          <ac:grpSpMkLst>
            <pc:docMk/>
            <pc:sldMk cId="2586777574" sldId="278"/>
            <ac:grpSpMk id="28" creationId="{E7E185E0-2982-4AEB-A8BB-A57D1AF45C3E}"/>
          </ac:grpSpMkLst>
        </pc:grpChg>
        <pc:picChg chg="mod">
          <ac:chgData name="Nghĩa Phạm" userId="437b0e18d13f8e57" providerId="LiveId" clId="{1A73169F-B894-44F6-867D-4DBD99BF518C}" dt="2022-03-07T02:44:40.692" v="9654"/>
          <ac:picMkLst>
            <pc:docMk/>
            <pc:sldMk cId="2586777574" sldId="278"/>
            <ac:picMk id="29" creationId="{FBA564FF-47CC-4A17-A6CB-C3A283D741D1}"/>
          </ac:picMkLst>
        </pc:picChg>
      </pc:sldChg>
      <pc:sldChg chg="addSp delSp modSp new del mod">
        <pc:chgData name="Nghĩa Phạm" userId="437b0e18d13f8e57" providerId="LiveId" clId="{1A73169F-B894-44F6-867D-4DBD99BF518C}" dt="2022-03-06T04:16:06.477" v="8248" actId="47"/>
        <pc:sldMkLst>
          <pc:docMk/>
          <pc:sldMk cId="3389328639" sldId="278"/>
        </pc:sldMkLst>
        <pc:spChg chg="del">
          <ac:chgData name="Nghĩa Phạm" userId="437b0e18d13f8e57" providerId="LiveId" clId="{1A73169F-B894-44F6-867D-4DBD99BF518C}" dt="2022-03-06T03:27:28.232" v="7054" actId="478"/>
          <ac:spMkLst>
            <pc:docMk/>
            <pc:sldMk cId="3389328639" sldId="278"/>
            <ac:spMk id="2" creationId="{1513D111-2B98-42AC-9B60-46587460FE0E}"/>
          </ac:spMkLst>
        </pc:spChg>
        <pc:spChg chg="del mod">
          <ac:chgData name="Nghĩa Phạm" userId="437b0e18d13f8e57" providerId="LiveId" clId="{1A73169F-B894-44F6-867D-4DBD99BF518C}" dt="2022-03-06T03:27:28.232" v="7054" actId="478"/>
          <ac:spMkLst>
            <pc:docMk/>
            <pc:sldMk cId="3389328639" sldId="278"/>
            <ac:spMk id="3" creationId="{0BB76B7E-203C-4747-9556-77350297B6B0}"/>
          </ac:spMkLst>
        </pc:spChg>
        <pc:picChg chg="add del">
          <ac:chgData name="Nghĩa Phạm" userId="437b0e18d13f8e57" providerId="LiveId" clId="{1A73169F-B894-44F6-867D-4DBD99BF518C}" dt="2022-03-06T03:27:28.232" v="7054" actId="478"/>
          <ac:picMkLst>
            <pc:docMk/>
            <pc:sldMk cId="3389328639" sldId="278"/>
            <ac:picMk id="5" creationId="{C8E7514D-EC9E-4FF2-951D-D98BE5043B0D}"/>
          </ac:picMkLst>
        </pc:picChg>
        <pc:picChg chg="add del mod">
          <ac:chgData name="Nghĩa Phạm" userId="437b0e18d13f8e57" providerId="LiveId" clId="{1A73169F-B894-44F6-867D-4DBD99BF518C}" dt="2022-03-06T04:14:47.439" v="8238" actId="478"/>
          <ac:picMkLst>
            <pc:docMk/>
            <pc:sldMk cId="3389328639" sldId="278"/>
            <ac:picMk id="7" creationId="{D3D08ECF-31A7-4406-BB2F-1F8A75FA3F72}"/>
          </ac:picMkLst>
        </pc:picChg>
      </pc:sldChg>
      <pc:sldChg chg="add del">
        <pc:chgData name="Nghĩa Phạm" userId="437b0e18d13f8e57" providerId="LiveId" clId="{1A73169F-B894-44F6-867D-4DBD99BF518C}" dt="2022-03-06T04:34:24.567" v="8912" actId="47"/>
        <pc:sldMkLst>
          <pc:docMk/>
          <pc:sldMk cId="947701818" sldId="279"/>
        </pc:sldMkLst>
      </pc:sldChg>
      <pc:sldChg chg="addSp delSp modSp add del mod">
        <pc:chgData name="Nghĩa Phạm" userId="437b0e18d13f8e57" providerId="LiveId" clId="{1A73169F-B894-44F6-867D-4DBD99BF518C}" dt="2022-03-17T07:26:45.524" v="11539" actId="47"/>
        <pc:sldMkLst>
          <pc:docMk/>
          <pc:sldMk cId="3015897305" sldId="279"/>
        </pc:sldMkLst>
        <pc:spChg chg="add mod">
          <ac:chgData name="Nghĩa Phạm" userId="437b0e18d13f8e57" providerId="LiveId" clId="{1A73169F-B894-44F6-867D-4DBD99BF518C}" dt="2022-03-06T04:45:01.375" v="9086" actId="692"/>
          <ac:spMkLst>
            <pc:docMk/>
            <pc:sldMk cId="3015897305" sldId="279"/>
            <ac:spMk id="14" creationId="{68DA91CA-7EB5-46C8-906C-054DA37ED73B}"/>
          </ac:spMkLst>
        </pc:spChg>
        <pc:spChg chg="add mod">
          <ac:chgData name="Nghĩa Phạm" userId="437b0e18d13f8e57" providerId="LiveId" clId="{1A73169F-B894-44F6-867D-4DBD99BF518C}" dt="2022-03-06T04:42:51.750" v="9066"/>
          <ac:spMkLst>
            <pc:docMk/>
            <pc:sldMk cId="3015897305" sldId="279"/>
            <ac:spMk id="15" creationId="{2FB1A04B-40A9-4535-83DE-B6D7DBDFBEA1}"/>
          </ac:spMkLst>
        </pc:spChg>
        <pc:spChg chg="mod">
          <ac:chgData name="Nghĩa Phạm" userId="437b0e18d13f8e57" providerId="LiveId" clId="{1A73169F-B894-44F6-867D-4DBD99BF518C}" dt="2022-03-07T02:44:43.493" v="9656"/>
          <ac:spMkLst>
            <pc:docMk/>
            <pc:sldMk cId="3015897305" sldId="279"/>
            <ac:spMk id="18" creationId="{A993F6C2-6CF0-4B21-BA4B-3EF8F71F5036}"/>
          </ac:spMkLst>
        </pc:spChg>
        <pc:spChg chg="add mod">
          <ac:chgData name="Nghĩa Phạm" userId="437b0e18d13f8e57" providerId="LiveId" clId="{1A73169F-B894-44F6-867D-4DBD99BF518C}" dt="2022-03-15T08:47:48.302" v="11030"/>
          <ac:spMkLst>
            <pc:docMk/>
            <pc:sldMk cId="3015897305" sldId="279"/>
            <ac:spMk id="19" creationId="{85782B19-922C-45E4-8669-B8617BFC8898}"/>
          </ac:spMkLst>
        </pc:spChg>
        <pc:spChg chg="add mod">
          <ac:chgData name="Nghĩa Phạm" userId="437b0e18d13f8e57" providerId="LiveId" clId="{1A73169F-B894-44F6-867D-4DBD99BF518C}" dt="2022-03-15T08:47:48.302" v="11030"/>
          <ac:spMkLst>
            <pc:docMk/>
            <pc:sldMk cId="3015897305" sldId="279"/>
            <ac:spMk id="21" creationId="{624DBC91-8774-49ED-8BFC-3AF71BBAB959}"/>
          </ac:spMkLst>
        </pc:spChg>
        <pc:grpChg chg="add del mod">
          <ac:chgData name="Nghĩa Phạm" userId="437b0e18d13f8e57" providerId="LiveId" clId="{1A73169F-B894-44F6-867D-4DBD99BF518C}" dt="2022-03-15T08:47:47.987" v="11029" actId="478"/>
          <ac:grpSpMkLst>
            <pc:docMk/>
            <pc:sldMk cId="3015897305" sldId="279"/>
            <ac:grpSpMk id="16" creationId="{D7D099D9-4E94-4EDC-997D-9BADAE4D863E}"/>
          </ac:grpSpMkLst>
        </pc:grpChg>
        <pc:picChg chg="mod">
          <ac:chgData name="Nghĩa Phạm" userId="437b0e18d13f8e57" providerId="LiveId" clId="{1A73169F-B894-44F6-867D-4DBD99BF518C}" dt="2022-03-07T02:44:43.493" v="9656"/>
          <ac:picMkLst>
            <pc:docMk/>
            <pc:sldMk cId="3015897305" sldId="279"/>
            <ac:picMk id="17" creationId="{B7612938-4A80-45EB-8BEF-A0F26B4D64DF}"/>
          </ac:picMkLst>
        </pc:picChg>
      </pc:sldChg>
      <pc:sldChg chg="add del">
        <pc:chgData name="Nghĩa Phạm" userId="437b0e18d13f8e57" providerId="LiveId" clId="{1A73169F-B894-44F6-867D-4DBD99BF518C}" dt="2022-03-06T04:34:25.615" v="8913" actId="47"/>
        <pc:sldMkLst>
          <pc:docMk/>
          <pc:sldMk cId="1842856284" sldId="280"/>
        </pc:sldMkLst>
      </pc:sldChg>
      <pc:sldChg chg="addSp delSp modSp add del mod">
        <pc:chgData name="Nghĩa Phạm" userId="437b0e18d13f8e57" providerId="LiveId" clId="{1A73169F-B894-44F6-867D-4DBD99BF518C}" dt="2022-03-17T07:27:50.518" v="11561" actId="47"/>
        <pc:sldMkLst>
          <pc:docMk/>
          <pc:sldMk cId="3844997042" sldId="280"/>
        </pc:sldMkLst>
        <pc:spChg chg="add del mod">
          <ac:chgData name="Nghĩa Phạm" userId="437b0e18d13f8e57" providerId="LiveId" clId="{1A73169F-B894-44F6-867D-4DBD99BF518C}" dt="2022-03-17T07:27:25.285" v="11558" actId="478"/>
          <ac:spMkLst>
            <pc:docMk/>
            <pc:sldMk cId="3844997042" sldId="280"/>
            <ac:spMk id="14" creationId="{CBB6D4ED-A7BE-450B-BABB-8B32184379E0}"/>
          </ac:spMkLst>
        </pc:spChg>
        <pc:spChg chg="add del mod">
          <ac:chgData name="Nghĩa Phạm" userId="437b0e18d13f8e57" providerId="LiveId" clId="{1A73169F-B894-44F6-867D-4DBD99BF518C}" dt="2022-03-17T07:27:25.285" v="11558" actId="478"/>
          <ac:spMkLst>
            <pc:docMk/>
            <pc:sldMk cId="3844997042" sldId="280"/>
            <ac:spMk id="15" creationId="{CB36459E-6053-47EA-88BE-7112BB8FEB6B}"/>
          </ac:spMkLst>
        </pc:spChg>
        <pc:spChg chg="mod">
          <ac:chgData name="Nghĩa Phạm" userId="437b0e18d13f8e57" providerId="LiveId" clId="{1A73169F-B894-44F6-867D-4DBD99BF518C}" dt="2022-03-07T02:44:44.415" v="9657"/>
          <ac:spMkLst>
            <pc:docMk/>
            <pc:sldMk cId="3844997042" sldId="280"/>
            <ac:spMk id="18" creationId="{B3BFCB33-1473-452D-BDA9-B703E449292F}"/>
          </ac:spMkLst>
        </pc:spChg>
        <pc:spChg chg="add del mod">
          <ac:chgData name="Nghĩa Phạm" userId="437b0e18d13f8e57" providerId="LiveId" clId="{1A73169F-B894-44F6-867D-4DBD99BF518C}" dt="2022-03-17T07:27:25.285" v="11558" actId="478"/>
          <ac:spMkLst>
            <pc:docMk/>
            <pc:sldMk cId="3844997042" sldId="280"/>
            <ac:spMk id="19" creationId="{B4CDCD80-0EE9-453F-8E88-B92C69D71BA2}"/>
          </ac:spMkLst>
        </pc:spChg>
        <pc:spChg chg="add del mod">
          <ac:chgData name="Nghĩa Phạm" userId="437b0e18d13f8e57" providerId="LiveId" clId="{1A73169F-B894-44F6-867D-4DBD99BF518C}" dt="2022-03-17T07:27:25.285" v="11558" actId="478"/>
          <ac:spMkLst>
            <pc:docMk/>
            <pc:sldMk cId="3844997042" sldId="280"/>
            <ac:spMk id="21" creationId="{CF26EF4B-3C40-40E7-96BF-98339AD08CEA}"/>
          </ac:spMkLst>
        </pc:spChg>
        <pc:grpChg chg="add del mod">
          <ac:chgData name="Nghĩa Phạm" userId="437b0e18d13f8e57" providerId="LiveId" clId="{1A73169F-B894-44F6-867D-4DBD99BF518C}" dt="2022-03-15T08:47:50.724" v="11031" actId="478"/>
          <ac:grpSpMkLst>
            <pc:docMk/>
            <pc:sldMk cId="3844997042" sldId="280"/>
            <ac:grpSpMk id="16" creationId="{CB82E7FF-687A-49F3-90C5-3ACBDA673379}"/>
          </ac:grpSpMkLst>
        </pc:grpChg>
        <pc:picChg chg="mod">
          <ac:chgData name="Nghĩa Phạm" userId="437b0e18d13f8e57" providerId="LiveId" clId="{1A73169F-B894-44F6-867D-4DBD99BF518C}" dt="2022-03-07T02:44:44.415" v="9657"/>
          <ac:picMkLst>
            <pc:docMk/>
            <pc:sldMk cId="3844997042" sldId="280"/>
            <ac:picMk id="17" creationId="{6902644C-32FE-412A-BB7F-F82D2ED3C09C}"/>
          </ac:picMkLst>
        </pc:picChg>
      </pc:sldChg>
      <pc:sldChg chg="addSp delSp modSp add del mod">
        <pc:chgData name="Nghĩa Phạm" userId="437b0e18d13f8e57" providerId="LiveId" clId="{1A73169F-B894-44F6-867D-4DBD99BF518C}" dt="2022-03-17T07:26:46.350" v="11540" actId="47"/>
        <pc:sldMkLst>
          <pc:docMk/>
          <pc:sldMk cId="1858022090" sldId="281"/>
        </pc:sldMkLst>
        <pc:spChg chg="add mod">
          <ac:chgData name="Nghĩa Phạm" userId="437b0e18d13f8e57" providerId="LiveId" clId="{1A73169F-B894-44F6-867D-4DBD99BF518C}" dt="2022-03-06T04:45:21.175" v="9088" actId="692"/>
          <ac:spMkLst>
            <pc:docMk/>
            <pc:sldMk cId="1858022090" sldId="281"/>
            <ac:spMk id="14" creationId="{B63E8670-8AFE-4EB9-A049-7537BA5F93F5}"/>
          </ac:spMkLst>
        </pc:spChg>
        <pc:spChg chg="add mod">
          <ac:chgData name="Nghĩa Phạm" userId="437b0e18d13f8e57" providerId="LiveId" clId="{1A73169F-B894-44F6-867D-4DBD99BF518C}" dt="2022-03-06T04:43:00.015" v="9068"/>
          <ac:spMkLst>
            <pc:docMk/>
            <pc:sldMk cId="1858022090" sldId="281"/>
            <ac:spMk id="15" creationId="{E18C14B5-9EC9-42C7-9177-63C59D2F70E1}"/>
          </ac:spMkLst>
        </pc:spChg>
        <pc:spChg chg="mod">
          <ac:chgData name="Nghĩa Phạm" userId="437b0e18d13f8e57" providerId="LiveId" clId="{1A73169F-B894-44F6-867D-4DBD99BF518C}" dt="2022-03-07T02:44:45.714" v="9658"/>
          <ac:spMkLst>
            <pc:docMk/>
            <pc:sldMk cId="1858022090" sldId="281"/>
            <ac:spMk id="18" creationId="{F19EC36C-69F3-40ED-8865-2C79D569E9DD}"/>
          </ac:spMkLst>
        </pc:spChg>
        <pc:spChg chg="add mod">
          <ac:chgData name="Nghĩa Phạm" userId="437b0e18d13f8e57" providerId="LiveId" clId="{1A73169F-B894-44F6-867D-4DBD99BF518C}" dt="2022-03-15T08:47:54.505" v="11034"/>
          <ac:spMkLst>
            <pc:docMk/>
            <pc:sldMk cId="1858022090" sldId="281"/>
            <ac:spMk id="19" creationId="{328833B4-0D51-4BA1-8BE0-E65F3BB69147}"/>
          </ac:spMkLst>
        </pc:spChg>
        <pc:spChg chg="add mod">
          <ac:chgData name="Nghĩa Phạm" userId="437b0e18d13f8e57" providerId="LiveId" clId="{1A73169F-B894-44F6-867D-4DBD99BF518C}" dt="2022-03-15T08:47:54.505" v="11034"/>
          <ac:spMkLst>
            <pc:docMk/>
            <pc:sldMk cId="1858022090" sldId="281"/>
            <ac:spMk id="21" creationId="{B86CA9A7-D04B-4BD6-A897-C935E2560811}"/>
          </ac:spMkLst>
        </pc:spChg>
        <pc:grpChg chg="add del mod">
          <ac:chgData name="Nghĩa Phạm" userId="437b0e18d13f8e57" providerId="LiveId" clId="{1A73169F-B894-44F6-867D-4DBD99BF518C}" dt="2022-03-15T08:47:54.265" v="11033" actId="478"/>
          <ac:grpSpMkLst>
            <pc:docMk/>
            <pc:sldMk cId="1858022090" sldId="281"/>
            <ac:grpSpMk id="16" creationId="{F6E506A1-F169-4816-9985-0A828AC4D645}"/>
          </ac:grpSpMkLst>
        </pc:grpChg>
        <pc:picChg chg="mod">
          <ac:chgData name="Nghĩa Phạm" userId="437b0e18d13f8e57" providerId="LiveId" clId="{1A73169F-B894-44F6-867D-4DBD99BF518C}" dt="2022-03-07T02:44:45.714" v="9658"/>
          <ac:picMkLst>
            <pc:docMk/>
            <pc:sldMk cId="1858022090" sldId="281"/>
            <ac:picMk id="17" creationId="{2AAC81C8-8B95-46EC-B7C3-66FDDEB454D3}"/>
          </ac:picMkLst>
        </pc:picChg>
      </pc:sldChg>
      <pc:sldChg chg="delSp modSp add del mod">
        <pc:chgData name="Nghĩa Phạm" userId="437b0e18d13f8e57" providerId="LiveId" clId="{1A73169F-B894-44F6-867D-4DBD99BF518C}" dt="2022-03-06T04:34:26.415" v="8914" actId="47"/>
        <pc:sldMkLst>
          <pc:docMk/>
          <pc:sldMk cId="3136621319" sldId="281"/>
        </pc:sldMkLst>
        <pc:spChg chg="del topLvl">
          <ac:chgData name="Nghĩa Phạm" userId="437b0e18d13f8e57" providerId="LiveId" clId="{1A73169F-B894-44F6-867D-4DBD99BF518C}" dt="2022-03-06T03:44:03.901" v="7511" actId="478"/>
          <ac:spMkLst>
            <pc:docMk/>
            <pc:sldMk cId="3136621319" sldId="281"/>
            <ac:spMk id="134" creationId="{6D3DB1D6-4509-42DD-B919-560CD01FF20B}"/>
          </ac:spMkLst>
        </pc:spChg>
        <pc:spChg chg="del topLvl">
          <ac:chgData name="Nghĩa Phạm" userId="437b0e18d13f8e57" providerId="LiveId" clId="{1A73169F-B894-44F6-867D-4DBD99BF518C}" dt="2022-03-06T03:44:06.075" v="7513" actId="478"/>
          <ac:spMkLst>
            <pc:docMk/>
            <pc:sldMk cId="3136621319" sldId="281"/>
            <ac:spMk id="135" creationId="{3927F1DA-D5F7-44ED-AA75-99F40F19BE2D}"/>
          </ac:spMkLst>
        </pc:spChg>
        <pc:spChg chg="del topLvl">
          <ac:chgData name="Nghĩa Phạm" userId="437b0e18d13f8e57" providerId="LiveId" clId="{1A73169F-B894-44F6-867D-4DBD99BF518C}" dt="2022-03-06T03:44:05.288" v="7512" actId="478"/>
          <ac:spMkLst>
            <pc:docMk/>
            <pc:sldMk cId="3136621319" sldId="281"/>
            <ac:spMk id="137" creationId="{81266092-A8BF-4A4F-B3AB-B3F8A1255FFA}"/>
          </ac:spMkLst>
        </pc:spChg>
        <pc:spChg chg="del topLvl">
          <ac:chgData name="Nghĩa Phạm" userId="437b0e18d13f8e57" providerId="LiveId" clId="{1A73169F-B894-44F6-867D-4DBD99BF518C}" dt="2022-03-06T03:44:07.793" v="7514" actId="478"/>
          <ac:spMkLst>
            <pc:docMk/>
            <pc:sldMk cId="3136621319" sldId="281"/>
            <ac:spMk id="138" creationId="{FE87135D-7558-4DB3-A581-0C0F767F13E9}"/>
          </ac:spMkLst>
        </pc:spChg>
        <pc:grpChg chg="del mod">
          <ac:chgData name="Nghĩa Phạm" userId="437b0e18d13f8e57" providerId="LiveId" clId="{1A73169F-B894-44F6-867D-4DBD99BF518C}" dt="2022-03-06T03:44:02.879" v="7510" actId="478"/>
          <ac:grpSpMkLst>
            <pc:docMk/>
            <pc:sldMk cId="3136621319" sldId="281"/>
            <ac:grpSpMk id="130" creationId="{61CBF9AD-5F72-4088-BFB9-0A9BFF06049D}"/>
          </ac:grpSpMkLst>
        </pc:grpChg>
        <pc:grpChg chg="del">
          <ac:chgData name="Nghĩa Phạm" userId="437b0e18d13f8e57" providerId="LiveId" clId="{1A73169F-B894-44F6-867D-4DBD99BF518C}" dt="2022-03-06T03:44:03.901" v="7511" actId="478"/>
          <ac:grpSpMkLst>
            <pc:docMk/>
            <pc:sldMk cId="3136621319" sldId="281"/>
            <ac:grpSpMk id="133" creationId="{F7643BBF-AF4A-4ADD-AFC3-96ECCEEB07DC}"/>
          </ac:grpSpMkLst>
        </pc:grpChg>
        <pc:grpChg chg="del">
          <ac:chgData name="Nghĩa Phạm" userId="437b0e18d13f8e57" providerId="LiveId" clId="{1A73169F-B894-44F6-867D-4DBD99BF518C}" dt="2022-03-06T03:44:05.288" v="7512" actId="478"/>
          <ac:grpSpMkLst>
            <pc:docMk/>
            <pc:sldMk cId="3136621319" sldId="281"/>
            <ac:grpSpMk id="136" creationId="{AACBD273-567F-426A-8254-CB8C78E48899}"/>
          </ac:grpSpMkLst>
        </pc:grpChg>
        <pc:grpChg chg="del">
          <ac:chgData name="Nghĩa Phạm" userId="437b0e18d13f8e57" providerId="LiveId" clId="{1A73169F-B894-44F6-867D-4DBD99BF518C}" dt="2022-03-06T03:44:02.105" v="7508" actId="478"/>
          <ac:grpSpMkLst>
            <pc:docMk/>
            <pc:sldMk cId="3136621319" sldId="281"/>
            <ac:grpSpMk id="139" creationId="{B6B69F76-19F0-4546-AF85-65CA7F17E7E4}"/>
          </ac:grpSpMkLst>
        </pc:grpChg>
      </pc:sldChg>
      <pc:sldChg chg="add del">
        <pc:chgData name="Nghĩa Phạm" userId="437b0e18d13f8e57" providerId="LiveId" clId="{1A73169F-B894-44F6-867D-4DBD99BF518C}" dt="2022-03-06T04:43:02.504" v="9069" actId="47"/>
        <pc:sldMkLst>
          <pc:docMk/>
          <pc:sldMk cId="1135749545" sldId="282"/>
        </pc:sldMkLst>
      </pc:sldChg>
      <pc:sldChg chg="delSp add del mod">
        <pc:chgData name="Nghĩa Phạm" userId="437b0e18d13f8e57" providerId="LiveId" clId="{1A73169F-B894-44F6-867D-4DBD99BF518C}" dt="2022-03-06T04:34:27.142" v="8915" actId="47"/>
        <pc:sldMkLst>
          <pc:docMk/>
          <pc:sldMk cId="1491918325" sldId="282"/>
        </pc:sldMkLst>
        <pc:grpChg chg="del">
          <ac:chgData name="Nghĩa Phạm" userId="437b0e18d13f8e57" providerId="LiveId" clId="{1A73169F-B894-44F6-867D-4DBD99BF518C}" dt="2022-03-06T03:44:12.594" v="7516" actId="478"/>
          <ac:grpSpMkLst>
            <pc:docMk/>
            <pc:sldMk cId="1491918325" sldId="282"/>
            <ac:grpSpMk id="130" creationId="{61CBF9AD-5F72-4088-BFB9-0A9BFF06049D}"/>
          </ac:grpSpMkLst>
        </pc:grpChg>
        <pc:grpChg chg="del">
          <ac:chgData name="Nghĩa Phạm" userId="437b0e18d13f8e57" providerId="LiveId" clId="{1A73169F-B894-44F6-867D-4DBD99BF518C}" dt="2022-03-06T03:44:13.569" v="7517" actId="478"/>
          <ac:grpSpMkLst>
            <pc:docMk/>
            <pc:sldMk cId="1491918325" sldId="282"/>
            <ac:grpSpMk id="133" creationId="{F7643BBF-AF4A-4ADD-AFC3-96ECCEEB07DC}"/>
          </ac:grpSpMkLst>
        </pc:grpChg>
        <pc:grpChg chg="del">
          <ac:chgData name="Nghĩa Phạm" userId="437b0e18d13f8e57" providerId="LiveId" clId="{1A73169F-B894-44F6-867D-4DBD99BF518C}" dt="2022-03-06T03:44:14.233" v="7518" actId="478"/>
          <ac:grpSpMkLst>
            <pc:docMk/>
            <pc:sldMk cId="1491918325" sldId="282"/>
            <ac:grpSpMk id="136" creationId="{AACBD273-567F-426A-8254-CB8C78E48899}"/>
          </ac:grpSpMkLst>
        </pc:grpChg>
        <pc:grpChg chg="del">
          <ac:chgData name="Nghĩa Phạm" userId="437b0e18d13f8e57" providerId="LiveId" clId="{1A73169F-B894-44F6-867D-4DBD99BF518C}" dt="2022-03-06T03:44:10.621" v="7515" actId="478"/>
          <ac:grpSpMkLst>
            <pc:docMk/>
            <pc:sldMk cId="1491918325" sldId="282"/>
            <ac:grpSpMk id="139" creationId="{B6B69F76-19F0-4546-AF85-65CA7F17E7E4}"/>
          </ac:grpSpMkLst>
        </pc:grpChg>
      </pc:sldChg>
      <pc:sldChg chg="addSp delSp modSp add del mod">
        <pc:chgData name="Nghĩa Phạm" userId="437b0e18d13f8e57" providerId="LiveId" clId="{1A73169F-B894-44F6-867D-4DBD99BF518C}" dt="2022-03-17T07:26:47.953" v="11541" actId="47"/>
        <pc:sldMkLst>
          <pc:docMk/>
          <pc:sldMk cId="487251625" sldId="283"/>
        </pc:sldMkLst>
        <pc:spChg chg="add mod">
          <ac:chgData name="Nghĩa Phạm" userId="437b0e18d13f8e57" providerId="LiveId" clId="{1A73169F-B894-44F6-867D-4DBD99BF518C}" dt="2022-03-06T04:45:28.945" v="9090" actId="692"/>
          <ac:spMkLst>
            <pc:docMk/>
            <pc:sldMk cId="487251625" sldId="283"/>
            <ac:spMk id="14" creationId="{19D0BA7E-1E0A-4328-B29B-961BA2D73E46}"/>
          </ac:spMkLst>
        </pc:spChg>
        <pc:spChg chg="add mod">
          <ac:chgData name="Nghĩa Phạm" userId="437b0e18d13f8e57" providerId="LiveId" clId="{1A73169F-B894-44F6-867D-4DBD99BF518C}" dt="2022-03-06T04:43:11.118" v="9071"/>
          <ac:spMkLst>
            <pc:docMk/>
            <pc:sldMk cId="487251625" sldId="283"/>
            <ac:spMk id="15" creationId="{643C6807-4817-4822-A52F-05A925A7BC72}"/>
          </ac:spMkLst>
        </pc:spChg>
        <pc:spChg chg="mod">
          <ac:chgData name="Nghĩa Phạm" userId="437b0e18d13f8e57" providerId="LiveId" clId="{1A73169F-B894-44F6-867D-4DBD99BF518C}" dt="2022-03-07T02:44:49.058" v="9660"/>
          <ac:spMkLst>
            <pc:docMk/>
            <pc:sldMk cId="487251625" sldId="283"/>
            <ac:spMk id="18" creationId="{9A5B0D29-9179-40DD-A12E-0CEC0C0C7BF7}"/>
          </ac:spMkLst>
        </pc:spChg>
        <pc:spChg chg="add mod">
          <ac:chgData name="Nghĩa Phạm" userId="437b0e18d13f8e57" providerId="LiveId" clId="{1A73169F-B894-44F6-867D-4DBD99BF518C}" dt="2022-03-15T08:48:01.036" v="11038"/>
          <ac:spMkLst>
            <pc:docMk/>
            <pc:sldMk cId="487251625" sldId="283"/>
            <ac:spMk id="19" creationId="{82EB6D4B-D274-49E2-BB7F-1F27F4ADEC5D}"/>
          </ac:spMkLst>
        </pc:spChg>
        <pc:spChg chg="add mod">
          <ac:chgData name="Nghĩa Phạm" userId="437b0e18d13f8e57" providerId="LiveId" clId="{1A73169F-B894-44F6-867D-4DBD99BF518C}" dt="2022-03-15T08:48:01.036" v="11038"/>
          <ac:spMkLst>
            <pc:docMk/>
            <pc:sldMk cId="487251625" sldId="283"/>
            <ac:spMk id="22" creationId="{F4874348-1542-4A32-AC08-E2B0AB6B7711}"/>
          </ac:spMkLst>
        </pc:spChg>
        <pc:grpChg chg="add del mod">
          <ac:chgData name="Nghĩa Phạm" userId="437b0e18d13f8e57" providerId="LiveId" clId="{1A73169F-B894-44F6-867D-4DBD99BF518C}" dt="2022-03-15T08:48:00.753" v="11037" actId="478"/>
          <ac:grpSpMkLst>
            <pc:docMk/>
            <pc:sldMk cId="487251625" sldId="283"/>
            <ac:grpSpMk id="16" creationId="{50BA6056-66AB-497F-8115-1DE3C2528E51}"/>
          </ac:grpSpMkLst>
        </pc:grpChg>
        <pc:picChg chg="mod">
          <ac:chgData name="Nghĩa Phạm" userId="437b0e18d13f8e57" providerId="LiveId" clId="{1A73169F-B894-44F6-867D-4DBD99BF518C}" dt="2022-03-07T02:44:49.058" v="9660"/>
          <ac:picMkLst>
            <pc:docMk/>
            <pc:sldMk cId="487251625" sldId="283"/>
            <ac:picMk id="17" creationId="{C6F41C9E-6662-4B0A-8E08-3E99076D9CFB}"/>
          </ac:picMkLst>
        </pc:picChg>
      </pc:sldChg>
      <pc:sldChg chg="addSp delSp modSp add del mod">
        <pc:chgData name="Nghĩa Phạm" userId="437b0e18d13f8e57" providerId="LiveId" clId="{1A73169F-B894-44F6-867D-4DBD99BF518C}" dt="2022-03-17T07:26:51.798" v="11545" actId="47"/>
        <pc:sldMkLst>
          <pc:docMk/>
          <pc:sldMk cId="4146633561" sldId="284"/>
        </pc:sldMkLst>
        <pc:spChg chg="add mod">
          <ac:chgData name="Nghĩa Phạm" userId="437b0e18d13f8e57" providerId="LiveId" clId="{1A73169F-B894-44F6-867D-4DBD99BF518C}" dt="2022-03-06T04:45:33.121" v="9091" actId="692"/>
          <ac:spMkLst>
            <pc:docMk/>
            <pc:sldMk cId="4146633561" sldId="284"/>
            <ac:spMk id="14" creationId="{3F8508A6-5578-4C9B-99B3-CC03A1E0ADA7}"/>
          </ac:spMkLst>
        </pc:spChg>
        <pc:spChg chg="add mod">
          <ac:chgData name="Nghĩa Phạm" userId="437b0e18d13f8e57" providerId="LiveId" clId="{1A73169F-B894-44F6-867D-4DBD99BF518C}" dt="2022-03-06T04:43:15.384" v="9072"/>
          <ac:spMkLst>
            <pc:docMk/>
            <pc:sldMk cId="4146633561" sldId="284"/>
            <ac:spMk id="15" creationId="{8A357228-A369-4DCD-9921-3DDEE3B3A3BA}"/>
          </ac:spMkLst>
        </pc:spChg>
        <pc:spChg chg="mod">
          <ac:chgData name="Nghĩa Phạm" userId="437b0e18d13f8e57" providerId="LiveId" clId="{1A73169F-B894-44F6-867D-4DBD99BF518C}" dt="2022-03-07T02:44:50.255" v="9661"/>
          <ac:spMkLst>
            <pc:docMk/>
            <pc:sldMk cId="4146633561" sldId="284"/>
            <ac:spMk id="18" creationId="{CC84A881-2956-41DB-89EE-1D2CD1A0E1CF}"/>
          </ac:spMkLst>
        </pc:spChg>
        <pc:spChg chg="add mod">
          <ac:chgData name="Nghĩa Phạm" userId="437b0e18d13f8e57" providerId="LiveId" clId="{1A73169F-B894-44F6-867D-4DBD99BF518C}" dt="2022-03-15T08:48:05.249" v="11040"/>
          <ac:spMkLst>
            <pc:docMk/>
            <pc:sldMk cId="4146633561" sldId="284"/>
            <ac:spMk id="19" creationId="{A3FBBB2E-88B7-4A64-BC87-6D8AC2D0653D}"/>
          </ac:spMkLst>
        </pc:spChg>
        <pc:spChg chg="add mod">
          <ac:chgData name="Nghĩa Phạm" userId="437b0e18d13f8e57" providerId="LiveId" clId="{1A73169F-B894-44F6-867D-4DBD99BF518C}" dt="2022-03-15T08:48:05.249" v="11040"/>
          <ac:spMkLst>
            <pc:docMk/>
            <pc:sldMk cId="4146633561" sldId="284"/>
            <ac:spMk id="22" creationId="{487D038E-0E25-47A2-8E68-E12004CB566E}"/>
          </ac:spMkLst>
        </pc:spChg>
        <pc:grpChg chg="add del mod">
          <ac:chgData name="Nghĩa Phạm" userId="437b0e18d13f8e57" providerId="LiveId" clId="{1A73169F-B894-44F6-867D-4DBD99BF518C}" dt="2022-03-15T08:48:04.997" v="11039" actId="478"/>
          <ac:grpSpMkLst>
            <pc:docMk/>
            <pc:sldMk cId="4146633561" sldId="284"/>
            <ac:grpSpMk id="16" creationId="{467A4CDE-0EBC-4840-9B9B-7F6F1D19C312}"/>
          </ac:grpSpMkLst>
        </pc:grpChg>
        <pc:picChg chg="mod">
          <ac:chgData name="Nghĩa Phạm" userId="437b0e18d13f8e57" providerId="LiveId" clId="{1A73169F-B894-44F6-867D-4DBD99BF518C}" dt="2022-03-07T02:44:50.255" v="9661"/>
          <ac:picMkLst>
            <pc:docMk/>
            <pc:sldMk cId="4146633561" sldId="284"/>
            <ac:picMk id="17" creationId="{0AC97CF1-2F2C-4A40-9B91-265FB034E0D3}"/>
          </ac:picMkLst>
        </pc:picChg>
      </pc:sldChg>
      <pc:sldChg chg="addSp delSp modSp add del mod">
        <pc:chgData name="Nghĩa Phạm" userId="437b0e18d13f8e57" providerId="LiveId" clId="{1A73169F-B894-44F6-867D-4DBD99BF518C}" dt="2022-03-17T07:26:49.248" v="11542" actId="47"/>
        <pc:sldMkLst>
          <pc:docMk/>
          <pc:sldMk cId="3911955373" sldId="285"/>
        </pc:sldMkLst>
        <pc:spChg chg="add mod">
          <ac:chgData name="Nghĩa Phạm" userId="437b0e18d13f8e57" providerId="LiveId" clId="{1A73169F-B894-44F6-867D-4DBD99BF518C}" dt="2022-03-06T04:45:40.263" v="9092" actId="692"/>
          <ac:spMkLst>
            <pc:docMk/>
            <pc:sldMk cId="3911955373" sldId="285"/>
            <ac:spMk id="14" creationId="{54A1453E-0CF8-4E43-8E7D-04579F1A77AD}"/>
          </ac:spMkLst>
        </pc:spChg>
        <pc:spChg chg="add mod">
          <ac:chgData name="Nghĩa Phạm" userId="437b0e18d13f8e57" providerId="LiveId" clId="{1A73169F-B894-44F6-867D-4DBD99BF518C}" dt="2022-03-06T04:43:18.902" v="9073"/>
          <ac:spMkLst>
            <pc:docMk/>
            <pc:sldMk cId="3911955373" sldId="285"/>
            <ac:spMk id="15" creationId="{F8D11BA2-D291-4589-9731-C47F737E60E5}"/>
          </ac:spMkLst>
        </pc:spChg>
        <pc:spChg chg="mod">
          <ac:chgData name="Nghĩa Phạm" userId="437b0e18d13f8e57" providerId="LiveId" clId="{1A73169F-B894-44F6-867D-4DBD99BF518C}" dt="2022-03-07T02:44:51.015" v="9662"/>
          <ac:spMkLst>
            <pc:docMk/>
            <pc:sldMk cId="3911955373" sldId="285"/>
            <ac:spMk id="18" creationId="{11EFE5BF-3A89-4C71-96AB-7086AB40DEEB}"/>
          </ac:spMkLst>
        </pc:spChg>
        <pc:spChg chg="add mod">
          <ac:chgData name="Nghĩa Phạm" userId="437b0e18d13f8e57" providerId="LiveId" clId="{1A73169F-B894-44F6-867D-4DBD99BF518C}" dt="2022-03-15T08:48:09.063" v="11042"/>
          <ac:spMkLst>
            <pc:docMk/>
            <pc:sldMk cId="3911955373" sldId="285"/>
            <ac:spMk id="19" creationId="{82AE866D-1B27-47C8-A66B-4A7BE42A6EFF}"/>
          </ac:spMkLst>
        </pc:spChg>
        <pc:spChg chg="add mod">
          <ac:chgData name="Nghĩa Phạm" userId="437b0e18d13f8e57" providerId="LiveId" clId="{1A73169F-B894-44F6-867D-4DBD99BF518C}" dt="2022-03-15T08:48:09.063" v="11042"/>
          <ac:spMkLst>
            <pc:docMk/>
            <pc:sldMk cId="3911955373" sldId="285"/>
            <ac:spMk id="22" creationId="{3C5D26D4-CC4B-4403-BDC5-831964FE9172}"/>
          </ac:spMkLst>
        </pc:spChg>
        <pc:grpChg chg="add del mod">
          <ac:chgData name="Nghĩa Phạm" userId="437b0e18d13f8e57" providerId="LiveId" clId="{1A73169F-B894-44F6-867D-4DBD99BF518C}" dt="2022-03-15T08:48:08.822" v="11041" actId="478"/>
          <ac:grpSpMkLst>
            <pc:docMk/>
            <pc:sldMk cId="3911955373" sldId="285"/>
            <ac:grpSpMk id="16" creationId="{EBCEB974-E040-45C5-B7C1-EA22528F4FBC}"/>
          </ac:grpSpMkLst>
        </pc:grpChg>
        <pc:picChg chg="mod">
          <ac:chgData name="Nghĩa Phạm" userId="437b0e18d13f8e57" providerId="LiveId" clId="{1A73169F-B894-44F6-867D-4DBD99BF518C}" dt="2022-03-07T02:44:51.015" v="9662"/>
          <ac:picMkLst>
            <pc:docMk/>
            <pc:sldMk cId="3911955373" sldId="285"/>
            <ac:picMk id="17" creationId="{1BD9F99D-BBCB-4F7B-8B82-2DBB62527473}"/>
          </ac:picMkLst>
        </pc:picChg>
      </pc:sldChg>
      <pc:sldChg chg="add del">
        <pc:chgData name="Nghĩa Phạm" userId="437b0e18d13f8e57" providerId="LiveId" clId="{1A73169F-B894-44F6-867D-4DBD99BF518C}" dt="2022-03-06T04:43:20.194" v="9074" actId="47"/>
        <pc:sldMkLst>
          <pc:docMk/>
          <pc:sldMk cId="161366147" sldId="286"/>
        </pc:sldMkLst>
      </pc:sldChg>
      <pc:sldChg chg="addSp delSp modSp add del mod">
        <pc:chgData name="Nghĩa Phạm" userId="437b0e18d13f8e57" providerId="LiveId" clId="{1A73169F-B894-44F6-867D-4DBD99BF518C}" dt="2022-03-17T07:26:51.151" v="11544" actId="47"/>
        <pc:sldMkLst>
          <pc:docMk/>
          <pc:sldMk cId="2176706726" sldId="287"/>
        </pc:sldMkLst>
        <pc:spChg chg="add del mod">
          <ac:chgData name="Nghĩa Phạm" userId="437b0e18d13f8e57" providerId="LiveId" clId="{1A73169F-B894-44F6-867D-4DBD99BF518C}" dt="2022-03-06T04:45:45.339" v="9095" actId="478"/>
          <ac:spMkLst>
            <pc:docMk/>
            <pc:sldMk cId="2176706726" sldId="287"/>
            <ac:spMk id="16" creationId="{A7F09302-B6A2-4FC7-98AA-65C17F457FFD}"/>
          </ac:spMkLst>
        </pc:spChg>
        <pc:spChg chg="add mod">
          <ac:chgData name="Nghĩa Phạm" userId="437b0e18d13f8e57" providerId="LiveId" clId="{1A73169F-B894-44F6-867D-4DBD99BF518C}" dt="2022-03-06T04:43:27.350" v="9076"/>
          <ac:spMkLst>
            <pc:docMk/>
            <pc:sldMk cId="2176706726" sldId="287"/>
            <ac:spMk id="17" creationId="{AA343607-0421-4E1D-8F79-B66F9AB140EA}"/>
          </ac:spMkLst>
        </pc:spChg>
        <pc:spChg chg="add mod">
          <ac:chgData name="Nghĩa Phạm" userId="437b0e18d13f8e57" providerId="LiveId" clId="{1A73169F-B894-44F6-867D-4DBD99BF518C}" dt="2022-03-06T04:45:45.641" v="9096"/>
          <ac:spMkLst>
            <pc:docMk/>
            <pc:sldMk cId="2176706726" sldId="287"/>
            <ac:spMk id="18" creationId="{161E2709-511D-4031-A13A-D53D45BC9015}"/>
          </ac:spMkLst>
        </pc:spChg>
        <pc:spChg chg="mod">
          <ac:chgData name="Nghĩa Phạm" userId="437b0e18d13f8e57" providerId="LiveId" clId="{1A73169F-B894-44F6-867D-4DBD99BF518C}" dt="2022-03-07T02:44:53.018" v="9664"/>
          <ac:spMkLst>
            <pc:docMk/>
            <pc:sldMk cId="2176706726" sldId="287"/>
            <ac:spMk id="23" creationId="{CDB18DAE-1493-4350-8C51-E1E71F3A4B6E}"/>
          </ac:spMkLst>
        </pc:spChg>
        <pc:spChg chg="add mod">
          <ac:chgData name="Nghĩa Phạm" userId="437b0e18d13f8e57" providerId="LiveId" clId="{1A73169F-B894-44F6-867D-4DBD99BF518C}" dt="2022-03-15T08:48:16.586" v="11046"/>
          <ac:spMkLst>
            <pc:docMk/>
            <pc:sldMk cId="2176706726" sldId="287"/>
            <ac:spMk id="25" creationId="{4CC6E778-F54D-446E-96F5-ECF7B2F4A9E4}"/>
          </ac:spMkLst>
        </pc:spChg>
        <pc:spChg chg="add mod">
          <ac:chgData name="Nghĩa Phạm" userId="437b0e18d13f8e57" providerId="LiveId" clId="{1A73169F-B894-44F6-867D-4DBD99BF518C}" dt="2022-03-15T08:48:16.586" v="11046"/>
          <ac:spMkLst>
            <pc:docMk/>
            <pc:sldMk cId="2176706726" sldId="287"/>
            <ac:spMk id="26" creationId="{8B12E550-F77B-45BB-8F1A-A2B9F1982578}"/>
          </ac:spMkLst>
        </pc:spChg>
        <pc:grpChg chg="add del mod">
          <ac:chgData name="Nghĩa Phạm" userId="437b0e18d13f8e57" providerId="LiveId" clId="{1A73169F-B894-44F6-867D-4DBD99BF518C}" dt="2022-03-15T08:48:16.310" v="11045" actId="478"/>
          <ac:grpSpMkLst>
            <pc:docMk/>
            <pc:sldMk cId="2176706726" sldId="287"/>
            <ac:grpSpMk id="16" creationId="{17B8CFF4-7DCF-4244-A03C-67A58BEA43E6}"/>
          </ac:grpSpMkLst>
        </pc:grpChg>
        <pc:picChg chg="mod">
          <ac:chgData name="Nghĩa Phạm" userId="437b0e18d13f8e57" providerId="LiveId" clId="{1A73169F-B894-44F6-867D-4DBD99BF518C}" dt="2022-03-07T02:44:53.018" v="9664"/>
          <ac:picMkLst>
            <pc:docMk/>
            <pc:sldMk cId="2176706726" sldId="287"/>
            <ac:picMk id="19" creationId="{053878CD-167D-45FC-AA5A-2F2F2B9F3620}"/>
          </ac:picMkLst>
        </pc:picChg>
      </pc:sldChg>
      <pc:sldChg chg="addSp delSp modSp add del mod">
        <pc:chgData name="Nghĩa Phạm" userId="437b0e18d13f8e57" providerId="LiveId" clId="{1A73169F-B894-44F6-867D-4DBD99BF518C}" dt="2022-03-17T07:26:52.738" v="11546" actId="47"/>
        <pc:sldMkLst>
          <pc:docMk/>
          <pc:sldMk cId="3581898653" sldId="288"/>
        </pc:sldMkLst>
        <pc:spChg chg="add del mod">
          <ac:chgData name="Nghĩa Phạm" userId="437b0e18d13f8e57" providerId="LiveId" clId="{1A73169F-B894-44F6-867D-4DBD99BF518C}" dt="2022-03-06T04:45:48.049" v="9097" actId="478"/>
          <ac:spMkLst>
            <pc:docMk/>
            <pc:sldMk cId="3581898653" sldId="288"/>
            <ac:spMk id="16" creationId="{AA7F8754-9A3C-42E4-A085-351FAC3713D8}"/>
          </ac:spMkLst>
        </pc:spChg>
        <pc:spChg chg="add mod">
          <ac:chgData name="Nghĩa Phạm" userId="437b0e18d13f8e57" providerId="LiveId" clId="{1A73169F-B894-44F6-867D-4DBD99BF518C}" dt="2022-03-06T04:43:31.251" v="9077"/>
          <ac:spMkLst>
            <pc:docMk/>
            <pc:sldMk cId="3581898653" sldId="288"/>
            <ac:spMk id="17" creationId="{84ADA83A-045A-42B1-BCAC-0492C3DACBAC}"/>
          </ac:spMkLst>
        </pc:spChg>
        <pc:spChg chg="add mod">
          <ac:chgData name="Nghĩa Phạm" userId="437b0e18d13f8e57" providerId="LiveId" clId="{1A73169F-B894-44F6-867D-4DBD99BF518C}" dt="2022-03-06T04:45:48.324" v="9098"/>
          <ac:spMkLst>
            <pc:docMk/>
            <pc:sldMk cId="3581898653" sldId="288"/>
            <ac:spMk id="18" creationId="{57F05FE6-DE28-43D5-9EFF-0717F0007275}"/>
          </ac:spMkLst>
        </pc:spChg>
        <pc:spChg chg="mod">
          <ac:chgData name="Nghĩa Phạm" userId="437b0e18d13f8e57" providerId="LiveId" clId="{1A73169F-B894-44F6-867D-4DBD99BF518C}" dt="2022-03-07T02:44:54.015" v="9665"/>
          <ac:spMkLst>
            <pc:docMk/>
            <pc:sldMk cId="3581898653" sldId="288"/>
            <ac:spMk id="23" creationId="{CD22460D-5314-4F47-981B-8FD1AD69F62B}"/>
          </ac:spMkLst>
        </pc:spChg>
        <pc:spChg chg="add mod">
          <ac:chgData name="Nghĩa Phạm" userId="437b0e18d13f8e57" providerId="LiveId" clId="{1A73169F-B894-44F6-867D-4DBD99BF518C}" dt="2022-03-15T08:48:19.658" v="11048"/>
          <ac:spMkLst>
            <pc:docMk/>
            <pc:sldMk cId="3581898653" sldId="288"/>
            <ac:spMk id="25" creationId="{C0779616-0889-4477-A8FC-75C9AE71CF17}"/>
          </ac:spMkLst>
        </pc:spChg>
        <pc:spChg chg="add mod">
          <ac:chgData name="Nghĩa Phạm" userId="437b0e18d13f8e57" providerId="LiveId" clId="{1A73169F-B894-44F6-867D-4DBD99BF518C}" dt="2022-03-15T08:48:19.658" v="11048"/>
          <ac:spMkLst>
            <pc:docMk/>
            <pc:sldMk cId="3581898653" sldId="288"/>
            <ac:spMk id="26" creationId="{7A6A89E7-AF1A-4481-9AB1-56F006F4A763}"/>
          </ac:spMkLst>
        </pc:spChg>
        <pc:grpChg chg="add del mod">
          <ac:chgData name="Nghĩa Phạm" userId="437b0e18d13f8e57" providerId="LiveId" clId="{1A73169F-B894-44F6-867D-4DBD99BF518C}" dt="2022-03-15T08:48:19.423" v="11047" actId="478"/>
          <ac:grpSpMkLst>
            <pc:docMk/>
            <pc:sldMk cId="3581898653" sldId="288"/>
            <ac:grpSpMk id="16" creationId="{346F3BC5-2588-4689-B5ED-332CA40B5C64}"/>
          </ac:grpSpMkLst>
        </pc:grpChg>
        <pc:picChg chg="mod">
          <ac:chgData name="Nghĩa Phạm" userId="437b0e18d13f8e57" providerId="LiveId" clId="{1A73169F-B894-44F6-867D-4DBD99BF518C}" dt="2022-03-07T02:44:54.015" v="9665"/>
          <ac:picMkLst>
            <pc:docMk/>
            <pc:sldMk cId="3581898653" sldId="288"/>
            <ac:picMk id="19" creationId="{9007BCE1-0305-4A87-839E-3E488BD6C28E}"/>
          </ac:picMkLst>
        </pc:picChg>
      </pc:sldChg>
      <pc:sldChg chg="addSp delSp modSp add del mod ord">
        <pc:chgData name="Nghĩa Phạm" userId="437b0e18d13f8e57" providerId="LiveId" clId="{1A73169F-B894-44F6-867D-4DBD99BF518C}" dt="2022-03-17T08:08:32.991" v="12230" actId="47"/>
        <pc:sldMkLst>
          <pc:docMk/>
          <pc:sldMk cId="3058599507" sldId="289"/>
        </pc:sldMkLst>
        <pc:spChg chg="add del mod">
          <ac:chgData name="Nghĩa Phạm" userId="437b0e18d13f8e57" providerId="LiveId" clId="{1A73169F-B894-44F6-867D-4DBD99BF518C}" dt="2022-03-17T08:05:36.312" v="12177" actId="478"/>
          <ac:spMkLst>
            <pc:docMk/>
            <pc:sldMk cId="3058599507" sldId="289"/>
            <ac:spMk id="2" creationId="{97DAC865-20A6-4045-B128-E2B7E6C6928D}"/>
          </ac:spMkLst>
        </pc:spChg>
        <pc:spChg chg="add del mod">
          <ac:chgData name="Nghĩa Phạm" userId="437b0e18d13f8e57" providerId="LiveId" clId="{1A73169F-B894-44F6-867D-4DBD99BF518C}" dt="2022-03-06T04:45:53.117" v="9099" actId="478"/>
          <ac:spMkLst>
            <pc:docMk/>
            <pc:sldMk cId="3058599507" sldId="289"/>
            <ac:spMk id="16" creationId="{C2CAB7D8-4692-4A8B-80B7-55503E5DC4AD}"/>
          </ac:spMkLst>
        </pc:spChg>
        <pc:spChg chg="add del mod">
          <ac:chgData name="Nghĩa Phạm" userId="437b0e18d13f8e57" providerId="LiveId" clId="{1A73169F-B894-44F6-867D-4DBD99BF518C}" dt="2022-03-17T07:27:16.542" v="11556" actId="478"/>
          <ac:spMkLst>
            <pc:docMk/>
            <pc:sldMk cId="3058599507" sldId="289"/>
            <ac:spMk id="17" creationId="{784A6807-8FA2-4876-BEEA-93D8A3C1A2BE}"/>
          </ac:spMkLst>
        </pc:spChg>
        <pc:spChg chg="add del mod">
          <ac:chgData name="Nghĩa Phạm" userId="437b0e18d13f8e57" providerId="LiveId" clId="{1A73169F-B894-44F6-867D-4DBD99BF518C}" dt="2022-03-17T07:27:16.542" v="11556" actId="478"/>
          <ac:spMkLst>
            <pc:docMk/>
            <pc:sldMk cId="3058599507" sldId="289"/>
            <ac:spMk id="18" creationId="{5825C755-D23B-4FFA-80EC-B070780D8A65}"/>
          </ac:spMkLst>
        </pc:spChg>
        <pc:spChg chg="del">
          <ac:chgData name="Nghĩa Phạm" userId="437b0e18d13f8e57" providerId="LiveId" clId="{1A73169F-B894-44F6-867D-4DBD99BF518C}" dt="2022-03-17T08:04:16.736" v="12145" actId="478"/>
          <ac:spMkLst>
            <pc:docMk/>
            <pc:sldMk cId="3058599507" sldId="289"/>
            <ac:spMk id="20" creationId="{EBC6824D-B94D-48B0-BD06-31FDEF6203D9}"/>
          </ac:spMkLst>
        </pc:spChg>
        <pc:spChg chg="del">
          <ac:chgData name="Nghĩa Phạm" userId="437b0e18d13f8e57" providerId="LiveId" clId="{1A73169F-B894-44F6-867D-4DBD99BF518C}" dt="2022-03-17T08:04:16.736" v="12145" actId="478"/>
          <ac:spMkLst>
            <pc:docMk/>
            <pc:sldMk cId="3058599507" sldId="289"/>
            <ac:spMk id="21" creationId="{E6D04F33-CA41-4DBB-AC6D-B6309FC5E329}"/>
          </ac:spMkLst>
        </pc:spChg>
        <pc:spChg chg="del">
          <ac:chgData name="Nghĩa Phạm" userId="437b0e18d13f8e57" providerId="LiveId" clId="{1A73169F-B894-44F6-867D-4DBD99BF518C}" dt="2022-03-17T08:04:16.736" v="12145" actId="478"/>
          <ac:spMkLst>
            <pc:docMk/>
            <pc:sldMk cId="3058599507" sldId="289"/>
            <ac:spMk id="22" creationId="{2801F150-9687-49B3-A1E1-33BC47AA4EAC}"/>
          </ac:spMkLst>
        </pc:spChg>
        <pc:spChg chg="add mod">
          <ac:chgData name="Nghĩa Phạm" userId="437b0e18d13f8e57" providerId="LiveId" clId="{1A73169F-B894-44F6-867D-4DBD99BF518C}" dt="2022-03-17T08:05:49.875" v="12186" actId="1076"/>
          <ac:spMkLst>
            <pc:docMk/>
            <pc:sldMk cId="3058599507" sldId="289"/>
            <ac:spMk id="23" creationId="{9C8FBEB8-4873-4DB4-A08B-3526D5C6DA68}"/>
          </ac:spMkLst>
        </pc:spChg>
        <pc:spChg chg="mod">
          <ac:chgData name="Nghĩa Phạm" userId="437b0e18d13f8e57" providerId="LiveId" clId="{1A73169F-B894-44F6-867D-4DBD99BF518C}" dt="2022-03-07T02:44:55.153" v="9666"/>
          <ac:spMkLst>
            <pc:docMk/>
            <pc:sldMk cId="3058599507" sldId="289"/>
            <ac:spMk id="23" creationId="{B49518FC-58E2-49C5-B6F5-1A65BCF601BB}"/>
          </ac:spMkLst>
        </pc:spChg>
        <pc:spChg chg="del">
          <ac:chgData name="Nghĩa Phạm" userId="437b0e18d13f8e57" providerId="LiveId" clId="{1A73169F-B894-44F6-867D-4DBD99BF518C}" dt="2022-03-17T08:04:16.736" v="12145" actId="478"/>
          <ac:spMkLst>
            <pc:docMk/>
            <pc:sldMk cId="3058599507" sldId="289"/>
            <ac:spMk id="24" creationId="{92A39400-F396-4ABF-ADA6-6970B570D9F9}"/>
          </ac:spMkLst>
        </pc:spChg>
        <pc:spChg chg="add del mod">
          <ac:chgData name="Nghĩa Phạm" userId="437b0e18d13f8e57" providerId="LiveId" clId="{1A73169F-B894-44F6-867D-4DBD99BF518C}" dt="2022-03-17T07:27:16.542" v="11556" actId="478"/>
          <ac:spMkLst>
            <pc:docMk/>
            <pc:sldMk cId="3058599507" sldId="289"/>
            <ac:spMk id="25" creationId="{B146DB13-94B7-41D5-863B-8C8F1B8B22B2}"/>
          </ac:spMkLst>
        </pc:spChg>
        <pc:spChg chg="add del mod">
          <ac:chgData name="Nghĩa Phạm" userId="437b0e18d13f8e57" providerId="LiveId" clId="{1A73169F-B894-44F6-867D-4DBD99BF518C}" dt="2022-03-17T07:27:16.542" v="11556" actId="478"/>
          <ac:spMkLst>
            <pc:docMk/>
            <pc:sldMk cId="3058599507" sldId="289"/>
            <ac:spMk id="26" creationId="{24EC2DAF-8B14-4680-A0BE-C16851B27416}"/>
          </ac:spMkLst>
        </pc:spChg>
        <pc:spChg chg="add mod">
          <ac:chgData name="Nghĩa Phạm" userId="437b0e18d13f8e57" providerId="LiveId" clId="{1A73169F-B894-44F6-867D-4DBD99BF518C}" dt="2022-03-17T08:06:18.130" v="12195" actId="14100"/>
          <ac:spMkLst>
            <pc:docMk/>
            <pc:sldMk cId="3058599507" sldId="289"/>
            <ac:spMk id="27" creationId="{C59030C2-A1FE-4104-89D5-4570D63DDA3D}"/>
          </ac:spMkLst>
        </pc:spChg>
        <pc:spChg chg="add mod">
          <ac:chgData name="Nghĩa Phạm" userId="437b0e18d13f8e57" providerId="LiveId" clId="{1A73169F-B894-44F6-867D-4DBD99BF518C}" dt="2022-03-17T08:07:15.724" v="12217" actId="1076"/>
          <ac:spMkLst>
            <pc:docMk/>
            <pc:sldMk cId="3058599507" sldId="289"/>
            <ac:spMk id="29" creationId="{EF19F65B-D0FF-47C7-84F7-719142B86752}"/>
          </ac:spMkLst>
        </pc:spChg>
        <pc:spChg chg="add mod">
          <ac:chgData name="Nghĩa Phạm" userId="437b0e18d13f8e57" providerId="LiveId" clId="{1A73169F-B894-44F6-867D-4DBD99BF518C}" dt="2022-03-17T08:07:53.058" v="12229" actId="1076"/>
          <ac:spMkLst>
            <pc:docMk/>
            <pc:sldMk cId="3058599507" sldId="289"/>
            <ac:spMk id="30" creationId="{05407ACC-C369-4290-A35F-95DE79CA28B7}"/>
          </ac:spMkLst>
        </pc:spChg>
        <pc:spChg chg="del">
          <ac:chgData name="Nghĩa Phạm" userId="437b0e18d13f8e57" providerId="LiveId" clId="{1A73169F-B894-44F6-867D-4DBD99BF518C}" dt="2022-03-17T08:04:16.736" v="12145" actId="478"/>
          <ac:spMkLst>
            <pc:docMk/>
            <pc:sldMk cId="3058599507" sldId="289"/>
            <ac:spMk id="32" creationId="{902F3622-E212-4948-B733-22BDDDC9C889}"/>
          </ac:spMkLst>
        </pc:spChg>
        <pc:spChg chg="del">
          <ac:chgData name="Nghĩa Phạm" userId="437b0e18d13f8e57" providerId="LiveId" clId="{1A73169F-B894-44F6-867D-4DBD99BF518C}" dt="2022-03-17T08:04:16.736" v="12145" actId="478"/>
          <ac:spMkLst>
            <pc:docMk/>
            <pc:sldMk cId="3058599507" sldId="289"/>
            <ac:spMk id="44" creationId="{7D07E84A-C172-4A83-9D13-CF5BD09C9721}"/>
          </ac:spMkLst>
        </pc:spChg>
        <pc:spChg chg="del">
          <ac:chgData name="Nghĩa Phạm" userId="437b0e18d13f8e57" providerId="LiveId" clId="{1A73169F-B894-44F6-867D-4DBD99BF518C}" dt="2022-03-17T08:04:16.736" v="12145" actId="478"/>
          <ac:spMkLst>
            <pc:docMk/>
            <pc:sldMk cId="3058599507" sldId="289"/>
            <ac:spMk id="45" creationId="{65BFB7F6-181C-4D1C-BBEF-3183F93B3615}"/>
          </ac:spMkLst>
        </pc:spChg>
        <pc:spChg chg="del">
          <ac:chgData name="Nghĩa Phạm" userId="437b0e18d13f8e57" providerId="LiveId" clId="{1A73169F-B894-44F6-867D-4DBD99BF518C}" dt="2022-03-17T08:04:16.736" v="12145" actId="478"/>
          <ac:spMkLst>
            <pc:docMk/>
            <pc:sldMk cId="3058599507" sldId="289"/>
            <ac:spMk id="46" creationId="{BD53AE58-46EB-481F-90DF-FB0BAFC4C5ED}"/>
          </ac:spMkLst>
        </pc:spChg>
        <pc:spChg chg="del">
          <ac:chgData name="Nghĩa Phạm" userId="437b0e18d13f8e57" providerId="LiveId" clId="{1A73169F-B894-44F6-867D-4DBD99BF518C}" dt="2022-03-17T08:04:16.736" v="12145" actId="478"/>
          <ac:spMkLst>
            <pc:docMk/>
            <pc:sldMk cId="3058599507" sldId="289"/>
            <ac:spMk id="48" creationId="{478C85A6-EE01-487C-8D19-80D46B5A3740}"/>
          </ac:spMkLst>
        </pc:spChg>
        <pc:grpChg chg="del">
          <ac:chgData name="Nghĩa Phạm" userId="437b0e18d13f8e57" providerId="LiveId" clId="{1A73169F-B894-44F6-867D-4DBD99BF518C}" dt="2022-03-17T08:04:16.736" v="12145" actId="478"/>
          <ac:grpSpMkLst>
            <pc:docMk/>
            <pc:sldMk cId="3058599507" sldId="289"/>
            <ac:grpSpMk id="13" creationId="{EAA8A40C-91C2-4014-A49F-4C20479F89C5}"/>
          </ac:grpSpMkLst>
        </pc:grpChg>
        <pc:grpChg chg="add del mod">
          <ac:chgData name="Nghĩa Phạm" userId="437b0e18d13f8e57" providerId="LiveId" clId="{1A73169F-B894-44F6-867D-4DBD99BF518C}" dt="2022-03-15T08:48:22.390" v="11049" actId="478"/>
          <ac:grpSpMkLst>
            <pc:docMk/>
            <pc:sldMk cId="3058599507" sldId="289"/>
            <ac:grpSpMk id="16" creationId="{A920D466-888D-4C3A-8275-A005F64DA2A7}"/>
          </ac:grpSpMkLst>
        </pc:grpChg>
        <pc:picChg chg="mod">
          <ac:chgData name="Nghĩa Phạm" userId="437b0e18d13f8e57" providerId="LiveId" clId="{1A73169F-B894-44F6-867D-4DBD99BF518C}" dt="2022-03-07T02:44:55.153" v="9666"/>
          <ac:picMkLst>
            <pc:docMk/>
            <pc:sldMk cId="3058599507" sldId="289"/>
            <ac:picMk id="19" creationId="{93BC5CC2-B0A3-4B09-9587-5293CCD2BA94}"/>
          </ac:picMkLst>
        </pc:picChg>
        <pc:picChg chg="add mod">
          <ac:chgData name="Nghĩa Phạm" userId="437b0e18d13f8e57" providerId="LiveId" clId="{1A73169F-B894-44F6-867D-4DBD99BF518C}" dt="2022-03-17T08:07:00.795" v="12208" actId="1076"/>
          <ac:picMkLst>
            <pc:docMk/>
            <pc:sldMk cId="3058599507" sldId="289"/>
            <ac:picMk id="28" creationId="{9CE45058-08EF-4B08-92B1-85FE5CB76933}"/>
          </ac:picMkLst>
        </pc:picChg>
        <pc:picChg chg="add mod">
          <ac:chgData name="Nghĩa Phạm" userId="437b0e18d13f8e57" providerId="LiveId" clId="{1A73169F-B894-44F6-867D-4DBD99BF518C}" dt="2022-03-17T08:07:51.417" v="12228" actId="1076"/>
          <ac:picMkLst>
            <pc:docMk/>
            <pc:sldMk cId="3058599507" sldId="289"/>
            <ac:picMk id="31" creationId="{F3E3B223-9F98-4B12-AC09-26A1DBE12FEF}"/>
          </ac:picMkLst>
        </pc:picChg>
        <pc:picChg chg="add del mod">
          <ac:chgData name="Nghĩa Phạm" userId="437b0e18d13f8e57" providerId="LiveId" clId="{1A73169F-B894-44F6-867D-4DBD99BF518C}" dt="2022-03-17T08:07:00.224" v="12207" actId="478"/>
          <ac:picMkLst>
            <pc:docMk/>
            <pc:sldMk cId="3058599507" sldId="289"/>
            <ac:picMk id="2050" creationId="{E9B15140-6392-4EF1-BD41-5A483AB6AF34}"/>
          </ac:picMkLst>
        </pc:picChg>
      </pc:sldChg>
      <pc:sldChg chg="add del">
        <pc:chgData name="Nghĩa Phạm" userId="437b0e18d13f8e57" providerId="LiveId" clId="{1A73169F-B894-44F6-867D-4DBD99BF518C}" dt="2022-03-06T04:43:35.146" v="9079" actId="47"/>
        <pc:sldMkLst>
          <pc:docMk/>
          <pc:sldMk cId="3108089193" sldId="290"/>
        </pc:sldMkLst>
      </pc:sldChg>
      <pc:sldChg chg="addSp delSp modSp add mod modAnim">
        <pc:chgData name="Nghĩa Phạm" userId="437b0e18d13f8e57" providerId="LiveId" clId="{1A73169F-B894-44F6-867D-4DBD99BF518C}" dt="2022-03-19T07:56:05.814" v="15343" actId="1076"/>
        <pc:sldMkLst>
          <pc:docMk/>
          <pc:sldMk cId="2714415758" sldId="291"/>
        </pc:sldMkLst>
        <pc:spChg chg="add del mod">
          <ac:chgData name="Nghĩa Phạm" userId="437b0e18d13f8e57" providerId="LiveId" clId="{1A73169F-B894-44F6-867D-4DBD99BF518C}" dt="2022-03-19T02:34:36.985" v="13709" actId="478"/>
          <ac:spMkLst>
            <pc:docMk/>
            <pc:sldMk cId="2714415758" sldId="291"/>
            <ac:spMk id="5" creationId="{96EC2F33-3478-42FC-9C1A-40D169D3E049}"/>
          </ac:spMkLst>
        </pc:spChg>
        <pc:spChg chg="add mod">
          <ac:chgData name="Nghĩa Phạm" userId="437b0e18d13f8e57" providerId="LiveId" clId="{1A73169F-B894-44F6-867D-4DBD99BF518C}" dt="2022-03-19T07:55:49.803" v="15337" actId="1076"/>
          <ac:spMkLst>
            <pc:docMk/>
            <pc:sldMk cId="2714415758" sldId="291"/>
            <ac:spMk id="6" creationId="{A7A6A64D-4B72-4170-B0A7-6C9003F1ACCE}"/>
          </ac:spMkLst>
        </pc:spChg>
        <pc:spChg chg="add mod topLvl">
          <ac:chgData name="Nghĩa Phạm" userId="437b0e18d13f8e57" providerId="LiveId" clId="{1A73169F-B894-44F6-867D-4DBD99BF518C}" dt="2022-03-19T07:51:53.942" v="15323" actId="692"/>
          <ac:spMkLst>
            <pc:docMk/>
            <pc:sldMk cId="2714415758" sldId="291"/>
            <ac:spMk id="7" creationId="{D0A88A50-5608-4553-9CAE-220F55E90C7E}"/>
          </ac:spMkLst>
        </pc:spChg>
        <pc:spChg chg="add del mod">
          <ac:chgData name="Nghĩa Phạm" userId="437b0e18d13f8e57" providerId="LiveId" clId="{1A73169F-B894-44F6-867D-4DBD99BF518C}" dt="2022-03-19T07:28:57.252" v="15024" actId="478"/>
          <ac:spMkLst>
            <pc:docMk/>
            <pc:sldMk cId="2714415758" sldId="291"/>
            <ac:spMk id="8" creationId="{6B4F1870-9D21-43BC-AB3A-5818898939B4}"/>
          </ac:spMkLst>
        </pc:spChg>
        <pc:spChg chg="mod">
          <ac:chgData name="Nghĩa Phạm" userId="437b0e18d13f8e57" providerId="LiveId" clId="{1A73169F-B894-44F6-867D-4DBD99BF518C}" dt="2022-03-17T07:41:47.911" v="11877" actId="1035"/>
          <ac:spMkLst>
            <pc:docMk/>
            <pc:sldMk cId="2714415758" sldId="291"/>
            <ac:spMk id="18" creationId="{6C35F139-60AE-41C0-929D-5542624D3DC4}"/>
          </ac:spMkLst>
        </pc:spChg>
        <pc:spChg chg="add del mod">
          <ac:chgData name="Nghĩa Phạm" userId="437b0e18d13f8e57" providerId="LiveId" clId="{1A73169F-B894-44F6-867D-4DBD99BF518C}" dt="2022-03-17T07:29:19.270" v="11605" actId="478"/>
          <ac:spMkLst>
            <pc:docMk/>
            <pc:sldMk cId="2714415758" sldId="291"/>
            <ac:spMk id="21" creationId="{E6D04F33-CA41-4DBB-AC6D-B6309FC5E329}"/>
          </ac:spMkLst>
        </pc:spChg>
        <pc:spChg chg="mod">
          <ac:chgData name="Nghĩa Phạm" userId="437b0e18d13f8e57" providerId="LiveId" clId="{1A73169F-B894-44F6-867D-4DBD99BF518C}" dt="2022-03-17T07:29:05.806" v="11595" actId="20577"/>
          <ac:spMkLst>
            <pc:docMk/>
            <pc:sldMk cId="2714415758" sldId="291"/>
            <ac:spMk id="22" creationId="{2801F150-9687-49B3-A1E1-33BC47AA4EAC}"/>
          </ac:spMkLst>
        </pc:spChg>
        <pc:spChg chg="del mod">
          <ac:chgData name="Nghĩa Phạm" userId="437b0e18d13f8e57" providerId="LiveId" clId="{1A73169F-B894-44F6-867D-4DBD99BF518C}" dt="2022-03-17T07:29:02.036" v="11592" actId="478"/>
          <ac:spMkLst>
            <pc:docMk/>
            <pc:sldMk cId="2714415758" sldId="291"/>
            <ac:spMk id="23" creationId="{8A89186A-BC14-410D-9D87-E27A60AA58F6}"/>
          </ac:spMkLst>
        </pc:spChg>
        <pc:spChg chg="add del mod">
          <ac:chgData name="Nghĩa Phạm" userId="437b0e18d13f8e57" providerId="LiveId" clId="{1A73169F-B894-44F6-867D-4DBD99BF518C}" dt="2022-03-06T04:46:00.228" v="9103" actId="478"/>
          <ac:spMkLst>
            <pc:docMk/>
            <pc:sldMk cId="2714415758" sldId="291"/>
            <ac:spMk id="24" creationId="{C68F6F38-F2EC-4946-947B-0942A9A50697}"/>
          </ac:spMkLst>
        </pc:spChg>
        <pc:spChg chg="add del mod">
          <ac:chgData name="Nghĩa Phạm" userId="437b0e18d13f8e57" providerId="LiveId" clId="{1A73169F-B894-44F6-867D-4DBD99BF518C}" dt="2022-03-06T04:47:34.389" v="9117" actId="478"/>
          <ac:spMkLst>
            <pc:docMk/>
            <pc:sldMk cId="2714415758" sldId="291"/>
            <ac:spMk id="26" creationId="{2A0469D5-FF22-49CD-878B-C46067966AC9}"/>
          </ac:spMkLst>
        </pc:spChg>
        <pc:spChg chg="add del mod">
          <ac:chgData name="Nghĩa Phạm" userId="437b0e18d13f8e57" providerId="LiveId" clId="{1A73169F-B894-44F6-867D-4DBD99BF518C}" dt="2022-03-06T04:47:34.389" v="9117" actId="478"/>
          <ac:spMkLst>
            <pc:docMk/>
            <pc:sldMk cId="2714415758" sldId="291"/>
            <ac:spMk id="27" creationId="{A9877C0F-767A-488C-95B4-7F392CFA3D89}"/>
          </ac:spMkLst>
        </pc:spChg>
        <pc:spChg chg="mod">
          <ac:chgData name="Nghĩa Phạm" userId="437b0e18d13f8e57" providerId="LiveId" clId="{1A73169F-B894-44F6-867D-4DBD99BF518C}" dt="2022-03-07T02:44:57.034" v="9668"/>
          <ac:spMkLst>
            <pc:docMk/>
            <pc:sldMk cId="2714415758" sldId="291"/>
            <ac:spMk id="28" creationId="{6F03DF47-4615-453A-8532-C7B7F930506D}"/>
          </ac:spMkLst>
        </pc:spChg>
        <pc:spChg chg="add del mod">
          <ac:chgData name="Nghĩa Phạm" userId="437b0e18d13f8e57" providerId="LiveId" clId="{1A73169F-B894-44F6-867D-4DBD99BF518C}" dt="2022-03-06T04:47:33.250" v="9116"/>
          <ac:spMkLst>
            <pc:docMk/>
            <pc:sldMk cId="2714415758" sldId="291"/>
            <ac:spMk id="28" creationId="{FBE5A445-8E27-4578-94F9-5B11FDA6363A}"/>
          </ac:spMkLst>
        </pc:spChg>
        <pc:spChg chg="add del mod">
          <ac:chgData name="Nghĩa Phạm" userId="437b0e18d13f8e57" providerId="LiveId" clId="{1A73169F-B894-44F6-867D-4DBD99BF518C}" dt="2022-03-17T07:27:20.071" v="11557" actId="478"/>
          <ac:spMkLst>
            <pc:docMk/>
            <pc:sldMk cId="2714415758" sldId="291"/>
            <ac:spMk id="29" creationId="{22608A64-98B8-4875-B39A-1088A5DB2D04}"/>
          </ac:spMkLst>
        </pc:spChg>
        <pc:spChg chg="add del mod">
          <ac:chgData name="Nghĩa Phạm" userId="437b0e18d13f8e57" providerId="LiveId" clId="{1A73169F-B894-44F6-867D-4DBD99BF518C}" dt="2022-03-06T04:47:33.250" v="9116"/>
          <ac:spMkLst>
            <pc:docMk/>
            <pc:sldMk cId="2714415758" sldId="291"/>
            <ac:spMk id="29" creationId="{844FD96E-28A2-4346-A7B9-DB2ADE79D00E}"/>
          </ac:spMkLst>
        </pc:spChg>
        <pc:spChg chg="add del mod">
          <ac:chgData name="Nghĩa Phạm" userId="437b0e18d13f8e57" providerId="LiveId" clId="{1A73169F-B894-44F6-867D-4DBD99BF518C}" dt="2022-03-17T07:27:20.071" v="11557" actId="478"/>
          <ac:spMkLst>
            <pc:docMk/>
            <pc:sldMk cId="2714415758" sldId="291"/>
            <ac:spMk id="30" creationId="{5AA8CF32-E41F-4391-86AE-4BDD23C3DE61}"/>
          </ac:spMkLst>
        </pc:spChg>
        <pc:spChg chg="add del mod">
          <ac:chgData name="Nghĩa Phạm" userId="437b0e18d13f8e57" providerId="LiveId" clId="{1A73169F-B894-44F6-867D-4DBD99BF518C}" dt="2022-03-17T07:27:20.071" v="11557" actId="478"/>
          <ac:spMkLst>
            <pc:docMk/>
            <pc:sldMk cId="2714415758" sldId="291"/>
            <ac:spMk id="31" creationId="{253937FE-BDDF-4F12-B6EC-A727E54BE789}"/>
          </ac:spMkLst>
        </pc:spChg>
        <pc:spChg chg="add del">
          <ac:chgData name="Nghĩa Phạm" userId="437b0e18d13f8e57" providerId="LiveId" clId="{1A73169F-B894-44F6-867D-4DBD99BF518C}" dt="2022-03-17T07:29:18.064" v="11604" actId="478"/>
          <ac:spMkLst>
            <pc:docMk/>
            <pc:sldMk cId="2714415758" sldId="291"/>
            <ac:spMk id="32" creationId="{902F3622-E212-4948-B733-22BDDDC9C889}"/>
          </ac:spMkLst>
        </pc:spChg>
        <pc:spChg chg="add del mod">
          <ac:chgData name="Nghĩa Phạm" userId="437b0e18d13f8e57" providerId="LiveId" clId="{1A73169F-B894-44F6-867D-4DBD99BF518C}" dt="2022-03-17T07:27:20.071" v="11557" actId="478"/>
          <ac:spMkLst>
            <pc:docMk/>
            <pc:sldMk cId="2714415758" sldId="291"/>
            <ac:spMk id="33" creationId="{3B3E806C-8268-4AA0-A3E1-7A8300B8C860}"/>
          </ac:spMkLst>
        </pc:spChg>
        <pc:spChg chg="add mod">
          <ac:chgData name="Nghĩa Phạm" userId="437b0e18d13f8e57" providerId="LiveId" clId="{1A73169F-B894-44F6-867D-4DBD99BF518C}" dt="2022-03-19T07:55:57.094" v="15340" actId="1076"/>
          <ac:spMkLst>
            <pc:docMk/>
            <pc:sldMk cId="2714415758" sldId="291"/>
            <ac:spMk id="37" creationId="{A847A1C4-7DBB-4D8C-B2C2-5B4A54C2354F}"/>
          </ac:spMkLst>
        </pc:spChg>
        <pc:spChg chg="add mod">
          <ac:chgData name="Nghĩa Phạm" userId="437b0e18d13f8e57" providerId="LiveId" clId="{1A73169F-B894-44F6-867D-4DBD99BF518C}" dt="2022-03-19T07:56:05.814" v="15343" actId="1076"/>
          <ac:spMkLst>
            <pc:docMk/>
            <pc:sldMk cId="2714415758" sldId="291"/>
            <ac:spMk id="38" creationId="{9E37830B-BCD6-4124-ACC9-BAF060367A7F}"/>
          </ac:spMkLst>
        </pc:spChg>
        <pc:spChg chg="add del mod">
          <ac:chgData name="Nghĩa Phạm" userId="437b0e18d13f8e57" providerId="LiveId" clId="{1A73169F-B894-44F6-867D-4DBD99BF518C}" dt="2022-03-19T02:35:10.210" v="13716" actId="478"/>
          <ac:spMkLst>
            <pc:docMk/>
            <pc:sldMk cId="2714415758" sldId="291"/>
            <ac:spMk id="39" creationId="{19A6B97E-031E-4B7A-ADDE-554648EDBB3A}"/>
          </ac:spMkLst>
        </pc:spChg>
        <pc:spChg chg="add mod">
          <ac:chgData name="Nghĩa Phạm" userId="437b0e18d13f8e57" providerId="LiveId" clId="{1A73169F-B894-44F6-867D-4DBD99BF518C}" dt="2022-03-19T07:51:48.824" v="15321" actId="692"/>
          <ac:spMkLst>
            <pc:docMk/>
            <pc:sldMk cId="2714415758" sldId="291"/>
            <ac:spMk id="40" creationId="{5B317B13-923E-492F-9D33-25AB5F51BD99}"/>
          </ac:spMkLst>
        </pc:spChg>
        <pc:spChg chg="add mod">
          <ac:chgData name="Nghĩa Phạm" userId="437b0e18d13f8e57" providerId="LiveId" clId="{1A73169F-B894-44F6-867D-4DBD99BF518C}" dt="2022-03-19T07:51:51.232" v="15322" actId="692"/>
          <ac:spMkLst>
            <pc:docMk/>
            <pc:sldMk cId="2714415758" sldId="291"/>
            <ac:spMk id="41" creationId="{3E0BB338-0261-4700-B948-F946E08D47E6}"/>
          </ac:spMkLst>
        </pc:spChg>
        <pc:spChg chg="del">
          <ac:chgData name="Nghĩa Phạm" userId="437b0e18d13f8e57" providerId="LiveId" clId="{1A73169F-B894-44F6-867D-4DBD99BF518C}" dt="2022-03-17T07:29:13.463" v="11598" actId="478"/>
          <ac:spMkLst>
            <pc:docMk/>
            <pc:sldMk cId="2714415758" sldId="291"/>
            <ac:spMk id="44" creationId="{A2247A09-F663-416C-8FBC-C825B6CAA633}"/>
          </ac:spMkLst>
        </pc:spChg>
        <pc:spChg chg="mod">
          <ac:chgData name="Nghĩa Phạm" userId="437b0e18d13f8e57" providerId="LiveId" clId="{1A73169F-B894-44F6-867D-4DBD99BF518C}" dt="2022-03-17T07:29:12.771" v="11597" actId="1076"/>
          <ac:spMkLst>
            <pc:docMk/>
            <pc:sldMk cId="2714415758" sldId="291"/>
            <ac:spMk id="45" creationId="{FD7D0CF6-B4F0-4CD7-A9AA-4F8D5C0B91F1}"/>
          </ac:spMkLst>
        </pc:spChg>
        <pc:spChg chg="del">
          <ac:chgData name="Nghĩa Phạm" userId="437b0e18d13f8e57" providerId="LiveId" clId="{1A73169F-B894-44F6-867D-4DBD99BF518C}" dt="2022-03-17T07:29:00.173" v="11590" actId="478"/>
          <ac:spMkLst>
            <pc:docMk/>
            <pc:sldMk cId="2714415758" sldId="291"/>
            <ac:spMk id="46" creationId="{5A1D3553-6857-4961-A63C-D6FBA5A7598F}"/>
          </ac:spMkLst>
        </pc:spChg>
        <pc:spChg chg="del">
          <ac:chgData name="Nghĩa Phạm" userId="437b0e18d13f8e57" providerId="LiveId" clId="{1A73169F-B894-44F6-867D-4DBD99BF518C}" dt="2022-03-19T02:35:13.095" v="13719" actId="478"/>
          <ac:spMkLst>
            <pc:docMk/>
            <pc:sldMk cId="2714415758" sldId="291"/>
            <ac:spMk id="54" creationId="{A4C9FFE3-A9E9-4100-ACBE-C947BBB3233F}"/>
          </ac:spMkLst>
        </pc:spChg>
        <pc:spChg chg="del mod">
          <ac:chgData name="Nghĩa Phạm" userId="437b0e18d13f8e57" providerId="LiveId" clId="{1A73169F-B894-44F6-867D-4DBD99BF518C}" dt="2022-03-19T02:35:15.643" v="13721" actId="478"/>
          <ac:spMkLst>
            <pc:docMk/>
            <pc:sldMk cId="2714415758" sldId="291"/>
            <ac:spMk id="55" creationId="{B38EF246-E0E1-4CA9-8D9D-F262CA46D9CB}"/>
          </ac:spMkLst>
        </pc:spChg>
        <pc:spChg chg="del">
          <ac:chgData name="Nghĩa Phạm" userId="437b0e18d13f8e57" providerId="LiveId" clId="{1A73169F-B894-44F6-867D-4DBD99BF518C}" dt="2022-03-19T01:23:02.475" v="13076" actId="478"/>
          <ac:spMkLst>
            <pc:docMk/>
            <pc:sldMk cId="2714415758" sldId="291"/>
            <ac:spMk id="56" creationId="{D1C6FB04-2B5D-4339-B2FA-EE9EDB318BFE}"/>
          </ac:spMkLst>
        </pc:spChg>
        <pc:spChg chg="del">
          <ac:chgData name="Nghĩa Phạm" userId="437b0e18d13f8e57" providerId="LiveId" clId="{1A73169F-B894-44F6-867D-4DBD99BF518C}" dt="2022-03-19T02:35:11.678" v="13718" actId="478"/>
          <ac:spMkLst>
            <pc:docMk/>
            <pc:sldMk cId="2714415758" sldId="291"/>
            <ac:spMk id="57" creationId="{348C566B-44E7-405A-B426-654FD7B872CE}"/>
          </ac:spMkLst>
        </pc:spChg>
        <pc:spChg chg="del">
          <ac:chgData name="Nghĩa Phạm" userId="437b0e18d13f8e57" providerId="LiveId" clId="{1A73169F-B894-44F6-867D-4DBD99BF518C}" dt="2022-03-19T02:35:17.457" v="13723" actId="478"/>
          <ac:spMkLst>
            <pc:docMk/>
            <pc:sldMk cId="2714415758" sldId="291"/>
            <ac:spMk id="58" creationId="{A9853150-1D5C-4AE3-A5DC-47BD397235C2}"/>
          </ac:spMkLst>
        </pc:spChg>
        <pc:spChg chg="del mod">
          <ac:chgData name="Nghĩa Phạm" userId="437b0e18d13f8e57" providerId="LiveId" clId="{1A73169F-B894-44F6-867D-4DBD99BF518C}" dt="2022-03-19T01:23:03.971" v="13078" actId="478"/>
          <ac:spMkLst>
            <pc:docMk/>
            <pc:sldMk cId="2714415758" sldId="291"/>
            <ac:spMk id="59" creationId="{76A7D937-871A-4B84-A7BF-B889C6F3BDF5}"/>
          </ac:spMkLst>
        </pc:spChg>
        <pc:grpChg chg="add del mod">
          <ac:chgData name="Nghĩa Phạm" userId="437b0e18d13f8e57" providerId="LiveId" clId="{1A73169F-B894-44F6-867D-4DBD99BF518C}" dt="2022-03-19T02:06:13.441" v="13438" actId="165"/>
          <ac:grpSpMkLst>
            <pc:docMk/>
            <pc:sldMk cId="2714415758" sldId="291"/>
            <ac:grpSpMk id="2" creationId="{74B88D7B-5357-4909-A7CB-1EAD049D01D1}"/>
          </ac:grpSpMkLst>
        </pc:grpChg>
        <pc:grpChg chg="add del mod">
          <ac:chgData name="Nghĩa Phạm" userId="437b0e18d13f8e57" providerId="LiveId" clId="{1A73169F-B894-44F6-867D-4DBD99BF518C}" dt="2022-03-15T08:48:27.983" v="11053" actId="478"/>
          <ac:grpSpMkLst>
            <pc:docMk/>
            <pc:sldMk cId="2714415758" sldId="291"/>
            <ac:grpSpMk id="26" creationId="{64AFB634-C965-4791-B92C-5CCBC1C689D8}"/>
          </ac:grpSpMkLst>
        </pc:grpChg>
        <pc:graphicFrameChg chg="add del mod modGraphic">
          <ac:chgData name="Nghĩa Phạm" userId="437b0e18d13f8e57" providerId="LiveId" clId="{1A73169F-B894-44F6-867D-4DBD99BF518C}" dt="2022-03-19T02:34:02.764" v="13705" actId="478"/>
          <ac:graphicFrameMkLst>
            <pc:docMk/>
            <pc:sldMk cId="2714415758" sldId="291"/>
            <ac:graphicFrameMk id="4" creationId="{FEF4FE78-B21F-40EA-8B57-D5D1D31D5849}"/>
          </ac:graphicFrameMkLst>
        </pc:graphicFrameChg>
        <pc:graphicFrameChg chg="add del mod modGraphic">
          <ac:chgData name="Nghĩa Phạm" userId="437b0e18d13f8e57" providerId="LiveId" clId="{1A73169F-B894-44F6-867D-4DBD99BF518C}" dt="2022-03-19T02:37:07.609" v="13737" actId="478"/>
          <ac:graphicFrameMkLst>
            <pc:docMk/>
            <pc:sldMk cId="2714415758" sldId="291"/>
            <ac:graphicFrameMk id="42" creationId="{0A14C8F6-B7A3-4E84-BBCC-3B23DE393D1C}"/>
          </ac:graphicFrameMkLst>
        </pc:graphicFrameChg>
        <pc:picChg chg="add del mod">
          <ac:chgData name="Nghĩa Phạm" userId="437b0e18d13f8e57" providerId="LiveId" clId="{1A73169F-B894-44F6-867D-4DBD99BF518C}" dt="2022-03-17T07:57:17.123" v="12055" actId="478"/>
          <ac:picMkLst>
            <pc:docMk/>
            <pc:sldMk cId="2714415758" sldId="291"/>
            <ac:picMk id="3" creationId="{4026AF4D-C449-47B2-9709-345BACDE3E4E}"/>
          </ac:picMkLst>
        </pc:picChg>
        <pc:picChg chg="add del mod">
          <ac:chgData name="Nghĩa Phạm" userId="437b0e18d13f8e57" providerId="LiveId" clId="{1A73169F-B894-44F6-867D-4DBD99BF518C}" dt="2022-03-17T07:57:17.404" v="12056" actId="478"/>
          <ac:picMkLst>
            <pc:docMk/>
            <pc:sldMk cId="2714415758" sldId="291"/>
            <ac:picMk id="5" creationId="{AA62EE6C-19AB-48CB-AD97-8C65E37921C5}"/>
          </ac:picMkLst>
        </pc:picChg>
        <pc:picChg chg="del">
          <ac:chgData name="Nghĩa Phạm" userId="437b0e18d13f8e57" providerId="LiveId" clId="{1A73169F-B894-44F6-867D-4DBD99BF518C}" dt="2022-03-19T02:37:09.860" v="13738" actId="478"/>
          <ac:picMkLst>
            <pc:docMk/>
            <pc:sldMk cId="2714415758" sldId="291"/>
            <ac:picMk id="25" creationId="{89203564-F71E-43CC-8DD6-7F20F4D9516A}"/>
          </ac:picMkLst>
        </pc:picChg>
        <pc:picChg chg="mod">
          <ac:chgData name="Nghĩa Phạm" userId="437b0e18d13f8e57" providerId="LiveId" clId="{1A73169F-B894-44F6-867D-4DBD99BF518C}" dt="2022-03-07T02:44:57.034" v="9668"/>
          <ac:picMkLst>
            <pc:docMk/>
            <pc:sldMk cId="2714415758" sldId="291"/>
            <ac:picMk id="27" creationId="{1A80EAAE-D4FA-45D3-9A64-79BB08F2272C}"/>
          </ac:picMkLst>
        </pc:picChg>
        <pc:picChg chg="add mod">
          <ac:chgData name="Nghĩa Phạm" userId="437b0e18d13f8e57" providerId="LiveId" clId="{1A73169F-B894-44F6-867D-4DBD99BF518C}" dt="2022-03-17T07:54:57.397" v="12016" actId="1076"/>
          <ac:picMkLst>
            <pc:docMk/>
            <pc:sldMk cId="2714415758" sldId="291"/>
            <ac:picMk id="28" creationId="{929253C9-91D0-4782-98C9-0517EAD9045E}"/>
          </ac:picMkLst>
        </pc:picChg>
        <pc:picChg chg="add mod topLvl">
          <ac:chgData name="Nghĩa Phạm" userId="437b0e18d13f8e57" providerId="LiveId" clId="{1A73169F-B894-44F6-867D-4DBD99BF518C}" dt="2022-03-19T02:06:13.441" v="13438" actId="165"/>
          <ac:picMkLst>
            <pc:docMk/>
            <pc:sldMk cId="2714415758" sldId="291"/>
            <ac:picMk id="34" creationId="{2F433432-914B-41E8-9710-3285656291FD}"/>
          </ac:picMkLst>
        </pc:picChg>
        <pc:picChg chg="add mod">
          <ac:chgData name="Nghĩa Phạm" userId="437b0e18d13f8e57" providerId="LiveId" clId="{1A73169F-B894-44F6-867D-4DBD99BF518C}" dt="2022-03-17T07:55:48.989" v="12038" actId="1076"/>
          <ac:picMkLst>
            <pc:docMk/>
            <pc:sldMk cId="2714415758" sldId="291"/>
            <ac:picMk id="35" creationId="{537CE6E7-9901-46F4-B72D-A4FAA2FC857E}"/>
          </ac:picMkLst>
        </pc:picChg>
        <pc:picChg chg="add mod">
          <ac:chgData name="Nghĩa Phạm" userId="437b0e18d13f8e57" providerId="LiveId" clId="{1A73169F-B894-44F6-867D-4DBD99BF518C}" dt="2022-03-19T01:42:23.173" v="13130" actId="1076"/>
          <ac:picMkLst>
            <pc:docMk/>
            <pc:sldMk cId="2714415758" sldId="291"/>
            <ac:picMk id="36" creationId="{3A753A4E-81FF-4C47-A612-0368AA65508D}"/>
          </ac:picMkLst>
        </pc:picChg>
        <pc:picChg chg="del">
          <ac:chgData name="Nghĩa Phạm" userId="437b0e18d13f8e57" providerId="LiveId" clId="{1A73169F-B894-44F6-867D-4DBD99BF518C}" dt="2022-03-19T02:35:10.767" v="13717" actId="478"/>
          <ac:picMkLst>
            <pc:docMk/>
            <pc:sldMk cId="2714415758" sldId="291"/>
            <ac:picMk id="51" creationId="{5AE944DB-4D68-45F7-B4E3-9B5EDE758F49}"/>
          </ac:picMkLst>
        </pc:picChg>
        <pc:picChg chg="del">
          <ac:chgData name="Nghĩa Phạm" userId="437b0e18d13f8e57" providerId="LiveId" clId="{1A73169F-B894-44F6-867D-4DBD99BF518C}" dt="2022-03-19T02:35:16.311" v="13722" actId="478"/>
          <ac:picMkLst>
            <pc:docMk/>
            <pc:sldMk cId="2714415758" sldId="291"/>
            <ac:picMk id="52" creationId="{9D7A0DDF-085E-41DE-B41A-9FA2F3AC18A5}"/>
          </ac:picMkLst>
        </pc:picChg>
        <pc:picChg chg="del">
          <ac:chgData name="Nghĩa Phạm" userId="437b0e18d13f8e57" providerId="LiveId" clId="{1A73169F-B894-44F6-867D-4DBD99BF518C}" dt="2022-03-19T01:23:01.486" v="13075" actId="478"/>
          <ac:picMkLst>
            <pc:docMk/>
            <pc:sldMk cId="2714415758" sldId="291"/>
            <ac:picMk id="53" creationId="{8762AC11-CCCA-4FBA-B578-CDACD3A9624E}"/>
          </ac:picMkLst>
        </pc:picChg>
      </pc:sldChg>
      <pc:sldChg chg="addSp delSp modSp new del mod setBg">
        <pc:chgData name="Nghĩa Phạm" userId="437b0e18d13f8e57" providerId="LiveId" clId="{1A73169F-B894-44F6-867D-4DBD99BF518C}" dt="2022-03-19T01:33:54.788" v="13118" actId="47"/>
        <pc:sldMkLst>
          <pc:docMk/>
          <pc:sldMk cId="143310366" sldId="292"/>
        </pc:sldMkLst>
        <pc:spChg chg="del">
          <ac:chgData name="Nghĩa Phạm" userId="437b0e18d13f8e57" providerId="LiveId" clId="{1A73169F-B894-44F6-867D-4DBD99BF518C}" dt="2022-03-19T01:25:23.027" v="13080" actId="478"/>
          <ac:spMkLst>
            <pc:docMk/>
            <pc:sldMk cId="143310366" sldId="292"/>
            <ac:spMk id="2" creationId="{1320EEAE-6FB2-4138-90D8-4355E94D2D87}"/>
          </ac:spMkLst>
        </pc:spChg>
        <pc:spChg chg="del">
          <ac:chgData name="Nghĩa Phạm" userId="437b0e18d13f8e57" providerId="LiveId" clId="{1A73169F-B894-44F6-867D-4DBD99BF518C}" dt="2022-03-19T01:25:23.027" v="13080" actId="478"/>
          <ac:spMkLst>
            <pc:docMk/>
            <pc:sldMk cId="143310366" sldId="292"/>
            <ac:spMk id="3" creationId="{F097F406-9484-4E33-A14A-0AE3845D7FCF}"/>
          </ac:spMkLst>
        </pc:spChg>
        <pc:spChg chg="add del mod">
          <ac:chgData name="Nghĩa Phạm" userId="437b0e18d13f8e57" providerId="LiveId" clId="{1A73169F-B894-44F6-867D-4DBD99BF518C}" dt="2022-03-19T01:29:43.318" v="13103" actId="478"/>
          <ac:spMkLst>
            <pc:docMk/>
            <pc:sldMk cId="143310366" sldId="292"/>
            <ac:spMk id="4" creationId="{4FD1E0E9-E024-41BE-8B6F-F8400C283048}"/>
          </ac:spMkLst>
        </pc:spChg>
        <pc:spChg chg="add del mod">
          <ac:chgData name="Nghĩa Phạm" userId="437b0e18d13f8e57" providerId="LiveId" clId="{1A73169F-B894-44F6-867D-4DBD99BF518C}" dt="2022-03-19T01:27:35.833" v="13090" actId="478"/>
          <ac:spMkLst>
            <pc:docMk/>
            <pc:sldMk cId="143310366" sldId="292"/>
            <ac:spMk id="5" creationId="{45D047C1-E2AA-4DD5-A270-DDEFE877183D}"/>
          </ac:spMkLst>
        </pc:spChg>
        <pc:spChg chg="add mod">
          <ac:chgData name="Nghĩa Phạm" userId="437b0e18d13f8e57" providerId="LiveId" clId="{1A73169F-B894-44F6-867D-4DBD99BF518C}" dt="2022-03-19T01:28:48.617" v="13101" actId="164"/>
          <ac:spMkLst>
            <pc:docMk/>
            <pc:sldMk cId="143310366" sldId="292"/>
            <ac:spMk id="8" creationId="{9CD3F2B8-6532-496A-8939-543716692E38}"/>
          </ac:spMkLst>
        </pc:spChg>
        <pc:spChg chg="add mod">
          <ac:chgData name="Nghĩa Phạm" userId="437b0e18d13f8e57" providerId="LiveId" clId="{1A73169F-B894-44F6-867D-4DBD99BF518C}" dt="2022-03-19T01:28:48.617" v="13101" actId="164"/>
          <ac:spMkLst>
            <pc:docMk/>
            <pc:sldMk cId="143310366" sldId="292"/>
            <ac:spMk id="9" creationId="{A0C71E05-67E5-4C12-B8FF-190F9C8DBBA7}"/>
          </ac:spMkLst>
        </pc:spChg>
        <pc:grpChg chg="add del mod">
          <ac:chgData name="Nghĩa Phạm" userId="437b0e18d13f8e57" providerId="LiveId" clId="{1A73169F-B894-44F6-867D-4DBD99BF518C}" dt="2022-03-19T01:29:43.833" v="13104" actId="478"/>
          <ac:grpSpMkLst>
            <pc:docMk/>
            <pc:sldMk cId="143310366" sldId="292"/>
            <ac:grpSpMk id="10" creationId="{9853782A-416C-458C-B383-CFE04F2E6A2C}"/>
          </ac:grpSpMkLst>
        </pc:grpChg>
        <pc:picChg chg="add del mod">
          <ac:chgData name="Nghĩa Phạm" userId="437b0e18d13f8e57" providerId="LiveId" clId="{1A73169F-B894-44F6-867D-4DBD99BF518C}" dt="2022-03-19T01:27:33.666" v="13089" actId="478"/>
          <ac:picMkLst>
            <pc:docMk/>
            <pc:sldMk cId="143310366" sldId="292"/>
            <ac:picMk id="7" creationId="{55616294-C239-4D4E-8E1F-4C321407907A}"/>
          </ac:picMkLst>
        </pc:picChg>
        <pc:picChg chg="add del mod">
          <ac:chgData name="Nghĩa Phạm" userId="437b0e18d13f8e57" providerId="LiveId" clId="{1A73169F-B894-44F6-867D-4DBD99BF518C}" dt="2022-03-19T01:31:19.728" v="13117" actId="478"/>
          <ac:picMkLst>
            <pc:docMk/>
            <pc:sldMk cId="143310366" sldId="292"/>
            <ac:picMk id="12" creationId="{8FEA4035-FF8D-41EC-930C-3FAD605B8B9E}"/>
          </ac:picMkLst>
        </pc:picChg>
        <pc:picChg chg="add del mod">
          <ac:chgData name="Nghĩa Phạm" userId="437b0e18d13f8e57" providerId="LiveId" clId="{1A73169F-B894-44F6-867D-4DBD99BF518C}" dt="2022-03-19T01:30:52.385" v="13110" actId="478"/>
          <ac:picMkLst>
            <pc:docMk/>
            <pc:sldMk cId="143310366" sldId="292"/>
            <ac:picMk id="1026" creationId="{00E72EC0-3083-403C-A0B0-447F6DAD9F27}"/>
          </ac:picMkLst>
        </pc:picChg>
      </pc:sldChg>
      <pc:sldChg chg="addSp delSp modSp add del mod ord">
        <pc:chgData name="Nghĩa Phạm" userId="437b0e18d13f8e57" providerId="LiveId" clId="{1A73169F-B894-44F6-867D-4DBD99BF518C}" dt="2022-03-19T01:22:54.380" v="13072" actId="47"/>
        <pc:sldMkLst>
          <pc:docMk/>
          <pc:sldMk cId="2270624246" sldId="292"/>
        </pc:sldMkLst>
        <pc:spChg chg="del">
          <ac:chgData name="Nghĩa Phạm" userId="437b0e18d13f8e57" providerId="LiveId" clId="{1A73169F-B894-44F6-867D-4DBD99BF518C}" dt="2022-03-17T08:21:30.980" v="13043" actId="478"/>
          <ac:spMkLst>
            <pc:docMk/>
            <pc:sldMk cId="2270624246" sldId="292"/>
            <ac:spMk id="6" creationId="{A7A6A64D-4B72-4170-B0A7-6C9003F1ACCE}"/>
          </ac:spMkLst>
        </pc:spChg>
        <pc:spChg chg="del">
          <ac:chgData name="Nghĩa Phạm" userId="437b0e18d13f8e57" providerId="LiveId" clId="{1A73169F-B894-44F6-867D-4DBD99BF518C}" dt="2022-03-17T08:21:30.980" v="13043" actId="478"/>
          <ac:spMkLst>
            <pc:docMk/>
            <pc:sldMk cId="2270624246" sldId="292"/>
            <ac:spMk id="7" creationId="{D0A88A50-5608-4553-9CAE-220F55E90C7E}"/>
          </ac:spMkLst>
        </pc:spChg>
        <pc:spChg chg="del">
          <ac:chgData name="Nghĩa Phạm" userId="437b0e18d13f8e57" providerId="LiveId" clId="{1A73169F-B894-44F6-867D-4DBD99BF518C}" dt="2022-03-17T08:21:30.980" v="13043" actId="478"/>
          <ac:spMkLst>
            <pc:docMk/>
            <pc:sldMk cId="2270624246" sldId="292"/>
            <ac:spMk id="20" creationId="{EBC6824D-B94D-48B0-BD06-31FDEF6203D9}"/>
          </ac:spMkLst>
        </pc:spChg>
        <pc:spChg chg="del">
          <ac:chgData name="Nghĩa Phạm" userId="437b0e18d13f8e57" providerId="LiveId" clId="{1A73169F-B894-44F6-867D-4DBD99BF518C}" dt="2022-03-17T08:21:30.980" v="13043" actId="478"/>
          <ac:spMkLst>
            <pc:docMk/>
            <pc:sldMk cId="2270624246" sldId="292"/>
            <ac:spMk id="22" creationId="{2801F150-9687-49B3-A1E1-33BC47AA4EAC}"/>
          </ac:spMkLst>
        </pc:spChg>
        <pc:spChg chg="del">
          <ac:chgData name="Nghĩa Phạm" userId="437b0e18d13f8e57" providerId="LiveId" clId="{1A73169F-B894-44F6-867D-4DBD99BF518C}" dt="2022-03-17T08:21:30.980" v="13043" actId="478"/>
          <ac:spMkLst>
            <pc:docMk/>
            <pc:sldMk cId="2270624246" sldId="292"/>
            <ac:spMk id="32" creationId="{902F3622-E212-4948-B733-22BDDDC9C889}"/>
          </ac:spMkLst>
        </pc:spChg>
        <pc:spChg chg="del">
          <ac:chgData name="Nghĩa Phạm" userId="437b0e18d13f8e57" providerId="LiveId" clId="{1A73169F-B894-44F6-867D-4DBD99BF518C}" dt="2022-03-17T08:21:30.980" v="13043" actId="478"/>
          <ac:spMkLst>
            <pc:docMk/>
            <pc:sldMk cId="2270624246" sldId="292"/>
            <ac:spMk id="37" creationId="{A847A1C4-7DBB-4D8C-B2C2-5B4A54C2354F}"/>
          </ac:spMkLst>
        </pc:spChg>
        <pc:spChg chg="del">
          <ac:chgData name="Nghĩa Phạm" userId="437b0e18d13f8e57" providerId="LiveId" clId="{1A73169F-B894-44F6-867D-4DBD99BF518C}" dt="2022-03-17T08:21:30.980" v="13043" actId="478"/>
          <ac:spMkLst>
            <pc:docMk/>
            <pc:sldMk cId="2270624246" sldId="292"/>
            <ac:spMk id="38" creationId="{9E37830B-BCD6-4124-ACC9-BAF060367A7F}"/>
          </ac:spMkLst>
        </pc:spChg>
        <pc:spChg chg="del">
          <ac:chgData name="Nghĩa Phạm" userId="437b0e18d13f8e57" providerId="LiveId" clId="{1A73169F-B894-44F6-867D-4DBD99BF518C}" dt="2022-03-17T08:21:30.980" v="13043" actId="478"/>
          <ac:spMkLst>
            <pc:docMk/>
            <pc:sldMk cId="2270624246" sldId="292"/>
            <ac:spMk id="40" creationId="{5B317B13-923E-492F-9D33-25AB5F51BD99}"/>
          </ac:spMkLst>
        </pc:spChg>
        <pc:spChg chg="del">
          <ac:chgData name="Nghĩa Phạm" userId="437b0e18d13f8e57" providerId="LiveId" clId="{1A73169F-B894-44F6-867D-4DBD99BF518C}" dt="2022-03-17T08:21:30.980" v="13043" actId="478"/>
          <ac:spMkLst>
            <pc:docMk/>
            <pc:sldMk cId="2270624246" sldId="292"/>
            <ac:spMk id="41" creationId="{3E0BB338-0261-4700-B948-F946E08D47E6}"/>
          </ac:spMkLst>
        </pc:spChg>
        <pc:spChg chg="del">
          <ac:chgData name="Nghĩa Phạm" userId="437b0e18d13f8e57" providerId="LiveId" clId="{1A73169F-B894-44F6-867D-4DBD99BF518C}" dt="2022-03-17T08:21:30.980" v="13043" actId="478"/>
          <ac:spMkLst>
            <pc:docMk/>
            <pc:sldMk cId="2270624246" sldId="292"/>
            <ac:spMk id="43" creationId="{83B26900-E79E-4DF2-97C1-0F905A6D80D7}"/>
          </ac:spMkLst>
        </pc:spChg>
        <pc:spChg chg="del">
          <ac:chgData name="Nghĩa Phạm" userId="437b0e18d13f8e57" providerId="LiveId" clId="{1A73169F-B894-44F6-867D-4DBD99BF518C}" dt="2022-03-17T08:21:30.980" v="13043" actId="478"/>
          <ac:spMkLst>
            <pc:docMk/>
            <pc:sldMk cId="2270624246" sldId="292"/>
            <ac:spMk id="45" creationId="{FD7D0CF6-B4F0-4CD7-A9AA-4F8D5C0B91F1}"/>
          </ac:spMkLst>
        </pc:spChg>
        <pc:spChg chg="del">
          <ac:chgData name="Nghĩa Phạm" userId="437b0e18d13f8e57" providerId="LiveId" clId="{1A73169F-B894-44F6-867D-4DBD99BF518C}" dt="2022-03-17T08:21:30.980" v="13043" actId="478"/>
          <ac:spMkLst>
            <pc:docMk/>
            <pc:sldMk cId="2270624246" sldId="292"/>
            <ac:spMk id="54" creationId="{A4C9FFE3-A9E9-4100-ACBE-C947BBB3233F}"/>
          </ac:spMkLst>
        </pc:spChg>
        <pc:spChg chg="del">
          <ac:chgData name="Nghĩa Phạm" userId="437b0e18d13f8e57" providerId="LiveId" clId="{1A73169F-B894-44F6-867D-4DBD99BF518C}" dt="2022-03-17T08:21:30.980" v="13043" actId="478"/>
          <ac:spMkLst>
            <pc:docMk/>
            <pc:sldMk cId="2270624246" sldId="292"/>
            <ac:spMk id="55" creationId="{B38EF246-E0E1-4CA9-8D9D-F262CA46D9CB}"/>
          </ac:spMkLst>
        </pc:spChg>
        <pc:spChg chg="del">
          <ac:chgData name="Nghĩa Phạm" userId="437b0e18d13f8e57" providerId="LiveId" clId="{1A73169F-B894-44F6-867D-4DBD99BF518C}" dt="2022-03-17T08:21:30.980" v="13043" actId="478"/>
          <ac:spMkLst>
            <pc:docMk/>
            <pc:sldMk cId="2270624246" sldId="292"/>
            <ac:spMk id="56" creationId="{D1C6FB04-2B5D-4339-B2FA-EE9EDB318BFE}"/>
          </ac:spMkLst>
        </pc:spChg>
        <pc:spChg chg="del">
          <ac:chgData name="Nghĩa Phạm" userId="437b0e18d13f8e57" providerId="LiveId" clId="{1A73169F-B894-44F6-867D-4DBD99BF518C}" dt="2022-03-17T08:21:30.980" v="13043" actId="478"/>
          <ac:spMkLst>
            <pc:docMk/>
            <pc:sldMk cId="2270624246" sldId="292"/>
            <ac:spMk id="57" creationId="{348C566B-44E7-405A-B426-654FD7B872CE}"/>
          </ac:spMkLst>
        </pc:spChg>
        <pc:spChg chg="del">
          <ac:chgData name="Nghĩa Phạm" userId="437b0e18d13f8e57" providerId="LiveId" clId="{1A73169F-B894-44F6-867D-4DBD99BF518C}" dt="2022-03-17T08:21:30.980" v="13043" actId="478"/>
          <ac:spMkLst>
            <pc:docMk/>
            <pc:sldMk cId="2270624246" sldId="292"/>
            <ac:spMk id="58" creationId="{A9853150-1D5C-4AE3-A5DC-47BD397235C2}"/>
          </ac:spMkLst>
        </pc:spChg>
        <pc:spChg chg="del">
          <ac:chgData name="Nghĩa Phạm" userId="437b0e18d13f8e57" providerId="LiveId" clId="{1A73169F-B894-44F6-867D-4DBD99BF518C}" dt="2022-03-17T08:21:30.980" v="13043" actId="478"/>
          <ac:spMkLst>
            <pc:docMk/>
            <pc:sldMk cId="2270624246" sldId="292"/>
            <ac:spMk id="59" creationId="{76A7D937-871A-4B84-A7BF-B889C6F3BDF5}"/>
          </ac:spMkLst>
        </pc:spChg>
        <pc:grpChg chg="del">
          <ac:chgData name="Nghĩa Phạm" userId="437b0e18d13f8e57" providerId="LiveId" clId="{1A73169F-B894-44F6-867D-4DBD99BF518C}" dt="2022-03-17T08:21:30.980" v="13043" actId="478"/>
          <ac:grpSpMkLst>
            <pc:docMk/>
            <pc:sldMk cId="2270624246" sldId="292"/>
            <ac:grpSpMk id="16" creationId="{5605D184-A573-47FB-9DE1-0B6612206C4F}"/>
          </ac:grpSpMkLst>
        </pc:grpChg>
        <pc:picChg chg="del">
          <ac:chgData name="Nghĩa Phạm" userId="437b0e18d13f8e57" providerId="LiveId" clId="{1A73169F-B894-44F6-867D-4DBD99BF518C}" dt="2022-03-17T08:21:30.980" v="13043" actId="478"/>
          <ac:picMkLst>
            <pc:docMk/>
            <pc:sldMk cId="2270624246" sldId="292"/>
            <ac:picMk id="25" creationId="{89203564-F71E-43CC-8DD6-7F20F4D9516A}"/>
          </ac:picMkLst>
        </pc:picChg>
        <pc:picChg chg="del">
          <ac:chgData name="Nghĩa Phạm" userId="437b0e18d13f8e57" providerId="LiveId" clId="{1A73169F-B894-44F6-867D-4DBD99BF518C}" dt="2022-03-17T08:21:30.980" v="13043" actId="478"/>
          <ac:picMkLst>
            <pc:docMk/>
            <pc:sldMk cId="2270624246" sldId="292"/>
            <ac:picMk id="28" creationId="{929253C9-91D0-4782-98C9-0517EAD9045E}"/>
          </ac:picMkLst>
        </pc:picChg>
        <pc:picChg chg="add mod">
          <ac:chgData name="Nghĩa Phạm" userId="437b0e18d13f8e57" providerId="LiveId" clId="{1A73169F-B894-44F6-867D-4DBD99BF518C}" dt="2022-03-17T08:21:35.212" v="13045" actId="1076"/>
          <ac:picMkLst>
            <pc:docMk/>
            <pc:sldMk cId="2270624246" sldId="292"/>
            <ac:picMk id="30" creationId="{82448D82-C300-4306-97DC-10A17DA46BE3}"/>
          </ac:picMkLst>
        </pc:picChg>
        <pc:picChg chg="del">
          <ac:chgData name="Nghĩa Phạm" userId="437b0e18d13f8e57" providerId="LiveId" clId="{1A73169F-B894-44F6-867D-4DBD99BF518C}" dt="2022-03-17T08:21:30.980" v="13043" actId="478"/>
          <ac:picMkLst>
            <pc:docMk/>
            <pc:sldMk cId="2270624246" sldId="292"/>
            <ac:picMk id="34" creationId="{2F433432-914B-41E8-9710-3285656291FD}"/>
          </ac:picMkLst>
        </pc:picChg>
        <pc:picChg chg="del">
          <ac:chgData name="Nghĩa Phạm" userId="437b0e18d13f8e57" providerId="LiveId" clId="{1A73169F-B894-44F6-867D-4DBD99BF518C}" dt="2022-03-17T08:21:30.980" v="13043" actId="478"/>
          <ac:picMkLst>
            <pc:docMk/>
            <pc:sldMk cId="2270624246" sldId="292"/>
            <ac:picMk id="35" creationId="{537CE6E7-9901-46F4-B72D-A4FAA2FC857E}"/>
          </ac:picMkLst>
        </pc:picChg>
        <pc:picChg chg="del">
          <ac:chgData name="Nghĩa Phạm" userId="437b0e18d13f8e57" providerId="LiveId" clId="{1A73169F-B894-44F6-867D-4DBD99BF518C}" dt="2022-03-17T08:21:30.980" v="13043" actId="478"/>
          <ac:picMkLst>
            <pc:docMk/>
            <pc:sldMk cId="2270624246" sldId="292"/>
            <ac:picMk id="36" creationId="{3A753A4E-81FF-4C47-A612-0368AA65508D}"/>
          </ac:picMkLst>
        </pc:picChg>
        <pc:picChg chg="del">
          <ac:chgData name="Nghĩa Phạm" userId="437b0e18d13f8e57" providerId="LiveId" clId="{1A73169F-B894-44F6-867D-4DBD99BF518C}" dt="2022-03-17T08:21:30.980" v="13043" actId="478"/>
          <ac:picMkLst>
            <pc:docMk/>
            <pc:sldMk cId="2270624246" sldId="292"/>
            <ac:picMk id="51" creationId="{5AE944DB-4D68-45F7-B4E3-9B5EDE758F49}"/>
          </ac:picMkLst>
        </pc:picChg>
        <pc:picChg chg="del">
          <ac:chgData name="Nghĩa Phạm" userId="437b0e18d13f8e57" providerId="LiveId" clId="{1A73169F-B894-44F6-867D-4DBD99BF518C}" dt="2022-03-17T08:21:30.980" v="13043" actId="478"/>
          <ac:picMkLst>
            <pc:docMk/>
            <pc:sldMk cId="2270624246" sldId="292"/>
            <ac:picMk id="52" creationId="{9D7A0DDF-085E-41DE-B41A-9FA2F3AC18A5}"/>
          </ac:picMkLst>
        </pc:picChg>
        <pc:picChg chg="del">
          <ac:chgData name="Nghĩa Phạm" userId="437b0e18d13f8e57" providerId="LiveId" clId="{1A73169F-B894-44F6-867D-4DBD99BF518C}" dt="2022-03-17T08:21:30.980" v="13043" actId="478"/>
          <ac:picMkLst>
            <pc:docMk/>
            <pc:sldMk cId="2270624246" sldId="292"/>
            <ac:picMk id="53" creationId="{8762AC11-CCCA-4FBA-B578-CDACD3A9624E}"/>
          </ac:picMkLst>
        </pc:picChg>
      </pc:sldChg>
      <pc:sldChg chg="addSp delSp modSp add del mod">
        <pc:chgData name="Nghĩa Phạm" userId="437b0e18d13f8e57" providerId="LiveId" clId="{1A73169F-B894-44F6-867D-4DBD99BF518C}" dt="2022-03-17T07:26:54.781" v="11548" actId="47"/>
        <pc:sldMkLst>
          <pc:docMk/>
          <pc:sldMk cId="3248198354" sldId="292"/>
        </pc:sldMkLst>
        <pc:spChg chg="add del mod">
          <ac:chgData name="Nghĩa Phạm" userId="437b0e18d13f8e57" providerId="LiveId" clId="{1A73169F-B894-44F6-867D-4DBD99BF518C}" dt="2022-03-06T04:46:03.261" v="9105" actId="478"/>
          <ac:spMkLst>
            <pc:docMk/>
            <pc:sldMk cId="3248198354" sldId="292"/>
            <ac:spMk id="24" creationId="{7A389D94-C315-4272-868D-0D7F3B484BE6}"/>
          </ac:spMkLst>
        </pc:spChg>
        <pc:spChg chg="add mod">
          <ac:chgData name="Nghĩa Phạm" userId="437b0e18d13f8e57" providerId="LiveId" clId="{1A73169F-B894-44F6-867D-4DBD99BF518C}" dt="2022-03-06T04:43:44.256" v="9082"/>
          <ac:spMkLst>
            <pc:docMk/>
            <pc:sldMk cId="3248198354" sldId="292"/>
            <ac:spMk id="26" creationId="{B00C265E-D2A3-403E-A7BA-F4038674B7AA}"/>
          </ac:spMkLst>
        </pc:spChg>
        <pc:spChg chg="add mod">
          <ac:chgData name="Nghĩa Phạm" userId="437b0e18d13f8e57" providerId="LiveId" clId="{1A73169F-B894-44F6-867D-4DBD99BF518C}" dt="2022-03-06T04:46:03.523" v="9106"/>
          <ac:spMkLst>
            <pc:docMk/>
            <pc:sldMk cId="3248198354" sldId="292"/>
            <ac:spMk id="27" creationId="{AF0723F0-097B-47A1-ACA7-AFB1DC4B10D9}"/>
          </ac:spMkLst>
        </pc:spChg>
        <pc:spChg chg="mod">
          <ac:chgData name="Nghĩa Phạm" userId="437b0e18d13f8e57" providerId="LiveId" clId="{1A73169F-B894-44F6-867D-4DBD99BF518C}" dt="2022-03-07T02:44:58.199" v="9669"/>
          <ac:spMkLst>
            <pc:docMk/>
            <pc:sldMk cId="3248198354" sldId="292"/>
            <ac:spMk id="30" creationId="{AA07E764-DA34-4960-BB5F-CA87967D96E4}"/>
          </ac:spMkLst>
        </pc:spChg>
        <pc:spChg chg="add mod">
          <ac:chgData name="Nghĩa Phạm" userId="437b0e18d13f8e57" providerId="LiveId" clId="{1A73169F-B894-44F6-867D-4DBD99BF518C}" dt="2022-03-15T08:48:32.086" v="11056"/>
          <ac:spMkLst>
            <pc:docMk/>
            <pc:sldMk cId="3248198354" sldId="292"/>
            <ac:spMk id="31" creationId="{9BC79169-27A4-4EC4-B248-985895A8538E}"/>
          </ac:spMkLst>
        </pc:spChg>
        <pc:spChg chg="add mod">
          <ac:chgData name="Nghĩa Phạm" userId="437b0e18d13f8e57" providerId="LiveId" clId="{1A73169F-B894-44F6-867D-4DBD99BF518C}" dt="2022-03-15T08:48:32.086" v="11056"/>
          <ac:spMkLst>
            <pc:docMk/>
            <pc:sldMk cId="3248198354" sldId="292"/>
            <ac:spMk id="33" creationId="{FC1DE868-DBF7-4BAF-ACFF-E42391BD9FD9}"/>
          </ac:spMkLst>
        </pc:spChg>
        <pc:grpChg chg="add del mod">
          <ac:chgData name="Nghĩa Phạm" userId="437b0e18d13f8e57" providerId="LiveId" clId="{1A73169F-B894-44F6-867D-4DBD99BF518C}" dt="2022-03-15T08:48:31.841" v="11055" actId="478"/>
          <ac:grpSpMkLst>
            <pc:docMk/>
            <pc:sldMk cId="3248198354" sldId="292"/>
            <ac:grpSpMk id="28" creationId="{8D2E4E71-903C-4AAE-BFE5-06D65F07ED01}"/>
          </ac:grpSpMkLst>
        </pc:grpChg>
        <pc:picChg chg="mod">
          <ac:chgData name="Nghĩa Phạm" userId="437b0e18d13f8e57" providerId="LiveId" clId="{1A73169F-B894-44F6-867D-4DBD99BF518C}" dt="2022-03-07T02:44:58.199" v="9669"/>
          <ac:picMkLst>
            <pc:docMk/>
            <pc:sldMk cId="3248198354" sldId="292"/>
            <ac:picMk id="29" creationId="{24196989-126E-44C4-9E9E-DF30F44DAD9D}"/>
          </ac:picMkLst>
        </pc:picChg>
      </pc:sldChg>
      <pc:sldChg chg="delSp new del mod">
        <pc:chgData name="Nghĩa Phạm" userId="437b0e18d13f8e57" providerId="LiveId" clId="{1A73169F-B894-44F6-867D-4DBD99BF518C}" dt="2022-03-19T02:17:57.661" v="13621" actId="47"/>
        <pc:sldMkLst>
          <pc:docMk/>
          <pc:sldMk cId="3503810220" sldId="292"/>
        </pc:sldMkLst>
        <pc:spChg chg="del">
          <ac:chgData name="Nghĩa Phạm" userId="437b0e18d13f8e57" providerId="LiveId" clId="{1A73169F-B894-44F6-867D-4DBD99BF518C}" dt="2022-03-19T01:53:05.033" v="13150" actId="478"/>
          <ac:spMkLst>
            <pc:docMk/>
            <pc:sldMk cId="3503810220" sldId="292"/>
            <ac:spMk id="2" creationId="{07EEB562-26A3-4BED-B321-93E6615438B0}"/>
          </ac:spMkLst>
        </pc:spChg>
        <pc:spChg chg="del">
          <ac:chgData name="Nghĩa Phạm" userId="437b0e18d13f8e57" providerId="LiveId" clId="{1A73169F-B894-44F6-867D-4DBD99BF518C}" dt="2022-03-19T01:53:05.033" v="13150" actId="478"/>
          <ac:spMkLst>
            <pc:docMk/>
            <pc:sldMk cId="3503810220" sldId="292"/>
            <ac:spMk id="3" creationId="{97F02BA8-D347-454B-AC33-ACF299AD3B72}"/>
          </ac:spMkLst>
        </pc:spChg>
      </pc:sldChg>
      <pc:sldChg chg="modSp add del mod modTransition">
        <pc:chgData name="Nghĩa Phạm" userId="437b0e18d13f8e57" providerId="LiveId" clId="{1A73169F-B894-44F6-867D-4DBD99BF518C}" dt="2022-03-17T08:18:40.268" v="12928" actId="47"/>
        <pc:sldMkLst>
          <pc:docMk/>
          <pc:sldMk cId="3834738777" sldId="292"/>
        </pc:sldMkLst>
        <pc:spChg chg="mod">
          <ac:chgData name="Nghĩa Phạm" userId="437b0e18d13f8e57" providerId="LiveId" clId="{1A73169F-B894-44F6-867D-4DBD99BF518C}" dt="2022-03-17T08:11:42.210" v="12519" actId="1076"/>
          <ac:spMkLst>
            <pc:docMk/>
            <pc:sldMk cId="3834738777" sldId="292"/>
            <ac:spMk id="3" creationId="{5814B4D6-1A42-4514-8DDB-B0E41C1CF19A}"/>
          </ac:spMkLst>
        </pc:spChg>
      </pc:sldChg>
      <pc:sldChg chg="add del ord">
        <pc:chgData name="Nghĩa Phạm" userId="437b0e18d13f8e57" providerId="LiveId" clId="{1A73169F-B894-44F6-867D-4DBD99BF518C}" dt="2022-03-17T08:23:34.103" v="13059" actId="47"/>
        <pc:sldMkLst>
          <pc:docMk/>
          <pc:sldMk cId="1314736522" sldId="293"/>
        </pc:sldMkLst>
      </pc:sldChg>
      <pc:sldChg chg="addSp delSp modSp add del mod">
        <pc:chgData name="Nghĩa Phạm" userId="437b0e18d13f8e57" providerId="LiveId" clId="{1A73169F-B894-44F6-867D-4DBD99BF518C}" dt="2022-03-17T07:26:56.387" v="11549" actId="47"/>
        <pc:sldMkLst>
          <pc:docMk/>
          <pc:sldMk cId="2806400181" sldId="293"/>
        </pc:sldMkLst>
        <pc:spChg chg="add del mod">
          <ac:chgData name="Nghĩa Phạm" userId="437b0e18d13f8e57" providerId="LiveId" clId="{1A73169F-B894-44F6-867D-4DBD99BF518C}" dt="2022-03-06T04:46:06.245" v="9107" actId="478"/>
          <ac:spMkLst>
            <pc:docMk/>
            <pc:sldMk cId="2806400181" sldId="293"/>
            <ac:spMk id="24" creationId="{83085701-83AC-499E-B9E7-423846436600}"/>
          </ac:spMkLst>
        </pc:spChg>
        <pc:spChg chg="add mod">
          <ac:chgData name="Nghĩa Phạm" userId="437b0e18d13f8e57" providerId="LiveId" clId="{1A73169F-B894-44F6-867D-4DBD99BF518C}" dt="2022-03-06T04:43:47.092" v="9083"/>
          <ac:spMkLst>
            <pc:docMk/>
            <pc:sldMk cId="2806400181" sldId="293"/>
            <ac:spMk id="26" creationId="{4892FC1A-834D-48DE-97F8-D7D9C892DCD0}"/>
          </ac:spMkLst>
        </pc:spChg>
        <pc:spChg chg="add mod">
          <ac:chgData name="Nghĩa Phạm" userId="437b0e18d13f8e57" providerId="LiveId" clId="{1A73169F-B894-44F6-867D-4DBD99BF518C}" dt="2022-03-06T04:46:06.540" v="9108"/>
          <ac:spMkLst>
            <pc:docMk/>
            <pc:sldMk cId="2806400181" sldId="293"/>
            <ac:spMk id="27" creationId="{2FD3EEA5-771B-47EE-A357-ED1EE6C679A6}"/>
          </ac:spMkLst>
        </pc:spChg>
        <pc:spChg chg="mod">
          <ac:chgData name="Nghĩa Phạm" userId="437b0e18d13f8e57" providerId="LiveId" clId="{1A73169F-B894-44F6-867D-4DBD99BF518C}" dt="2022-03-07T02:44:59.297" v="9670"/>
          <ac:spMkLst>
            <pc:docMk/>
            <pc:sldMk cId="2806400181" sldId="293"/>
            <ac:spMk id="30" creationId="{3D14121C-9E83-4010-BC56-4377B86F7A4A}"/>
          </ac:spMkLst>
        </pc:spChg>
        <pc:spChg chg="add mod">
          <ac:chgData name="Nghĩa Phạm" userId="437b0e18d13f8e57" providerId="LiveId" clId="{1A73169F-B894-44F6-867D-4DBD99BF518C}" dt="2022-03-15T08:48:35.057" v="11058"/>
          <ac:spMkLst>
            <pc:docMk/>
            <pc:sldMk cId="2806400181" sldId="293"/>
            <ac:spMk id="31" creationId="{CD6883FB-FEB8-47F1-A24D-9E6A4978C1DC}"/>
          </ac:spMkLst>
        </pc:spChg>
        <pc:spChg chg="add mod">
          <ac:chgData name="Nghĩa Phạm" userId="437b0e18d13f8e57" providerId="LiveId" clId="{1A73169F-B894-44F6-867D-4DBD99BF518C}" dt="2022-03-15T08:48:35.057" v="11058"/>
          <ac:spMkLst>
            <pc:docMk/>
            <pc:sldMk cId="2806400181" sldId="293"/>
            <ac:spMk id="33" creationId="{9F6BD4C9-C135-42F7-90AF-32B8FFB6A2A8}"/>
          </ac:spMkLst>
        </pc:spChg>
        <pc:grpChg chg="add del mod">
          <ac:chgData name="Nghĩa Phạm" userId="437b0e18d13f8e57" providerId="LiveId" clId="{1A73169F-B894-44F6-867D-4DBD99BF518C}" dt="2022-03-15T08:48:34.793" v="11057" actId="478"/>
          <ac:grpSpMkLst>
            <pc:docMk/>
            <pc:sldMk cId="2806400181" sldId="293"/>
            <ac:grpSpMk id="28" creationId="{C95E3168-2E10-4A54-BF32-EF07302E3F72}"/>
          </ac:grpSpMkLst>
        </pc:grpChg>
        <pc:picChg chg="mod">
          <ac:chgData name="Nghĩa Phạm" userId="437b0e18d13f8e57" providerId="LiveId" clId="{1A73169F-B894-44F6-867D-4DBD99BF518C}" dt="2022-03-07T02:44:59.297" v="9670"/>
          <ac:picMkLst>
            <pc:docMk/>
            <pc:sldMk cId="2806400181" sldId="293"/>
            <ac:picMk id="29" creationId="{C96A28C1-F212-4B07-B6CE-EC0024E66774}"/>
          </ac:picMkLst>
        </pc:picChg>
      </pc:sldChg>
      <pc:sldChg chg="addSp delSp modSp new mod modTransition setBg">
        <pc:chgData name="Nghĩa Phạm" userId="437b0e18d13f8e57" providerId="LiveId" clId="{1A73169F-B894-44F6-867D-4DBD99BF518C}" dt="2022-03-19T06:34:51.171" v="14379" actId="164"/>
        <pc:sldMkLst>
          <pc:docMk/>
          <pc:sldMk cId="4271098992" sldId="293"/>
        </pc:sldMkLst>
        <pc:spChg chg="del">
          <ac:chgData name="Nghĩa Phạm" userId="437b0e18d13f8e57" providerId="LiveId" clId="{1A73169F-B894-44F6-867D-4DBD99BF518C}" dt="2022-03-19T01:57:00.395" v="13152" actId="478"/>
          <ac:spMkLst>
            <pc:docMk/>
            <pc:sldMk cId="4271098992" sldId="293"/>
            <ac:spMk id="2" creationId="{CE1A1A3C-AF1A-4FDC-BD4D-527A5B61C0A7}"/>
          </ac:spMkLst>
        </pc:spChg>
        <pc:spChg chg="del">
          <ac:chgData name="Nghĩa Phạm" userId="437b0e18d13f8e57" providerId="LiveId" clId="{1A73169F-B894-44F6-867D-4DBD99BF518C}" dt="2022-03-19T01:57:00.395" v="13152" actId="478"/>
          <ac:spMkLst>
            <pc:docMk/>
            <pc:sldMk cId="4271098992" sldId="293"/>
            <ac:spMk id="3" creationId="{D163D50E-CB01-4C3C-9B82-3370572FEF37}"/>
          </ac:spMkLst>
        </pc:spChg>
        <pc:spChg chg="add mod">
          <ac:chgData name="Nghĩa Phạm" userId="437b0e18d13f8e57" providerId="LiveId" clId="{1A73169F-B894-44F6-867D-4DBD99BF518C}" dt="2022-03-19T06:34:51.171" v="14379" actId="164"/>
          <ac:spMkLst>
            <pc:docMk/>
            <pc:sldMk cId="4271098992" sldId="293"/>
            <ac:spMk id="4" creationId="{FEDC7497-8BBD-48DC-BA5F-5DECD14769C8}"/>
          </ac:spMkLst>
        </pc:spChg>
        <pc:spChg chg="add mod">
          <ac:chgData name="Nghĩa Phạm" userId="437b0e18d13f8e57" providerId="LiveId" clId="{1A73169F-B894-44F6-867D-4DBD99BF518C}" dt="2022-03-19T02:10:25.653" v="13504" actId="14100"/>
          <ac:spMkLst>
            <pc:docMk/>
            <pc:sldMk cId="4271098992" sldId="293"/>
            <ac:spMk id="5" creationId="{B67D06EB-6191-4AA3-B2F4-6D909202E265}"/>
          </ac:spMkLst>
        </pc:spChg>
        <pc:spChg chg="add del mod">
          <ac:chgData name="Nghĩa Phạm" userId="437b0e18d13f8e57" providerId="LiveId" clId="{1A73169F-B894-44F6-867D-4DBD99BF518C}" dt="2022-03-19T01:58:09.626" v="13190" actId="478"/>
          <ac:spMkLst>
            <pc:docMk/>
            <pc:sldMk cId="4271098992" sldId="293"/>
            <ac:spMk id="6" creationId="{7EB3451E-4F2D-49E6-8DAA-BECA231C6572}"/>
          </ac:spMkLst>
        </pc:spChg>
        <pc:spChg chg="add mod">
          <ac:chgData name="Nghĩa Phạm" userId="437b0e18d13f8e57" providerId="LiveId" clId="{1A73169F-B894-44F6-867D-4DBD99BF518C}" dt="2022-03-19T02:14:45.479" v="13593" actId="1076"/>
          <ac:spMkLst>
            <pc:docMk/>
            <pc:sldMk cId="4271098992" sldId="293"/>
            <ac:spMk id="7" creationId="{EA409AF6-5546-4FB7-B902-B43BB07FDC65}"/>
          </ac:spMkLst>
        </pc:spChg>
        <pc:spChg chg="add mod">
          <ac:chgData name="Nghĩa Phạm" userId="437b0e18d13f8e57" providerId="LiveId" clId="{1A73169F-B894-44F6-867D-4DBD99BF518C}" dt="2022-03-19T02:07:45.173" v="13463" actId="14100"/>
          <ac:spMkLst>
            <pc:docMk/>
            <pc:sldMk cId="4271098992" sldId="293"/>
            <ac:spMk id="8" creationId="{39D792AB-D624-406F-A036-FEDC6F968187}"/>
          </ac:spMkLst>
        </pc:spChg>
        <pc:spChg chg="add mod">
          <ac:chgData name="Nghĩa Phạm" userId="437b0e18d13f8e57" providerId="LiveId" clId="{1A73169F-B894-44F6-867D-4DBD99BF518C}" dt="2022-03-19T02:13:25.877" v="13567" actId="14100"/>
          <ac:spMkLst>
            <pc:docMk/>
            <pc:sldMk cId="4271098992" sldId="293"/>
            <ac:spMk id="9" creationId="{597981EF-41C1-4B93-AA0A-B77218E55F6A}"/>
          </ac:spMkLst>
        </pc:spChg>
        <pc:spChg chg="add mod">
          <ac:chgData name="Nghĩa Phạm" userId="437b0e18d13f8e57" providerId="LiveId" clId="{1A73169F-B894-44F6-867D-4DBD99BF518C}" dt="2022-03-19T02:02:17.694" v="13378" actId="207"/>
          <ac:spMkLst>
            <pc:docMk/>
            <pc:sldMk cId="4271098992" sldId="293"/>
            <ac:spMk id="10" creationId="{89BB0109-A8BA-401C-B248-840B83A1683D}"/>
          </ac:spMkLst>
        </pc:spChg>
        <pc:spChg chg="add mod">
          <ac:chgData name="Nghĩa Phạm" userId="437b0e18d13f8e57" providerId="LiveId" clId="{1A73169F-B894-44F6-867D-4DBD99BF518C}" dt="2022-03-19T06:34:51.171" v="14379" actId="164"/>
          <ac:spMkLst>
            <pc:docMk/>
            <pc:sldMk cId="4271098992" sldId="293"/>
            <ac:spMk id="14" creationId="{7E474342-36AD-46B1-B898-FA9F9B7CEE0F}"/>
          </ac:spMkLst>
        </pc:spChg>
        <pc:spChg chg="add mod">
          <ac:chgData name="Nghĩa Phạm" userId="437b0e18d13f8e57" providerId="LiveId" clId="{1A73169F-B894-44F6-867D-4DBD99BF518C}" dt="2022-03-19T02:09:40.169" v="13480" actId="20577"/>
          <ac:spMkLst>
            <pc:docMk/>
            <pc:sldMk cId="4271098992" sldId="293"/>
            <ac:spMk id="16" creationId="{78E28587-DFF5-4D84-A3FB-9212834AFF5A}"/>
          </ac:spMkLst>
        </pc:spChg>
        <pc:spChg chg="add mod">
          <ac:chgData name="Nghĩa Phạm" userId="437b0e18d13f8e57" providerId="LiveId" clId="{1A73169F-B894-44F6-867D-4DBD99BF518C}" dt="2022-03-19T02:10:18.962" v="13502" actId="122"/>
          <ac:spMkLst>
            <pc:docMk/>
            <pc:sldMk cId="4271098992" sldId="293"/>
            <ac:spMk id="18" creationId="{4ABD11E7-453C-4F4D-9FE7-D4EA6843616F}"/>
          </ac:spMkLst>
        </pc:spChg>
        <pc:spChg chg="add del mod ord">
          <ac:chgData name="Nghĩa Phạm" userId="437b0e18d13f8e57" providerId="LiveId" clId="{1A73169F-B894-44F6-867D-4DBD99BF518C}" dt="2022-03-19T02:12:25.218" v="13550" actId="478"/>
          <ac:spMkLst>
            <pc:docMk/>
            <pc:sldMk cId="4271098992" sldId="293"/>
            <ac:spMk id="23" creationId="{ADF7D311-BE5C-40DD-AE2C-811D6BE9D246}"/>
          </ac:spMkLst>
        </pc:spChg>
        <pc:spChg chg="add mod">
          <ac:chgData name="Nghĩa Phạm" userId="437b0e18d13f8e57" providerId="LiveId" clId="{1A73169F-B894-44F6-867D-4DBD99BF518C}" dt="2022-03-19T02:15:11.613" v="13600" actId="1038"/>
          <ac:spMkLst>
            <pc:docMk/>
            <pc:sldMk cId="4271098992" sldId="293"/>
            <ac:spMk id="26" creationId="{AAA0DC4A-691D-421E-A582-5478D128F134}"/>
          </ac:spMkLst>
        </pc:spChg>
        <pc:spChg chg="add mod">
          <ac:chgData name="Nghĩa Phạm" userId="437b0e18d13f8e57" providerId="LiveId" clId="{1A73169F-B894-44F6-867D-4DBD99BF518C}" dt="2022-03-19T02:17:26.564" v="13619" actId="1076"/>
          <ac:spMkLst>
            <pc:docMk/>
            <pc:sldMk cId="4271098992" sldId="293"/>
            <ac:spMk id="30" creationId="{69FC3A24-8A74-4AA5-97CE-22C4ACA04963}"/>
          </ac:spMkLst>
        </pc:spChg>
        <pc:spChg chg="add del mod">
          <ac:chgData name="Nghĩa Phạm" userId="437b0e18d13f8e57" providerId="LiveId" clId="{1A73169F-B894-44F6-867D-4DBD99BF518C}" dt="2022-03-19T02:27:38.335" v="13668" actId="478"/>
          <ac:spMkLst>
            <pc:docMk/>
            <pc:sldMk cId="4271098992" sldId="293"/>
            <ac:spMk id="39" creationId="{3878C635-E492-4CFA-BEB5-600A5727CB34}"/>
          </ac:spMkLst>
        </pc:spChg>
        <pc:grpChg chg="add mod">
          <ac:chgData name="Nghĩa Phạm" userId="437b0e18d13f8e57" providerId="LiveId" clId="{1A73169F-B894-44F6-867D-4DBD99BF518C}" dt="2022-03-19T06:34:51.171" v="14379" actId="164"/>
          <ac:grpSpMkLst>
            <pc:docMk/>
            <pc:sldMk cId="4271098992" sldId="293"/>
            <ac:grpSpMk id="2" creationId="{3F2DE132-7B6A-4E2A-93BE-DADFC42C1E10}"/>
          </ac:grpSpMkLst>
        </pc:grpChg>
        <pc:grpChg chg="add del mod">
          <ac:chgData name="Nghĩa Phạm" userId="437b0e18d13f8e57" providerId="LiveId" clId="{1A73169F-B894-44F6-867D-4DBD99BF518C}" dt="2022-03-19T02:12:24.548" v="13549" actId="478"/>
          <ac:grpSpMkLst>
            <pc:docMk/>
            <pc:sldMk cId="4271098992" sldId="293"/>
            <ac:grpSpMk id="22" creationId="{79DD666E-9A75-468B-A50B-26E63E1DEE82}"/>
          </ac:grpSpMkLst>
        </pc:grpChg>
        <pc:graphicFrameChg chg="add del mod modGraphic">
          <ac:chgData name="Nghĩa Phạm" userId="437b0e18d13f8e57" providerId="LiveId" clId="{1A73169F-B894-44F6-867D-4DBD99BF518C}" dt="2022-03-19T02:25:48.913" v="13654" actId="478"/>
          <ac:graphicFrameMkLst>
            <pc:docMk/>
            <pc:sldMk cId="4271098992" sldId="293"/>
            <ac:graphicFrameMk id="32" creationId="{E78B8239-C856-418B-A5A0-4212E95D9148}"/>
          </ac:graphicFrameMkLst>
        </pc:graphicFrameChg>
        <pc:graphicFrameChg chg="add mod modGraphic">
          <ac:chgData name="Nghĩa Phạm" userId="437b0e18d13f8e57" providerId="LiveId" clId="{1A73169F-B894-44F6-867D-4DBD99BF518C}" dt="2022-03-19T06:34:51.171" v="14379" actId="164"/>
          <ac:graphicFrameMkLst>
            <pc:docMk/>
            <pc:sldMk cId="4271098992" sldId="293"/>
            <ac:graphicFrameMk id="41" creationId="{2C12F71C-9035-42D7-B7AF-A200E5276391}"/>
          </ac:graphicFrameMkLst>
        </pc:graphicFrameChg>
        <pc:picChg chg="add del mod">
          <ac:chgData name="Nghĩa Phạm" userId="437b0e18d13f8e57" providerId="LiveId" clId="{1A73169F-B894-44F6-867D-4DBD99BF518C}" dt="2022-03-19T02:04:19.326" v="13391" actId="478"/>
          <ac:picMkLst>
            <pc:docMk/>
            <pc:sldMk cId="4271098992" sldId="293"/>
            <ac:picMk id="12" creationId="{FDBE5FD5-1985-4B0A-8ED9-A7AAA3A9FF69}"/>
          </ac:picMkLst>
        </pc:picChg>
        <pc:picChg chg="add mod">
          <ac:chgData name="Nghĩa Phạm" userId="437b0e18d13f8e57" providerId="LiveId" clId="{1A73169F-B894-44F6-867D-4DBD99BF518C}" dt="2022-03-19T06:34:51.171" v="14379" actId="164"/>
          <ac:picMkLst>
            <pc:docMk/>
            <pc:sldMk cId="4271098992" sldId="293"/>
            <ac:picMk id="13" creationId="{435BF7DC-877F-4A4E-BEEA-AF59F2612443}"/>
          </ac:picMkLst>
        </pc:picChg>
        <pc:picChg chg="add mod">
          <ac:chgData name="Nghĩa Phạm" userId="437b0e18d13f8e57" providerId="LiveId" clId="{1A73169F-B894-44F6-867D-4DBD99BF518C}" dt="2022-03-19T02:07:59.091" v="13467" actId="1076"/>
          <ac:picMkLst>
            <pc:docMk/>
            <pc:sldMk cId="4271098992" sldId="293"/>
            <ac:picMk id="15" creationId="{4EF19CB8-ACEA-40B5-959A-9B89421D6F31}"/>
          </ac:picMkLst>
        </pc:picChg>
        <pc:picChg chg="add mod">
          <ac:chgData name="Nghĩa Phạm" userId="437b0e18d13f8e57" providerId="LiveId" clId="{1A73169F-B894-44F6-867D-4DBD99BF518C}" dt="2022-03-19T02:10:01.559" v="13494" actId="1035"/>
          <ac:picMkLst>
            <pc:docMk/>
            <pc:sldMk cId="4271098992" sldId="293"/>
            <ac:picMk id="17" creationId="{1D1212B1-C3B6-4403-8E93-9888B551CFDD}"/>
          </ac:picMkLst>
        </pc:picChg>
        <pc:picChg chg="add mod">
          <ac:chgData name="Nghĩa Phạm" userId="437b0e18d13f8e57" providerId="LiveId" clId="{1A73169F-B894-44F6-867D-4DBD99BF518C}" dt="2022-03-19T02:11:39.583" v="13528" actId="164"/>
          <ac:picMkLst>
            <pc:docMk/>
            <pc:sldMk cId="4271098992" sldId="293"/>
            <ac:picMk id="19" creationId="{555FB3DE-3B0E-4C78-AEBF-DAA52292648B}"/>
          </ac:picMkLst>
        </pc:picChg>
        <pc:picChg chg="add mod">
          <ac:chgData name="Nghĩa Phạm" userId="437b0e18d13f8e57" providerId="LiveId" clId="{1A73169F-B894-44F6-867D-4DBD99BF518C}" dt="2022-03-19T02:11:39.583" v="13528" actId="164"/>
          <ac:picMkLst>
            <pc:docMk/>
            <pc:sldMk cId="4271098992" sldId="293"/>
            <ac:picMk id="20" creationId="{A8E4D89B-4890-486C-93AA-F90DD4AD0449}"/>
          </ac:picMkLst>
        </pc:picChg>
        <pc:picChg chg="add mod">
          <ac:chgData name="Nghĩa Phạm" userId="437b0e18d13f8e57" providerId="LiveId" clId="{1A73169F-B894-44F6-867D-4DBD99BF518C}" dt="2022-03-19T02:11:39.583" v="13528" actId="164"/>
          <ac:picMkLst>
            <pc:docMk/>
            <pc:sldMk cId="4271098992" sldId="293"/>
            <ac:picMk id="21" creationId="{4EEFC58A-41C0-4FC5-88A0-B75EA618C633}"/>
          </ac:picMkLst>
        </pc:picChg>
        <pc:picChg chg="add mod">
          <ac:chgData name="Nghĩa Phạm" userId="437b0e18d13f8e57" providerId="LiveId" clId="{1A73169F-B894-44F6-867D-4DBD99BF518C}" dt="2022-03-19T02:14:58.133" v="13596" actId="1076"/>
          <ac:picMkLst>
            <pc:docMk/>
            <pc:sldMk cId="4271098992" sldId="293"/>
            <ac:picMk id="25" creationId="{F3905FCE-401B-4744-849C-F85F0BE98B6C}"/>
          </ac:picMkLst>
        </pc:picChg>
        <pc:picChg chg="add del mod">
          <ac:chgData name="Nghĩa Phạm" userId="437b0e18d13f8e57" providerId="LiveId" clId="{1A73169F-B894-44F6-867D-4DBD99BF518C}" dt="2022-03-19T02:14:13.843" v="13577" actId="478"/>
          <ac:picMkLst>
            <pc:docMk/>
            <pc:sldMk cId="4271098992" sldId="293"/>
            <ac:picMk id="28" creationId="{4F3D9DB2-3A1F-458C-9980-023BEA4D0EA0}"/>
          </ac:picMkLst>
        </pc:picChg>
        <pc:picChg chg="add mod">
          <ac:chgData name="Nghĩa Phạm" userId="437b0e18d13f8e57" providerId="LiveId" clId="{1A73169F-B894-44F6-867D-4DBD99BF518C}" dt="2022-03-19T02:16:56.542" v="13607" actId="1076"/>
          <ac:picMkLst>
            <pc:docMk/>
            <pc:sldMk cId="4271098992" sldId="293"/>
            <ac:picMk id="29" creationId="{F14BC7FB-6F92-472E-B126-F5F8CECD0502}"/>
          </ac:picMkLst>
        </pc:picChg>
        <pc:picChg chg="add del mod">
          <ac:chgData name="Nghĩa Phạm" userId="437b0e18d13f8e57" providerId="LiveId" clId="{1A73169F-B894-44F6-867D-4DBD99BF518C}" dt="2022-03-19T02:24:32.464" v="13633" actId="478"/>
          <ac:picMkLst>
            <pc:docMk/>
            <pc:sldMk cId="4271098992" sldId="293"/>
            <ac:picMk id="34" creationId="{C5450D3E-212A-4979-9C2B-D8C499A89F15}"/>
          </ac:picMkLst>
        </pc:picChg>
        <pc:picChg chg="add del">
          <ac:chgData name="Nghĩa Phạm" userId="437b0e18d13f8e57" providerId="LiveId" clId="{1A73169F-B894-44F6-867D-4DBD99BF518C}" dt="2022-03-19T02:24:49.254" v="13636" actId="478"/>
          <ac:picMkLst>
            <pc:docMk/>
            <pc:sldMk cId="4271098992" sldId="293"/>
            <ac:picMk id="36" creationId="{56ADB54A-CF60-4919-B28C-CFF6026B2AC2}"/>
          </ac:picMkLst>
        </pc:picChg>
        <pc:picChg chg="add del mod">
          <ac:chgData name="Nghĩa Phạm" userId="437b0e18d13f8e57" providerId="LiveId" clId="{1A73169F-B894-44F6-867D-4DBD99BF518C}" dt="2022-03-19T02:26:37.676" v="13659" actId="478"/>
          <ac:picMkLst>
            <pc:docMk/>
            <pc:sldMk cId="4271098992" sldId="293"/>
            <ac:picMk id="38" creationId="{5A428B60-F35E-41A4-8AF4-F8F5EFFEDF64}"/>
          </ac:picMkLst>
        </pc:picChg>
      </pc:sldChg>
      <pc:sldChg chg="addSp delSp modSp add mod ord modTransition">
        <pc:chgData name="Nghĩa Phạm" userId="437b0e18d13f8e57" providerId="LiveId" clId="{1A73169F-B894-44F6-867D-4DBD99BF518C}" dt="2022-03-19T07:33:21.762" v="15067"/>
        <pc:sldMkLst>
          <pc:docMk/>
          <pc:sldMk cId="138792256" sldId="294"/>
        </pc:sldMkLst>
        <pc:spChg chg="mod topLvl">
          <ac:chgData name="Nghĩa Phạm" userId="437b0e18d13f8e57" providerId="LiveId" clId="{1A73169F-B894-44F6-867D-4DBD99BF518C}" dt="2022-03-19T06:36:24.247" v="14389" actId="165"/>
          <ac:spMkLst>
            <pc:docMk/>
            <pc:sldMk cId="138792256" sldId="294"/>
            <ac:spMk id="4" creationId="{FEDC7497-8BBD-48DC-BA5F-5DECD14769C8}"/>
          </ac:spMkLst>
        </pc:spChg>
        <pc:spChg chg="mod">
          <ac:chgData name="Nghĩa Phạm" userId="437b0e18d13f8e57" providerId="LiveId" clId="{1A73169F-B894-44F6-867D-4DBD99BF518C}" dt="2022-03-19T06:36:09.520" v="14386" actId="164"/>
          <ac:spMkLst>
            <pc:docMk/>
            <pc:sldMk cId="138792256" sldId="294"/>
            <ac:spMk id="5" creationId="{B67D06EB-6191-4AA3-B2F4-6D909202E265}"/>
          </ac:spMkLst>
        </pc:spChg>
        <pc:spChg chg="mod">
          <ac:chgData name="Nghĩa Phạm" userId="437b0e18d13f8e57" providerId="LiveId" clId="{1A73169F-B894-44F6-867D-4DBD99BF518C}" dt="2022-03-19T06:36:21.178" v="14388" actId="164"/>
          <ac:spMkLst>
            <pc:docMk/>
            <pc:sldMk cId="138792256" sldId="294"/>
            <ac:spMk id="7" creationId="{EA409AF6-5546-4FB7-B902-B43BB07FDC65}"/>
          </ac:spMkLst>
        </pc:spChg>
        <pc:spChg chg="mod">
          <ac:chgData name="Nghĩa Phạm" userId="437b0e18d13f8e57" providerId="LiveId" clId="{1A73169F-B894-44F6-867D-4DBD99BF518C}" dt="2022-03-19T06:34:44.965" v="14378" actId="164"/>
          <ac:spMkLst>
            <pc:docMk/>
            <pc:sldMk cId="138792256" sldId="294"/>
            <ac:spMk id="8" creationId="{39D792AB-D624-406F-A036-FEDC6F968187}"/>
          </ac:spMkLst>
        </pc:spChg>
        <pc:spChg chg="mod">
          <ac:chgData name="Nghĩa Phạm" userId="437b0e18d13f8e57" providerId="LiveId" clId="{1A73169F-B894-44F6-867D-4DBD99BF518C}" dt="2022-03-19T06:36:16.691" v="14387" actId="164"/>
          <ac:spMkLst>
            <pc:docMk/>
            <pc:sldMk cId="138792256" sldId="294"/>
            <ac:spMk id="9" creationId="{597981EF-41C1-4B93-AA0A-B77218E55F6A}"/>
          </ac:spMkLst>
        </pc:spChg>
        <pc:spChg chg="mod">
          <ac:chgData name="Nghĩa Phạm" userId="437b0e18d13f8e57" providerId="LiveId" clId="{1A73169F-B894-44F6-867D-4DBD99BF518C}" dt="2022-03-19T06:36:05.260" v="14385" actId="1076"/>
          <ac:spMkLst>
            <pc:docMk/>
            <pc:sldMk cId="138792256" sldId="294"/>
            <ac:spMk id="10" creationId="{89BB0109-A8BA-401C-B248-840B83A1683D}"/>
          </ac:spMkLst>
        </pc:spChg>
        <pc:spChg chg="mod topLvl">
          <ac:chgData name="Nghĩa Phạm" userId="437b0e18d13f8e57" providerId="LiveId" clId="{1A73169F-B894-44F6-867D-4DBD99BF518C}" dt="2022-03-19T06:36:24.247" v="14389" actId="165"/>
          <ac:spMkLst>
            <pc:docMk/>
            <pc:sldMk cId="138792256" sldId="294"/>
            <ac:spMk id="14" creationId="{7E474342-36AD-46B1-B898-FA9F9B7CEE0F}"/>
          </ac:spMkLst>
        </pc:spChg>
        <pc:spChg chg="mod">
          <ac:chgData name="Nghĩa Phạm" userId="437b0e18d13f8e57" providerId="LiveId" clId="{1A73169F-B894-44F6-867D-4DBD99BF518C}" dt="2022-03-19T06:34:44.965" v="14378" actId="164"/>
          <ac:spMkLst>
            <pc:docMk/>
            <pc:sldMk cId="138792256" sldId="294"/>
            <ac:spMk id="16" creationId="{78E28587-DFF5-4D84-A3FB-9212834AFF5A}"/>
          </ac:spMkLst>
        </pc:spChg>
        <pc:spChg chg="mod">
          <ac:chgData name="Nghĩa Phạm" userId="437b0e18d13f8e57" providerId="LiveId" clId="{1A73169F-B894-44F6-867D-4DBD99BF518C}" dt="2022-03-19T06:36:16.691" v="14387" actId="164"/>
          <ac:spMkLst>
            <pc:docMk/>
            <pc:sldMk cId="138792256" sldId="294"/>
            <ac:spMk id="18" creationId="{4ABD11E7-453C-4F4D-9FE7-D4EA6843616F}"/>
          </ac:spMkLst>
        </pc:spChg>
        <pc:spChg chg="add mod ord topLvl">
          <ac:chgData name="Nghĩa Phạm" userId="437b0e18d13f8e57" providerId="LiveId" clId="{1A73169F-B894-44F6-867D-4DBD99BF518C}" dt="2022-03-19T06:36:24.247" v="14389" actId="165"/>
          <ac:spMkLst>
            <pc:docMk/>
            <pc:sldMk cId="138792256" sldId="294"/>
            <ac:spMk id="20" creationId="{CB5029B7-F616-4EDB-BA5E-3E8BA12BBA0E}"/>
          </ac:spMkLst>
        </pc:spChg>
        <pc:spChg chg="mod">
          <ac:chgData name="Nghĩa Phạm" userId="437b0e18d13f8e57" providerId="LiveId" clId="{1A73169F-B894-44F6-867D-4DBD99BF518C}" dt="2022-03-19T06:36:21.178" v="14388" actId="164"/>
          <ac:spMkLst>
            <pc:docMk/>
            <pc:sldMk cId="138792256" sldId="294"/>
            <ac:spMk id="26" creationId="{AAA0DC4A-691D-421E-A582-5478D128F134}"/>
          </ac:spMkLst>
        </pc:spChg>
        <pc:spChg chg="mod">
          <ac:chgData name="Nghĩa Phạm" userId="437b0e18d13f8e57" providerId="LiveId" clId="{1A73169F-B894-44F6-867D-4DBD99BF518C}" dt="2022-03-19T06:36:09.520" v="14386" actId="164"/>
          <ac:spMkLst>
            <pc:docMk/>
            <pc:sldMk cId="138792256" sldId="294"/>
            <ac:spMk id="30" creationId="{69FC3A24-8A74-4AA5-97CE-22C4ACA04963}"/>
          </ac:spMkLst>
        </pc:spChg>
        <pc:grpChg chg="add del mod">
          <ac:chgData name="Nghĩa Phạm" userId="437b0e18d13f8e57" providerId="LiveId" clId="{1A73169F-B894-44F6-867D-4DBD99BF518C}" dt="2022-03-19T06:36:24.247" v="14389" actId="165"/>
          <ac:grpSpMkLst>
            <pc:docMk/>
            <pc:sldMk cId="138792256" sldId="294"/>
            <ac:grpSpMk id="6" creationId="{AD697FE4-C0BC-4FA4-B579-76AE548DAF65}"/>
          </ac:grpSpMkLst>
        </pc:grpChg>
        <pc:grpChg chg="add mod">
          <ac:chgData name="Nghĩa Phạm" userId="437b0e18d13f8e57" providerId="LiveId" clId="{1A73169F-B894-44F6-867D-4DBD99BF518C}" dt="2022-03-19T06:34:44.965" v="14378" actId="164"/>
          <ac:grpSpMkLst>
            <pc:docMk/>
            <pc:sldMk cId="138792256" sldId="294"/>
            <ac:grpSpMk id="11" creationId="{73E5B96B-C5EE-4AE7-86BF-78CA90AF2407}"/>
          </ac:grpSpMkLst>
        </pc:grpChg>
        <pc:grpChg chg="add mod">
          <ac:chgData name="Nghĩa Phạm" userId="437b0e18d13f8e57" providerId="LiveId" clId="{1A73169F-B894-44F6-867D-4DBD99BF518C}" dt="2022-03-19T06:36:09.520" v="14386" actId="164"/>
          <ac:grpSpMkLst>
            <pc:docMk/>
            <pc:sldMk cId="138792256" sldId="294"/>
            <ac:grpSpMk id="12" creationId="{CFBBCD5B-C894-4EE0-9FC2-658E16CEF77B}"/>
          </ac:grpSpMkLst>
        </pc:grpChg>
        <pc:grpChg chg="add mod">
          <ac:chgData name="Nghĩa Phạm" userId="437b0e18d13f8e57" providerId="LiveId" clId="{1A73169F-B894-44F6-867D-4DBD99BF518C}" dt="2022-03-19T06:36:16.691" v="14387" actId="164"/>
          <ac:grpSpMkLst>
            <pc:docMk/>
            <pc:sldMk cId="138792256" sldId="294"/>
            <ac:grpSpMk id="19" creationId="{FC8ED52A-D7B5-4478-B619-E7972849D071}"/>
          </ac:grpSpMkLst>
        </pc:grpChg>
        <pc:grpChg chg="add mod">
          <ac:chgData name="Nghĩa Phạm" userId="437b0e18d13f8e57" providerId="LiveId" clId="{1A73169F-B894-44F6-867D-4DBD99BF518C}" dt="2022-03-19T06:36:21.178" v="14388" actId="164"/>
          <ac:grpSpMkLst>
            <pc:docMk/>
            <pc:sldMk cId="138792256" sldId="294"/>
            <ac:grpSpMk id="21" creationId="{658D1CC3-7247-4CBF-87FC-8BC5A72FC34A}"/>
          </ac:grpSpMkLst>
        </pc:grpChg>
        <pc:graphicFrameChg chg="add del mod modGraphic">
          <ac:chgData name="Nghĩa Phạm" userId="437b0e18d13f8e57" providerId="LiveId" clId="{1A73169F-B894-44F6-867D-4DBD99BF518C}" dt="2022-03-19T02:31:58.092" v="13693" actId="478"/>
          <ac:graphicFrameMkLst>
            <pc:docMk/>
            <pc:sldMk cId="138792256" sldId="294"/>
            <ac:graphicFrameMk id="3" creationId="{AA1C06C8-86FF-49D0-A720-64633A541849}"/>
          </ac:graphicFrameMkLst>
        </pc:graphicFrameChg>
        <pc:graphicFrameChg chg="add mod modGraphic">
          <ac:chgData name="Nghĩa Phạm" userId="437b0e18d13f8e57" providerId="LiveId" clId="{1A73169F-B894-44F6-867D-4DBD99BF518C}" dt="2022-03-19T06:52:29.840" v="14493" actId="27132"/>
          <ac:graphicFrameMkLst>
            <pc:docMk/>
            <pc:sldMk cId="138792256" sldId="294"/>
            <ac:graphicFrameMk id="3" creationId="{AFDB28AB-B023-47AB-8333-33AA3B38BA29}"/>
          </ac:graphicFrameMkLst>
        </pc:graphicFrameChg>
        <pc:picChg chg="mod topLvl">
          <ac:chgData name="Nghĩa Phạm" userId="437b0e18d13f8e57" providerId="LiveId" clId="{1A73169F-B894-44F6-867D-4DBD99BF518C}" dt="2022-03-19T06:36:24.247" v="14389" actId="165"/>
          <ac:picMkLst>
            <pc:docMk/>
            <pc:sldMk cId="138792256" sldId="294"/>
            <ac:picMk id="13" creationId="{435BF7DC-877F-4A4E-BEEA-AF59F2612443}"/>
          </ac:picMkLst>
        </pc:picChg>
        <pc:picChg chg="mod">
          <ac:chgData name="Nghĩa Phạm" userId="437b0e18d13f8e57" providerId="LiveId" clId="{1A73169F-B894-44F6-867D-4DBD99BF518C}" dt="2022-03-19T06:34:44.965" v="14378" actId="164"/>
          <ac:picMkLst>
            <pc:docMk/>
            <pc:sldMk cId="138792256" sldId="294"/>
            <ac:picMk id="15" creationId="{4EF19CB8-ACEA-40B5-959A-9B89421D6F31}"/>
          </ac:picMkLst>
        </pc:picChg>
        <pc:picChg chg="mod">
          <ac:chgData name="Nghĩa Phạm" userId="437b0e18d13f8e57" providerId="LiveId" clId="{1A73169F-B894-44F6-867D-4DBD99BF518C}" dt="2022-03-19T06:36:16.691" v="14387" actId="164"/>
          <ac:picMkLst>
            <pc:docMk/>
            <pc:sldMk cId="138792256" sldId="294"/>
            <ac:picMk id="17" creationId="{1D1212B1-C3B6-4403-8E93-9888B551CFDD}"/>
          </ac:picMkLst>
        </pc:picChg>
        <pc:picChg chg="mod">
          <ac:chgData name="Nghĩa Phạm" userId="437b0e18d13f8e57" providerId="LiveId" clId="{1A73169F-B894-44F6-867D-4DBD99BF518C}" dt="2022-03-19T06:36:21.178" v="14388" actId="164"/>
          <ac:picMkLst>
            <pc:docMk/>
            <pc:sldMk cId="138792256" sldId="294"/>
            <ac:picMk id="25" creationId="{F3905FCE-401B-4744-849C-F85F0BE98B6C}"/>
          </ac:picMkLst>
        </pc:picChg>
        <pc:picChg chg="mod">
          <ac:chgData name="Nghĩa Phạm" userId="437b0e18d13f8e57" providerId="LiveId" clId="{1A73169F-B894-44F6-867D-4DBD99BF518C}" dt="2022-03-19T06:36:09.520" v="14386" actId="164"/>
          <ac:picMkLst>
            <pc:docMk/>
            <pc:sldMk cId="138792256" sldId="294"/>
            <ac:picMk id="29" creationId="{F14BC7FB-6F92-472E-B126-F5F8CECD0502}"/>
          </ac:picMkLst>
        </pc:picChg>
      </pc:sldChg>
      <pc:sldChg chg="addSp delSp modSp add del mod ord">
        <pc:chgData name="Nghĩa Phạm" userId="437b0e18d13f8e57" providerId="LiveId" clId="{1A73169F-B894-44F6-867D-4DBD99BF518C}" dt="2022-03-19T01:22:55.745" v="13074" actId="47"/>
        <pc:sldMkLst>
          <pc:docMk/>
          <pc:sldMk cId="482260486" sldId="294"/>
        </pc:sldMkLst>
        <pc:spChg chg="del">
          <ac:chgData name="Nghĩa Phạm" userId="437b0e18d13f8e57" providerId="LiveId" clId="{1A73169F-B894-44F6-867D-4DBD99BF518C}" dt="2022-03-17T08:22:12.295" v="13052" actId="478"/>
          <ac:spMkLst>
            <pc:docMk/>
            <pc:sldMk cId="482260486" sldId="294"/>
            <ac:spMk id="8" creationId="{12783129-2A7D-460C-A58A-B4BC71F0574A}"/>
          </ac:spMkLst>
        </pc:spChg>
        <pc:spChg chg="del">
          <ac:chgData name="Nghĩa Phạm" userId="437b0e18d13f8e57" providerId="LiveId" clId="{1A73169F-B894-44F6-867D-4DBD99BF518C}" dt="2022-03-17T08:22:12.295" v="13052" actId="478"/>
          <ac:spMkLst>
            <pc:docMk/>
            <pc:sldMk cId="482260486" sldId="294"/>
            <ac:spMk id="20" creationId="{EBC6824D-B94D-48B0-BD06-31FDEF6203D9}"/>
          </ac:spMkLst>
        </pc:spChg>
        <pc:spChg chg="del">
          <ac:chgData name="Nghĩa Phạm" userId="437b0e18d13f8e57" providerId="LiveId" clId="{1A73169F-B894-44F6-867D-4DBD99BF518C}" dt="2022-03-17T08:22:12.295" v="13052" actId="478"/>
          <ac:spMkLst>
            <pc:docMk/>
            <pc:sldMk cId="482260486" sldId="294"/>
            <ac:spMk id="24" creationId="{92A39400-F396-4ABF-ADA6-6970B570D9F9}"/>
          </ac:spMkLst>
        </pc:spChg>
        <pc:spChg chg="del">
          <ac:chgData name="Nghĩa Phạm" userId="437b0e18d13f8e57" providerId="LiveId" clId="{1A73169F-B894-44F6-867D-4DBD99BF518C}" dt="2022-03-17T08:22:12.295" v="13052" actId="478"/>
          <ac:spMkLst>
            <pc:docMk/>
            <pc:sldMk cId="482260486" sldId="294"/>
            <ac:spMk id="32" creationId="{902F3622-E212-4948-B733-22BDDDC9C889}"/>
          </ac:spMkLst>
        </pc:spChg>
        <pc:spChg chg="del">
          <ac:chgData name="Nghĩa Phạm" userId="437b0e18d13f8e57" providerId="LiveId" clId="{1A73169F-B894-44F6-867D-4DBD99BF518C}" dt="2022-03-17T08:22:12.295" v="13052" actId="478"/>
          <ac:spMkLst>
            <pc:docMk/>
            <pc:sldMk cId="482260486" sldId="294"/>
            <ac:spMk id="43" creationId="{4B4C9EFB-FDB1-41B9-963A-FE991A49CB09}"/>
          </ac:spMkLst>
        </pc:spChg>
        <pc:spChg chg="del">
          <ac:chgData name="Nghĩa Phạm" userId="437b0e18d13f8e57" providerId="LiveId" clId="{1A73169F-B894-44F6-867D-4DBD99BF518C}" dt="2022-03-17T08:22:12.295" v="13052" actId="478"/>
          <ac:spMkLst>
            <pc:docMk/>
            <pc:sldMk cId="482260486" sldId="294"/>
            <ac:spMk id="47" creationId="{24B88963-3B18-4A72-ABEF-1D5A6ED712A3}"/>
          </ac:spMkLst>
        </pc:spChg>
        <pc:grpChg chg="del">
          <ac:chgData name="Nghĩa Phạm" userId="437b0e18d13f8e57" providerId="LiveId" clId="{1A73169F-B894-44F6-867D-4DBD99BF518C}" dt="2022-03-17T08:22:12.295" v="13052" actId="478"/>
          <ac:grpSpMkLst>
            <pc:docMk/>
            <pc:sldMk cId="482260486" sldId="294"/>
            <ac:grpSpMk id="10" creationId="{569A8E7D-C1F7-4C7D-B618-6E98F2C587A7}"/>
          </ac:grpSpMkLst>
        </pc:grpChg>
        <pc:picChg chg="del">
          <ac:chgData name="Nghĩa Phạm" userId="437b0e18d13f8e57" providerId="LiveId" clId="{1A73169F-B894-44F6-867D-4DBD99BF518C}" dt="2022-03-17T08:22:12.295" v="13052" actId="478"/>
          <ac:picMkLst>
            <pc:docMk/>
            <pc:sldMk cId="482260486" sldId="294"/>
            <ac:picMk id="3" creationId="{8D85AE5A-59C1-40BF-A03E-3675F06C3B54}"/>
          </ac:picMkLst>
        </pc:picChg>
        <pc:picChg chg="del">
          <ac:chgData name="Nghĩa Phạm" userId="437b0e18d13f8e57" providerId="LiveId" clId="{1A73169F-B894-44F6-867D-4DBD99BF518C}" dt="2022-03-17T08:22:12.295" v="13052" actId="478"/>
          <ac:picMkLst>
            <pc:docMk/>
            <pc:sldMk cId="482260486" sldId="294"/>
            <ac:picMk id="5" creationId="{5B2E9BD2-FACC-4A58-9968-4831781AD028}"/>
          </ac:picMkLst>
        </pc:picChg>
        <pc:picChg chg="del">
          <ac:chgData name="Nghĩa Phạm" userId="437b0e18d13f8e57" providerId="LiveId" clId="{1A73169F-B894-44F6-867D-4DBD99BF518C}" dt="2022-03-17T08:22:12.295" v="13052" actId="478"/>
          <ac:picMkLst>
            <pc:docMk/>
            <pc:sldMk cId="482260486" sldId="294"/>
            <ac:picMk id="7" creationId="{36EF3D69-09D1-4E77-97D5-444D7F3BACB2}"/>
          </ac:picMkLst>
        </pc:picChg>
        <pc:picChg chg="del">
          <ac:chgData name="Nghĩa Phạm" userId="437b0e18d13f8e57" providerId="LiveId" clId="{1A73169F-B894-44F6-867D-4DBD99BF518C}" dt="2022-03-17T08:22:12.295" v="13052" actId="478"/>
          <ac:picMkLst>
            <pc:docMk/>
            <pc:sldMk cId="482260486" sldId="294"/>
            <ac:picMk id="13" creationId="{5B42CEF2-B175-4EBD-BECF-06DFEBD790CD}"/>
          </ac:picMkLst>
        </pc:picChg>
        <pc:picChg chg="del">
          <ac:chgData name="Nghĩa Phạm" userId="437b0e18d13f8e57" providerId="LiveId" clId="{1A73169F-B894-44F6-867D-4DBD99BF518C}" dt="2022-03-17T08:22:12.295" v="13052" actId="478"/>
          <ac:picMkLst>
            <pc:docMk/>
            <pc:sldMk cId="482260486" sldId="294"/>
            <ac:picMk id="15" creationId="{7224035F-5F73-4A23-B10F-749F2AD1A825}"/>
          </ac:picMkLst>
        </pc:picChg>
        <pc:picChg chg="del">
          <ac:chgData name="Nghĩa Phạm" userId="437b0e18d13f8e57" providerId="LiveId" clId="{1A73169F-B894-44F6-867D-4DBD99BF518C}" dt="2022-03-17T08:22:12.295" v="13052" actId="478"/>
          <ac:picMkLst>
            <pc:docMk/>
            <pc:sldMk cId="482260486" sldId="294"/>
            <ac:picMk id="17" creationId="{97443EC4-6ED6-472A-B479-56EAB8D16EF3}"/>
          </ac:picMkLst>
        </pc:picChg>
        <pc:picChg chg="add mod">
          <ac:chgData name="Nghĩa Phạm" userId="437b0e18d13f8e57" providerId="LiveId" clId="{1A73169F-B894-44F6-867D-4DBD99BF518C}" dt="2022-03-17T08:22:16.970" v="13054" actId="1076"/>
          <ac:picMkLst>
            <pc:docMk/>
            <pc:sldMk cId="482260486" sldId="294"/>
            <ac:picMk id="21" creationId="{4DD6CFB6-A99C-498E-B888-7071CEA64623}"/>
          </ac:picMkLst>
        </pc:picChg>
        <pc:picChg chg="del">
          <ac:chgData name="Nghĩa Phạm" userId="437b0e18d13f8e57" providerId="LiveId" clId="{1A73169F-B894-44F6-867D-4DBD99BF518C}" dt="2022-03-17T08:22:12.295" v="13052" actId="478"/>
          <ac:picMkLst>
            <pc:docMk/>
            <pc:sldMk cId="482260486" sldId="294"/>
            <ac:picMk id="25" creationId="{DF9FF376-F2A2-4600-926C-2A72D0DF98A8}"/>
          </ac:picMkLst>
        </pc:picChg>
        <pc:picChg chg="del">
          <ac:chgData name="Nghĩa Phạm" userId="437b0e18d13f8e57" providerId="LiveId" clId="{1A73169F-B894-44F6-867D-4DBD99BF518C}" dt="2022-03-17T08:22:12.295" v="13052" actId="478"/>
          <ac:picMkLst>
            <pc:docMk/>
            <pc:sldMk cId="482260486" sldId="294"/>
            <ac:picMk id="28" creationId="{3179DAF6-84DA-4FB4-A391-183C58A798D7}"/>
          </ac:picMkLst>
        </pc:picChg>
        <pc:picChg chg="del">
          <ac:chgData name="Nghĩa Phạm" userId="437b0e18d13f8e57" providerId="LiveId" clId="{1A73169F-B894-44F6-867D-4DBD99BF518C}" dt="2022-03-17T08:22:12.295" v="13052" actId="478"/>
          <ac:picMkLst>
            <pc:docMk/>
            <pc:sldMk cId="482260486" sldId="294"/>
            <ac:picMk id="29" creationId="{92257788-4F4D-4E4A-AD88-B9143E6AF060}"/>
          </ac:picMkLst>
        </pc:picChg>
      </pc:sldChg>
      <pc:sldChg chg="add del">
        <pc:chgData name="Nghĩa Phạm" userId="437b0e18d13f8e57" providerId="LiveId" clId="{1A73169F-B894-44F6-867D-4DBD99BF518C}" dt="2022-03-06T04:43:48.087" v="9084" actId="47"/>
        <pc:sldMkLst>
          <pc:docMk/>
          <pc:sldMk cId="3748150442" sldId="294"/>
        </pc:sldMkLst>
      </pc:sldChg>
      <pc:sldChg chg="addSp delSp modSp new del mod modTransition setBg">
        <pc:chgData name="Nghĩa Phạm" userId="437b0e18d13f8e57" providerId="LiveId" clId="{1A73169F-B894-44F6-867D-4DBD99BF518C}" dt="2022-03-17T07:26:57.609" v="11550" actId="47"/>
        <pc:sldMkLst>
          <pc:docMk/>
          <pc:sldMk cId="3863280105" sldId="294"/>
        </pc:sldMkLst>
        <pc:spChg chg="del">
          <ac:chgData name="Nghĩa Phạm" userId="437b0e18d13f8e57" providerId="LiveId" clId="{1A73169F-B894-44F6-867D-4DBD99BF518C}" dt="2022-03-06T05:40:40.157" v="9241" actId="478"/>
          <ac:spMkLst>
            <pc:docMk/>
            <pc:sldMk cId="3863280105" sldId="294"/>
            <ac:spMk id="2" creationId="{2BD505CC-EFAB-4DFD-ADE3-9F2FA802E009}"/>
          </ac:spMkLst>
        </pc:spChg>
        <pc:spChg chg="del">
          <ac:chgData name="Nghĩa Phạm" userId="437b0e18d13f8e57" providerId="LiveId" clId="{1A73169F-B894-44F6-867D-4DBD99BF518C}" dt="2022-03-06T05:40:40.157" v="9241" actId="478"/>
          <ac:spMkLst>
            <pc:docMk/>
            <pc:sldMk cId="3863280105" sldId="294"/>
            <ac:spMk id="3" creationId="{B19E4C50-6795-428A-ACDD-E10E1CD0EDF8}"/>
          </ac:spMkLst>
        </pc:spChg>
        <pc:spChg chg="add del mod">
          <ac:chgData name="Nghĩa Phạm" userId="437b0e18d13f8e57" providerId="LiveId" clId="{1A73169F-B894-44F6-867D-4DBD99BF518C}" dt="2022-03-06T05:44:26.532" v="9279"/>
          <ac:spMkLst>
            <pc:docMk/>
            <pc:sldMk cId="3863280105" sldId="294"/>
            <ac:spMk id="7" creationId="{15F910B4-7A47-48C3-943C-20C873931B95}"/>
          </ac:spMkLst>
        </pc:spChg>
        <pc:spChg chg="add del mod">
          <ac:chgData name="Nghĩa Phạm" userId="437b0e18d13f8e57" providerId="LiveId" clId="{1A73169F-B894-44F6-867D-4DBD99BF518C}" dt="2022-03-06T05:44:26.532" v="9279"/>
          <ac:spMkLst>
            <pc:docMk/>
            <pc:sldMk cId="3863280105" sldId="294"/>
            <ac:spMk id="8" creationId="{893EA957-1153-4FDA-B3CC-1EB3CA73D948}"/>
          </ac:spMkLst>
        </pc:spChg>
        <pc:spChg chg="add mod">
          <ac:chgData name="Nghĩa Phạm" userId="437b0e18d13f8e57" providerId="LiveId" clId="{1A73169F-B894-44F6-867D-4DBD99BF518C}" dt="2022-03-06T05:44:42.189" v="9285" actId="1076"/>
          <ac:spMkLst>
            <pc:docMk/>
            <pc:sldMk cId="3863280105" sldId="294"/>
            <ac:spMk id="9" creationId="{56DCD914-1BEB-435F-BA86-566E1FA20787}"/>
          </ac:spMkLst>
        </pc:spChg>
        <pc:picChg chg="add del mod">
          <ac:chgData name="Nghĩa Phạm" userId="437b0e18d13f8e57" providerId="LiveId" clId="{1A73169F-B894-44F6-867D-4DBD99BF518C}" dt="2022-03-06T05:40:40.157" v="9241" actId="478"/>
          <ac:picMkLst>
            <pc:docMk/>
            <pc:sldMk cId="3863280105" sldId="294"/>
            <ac:picMk id="4" creationId="{56D6D9D9-880A-4D63-A00C-EC6B8141F144}"/>
          </ac:picMkLst>
        </pc:picChg>
        <pc:picChg chg="add mod">
          <ac:chgData name="Nghĩa Phạm" userId="437b0e18d13f8e57" providerId="LiveId" clId="{1A73169F-B894-44F6-867D-4DBD99BF518C}" dt="2022-03-06T05:40:43.124" v="9244" actId="1076"/>
          <ac:picMkLst>
            <pc:docMk/>
            <pc:sldMk cId="3863280105" sldId="294"/>
            <ac:picMk id="5" creationId="{CE26F1A3-5115-42FA-AFEB-7DE2692F0C24}"/>
          </ac:picMkLst>
        </pc:picChg>
        <pc:picChg chg="add mod">
          <ac:chgData name="Nghĩa Phạm" userId="437b0e18d13f8e57" providerId="LiveId" clId="{1A73169F-B894-44F6-867D-4DBD99BF518C}" dt="2022-03-06T05:42:00.231" v="9257"/>
          <ac:picMkLst>
            <pc:docMk/>
            <pc:sldMk cId="3863280105" sldId="294"/>
            <ac:picMk id="6" creationId="{4F0E0194-5206-4CF9-AAE5-1B81EC49877C}"/>
          </ac:picMkLst>
        </pc:picChg>
      </pc:sldChg>
      <pc:sldChg chg="add del ord">
        <pc:chgData name="Nghĩa Phạm" userId="437b0e18d13f8e57" providerId="LiveId" clId="{1A73169F-B894-44F6-867D-4DBD99BF518C}" dt="2022-03-19T01:22:55.065" v="13073" actId="47"/>
        <pc:sldMkLst>
          <pc:docMk/>
          <pc:sldMk cId="2371304580" sldId="295"/>
        </pc:sldMkLst>
      </pc:sldChg>
      <pc:sldChg chg="addSp delSp modSp add del mod modTransition setBg">
        <pc:chgData name="Nghĩa Phạm" userId="437b0e18d13f8e57" providerId="LiveId" clId="{1A73169F-B894-44F6-867D-4DBD99BF518C}" dt="2022-03-17T07:26:58.389" v="11551" actId="47"/>
        <pc:sldMkLst>
          <pc:docMk/>
          <pc:sldMk cId="2663680575" sldId="295"/>
        </pc:sldMkLst>
        <pc:spChg chg="del">
          <ac:chgData name="Nghĩa Phạm" userId="437b0e18d13f8e57" providerId="LiveId" clId="{1A73169F-B894-44F6-867D-4DBD99BF518C}" dt="2022-03-06T05:40:47.317" v="9245" actId="478"/>
          <ac:spMkLst>
            <pc:docMk/>
            <pc:sldMk cId="2663680575" sldId="295"/>
            <ac:spMk id="2" creationId="{2BD505CC-EFAB-4DFD-ADE3-9F2FA802E009}"/>
          </ac:spMkLst>
        </pc:spChg>
        <pc:spChg chg="del">
          <ac:chgData name="Nghĩa Phạm" userId="437b0e18d13f8e57" providerId="LiveId" clId="{1A73169F-B894-44F6-867D-4DBD99BF518C}" dt="2022-03-06T05:40:47.317" v="9245" actId="478"/>
          <ac:spMkLst>
            <pc:docMk/>
            <pc:sldMk cId="2663680575" sldId="295"/>
            <ac:spMk id="3" creationId="{B19E4C50-6795-428A-ACDD-E10E1CD0EDF8}"/>
          </ac:spMkLst>
        </pc:spChg>
        <pc:spChg chg="add mod">
          <ac:chgData name="Nghĩa Phạm" userId="437b0e18d13f8e57" providerId="LiveId" clId="{1A73169F-B894-44F6-867D-4DBD99BF518C}" dt="2022-03-06T05:45:18.045" v="9303" actId="14100"/>
          <ac:spMkLst>
            <pc:docMk/>
            <pc:sldMk cId="2663680575" sldId="295"/>
            <ac:spMk id="6" creationId="{58AF2251-4B86-401A-AC87-E956E54433FD}"/>
          </ac:spMkLst>
        </pc:spChg>
        <pc:picChg chg="add mod">
          <ac:chgData name="Nghĩa Phạm" userId="437b0e18d13f8e57" providerId="LiveId" clId="{1A73169F-B894-44F6-867D-4DBD99BF518C}" dt="2022-03-06T05:40:49.261" v="9247" actId="1076"/>
          <ac:picMkLst>
            <pc:docMk/>
            <pc:sldMk cId="2663680575" sldId="295"/>
            <ac:picMk id="4" creationId="{D98C2572-4A30-4B1B-ABB7-09214EEA154E}"/>
          </ac:picMkLst>
        </pc:picChg>
        <pc:picChg chg="add mod">
          <ac:chgData name="Nghĩa Phạm" userId="437b0e18d13f8e57" providerId="LiveId" clId="{1A73169F-B894-44F6-867D-4DBD99BF518C}" dt="2022-03-06T05:42:02.039" v="9258"/>
          <ac:picMkLst>
            <pc:docMk/>
            <pc:sldMk cId="2663680575" sldId="295"/>
            <ac:picMk id="5" creationId="{196B8A80-94EC-46AD-8D4A-8FB9F6B0E2F5}"/>
          </ac:picMkLst>
        </pc:picChg>
      </pc:sldChg>
      <pc:sldChg chg="addSp delSp modSp new del mod">
        <pc:chgData name="Nghĩa Phạm" userId="437b0e18d13f8e57" providerId="LiveId" clId="{1A73169F-B894-44F6-867D-4DBD99BF518C}" dt="2022-03-19T02:38:22.606" v="13754" actId="47"/>
        <pc:sldMkLst>
          <pc:docMk/>
          <pc:sldMk cId="2924193377" sldId="295"/>
        </pc:sldMkLst>
        <pc:spChg chg="del">
          <ac:chgData name="Nghĩa Phạm" userId="437b0e18d13f8e57" providerId="LiveId" clId="{1A73169F-B894-44F6-867D-4DBD99BF518C}" dt="2022-03-19T02:35:45.138" v="13725" actId="478"/>
          <ac:spMkLst>
            <pc:docMk/>
            <pc:sldMk cId="2924193377" sldId="295"/>
            <ac:spMk id="2" creationId="{FCC8C7D4-453F-43F5-A886-58349EECDA7F}"/>
          </ac:spMkLst>
        </pc:spChg>
        <pc:graphicFrameChg chg="add modGraphic">
          <ac:chgData name="Nghĩa Phạm" userId="437b0e18d13f8e57" providerId="LiveId" clId="{1A73169F-B894-44F6-867D-4DBD99BF518C}" dt="2022-03-19T02:35:40.713" v="13724" actId="27022"/>
          <ac:graphicFrameMkLst>
            <pc:docMk/>
            <pc:sldMk cId="2924193377" sldId="295"/>
            <ac:graphicFrameMk id="5" creationId="{BC708298-2712-489C-A05B-577A83EFBCFF}"/>
          </ac:graphicFrameMkLst>
        </pc:graphicFrameChg>
      </pc:sldChg>
      <pc:sldChg chg="addSp delSp modSp new del mod">
        <pc:chgData name="Nghĩa Phạm" userId="437b0e18d13f8e57" providerId="LiveId" clId="{1A73169F-B894-44F6-867D-4DBD99BF518C}" dt="2022-03-19T06:17:01.223" v="14057" actId="47"/>
        <pc:sldMkLst>
          <pc:docMk/>
          <pc:sldMk cId="3701486915" sldId="295"/>
        </pc:sldMkLst>
        <pc:spChg chg="del">
          <ac:chgData name="Nghĩa Phạm" userId="437b0e18d13f8e57" providerId="LiveId" clId="{1A73169F-B894-44F6-867D-4DBD99BF518C}" dt="2022-03-19T05:48:16.790" v="13756" actId="478"/>
          <ac:spMkLst>
            <pc:docMk/>
            <pc:sldMk cId="3701486915" sldId="295"/>
            <ac:spMk id="2" creationId="{9CE391C7-6FCB-4E1A-B5E8-44E6DA05A150}"/>
          </ac:spMkLst>
        </pc:spChg>
        <pc:spChg chg="del">
          <ac:chgData name="Nghĩa Phạm" userId="437b0e18d13f8e57" providerId="LiveId" clId="{1A73169F-B894-44F6-867D-4DBD99BF518C}" dt="2022-03-19T05:48:16.790" v="13756" actId="478"/>
          <ac:spMkLst>
            <pc:docMk/>
            <pc:sldMk cId="3701486915" sldId="295"/>
            <ac:spMk id="3" creationId="{216B54BE-5064-482B-A940-7DEC9DF36519}"/>
          </ac:spMkLst>
        </pc:spChg>
        <pc:spChg chg="add del">
          <ac:chgData name="Nghĩa Phạm" userId="437b0e18d13f8e57" providerId="LiveId" clId="{1A73169F-B894-44F6-867D-4DBD99BF518C}" dt="2022-03-19T05:55:36.564" v="13783" actId="11529"/>
          <ac:spMkLst>
            <pc:docMk/>
            <pc:sldMk cId="3701486915" sldId="295"/>
            <ac:spMk id="28" creationId="{111965D3-D598-4293-A524-4B116EBCCCB3}"/>
          </ac:spMkLst>
        </pc:spChg>
        <pc:spChg chg="add mod">
          <ac:chgData name="Nghĩa Phạm" userId="437b0e18d13f8e57" providerId="LiveId" clId="{1A73169F-B894-44F6-867D-4DBD99BF518C}" dt="2022-03-19T06:00:52.594" v="13874" actId="692"/>
          <ac:spMkLst>
            <pc:docMk/>
            <pc:sldMk cId="3701486915" sldId="295"/>
            <ac:spMk id="29" creationId="{0B1424E4-DFC8-407E-863A-EEA179B882A7}"/>
          </ac:spMkLst>
        </pc:spChg>
        <pc:spChg chg="add mod">
          <ac:chgData name="Nghĩa Phạm" userId="437b0e18d13f8e57" providerId="LiveId" clId="{1A73169F-B894-44F6-867D-4DBD99BF518C}" dt="2022-03-19T06:00:52.594" v="13874" actId="692"/>
          <ac:spMkLst>
            <pc:docMk/>
            <pc:sldMk cId="3701486915" sldId="295"/>
            <ac:spMk id="30" creationId="{65535A6D-A021-49A4-A5B9-E45F192F679B}"/>
          </ac:spMkLst>
        </pc:spChg>
        <pc:spChg chg="add mod">
          <ac:chgData name="Nghĩa Phạm" userId="437b0e18d13f8e57" providerId="LiveId" clId="{1A73169F-B894-44F6-867D-4DBD99BF518C}" dt="2022-03-19T06:00:52.594" v="13874" actId="692"/>
          <ac:spMkLst>
            <pc:docMk/>
            <pc:sldMk cId="3701486915" sldId="295"/>
            <ac:spMk id="31" creationId="{13AF6E1E-0D77-42DD-9D28-FE3B3AE6C900}"/>
          </ac:spMkLst>
        </pc:spChg>
        <pc:spChg chg="add mod">
          <ac:chgData name="Nghĩa Phạm" userId="437b0e18d13f8e57" providerId="LiveId" clId="{1A73169F-B894-44F6-867D-4DBD99BF518C}" dt="2022-03-19T06:00:52.594" v="13874" actId="692"/>
          <ac:spMkLst>
            <pc:docMk/>
            <pc:sldMk cId="3701486915" sldId="295"/>
            <ac:spMk id="32" creationId="{2C600960-74EE-497F-B46E-73DD756FDF3C}"/>
          </ac:spMkLst>
        </pc:spChg>
        <pc:spChg chg="add mod">
          <ac:chgData name="Nghĩa Phạm" userId="437b0e18d13f8e57" providerId="LiveId" clId="{1A73169F-B894-44F6-867D-4DBD99BF518C}" dt="2022-03-19T06:00:52.594" v="13874" actId="692"/>
          <ac:spMkLst>
            <pc:docMk/>
            <pc:sldMk cId="3701486915" sldId="295"/>
            <ac:spMk id="33" creationId="{C05E9DCD-E45A-4C9F-A658-AB7B21C702A6}"/>
          </ac:spMkLst>
        </pc:spChg>
        <pc:spChg chg="add del">
          <ac:chgData name="Nghĩa Phạm" userId="437b0e18d13f8e57" providerId="LiveId" clId="{1A73169F-B894-44F6-867D-4DBD99BF518C}" dt="2022-03-19T05:57:31.489" v="13820" actId="11529"/>
          <ac:spMkLst>
            <pc:docMk/>
            <pc:sldMk cId="3701486915" sldId="295"/>
            <ac:spMk id="35" creationId="{7BA4C4BE-7FED-4B67-94A4-4F553CF6327B}"/>
          </ac:spMkLst>
        </pc:spChg>
        <pc:spChg chg="add mod">
          <ac:chgData name="Nghĩa Phạm" userId="437b0e18d13f8e57" providerId="LiveId" clId="{1A73169F-B894-44F6-867D-4DBD99BF518C}" dt="2022-03-19T06:00:52.594" v="13874" actId="692"/>
          <ac:spMkLst>
            <pc:docMk/>
            <pc:sldMk cId="3701486915" sldId="295"/>
            <ac:spMk id="36" creationId="{EDD0A52F-E6B8-49AC-9073-0FD9B32E3832}"/>
          </ac:spMkLst>
        </pc:spChg>
        <pc:spChg chg="add mod ord">
          <ac:chgData name="Nghĩa Phạm" userId="437b0e18d13f8e57" providerId="LiveId" clId="{1A73169F-B894-44F6-867D-4DBD99BF518C}" dt="2022-03-19T06:06:36.653" v="13952" actId="164"/>
          <ac:spMkLst>
            <pc:docMk/>
            <pc:sldMk cId="3701486915" sldId="295"/>
            <ac:spMk id="38" creationId="{E8521D57-FA0B-4947-AA6C-96A1700D91C2}"/>
          </ac:spMkLst>
        </pc:spChg>
        <pc:spChg chg="add del mod">
          <ac:chgData name="Nghĩa Phạm" userId="437b0e18d13f8e57" providerId="LiveId" clId="{1A73169F-B894-44F6-867D-4DBD99BF518C}" dt="2022-03-19T06:11:59.472" v="13999" actId="478"/>
          <ac:spMkLst>
            <pc:docMk/>
            <pc:sldMk cId="3701486915" sldId="295"/>
            <ac:spMk id="41" creationId="{94068077-71A8-4630-A8CF-7E0221B49EF8}"/>
          </ac:spMkLst>
        </pc:spChg>
        <pc:spChg chg="add del mod">
          <ac:chgData name="Nghĩa Phạm" userId="437b0e18d13f8e57" providerId="LiveId" clId="{1A73169F-B894-44F6-867D-4DBD99BF518C}" dt="2022-03-19T06:02:40.955" v="13939" actId="478"/>
          <ac:spMkLst>
            <pc:docMk/>
            <pc:sldMk cId="3701486915" sldId="295"/>
            <ac:spMk id="42" creationId="{7A7FC107-A34D-4C83-99CA-FAF4D021FED5}"/>
          </ac:spMkLst>
        </pc:spChg>
        <pc:spChg chg="add mod">
          <ac:chgData name="Nghĩa Phạm" userId="437b0e18d13f8e57" providerId="LiveId" clId="{1A73169F-B894-44F6-867D-4DBD99BF518C}" dt="2022-03-19T06:02:53.374" v="13944" actId="207"/>
          <ac:spMkLst>
            <pc:docMk/>
            <pc:sldMk cId="3701486915" sldId="295"/>
            <ac:spMk id="43" creationId="{352AB9A3-195C-479D-8AEE-F3DCFD87580B}"/>
          </ac:spMkLst>
        </pc:spChg>
        <pc:spChg chg="add mod">
          <ac:chgData name="Nghĩa Phạm" userId="437b0e18d13f8e57" providerId="LiveId" clId="{1A73169F-B894-44F6-867D-4DBD99BF518C}" dt="2022-03-19T06:07:10.124" v="13962" actId="1076"/>
          <ac:spMkLst>
            <pc:docMk/>
            <pc:sldMk cId="3701486915" sldId="295"/>
            <ac:spMk id="44" creationId="{91996E38-F303-4F1B-A9C0-4293B52C9F0D}"/>
          </ac:spMkLst>
        </pc:spChg>
        <pc:spChg chg="add del mod ord">
          <ac:chgData name="Nghĩa Phạm" userId="437b0e18d13f8e57" providerId="LiveId" clId="{1A73169F-B894-44F6-867D-4DBD99BF518C}" dt="2022-03-19T06:11:59.119" v="13998" actId="478"/>
          <ac:spMkLst>
            <pc:docMk/>
            <pc:sldMk cId="3701486915" sldId="295"/>
            <ac:spMk id="45" creationId="{BA9F6388-7071-476B-89BB-B24CAEC6C89F}"/>
          </ac:spMkLst>
        </pc:spChg>
        <pc:spChg chg="add mod">
          <ac:chgData name="Nghĩa Phạm" userId="437b0e18d13f8e57" providerId="LiveId" clId="{1A73169F-B894-44F6-867D-4DBD99BF518C}" dt="2022-03-19T06:12:00.213" v="14000"/>
          <ac:spMkLst>
            <pc:docMk/>
            <pc:sldMk cId="3701486915" sldId="295"/>
            <ac:spMk id="47" creationId="{14AE17AA-0114-4EA6-AD20-9D40A1CA1CB0}"/>
          </ac:spMkLst>
        </pc:spChg>
        <pc:spChg chg="add mod">
          <ac:chgData name="Nghĩa Phạm" userId="437b0e18d13f8e57" providerId="LiveId" clId="{1A73169F-B894-44F6-867D-4DBD99BF518C}" dt="2022-03-19T06:12:00.213" v="14000"/>
          <ac:spMkLst>
            <pc:docMk/>
            <pc:sldMk cId="3701486915" sldId="295"/>
            <ac:spMk id="48" creationId="{3A6EE732-F6A3-4FA1-8959-4F4B3EFFBF0B}"/>
          </ac:spMkLst>
        </pc:spChg>
        <pc:grpChg chg="add mod">
          <ac:chgData name="Nghĩa Phạm" userId="437b0e18d13f8e57" providerId="LiveId" clId="{1A73169F-B894-44F6-867D-4DBD99BF518C}" dt="2022-03-19T05:57:54.584" v="13825" actId="164"/>
          <ac:grpSpMkLst>
            <pc:docMk/>
            <pc:sldMk cId="3701486915" sldId="295"/>
            <ac:grpSpMk id="34" creationId="{BF4E5FA5-3035-4DF4-8EA0-684E1109734E}"/>
          </ac:grpSpMkLst>
        </pc:grpChg>
        <pc:grpChg chg="add mod">
          <ac:chgData name="Nghĩa Phạm" userId="437b0e18d13f8e57" providerId="LiveId" clId="{1A73169F-B894-44F6-867D-4DBD99BF518C}" dt="2022-03-19T06:06:36.653" v="13952" actId="164"/>
          <ac:grpSpMkLst>
            <pc:docMk/>
            <pc:sldMk cId="3701486915" sldId="295"/>
            <ac:grpSpMk id="37" creationId="{B45F7745-1C39-487B-A2EE-E144CD9C7037}"/>
          </ac:grpSpMkLst>
        </pc:grpChg>
        <pc:grpChg chg="add mod">
          <ac:chgData name="Nghĩa Phạm" userId="437b0e18d13f8e57" providerId="LiveId" clId="{1A73169F-B894-44F6-867D-4DBD99BF518C}" dt="2022-03-19T06:07:07.969" v="13960" actId="1076"/>
          <ac:grpSpMkLst>
            <pc:docMk/>
            <pc:sldMk cId="3701486915" sldId="295"/>
            <ac:grpSpMk id="46" creationId="{73522972-7FA5-41BB-AFD0-42DEE9AD50CB}"/>
          </ac:grpSpMkLst>
        </pc:grpChg>
        <pc:picChg chg="add del mod">
          <ac:chgData name="Nghĩa Phạm" userId="437b0e18d13f8e57" providerId="LiveId" clId="{1A73169F-B894-44F6-867D-4DBD99BF518C}" dt="2022-03-19T06:02:24.219" v="13931" actId="478"/>
          <ac:picMkLst>
            <pc:docMk/>
            <pc:sldMk cId="3701486915" sldId="295"/>
            <ac:picMk id="40" creationId="{25269B2E-95D2-4C4C-B47E-DC3B82FFA2E1}"/>
          </ac:picMkLst>
        </pc:picChg>
        <pc:cxnChg chg="add mod">
          <ac:chgData name="Nghĩa Phạm" userId="437b0e18d13f8e57" providerId="LiveId" clId="{1A73169F-B894-44F6-867D-4DBD99BF518C}" dt="2022-03-19T06:00:52.594" v="13874" actId="692"/>
          <ac:cxnSpMkLst>
            <pc:docMk/>
            <pc:sldMk cId="3701486915" sldId="295"/>
            <ac:cxnSpMk id="5" creationId="{4F6DA2DB-708F-49E8-89E1-10D07303A083}"/>
          </ac:cxnSpMkLst>
        </pc:cxnChg>
        <pc:cxnChg chg="add mod">
          <ac:chgData name="Nghĩa Phạm" userId="437b0e18d13f8e57" providerId="LiveId" clId="{1A73169F-B894-44F6-867D-4DBD99BF518C}" dt="2022-03-19T06:00:52.594" v="13874" actId="692"/>
          <ac:cxnSpMkLst>
            <pc:docMk/>
            <pc:sldMk cId="3701486915" sldId="295"/>
            <ac:cxnSpMk id="6" creationId="{186FC5BB-8278-48C0-B7C2-31CAC3E19779}"/>
          </ac:cxnSpMkLst>
        </pc:cxnChg>
        <pc:cxnChg chg="add mod">
          <ac:chgData name="Nghĩa Phạm" userId="437b0e18d13f8e57" providerId="LiveId" clId="{1A73169F-B894-44F6-867D-4DBD99BF518C}" dt="2022-03-19T06:00:52.594" v="13874" actId="692"/>
          <ac:cxnSpMkLst>
            <pc:docMk/>
            <pc:sldMk cId="3701486915" sldId="295"/>
            <ac:cxnSpMk id="8" creationId="{BBAE467A-933C-4E8E-BAC0-DA7F9C8C5A99}"/>
          </ac:cxnSpMkLst>
        </pc:cxnChg>
        <pc:cxnChg chg="add mod">
          <ac:chgData name="Nghĩa Phạm" userId="437b0e18d13f8e57" providerId="LiveId" clId="{1A73169F-B894-44F6-867D-4DBD99BF518C}" dt="2022-03-19T06:00:52.594" v="13874" actId="692"/>
          <ac:cxnSpMkLst>
            <pc:docMk/>
            <pc:sldMk cId="3701486915" sldId="295"/>
            <ac:cxnSpMk id="11" creationId="{D0E053C5-D571-49FA-978E-8C877990E697}"/>
          </ac:cxnSpMkLst>
        </pc:cxnChg>
        <pc:cxnChg chg="add mod">
          <ac:chgData name="Nghĩa Phạm" userId="437b0e18d13f8e57" providerId="LiveId" clId="{1A73169F-B894-44F6-867D-4DBD99BF518C}" dt="2022-03-19T06:00:52.594" v="13874" actId="692"/>
          <ac:cxnSpMkLst>
            <pc:docMk/>
            <pc:sldMk cId="3701486915" sldId="295"/>
            <ac:cxnSpMk id="15" creationId="{687B2D46-7805-4810-BE0A-6D4825110725}"/>
          </ac:cxnSpMkLst>
        </pc:cxnChg>
        <pc:cxnChg chg="add mod">
          <ac:chgData name="Nghĩa Phạm" userId="437b0e18d13f8e57" providerId="LiveId" clId="{1A73169F-B894-44F6-867D-4DBD99BF518C}" dt="2022-03-19T06:00:52.594" v="13874" actId="692"/>
          <ac:cxnSpMkLst>
            <pc:docMk/>
            <pc:sldMk cId="3701486915" sldId="295"/>
            <ac:cxnSpMk id="25" creationId="{7C1FF8D5-1082-45D4-94F9-AA7BA2D8094C}"/>
          </ac:cxnSpMkLst>
        </pc:cxnChg>
      </pc:sldChg>
      <pc:sldChg chg="addSp delSp modSp add del mod modTransition setBg">
        <pc:chgData name="Nghĩa Phạm" userId="437b0e18d13f8e57" providerId="LiveId" clId="{1A73169F-B894-44F6-867D-4DBD99BF518C}" dt="2022-03-17T07:26:59.217" v="11552" actId="47"/>
        <pc:sldMkLst>
          <pc:docMk/>
          <pc:sldMk cId="869304569" sldId="296"/>
        </pc:sldMkLst>
        <pc:spChg chg="del">
          <ac:chgData name="Nghĩa Phạm" userId="437b0e18d13f8e57" providerId="LiveId" clId="{1A73169F-B894-44F6-867D-4DBD99BF518C}" dt="2022-03-06T05:40:53.979" v="9248" actId="478"/>
          <ac:spMkLst>
            <pc:docMk/>
            <pc:sldMk cId="869304569" sldId="296"/>
            <ac:spMk id="2" creationId="{2BD505CC-EFAB-4DFD-ADE3-9F2FA802E009}"/>
          </ac:spMkLst>
        </pc:spChg>
        <pc:spChg chg="del">
          <ac:chgData name="Nghĩa Phạm" userId="437b0e18d13f8e57" providerId="LiveId" clId="{1A73169F-B894-44F6-867D-4DBD99BF518C}" dt="2022-03-06T05:40:53.979" v="9248" actId="478"/>
          <ac:spMkLst>
            <pc:docMk/>
            <pc:sldMk cId="869304569" sldId="296"/>
            <ac:spMk id="3" creationId="{B19E4C50-6795-428A-ACDD-E10E1CD0EDF8}"/>
          </ac:spMkLst>
        </pc:spChg>
        <pc:spChg chg="add del mod">
          <ac:chgData name="Nghĩa Phạm" userId="437b0e18d13f8e57" providerId="LiveId" clId="{1A73169F-B894-44F6-867D-4DBD99BF518C}" dt="2022-03-06T05:45:24.611" v="9305"/>
          <ac:spMkLst>
            <pc:docMk/>
            <pc:sldMk cId="869304569" sldId="296"/>
            <ac:spMk id="7" creationId="{71E34C9F-0BF9-4282-8ADC-346657F374AC}"/>
          </ac:spMkLst>
        </pc:spChg>
        <pc:spChg chg="add mod">
          <ac:chgData name="Nghĩa Phạm" userId="437b0e18d13f8e57" providerId="LiveId" clId="{1A73169F-B894-44F6-867D-4DBD99BF518C}" dt="2022-03-06T05:45:38.013" v="9310" actId="1076"/>
          <ac:spMkLst>
            <pc:docMk/>
            <pc:sldMk cId="869304569" sldId="296"/>
            <ac:spMk id="8" creationId="{EA460EDC-34AF-4FD6-9B4A-17DB75334406}"/>
          </ac:spMkLst>
        </pc:spChg>
        <pc:picChg chg="add mod">
          <ac:chgData name="Nghĩa Phạm" userId="437b0e18d13f8e57" providerId="LiveId" clId="{1A73169F-B894-44F6-867D-4DBD99BF518C}" dt="2022-03-06T05:40:56.189" v="9250" actId="1076"/>
          <ac:picMkLst>
            <pc:docMk/>
            <pc:sldMk cId="869304569" sldId="296"/>
            <ac:picMk id="4" creationId="{79259109-9A47-4F5C-86CC-71CA8099ACA4}"/>
          </ac:picMkLst>
        </pc:picChg>
        <pc:picChg chg="add mod">
          <ac:chgData name="Nghĩa Phạm" userId="437b0e18d13f8e57" providerId="LiveId" clId="{1A73169F-B894-44F6-867D-4DBD99BF518C}" dt="2022-03-06T05:41:56.709" v="9256"/>
          <ac:picMkLst>
            <pc:docMk/>
            <pc:sldMk cId="869304569" sldId="296"/>
            <ac:picMk id="6" creationId="{DBB194CB-052B-4299-9192-391F8457F15A}"/>
          </ac:picMkLst>
        </pc:picChg>
      </pc:sldChg>
      <pc:sldChg chg="addSp delSp modSp add mod modTransition setBg">
        <pc:chgData name="Nghĩa Phạm" userId="437b0e18d13f8e57" providerId="LiveId" clId="{1A73169F-B894-44F6-867D-4DBD99BF518C}" dt="2022-03-19T08:03:40.331" v="15467" actId="166"/>
        <pc:sldMkLst>
          <pc:docMk/>
          <pc:sldMk cId="2912349572" sldId="296"/>
        </pc:sldMkLst>
        <pc:spChg chg="add del">
          <ac:chgData name="Nghĩa Phạm" userId="437b0e18d13f8e57" providerId="LiveId" clId="{1A73169F-B894-44F6-867D-4DBD99BF518C}" dt="2022-03-19T06:14:36.482" v="14021" actId="478"/>
          <ac:spMkLst>
            <pc:docMk/>
            <pc:sldMk cId="2912349572" sldId="296"/>
            <ac:spMk id="2" creationId="{1EDD1C32-BED3-469C-B67A-C36AEFD30E9F}"/>
          </ac:spMkLst>
        </pc:spChg>
        <pc:spChg chg="add del mod">
          <ac:chgData name="Nghĩa Phạm" userId="437b0e18d13f8e57" providerId="LiveId" clId="{1A73169F-B894-44F6-867D-4DBD99BF518C}" dt="2022-03-19T06:20:12.688" v="14141" actId="478"/>
          <ac:spMkLst>
            <pc:docMk/>
            <pc:sldMk cId="2912349572" sldId="296"/>
            <ac:spMk id="7" creationId="{03E5D71E-0317-46E1-8405-0747EE574612}"/>
          </ac:spMkLst>
        </pc:spChg>
        <pc:spChg chg="add del mod">
          <ac:chgData name="Nghĩa Phạm" userId="437b0e18d13f8e57" providerId="LiveId" clId="{1A73169F-B894-44F6-867D-4DBD99BF518C}" dt="2022-03-19T06:19:03.610" v="14127" actId="478"/>
          <ac:spMkLst>
            <pc:docMk/>
            <pc:sldMk cId="2912349572" sldId="296"/>
            <ac:spMk id="9" creationId="{3786EDEC-9830-4A6B-815F-14AD63BB9488}"/>
          </ac:spMkLst>
        </pc:spChg>
        <pc:spChg chg="add del mod">
          <ac:chgData name="Nghĩa Phạm" userId="437b0e18d13f8e57" providerId="LiveId" clId="{1A73169F-B894-44F6-867D-4DBD99BF518C}" dt="2022-03-19T06:47:30.690" v="14393" actId="478"/>
          <ac:spMkLst>
            <pc:docMk/>
            <pc:sldMk cId="2912349572" sldId="296"/>
            <ac:spMk id="10" creationId="{57D1E309-0E9B-4CF5-964B-A39955383FB7}"/>
          </ac:spMkLst>
        </pc:spChg>
        <pc:spChg chg="add mod">
          <ac:chgData name="Nghĩa Phạm" userId="437b0e18d13f8e57" providerId="LiveId" clId="{1A73169F-B894-44F6-867D-4DBD99BF518C}" dt="2022-03-19T06:29:59.112" v="14281" actId="164"/>
          <ac:spMkLst>
            <pc:docMk/>
            <pc:sldMk cId="2912349572" sldId="296"/>
            <ac:spMk id="12" creationId="{A00BBBBE-A323-4CB0-8FA7-11D9F8BDFBB7}"/>
          </ac:spMkLst>
        </pc:spChg>
        <pc:spChg chg="add mod topLvl">
          <ac:chgData name="Nghĩa Phạm" userId="437b0e18d13f8e57" providerId="LiveId" clId="{1A73169F-B894-44F6-867D-4DBD99BF518C}" dt="2022-03-19T06:15:45.758" v="14043" actId="1076"/>
          <ac:spMkLst>
            <pc:docMk/>
            <pc:sldMk cId="2912349572" sldId="296"/>
            <ac:spMk id="23" creationId="{7040AC9B-DDEF-459D-9AB7-29E1D163A1FB}"/>
          </ac:spMkLst>
        </pc:spChg>
        <pc:spChg chg="add mod topLvl">
          <ac:chgData name="Nghĩa Phạm" userId="437b0e18d13f8e57" providerId="LiveId" clId="{1A73169F-B894-44F6-867D-4DBD99BF518C}" dt="2022-03-19T06:15:56.247" v="14052" actId="1076"/>
          <ac:spMkLst>
            <pc:docMk/>
            <pc:sldMk cId="2912349572" sldId="296"/>
            <ac:spMk id="24" creationId="{5B138CF2-A764-4CAF-9BC7-43B420BE1D2D}"/>
          </ac:spMkLst>
        </pc:spChg>
        <pc:spChg chg="mod">
          <ac:chgData name="Nghĩa Phạm" userId="437b0e18d13f8e57" providerId="LiveId" clId="{1A73169F-B894-44F6-867D-4DBD99BF518C}" dt="2022-03-19T06:23:01.335" v="14152" actId="692"/>
          <ac:spMkLst>
            <pc:docMk/>
            <pc:sldMk cId="2912349572" sldId="296"/>
            <ac:spMk id="29" creationId="{0B1424E4-DFC8-407E-863A-EEA179B882A7}"/>
          </ac:spMkLst>
        </pc:spChg>
        <pc:spChg chg="mod">
          <ac:chgData name="Nghĩa Phạm" userId="437b0e18d13f8e57" providerId="LiveId" clId="{1A73169F-B894-44F6-867D-4DBD99BF518C}" dt="2022-03-19T06:23:01.335" v="14152" actId="692"/>
          <ac:spMkLst>
            <pc:docMk/>
            <pc:sldMk cId="2912349572" sldId="296"/>
            <ac:spMk id="30" creationId="{65535A6D-A021-49A4-A5B9-E45F192F679B}"/>
          </ac:spMkLst>
        </pc:spChg>
        <pc:spChg chg="mod modVis">
          <ac:chgData name="Nghĩa Phạm" userId="437b0e18d13f8e57" providerId="LiveId" clId="{1A73169F-B894-44F6-867D-4DBD99BF518C}" dt="2022-03-19T06:23:01.335" v="14152" actId="692"/>
          <ac:spMkLst>
            <pc:docMk/>
            <pc:sldMk cId="2912349572" sldId="296"/>
            <ac:spMk id="31" creationId="{13AF6E1E-0D77-42DD-9D28-FE3B3AE6C900}"/>
          </ac:spMkLst>
        </pc:spChg>
        <pc:spChg chg="mod">
          <ac:chgData name="Nghĩa Phạm" userId="437b0e18d13f8e57" providerId="LiveId" clId="{1A73169F-B894-44F6-867D-4DBD99BF518C}" dt="2022-03-19T06:23:01.335" v="14152" actId="692"/>
          <ac:spMkLst>
            <pc:docMk/>
            <pc:sldMk cId="2912349572" sldId="296"/>
            <ac:spMk id="32" creationId="{2C600960-74EE-497F-B46E-73DD756FDF3C}"/>
          </ac:spMkLst>
        </pc:spChg>
        <pc:spChg chg="mod">
          <ac:chgData name="Nghĩa Phạm" userId="437b0e18d13f8e57" providerId="LiveId" clId="{1A73169F-B894-44F6-867D-4DBD99BF518C}" dt="2022-03-19T06:23:01.335" v="14152" actId="692"/>
          <ac:spMkLst>
            <pc:docMk/>
            <pc:sldMk cId="2912349572" sldId="296"/>
            <ac:spMk id="33" creationId="{C05E9DCD-E45A-4C9F-A658-AB7B21C702A6}"/>
          </ac:spMkLst>
        </pc:spChg>
        <pc:spChg chg="add mod">
          <ac:chgData name="Nghĩa Phạm" userId="437b0e18d13f8e57" providerId="LiveId" clId="{1A73169F-B894-44F6-867D-4DBD99BF518C}" dt="2022-03-19T06:29:59.112" v="14281" actId="164"/>
          <ac:spMkLst>
            <pc:docMk/>
            <pc:sldMk cId="2912349572" sldId="296"/>
            <ac:spMk id="35" creationId="{4714592D-F530-454E-A33C-17E89F10059B}"/>
          </ac:spMkLst>
        </pc:spChg>
        <pc:spChg chg="mod">
          <ac:chgData name="Nghĩa Phạm" userId="437b0e18d13f8e57" providerId="LiveId" clId="{1A73169F-B894-44F6-867D-4DBD99BF518C}" dt="2022-03-19T06:23:01.335" v="14152" actId="692"/>
          <ac:spMkLst>
            <pc:docMk/>
            <pc:sldMk cId="2912349572" sldId="296"/>
            <ac:spMk id="36" creationId="{EDD0A52F-E6B8-49AC-9073-0FD9B32E3832}"/>
          </ac:spMkLst>
        </pc:spChg>
        <pc:spChg chg="mod topLvl">
          <ac:chgData name="Nghĩa Phạm" userId="437b0e18d13f8e57" providerId="LiveId" clId="{1A73169F-B894-44F6-867D-4DBD99BF518C}" dt="2022-03-19T07:02:23.931" v="14609" actId="207"/>
          <ac:spMkLst>
            <pc:docMk/>
            <pc:sldMk cId="2912349572" sldId="296"/>
            <ac:spMk id="38" creationId="{E8521D57-FA0B-4947-AA6C-96A1700D91C2}"/>
          </ac:spMkLst>
        </pc:spChg>
        <pc:spChg chg="add mod">
          <ac:chgData name="Nghĩa Phạm" userId="437b0e18d13f8e57" providerId="LiveId" clId="{1A73169F-B894-44F6-867D-4DBD99BF518C}" dt="2022-03-19T06:29:59.112" v="14281" actId="164"/>
          <ac:spMkLst>
            <pc:docMk/>
            <pc:sldMk cId="2912349572" sldId="296"/>
            <ac:spMk id="39" creationId="{8F54D79C-F626-4DB5-83DC-BC4E56C03EBF}"/>
          </ac:spMkLst>
        </pc:spChg>
        <pc:spChg chg="del mod ord">
          <ac:chgData name="Nghĩa Phạm" userId="437b0e18d13f8e57" providerId="LiveId" clId="{1A73169F-B894-44F6-867D-4DBD99BF518C}" dt="2022-03-19T06:15:08.992" v="14027" actId="478"/>
          <ac:spMkLst>
            <pc:docMk/>
            <pc:sldMk cId="2912349572" sldId="296"/>
            <ac:spMk id="41" creationId="{94068077-71A8-4630-A8CF-7E0221B49EF8}"/>
          </ac:spMkLst>
        </pc:spChg>
        <pc:spChg chg="mod ord">
          <ac:chgData name="Nghĩa Phạm" userId="437b0e18d13f8e57" providerId="LiveId" clId="{1A73169F-B894-44F6-867D-4DBD99BF518C}" dt="2022-03-19T08:03:40.331" v="15467" actId="166"/>
          <ac:spMkLst>
            <pc:docMk/>
            <pc:sldMk cId="2912349572" sldId="296"/>
            <ac:spMk id="43" creationId="{352AB9A3-195C-479D-8AEE-F3DCFD87580B}"/>
          </ac:spMkLst>
        </pc:spChg>
        <pc:spChg chg="mod ord">
          <ac:chgData name="Nghĩa Phạm" userId="437b0e18d13f8e57" providerId="LiveId" clId="{1A73169F-B894-44F6-867D-4DBD99BF518C}" dt="2022-03-19T06:51:42.640" v="14468" actId="13244"/>
          <ac:spMkLst>
            <pc:docMk/>
            <pc:sldMk cId="2912349572" sldId="296"/>
            <ac:spMk id="44" creationId="{91996E38-F303-4F1B-A9C0-4293B52C9F0D}"/>
          </ac:spMkLst>
        </pc:spChg>
        <pc:spChg chg="add del mod ord">
          <ac:chgData name="Nghĩa Phạm" userId="437b0e18d13f8e57" providerId="LiveId" clId="{1A73169F-B894-44F6-867D-4DBD99BF518C}" dt="2022-03-19T06:20:16.828" v="14143" actId="478"/>
          <ac:spMkLst>
            <pc:docMk/>
            <pc:sldMk cId="2912349572" sldId="296"/>
            <ac:spMk id="45" creationId="{BA9F6388-7071-476B-89BB-B24CAEC6C89F}"/>
          </ac:spMkLst>
        </pc:spChg>
        <pc:spChg chg="add del mod">
          <ac:chgData name="Nghĩa Phạm" userId="437b0e18d13f8e57" providerId="LiveId" clId="{1A73169F-B894-44F6-867D-4DBD99BF518C}" dt="2022-03-19T06:47:27.550" v="14390" actId="478"/>
          <ac:spMkLst>
            <pc:docMk/>
            <pc:sldMk cId="2912349572" sldId="296"/>
            <ac:spMk id="53" creationId="{05D865C4-44AA-41A7-801D-FCD570565C75}"/>
          </ac:spMkLst>
        </pc:spChg>
        <pc:spChg chg="add del mod">
          <ac:chgData name="Nghĩa Phạm" userId="437b0e18d13f8e57" providerId="LiveId" clId="{1A73169F-B894-44F6-867D-4DBD99BF518C}" dt="2022-03-19T07:06:26.791" v="14676" actId="478"/>
          <ac:spMkLst>
            <pc:docMk/>
            <pc:sldMk cId="2912349572" sldId="296"/>
            <ac:spMk id="55" creationId="{86D96E9D-F3A5-47EA-AF78-D6452A2ED092}"/>
          </ac:spMkLst>
        </pc:spChg>
        <pc:spChg chg="add del mod">
          <ac:chgData name="Nghĩa Phạm" userId="437b0e18d13f8e57" providerId="LiveId" clId="{1A73169F-B894-44F6-867D-4DBD99BF518C}" dt="2022-03-19T06:33:07.452" v="14360" actId="478"/>
          <ac:spMkLst>
            <pc:docMk/>
            <pc:sldMk cId="2912349572" sldId="296"/>
            <ac:spMk id="56" creationId="{D8D12152-7A7C-4D72-BECA-A2948000F731}"/>
          </ac:spMkLst>
        </pc:spChg>
        <pc:spChg chg="add mod">
          <ac:chgData name="Nghĩa Phạm" userId="437b0e18d13f8e57" providerId="LiveId" clId="{1A73169F-B894-44F6-867D-4DBD99BF518C}" dt="2022-03-19T06:33:03.664" v="14359" actId="1035"/>
          <ac:spMkLst>
            <pc:docMk/>
            <pc:sldMk cId="2912349572" sldId="296"/>
            <ac:spMk id="57" creationId="{B1FE8696-BCBE-49C6-BB0E-1C282E11DFF5}"/>
          </ac:spMkLst>
        </pc:spChg>
        <pc:spChg chg="add mod">
          <ac:chgData name="Nghĩa Phạm" userId="437b0e18d13f8e57" providerId="LiveId" clId="{1A73169F-B894-44F6-867D-4DBD99BF518C}" dt="2022-03-19T06:52:01.120" v="14491" actId="1035"/>
          <ac:spMkLst>
            <pc:docMk/>
            <pc:sldMk cId="2912349572" sldId="296"/>
            <ac:spMk id="59" creationId="{9A7F010C-47B4-47C9-A7BF-8E6D9D3D31B3}"/>
          </ac:spMkLst>
        </pc:spChg>
        <pc:spChg chg="add del mod">
          <ac:chgData name="Nghĩa Phạm" userId="437b0e18d13f8e57" providerId="LiveId" clId="{1A73169F-B894-44F6-867D-4DBD99BF518C}" dt="2022-03-19T06:53:02.200" v="14494" actId="478"/>
          <ac:spMkLst>
            <pc:docMk/>
            <pc:sldMk cId="2912349572" sldId="296"/>
            <ac:spMk id="60" creationId="{8954F9BD-5CF2-4D17-8BB1-5339DDBF9597}"/>
          </ac:spMkLst>
        </pc:spChg>
        <pc:spChg chg="add del mod">
          <ac:chgData name="Nghĩa Phạm" userId="437b0e18d13f8e57" providerId="LiveId" clId="{1A73169F-B894-44F6-867D-4DBD99BF518C}" dt="2022-03-19T06:51:50.611" v="14490" actId="478"/>
          <ac:spMkLst>
            <pc:docMk/>
            <pc:sldMk cId="2912349572" sldId="296"/>
            <ac:spMk id="61" creationId="{013CBBA7-C3A2-4B8C-8DBF-895D48319AB1}"/>
          </ac:spMkLst>
        </pc:spChg>
        <pc:spChg chg="mod">
          <ac:chgData name="Nghĩa Phạm" userId="437b0e18d13f8e57" providerId="LiveId" clId="{1A73169F-B894-44F6-867D-4DBD99BF518C}" dt="2022-03-19T06:51:34" v="14419"/>
          <ac:spMkLst>
            <pc:docMk/>
            <pc:sldMk cId="2912349572" sldId="296"/>
            <ac:spMk id="64" creationId="{094B42FF-7A16-47D7-AF96-660CD2DB2E77}"/>
          </ac:spMkLst>
        </pc:spChg>
        <pc:spChg chg="mod">
          <ac:chgData name="Nghĩa Phạm" userId="437b0e18d13f8e57" providerId="LiveId" clId="{1A73169F-B894-44F6-867D-4DBD99BF518C}" dt="2022-03-19T06:51:34" v="14419"/>
          <ac:spMkLst>
            <pc:docMk/>
            <pc:sldMk cId="2912349572" sldId="296"/>
            <ac:spMk id="71" creationId="{0A2C3D3E-43DE-4F47-8B81-EB51E8FB1689}"/>
          </ac:spMkLst>
        </pc:spChg>
        <pc:spChg chg="mod">
          <ac:chgData name="Nghĩa Phạm" userId="437b0e18d13f8e57" providerId="LiveId" clId="{1A73169F-B894-44F6-867D-4DBD99BF518C}" dt="2022-03-19T06:51:34" v="14419"/>
          <ac:spMkLst>
            <pc:docMk/>
            <pc:sldMk cId="2912349572" sldId="296"/>
            <ac:spMk id="72" creationId="{33B1850C-C6C2-4841-AABF-D7AC6F7EEE64}"/>
          </ac:spMkLst>
        </pc:spChg>
        <pc:spChg chg="mod">
          <ac:chgData name="Nghĩa Phạm" userId="437b0e18d13f8e57" providerId="LiveId" clId="{1A73169F-B894-44F6-867D-4DBD99BF518C}" dt="2022-03-19T06:51:34" v="14419"/>
          <ac:spMkLst>
            <pc:docMk/>
            <pc:sldMk cId="2912349572" sldId="296"/>
            <ac:spMk id="73" creationId="{7ED2AB75-80EA-4293-B300-D531E8476C04}"/>
          </ac:spMkLst>
        </pc:spChg>
        <pc:spChg chg="mod">
          <ac:chgData name="Nghĩa Phạm" userId="437b0e18d13f8e57" providerId="LiveId" clId="{1A73169F-B894-44F6-867D-4DBD99BF518C}" dt="2022-03-19T06:51:34" v="14419"/>
          <ac:spMkLst>
            <pc:docMk/>
            <pc:sldMk cId="2912349572" sldId="296"/>
            <ac:spMk id="74" creationId="{87B241C0-A832-4056-9437-000784BCA9B5}"/>
          </ac:spMkLst>
        </pc:spChg>
        <pc:spChg chg="mod">
          <ac:chgData name="Nghĩa Phạm" userId="437b0e18d13f8e57" providerId="LiveId" clId="{1A73169F-B894-44F6-867D-4DBD99BF518C}" dt="2022-03-19T06:51:34" v="14419"/>
          <ac:spMkLst>
            <pc:docMk/>
            <pc:sldMk cId="2912349572" sldId="296"/>
            <ac:spMk id="75" creationId="{8A540CCF-982E-45FD-BA8B-1943C55E13D4}"/>
          </ac:spMkLst>
        </pc:spChg>
        <pc:spChg chg="add mod">
          <ac:chgData name="Nghĩa Phạm" userId="437b0e18d13f8e57" providerId="LiveId" clId="{1A73169F-B894-44F6-867D-4DBD99BF518C}" dt="2022-03-19T06:51:39.366" v="14467" actId="1035"/>
          <ac:spMkLst>
            <pc:docMk/>
            <pc:sldMk cId="2912349572" sldId="296"/>
            <ac:spMk id="76" creationId="{270EEC72-56EC-4E2E-8553-5FC8D4213127}"/>
          </ac:spMkLst>
        </pc:spChg>
        <pc:spChg chg="mod">
          <ac:chgData name="Nghĩa Phạm" userId="437b0e18d13f8e57" providerId="LiveId" clId="{1A73169F-B894-44F6-867D-4DBD99BF518C}" dt="2022-03-19T06:51:34" v="14419"/>
          <ac:spMkLst>
            <pc:docMk/>
            <pc:sldMk cId="2912349572" sldId="296"/>
            <ac:spMk id="78" creationId="{432A3294-7EAD-4B2C-B416-56D48FE525D9}"/>
          </ac:spMkLst>
        </pc:spChg>
        <pc:spChg chg="mod">
          <ac:chgData name="Nghĩa Phạm" userId="437b0e18d13f8e57" providerId="LiveId" clId="{1A73169F-B894-44F6-867D-4DBD99BF518C}" dt="2022-03-19T06:51:34" v="14419"/>
          <ac:spMkLst>
            <pc:docMk/>
            <pc:sldMk cId="2912349572" sldId="296"/>
            <ac:spMk id="79" creationId="{8CDD7611-5B3D-434A-B9A7-C28F183356E7}"/>
          </ac:spMkLst>
        </pc:spChg>
        <pc:spChg chg="mod">
          <ac:chgData name="Nghĩa Phạm" userId="437b0e18d13f8e57" providerId="LiveId" clId="{1A73169F-B894-44F6-867D-4DBD99BF518C}" dt="2022-03-19T06:51:34" v="14419"/>
          <ac:spMkLst>
            <pc:docMk/>
            <pc:sldMk cId="2912349572" sldId="296"/>
            <ac:spMk id="80" creationId="{0ACAC642-14DE-43A1-86E8-154EBDFDCBC6}"/>
          </ac:spMkLst>
        </pc:spChg>
        <pc:spChg chg="add mod">
          <ac:chgData name="Nghĩa Phạm" userId="437b0e18d13f8e57" providerId="LiveId" clId="{1A73169F-B894-44F6-867D-4DBD99BF518C}" dt="2022-03-19T06:51:39.366" v="14467" actId="1035"/>
          <ac:spMkLst>
            <pc:docMk/>
            <pc:sldMk cId="2912349572" sldId="296"/>
            <ac:spMk id="84" creationId="{A9728926-8130-478E-B84A-73134EA7F7B5}"/>
          </ac:spMkLst>
        </pc:spChg>
        <pc:spChg chg="add del mod ord">
          <ac:chgData name="Nghĩa Phạm" userId="437b0e18d13f8e57" providerId="LiveId" clId="{1A73169F-B894-44F6-867D-4DBD99BF518C}" dt="2022-03-19T07:02:50.496" v="14617" actId="478"/>
          <ac:spMkLst>
            <pc:docMk/>
            <pc:sldMk cId="2912349572" sldId="296"/>
            <ac:spMk id="85" creationId="{CA8B55F8-7116-44B8-9AB1-0A72674AE410}"/>
          </ac:spMkLst>
        </pc:spChg>
        <pc:spChg chg="add del mod">
          <ac:chgData name="Nghĩa Phạm" userId="437b0e18d13f8e57" providerId="LiveId" clId="{1A73169F-B894-44F6-867D-4DBD99BF518C}" dt="2022-03-19T06:55:31.435" v="14522" actId="478"/>
          <ac:spMkLst>
            <pc:docMk/>
            <pc:sldMk cId="2912349572" sldId="296"/>
            <ac:spMk id="86" creationId="{8AD748A8-108F-4BC3-B57A-715CDDC96B7B}"/>
          </ac:spMkLst>
        </pc:spChg>
        <pc:spChg chg="add del">
          <ac:chgData name="Nghĩa Phạm" userId="437b0e18d13f8e57" providerId="LiveId" clId="{1A73169F-B894-44F6-867D-4DBD99BF518C}" dt="2022-03-19T06:55:31.435" v="14522" actId="478"/>
          <ac:spMkLst>
            <pc:docMk/>
            <pc:sldMk cId="2912349572" sldId="296"/>
            <ac:spMk id="87" creationId="{011DE714-F4C3-4BA2-9D37-FDF5806BC3CD}"/>
          </ac:spMkLst>
        </pc:spChg>
        <pc:spChg chg="add del">
          <ac:chgData name="Nghĩa Phạm" userId="437b0e18d13f8e57" providerId="LiveId" clId="{1A73169F-B894-44F6-867D-4DBD99BF518C}" dt="2022-03-19T06:55:31.435" v="14522" actId="478"/>
          <ac:spMkLst>
            <pc:docMk/>
            <pc:sldMk cId="2912349572" sldId="296"/>
            <ac:spMk id="88" creationId="{4B285029-5749-4F4C-9673-B5560D42C3F7}"/>
          </ac:spMkLst>
        </pc:spChg>
        <pc:spChg chg="add mod">
          <ac:chgData name="Nghĩa Phạm" userId="437b0e18d13f8e57" providerId="LiveId" clId="{1A73169F-B894-44F6-867D-4DBD99BF518C}" dt="2022-03-19T07:03:59.451" v="14644" actId="1076"/>
          <ac:spMkLst>
            <pc:docMk/>
            <pc:sldMk cId="2912349572" sldId="296"/>
            <ac:spMk id="89" creationId="{4E68DFA9-934A-4C1E-BC61-C98310A17ACF}"/>
          </ac:spMkLst>
        </pc:spChg>
        <pc:spChg chg="add mod">
          <ac:chgData name="Nghĩa Phạm" userId="437b0e18d13f8e57" providerId="LiveId" clId="{1A73169F-B894-44F6-867D-4DBD99BF518C}" dt="2022-03-19T07:03:57.393" v="14643" actId="2710"/>
          <ac:spMkLst>
            <pc:docMk/>
            <pc:sldMk cId="2912349572" sldId="296"/>
            <ac:spMk id="93" creationId="{5B2CB9F5-E980-4188-8545-24D61FB975EE}"/>
          </ac:spMkLst>
        </pc:spChg>
        <pc:spChg chg="add mod">
          <ac:chgData name="Nghĩa Phạm" userId="437b0e18d13f8e57" providerId="LiveId" clId="{1A73169F-B894-44F6-867D-4DBD99BF518C}" dt="2022-03-19T07:04:05.160" v="14646" actId="1076"/>
          <ac:spMkLst>
            <pc:docMk/>
            <pc:sldMk cId="2912349572" sldId="296"/>
            <ac:spMk id="94" creationId="{48534A5B-AB2A-45C8-AE43-4BDDA51F57CB}"/>
          </ac:spMkLst>
        </pc:spChg>
        <pc:spChg chg="add del mod">
          <ac:chgData name="Nghĩa Phạm" userId="437b0e18d13f8e57" providerId="LiveId" clId="{1A73169F-B894-44F6-867D-4DBD99BF518C}" dt="2022-03-19T07:27:01.481" v="15008" actId="478"/>
          <ac:spMkLst>
            <pc:docMk/>
            <pc:sldMk cId="2912349572" sldId="296"/>
            <ac:spMk id="98" creationId="{15C17E3B-FD47-4563-BB9D-F70042CD5620}"/>
          </ac:spMkLst>
        </pc:spChg>
        <pc:spChg chg="add mod">
          <ac:chgData name="Nghĩa Phạm" userId="437b0e18d13f8e57" providerId="LiveId" clId="{1A73169F-B894-44F6-867D-4DBD99BF518C}" dt="2022-03-19T07:06:26.971" v="14677"/>
          <ac:spMkLst>
            <pc:docMk/>
            <pc:sldMk cId="2912349572" sldId="296"/>
            <ac:spMk id="99" creationId="{5518D59C-BF87-4112-A0BE-49576CB956DE}"/>
          </ac:spMkLst>
        </pc:spChg>
        <pc:spChg chg="add del mod">
          <ac:chgData name="Nghĩa Phạm" userId="437b0e18d13f8e57" providerId="LiveId" clId="{1A73169F-B894-44F6-867D-4DBD99BF518C}" dt="2022-03-19T07:27:05.822" v="15012"/>
          <ac:spMkLst>
            <pc:docMk/>
            <pc:sldMk cId="2912349572" sldId="296"/>
            <ac:spMk id="102" creationId="{EB87578C-AE6D-4334-975D-80EB70DC0FFA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04" creationId="{C57D2BCF-8B71-4D99-BC08-E82EF1B37789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09" creationId="{4D954296-F50B-48CF-9060-6F24538B1F8F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10" creationId="{2555E3DF-1AA6-4A8A-BEAF-7DBF5998126D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11" creationId="{A36CE404-A5DC-4B3D-BEEA-F280C7F5C602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12" creationId="{8A613875-6488-4074-A4F3-AD72FEE15219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13" creationId="{8C70AD3F-61AC-4CD9-A05C-73254AB4686B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14" creationId="{18CE00B6-3C03-4C12-AB67-EE17C4BFC342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15" creationId="{C634398F-6192-4599-97AB-D2B49FAD528D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16" creationId="{6AADF37C-BAF9-455E-821E-70912B7E2D0D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29" creationId="{87AA7164-61ED-4B43-BE5C-14746D240D25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30" creationId="{4579647F-4519-449E-8B20-D978AE055F8B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31" creationId="{46E33E45-CF95-4335-A7E7-6E9128090523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32" creationId="{C5F979CD-1BE9-4BFB-8F3B-94CCC766E200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33" creationId="{9343C46C-AA8C-4123-B3DE-5C297129030A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34" creationId="{8773CB8F-9662-49B3-ACB1-A69AAE98494F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35" creationId="{B9E91870-1BAA-4448-B4C3-A496E01FA9BA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36" creationId="{2A821B16-0823-41AF-8163-4A7CBAC64D3B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37" creationId="{0CD90C31-EA63-4394-99F9-43664C922CD8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38" creationId="{1519763D-31E8-4DA7-9647-60286413B2CA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39" creationId="{0E23072C-8868-4FC3-A68A-672B99DDFD79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40" creationId="{DA534764-8D80-4C4D-A6B7-D17C2A96F369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41" creationId="{D56EAE08-FA8E-401D-A984-3519B35E99DA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42" creationId="{F7CBA42C-680D-4DF1-90AD-3567CF27A065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43" creationId="{64851325-99A9-455E-A8C6-C7D340D46B6F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44" creationId="{EC598034-A188-4874-A3B3-9E7CB876BE54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45" creationId="{3B10D36A-B012-43E8-8697-13ABFDCE2303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46" creationId="{1775C700-797E-401D-B514-2AA221B39E14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47" creationId="{0F1F6D76-F992-4105-84BD-FA2FA0C7B765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48" creationId="{3D009719-8965-4C27-BECE-4C8E8353C3E3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49" creationId="{42431100-BDF1-4A3B-BD73-F5725E7506B7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50" creationId="{93D4B0D5-B7CF-4F8F-9309-B1BC2A54028A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51" creationId="{9C1D7029-39B9-448F-AC9A-27EC2A4A6492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52" creationId="{2A252231-9371-4674-B094-2F4AE9F60FA9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53" creationId="{0B3A5D76-C9D5-41B9-A75B-786BDE1CBA46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54" creationId="{25607B9C-2961-415F-8D49-2E9F837AC674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55" creationId="{AB805F24-88BA-4F00-BF8F-1748922D82EE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56" creationId="{FCE1F566-6DF5-40FD-B86C-5381EFE0FE06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57" creationId="{69D4AC63-160F-46F3-90CE-A0D80C08320A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58" creationId="{50A057B4-AA3E-4C7E-9DE4-86A031F6C171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59" creationId="{E2417426-CE00-4EA6-ACAD-E0845D02B843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60" creationId="{3368333D-EA4E-4263-819E-433E08E54015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61" creationId="{B834A6EC-F3CF-405E-9312-01BD02131265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62" creationId="{0DD4C31A-8C9A-4218-8254-48177980D1FA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63" creationId="{71535A24-01F7-4784-8914-5C935BD5851E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64" creationId="{23A8646F-1DE8-4537-8F3C-6750494771DF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65" creationId="{5AA0FB98-2354-4AD1-949C-866B52DC6BEC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66" creationId="{CD83101F-C2B9-4780-B60E-22EAA73BC9C3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67" creationId="{DD6ED87B-A460-414D-B467-FDB632EEF18B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68" creationId="{F656B089-CCAE-4A9B-8E74-16954D96F42B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69" creationId="{8132A576-76E5-4C27-8D97-5F98AC02DDFC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70" creationId="{A67079E7-2EDE-4E5A-A45E-2D1A39C53F90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71" creationId="{EEA46BFD-1BBF-4610-A602-454F9C047D4D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72" creationId="{23D2203D-3263-4725-9988-1FB987AD383A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73" creationId="{D3B54D58-B2CE-4FFA-8AD7-AF7D15BA020F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74" creationId="{2B67F952-A54C-4084-99D1-09635022E321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75" creationId="{3E091CB2-E701-4566-A490-E5A7532600B5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76" creationId="{75B651CC-70FC-4343-BF0F-5F1E1BC43699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77" creationId="{57FDE033-43B8-4B1A-8DB1-43D57D91A941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78" creationId="{6446279E-9B9C-4A99-84F9-41B18C82165E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79" creationId="{4FE6DAFF-B6C4-4CDD-9203-1EEAE106EB0E}"/>
          </ac:spMkLst>
        </pc:spChg>
        <pc:spChg chg="mod">
          <ac:chgData name="Nghĩa Phạm" userId="437b0e18d13f8e57" providerId="LiveId" clId="{1A73169F-B894-44F6-867D-4DBD99BF518C}" dt="2022-03-19T07:27:09.102" v="15013"/>
          <ac:spMkLst>
            <pc:docMk/>
            <pc:sldMk cId="2912349572" sldId="296"/>
            <ac:spMk id="180" creationId="{F9116B07-80AA-41EE-8CD8-453CF21A9D33}"/>
          </ac:spMkLst>
        </pc:spChg>
        <pc:spChg chg="add mod">
          <ac:chgData name="Nghĩa Phạm" userId="437b0e18d13f8e57" providerId="LiveId" clId="{1A73169F-B894-44F6-867D-4DBD99BF518C}" dt="2022-03-19T08:03:34.630" v="15465" actId="1076"/>
          <ac:spMkLst>
            <pc:docMk/>
            <pc:sldMk cId="2912349572" sldId="296"/>
            <ac:spMk id="181" creationId="{D56EA1F1-43E9-4B3D-86C1-C2ADBE3ED10D}"/>
          </ac:spMkLst>
        </pc:spChg>
        <pc:spChg chg="add del mod">
          <ac:chgData name="Nghĩa Phạm" userId="437b0e18d13f8e57" providerId="LiveId" clId="{1A73169F-B894-44F6-867D-4DBD99BF518C}" dt="2022-03-19T08:03:36.100" v="15466" actId="478"/>
          <ac:spMkLst>
            <pc:docMk/>
            <pc:sldMk cId="2912349572" sldId="296"/>
            <ac:spMk id="182" creationId="{C36DDE76-2C79-4F88-9C6F-91B48F8E3B7C}"/>
          </ac:spMkLst>
        </pc:spChg>
        <pc:spChg chg="add mod">
          <ac:chgData name="Nghĩa Phạm" userId="437b0e18d13f8e57" providerId="LiveId" clId="{1A73169F-B894-44F6-867D-4DBD99BF518C}" dt="2022-03-19T08:03:34.630" v="15465" actId="1076"/>
          <ac:spMkLst>
            <pc:docMk/>
            <pc:sldMk cId="2912349572" sldId="296"/>
            <ac:spMk id="183" creationId="{721B92CE-D718-4271-B73C-EC6C10306F91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197" creationId="{EA95B30B-D041-4EFA-85B3-5F4D24B93232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198" creationId="{625D22E4-D4AA-424C-AA2A-327802123676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199" creationId="{0F2993DF-E328-4DE1-B868-5EE24B1D4768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00" creationId="{90C0B068-BCEC-4EA4-9243-98700F2252D1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01" creationId="{196BE921-749D-44E3-99BD-9056D6D87D26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02" creationId="{5A59EC12-8FF5-471A-9535-49890F831492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03" creationId="{8833414E-0578-45FA-B0B3-BAF9642A8F41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04" creationId="{3885B8D0-FFC9-4C5A-8C6F-0C66971FBE5B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05" creationId="{E1182752-5AFF-4BB3-948B-95B134DB468F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06" creationId="{C9D4D900-3FFC-4002-BFE8-669DC0672D87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07" creationId="{756A235E-45D1-424C-AC1C-EEB062877107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08" creationId="{997A1E49-67FF-4261-BFE5-EDC93147D1E1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09" creationId="{5076AFAD-BFE1-45A5-8BBF-0D6E296A4579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10" creationId="{DE435FA5-2E09-4BBC-BA6F-A79BB27011F4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11" creationId="{D6831966-C2B2-471D-9BCE-229CC8227793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12" creationId="{031E59FA-7515-4D5C-96D2-77A2412AFBE5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13" creationId="{BD1FD37D-3E29-422F-82BB-60300C41EEDF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14" creationId="{A174500F-3252-453F-B3E8-845508457849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15" creationId="{DD5372B8-FD83-4FDA-9279-F9C4377878D5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16" creationId="{2222E3B9-BF00-42ED-BAFA-D61844501FBB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17" creationId="{738CB356-F372-4167-AF32-A382ECA6E2A8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18" creationId="{7319E7BE-457C-4775-9D75-4F10D30DAB03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19" creationId="{9EB713FF-6062-425E-9B32-D198019EEB24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20" creationId="{47812DF2-5EC1-48DA-AC12-79738B4B8DD6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21" creationId="{34AF244B-75D4-4A6B-A68E-04FE652AC5DD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22" creationId="{B314A0B9-C84C-4191-A159-4E8100AB9364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23" creationId="{06BF4A1F-81B4-450D-B5E0-B4A571E8D24B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24" creationId="{79A59719-70B1-431B-B177-C6953A7F3996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25" creationId="{9C4441DA-24BE-485C-B4D6-D673889DA83E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26" creationId="{C16309EF-9C8A-4FAF-8D3C-35DF88C201DD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27" creationId="{D38D8AD3-1C18-477B-8D59-2C90E6F746C9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28" creationId="{8040584C-2239-4E93-9C44-A45D0097325B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29" creationId="{AAA420ED-FF4F-4814-9BA9-97A954EF312F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30" creationId="{B35FFC4D-5EB1-4A0F-998C-91D148209D43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31" creationId="{9BCA1E86-8535-439C-B558-34A4E5FAF54E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32" creationId="{29132323-F0FC-497C-A3A4-B157C012AF98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33" creationId="{F5A7B27E-D5B5-4683-9179-CAE6DF6B9F07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34" creationId="{32E69D6E-F327-4E17-9460-EAFFD46B2999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35" creationId="{30A4A0FF-5331-47AC-9E94-48F1621B78FF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36" creationId="{7A325082-4B31-4C6A-A219-7D66D8393E1E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37" creationId="{928392AD-D6C5-4ABD-86C0-BD95182D8256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38" creationId="{534B6297-01E5-4439-B4B7-E53843A0F2CD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39" creationId="{54AAD2FF-15F6-4D04-ACE8-DCDDF1893DD8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40" creationId="{8D26078D-A930-4F32-99AB-3B92E354C048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41" creationId="{34E3B10A-173E-41EA-A9D5-B52066F32809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42" creationId="{D9B3EE44-4092-41E3-9505-C49657A60FC0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43" creationId="{DE397454-6DE8-445D-A93A-91B3AB0B9287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44" creationId="{5FDF22F0-DBF1-4939-9FA4-2D6BBC96669B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45" creationId="{BA935D53-E6D0-493E-B229-006D0D936510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46" creationId="{748E1525-9A33-43D6-A287-85323006DE42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47" creationId="{77F0D2D8-7E46-418D-91A8-033600F9214B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48" creationId="{97AFBC3C-5610-4C83-BA28-5F6BAFF3EA6C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50" creationId="{3FD52894-3045-46BB-AB92-4B00EE5A599E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51" creationId="{3AD7AC0E-730A-4739-9A43-39F4492436F3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52" creationId="{E32572FC-D6C7-4017-8BC2-AE9C9CB0B02F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53" creationId="{48581D7A-26F3-4581-B5BD-89B640023EE4}"/>
          </ac:spMkLst>
        </pc:spChg>
        <pc:spChg chg="mod">
          <ac:chgData name="Nghĩa Phạm" userId="437b0e18d13f8e57" providerId="LiveId" clId="{1A73169F-B894-44F6-867D-4DBD99BF518C}" dt="2022-03-19T08:03:28.178" v="15463"/>
          <ac:spMkLst>
            <pc:docMk/>
            <pc:sldMk cId="2912349572" sldId="296"/>
            <ac:spMk id="254" creationId="{D917C95D-F313-467F-9FCE-A5A9BC949E32}"/>
          </ac:spMkLst>
        </pc:spChg>
        <pc:spChg chg="add mod">
          <ac:chgData name="Nghĩa Phạm" userId="437b0e18d13f8e57" providerId="LiveId" clId="{1A73169F-B894-44F6-867D-4DBD99BF518C}" dt="2022-03-19T08:03:34.630" v="15465" actId="1076"/>
          <ac:spMkLst>
            <pc:docMk/>
            <pc:sldMk cId="2912349572" sldId="296"/>
            <ac:spMk id="257" creationId="{8E332A97-A76C-431A-ACA6-8F4AD4020B59}"/>
          </ac:spMkLst>
        </pc:spChg>
        <pc:spChg chg="add mod">
          <ac:chgData name="Nghĩa Phạm" userId="437b0e18d13f8e57" providerId="LiveId" clId="{1A73169F-B894-44F6-867D-4DBD99BF518C}" dt="2022-03-19T08:03:34.630" v="15465" actId="1076"/>
          <ac:spMkLst>
            <pc:docMk/>
            <pc:sldMk cId="2912349572" sldId="296"/>
            <ac:spMk id="258" creationId="{EA173494-19B7-46C5-9C1D-F7CB18109B1B}"/>
          </ac:spMkLst>
        </pc:spChg>
        <pc:spChg chg="add mod">
          <ac:chgData name="Nghĩa Phạm" userId="437b0e18d13f8e57" providerId="LiveId" clId="{1A73169F-B894-44F6-867D-4DBD99BF518C}" dt="2022-03-19T08:03:34.630" v="15465" actId="1076"/>
          <ac:spMkLst>
            <pc:docMk/>
            <pc:sldMk cId="2912349572" sldId="296"/>
            <ac:spMk id="259" creationId="{A7DAE175-94DC-46E4-A6C3-30B81D73E379}"/>
          </ac:spMkLst>
        </pc:spChg>
        <pc:spChg chg="add mod">
          <ac:chgData name="Nghĩa Phạm" userId="437b0e18d13f8e57" providerId="LiveId" clId="{1A73169F-B894-44F6-867D-4DBD99BF518C}" dt="2022-03-19T08:03:34.630" v="15465" actId="1076"/>
          <ac:spMkLst>
            <pc:docMk/>
            <pc:sldMk cId="2912349572" sldId="296"/>
            <ac:spMk id="260" creationId="{D50FD680-8B39-41F1-BD8C-B1B0EF422947}"/>
          </ac:spMkLst>
        </pc:spChg>
        <pc:spChg chg="add mod">
          <ac:chgData name="Nghĩa Phạm" userId="437b0e18d13f8e57" providerId="LiveId" clId="{1A73169F-B894-44F6-867D-4DBD99BF518C}" dt="2022-03-19T08:03:34.630" v="15465" actId="1076"/>
          <ac:spMkLst>
            <pc:docMk/>
            <pc:sldMk cId="2912349572" sldId="296"/>
            <ac:spMk id="261" creationId="{761EFBAB-2FD8-4B39-8F46-9475FD53E172}"/>
          </ac:spMkLst>
        </pc:spChg>
        <pc:spChg chg="add mod">
          <ac:chgData name="Nghĩa Phạm" userId="437b0e18d13f8e57" providerId="LiveId" clId="{1A73169F-B894-44F6-867D-4DBD99BF518C}" dt="2022-03-19T08:03:34.630" v="15465" actId="1076"/>
          <ac:spMkLst>
            <pc:docMk/>
            <pc:sldMk cId="2912349572" sldId="296"/>
            <ac:spMk id="262" creationId="{7339E452-A754-48D0-B63C-9100F67D4736}"/>
          </ac:spMkLst>
        </pc:spChg>
        <pc:spChg chg="add mod">
          <ac:chgData name="Nghĩa Phạm" userId="437b0e18d13f8e57" providerId="LiveId" clId="{1A73169F-B894-44F6-867D-4DBD99BF518C}" dt="2022-03-19T08:03:34.630" v="15465" actId="1076"/>
          <ac:spMkLst>
            <pc:docMk/>
            <pc:sldMk cId="2912349572" sldId="296"/>
            <ac:spMk id="263" creationId="{DD16B78D-E1F9-4107-8D7B-BF87C0441287}"/>
          </ac:spMkLst>
        </pc:spChg>
        <pc:grpChg chg="add del mod">
          <ac:chgData name="Nghĩa Phạm" userId="437b0e18d13f8e57" providerId="LiveId" clId="{1A73169F-B894-44F6-867D-4DBD99BF518C}" dt="2022-03-19T06:15:27.129" v="14032" actId="165"/>
          <ac:grpSpMkLst>
            <pc:docMk/>
            <pc:sldMk cId="2912349572" sldId="296"/>
            <ac:grpSpMk id="3" creationId="{658488F9-8731-40CC-9ACC-3D6EC216F95A}"/>
          </ac:grpSpMkLst>
        </pc:grpChg>
        <pc:grpChg chg="add del mod">
          <ac:chgData name="Nghĩa Phạm" userId="437b0e18d13f8e57" providerId="LiveId" clId="{1A73169F-B894-44F6-867D-4DBD99BF518C}" dt="2022-03-19T06:16:05.364" v="14053" actId="478"/>
          <ac:grpSpMkLst>
            <pc:docMk/>
            <pc:sldMk cId="2912349572" sldId="296"/>
            <ac:grpSpMk id="4" creationId="{084D1CAD-98B6-43F2-97AA-2B06F013273A}"/>
          </ac:grpSpMkLst>
        </pc:grpChg>
        <pc:grpChg chg="mod modVis">
          <ac:chgData name="Nghĩa Phạm" userId="437b0e18d13f8e57" providerId="LiveId" clId="{1A73169F-B894-44F6-867D-4DBD99BF518C}" dt="2022-03-19T06:17:06.783" v="14059" actId="165"/>
          <ac:grpSpMkLst>
            <pc:docMk/>
            <pc:sldMk cId="2912349572" sldId="296"/>
            <ac:grpSpMk id="34" creationId="{BF4E5FA5-3035-4DF4-8EA0-684E1109734E}"/>
          </ac:grpSpMkLst>
        </pc:grpChg>
        <pc:grpChg chg="del mod topLvl modVis">
          <ac:chgData name="Nghĩa Phạm" userId="437b0e18d13f8e57" providerId="LiveId" clId="{1A73169F-B894-44F6-867D-4DBD99BF518C}" dt="2022-03-19T06:47:29.580" v="14392" actId="478"/>
          <ac:grpSpMkLst>
            <pc:docMk/>
            <pc:sldMk cId="2912349572" sldId="296"/>
            <ac:grpSpMk id="37" creationId="{B45F7745-1C39-487B-A2EE-E144CD9C7037}"/>
          </ac:grpSpMkLst>
        </pc:grpChg>
        <pc:grpChg chg="del mod modVis">
          <ac:chgData name="Nghĩa Phạm" userId="437b0e18d13f8e57" providerId="LiveId" clId="{1A73169F-B894-44F6-867D-4DBD99BF518C}" dt="2022-03-19T06:17:06.783" v="14059" actId="165"/>
          <ac:grpSpMkLst>
            <pc:docMk/>
            <pc:sldMk cId="2912349572" sldId="296"/>
            <ac:grpSpMk id="46" creationId="{73522972-7FA5-41BB-AFD0-42DEE9AD50CB}"/>
          </ac:grpSpMkLst>
        </pc:grpChg>
        <pc:grpChg chg="add del mod">
          <ac:chgData name="Nghĩa Phạm" userId="437b0e18d13f8e57" providerId="LiveId" clId="{1A73169F-B894-44F6-867D-4DBD99BF518C}" dt="2022-03-19T06:47:32.791" v="14394" actId="478"/>
          <ac:grpSpMkLst>
            <pc:docMk/>
            <pc:sldMk cId="2912349572" sldId="296"/>
            <ac:grpSpMk id="54" creationId="{EEC83158-16B3-442F-A25A-0CF2D4F0006D}"/>
          </ac:grpSpMkLst>
        </pc:grpChg>
        <pc:grpChg chg="add mod">
          <ac:chgData name="Nghĩa Phạm" userId="437b0e18d13f8e57" providerId="LiveId" clId="{1A73169F-B894-44F6-867D-4DBD99BF518C}" dt="2022-03-19T06:51:39.366" v="14467" actId="1035"/>
          <ac:grpSpMkLst>
            <pc:docMk/>
            <pc:sldMk cId="2912349572" sldId="296"/>
            <ac:grpSpMk id="62" creationId="{5F0FC017-311F-4AD9-B6AF-E3380650CB99}"/>
          </ac:grpSpMkLst>
        </pc:grpChg>
        <pc:grpChg chg="mod">
          <ac:chgData name="Nghĩa Phạm" userId="437b0e18d13f8e57" providerId="LiveId" clId="{1A73169F-B894-44F6-867D-4DBD99BF518C}" dt="2022-03-19T06:51:34" v="14419"/>
          <ac:grpSpMkLst>
            <pc:docMk/>
            <pc:sldMk cId="2912349572" sldId="296"/>
            <ac:grpSpMk id="63" creationId="{6BCD0299-3CFC-46AB-B926-87C9481766C7}"/>
          </ac:grpSpMkLst>
        </pc:grpChg>
        <pc:grpChg chg="add mod">
          <ac:chgData name="Nghĩa Phạm" userId="437b0e18d13f8e57" providerId="LiveId" clId="{1A73169F-B894-44F6-867D-4DBD99BF518C}" dt="2022-03-19T06:51:39.366" v="14467" actId="1035"/>
          <ac:grpSpMkLst>
            <pc:docMk/>
            <pc:sldMk cId="2912349572" sldId="296"/>
            <ac:grpSpMk id="77" creationId="{B98DBA41-969B-4395-B383-B5AB628EB1F8}"/>
          </ac:grpSpMkLst>
        </pc:grpChg>
        <pc:grpChg chg="add del mod">
          <ac:chgData name="Nghĩa Phạm" userId="437b0e18d13f8e57" providerId="LiveId" clId="{1A73169F-B894-44F6-867D-4DBD99BF518C}" dt="2022-03-19T07:57:09.731" v="15353" actId="478"/>
          <ac:grpSpMkLst>
            <pc:docMk/>
            <pc:sldMk cId="2912349572" sldId="296"/>
            <ac:grpSpMk id="103" creationId="{F462AB57-8A06-4E30-A4CB-40F3DC48A7DD}"/>
          </ac:grpSpMkLst>
        </pc:grpChg>
        <pc:grpChg chg="mod">
          <ac:chgData name="Nghĩa Phạm" userId="437b0e18d13f8e57" providerId="LiveId" clId="{1A73169F-B894-44F6-867D-4DBD99BF518C}" dt="2022-03-19T07:27:09.102" v="15013"/>
          <ac:grpSpMkLst>
            <pc:docMk/>
            <pc:sldMk cId="2912349572" sldId="296"/>
            <ac:grpSpMk id="106" creationId="{DD39C8CC-D1CA-4A32-BAA3-5323B951B397}"/>
          </ac:grpSpMkLst>
        </pc:grpChg>
        <pc:grpChg chg="mod">
          <ac:chgData name="Nghĩa Phạm" userId="437b0e18d13f8e57" providerId="LiveId" clId="{1A73169F-B894-44F6-867D-4DBD99BF518C}" dt="2022-03-19T07:27:09.102" v="15013"/>
          <ac:grpSpMkLst>
            <pc:docMk/>
            <pc:sldMk cId="2912349572" sldId="296"/>
            <ac:grpSpMk id="107" creationId="{034B009B-9A65-4CF3-B2FE-41CE77CD668A}"/>
          </ac:grpSpMkLst>
        </pc:grpChg>
        <pc:grpChg chg="add mod">
          <ac:chgData name="Nghĩa Phạm" userId="437b0e18d13f8e57" providerId="LiveId" clId="{1A73169F-B894-44F6-867D-4DBD99BF518C}" dt="2022-03-19T08:03:34.630" v="15465" actId="1076"/>
          <ac:grpSpMkLst>
            <pc:docMk/>
            <pc:sldMk cId="2912349572" sldId="296"/>
            <ac:grpSpMk id="185" creationId="{58959BE2-FE3E-4A10-B824-452AA571B4FE}"/>
          </ac:grpSpMkLst>
        </pc:grpChg>
        <pc:grpChg chg="add mod">
          <ac:chgData name="Nghĩa Phạm" userId="437b0e18d13f8e57" providerId="LiveId" clId="{1A73169F-B894-44F6-867D-4DBD99BF518C}" dt="2022-03-19T08:03:34.630" v="15465" actId="1076"/>
          <ac:grpSpMkLst>
            <pc:docMk/>
            <pc:sldMk cId="2912349572" sldId="296"/>
            <ac:grpSpMk id="249" creationId="{A0518C2F-1D8D-4C03-BF5E-35B78A60DDED}"/>
          </ac:grpSpMkLst>
        </pc:grpChg>
        <pc:picChg chg="add mod topLvl">
          <ac:chgData name="Nghĩa Phạm" userId="437b0e18d13f8e57" providerId="LiveId" clId="{1A73169F-B894-44F6-867D-4DBD99BF518C}" dt="2022-03-19T06:15:29.636" v="14033" actId="164"/>
          <ac:picMkLst>
            <pc:docMk/>
            <pc:sldMk cId="2912349572" sldId="296"/>
            <ac:picMk id="26" creationId="{22BFD108-B243-44A9-A731-715DD081B322}"/>
          </ac:picMkLst>
        </pc:picChg>
        <pc:picChg chg="add del mod">
          <ac:chgData name="Nghĩa Phạm" userId="437b0e18d13f8e57" providerId="LiveId" clId="{1A73169F-B894-44F6-867D-4DBD99BF518C}" dt="2022-03-19T06:49:50.560" v="14407" actId="478"/>
          <ac:picMkLst>
            <pc:docMk/>
            <pc:sldMk cId="2912349572" sldId="296"/>
            <ac:picMk id="58" creationId="{D64ABA4D-7832-48C8-ADD7-3332B47AC058}"/>
          </ac:picMkLst>
        </pc:picChg>
        <pc:picChg chg="add del mod">
          <ac:chgData name="Nghĩa Phạm" userId="437b0e18d13f8e57" providerId="LiveId" clId="{1A73169F-B894-44F6-867D-4DBD99BF518C}" dt="2022-03-19T06:57:52.850" v="14539" actId="478"/>
          <ac:picMkLst>
            <pc:docMk/>
            <pc:sldMk cId="2912349572" sldId="296"/>
            <ac:picMk id="91" creationId="{9EC39459-A8AA-417A-B59B-67EC1EFB78FD}"/>
          </ac:picMkLst>
        </pc:picChg>
        <pc:picChg chg="add mod">
          <ac:chgData name="Nghĩa Phạm" userId="437b0e18d13f8e57" providerId="LiveId" clId="{1A73169F-B894-44F6-867D-4DBD99BF518C}" dt="2022-03-19T07:04:14.582" v="14647" actId="2085"/>
          <ac:picMkLst>
            <pc:docMk/>
            <pc:sldMk cId="2912349572" sldId="296"/>
            <ac:picMk id="92" creationId="{FB2E0555-B97F-4AF1-B9E1-E842639C05CE}"/>
          </ac:picMkLst>
        </pc:picChg>
        <pc:picChg chg="add del mod">
          <ac:chgData name="Nghĩa Phạm" userId="437b0e18d13f8e57" providerId="LiveId" clId="{1A73169F-B894-44F6-867D-4DBD99BF518C}" dt="2022-03-19T07:02:28.936" v="14610" actId="478"/>
          <ac:picMkLst>
            <pc:docMk/>
            <pc:sldMk cId="2912349572" sldId="296"/>
            <ac:picMk id="96" creationId="{42F49273-7B12-4F02-9A65-A8F998363397}"/>
          </ac:picMkLst>
        </pc:picChg>
        <pc:picChg chg="add del mod">
          <ac:chgData name="Nghĩa Phạm" userId="437b0e18d13f8e57" providerId="LiveId" clId="{1A73169F-B894-44F6-867D-4DBD99BF518C}" dt="2022-03-19T07:15:58.621" v="14739" actId="21"/>
          <ac:picMkLst>
            <pc:docMk/>
            <pc:sldMk cId="2912349572" sldId="296"/>
            <ac:picMk id="100" creationId="{56C8519B-C7A9-4921-ACAF-5C70D7063BF8}"/>
          </ac:picMkLst>
        </pc:picChg>
        <pc:picChg chg="mod">
          <ac:chgData name="Nghĩa Phạm" userId="437b0e18d13f8e57" providerId="LiveId" clId="{1A73169F-B894-44F6-867D-4DBD99BF518C}" dt="2022-03-19T07:27:09.102" v="15013"/>
          <ac:picMkLst>
            <pc:docMk/>
            <pc:sldMk cId="2912349572" sldId="296"/>
            <ac:picMk id="105" creationId="{671BBBAA-DE9A-46CC-84AF-D4F8E92BA592}"/>
          </ac:picMkLst>
        </pc:picChg>
        <pc:picChg chg="mod">
          <ac:chgData name="Nghĩa Phạm" userId="437b0e18d13f8e57" providerId="LiveId" clId="{1A73169F-B894-44F6-867D-4DBD99BF518C}" dt="2022-03-19T07:27:09.102" v="15013"/>
          <ac:picMkLst>
            <pc:docMk/>
            <pc:sldMk cId="2912349572" sldId="296"/>
            <ac:picMk id="108" creationId="{E8E38EFA-B39D-4A1B-BE1C-5730A7C39478}"/>
          </ac:picMkLst>
        </pc:picChg>
        <pc:picChg chg="add mod">
          <ac:chgData name="Nghĩa Phạm" userId="437b0e18d13f8e57" providerId="LiveId" clId="{1A73169F-B894-44F6-867D-4DBD99BF518C}" dt="2022-03-19T08:03:34.630" v="15465" actId="1076"/>
          <ac:picMkLst>
            <pc:docMk/>
            <pc:sldMk cId="2912349572" sldId="296"/>
            <ac:picMk id="184" creationId="{647D7306-A259-472C-B5F9-53766A04645D}"/>
          </ac:picMkLst>
        </pc:picChg>
        <pc:picChg chg="add mod">
          <ac:chgData name="Nghĩa Phạm" userId="437b0e18d13f8e57" providerId="LiveId" clId="{1A73169F-B894-44F6-867D-4DBD99BF518C}" dt="2022-03-19T08:03:34.630" v="15465" actId="1076"/>
          <ac:picMkLst>
            <pc:docMk/>
            <pc:sldMk cId="2912349572" sldId="296"/>
            <ac:picMk id="256" creationId="{4FF44CD6-DD49-46FE-A268-257DC0215D7B}"/>
          </ac:picMkLst>
        </pc:picChg>
        <pc:picChg chg="add del">
          <ac:chgData name="Nghĩa Phạm" userId="437b0e18d13f8e57" providerId="LiveId" clId="{1A73169F-B894-44F6-867D-4DBD99BF518C}" dt="2022-03-19T06:55:31.435" v="14522" actId="478"/>
          <ac:picMkLst>
            <pc:docMk/>
            <pc:sldMk cId="2912349572" sldId="296"/>
            <ac:picMk id="2049" creationId="{448CBDDC-F3E5-4276-8A3A-FE7B6D3A6FF2}"/>
          </ac:picMkLst>
        </pc:picChg>
        <pc:cxnChg chg="mod">
          <ac:chgData name="Nghĩa Phạm" userId="437b0e18d13f8e57" providerId="LiveId" clId="{1A73169F-B894-44F6-867D-4DBD99BF518C}" dt="2022-03-19T06:23:01.335" v="14152" actId="692"/>
          <ac:cxnSpMkLst>
            <pc:docMk/>
            <pc:sldMk cId="2912349572" sldId="296"/>
            <ac:cxnSpMk id="5" creationId="{4F6DA2DB-708F-49E8-89E1-10D07303A083}"/>
          </ac:cxnSpMkLst>
        </pc:cxnChg>
        <pc:cxnChg chg="mod">
          <ac:chgData name="Nghĩa Phạm" userId="437b0e18d13f8e57" providerId="LiveId" clId="{1A73169F-B894-44F6-867D-4DBD99BF518C}" dt="2022-03-19T06:23:01.335" v="14152" actId="692"/>
          <ac:cxnSpMkLst>
            <pc:docMk/>
            <pc:sldMk cId="2912349572" sldId="296"/>
            <ac:cxnSpMk id="6" creationId="{186FC5BB-8278-48C0-B7C2-31CAC3E19779}"/>
          </ac:cxnSpMkLst>
        </pc:cxnChg>
        <pc:cxnChg chg="mod">
          <ac:chgData name="Nghĩa Phạm" userId="437b0e18d13f8e57" providerId="LiveId" clId="{1A73169F-B894-44F6-867D-4DBD99BF518C}" dt="2022-03-19T06:23:01.335" v="14152" actId="692"/>
          <ac:cxnSpMkLst>
            <pc:docMk/>
            <pc:sldMk cId="2912349572" sldId="296"/>
            <ac:cxnSpMk id="8" creationId="{BBAE467A-933C-4E8E-BAC0-DA7F9C8C5A99}"/>
          </ac:cxnSpMkLst>
        </pc:cxnChg>
        <pc:cxnChg chg="mod">
          <ac:chgData name="Nghĩa Phạm" userId="437b0e18d13f8e57" providerId="LiveId" clId="{1A73169F-B894-44F6-867D-4DBD99BF518C}" dt="2022-03-19T06:23:01.335" v="14152" actId="692"/>
          <ac:cxnSpMkLst>
            <pc:docMk/>
            <pc:sldMk cId="2912349572" sldId="296"/>
            <ac:cxnSpMk id="11" creationId="{D0E053C5-D571-49FA-978E-8C877990E697}"/>
          </ac:cxnSpMkLst>
        </pc:cxnChg>
        <pc:cxnChg chg="add mod">
          <ac:chgData name="Nghĩa Phạm" userId="437b0e18d13f8e57" providerId="LiveId" clId="{1A73169F-B894-44F6-867D-4DBD99BF518C}" dt="2022-03-19T06:47:32.791" v="14394" actId="478"/>
          <ac:cxnSpMkLst>
            <pc:docMk/>
            <pc:sldMk cId="2912349572" sldId="296"/>
            <ac:cxnSpMk id="14" creationId="{AD90BE23-D85B-43B9-9E17-2FD06C9AD2C1}"/>
          </ac:cxnSpMkLst>
        </pc:cxnChg>
        <pc:cxnChg chg="mod">
          <ac:chgData name="Nghĩa Phạm" userId="437b0e18d13f8e57" providerId="LiveId" clId="{1A73169F-B894-44F6-867D-4DBD99BF518C}" dt="2022-03-19T06:23:01.335" v="14152" actId="692"/>
          <ac:cxnSpMkLst>
            <pc:docMk/>
            <pc:sldMk cId="2912349572" sldId="296"/>
            <ac:cxnSpMk id="15" creationId="{687B2D46-7805-4810-BE0A-6D4825110725}"/>
          </ac:cxnSpMkLst>
        </pc:cxnChg>
        <pc:cxnChg chg="mod">
          <ac:chgData name="Nghĩa Phạm" userId="437b0e18d13f8e57" providerId="LiveId" clId="{1A73169F-B894-44F6-867D-4DBD99BF518C}" dt="2022-03-19T06:23:01.335" v="14152" actId="692"/>
          <ac:cxnSpMkLst>
            <pc:docMk/>
            <pc:sldMk cId="2912349572" sldId="296"/>
            <ac:cxnSpMk id="25" creationId="{7C1FF8D5-1082-45D4-94F9-AA7BA2D8094C}"/>
          </ac:cxnSpMkLst>
        </pc:cxnChg>
        <pc:cxnChg chg="add mod">
          <ac:chgData name="Nghĩa Phạm" userId="437b0e18d13f8e57" providerId="LiveId" clId="{1A73169F-B894-44F6-867D-4DBD99BF518C}" dt="2022-03-19T06:47:32.791" v="14394" actId="478"/>
          <ac:cxnSpMkLst>
            <pc:docMk/>
            <pc:sldMk cId="2912349572" sldId="296"/>
            <ac:cxnSpMk id="40" creationId="{A9902AEF-2A22-4F00-85DB-3E1D0E950EB3}"/>
          </ac:cxnSpMkLst>
        </pc:cxnChg>
        <pc:cxnChg chg="add mod">
          <ac:chgData name="Nghĩa Phạm" userId="437b0e18d13f8e57" providerId="LiveId" clId="{1A73169F-B894-44F6-867D-4DBD99BF518C}" dt="2022-03-19T06:47:32.791" v="14394" actId="478"/>
          <ac:cxnSpMkLst>
            <pc:docMk/>
            <pc:sldMk cId="2912349572" sldId="296"/>
            <ac:cxnSpMk id="42" creationId="{7F5CB6B5-47A3-463C-908B-D798C4E539CF}"/>
          </ac:cxnSpMkLst>
        </pc:cxnChg>
        <pc:cxnChg chg="mod">
          <ac:chgData name="Nghĩa Phạm" userId="437b0e18d13f8e57" providerId="LiveId" clId="{1A73169F-B894-44F6-867D-4DBD99BF518C}" dt="2022-03-19T06:51:34" v="14419"/>
          <ac:cxnSpMkLst>
            <pc:docMk/>
            <pc:sldMk cId="2912349572" sldId="296"/>
            <ac:cxnSpMk id="65" creationId="{D442CE70-5869-445D-968B-70C408BE8B5A}"/>
          </ac:cxnSpMkLst>
        </pc:cxnChg>
        <pc:cxnChg chg="mod">
          <ac:chgData name="Nghĩa Phạm" userId="437b0e18d13f8e57" providerId="LiveId" clId="{1A73169F-B894-44F6-867D-4DBD99BF518C}" dt="2022-03-19T06:51:34" v="14419"/>
          <ac:cxnSpMkLst>
            <pc:docMk/>
            <pc:sldMk cId="2912349572" sldId="296"/>
            <ac:cxnSpMk id="66" creationId="{E7755221-68A4-4888-B24C-76167685E170}"/>
          </ac:cxnSpMkLst>
        </pc:cxnChg>
        <pc:cxnChg chg="mod">
          <ac:chgData name="Nghĩa Phạm" userId="437b0e18d13f8e57" providerId="LiveId" clId="{1A73169F-B894-44F6-867D-4DBD99BF518C}" dt="2022-03-19T06:51:34" v="14419"/>
          <ac:cxnSpMkLst>
            <pc:docMk/>
            <pc:sldMk cId="2912349572" sldId="296"/>
            <ac:cxnSpMk id="67" creationId="{10F7327C-92D5-4675-ABC4-C28BE5BA87FA}"/>
          </ac:cxnSpMkLst>
        </pc:cxnChg>
        <pc:cxnChg chg="mod">
          <ac:chgData name="Nghĩa Phạm" userId="437b0e18d13f8e57" providerId="LiveId" clId="{1A73169F-B894-44F6-867D-4DBD99BF518C}" dt="2022-03-19T06:51:34" v="14419"/>
          <ac:cxnSpMkLst>
            <pc:docMk/>
            <pc:sldMk cId="2912349572" sldId="296"/>
            <ac:cxnSpMk id="68" creationId="{7F8370C7-75F4-4439-BFD0-906C759F4452}"/>
          </ac:cxnSpMkLst>
        </pc:cxnChg>
        <pc:cxnChg chg="mod">
          <ac:chgData name="Nghĩa Phạm" userId="437b0e18d13f8e57" providerId="LiveId" clId="{1A73169F-B894-44F6-867D-4DBD99BF518C}" dt="2022-03-19T06:51:34" v="14419"/>
          <ac:cxnSpMkLst>
            <pc:docMk/>
            <pc:sldMk cId="2912349572" sldId="296"/>
            <ac:cxnSpMk id="69" creationId="{5EE5DA60-D667-4B54-9C47-AACEAC39AEDE}"/>
          </ac:cxnSpMkLst>
        </pc:cxnChg>
        <pc:cxnChg chg="mod">
          <ac:chgData name="Nghĩa Phạm" userId="437b0e18d13f8e57" providerId="LiveId" clId="{1A73169F-B894-44F6-867D-4DBD99BF518C}" dt="2022-03-19T06:51:34" v="14419"/>
          <ac:cxnSpMkLst>
            <pc:docMk/>
            <pc:sldMk cId="2912349572" sldId="296"/>
            <ac:cxnSpMk id="70" creationId="{A584FFA3-20D1-4B13-9730-B2919C45D6C7}"/>
          </ac:cxnSpMkLst>
        </pc:cxnChg>
        <pc:cxnChg chg="mod">
          <ac:chgData name="Nghĩa Phạm" userId="437b0e18d13f8e57" providerId="LiveId" clId="{1A73169F-B894-44F6-867D-4DBD99BF518C}" dt="2022-03-19T06:51:34" v="14419"/>
          <ac:cxnSpMkLst>
            <pc:docMk/>
            <pc:sldMk cId="2912349572" sldId="296"/>
            <ac:cxnSpMk id="81" creationId="{7DDE1474-8CF3-4F14-ABF2-E8D678050E91}"/>
          </ac:cxnSpMkLst>
        </pc:cxnChg>
        <pc:cxnChg chg="mod">
          <ac:chgData name="Nghĩa Phạm" userId="437b0e18d13f8e57" providerId="LiveId" clId="{1A73169F-B894-44F6-867D-4DBD99BF518C}" dt="2022-03-19T06:51:34" v="14419"/>
          <ac:cxnSpMkLst>
            <pc:docMk/>
            <pc:sldMk cId="2912349572" sldId="296"/>
            <ac:cxnSpMk id="82" creationId="{FE7EF35B-51E7-448C-AC16-F03A8802E984}"/>
          </ac:cxnSpMkLst>
        </pc:cxnChg>
        <pc:cxnChg chg="mod">
          <ac:chgData name="Nghĩa Phạm" userId="437b0e18d13f8e57" providerId="LiveId" clId="{1A73169F-B894-44F6-867D-4DBD99BF518C}" dt="2022-03-19T06:51:34" v="14419"/>
          <ac:cxnSpMkLst>
            <pc:docMk/>
            <pc:sldMk cId="2912349572" sldId="296"/>
            <ac:cxnSpMk id="83" creationId="{DD733F11-57E3-4D0A-827D-6FAE7AF85316}"/>
          </ac:cxnSpMkLst>
        </pc:cxnChg>
        <pc:cxnChg chg="mod">
          <ac:chgData name="Nghĩa Phạm" userId="437b0e18d13f8e57" providerId="LiveId" clId="{1A73169F-B894-44F6-867D-4DBD99BF518C}" dt="2022-03-19T07:27:09.102" v="15013"/>
          <ac:cxnSpMkLst>
            <pc:docMk/>
            <pc:sldMk cId="2912349572" sldId="296"/>
            <ac:cxnSpMk id="117" creationId="{CD1BA361-9624-4366-8E27-CE25A90F6C0A}"/>
          </ac:cxnSpMkLst>
        </pc:cxnChg>
        <pc:cxnChg chg="mod">
          <ac:chgData name="Nghĩa Phạm" userId="437b0e18d13f8e57" providerId="LiveId" clId="{1A73169F-B894-44F6-867D-4DBD99BF518C}" dt="2022-03-19T07:27:09.102" v="15013"/>
          <ac:cxnSpMkLst>
            <pc:docMk/>
            <pc:sldMk cId="2912349572" sldId="296"/>
            <ac:cxnSpMk id="118" creationId="{C9BC10BA-EB20-430A-A2AB-C29351410BA5}"/>
          </ac:cxnSpMkLst>
        </pc:cxnChg>
        <pc:cxnChg chg="mod">
          <ac:chgData name="Nghĩa Phạm" userId="437b0e18d13f8e57" providerId="LiveId" clId="{1A73169F-B894-44F6-867D-4DBD99BF518C}" dt="2022-03-19T07:27:09.102" v="15013"/>
          <ac:cxnSpMkLst>
            <pc:docMk/>
            <pc:sldMk cId="2912349572" sldId="296"/>
            <ac:cxnSpMk id="119" creationId="{0939C26F-0A24-45F4-A769-42EA87CC1238}"/>
          </ac:cxnSpMkLst>
        </pc:cxnChg>
        <pc:cxnChg chg="mod">
          <ac:chgData name="Nghĩa Phạm" userId="437b0e18d13f8e57" providerId="LiveId" clId="{1A73169F-B894-44F6-867D-4DBD99BF518C}" dt="2022-03-19T07:27:09.102" v="15013"/>
          <ac:cxnSpMkLst>
            <pc:docMk/>
            <pc:sldMk cId="2912349572" sldId="296"/>
            <ac:cxnSpMk id="120" creationId="{4D725D33-054A-4B65-B5A8-80EA1A4504DE}"/>
          </ac:cxnSpMkLst>
        </pc:cxnChg>
        <pc:cxnChg chg="mod">
          <ac:chgData name="Nghĩa Phạm" userId="437b0e18d13f8e57" providerId="LiveId" clId="{1A73169F-B894-44F6-867D-4DBD99BF518C}" dt="2022-03-19T07:27:09.102" v="15013"/>
          <ac:cxnSpMkLst>
            <pc:docMk/>
            <pc:sldMk cId="2912349572" sldId="296"/>
            <ac:cxnSpMk id="121" creationId="{A9FF5BED-2A13-4E13-AEF2-2036391E25C8}"/>
          </ac:cxnSpMkLst>
        </pc:cxnChg>
        <pc:cxnChg chg="mod">
          <ac:chgData name="Nghĩa Phạm" userId="437b0e18d13f8e57" providerId="LiveId" clId="{1A73169F-B894-44F6-867D-4DBD99BF518C}" dt="2022-03-19T07:27:09.102" v="15013"/>
          <ac:cxnSpMkLst>
            <pc:docMk/>
            <pc:sldMk cId="2912349572" sldId="296"/>
            <ac:cxnSpMk id="122" creationId="{A1F4AB37-A2FD-4A44-A575-164778A99EF2}"/>
          </ac:cxnSpMkLst>
        </pc:cxnChg>
        <pc:cxnChg chg="mod">
          <ac:chgData name="Nghĩa Phạm" userId="437b0e18d13f8e57" providerId="LiveId" clId="{1A73169F-B894-44F6-867D-4DBD99BF518C}" dt="2022-03-19T07:27:09.102" v="15013"/>
          <ac:cxnSpMkLst>
            <pc:docMk/>
            <pc:sldMk cId="2912349572" sldId="296"/>
            <ac:cxnSpMk id="123" creationId="{CBD8BAE2-1E35-4E69-A576-14ECCE05E2DE}"/>
          </ac:cxnSpMkLst>
        </pc:cxnChg>
        <pc:cxnChg chg="mod">
          <ac:chgData name="Nghĩa Phạm" userId="437b0e18d13f8e57" providerId="LiveId" clId="{1A73169F-B894-44F6-867D-4DBD99BF518C}" dt="2022-03-19T07:27:09.102" v="15013"/>
          <ac:cxnSpMkLst>
            <pc:docMk/>
            <pc:sldMk cId="2912349572" sldId="296"/>
            <ac:cxnSpMk id="124" creationId="{4EE62AC6-510E-4660-B086-0131FA15F0C2}"/>
          </ac:cxnSpMkLst>
        </pc:cxnChg>
        <pc:cxnChg chg="mod">
          <ac:chgData name="Nghĩa Phạm" userId="437b0e18d13f8e57" providerId="LiveId" clId="{1A73169F-B894-44F6-867D-4DBD99BF518C}" dt="2022-03-19T07:27:09.102" v="15013"/>
          <ac:cxnSpMkLst>
            <pc:docMk/>
            <pc:sldMk cId="2912349572" sldId="296"/>
            <ac:cxnSpMk id="125" creationId="{D147AAAB-8026-419B-810B-DF75CA7AD43C}"/>
          </ac:cxnSpMkLst>
        </pc:cxnChg>
        <pc:cxnChg chg="mod">
          <ac:chgData name="Nghĩa Phạm" userId="437b0e18d13f8e57" providerId="LiveId" clId="{1A73169F-B894-44F6-867D-4DBD99BF518C}" dt="2022-03-19T07:27:09.102" v="15013"/>
          <ac:cxnSpMkLst>
            <pc:docMk/>
            <pc:sldMk cId="2912349572" sldId="296"/>
            <ac:cxnSpMk id="126" creationId="{6ABE16FD-8906-46C0-9FAD-36103285C929}"/>
          </ac:cxnSpMkLst>
        </pc:cxnChg>
        <pc:cxnChg chg="mod">
          <ac:chgData name="Nghĩa Phạm" userId="437b0e18d13f8e57" providerId="LiveId" clId="{1A73169F-B894-44F6-867D-4DBD99BF518C}" dt="2022-03-19T07:27:09.102" v="15013"/>
          <ac:cxnSpMkLst>
            <pc:docMk/>
            <pc:sldMk cId="2912349572" sldId="296"/>
            <ac:cxnSpMk id="127" creationId="{51644554-4ACE-43E3-8E4B-333464AEBFE0}"/>
          </ac:cxnSpMkLst>
        </pc:cxnChg>
        <pc:cxnChg chg="mod">
          <ac:chgData name="Nghĩa Phạm" userId="437b0e18d13f8e57" providerId="LiveId" clId="{1A73169F-B894-44F6-867D-4DBD99BF518C}" dt="2022-03-19T07:27:09.102" v="15013"/>
          <ac:cxnSpMkLst>
            <pc:docMk/>
            <pc:sldMk cId="2912349572" sldId="296"/>
            <ac:cxnSpMk id="128" creationId="{0DE11076-D1C6-4C94-9D29-BE75D1E25B62}"/>
          </ac:cxnSpMkLst>
        </pc:cxnChg>
        <pc:cxnChg chg="mod">
          <ac:chgData name="Nghĩa Phạm" userId="437b0e18d13f8e57" providerId="LiveId" clId="{1A73169F-B894-44F6-867D-4DBD99BF518C}" dt="2022-03-19T08:03:28.178" v="15463"/>
          <ac:cxnSpMkLst>
            <pc:docMk/>
            <pc:sldMk cId="2912349572" sldId="296"/>
            <ac:cxnSpMk id="186" creationId="{BE55F86F-3CBC-495C-852B-89C7C281C764}"/>
          </ac:cxnSpMkLst>
        </pc:cxnChg>
        <pc:cxnChg chg="mod">
          <ac:chgData name="Nghĩa Phạm" userId="437b0e18d13f8e57" providerId="LiveId" clId="{1A73169F-B894-44F6-867D-4DBD99BF518C}" dt="2022-03-19T08:03:28.178" v="15463"/>
          <ac:cxnSpMkLst>
            <pc:docMk/>
            <pc:sldMk cId="2912349572" sldId="296"/>
            <ac:cxnSpMk id="187" creationId="{854B4369-6253-4DD3-8869-2D71C7273E6D}"/>
          </ac:cxnSpMkLst>
        </pc:cxnChg>
        <pc:cxnChg chg="mod">
          <ac:chgData name="Nghĩa Phạm" userId="437b0e18d13f8e57" providerId="LiveId" clId="{1A73169F-B894-44F6-867D-4DBD99BF518C}" dt="2022-03-19T08:03:28.178" v="15463"/>
          <ac:cxnSpMkLst>
            <pc:docMk/>
            <pc:sldMk cId="2912349572" sldId="296"/>
            <ac:cxnSpMk id="188" creationId="{4B4F485F-A801-4D06-90BC-0B4A7CA3778D}"/>
          </ac:cxnSpMkLst>
        </pc:cxnChg>
        <pc:cxnChg chg="mod">
          <ac:chgData name="Nghĩa Phạm" userId="437b0e18d13f8e57" providerId="LiveId" clId="{1A73169F-B894-44F6-867D-4DBD99BF518C}" dt="2022-03-19T08:03:28.178" v="15463"/>
          <ac:cxnSpMkLst>
            <pc:docMk/>
            <pc:sldMk cId="2912349572" sldId="296"/>
            <ac:cxnSpMk id="189" creationId="{71FB7974-30BD-40A1-B7A5-0A1E6AD2B57C}"/>
          </ac:cxnSpMkLst>
        </pc:cxnChg>
        <pc:cxnChg chg="mod">
          <ac:chgData name="Nghĩa Phạm" userId="437b0e18d13f8e57" providerId="LiveId" clId="{1A73169F-B894-44F6-867D-4DBD99BF518C}" dt="2022-03-19T08:03:28.178" v="15463"/>
          <ac:cxnSpMkLst>
            <pc:docMk/>
            <pc:sldMk cId="2912349572" sldId="296"/>
            <ac:cxnSpMk id="190" creationId="{C75D96DA-EBB7-400B-B735-08F53FDECD6F}"/>
          </ac:cxnSpMkLst>
        </pc:cxnChg>
        <pc:cxnChg chg="mod">
          <ac:chgData name="Nghĩa Phạm" userId="437b0e18d13f8e57" providerId="LiveId" clId="{1A73169F-B894-44F6-867D-4DBD99BF518C}" dt="2022-03-19T08:03:28.178" v="15463"/>
          <ac:cxnSpMkLst>
            <pc:docMk/>
            <pc:sldMk cId="2912349572" sldId="296"/>
            <ac:cxnSpMk id="191" creationId="{6D35F591-0A85-4A84-9FA1-429E5E1D5001}"/>
          </ac:cxnSpMkLst>
        </pc:cxnChg>
        <pc:cxnChg chg="mod">
          <ac:chgData name="Nghĩa Phạm" userId="437b0e18d13f8e57" providerId="LiveId" clId="{1A73169F-B894-44F6-867D-4DBD99BF518C}" dt="2022-03-19T08:03:28.178" v="15463"/>
          <ac:cxnSpMkLst>
            <pc:docMk/>
            <pc:sldMk cId="2912349572" sldId="296"/>
            <ac:cxnSpMk id="192" creationId="{0E17A43B-F836-4CB4-A1B2-45556380C019}"/>
          </ac:cxnSpMkLst>
        </pc:cxnChg>
        <pc:cxnChg chg="mod">
          <ac:chgData name="Nghĩa Phạm" userId="437b0e18d13f8e57" providerId="LiveId" clId="{1A73169F-B894-44F6-867D-4DBD99BF518C}" dt="2022-03-19T08:03:28.178" v="15463"/>
          <ac:cxnSpMkLst>
            <pc:docMk/>
            <pc:sldMk cId="2912349572" sldId="296"/>
            <ac:cxnSpMk id="193" creationId="{B87E0CC9-8F56-48CB-B995-5904C0E34747}"/>
          </ac:cxnSpMkLst>
        </pc:cxnChg>
        <pc:cxnChg chg="mod">
          <ac:chgData name="Nghĩa Phạm" userId="437b0e18d13f8e57" providerId="LiveId" clId="{1A73169F-B894-44F6-867D-4DBD99BF518C}" dt="2022-03-19T08:03:28.178" v="15463"/>
          <ac:cxnSpMkLst>
            <pc:docMk/>
            <pc:sldMk cId="2912349572" sldId="296"/>
            <ac:cxnSpMk id="194" creationId="{862C2BC1-09A5-4A4E-9BDD-8C90711E3652}"/>
          </ac:cxnSpMkLst>
        </pc:cxnChg>
        <pc:cxnChg chg="mod">
          <ac:chgData name="Nghĩa Phạm" userId="437b0e18d13f8e57" providerId="LiveId" clId="{1A73169F-B894-44F6-867D-4DBD99BF518C}" dt="2022-03-19T08:03:28.178" v="15463"/>
          <ac:cxnSpMkLst>
            <pc:docMk/>
            <pc:sldMk cId="2912349572" sldId="296"/>
            <ac:cxnSpMk id="195" creationId="{566316E9-AEDA-4CB9-85BA-C7A51C63E91C}"/>
          </ac:cxnSpMkLst>
        </pc:cxnChg>
        <pc:cxnChg chg="mod">
          <ac:chgData name="Nghĩa Phạm" userId="437b0e18d13f8e57" providerId="LiveId" clId="{1A73169F-B894-44F6-867D-4DBD99BF518C}" dt="2022-03-19T08:03:28.178" v="15463"/>
          <ac:cxnSpMkLst>
            <pc:docMk/>
            <pc:sldMk cId="2912349572" sldId="296"/>
            <ac:cxnSpMk id="196" creationId="{B8771B7C-1359-4BE3-9963-05C7F0DB4071}"/>
          </ac:cxnSpMkLst>
        </pc:cxnChg>
        <pc:cxnChg chg="mod">
          <ac:chgData name="Nghĩa Phạm" userId="437b0e18d13f8e57" providerId="LiveId" clId="{1A73169F-B894-44F6-867D-4DBD99BF518C}" dt="2022-03-19T08:03:28.178" v="15463"/>
          <ac:cxnSpMkLst>
            <pc:docMk/>
            <pc:sldMk cId="2912349572" sldId="296"/>
            <ac:cxnSpMk id="255" creationId="{FC80123D-72F5-4A3A-B011-B626D8D2ABDB}"/>
          </ac:cxnSpMkLst>
        </pc:cxnChg>
      </pc:sldChg>
      <pc:sldChg chg="addSp delSp modSp add mod ord">
        <pc:chgData name="Nghĩa Phạm" userId="437b0e18d13f8e57" providerId="LiveId" clId="{1A73169F-B894-44F6-867D-4DBD99BF518C}" dt="2022-03-22T03:24:35.762" v="17682" actId="1076"/>
        <pc:sldMkLst>
          <pc:docMk/>
          <pc:sldMk cId="3825261590" sldId="297"/>
        </pc:sldMkLst>
        <pc:spChg chg="mod">
          <ac:chgData name="Nghĩa Phạm" userId="437b0e18d13f8e57" providerId="LiveId" clId="{1A73169F-B894-44F6-867D-4DBD99BF518C}" dt="2022-03-22T03:24:35.762" v="17682" actId="1076"/>
          <ac:spMkLst>
            <pc:docMk/>
            <pc:sldMk cId="3825261590" sldId="297"/>
            <ac:spMk id="10" creationId="{57D1E309-0E9B-4CF5-964B-A39955383FB7}"/>
          </ac:spMkLst>
        </pc:spChg>
        <pc:spChg chg="mod">
          <ac:chgData name="Nghĩa Phạm" userId="437b0e18d13f8e57" providerId="LiveId" clId="{1A73169F-B894-44F6-867D-4DBD99BF518C}" dt="2022-03-19T06:49:14.800" v="14401" actId="20577"/>
          <ac:spMkLst>
            <pc:docMk/>
            <pc:sldMk cId="3825261590" sldId="297"/>
            <ac:spMk id="38" creationId="{E8521D57-FA0B-4947-AA6C-96A1700D91C2}"/>
          </ac:spMkLst>
        </pc:spChg>
        <pc:spChg chg="add del mod">
          <ac:chgData name="Nghĩa Phạm" userId="437b0e18d13f8e57" providerId="LiveId" clId="{1A73169F-B894-44F6-867D-4DBD99BF518C}" dt="2022-03-19T07:03:12.582" v="14622" actId="478"/>
          <ac:spMkLst>
            <pc:docMk/>
            <pc:sldMk cId="3825261590" sldId="297"/>
            <ac:spMk id="41" creationId="{870D77BB-1705-4956-97A2-91BC58050FF3}"/>
          </ac:spMkLst>
        </pc:spChg>
        <pc:spChg chg="ord">
          <ac:chgData name="Nghĩa Phạm" userId="437b0e18d13f8e57" providerId="LiveId" clId="{1A73169F-B894-44F6-867D-4DBD99BF518C}" dt="2022-03-19T07:04:42.761" v="14650" actId="166"/>
          <ac:spMkLst>
            <pc:docMk/>
            <pc:sldMk cId="3825261590" sldId="297"/>
            <ac:spMk id="43" creationId="{352AB9A3-195C-479D-8AEE-F3DCFD87580B}"/>
          </ac:spMkLst>
        </pc:spChg>
        <pc:spChg chg="add mod">
          <ac:chgData name="Nghĩa Phạm" userId="437b0e18d13f8e57" providerId="LiveId" clId="{1A73169F-B894-44F6-867D-4DBD99BF518C}" dt="2022-03-19T07:04:39.641" v="14649" actId="1076"/>
          <ac:spMkLst>
            <pc:docMk/>
            <pc:sldMk cId="3825261590" sldId="297"/>
            <ac:spMk id="45" creationId="{644DF5C3-36EC-4FD5-84B7-513AEE10D5CF}"/>
          </ac:spMkLst>
        </pc:spChg>
        <pc:spChg chg="add mod">
          <ac:chgData name="Nghĩa Phạm" userId="437b0e18d13f8e57" providerId="LiveId" clId="{1A73169F-B894-44F6-867D-4DBD99BF518C}" dt="2022-03-19T07:04:39.641" v="14649" actId="1076"/>
          <ac:spMkLst>
            <pc:docMk/>
            <pc:sldMk cId="3825261590" sldId="297"/>
            <ac:spMk id="46" creationId="{13A2BB6F-9101-4D49-9CF7-E4E3428D6080}"/>
          </ac:spMkLst>
        </pc:spChg>
        <pc:spChg chg="add mod">
          <ac:chgData name="Nghĩa Phạm" userId="437b0e18d13f8e57" providerId="LiveId" clId="{1A73169F-B894-44F6-867D-4DBD99BF518C}" dt="2022-03-19T07:04:39.641" v="14649" actId="1076"/>
          <ac:spMkLst>
            <pc:docMk/>
            <pc:sldMk cId="3825261590" sldId="297"/>
            <ac:spMk id="48" creationId="{2C602521-EFAB-4F69-B914-C512196EE6DB}"/>
          </ac:spMkLst>
        </pc:spChg>
        <pc:spChg chg="add mod">
          <ac:chgData name="Nghĩa Phạm" userId="437b0e18d13f8e57" providerId="LiveId" clId="{1A73169F-B894-44F6-867D-4DBD99BF518C}" dt="2022-03-19T07:04:39.641" v="14649" actId="1076"/>
          <ac:spMkLst>
            <pc:docMk/>
            <pc:sldMk cId="3825261590" sldId="297"/>
            <ac:spMk id="49" creationId="{085B2A38-3023-4459-9848-CDCC89059639}"/>
          </ac:spMkLst>
        </pc:spChg>
        <pc:spChg chg="add mod">
          <ac:chgData name="Nghĩa Phạm" userId="437b0e18d13f8e57" providerId="LiveId" clId="{1A73169F-B894-44F6-867D-4DBD99BF518C}" dt="2022-03-19T07:06:30.021" v="14679"/>
          <ac:spMkLst>
            <pc:docMk/>
            <pc:sldMk cId="3825261590" sldId="297"/>
            <ac:spMk id="50" creationId="{0CFE3DDD-2C2C-4E99-8587-894DDD92816F}"/>
          </ac:spMkLst>
        </pc:spChg>
        <pc:spChg chg="del">
          <ac:chgData name="Nghĩa Phạm" userId="437b0e18d13f8e57" providerId="LiveId" clId="{1A73169F-B894-44F6-867D-4DBD99BF518C}" dt="2022-03-19T07:06:29.831" v="14678" actId="478"/>
          <ac:spMkLst>
            <pc:docMk/>
            <pc:sldMk cId="3825261590" sldId="297"/>
            <ac:spMk id="55" creationId="{86D96E9D-F3A5-47EA-AF78-D6452A2ED092}"/>
          </ac:spMkLst>
        </pc:spChg>
        <pc:picChg chg="add del mod">
          <ac:chgData name="Nghĩa Phạm" userId="437b0e18d13f8e57" providerId="LiveId" clId="{1A73169F-B894-44F6-867D-4DBD99BF518C}" dt="2022-03-19T06:49:13.303" v="14400" actId="21"/>
          <ac:picMkLst>
            <pc:docMk/>
            <pc:sldMk cId="3825261590" sldId="297"/>
            <ac:picMk id="3" creationId="{70C8BBA1-2677-45EF-83CA-6232E0FE08B7}"/>
          </ac:picMkLst>
        </pc:picChg>
        <pc:picChg chg="add mod">
          <ac:chgData name="Nghĩa Phạm" userId="437b0e18d13f8e57" providerId="LiveId" clId="{1A73169F-B894-44F6-867D-4DBD99BF518C}" dt="2022-03-19T07:04:39.641" v="14649" actId="1076"/>
          <ac:picMkLst>
            <pc:docMk/>
            <pc:sldMk cId="3825261590" sldId="297"/>
            <ac:picMk id="47" creationId="{41888B8F-D979-4E66-8540-3A09DAC17890}"/>
          </ac:picMkLst>
        </pc:picChg>
      </pc:sldChg>
      <pc:sldChg chg="addSp delSp modSp add del mod">
        <pc:chgData name="Nghĩa Phạm" userId="437b0e18d13f8e57" providerId="LiveId" clId="{1A73169F-B894-44F6-867D-4DBD99BF518C}" dt="2022-03-19T07:10:26.146" v="14728" actId="47"/>
        <pc:sldMkLst>
          <pc:docMk/>
          <pc:sldMk cId="2929756982" sldId="298"/>
        </pc:sldMkLst>
        <pc:spChg chg="add del mod">
          <ac:chgData name="Nghĩa Phạm" userId="437b0e18d13f8e57" providerId="LiveId" clId="{1A73169F-B894-44F6-867D-4DBD99BF518C}" dt="2022-03-19T06:53:34.455" v="14502" actId="478"/>
          <ac:spMkLst>
            <pc:docMk/>
            <pc:sldMk cId="2929756982" sldId="298"/>
            <ac:spMk id="8" creationId="{5B9898D4-CCD0-443C-9213-05A4DEB10212}"/>
          </ac:spMkLst>
        </pc:spChg>
        <pc:spChg chg="add del mod ord">
          <ac:chgData name="Nghĩa Phạm" userId="437b0e18d13f8e57" providerId="LiveId" clId="{1A73169F-B894-44F6-867D-4DBD99BF518C}" dt="2022-03-19T07:03:11.106" v="14621" actId="478"/>
          <ac:spMkLst>
            <pc:docMk/>
            <pc:sldMk cId="2929756982" sldId="298"/>
            <ac:spMk id="9" creationId="{CDC074F5-5CA9-4A81-851F-7F881545E23B}"/>
          </ac:spMkLst>
        </pc:spChg>
        <pc:spChg chg="add mod">
          <ac:chgData name="Nghĩa Phạm" userId="437b0e18d13f8e57" providerId="LiveId" clId="{1A73169F-B894-44F6-867D-4DBD99BF518C}" dt="2022-03-19T06:54:41.481" v="14517" actId="1076"/>
          <ac:spMkLst>
            <pc:docMk/>
            <pc:sldMk cId="2929756982" sldId="298"/>
            <ac:spMk id="10" creationId="{A80D12E9-3647-4045-9C87-B6F4A7EEEA11}"/>
          </ac:spMkLst>
        </pc:spChg>
        <pc:spChg chg="add del mod">
          <ac:chgData name="Nghĩa Phạm" userId="437b0e18d13f8e57" providerId="LiveId" clId="{1A73169F-B894-44F6-867D-4DBD99BF518C}" dt="2022-03-19T07:09:18.701" v="14704" actId="478"/>
          <ac:spMkLst>
            <pc:docMk/>
            <pc:sldMk cId="2929756982" sldId="298"/>
            <ac:spMk id="12" creationId="{232618DC-5BAE-47F0-81C7-67C75BF6C9F3}"/>
          </ac:spMkLst>
        </pc:spChg>
        <pc:spChg chg="add mod">
          <ac:chgData name="Nghĩa Phạm" userId="437b0e18d13f8e57" providerId="LiveId" clId="{1A73169F-B894-44F6-867D-4DBD99BF518C}" dt="2022-03-19T07:04:55.153" v="14652" actId="1076"/>
          <ac:spMkLst>
            <pc:docMk/>
            <pc:sldMk cId="2929756982" sldId="298"/>
            <ac:spMk id="13" creationId="{BAF2E010-A785-47DF-AB10-4A10B192E408}"/>
          </ac:spMkLst>
        </pc:spChg>
        <pc:spChg chg="add del mod">
          <ac:chgData name="Nghĩa Phạm" userId="437b0e18d13f8e57" providerId="LiveId" clId="{1A73169F-B894-44F6-867D-4DBD99BF518C}" dt="2022-03-19T07:09:21.686" v="14708" actId="478"/>
          <ac:spMkLst>
            <pc:docMk/>
            <pc:sldMk cId="2929756982" sldId="298"/>
            <ac:spMk id="15" creationId="{FECF375D-294A-4883-98AF-8C5602A1B485}"/>
          </ac:spMkLst>
        </pc:spChg>
        <pc:spChg chg="add del mod">
          <ac:chgData name="Nghĩa Phạm" userId="437b0e18d13f8e57" providerId="LiveId" clId="{1A73169F-B894-44F6-867D-4DBD99BF518C}" dt="2022-03-19T07:09:20.871" v="14707" actId="478"/>
          <ac:spMkLst>
            <pc:docMk/>
            <pc:sldMk cId="2929756982" sldId="298"/>
            <ac:spMk id="16" creationId="{F3F123A7-2844-45A2-A9DA-9943F8CDE32A}"/>
          </ac:spMkLst>
        </pc:spChg>
        <pc:spChg chg="add mod">
          <ac:chgData name="Nghĩa Phạm" userId="437b0e18d13f8e57" providerId="LiveId" clId="{1A73169F-B894-44F6-867D-4DBD99BF518C}" dt="2022-03-19T07:06:24.211" v="14675"/>
          <ac:spMkLst>
            <pc:docMk/>
            <pc:sldMk cId="2929756982" sldId="298"/>
            <ac:spMk id="17" creationId="{03C0EC9C-70C5-4D38-A80F-9AD5EBBD7235}"/>
          </ac:spMkLst>
        </pc:spChg>
        <pc:spChg chg="add del mod">
          <ac:chgData name="Nghĩa Phạm" userId="437b0e18d13f8e57" providerId="LiveId" clId="{1A73169F-B894-44F6-867D-4DBD99BF518C}" dt="2022-03-19T07:08:09.951" v="14700" actId="478"/>
          <ac:spMkLst>
            <pc:docMk/>
            <pc:sldMk cId="2929756982" sldId="298"/>
            <ac:spMk id="18" creationId="{90243C7E-FA37-4EE6-BEB9-B9D6F2A71C07}"/>
          </ac:spMkLst>
        </pc:spChg>
        <pc:spChg chg="add mod">
          <ac:chgData name="Nghĩa Phạm" userId="437b0e18d13f8e57" providerId="LiveId" clId="{1A73169F-B894-44F6-867D-4DBD99BF518C}" dt="2022-03-19T07:08:32.612" v="14702" actId="1076"/>
          <ac:spMkLst>
            <pc:docMk/>
            <pc:sldMk cId="2929756982" sldId="298"/>
            <ac:spMk id="19" creationId="{306C34AC-A4A9-4F70-9237-81A3E124FEEB}"/>
          </ac:spMkLst>
        </pc:spChg>
        <pc:spChg chg="mod">
          <ac:chgData name="Nghĩa Phạm" userId="437b0e18d13f8e57" providerId="LiveId" clId="{1A73169F-B894-44F6-867D-4DBD99BF518C}" dt="2022-03-19T07:09:34.341" v="14710" actId="1076"/>
          <ac:spMkLst>
            <pc:docMk/>
            <pc:sldMk cId="2929756982" sldId="298"/>
            <ac:spMk id="38" creationId="{E8521D57-FA0B-4947-AA6C-96A1700D91C2}"/>
          </ac:spMkLst>
        </pc:spChg>
        <pc:spChg chg="ord">
          <ac:chgData name="Nghĩa Phạm" userId="437b0e18d13f8e57" providerId="LiveId" clId="{1A73169F-B894-44F6-867D-4DBD99BF518C}" dt="2022-03-19T07:08:35.864" v="14703" actId="166"/>
          <ac:spMkLst>
            <pc:docMk/>
            <pc:sldMk cId="2929756982" sldId="298"/>
            <ac:spMk id="43" creationId="{352AB9A3-195C-479D-8AEE-F3DCFD87580B}"/>
          </ac:spMkLst>
        </pc:spChg>
        <pc:spChg chg="ord">
          <ac:chgData name="Nghĩa Phạm" userId="437b0e18d13f8e57" providerId="LiveId" clId="{1A73169F-B894-44F6-867D-4DBD99BF518C}" dt="2022-03-19T07:04:59.011" v="14653" actId="166"/>
          <ac:spMkLst>
            <pc:docMk/>
            <pc:sldMk cId="2929756982" sldId="298"/>
            <ac:spMk id="44" creationId="{91996E38-F303-4F1B-A9C0-4293B52C9F0D}"/>
          </ac:spMkLst>
        </pc:spChg>
        <pc:spChg chg="del">
          <ac:chgData name="Nghĩa Phạm" userId="437b0e18d13f8e57" providerId="LiveId" clId="{1A73169F-B894-44F6-867D-4DBD99BF518C}" dt="2022-03-19T07:06:24.031" v="14674" actId="478"/>
          <ac:spMkLst>
            <pc:docMk/>
            <pc:sldMk cId="2929756982" sldId="298"/>
            <ac:spMk id="55" creationId="{86D96E9D-F3A5-47EA-AF78-D6452A2ED092}"/>
          </ac:spMkLst>
        </pc:spChg>
        <pc:spChg chg="del mod">
          <ac:chgData name="Nghĩa Phạm" userId="437b0e18d13f8e57" providerId="LiveId" clId="{1A73169F-B894-44F6-867D-4DBD99BF518C}" dt="2022-03-19T06:54:45.280" v="14519" actId="478"/>
          <ac:spMkLst>
            <pc:docMk/>
            <pc:sldMk cId="2929756982" sldId="298"/>
            <ac:spMk id="57" creationId="{B1FE8696-BCBE-49C6-BB0E-1C282E11DFF5}"/>
          </ac:spMkLst>
        </pc:spChg>
        <pc:picChg chg="add del mod">
          <ac:chgData name="Nghĩa Phạm" userId="437b0e18d13f8e57" providerId="LiveId" clId="{1A73169F-B894-44F6-867D-4DBD99BF518C}" dt="2022-03-19T07:02:44.162" v="14615" actId="478"/>
          <ac:picMkLst>
            <pc:docMk/>
            <pc:sldMk cId="2929756982" sldId="298"/>
            <ac:picMk id="11" creationId="{80C25597-1D39-4696-A0EC-563FE48D7EAA}"/>
          </ac:picMkLst>
        </pc:picChg>
        <pc:picChg chg="add del mod">
          <ac:chgData name="Nghĩa Phạm" userId="437b0e18d13f8e57" providerId="LiveId" clId="{1A73169F-B894-44F6-867D-4DBD99BF518C}" dt="2022-03-19T07:09:19.995" v="14706" actId="478"/>
          <ac:picMkLst>
            <pc:docMk/>
            <pc:sldMk cId="2929756982" sldId="298"/>
            <ac:picMk id="14" creationId="{96A181B8-520C-4678-A754-D8665BBF6318}"/>
          </ac:picMkLst>
        </pc:picChg>
        <pc:picChg chg="del">
          <ac:chgData name="Nghĩa Phạm" userId="437b0e18d13f8e57" providerId="LiveId" clId="{1A73169F-B894-44F6-867D-4DBD99BF518C}" dt="2022-03-19T06:49:31.560" v="14405" actId="478"/>
          <ac:picMkLst>
            <pc:docMk/>
            <pc:sldMk cId="2929756982" sldId="298"/>
            <ac:picMk id="58" creationId="{D64ABA4D-7832-48C8-ADD7-3332B47AC058}"/>
          </ac:picMkLst>
        </pc:picChg>
      </pc:sldChg>
      <pc:sldChg chg="addSp delSp modSp add mod modTransition">
        <pc:chgData name="Nghĩa Phạm" userId="437b0e18d13f8e57" providerId="LiveId" clId="{1A73169F-B894-44F6-867D-4DBD99BF518C}" dt="2022-03-22T02:06:28.830" v="16331" actId="14100"/>
        <pc:sldMkLst>
          <pc:docMk/>
          <pc:sldMk cId="1211657607" sldId="299"/>
        </pc:sldMkLst>
        <pc:spChg chg="add mod topLvl">
          <ac:chgData name="Nghĩa Phạm" userId="437b0e18d13f8e57" providerId="LiveId" clId="{1A73169F-B894-44F6-867D-4DBD99BF518C}" dt="2022-03-19T08:12:49.208" v="15621" actId="164"/>
          <ac:spMkLst>
            <pc:docMk/>
            <pc:sldMk cId="1211657607" sldId="299"/>
            <ac:spMk id="9" creationId="{8ACA2C8E-DC30-4849-ACBB-2020A9DD9207}"/>
          </ac:spMkLst>
        </pc:spChg>
        <pc:spChg chg="add mod topLvl">
          <ac:chgData name="Nghĩa Phạm" userId="437b0e18d13f8e57" providerId="LiveId" clId="{1A73169F-B894-44F6-867D-4DBD99BF518C}" dt="2022-03-19T08:12:49.208" v="15621" actId="164"/>
          <ac:spMkLst>
            <pc:docMk/>
            <pc:sldMk cId="1211657607" sldId="299"/>
            <ac:spMk id="10" creationId="{164BD4E2-F35B-46B9-8CE2-1786DB2F58E1}"/>
          </ac:spMkLst>
        </pc:spChg>
        <pc:spChg chg="del mod">
          <ac:chgData name="Nghĩa Phạm" userId="437b0e18d13f8e57" providerId="LiveId" clId="{1A73169F-B894-44F6-867D-4DBD99BF518C}" dt="2022-03-19T07:06:19.561" v="14673" actId="478"/>
          <ac:spMkLst>
            <pc:docMk/>
            <pc:sldMk cId="1211657607" sldId="299"/>
            <ac:spMk id="10" creationId="{A80D12E9-3647-4045-9C87-B6F4A7EEEA11}"/>
          </ac:spMkLst>
        </pc:spChg>
        <pc:spChg chg="add mod topLvl">
          <ac:chgData name="Nghĩa Phạm" userId="437b0e18d13f8e57" providerId="LiveId" clId="{1A73169F-B894-44F6-867D-4DBD99BF518C}" dt="2022-03-19T08:12:49.208" v="15621" actId="164"/>
          <ac:spMkLst>
            <pc:docMk/>
            <pc:sldMk cId="1211657607" sldId="299"/>
            <ac:spMk id="11" creationId="{0CC8E0DC-1A2D-4A0E-9DD0-C5362E67C49F}"/>
          </ac:spMkLst>
        </pc:spChg>
        <pc:spChg chg="del">
          <ac:chgData name="Nghĩa Phạm" userId="437b0e18d13f8e57" providerId="LiveId" clId="{1A73169F-B894-44F6-867D-4DBD99BF518C}" dt="2022-03-19T07:07:23.661" v="14689" actId="478"/>
          <ac:spMkLst>
            <pc:docMk/>
            <pc:sldMk cId="1211657607" sldId="299"/>
            <ac:spMk id="12" creationId="{232618DC-5BAE-47F0-81C7-67C75BF6C9F3}"/>
          </ac:spMkLst>
        </pc:spChg>
        <pc:spChg chg="add mod topLvl">
          <ac:chgData name="Nghĩa Phạm" userId="437b0e18d13f8e57" providerId="LiveId" clId="{1A73169F-B894-44F6-867D-4DBD99BF518C}" dt="2022-03-19T08:12:49.208" v="15621" actId="164"/>
          <ac:spMkLst>
            <pc:docMk/>
            <pc:sldMk cId="1211657607" sldId="299"/>
            <ac:spMk id="12" creationId="{8C9FAA3A-4326-44C3-8780-B34EF711B72E}"/>
          </ac:spMkLst>
        </pc:spChg>
        <pc:spChg chg="del">
          <ac:chgData name="Nghĩa Phạm" userId="437b0e18d13f8e57" providerId="LiveId" clId="{1A73169F-B894-44F6-867D-4DBD99BF518C}" dt="2022-03-19T07:07:32.498" v="14694" actId="478"/>
          <ac:spMkLst>
            <pc:docMk/>
            <pc:sldMk cId="1211657607" sldId="299"/>
            <ac:spMk id="13" creationId="{BAF2E010-A785-47DF-AB10-4A10B192E408}"/>
          </ac:spMkLst>
        </pc:spChg>
        <pc:spChg chg="del">
          <ac:chgData name="Nghĩa Phạm" userId="437b0e18d13f8e57" providerId="LiveId" clId="{1A73169F-B894-44F6-867D-4DBD99BF518C}" dt="2022-03-19T07:07:28.219" v="14691" actId="478"/>
          <ac:spMkLst>
            <pc:docMk/>
            <pc:sldMk cId="1211657607" sldId="299"/>
            <ac:spMk id="15" creationId="{FECF375D-294A-4883-98AF-8C5602A1B485}"/>
          </ac:spMkLst>
        </pc:spChg>
        <pc:spChg chg="del mod">
          <ac:chgData name="Nghĩa Phạm" userId="437b0e18d13f8e57" providerId="LiveId" clId="{1A73169F-B894-44F6-867D-4DBD99BF518C}" dt="2022-03-19T07:07:29.431" v="14693" actId="478"/>
          <ac:spMkLst>
            <pc:docMk/>
            <pc:sldMk cId="1211657607" sldId="299"/>
            <ac:spMk id="16" creationId="{F3F123A7-2844-45A2-A9DA-9943F8CDE32A}"/>
          </ac:spMkLst>
        </pc:spChg>
        <pc:spChg chg="add mod topLvl">
          <ac:chgData name="Nghĩa Phạm" userId="437b0e18d13f8e57" providerId="LiveId" clId="{1A73169F-B894-44F6-867D-4DBD99BF518C}" dt="2022-03-19T08:12:35.489" v="15618" actId="165"/>
          <ac:spMkLst>
            <pc:docMk/>
            <pc:sldMk cId="1211657607" sldId="299"/>
            <ac:spMk id="17" creationId="{8E801FAC-1C1E-4225-98C9-7C41905F9666}"/>
          </ac:spMkLst>
        </pc:spChg>
        <pc:spChg chg="add del mod">
          <ac:chgData name="Nghĩa Phạm" userId="437b0e18d13f8e57" providerId="LiveId" clId="{1A73169F-B894-44F6-867D-4DBD99BF518C}" dt="2022-03-19T07:07:05.411" v="14685"/>
          <ac:spMkLst>
            <pc:docMk/>
            <pc:sldMk cId="1211657607" sldId="299"/>
            <ac:spMk id="18" creationId="{BF1359BF-131E-427D-B6BC-3D664EA75414}"/>
          </ac:spMkLst>
        </pc:spChg>
        <pc:spChg chg="add del mod">
          <ac:chgData name="Nghĩa Phạm" userId="437b0e18d13f8e57" providerId="LiveId" clId="{1A73169F-B894-44F6-867D-4DBD99BF518C}" dt="2022-03-19T07:07:10.681" v="14687" actId="478"/>
          <ac:spMkLst>
            <pc:docMk/>
            <pc:sldMk cId="1211657607" sldId="299"/>
            <ac:spMk id="19" creationId="{D0988363-679D-4743-BE7C-900EFB605522}"/>
          </ac:spMkLst>
        </pc:spChg>
        <pc:spChg chg="add del mod">
          <ac:chgData name="Nghĩa Phạm" userId="437b0e18d13f8e57" providerId="LiveId" clId="{1A73169F-B894-44F6-867D-4DBD99BF518C}" dt="2022-03-19T07:27:33.071" v="15018" actId="478"/>
          <ac:spMkLst>
            <pc:docMk/>
            <pc:sldMk cId="1211657607" sldId="299"/>
            <ac:spMk id="20" creationId="{626AC34B-56C5-4CF0-9EBA-3E0EF6F680E8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22" creationId="{3E6C9A4F-0171-4080-9241-BCD871BCA2D3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27" creationId="{3C12E567-B2CE-4AC1-A700-00F1001A571A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28" creationId="{3DE18204-DCBE-4199-8BC0-76FB1A04753B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29" creationId="{EBD2DA32-AF99-4140-A47B-9BCC9DF22416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30" creationId="{894F7175-F42D-43E1-8227-E16792552715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31" creationId="{196EF1FF-FA27-4438-AEB6-F06547DF2D10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32" creationId="{05BFD9C8-08C1-45B7-B4B9-8550D9433776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33" creationId="{5A338467-C17D-44F6-910D-482BD17EF716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34" creationId="{5D6498E6-5F83-4F31-AF19-6FBC7B50C70B}"/>
          </ac:spMkLst>
        </pc:spChg>
        <pc:spChg chg="mod topLvl">
          <ac:chgData name="Nghĩa Phạm" userId="437b0e18d13f8e57" providerId="LiveId" clId="{1A73169F-B894-44F6-867D-4DBD99BF518C}" dt="2022-03-19T08:12:49.208" v="15621" actId="164"/>
          <ac:spMkLst>
            <pc:docMk/>
            <pc:sldMk cId="1211657607" sldId="299"/>
            <ac:spMk id="38" creationId="{E8521D57-FA0B-4947-AA6C-96A1700D91C2}"/>
          </ac:spMkLst>
        </pc:spChg>
        <pc:spChg chg="ord">
          <ac:chgData name="Nghĩa Phạm" userId="437b0e18d13f8e57" providerId="LiveId" clId="{1A73169F-B894-44F6-867D-4DBD99BF518C}" dt="2022-03-19T07:27:38.871" v="15021" actId="166"/>
          <ac:spMkLst>
            <pc:docMk/>
            <pc:sldMk cId="1211657607" sldId="299"/>
            <ac:spMk id="44" creationId="{91996E38-F303-4F1B-A9C0-4293B52C9F0D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50" creationId="{D4661FCF-1C08-42AA-8789-C6C283D0525E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51" creationId="{A2EC1B27-2BA0-48B9-808F-F5942CE12E0A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52" creationId="{FB5B84A4-F0BC-4301-B478-99CBE06F0569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53" creationId="{B40C2F46-C018-4003-A05A-DE4512912685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54" creationId="{869B73AC-8019-44E0-A773-877360984C87}"/>
          </ac:spMkLst>
        </pc:spChg>
        <pc:spChg chg="mod topLvl">
          <ac:chgData name="Nghĩa Phạm" userId="437b0e18d13f8e57" providerId="LiveId" clId="{1A73169F-B894-44F6-867D-4DBD99BF518C}" dt="2022-03-19T08:12:35.489" v="15618" actId="165"/>
          <ac:spMkLst>
            <pc:docMk/>
            <pc:sldMk cId="1211657607" sldId="299"/>
            <ac:spMk id="55" creationId="{86D96E9D-F3A5-47EA-AF78-D6452A2ED092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56" creationId="{20F6A80D-F567-4619-8737-1AAD7E679066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57" creationId="{D8F4C202-CAEF-4F4F-A779-DDA419208452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58" creationId="{C206A298-6634-48A8-8FFD-D257E27571CB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59" creationId="{4868EB91-4C01-4AA0-8B29-B177D3CD8EC7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60" creationId="{45FEC557-08BD-4225-991F-2576AC139246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61" creationId="{F58497F8-E2B5-4AD9-94B3-A133D498BB43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62" creationId="{0983B8A7-22E1-40CD-9706-8825AFAD1C01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63" creationId="{6521C571-DF72-419A-9C09-FE39D0E5B518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64" creationId="{D5810E73-DFEB-49F0-9572-2EBEBC444046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65" creationId="{6914AB75-1E4D-4C96-BF32-C1F04124FF41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66" creationId="{EEF5B912-1300-483B-8EAC-D4A86C9B3AA9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67" creationId="{F8F0A16C-E114-41D6-8F4A-1ECEE02CA3DF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68" creationId="{1F6F0B3B-0B04-49EA-BD83-A1F70475ECBC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69" creationId="{551A9F93-063D-40A1-A191-012E237E2C90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70" creationId="{AD463F89-1A04-400E-9674-8EC728528D63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71" creationId="{863CD61D-6838-4897-9917-48705962785F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72" creationId="{3A04CCE0-5D0B-4706-B983-57EA82ED2484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73" creationId="{B98EBEC1-A171-42DC-9FAD-9444CDD3B553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74" creationId="{BF499D58-FEEF-4B76-8CA7-CEBCEE20183C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75" creationId="{B4C31BC8-F505-4B61-B83F-F9DF861BA9FD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76" creationId="{41D5A324-B913-4B7B-A3F5-0F99D185EEC0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77" creationId="{FD987FD4-EEC5-4B18-B2FE-4DB7511B7656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78" creationId="{49A36F6B-D517-4037-9509-7E05C47EE8A0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79" creationId="{CBE8D872-BE9C-42C7-B45F-D3B4362DFD78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80" creationId="{491DEE5D-2880-45B6-8771-D6FFA0B8CFCD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81" creationId="{80A53066-ADEB-4014-80FF-2D58F27E4AB7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82" creationId="{B44233F9-F1A3-4F52-B43E-89BBFB589887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83" creationId="{B8749D98-868A-4CB1-88A3-AAF64396359C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84" creationId="{7927D2F8-FE27-48C3-8A8E-B0C0BC9E2946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85" creationId="{CE339FF4-5C3D-4E96-8609-20A6B3BA9091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86" creationId="{D190EFF2-A331-4D2A-9A91-A4BAF25D2344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87" creationId="{F7B4AA9E-9C9B-44C4-9611-A1574D5B0C16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88" creationId="{79D0002A-3A24-4F4C-B428-16BA1113616C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89" creationId="{537961FE-EA89-4C5C-8C3A-177995D92C6D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90" creationId="{4F6DE5A9-A71F-4644-9CC3-EAEC301E3140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91" creationId="{E74E528D-4919-4EFF-B520-EF5E8E178805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92" creationId="{A8C06C32-1AAB-40CC-AFF2-E04FDF02E559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93" creationId="{47A722E5-0C7B-438F-AFBA-E958BE7F6735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94" creationId="{398ED1E9-D39D-40A7-AC63-0D513EDF1EA2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95" creationId="{F1D647F1-3539-4D25-BF95-03AD68CAD4FA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96" creationId="{F5FF283F-672B-493A-AF93-42CBB4322477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97" creationId="{0479FF1D-437B-4EFA-B51A-472732545045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98" creationId="{92A67024-1851-46F4-83BB-2A64DEF72F21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99" creationId="{07A35E4B-FA73-4195-B3EC-AFC450E9FE24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100" creationId="{338B1E3C-70E0-4EEF-9963-36AECBE0A714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101" creationId="{A8333229-C0E1-4981-8EC5-6235A650B50B}"/>
          </ac:spMkLst>
        </pc:spChg>
        <pc:spChg chg="mod">
          <ac:chgData name="Nghĩa Phạm" userId="437b0e18d13f8e57" providerId="LiveId" clId="{1A73169F-B894-44F6-867D-4DBD99BF518C}" dt="2022-03-19T07:27:33.821" v="15019"/>
          <ac:spMkLst>
            <pc:docMk/>
            <pc:sldMk cId="1211657607" sldId="299"/>
            <ac:spMk id="102" creationId="{287E779D-1129-4170-8BF2-1B9D327769CB}"/>
          </ac:spMkLst>
        </pc:spChg>
        <pc:spChg chg="add del mod">
          <ac:chgData name="Nghĩa Phạm" userId="437b0e18d13f8e57" providerId="LiveId" clId="{1A73169F-B894-44F6-867D-4DBD99BF518C}" dt="2022-03-19T08:04:24.340" v="15471" actId="478"/>
          <ac:spMkLst>
            <pc:docMk/>
            <pc:sldMk cId="1211657607" sldId="299"/>
            <ac:spMk id="103" creationId="{C6AD2069-AFB7-48AB-80F3-659A08738EA6}"/>
          </ac:spMkLst>
        </pc:spChg>
        <pc:spChg chg="add del mod">
          <ac:chgData name="Nghĩa Phạm" userId="437b0e18d13f8e57" providerId="LiveId" clId="{1A73169F-B894-44F6-867D-4DBD99BF518C}" dt="2022-03-19T08:04:23.280" v="15470" actId="478"/>
          <ac:spMkLst>
            <pc:docMk/>
            <pc:sldMk cId="1211657607" sldId="299"/>
            <ac:spMk id="104" creationId="{04B8DB19-DDBF-4ECF-8C6E-B820CDB23D16}"/>
          </ac:spMkLst>
        </pc:spChg>
        <pc:spChg chg="add mod ord">
          <ac:chgData name="Nghĩa Phạm" userId="437b0e18d13f8e57" providerId="LiveId" clId="{1A73169F-B894-44F6-867D-4DBD99BF518C}" dt="2022-03-19T08:04:29.004" v="15472" actId="167"/>
          <ac:spMkLst>
            <pc:docMk/>
            <pc:sldMk cId="1211657607" sldId="299"/>
            <ac:spMk id="105" creationId="{C6910F40-7B82-4662-A2B8-54FB10098B36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19" creationId="{BA1298DA-9A6B-4896-8279-52279476FCB7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20" creationId="{937BCEAE-F687-4A87-B613-A99B988AE6DB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21" creationId="{C3678CBE-A0A2-485F-B36D-BC561F7E1CF9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22" creationId="{B8F0527F-8033-4CCD-92A9-59D8BC03B036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23" creationId="{A765D830-EB17-4B9F-A84C-F7CF4D2E3B56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24" creationId="{8D922AC3-95EB-40D5-93FF-F9CDA59958E7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25" creationId="{9EB0740E-F8CB-4F27-8E6A-BB739FAD0D75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26" creationId="{28F95368-443C-4961-BD4F-B22E3D4D4A83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27" creationId="{D415A383-C9A3-4F8C-8A1B-59625FFBFB70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28" creationId="{D73B0019-AAE4-418B-9233-70B3A20035B9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29" creationId="{09802FE2-9836-4851-BB43-89424836D73D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30" creationId="{E79CFBBE-EDF6-4CD3-A0E8-3F0C533FDFB6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31" creationId="{BE143133-16F9-480E-B45D-43A8035108B2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32" creationId="{01402787-E0D3-499C-9449-5FF2F4AFEE1E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33" creationId="{8867120B-4BB2-4BC6-8CB6-380CF1ABBBA2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34" creationId="{82083103-60D8-4D88-91A4-CDFCE43B0A33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35" creationId="{CBF0ADA8-6846-46FE-AE9C-0FAD41071646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36" creationId="{690E80A8-9B51-41D9-BAB0-5DB571B90E5A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37" creationId="{F8422F6C-40BE-404F-B326-CE505536EF34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38" creationId="{FCAFDB58-E559-4ADA-8461-B247FB31DA4D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39" creationId="{2ADFDEFD-CFB3-46F3-BA8B-1C8CAFF282CF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40" creationId="{33B7D86E-A49C-4A58-909B-87B2B6B74A0D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41" creationId="{50AF34F6-F69C-4004-A1AE-9D959BF6FE16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42" creationId="{16392B1C-7588-41B8-BBF6-D86C0BDDFBBA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43" creationId="{B77B80A0-B0E8-452E-B0C0-B24A240564A7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44" creationId="{77F61BED-FEE7-4E97-BF9E-B3803D57574E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45" creationId="{5A9D8DCC-4598-411C-9AA4-00A8945FE2CF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46" creationId="{59B4AF95-73E6-47BA-9E31-30487DAC30E5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47" creationId="{CECAFEC4-C9A0-40B9-9DB8-AA3AA5158211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48" creationId="{A87B155C-6DD5-4180-A542-B85A7F8DA47A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49" creationId="{91F216C3-5C23-43B1-B125-F9BE5746B923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50" creationId="{DA57A24E-4F0F-4997-B087-7A81E88D01A8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51" creationId="{83F4FC53-7C8D-4539-819B-10114F69A2A3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52" creationId="{2B781F0B-1DE0-4016-BA37-DC1279365781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53" creationId="{B4897FCD-3874-4753-82C0-39CDDC7E717D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54" creationId="{4FE8A55D-2143-485B-AB6B-C40FF58499F5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55" creationId="{9184D1BD-637F-4C4D-A5E5-C8968AFBBC88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56" creationId="{2C4C8B3E-E57F-4BAC-B82A-17632E3071AF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57" creationId="{6B342E83-DE65-42EF-B748-A9E0302742DB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58" creationId="{AC373599-0950-436C-B7C8-C4B64780F825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59" creationId="{7780F813-118C-4888-8093-65210BEADDC0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60" creationId="{EDA53ACE-EBB2-42BC-B534-8FAE771B36A4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61" creationId="{9C059B88-E017-40A1-9859-49A6D4AA545B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62" creationId="{62AC931B-09DE-4A7E-B72A-A5117A12D0F2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63" creationId="{62D50439-568C-4D31-969F-131D524DD838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64" creationId="{7A4D2F5E-130C-4DE1-AE4B-90EC82CDBC49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65" creationId="{2D897179-947C-459F-8280-1E9017B5DE31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66" creationId="{24242985-F5FC-4173-9193-EE3D2BFEBA8D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67" creationId="{9673A822-1EC3-4B6E-9D57-7F7CED55C9CF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68" creationId="{826192A4-E192-42C9-AA37-0041663A645B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69" creationId="{0D9AD2B9-006F-414C-A768-EF50A801B25B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70" creationId="{140C01D7-7ED0-4C8A-BA80-87A0F13E88BD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72" creationId="{33DE68B0-8C4E-4224-81EA-DA2D6B9E2FE2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73" creationId="{BE4BFB15-B558-455D-8BBF-0C8E4FE07FE5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74" creationId="{6AED59DB-6995-449D-BCBD-1E37E419C4E0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75" creationId="{AF97DDE2-9451-4C4A-8EF6-849EFA12296C}"/>
          </ac:spMkLst>
        </pc:spChg>
        <pc:spChg chg="mod">
          <ac:chgData name="Nghĩa Phạm" userId="437b0e18d13f8e57" providerId="LiveId" clId="{1A73169F-B894-44F6-867D-4DBD99BF518C}" dt="2022-03-19T08:04:15.199" v="15468"/>
          <ac:spMkLst>
            <pc:docMk/>
            <pc:sldMk cId="1211657607" sldId="299"/>
            <ac:spMk id="176" creationId="{D2B3801E-B1F9-4C25-B2BC-2262CC87F919}"/>
          </ac:spMkLst>
        </pc:spChg>
        <pc:spChg chg="add mod">
          <ac:chgData name="Nghĩa Phạm" userId="437b0e18d13f8e57" providerId="LiveId" clId="{1A73169F-B894-44F6-867D-4DBD99BF518C}" dt="2022-03-19T08:04:21.826" v="15469" actId="1076"/>
          <ac:spMkLst>
            <pc:docMk/>
            <pc:sldMk cId="1211657607" sldId="299"/>
            <ac:spMk id="179" creationId="{45976534-D18E-4B9F-9E3A-DE13C93578D3}"/>
          </ac:spMkLst>
        </pc:spChg>
        <pc:spChg chg="add mod">
          <ac:chgData name="Nghĩa Phạm" userId="437b0e18d13f8e57" providerId="LiveId" clId="{1A73169F-B894-44F6-867D-4DBD99BF518C}" dt="2022-03-19T08:04:21.826" v="15469" actId="1076"/>
          <ac:spMkLst>
            <pc:docMk/>
            <pc:sldMk cId="1211657607" sldId="299"/>
            <ac:spMk id="180" creationId="{0EBC1509-A6CD-417A-9811-2D63452ABBC3}"/>
          </ac:spMkLst>
        </pc:spChg>
        <pc:spChg chg="add mod">
          <ac:chgData name="Nghĩa Phạm" userId="437b0e18d13f8e57" providerId="LiveId" clId="{1A73169F-B894-44F6-867D-4DBD99BF518C}" dt="2022-03-19T08:04:21.826" v="15469" actId="1076"/>
          <ac:spMkLst>
            <pc:docMk/>
            <pc:sldMk cId="1211657607" sldId="299"/>
            <ac:spMk id="181" creationId="{A29FBF32-0811-4DDC-A931-7633597C53F3}"/>
          </ac:spMkLst>
        </pc:spChg>
        <pc:spChg chg="add mod">
          <ac:chgData name="Nghĩa Phạm" userId="437b0e18d13f8e57" providerId="LiveId" clId="{1A73169F-B894-44F6-867D-4DBD99BF518C}" dt="2022-03-19T08:04:21.826" v="15469" actId="1076"/>
          <ac:spMkLst>
            <pc:docMk/>
            <pc:sldMk cId="1211657607" sldId="299"/>
            <ac:spMk id="182" creationId="{ACF6031E-F298-4CC6-A7EB-A5033FDAE177}"/>
          </ac:spMkLst>
        </pc:spChg>
        <pc:spChg chg="add mod">
          <ac:chgData name="Nghĩa Phạm" userId="437b0e18d13f8e57" providerId="LiveId" clId="{1A73169F-B894-44F6-867D-4DBD99BF518C}" dt="2022-03-19T08:04:21.826" v="15469" actId="1076"/>
          <ac:spMkLst>
            <pc:docMk/>
            <pc:sldMk cId="1211657607" sldId="299"/>
            <ac:spMk id="183" creationId="{72C3F00B-F7CF-472A-81C8-481FD68AF685}"/>
          </ac:spMkLst>
        </pc:spChg>
        <pc:spChg chg="add mod">
          <ac:chgData name="Nghĩa Phạm" userId="437b0e18d13f8e57" providerId="LiveId" clId="{1A73169F-B894-44F6-867D-4DBD99BF518C}" dt="2022-03-19T08:04:21.826" v="15469" actId="1076"/>
          <ac:spMkLst>
            <pc:docMk/>
            <pc:sldMk cId="1211657607" sldId="299"/>
            <ac:spMk id="184" creationId="{5669FBE1-999D-4957-8497-0ECD251CB138}"/>
          </ac:spMkLst>
        </pc:spChg>
        <pc:spChg chg="add mod">
          <ac:chgData name="Nghĩa Phạm" userId="437b0e18d13f8e57" providerId="LiveId" clId="{1A73169F-B894-44F6-867D-4DBD99BF518C}" dt="2022-03-19T08:04:21.826" v="15469" actId="1076"/>
          <ac:spMkLst>
            <pc:docMk/>
            <pc:sldMk cId="1211657607" sldId="299"/>
            <ac:spMk id="185" creationId="{C3669597-CB7C-4825-BB26-F39704B0D157}"/>
          </ac:spMkLst>
        </pc:spChg>
        <pc:spChg chg="add mod topLvl">
          <ac:chgData name="Nghĩa Phạm" userId="437b0e18d13f8e57" providerId="LiveId" clId="{1A73169F-B894-44F6-867D-4DBD99BF518C}" dt="2022-03-19T08:12:49.208" v="15621" actId="164"/>
          <ac:spMkLst>
            <pc:docMk/>
            <pc:sldMk cId="1211657607" sldId="299"/>
            <ac:spMk id="190" creationId="{D0972CF7-DC85-4A60-A555-22E670CF0D8C}"/>
          </ac:spMkLst>
        </pc:spChg>
        <pc:spChg chg="add mod topLvl">
          <ac:chgData name="Nghĩa Phạm" userId="437b0e18d13f8e57" providerId="LiveId" clId="{1A73169F-B894-44F6-867D-4DBD99BF518C}" dt="2022-03-19T08:12:49.208" v="15621" actId="164"/>
          <ac:spMkLst>
            <pc:docMk/>
            <pc:sldMk cId="1211657607" sldId="299"/>
            <ac:spMk id="191" creationId="{7FE8BFA4-D285-42D7-A22A-C200BFB85CE0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192" creationId="{BC4A2472-9B6E-4BA0-9B14-033186687529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193" creationId="{28A64027-ACD8-4148-A938-409DA3CF8760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194" creationId="{3093F6F6-507B-43A8-8D38-01732BB49815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195" creationId="{15AC4928-27FD-42CB-A09C-DD973308955C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200" creationId="{433AA149-455F-491A-89CC-FE6BD82C4E0E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201" creationId="{A4BE90FC-D95E-405A-851F-9013750B6C0D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202" creationId="{71B07A6C-D948-4911-B6C9-4186E374B5CD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203" creationId="{99C4693C-9645-42FC-8159-7CBD683F25BF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206" creationId="{39215AC4-EC8B-4160-A0B9-01067E0C348F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207" creationId="{49494EFA-8DD1-4133-AEE7-A0EEB28B70BC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212" creationId="{9C471C04-7F71-49A2-A0DF-935CD92982B3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213" creationId="{CB335C0F-083E-4A80-8B59-35462C0ADD1C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214" creationId="{99BC1115-2A53-4D6E-A95C-B17E705B8CED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215" creationId="{9955F65A-24B7-455D-8525-FA7EB8745D81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216" creationId="{1E7DE5D9-8B36-49A8-A6F0-BC2D8BB4504A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218" creationId="{82C1B1A8-E2B4-431C-B822-3F39437DF844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219" creationId="{62ECDCE5-69AB-492C-AE13-640A238BD766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220" creationId="{E7512272-AA01-488F-B8CA-6A053422ECC5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221" creationId="{A23905AB-A0ED-4404-9677-377408CFA69E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222" creationId="{49C67949-9A06-4CA6-A1E0-E342D1B020FE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223" creationId="{44873577-335F-4E6D-BDD1-6A9A377E647C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224" creationId="{C7655AF4-AB72-415A-B96B-B02F289FE27A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225" creationId="{4C28ECF4-149A-4A16-8D43-912D573778CC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226" creationId="{59483525-499E-42E5-AB86-71B431D47125}"/>
          </ac:spMkLst>
        </pc:spChg>
        <pc:spChg chg="add del mod">
          <ac:chgData name="Nghĩa Phạm" userId="437b0e18d13f8e57" providerId="LiveId" clId="{1A73169F-B894-44F6-867D-4DBD99BF518C}" dt="2022-03-19T08:35:02.509" v="16253"/>
          <ac:spMkLst>
            <pc:docMk/>
            <pc:sldMk cId="1211657607" sldId="299"/>
            <ac:spMk id="227" creationId="{2941379B-0FAB-4FFD-8DB8-961D84024A9B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28" creationId="{1D5856D9-450E-49EB-82C5-EB49A38C5831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29" creationId="{EBE8DA9F-46A1-4C98-9702-73A599522C51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30" creationId="{344C79F1-79F6-47ED-BF65-A10446426B05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31" creationId="{C2957439-0892-4545-A2E6-E6B407DEB4DB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36" creationId="{CF351E2F-E2B5-46E4-98CE-8734EC3FBCD6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37" creationId="{0C0BD9F5-D41F-434B-A0CA-B559F67EDFFA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38" creationId="{A56E64F3-563C-4460-9658-355EADCA99C2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39" creationId="{14FFE268-0D67-4A6A-917E-98EC1D4917CD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42" creationId="{A71062E5-1460-4FC6-8B8B-EE78CAC41D37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43" creationId="{5655EF4E-4856-4E1C-A799-BAA40B328DFC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48" creationId="{AAAE9E9E-D5D7-49DB-A544-A0394CC0B40D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49" creationId="{C3CE59AB-0A1B-4614-8A72-8B8FA666E842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50" creationId="{DFBA8FFD-D2EF-4E7C-AED3-D6CDAE12506C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51" creationId="{2F7143D6-D030-432F-B2F5-2DFC5053760E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52" creationId="{E70F105A-D4D1-48E9-980E-091490373A7E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54" creationId="{0B96BF2B-DA5B-40A0-9930-09114DC72E92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55" creationId="{A42FD078-B3A1-443A-BB9A-655C31060C16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56" creationId="{4EBC9164-BDD5-4486-8565-DABC67297069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57" creationId="{91CA4B8D-F3A2-44A9-89D7-DB9E62211129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58" creationId="{43D34243-38BD-45D4-A0EF-25F3D2060267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59" creationId="{5850DC50-3469-45A9-A94B-8B6B418D97E1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60" creationId="{847FDF65-60DC-4DA6-9A60-253118B6C6C7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61" creationId="{E76AB27B-A66A-4EE7-970E-60D356D0B3B9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62" creationId="{2F982BF0-9119-41E7-B0A0-69EF933CD7B9}"/>
          </ac:spMkLst>
        </pc:spChg>
        <pc:spChg chg="add del mod">
          <ac:chgData name="Nghĩa Phạm" userId="437b0e18d13f8e57" providerId="LiveId" clId="{1A73169F-B894-44F6-867D-4DBD99BF518C}" dt="2022-03-19T08:35:28.117" v="16259"/>
          <ac:spMkLst>
            <pc:docMk/>
            <pc:sldMk cId="1211657607" sldId="299"/>
            <ac:spMk id="263" creationId="{0AC3203A-FB1D-4061-9F56-AB4A1BD42A75}"/>
          </ac:spMkLst>
        </pc:spChg>
        <pc:grpChg chg="add del mod">
          <ac:chgData name="Nghĩa Phạm" userId="437b0e18d13f8e57" providerId="LiveId" clId="{1A73169F-B894-44F6-867D-4DBD99BF518C}" dt="2022-03-19T08:07:37.148" v="15530" actId="478"/>
          <ac:grpSpMkLst>
            <pc:docMk/>
            <pc:sldMk cId="1211657607" sldId="299"/>
            <ac:grpSpMk id="4" creationId="{80004726-D270-4F42-A9FA-B2B0D48A79C3}"/>
          </ac:grpSpMkLst>
        </pc:grpChg>
        <pc:grpChg chg="add del mod">
          <ac:chgData name="Nghĩa Phạm" userId="437b0e18d13f8e57" providerId="LiveId" clId="{1A73169F-B894-44F6-867D-4DBD99BF518C}" dt="2022-03-19T08:12:35.489" v="15618" actId="165"/>
          <ac:grpSpMkLst>
            <pc:docMk/>
            <pc:sldMk cId="1211657607" sldId="299"/>
            <ac:grpSpMk id="13" creationId="{A02F4280-5BF9-4C03-ADA4-86ECBB000D1D}"/>
          </ac:grpSpMkLst>
        </pc:grpChg>
        <pc:grpChg chg="add mod">
          <ac:chgData name="Nghĩa Phạm" userId="437b0e18d13f8e57" providerId="LiveId" clId="{1A73169F-B894-44F6-867D-4DBD99BF518C}" dt="2022-03-19T08:12:42.802" v="15620" actId="164"/>
          <ac:grpSpMkLst>
            <pc:docMk/>
            <pc:sldMk cId="1211657607" sldId="299"/>
            <ac:grpSpMk id="14" creationId="{B7510443-3839-4A9E-8F3B-FA9B714C3355}"/>
          </ac:grpSpMkLst>
        </pc:grpChg>
        <pc:grpChg chg="add mod">
          <ac:chgData name="Nghĩa Phạm" userId="437b0e18d13f8e57" providerId="LiveId" clId="{1A73169F-B894-44F6-867D-4DBD99BF518C}" dt="2022-03-19T08:35:10.620" v="16255" actId="1076"/>
          <ac:grpSpMkLst>
            <pc:docMk/>
            <pc:sldMk cId="1211657607" sldId="299"/>
            <ac:grpSpMk id="15" creationId="{D15B307C-01B1-49F0-9F88-EFB1770B6D95}"/>
          </ac:grpSpMkLst>
        </pc:grpChg>
        <pc:grpChg chg="add del mod">
          <ac:chgData name="Nghĩa Phạm" userId="437b0e18d13f8e57" providerId="LiveId" clId="{1A73169F-B894-44F6-867D-4DBD99BF518C}" dt="2022-03-19T07:57:06.607" v="15352" actId="478"/>
          <ac:grpSpMkLst>
            <pc:docMk/>
            <pc:sldMk cId="1211657607" sldId="299"/>
            <ac:grpSpMk id="21" creationId="{6C2FF76A-3F86-4466-9DBC-4BDF81D004A8}"/>
          </ac:grpSpMkLst>
        </pc:grpChg>
        <pc:grpChg chg="mod">
          <ac:chgData name="Nghĩa Phạm" userId="437b0e18d13f8e57" providerId="LiveId" clId="{1A73169F-B894-44F6-867D-4DBD99BF518C}" dt="2022-03-19T07:27:33.821" v="15019"/>
          <ac:grpSpMkLst>
            <pc:docMk/>
            <pc:sldMk cId="1211657607" sldId="299"/>
            <ac:grpSpMk id="24" creationId="{ABCB9A2B-51EC-4FB8-802B-753645E14C74}"/>
          </ac:grpSpMkLst>
        </pc:grpChg>
        <pc:grpChg chg="mod">
          <ac:chgData name="Nghĩa Phạm" userId="437b0e18d13f8e57" providerId="LiveId" clId="{1A73169F-B894-44F6-867D-4DBD99BF518C}" dt="2022-03-19T07:27:33.821" v="15019"/>
          <ac:grpSpMkLst>
            <pc:docMk/>
            <pc:sldMk cId="1211657607" sldId="299"/>
            <ac:grpSpMk id="25" creationId="{CF729022-59F8-49E9-9F0C-7EE1BBDAC6D2}"/>
          </ac:grpSpMkLst>
        </pc:grpChg>
        <pc:grpChg chg="add mod">
          <ac:chgData name="Nghĩa Phạm" userId="437b0e18d13f8e57" providerId="LiveId" clId="{1A73169F-B894-44F6-867D-4DBD99BF518C}" dt="2022-03-19T08:04:21.826" v="15469" actId="1076"/>
          <ac:grpSpMkLst>
            <pc:docMk/>
            <pc:sldMk cId="1211657607" sldId="299"/>
            <ac:grpSpMk id="107" creationId="{1A63D7C5-58FB-421E-BBCE-F211F4049B23}"/>
          </ac:grpSpMkLst>
        </pc:grpChg>
        <pc:grpChg chg="add mod">
          <ac:chgData name="Nghĩa Phạm" userId="437b0e18d13f8e57" providerId="LiveId" clId="{1A73169F-B894-44F6-867D-4DBD99BF518C}" dt="2022-03-19T08:04:21.826" v="15469" actId="1076"/>
          <ac:grpSpMkLst>
            <pc:docMk/>
            <pc:sldMk cId="1211657607" sldId="299"/>
            <ac:grpSpMk id="171" creationId="{6EE777EE-DA5E-49C7-B1F4-CCB75F97B6A0}"/>
          </ac:grpSpMkLst>
        </pc:grpChg>
        <pc:picChg chg="add del">
          <ac:chgData name="Nghĩa Phạm" userId="437b0e18d13f8e57" providerId="LiveId" clId="{1A73169F-B894-44F6-867D-4DBD99BF518C}" dt="2022-03-19T07:06:58.641" v="14683" actId="478"/>
          <ac:picMkLst>
            <pc:docMk/>
            <pc:sldMk cId="1211657607" sldId="299"/>
            <ac:picMk id="3" creationId="{3B9A9D38-5729-47EB-9FCB-ED451FF9DF97}"/>
          </ac:picMkLst>
        </pc:picChg>
        <pc:picChg chg="add mod">
          <ac:chgData name="Nghĩa Phạm" userId="437b0e18d13f8e57" providerId="LiveId" clId="{1A73169F-B894-44F6-867D-4DBD99BF518C}" dt="2022-03-19T08:06:48.638" v="15522" actId="164"/>
          <ac:picMkLst>
            <pc:docMk/>
            <pc:sldMk cId="1211657607" sldId="299"/>
            <ac:picMk id="3" creationId="{F62DE84C-0634-4130-980D-75E9E5DA47FC}"/>
          </ac:picMkLst>
        </pc:picChg>
        <pc:picChg chg="add mod topLvl">
          <ac:chgData name="Nghĩa Phạm" userId="437b0e18d13f8e57" providerId="LiveId" clId="{1A73169F-B894-44F6-867D-4DBD99BF518C}" dt="2022-03-19T08:12:49.208" v="15621" actId="164"/>
          <ac:picMkLst>
            <pc:docMk/>
            <pc:sldMk cId="1211657607" sldId="299"/>
            <ac:picMk id="6" creationId="{0CA2105D-34BA-46B6-A007-76FE9D9786FD}"/>
          </ac:picMkLst>
        </pc:picChg>
        <pc:picChg chg="add del mod">
          <ac:chgData name="Nghĩa Phạm" userId="437b0e18d13f8e57" providerId="LiveId" clId="{1A73169F-B894-44F6-867D-4DBD99BF518C}" dt="2022-03-19T08:09:06.053" v="15554" actId="478"/>
          <ac:picMkLst>
            <pc:docMk/>
            <pc:sldMk cId="1211657607" sldId="299"/>
            <ac:picMk id="8" creationId="{E60B2A00-A39D-4727-A520-C902DA28BD2A}"/>
          </ac:picMkLst>
        </pc:picChg>
        <pc:picChg chg="del">
          <ac:chgData name="Nghĩa Phạm" userId="437b0e18d13f8e57" providerId="LiveId" clId="{1A73169F-B894-44F6-867D-4DBD99BF518C}" dt="2022-03-19T07:07:24.611" v="14690" actId="478"/>
          <ac:picMkLst>
            <pc:docMk/>
            <pc:sldMk cId="1211657607" sldId="299"/>
            <ac:picMk id="14" creationId="{96A181B8-520C-4678-A754-D8665BBF6318}"/>
          </ac:picMkLst>
        </pc:picChg>
        <pc:picChg chg="mod">
          <ac:chgData name="Nghĩa Phạm" userId="437b0e18d13f8e57" providerId="LiveId" clId="{1A73169F-B894-44F6-867D-4DBD99BF518C}" dt="2022-03-19T07:27:33.821" v="15019"/>
          <ac:picMkLst>
            <pc:docMk/>
            <pc:sldMk cId="1211657607" sldId="299"/>
            <ac:picMk id="23" creationId="{CBA59DC7-8993-42D6-8308-1C81C18E8A9E}"/>
          </ac:picMkLst>
        </pc:picChg>
        <pc:picChg chg="mod">
          <ac:chgData name="Nghĩa Phạm" userId="437b0e18d13f8e57" providerId="LiveId" clId="{1A73169F-B894-44F6-867D-4DBD99BF518C}" dt="2022-03-19T07:27:33.821" v="15019"/>
          <ac:picMkLst>
            <pc:docMk/>
            <pc:sldMk cId="1211657607" sldId="299"/>
            <ac:picMk id="26" creationId="{796B2E6C-FDB6-4747-9337-C1D0B6E96FD0}"/>
          </ac:picMkLst>
        </pc:picChg>
        <pc:picChg chg="add mod">
          <ac:chgData name="Nghĩa Phạm" userId="437b0e18d13f8e57" providerId="LiveId" clId="{1A73169F-B894-44F6-867D-4DBD99BF518C}" dt="2022-03-19T08:04:21.826" v="15469" actId="1076"/>
          <ac:picMkLst>
            <pc:docMk/>
            <pc:sldMk cId="1211657607" sldId="299"/>
            <ac:picMk id="106" creationId="{C1FC91CC-E388-4941-A8EE-E6D82D8C61AD}"/>
          </ac:picMkLst>
        </pc:picChg>
        <pc:picChg chg="add mod">
          <ac:chgData name="Nghĩa Phạm" userId="437b0e18d13f8e57" providerId="LiveId" clId="{1A73169F-B894-44F6-867D-4DBD99BF518C}" dt="2022-03-19T08:04:21.826" v="15469" actId="1076"/>
          <ac:picMkLst>
            <pc:docMk/>
            <pc:sldMk cId="1211657607" sldId="299"/>
            <ac:picMk id="178" creationId="{5234A671-EA27-432D-8B60-D31329D63416}"/>
          </ac:picMkLst>
        </pc:picChg>
        <pc:picChg chg="add mod">
          <ac:chgData name="Nghĩa Phạm" userId="437b0e18d13f8e57" providerId="LiveId" clId="{1A73169F-B894-44F6-867D-4DBD99BF518C}" dt="2022-03-19T08:06:48.638" v="15522" actId="164"/>
          <ac:picMkLst>
            <pc:docMk/>
            <pc:sldMk cId="1211657607" sldId="299"/>
            <ac:picMk id="186" creationId="{93F25963-1E32-4EDE-B6AE-3B3CA381B6CD}"/>
          </ac:picMkLst>
        </pc:picChg>
        <pc:picChg chg="add mod">
          <ac:chgData name="Nghĩa Phạm" userId="437b0e18d13f8e57" providerId="LiveId" clId="{1A73169F-B894-44F6-867D-4DBD99BF518C}" dt="2022-03-19T08:06:48.638" v="15522" actId="164"/>
          <ac:picMkLst>
            <pc:docMk/>
            <pc:sldMk cId="1211657607" sldId="299"/>
            <ac:picMk id="187" creationId="{4A85535B-095C-4F94-ABE1-834F75044051}"/>
          </ac:picMkLst>
        </pc:picChg>
        <pc:picChg chg="add mod">
          <ac:chgData name="Nghĩa Phạm" userId="437b0e18d13f8e57" providerId="LiveId" clId="{1A73169F-B894-44F6-867D-4DBD99BF518C}" dt="2022-03-19T08:06:48.638" v="15522" actId="164"/>
          <ac:picMkLst>
            <pc:docMk/>
            <pc:sldMk cId="1211657607" sldId="299"/>
            <ac:picMk id="188" creationId="{534DEF77-A85A-4527-88AD-AEFA081A2356}"/>
          </ac:picMkLst>
        </pc:picChg>
        <pc:picChg chg="add mod">
          <ac:chgData name="Nghĩa Phạm" userId="437b0e18d13f8e57" providerId="LiveId" clId="{1A73169F-B894-44F6-867D-4DBD99BF518C}" dt="2022-03-19T08:06:48.638" v="15522" actId="164"/>
          <ac:picMkLst>
            <pc:docMk/>
            <pc:sldMk cId="1211657607" sldId="299"/>
            <ac:picMk id="189" creationId="{66E6CF0E-B3CE-4B7C-B56E-73FD750CADB4}"/>
          </ac:picMkLst>
        </pc:picChg>
        <pc:cxnChg chg="mod">
          <ac:chgData name="Nghĩa Phạm" userId="437b0e18d13f8e57" providerId="LiveId" clId="{1A73169F-B894-44F6-867D-4DBD99BF518C}" dt="2022-03-19T07:27:33.821" v="15019"/>
          <ac:cxnSpMkLst>
            <pc:docMk/>
            <pc:sldMk cId="1211657607" sldId="299"/>
            <ac:cxnSpMk id="35" creationId="{30021715-3869-41B4-9D65-1232D041ACE6}"/>
          </ac:cxnSpMkLst>
        </pc:cxnChg>
        <pc:cxnChg chg="mod">
          <ac:chgData name="Nghĩa Phạm" userId="437b0e18d13f8e57" providerId="LiveId" clId="{1A73169F-B894-44F6-867D-4DBD99BF518C}" dt="2022-03-19T07:27:33.821" v="15019"/>
          <ac:cxnSpMkLst>
            <pc:docMk/>
            <pc:sldMk cId="1211657607" sldId="299"/>
            <ac:cxnSpMk id="36" creationId="{DDE4B08A-633F-46CF-B7CC-6E239A71F23F}"/>
          </ac:cxnSpMkLst>
        </pc:cxnChg>
        <pc:cxnChg chg="mod">
          <ac:chgData name="Nghĩa Phạm" userId="437b0e18d13f8e57" providerId="LiveId" clId="{1A73169F-B894-44F6-867D-4DBD99BF518C}" dt="2022-03-19T07:27:33.821" v="15019"/>
          <ac:cxnSpMkLst>
            <pc:docMk/>
            <pc:sldMk cId="1211657607" sldId="299"/>
            <ac:cxnSpMk id="37" creationId="{2B69F6EF-8267-4D62-A715-8AF53B39B745}"/>
          </ac:cxnSpMkLst>
        </pc:cxnChg>
        <pc:cxnChg chg="mod">
          <ac:chgData name="Nghĩa Phạm" userId="437b0e18d13f8e57" providerId="LiveId" clId="{1A73169F-B894-44F6-867D-4DBD99BF518C}" dt="2022-03-19T07:27:33.821" v="15019"/>
          <ac:cxnSpMkLst>
            <pc:docMk/>
            <pc:sldMk cId="1211657607" sldId="299"/>
            <ac:cxnSpMk id="39" creationId="{6AB405E0-07C5-4D6E-9445-61452C03722E}"/>
          </ac:cxnSpMkLst>
        </pc:cxnChg>
        <pc:cxnChg chg="mod">
          <ac:chgData name="Nghĩa Phạm" userId="437b0e18d13f8e57" providerId="LiveId" clId="{1A73169F-B894-44F6-867D-4DBD99BF518C}" dt="2022-03-19T07:27:33.821" v="15019"/>
          <ac:cxnSpMkLst>
            <pc:docMk/>
            <pc:sldMk cId="1211657607" sldId="299"/>
            <ac:cxnSpMk id="40" creationId="{D02F8A46-54D5-47CC-BD68-D805177B6FA1}"/>
          </ac:cxnSpMkLst>
        </pc:cxnChg>
        <pc:cxnChg chg="mod">
          <ac:chgData name="Nghĩa Phạm" userId="437b0e18d13f8e57" providerId="LiveId" clId="{1A73169F-B894-44F6-867D-4DBD99BF518C}" dt="2022-03-19T07:27:33.821" v="15019"/>
          <ac:cxnSpMkLst>
            <pc:docMk/>
            <pc:sldMk cId="1211657607" sldId="299"/>
            <ac:cxnSpMk id="41" creationId="{D1BBA466-EAB6-4975-887A-9E739D36E800}"/>
          </ac:cxnSpMkLst>
        </pc:cxnChg>
        <pc:cxnChg chg="mod">
          <ac:chgData name="Nghĩa Phạm" userId="437b0e18d13f8e57" providerId="LiveId" clId="{1A73169F-B894-44F6-867D-4DBD99BF518C}" dt="2022-03-19T07:27:33.821" v="15019"/>
          <ac:cxnSpMkLst>
            <pc:docMk/>
            <pc:sldMk cId="1211657607" sldId="299"/>
            <ac:cxnSpMk id="42" creationId="{1F931E43-2CC3-407D-A301-EC64320ECE06}"/>
          </ac:cxnSpMkLst>
        </pc:cxnChg>
        <pc:cxnChg chg="mod">
          <ac:chgData name="Nghĩa Phạm" userId="437b0e18d13f8e57" providerId="LiveId" clId="{1A73169F-B894-44F6-867D-4DBD99BF518C}" dt="2022-03-19T07:27:33.821" v="15019"/>
          <ac:cxnSpMkLst>
            <pc:docMk/>
            <pc:sldMk cId="1211657607" sldId="299"/>
            <ac:cxnSpMk id="45" creationId="{388D77C8-F31E-445B-BC1F-0DDE4520854D}"/>
          </ac:cxnSpMkLst>
        </pc:cxnChg>
        <pc:cxnChg chg="mod">
          <ac:chgData name="Nghĩa Phạm" userId="437b0e18d13f8e57" providerId="LiveId" clId="{1A73169F-B894-44F6-867D-4DBD99BF518C}" dt="2022-03-19T07:27:33.821" v="15019"/>
          <ac:cxnSpMkLst>
            <pc:docMk/>
            <pc:sldMk cId="1211657607" sldId="299"/>
            <ac:cxnSpMk id="46" creationId="{06D64F56-20BF-470C-A18E-A30FFD828019}"/>
          </ac:cxnSpMkLst>
        </pc:cxnChg>
        <pc:cxnChg chg="mod">
          <ac:chgData name="Nghĩa Phạm" userId="437b0e18d13f8e57" providerId="LiveId" clId="{1A73169F-B894-44F6-867D-4DBD99BF518C}" dt="2022-03-19T07:27:33.821" v="15019"/>
          <ac:cxnSpMkLst>
            <pc:docMk/>
            <pc:sldMk cId="1211657607" sldId="299"/>
            <ac:cxnSpMk id="47" creationId="{2E09C2A1-4F8F-4AA2-BF4C-884DDBFDCC0C}"/>
          </ac:cxnSpMkLst>
        </pc:cxnChg>
        <pc:cxnChg chg="mod">
          <ac:chgData name="Nghĩa Phạm" userId="437b0e18d13f8e57" providerId="LiveId" clId="{1A73169F-B894-44F6-867D-4DBD99BF518C}" dt="2022-03-19T07:27:33.821" v="15019"/>
          <ac:cxnSpMkLst>
            <pc:docMk/>
            <pc:sldMk cId="1211657607" sldId="299"/>
            <ac:cxnSpMk id="48" creationId="{5722B779-905D-421B-9B6C-5D66EA2A1405}"/>
          </ac:cxnSpMkLst>
        </pc:cxnChg>
        <pc:cxnChg chg="mod">
          <ac:chgData name="Nghĩa Phạm" userId="437b0e18d13f8e57" providerId="LiveId" clId="{1A73169F-B894-44F6-867D-4DBD99BF518C}" dt="2022-03-19T07:27:33.821" v="15019"/>
          <ac:cxnSpMkLst>
            <pc:docMk/>
            <pc:sldMk cId="1211657607" sldId="299"/>
            <ac:cxnSpMk id="49" creationId="{B8947416-5098-4D92-B7AB-34466A2B9246}"/>
          </ac:cxnSpMkLst>
        </pc:cxnChg>
        <pc:cxnChg chg="add mod">
          <ac:chgData name="Nghĩa Phạm" userId="437b0e18d13f8e57" providerId="LiveId" clId="{1A73169F-B894-44F6-867D-4DBD99BF518C}" dt="2022-03-22T02:06:17.516" v="16324" actId="14100"/>
          <ac:cxnSpMkLst>
            <pc:docMk/>
            <pc:sldMk cId="1211657607" sldId="299"/>
            <ac:cxnSpMk id="96" creationId="{87BF4954-3364-47E8-9C26-0830EF6D09ED}"/>
          </ac:cxnSpMkLst>
        </pc:cxnChg>
        <pc:cxnChg chg="add mod">
          <ac:chgData name="Nghĩa Phạm" userId="437b0e18d13f8e57" providerId="LiveId" clId="{1A73169F-B894-44F6-867D-4DBD99BF518C}" dt="2022-03-22T02:06:24.645" v="16328" actId="14100"/>
          <ac:cxnSpMkLst>
            <pc:docMk/>
            <pc:sldMk cId="1211657607" sldId="299"/>
            <ac:cxnSpMk id="99" creationId="{F1B2E59E-8C28-4F87-B238-992013BC0553}"/>
          </ac:cxnSpMkLst>
        </pc:cxnChg>
        <pc:cxnChg chg="add mod">
          <ac:chgData name="Nghĩa Phạm" userId="437b0e18d13f8e57" providerId="LiveId" clId="{1A73169F-B894-44F6-867D-4DBD99BF518C}" dt="2022-03-22T02:06:28.830" v="16331" actId="14100"/>
          <ac:cxnSpMkLst>
            <pc:docMk/>
            <pc:sldMk cId="1211657607" sldId="299"/>
            <ac:cxnSpMk id="103" creationId="{C0A189AB-18EF-49BC-AEDA-DE648BFC4339}"/>
          </ac:cxnSpMkLst>
        </pc:cxnChg>
        <pc:cxnChg chg="mod">
          <ac:chgData name="Nghĩa Phạm" userId="437b0e18d13f8e57" providerId="LiveId" clId="{1A73169F-B894-44F6-867D-4DBD99BF518C}" dt="2022-03-19T08:04:15.199" v="15468"/>
          <ac:cxnSpMkLst>
            <pc:docMk/>
            <pc:sldMk cId="1211657607" sldId="299"/>
            <ac:cxnSpMk id="108" creationId="{4C4480CB-8E85-4533-A071-112CBC6B07E4}"/>
          </ac:cxnSpMkLst>
        </pc:cxnChg>
        <pc:cxnChg chg="mod">
          <ac:chgData name="Nghĩa Phạm" userId="437b0e18d13f8e57" providerId="LiveId" clId="{1A73169F-B894-44F6-867D-4DBD99BF518C}" dt="2022-03-19T08:04:15.199" v="15468"/>
          <ac:cxnSpMkLst>
            <pc:docMk/>
            <pc:sldMk cId="1211657607" sldId="299"/>
            <ac:cxnSpMk id="109" creationId="{9E964AF6-451B-4089-878D-6DDE9BAFC906}"/>
          </ac:cxnSpMkLst>
        </pc:cxnChg>
        <pc:cxnChg chg="mod">
          <ac:chgData name="Nghĩa Phạm" userId="437b0e18d13f8e57" providerId="LiveId" clId="{1A73169F-B894-44F6-867D-4DBD99BF518C}" dt="2022-03-19T08:04:15.199" v="15468"/>
          <ac:cxnSpMkLst>
            <pc:docMk/>
            <pc:sldMk cId="1211657607" sldId="299"/>
            <ac:cxnSpMk id="110" creationId="{9A1BF69C-EA56-4B16-BD5A-E799FC22F860}"/>
          </ac:cxnSpMkLst>
        </pc:cxnChg>
        <pc:cxnChg chg="mod">
          <ac:chgData name="Nghĩa Phạm" userId="437b0e18d13f8e57" providerId="LiveId" clId="{1A73169F-B894-44F6-867D-4DBD99BF518C}" dt="2022-03-19T08:04:15.199" v="15468"/>
          <ac:cxnSpMkLst>
            <pc:docMk/>
            <pc:sldMk cId="1211657607" sldId="299"/>
            <ac:cxnSpMk id="111" creationId="{32C41C14-79B5-4E00-BC66-B09CCE75FCF2}"/>
          </ac:cxnSpMkLst>
        </pc:cxnChg>
        <pc:cxnChg chg="mod">
          <ac:chgData name="Nghĩa Phạm" userId="437b0e18d13f8e57" providerId="LiveId" clId="{1A73169F-B894-44F6-867D-4DBD99BF518C}" dt="2022-03-19T08:04:15.199" v="15468"/>
          <ac:cxnSpMkLst>
            <pc:docMk/>
            <pc:sldMk cId="1211657607" sldId="299"/>
            <ac:cxnSpMk id="112" creationId="{9CFA5094-8F52-4CD9-80BF-734173197D3A}"/>
          </ac:cxnSpMkLst>
        </pc:cxnChg>
        <pc:cxnChg chg="mod">
          <ac:chgData name="Nghĩa Phạm" userId="437b0e18d13f8e57" providerId="LiveId" clId="{1A73169F-B894-44F6-867D-4DBD99BF518C}" dt="2022-03-19T08:04:15.199" v="15468"/>
          <ac:cxnSpMkLst>
            <pc:docMk/>
            <pc:sldMk cId="1211657607" sldId="299"/>
            <ac:cxnSpMk id="113" creationId="{4099514C-7A76-4913-83F3-8D2EFB41885D}"/>
          </ac:cxnSpMkLst>
        </pc:cxnChg>
        <pc:cxnChg chg="mod">
          <ac:chgData name="Nghĩa Phạm" userId="437b0e18d13f8e57" providerId="LiveId" clId="{1A73169F-B894-44F6-867D-4DBD99BF518C}" dt="2022-03-19T08:04:15.199" v="15468"/>
          <ac:cxnSpMkLst>
            <pc:docMk/>
            <pc:sldMk cId="1211657607" sldId="299"/>
            <ac:cxnSpMk id="114" creationId="{F3004DED-91C6-4976-B286-3FDC06C60FAE}"/>
          </ac:cxnSpMkLst>
        </pc:cxnChg>
        <pc:cxnChg chg="mod">
          <ac:chgData name="Nghĩa Phạm" userId="437b0e18d13f8e57" providerId="LiveId" clId="{1A73169F-B894-44F6-867D-4DBD99BF518C}" dt="2022-03-19T08:04:15.199" v="15468"/>
          <ac:cxnSpMkLst>
            <pc:docMk/>
            <pc:sldMk cId="1211657607" sldId="299"/>
            <ac:cxnSpMk id="115" creationId="{DB91164C-E8CB-4024-B5C8-C18179218CED}"/>
          </ac:cxnSpMkLst>
        </pc:cxnChg>
        <pc:cxnChg chg="mod">
          <ac:chgData name="Nghĩa Phạm" userId="437b0e18d13f8e57" providerId="LiveId" clId="{1A73169F-B894-44F6-867D-4DBD99BF518C}" dt="2022-03-19T08:04:15.199" v="15468"/>
          <ac:cxnSpMkLst>
            <pc:docMk/>
            <pc:sldMk cId="1211657607" sldId="299"/>
            <ac:cxnSpMk id="116" creationId="{2666DF2B-770B-40C2-B297-71C63A05A878}"/>
          </ac:cxnSpMkLst>
        </pc:cxnChg>
        <pc:cxnChg chg="mod">
          <ac:chgData name="Nghĩa Phạm" userId="437b0e18d13f8e57" providerId="LiveId" clId="{1A73169F-B894-44F6-867D-4DBD99BF518C}" dt="2022-03-19T08:04:15.199" v="15468"/>
          <ac:cxnSpMkLst>
            <pc:docMk/>
            <pc:sldMk cId="1211657607" sldId="299"/>
            <ac:cxnSpMk id="117" creationId="{CBEB0C34-A96D-4D3E-8DE5-02F6825627D9}"/>
          </ac:cxnSpMkLst>
        </pc:cxnChg>
        <pc:cxnChg chg="mod">
          <ac:chgData name="Nghĩa Phạm" userId="437b0e18d13f8e57" providerId="LiveId" clId="{1A73169F-B894-44F6-867D-4DBD99BF518C}" dt="2022-03-19T08:04:15.199" v="15468"/>
          <ac:cxnSpMkLst>
            <pc:docMk/>
            <pc:sldMk cId="1211657607" sldId="299"/>
            <ac:cxnSpMk id="118" creationId="{42F112CD-4901-49CE-A910-FC081A861FC5}"/>
          </ac:cxnSpMkLst>
        </pc:cxnChg>
        <pc:cxnChg chg="mod">
          <ac:chgData name="Nghĩa Phạm" userId="437b0e18d13f8e57" providerId="LiveId" clId="{1A73169F-B894-44F6-867D-4DBD99BF518C}" dt="2022-03-19T08:04:15.199" v="15468"/>
          <ac:cxnSpMkLst>
            <pc:docMk/>
            <pc:sldMk cId="1211657607" sldId="299"/>
            <ac:cxnSpMk id="177" creationId="{B363914F-16D2-44E1-902A-D72D9B075CBD}"/>
          </ac:cxnSpMkLst>
        </pc:cxnChg>
        <pc:cxnChg chg="add del mod">
          <ac:chgData name="Nghĩa Phạm" userId="437b0e18d13f8e57" providerId="LiveId" clId="{1A73169F-B894-44F6-867D-4DBD99BF518C}" dt="2022-03-19T08:35:02.509" v="16253"/>
          <ac:cxnSpMkLst>
            <pc:docMk/>
            <pc:sldMk cId="1211657607" sldId="299"/>
            <ac:cxnSpMk id="196" creationId="{C76F131A-207D-4D1F-AA83-00E7C85E792E}"/>
          </ac:cxnSpMkLst>
        </pc:cxnChg>
        <pc:cxnChg chg="add del mod">
          <ac:chgData name="Nghĩa Phạm" userId="437b0e18d13f8e57" providerId="LiveId" clId="{1A73169F-B894-44F6-867D-4DBD99BF518C}" dt="2022-03-19T08:35:02.509" v="16253"/>
          <ac:cxnSpMkLst>
            <pc:docMk/>
            <pc:sldMk cId="1211657607" sldId="299"/>
            <ac:cxnSpMk id="197" creationId="{D347D25E-E2A5-4E22-82DB-FDCA3DF1284E}"/>
          </ac:cxnSpMkLst>
        </pc:cxnChg>
        <pc:cxnChg chg="add del mod">
          <ac:chgData name="Nghĩa Phạm" userId="437b0e18d13f8e57" providerId="LiveId" clId="{1A73169F-B894-44F6-867D-4DBD99BF518C}" dt="2022-03-19T08:35:02.509" v="16253"/>
          <ac:cxnSpMkLst>
            <pc:docMk/>
            <pc:sldMk cId="1211657607" sldId="299"/>
            <ac:cxnSpMk id="198" creationId="{9013596F-0656-4D89-8951-B51E8717AB51}"/>
          </ac:cxnSpMkLst>
        </pc:cxnChg>
        <pc:cxnChg chg="add del mod">
          <ac:chgData name="Nghĩa Phạm" userId="437b0e18d13f8e57" providerId="LiveId" clId="{1A73169F-B894-44F6-867D-4DBD99BF518C}" dt="2022-03-19T08:35:02.509" v="16253"/>
          <ac:cxnSpMkLst>
            <pc:docMk/>
            <pc:sldMk cId="1211657607" sldId="299"/>
            <ac:cxnSpMk id="199" creationId="{91150550-613A-4CA6-AA01-89D5B0A14595}"/>
          </ac:cxnSpMkLst>
        </pc:cxnChg>
        <pc:cxnChg chg="add del mod">
          <ac:chgData name="Nghĩa Phạm" userId="437b0e18d13f8e57" providerId="LiveId" clId="{1A73169F-B894-44F6-867D-4DBD99BF518C}" dt="2022-03-19T08:35:02.509" v="16253"/>
          <ac:cxnSpMkLst>
            <pc:docMk/>
            <pc:sldMk cId="1211657607" sldId="299"/>
            <ac:cxnSpMk id="204" creationId="{96D79D6F-A887-4869-97BC-C00B477C7088}"/>
          </ac:cxnSpMkLst>
        </pc:cxnChg>
        <pc:cxnChg chg="add del mod">
          <ac:chgData name="Nghĩa Phạm" userId="437b0e18d13f8e57" providerId="LiveId" clId="{1A73169F-B894-44F6-867D-4DBD99BF518C}" dt="2022-03-19T08:35:02.509" v="16253"/>
          <ac:cxnSpMkLst>
            <pc:docMk/>
            <pc:sldMk cId="1211657607" sldId="299"/>
            <ac:cxnSpMk id="205" creationId="{90EE101F-8B72-4C98-9E1C-3805B6540FDF}"/>
          </ac:cxnSpMkLst>
        </pc:cxnChg>
        <pc:cxnChg chg="add del mod">
          <ac:chgData name="Nghĩa Phạm" userId="437b0e18d13f8e57" providerId="LiveId" clId="{1A73169F-B894-44F6-867D-4DBD99BF518C}" dt="2022-03-19T08:35:02.509" v="16253"/>
          <ac:cxnSpMkLst>
            <pc:docMk/>
            <pc:sldMk cId="1211657607" sldId="299"/>
            <ac:cxnSpMk id="208" creationId="{4F4634C7-2EB3-4357-829E-28C9BDA8B051}"/>
          </ac:cxnSpMkLst>
        </pc:cxnChg>
        <pc:cxnChg chg="add del mod">
          <ac:chgData name="Nghĩa Phạm" userId="437b0e18d13f8e57" providerId="LiveId" clId="{1A73169F-B894-44F6-867D-4DBD99BF518C}" dt="2022-03-19T08:35:02.509" v="16253"/>
          <ac:cxnSpMkLst>
            <pc:docMk/>
            <pc:sldMk cId="1211657607" sldId="299"/>
            <ac:cxnSpMk id="209" creationId="{E3D6D707-FBEF-495F-A85D-5AADFFF82F7F}"/>
          </ac:cxnSpMkLst>
        </pc:cxnChg>
        <pc:cxnChg chg="add del mod">
          <ac:chgData name="Nghĩa Phạm" userId="437b0e18d13f8e57" providerId="LiveId" clId="{1A73169F-B894-44F6-867D-4DBD99BF518C}" dt="2022-03-19T08:35:02.509" v="16253"/>
          <ac:cxnSpMkLst>
            <pc:docMk/>
            <pc:sldMk cId="1211657607" sldId="299"/>
            <ac:cxnSpMk id="210" creationId="{8D52EF9E-C8BD-470E-B2FC-1662EDC6CA25}"/>
          </ac:cxnSpMkLst>
        </pc:cxnChg>
        <pc:cxnChg chg="add del mod">
          <ac:chgData name="Nghĩa Phạm" userId="437b0e18d13f8e57" providerId="LiveId" clId="{1A73169F-B894-44F6-867D-4DBD99BF518C}" dt="2022-03-19T08:35:02.509" v="16253"/>
          <ac:cxnSpMkLst>
            <pc:docMk/>
            <pc:sldMk cId="1211657607" sldId="299"/>
            <ac:cxnSpMk id="211" creationId="{AB412EE1-942B-47F4-9D63-B0DDAE2F4621}"/>
          </ac:cxnSpMkLst>
        </pc:cxnChg>
        <pc:cxnChg chg="add del mod">
          <ac:chgData name="Nghĩa Phạm" userId="437b0e18d13f8e57" providerId="LiveId" clId="{1A73169F-B894-44F6-867D-4DBD99BF518C}" dt="2022-03-19T08:35:02.509" v="16253"/>
          <ac:cxnSpMkLst>
            <pc:docMk/>
            <pc:sldMk cId="1211657607" sldId="299"/>
            <ac:cxnSpMk id="217" creationId="{D09EC38E-0EF0-4AC2-8F3A-87C8025856E6}"/>
          </ac:cxnSpMkLst>
        </pc:cxnChg>
        <pc:cxnChg chg="add del mod">
          <ac:chgData name="Nghĩa Phạm" userId="437b0e18d13f8e57" providerId="LiveId" clId="{1A73169F-B894-44F6-867D-4DBD99BF518C}" dt="2022-03-19T08:35:28.117" v="16259"/>
          <ac:cxnSpMkLst>
            <pc:docMk/>
            <pc:sldMk cId="1211657607" sldId="299"/>
            <ac:cxnSpMk id="232" creationId="{48463402-FAF4-4BCF-A5E5-D6A591D59EAE}"/>
          </ac:cxnSpMkLst>
        </pc:cxnChg>
        <pc:cxnChg chg="add del mod">
          <ac:chgData name="Nghĩa Phạm" userId="437b0e18d13f8e57" providerId="LiveId" clId="{1A73169F-B894-44F6-867D-4DBD99BF518C}" dt="2022-03-19T08:35:28.117" v="16259"/>
          <ac:cxnSpMkLst>
            <pc:docMk/>
            <pc:sldMk cId="1211657607" sldId="299"/>
            <ac:cxnSpMk id="233" creationId="{ECDF5639-52CB-4195-A9EC-D676EC5405A3}"/>
          </ac:cxnSpMkLst>
        </pc:cxnChg>
        <pc:cxnChg chg="add del mod">
          <ac:chgData name="Nghĩa Phạm" userId="437b0e18d13f8e57" providerId="LiveId" clId="{1A73169F-B894-44F6-867D-4DBD99BF518C}" dt="2022-03-19T08:35:28.117" v="16259"/>
          <ac:cxnSpMkLst>
            <pc:docMk/>
            <pc:sldMk cId="1211657607" sldId="299"/>
            <ac:cxnSpMk id="234" creationId="{9F477CD3-1807-46B3-8DF7-82BCA720C157}"/>
          </ac:cxnSpMkLst>
        </pc:cxnChg>
        <pc:cxnChg chg="add del mod">
          <ac:chgData name="Nghĩa Phạm" userId="437b0e18d13f8e57" providerId="LiveId" clId="{1A73169F-B894-44F6-867D-4DBD99BF518C}" dt="2022-03-19T08:35:28.117" v="16259"/>
          <ac:cxnSpMkLst>
            <pc:docMk/>
            <pc:sldMk cId="1211657607" sldId="299"/>
            <ac:cxnSpMk id="235" creationId="{849A0FBC-DA45-4F81-921A-A2CD4B45DBDE}"/>
          </ac:cxnSpMkLst>
        </pc:cxnChg>
        <pc:cxnChg chg="add del mod">
          <ac:chgData name="Nghĩa Phạm" userId="437b0e18d13f8e57" providerId="LiveId" clId="{1A73169F-B894-44F6-867D-4DBD99BF518C}" dt="2022-03-19T08:35:28.117" v="16259"/>
          <ac:cxnSpMkLst>
            <pc:docMk/>
            <pc:sldMk cId="1211657607" sldId="299"/>
            <ac:cxnSpMk id="240" creationId="{49BF40A6-4B53-4BA9-983A-2BF05ACB8F1C}"/>
          </ac:cxnSpMkLst>
        </pc:cxnChg>
        <pc:cxnChg chg="add del mod">
          <ac:chgData name="Nghĩa Phạm" userId="437b0e18d13f8e57" providerId="LiveId" clId="{1A73169F-B894-44F6-867D-4DBD99BF518C}" dt="2022-03-19T08:35:28.117" v="16259"/>
          <ac:cxnSpMkLst>
            <pc:docMk/>
            <pc:sldMk cId="1211657607" sldId="299"/>
            <ac:cxnSpMk id="241" creationId="{E1C5962C-975D-4F60-9C02-276567AEC97C}"/>
          </ac:cxnSpMkLst>
        </pc:cxnChg>
        <pc:cxnChg chg="add del mod">
          <ac:chgData name="Nghĩa Phạm" userId="437b0e18d13f8e57" providerId="LiveId" clId="{1A73169F-B894-44F6-867D-4DBD99BF518C}" dt="2022-03-19T08:35:28.117" v="16259"/>
          <ac:cxnSpMkLst>
            <pc:docMk/>
            <pc:sldMk cId="1211657607" sldId="299"/>
            <ac:cxnSpMk id="244" creationId="{409102AA-056C-4CF8-A193-F0E8B97AEF71}"/>
          </ac:cxnSpMkLst>
        </pc:cxnChg>
        <pc:cxnChg chg="add del mod">
          <ac:chgData name="Nghĩa Phạm" userId="437b0e18d13f8e57" providerId="LiveId" clId="{1A73169F-B894-44F6-867D-4DBD99BF518C}" dt="2022-03-19T08:35:28.117" v="16259"/>
          <ac:cxnSpMkLst>
            <pc:docMk/>
            <pc:sldMk cId="1211657607" sldId="299"/>
            <ac:cxnSpMk id="245" creationId="{5B36B754-62E8-4E4D-A1A5-BA54B5DAAF48}"/>
          </ac:cxnSpMkLst>
        </pc:cxnChg>
        <pc:cxnChg chg="add del mod">
          <ac:chgData name="Nghĩa Phạm" userId="437b0e18d13f8e57" providerId="LiveId" clId="{1A73169F-B894-44F6-867D-4DBD99BF518C}" dt="2022-03-19T08:35:28.117" v="16259"/>
          <ac:cxnSpMkLst>
            <pc:docMk/>
            <pc:sldMk cId="1211657607" sldId="299"/>
            <ac:cxnSpMk id="246" creationId="{DC0706BC-DDA9-48B7-8018-757704DCFE42}"/>
          </ac:cxnSpMkLst>
        </pc:cxnChg>
        <pc:cxnChg chg="add del mod">
          <ac:chgData name="Nghĩa Phạm" userId="437b0e18d13f8e57" providerId="LiveId" clId="{1A73169F-B894-44F6-867D-4DBD99BF518C}" dt="2022-03-19T08:35:28.117" v="16259"/>
          <ac:cxnSpMkLst>
            <pc:docMk/>
            <pc:sldMk cId="1211657607" sldId="299"/>
            <ac:cxnSpMk id="247" creationId="{085D71A9-F87D-4977-A1D8-B6A50762B168}"/>
          </ac:cxnSpMkLst>
        </pc:cxnChg>
        <pc:cxnChg chg="add del mod">
          <ac:chgData name="Nghĩa Phạm" userId="437b0e18d13f8e57" providerId="LiveId" clId="{1A73169F-B894-44F6-867D-4DBD99BF518C}" dt="2022-03-19T08:35:28.117" v="16259"/>
          <ac:cxnSpMkLst>
            <pc:docMk/>
            <pc:sldMk cId="1211657607" sldId="299"/>
            <ac:cxnSpMk id="253" creationId="{595A2AF0-AB73-41EC-BA6C-E6C1BAA5591B}"/>
          </ac:cxnSpMkLst>
        </pc:cxnChg>
      </pc:sldChg>
      <pc:sldChg chg="addSp delSp modSp add mod ord">
        <pc:chgData name="Nghĩa Phạm" userId="437b0e18d13f8e57" providerId="LiveId" clId="{1A73169F-B894-44F6-867D-4DBD99BF518C}" dt="2022-03-19T08:13:09.993" v="15625" actId="167"/>
        <pc:sldMkLst>
          <pc:docMk/>
          <pc:sldMk cId="2174933481" sldId="300"/>
        </pc:sldMkLst>
        <pc:spChg chg="add del">
          <ac:chgData name="Nghĩa Phạm" userId="437b0e18d13f8e57" providerId="LiveId" clId="{1A73169F-B894-44F6-867D-4DBD99BF518C}" dt="2022-03-19T07:57:18.883" v="15355" actId="478"/>
          <ac:spMkLst>
            <pc:docMk/>
            <pc:sldMk cId="2174933481" sldId="300"/>
            <ac:spMk id="2" creationId="{4BA2D9B4-1781-4B64-AD2D-E975E6DC7086}"/>
          </ac:spMkLst>
        </pc:spChg>
        <pc:spChg chg="add mod">
          <ac:chgData name="Nghĩa Phạm" userId="437b0e18d13f8e57" providerId="LiveId" clId="{1A73169F-B894-44F6-867D-4DBD99BF518C}" dt="2022-03-19T08:01:44.991" v="15435" actId="1076"/>
          <ac:spMkLst>
            <pc:docMk/>
            <pc:sldMk cId="2174933481" sldId="300"/>
            <ac:spMk id="3" creationId="{0EFB4D70-427D-4C54-B7F9-EF665EBCF86E}"/>
          </ac:spMkLst>
        </pc:spChg>
        <pc:spChg chg="add mod">
          <ac:chgData name="Nghĩa Phạm" userId="437b0e18d13f8e57" providerId="LiveId" clId="{1A73169F-B894-44F6-867D-4DBD99BF518C}" dt="2022-03-19T08:01:38.377" v="15430" actId="1076"/>
          <ac:spMkLst>
            <pc:docMk/>
            <pc:sldMk cId="2174933481" sldId="300"/>
            <ac:spMk id="4" creationId="{9979D3F3-BEDB-48AB-9CC7-C723CA5BF22C}"/>
          </ac:spMkLst>
        </pc:spChg>
        <pc:spChg chg="add mod">
          <ac:chgData name="Nghĩa Phạm" userId="437b0e18d13f8e57" providerId="LiveId" clId="{1A73169F-B894-44F6-867D-4DBD99BF518C}" dt="2022-03-19T08:02:29.316" v="15455" actId="123"/>
          <ac:spMkLst>
            <pc:docMk/>
            <pc:sldMk cId="2174933481" sldId="300"/>
            <ac:spMk id="5" creationId="{281B3536-2EFC-4870-9B70-CB1E055283BC}"/>
          </ac:spMkLst>
        </pc:spChg>
        <pc:spChg chg="add mod">
          <ac:chgData name="Nghĩa Phạm" userId="437b0e18d13f8e57" providerId="LiveId" clId="{1A73169F-B894-44F6-867D-4DBD99BF518C}" dt="2022-03-19T08:02:44.477" v="15462" actId="1076"/>
          <ac:spMkLst>
            <pc:docMk/>
            <pc:sldMk cId="2174933481" sldId="300"/>
            <ac:spMk id="7" creationId="{6F83955A-184B-42F8-AAA2-AE30BCD4ADEA}"/>
          </ac:spMkLst>
        </pc:spChg>
        <pc:spChg chg="add del mod">
          <ac:chgData name="Nghĩa Phạm" userId="437b0e18d13f8e57" providerId="LiveId" clId="{1A73169F-B894-44F6-867D-4DBD99BF518C}" dt="2022-03-19T07:09:49.671" v="14717"/>
          <ac:spMkLst>
            <pc:docMk/>
            <pc:sldMk cId="2174933481" sldId="300"/>
            <ac:spMk id="8" creationId="{34EAD329-A2EA-45B6-883D-D05B63B0459F}"/>
          </ac:spMkLst>
        </pc:spChg>
        <pc:spChg chg="add del mod">
          <ac:chgData name="Nghĩa Phạm" userId="437b0e18d13f8e57" providerId="LiveId" clId="{1A73169F-B894-44F6-867D-4DBD99BF518C}" dt="2022-03-19T07:09:49.671" v="14717"/>
          <ac:spMkLst>
            <pc:docMk/>
            <pc:sldMk cId="2174933481" sldId="300"/>
            <ac:spMk id="9" creationId="{5001560A-19C0-4586-93EE-793B5B80CAF0}"/>
          </ac:spMkLst>
        </pc:spChg>
        <pc:spChg chg="add mod">
          <ac:chgData name="Nghĩa Phạm" userId="437b0e18d13f8e57" providerId="LiveId" clId="{1A73169F-B894-44F6-867D-4DBD99BF518C}" dt="2022-03-19T08:00:44.051" v="15417" actId="1036"/>
          <ac:spMkLst>
            <pc:docMk/>
            <pc:sldMk cId="2174933481" sldId="300"/>
            <ac:spMk id="10" creationId="{5F8FE5C8-7289-42D7-AF9B-880393ED05C0}"/>
          </ac:spMkLst>
        </pc:spChg>
        <pc:spChg chg="add mod">
          <ac:chgData name="Nghĩa Phạm" userId="437b0e18d13f8e57" providerId="LiveId" clId="{1A73169F-B894-44F6-867D-4DBD99BF518C}" dt="2022-03-19T08:00:35.118" v="15402" actId="1076"/>
          <ac:spMkLst>
            <pc:docMk/>
            <pc:sldMk cId="2174933481" sldId="300"/>
            <ac:spMk id="11" creationId="{EC257F26-3D77-4A62-835A-A7C6A5E55B97}"/>
          </ac:spMkLst>
        </pc:spChg>
        <pc:spChg chg="add mod topLvl">
          <ac:chgData name="Nghĩa Phạm" userId="437b0e18d13f8e57" providerId="LiveId" clId="{1A73169F-B894-44F6-867D-4DBD99BF518C}" dt="2022-03-19T08:02:41.390" v="15460" actId="1037"/>
          <ac:spMkLst>
            <pc:docMk/>
            <pc:sldMk cId="2174933481" sldId="300"/>
            <ac:spMk id="12" creationId="{7B46D599-710A-4810-8C10-B4D7F9545C04}"/>
          </ac:spMkLst>
        </pc:spChg>
        <pc:spChg chg="add mod">
          <ac:chgData name="Nghĩa Phạm" userId="437b0e18d13f8e57" providerId="LiveId" clId="{1A73169F-B894-44F6-867D-4DBD99BF518C}" dt="2022-03-19T07:10:16.761" v="14726" actId="1076"/>
          <ac:spMkLst>
            <pc:docMk/>
            <pc:sldMk cId="2174933481" sldId="300"/>
            <ac:spMk id="13" creationId="{6B0697FA-B8F0-495A-9BC1-D743030433BA}"/>
          </ac:spMkLst>
        </pc:spChg>
        <pc:spChg chg="add mod">
          <ac:chgData name="Nghĩa Phạm" userId="437b0e18d13f8e57" providerId="LiveId" clId="{1A73169F-B894-44F6-867D-4DBD99BF518C}" dt="2022-03-19T07:10:16.761" v="14726" actId="1076"/>
          <ac:spMkLst>
            <pc:docMk/>
            <pc:sldMk cId="2174933481" sldId="300"/>
            <ac:spMk id="14" creationId="{701E8B65-B0E3-442C-9231-B9516102858B}"/>
          </ac:spMkLst>
        </pc:spChg>
        <pc:spChg chg="add mod">
          <ac:chgData name="Nghĩa Phạm" userId="437b0e18d13f8e57" providerId="LiveId" clId="{1A73169F-B894-44F6-867D-4DBD99BF518C}" dt="2022-03-19T07:10:16.761" v="14726" actId="1076"/>
          <ac:spMkLst>
            <pc:docMk/>
            <pc:sldMk cId="2174933481" sldId="300"/>
            <ac:spMk id="16" creationId="{9E1C40AE-F101-44BB-A093-A02AA692CB64}"/>
          </ac:spMkLst>
        </pc:spChg>
        <pc:spChg chg="del">
          <ac:chgData name="Nghĩa Phạm" userId="437b0e18d13f8e57" providerId="LiveId" clId="{1A73169F-B894-44F6-867D-4DBD99BF518C}" dt="2022-03-19T07:09:52.526" v="14719" actId="478"/>
          <ac:spMkLst>
            <pc:docMk/>
            <pc:sldMk cId="2174933481" sldId="300"/>
            <ac:spMk id="17" creationId="{8E801FAC-1C1E-4225-98C9-7C41905F9666}"/>
          </ac:spMkLst>
        </pc:spChg>
        <pc:spChg chg="add mod">
          <ac:chgData name="Nghĩa Phạm" userId="437b0e18d13f8e57" providerId="LiveId" clId="{1A73169F-B894-44F6-867D-4DBD99BF518C}" dt="2022-03-19T07:10:16.761" v="14726" actId="1076"/>
          <ac:spMkLst>
            <pc:docMk/>
            <pc:sldMk cId="2174933481" sldId="300"/>
            <ac:spMk id="18" creationId="{080792A2-BA59-42F2-A2E5-DB01C1B7F36B}"/>
          </ac:spMkLst>
        </pc:spChg>
        <pc:spChg chg="add del mod">
          <ac:chgData name="Nghĩa Phạm" userId="437b0e18d13f8e57" providerId="LiveId" clId="{1A73169F-B894-44F6-867D-4DBD99BF518C}" dt="2022-03-19T07:12:17.972" v="14735" actId="478"/>
          <ac:spMkLst>
            <pc:docMk/>
            <pc:sldMk cId="2174933481" sldId="300"/>
            <ac:spMk id="19" creationId="{B0465F97-00BC-4727-9E3D-B865797D2E87}"/>
          </ac:spMkLst>
        </pc:spChg>
        <pc:spChg chg="del mod">
          <ac:chgData name="Nghĩa Phạm" userId="437b0e18d13f8e57" providerId="LiveId" clId="{1A73169F-B894-44F6-867D-4DBD99BF518C}" dt="2022-03-19T07:09:58.601" v="14723" actId="478"/>
          <ac:spMkLst>
            <pc:docMk/>
            <pc:sldMk cId="2174933481" sldId="300"/>
            <ac:spMk id="20" creationId="{626AC34B-56C5-4CF0-9EBA-3E0EF6F680E8}"/>
          </ac:spMkLst>
        </pc:spChg>
        <pc:spChg chg="add del mod">
          <ac:chgData name="Nghĩa Phạm" userId="437b0e18d13f8e57" providerId="LiveId" clId="{1A73169F-B894-44F6-867D-4DBD99BF518C}" dt="2022-03-19T08:12:13.682" v="15614" actId="478"/>
          <ac:spMkLst>
            <pc:docMk/>
            <pc:sldMk cId="2174933481" sldId="300"/>
            <ac:spMk id="21" creationId="{ABD070EB-882D-4C4D-9E24-CA0AEA1C27C3}"/>
          </ac:spMkLst>
        </pc:spChg>
        <pc:spChg chg="del">
          <ac:chgData name="Nghĩa Phạm" userId="437b0e18d13f8e57" providerId="LiveId" clId="{1A73169F-B894-44F6-867D-4DBD99BF518C}" dt="2022-03-19T07:09:56.321" v="14721" actId="478"/>
          <ac:spMkLst>
            <pc:docMk/>
            <pc:sldMk cId="2174933481" sldId="300"/>
            <ac:spMk id="38" creationId="{E8521D57-FA0B-4947-AA6C-96A1700D91C2}"/>
          </ac:spMkLst>
        </pc:spChg>
        <pc:spChg chg="ord">
          <ac:chgData name="Nghĩa Phạm" userId="437b0e18d13f8e57" providerId="LiveId" clId="{1A73169F-B894-44F6-867D-4DBD99BF518C}" dt="2022-03-19T07:12:33.471" v="14737" actId="166"/>
          <ac:spMkLst>
            <pc:docMk/>
            <pc:sldMk cId="2174933481" sldId="300"/>
            <ac:spMk id="43" creationId="{352AB9A3-195C-479D-8AEE-F3DCFD87580B}"/>
          </ac:spMkLst>
        </pc:spChg>
        <pc:spChg chg="ord">
          <ac:chgData name="Nghĩa Phạm" userId="437b0e18d13f8e57" providerId="LiveId" clId="{1A73169F-B894-44F6-867D-4DBD99BF518C}" dt="2022-03-19T07:10:20.681" v="14727" actId="166"/>
          <ac:spMkLst>
            <pc:docMk/>
            <pc:sldMk cId="2174933481" sldId="300"/>
            <ac:spMk id="44" creationId="{91996E38-F303-4F1B-A9C0-4293B52C9F0D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48" creationId="{675CF258-AE2C-462E-9C2E-8D516217A565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50" creationId="{97062A34-D043-4AE5-AFA9-E89A6EBBAD11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51" creationId="{EE482275-BAE2-4B48-8184-C0D96370D9B6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52" creationId="{B6884FBD-3350-4DE8-803A-DE6D9DDE8B27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53" creationId="{87FDDEB2-3838-4092-8618-20CF4DCC660A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54" creationId="{7DA05F15-06B7-4181-830D-0D0393579055}"/>
          </ac:spMkLst>
        </pc:spChg>
        <pc:spChg chg="del">
          <ac:chgData name="Nghĩa Phạm" userId="437b0e18d13f8e57" providerId="LiveId" clId="{1A73169F-B894-44F6-867D-4DBD99BF518C}" dt="2022-03-19T07:09:51.331" v="14718" actId="478"/>
          <ac:spMkLst>
            <pc:docMk/>
            <pc:sldMk cId="2174933481" sldId="300"/>
            <ac:spMk id="55" creationId="{86D96E9D-F3A5-47EA-AF78-D6452A2ED092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56" creationId="{82436F7C-BD23-41C6-BD3E-679F7EBB042A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57" creationId="{A873D79F-C6D0-4C1D-9E26-DF3361D73E1C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58" creationId="{3BA505BA-E68D-410F-940D-2A1C5528CB35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59" creationId="{34969CC1-3DF6-4DA3-B43F-29520B5647FC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60" creationId="{812E9E75-9082-4F74-960F-80A7ED672D16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61" creationId="{5788E662-5CCA-427E-9E31-993640FE37FD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62" creationId="{CEE97C98-B6F5-42DB-B317-81DFA2C47D0D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63" creationId="{71C0B495-D6E1-4006-B755-B8E17D457FD9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64" creationId="{828A3241-8C3F-45A7-8A75-57908C741260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65" creationId="{99CB1E0E-3D0B-4C9D-B89E-B3FB8DBAA3BE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66" creationId="{17EDD966-E5C3-4BFA-8CF9-550DEEC78D6B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67" creationId="{42BBF85C-A2AC-45A8-A29C-14644657E8D1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68" creationId="{5DC6948A-BCEF-4F5F-BF3B-5799BF40598F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69" creationId="{6EBCD3B7-0F31-4B6A-990F-28350B7C07C5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70" creationId="{69C28F9E-2561-4322-A689-8ACDAD79FFC9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71" creationId="{9FB5E08E-CE3A-49F3-AE45-E093247E46BA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72" creationId="{978168DD-3C66-49BB-92AA-02D0B407348F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73" creationId="{C6695647-9E48-49FE-8050-A119F03BF4BC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74" creationId="{1225979A-364B-48E4-8B2A-20032547075F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75" creationId="{EF8405C5-1B88-4193-A1FE-43FF7763EF3B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76" creationId="{DF263B33-709C-40CB-8766-2070B59F36FA}"/>
          </ac:spMkLst>
        </pc:spChg>
        <pc:spChg chg="add del mod">
          <ac:chgData name="Nghĩa Phạm" userId="437b0e18d13f8e57" providerId="LiveId" clId="{1A73169F-B894-44F6-867D-4DBD99BF518C}" dt="2022-03-19T07:22:19.442" v="14877"/>
          <ac:spMkLst>
            <pc:docMk/>
            <pc:sldMk cId="2174933481" sldId="300"/>
            <ac:spMk id="77" creationId="{0AD1BCE4-2E82-414A-83D9-87CEF81EC62A}"/>
          </ac:spMkLst>
        </pc:spChg>
        <pc:spChg chg="add del mod">
          <ac:chgData name="Nghĩa Phạm" userId="437b0e18d13f8e57" providerId="LiveId" clId="{1A73169F-B894-44F6-867D-4DBD99BF518C}" dt="2022-03-19T07:22:19.442" v="14877"/>
          <ac:spMkLst>
            <pc:docMk/>
            <pc:sldMk cId="2174933481" sldId="300"/>
            <ac:spMk id="78" creationId="{19C89067-3324-4333-BC0D-EEB561CF2E32}"/>
          </ac:spMkLst>
        </pc:spChg>
        <pc:spChg chg="add del mod">
          <ac:chgData name="Nghĩa Phạm" userId="437b0e18d13f8e57" providerId="LiveId" clId="{1A73169F-B894-44F6-867D-4DBD99BF518C}" dt="2022-03-19T07:22:19.442" v="14877"/>
          <ac:spMkLst>
            <pc:docMk/>
            <pc:sldMk cId="2174933481" sldId="300"/>
            <ac:spMk id="79" creationId="{DCA01201-5528-4969-880D-47C42CFD603D}"/>
          </ac:spMkLst>
        </pc:spChg>
        <pc:spChg chg="add del mod">
          <ac:chgData name="Nghĩa Phạm" userId="437b0e18d13f8e57" providerId="LiveId" clId="{1A73169F-B894-44F6-867D-4DBD99BF518C}" dt="2022-03-19T07:22:19.442" v="14877"/>
          <ac:spMkLst>
            <pc:docMk/>
            <pc:sldMk cId="2174933481" sldId="300"/>
            <ac:spMk id="80" creationId="{8ED23EF4-6433-4A15-97A8-271A6AA7E81A}"/>
          </ac:spMkLst>
        </pc:spChg>
        <pc:spChg chg="add del mod">
          <ac:chgData name="Nghĩa Phạm" userId="437b0e18d13f8e57" providerId="LiveId" clId="{1A73169F-B894-44F6-867D-4DBD99BF518C}" dt="2022-03-19T07:22:19.442" v="14877"/>
          <ac:spMkLst>
            <pc:docMk/>
            <pc:sldMk cId="2174933481" sldId="300"/>
            <ac:spMk id="81" creationId="{5F8BC079-CD05-4112-A0A5-F43282D55785}"/>
          </ac:spMkLst>
        </pc:spChg>
        <pc:spChg chg="add del mod">
          <ac:chgData name="Nghĩa Phạm" userId="437b0e18d13f8e57" providerId="LiveId" clId="{1A73169F-B894-44F6-867D-4DBD99BF518C}" dt="2022-03-19T07:22:19.442" v="14877"/>
          <ac:spMkLst>
            <pc:docMk/>
            <pc:sldMk cId="2174933481" sldId="300"/>
            <ac:spMk id="82" creationId="{27F0A82D-0928-4AE2-99BB-84C19BFAB10F}"/>
          </ac:spMkLst>
        </pc:spChg>
        <pc:spChg chg="add del mod">
          <ac:chgData name="Nghĩa Phạm" userId="437b0e18d13f8e57" providerId="LiveId" clId="{1A73169F-B894-44F6-867D-4DBD99BF518C}" dt="2022-03-19T07:22:25.441" v="14879"/>
          <ac:spMkLst>
            <pc:docMk/>
            <pc:sldMk cId="2174933481" sldId="300"/>
            <ac:spMk id="83" creationId="{A3445F89-CF3D-4716-8F55-18D4FF9C9DF4}"/>
          </ac:spMkLst>
        </pc:spChg>
        <pc:spChg chg="add del mod">
          <ac:chgData name="Nghĩa Phạm" userId="437b0e18d13f8e57" providerId="LiveId" clId="{1A73169F-B894-44F6-867D-4DBD99BF518C}" dt="2022-03-19T07:22:25.441" v="14879"/>
          <ac:spMkLst>
            <pc:docMk/>
            <pc:sldMk cId="2174933481" sldId="300"/>
            <ac:spMk id="84" creationId="{EA4D4D7C-4C8B-44AF-9901-0E22D7470775}"/>
          </ac:spMkLst>
        </pc:spChg>
        <pc:spChg chg="add del mod">
          <ac:chgData name="Nghĩa Phạm" userId="437b0e18d13f8e57" providerId="LiveId" clId="{1A73169F-B894-44F6-867D-4DBD99BF518C}" dt="2022-03-19T07:22:25.441" v="14879"/>
          <ac:spMkLst>
            <pc:docMk/>
            <pc:sldMk cId="2174933481" sldId="300"/>
            <ac:spMk id="85" creationId="{81714D2D-8C63-4411-9B5F-76A8CCAAC3FE}"/>
          </ac:spMkLst>
        </pc:spChg>
        <pc:spChg chg="add del mod">
          <ac:chgData name="Nghĩa Phạm" userId="437b0e18d13f8e57" providerId="LiveId" clId="{1A73169F-B894-44F6-867D-4DBD99BF518C}" dt="2022-03-19T07:22:25.441" v="14879"/>
          <ac:spMkLst>
            <pc:docMk/>
            <pc:sldMk cId="2174933481" sldId="300"/>
            <ac:spMk id="86" creationId="{B82675B9-19F3-4144-9E92-8FA79F500E7E}"/>
          </ac:spMkLst>
        </pc:spChg>
        <pc:spChg chg="add del mod">
          <ac:chgData name="Nghĩa Phạm" userId="437b0e18d13f8e57" providerId="LiveId" clId="{1A73169F-B894-44F6-867D-4DBD99BF518C}" dt="2022-03-19T07:22:25.441" v="14879"/>
          <ac:spMkLst>
            <pc:docMk/>
            <pc:sldMk cId="2174933481" sldId="300"/>
            <ac:spMk id="87" creationId="{0F918680-28D1-42C2-BB83-351650031E3E}"/>
          </ac:spMkLst>
        </pc:spChg>
        <pc:spChg chg="add del mod">
          <ac:chgData name="Nghĩa Phạm" userId="437b0e18d13f8e57" providerId="LiveId" clId="{1A73169F-B894-44F6-867D-4DBD99BF518C}" dt="2022-03-19T07:22:25.441" v="14879"/>
          <ac:spMkLst>
            <pc:docMk/>
            <pc:sldMk cId="2174933481" sldId="300"/>
            <ac:spMk id="88" creationId="{EB6B77B3-14DC-4485-BEBB-E4065061AF6C}"/>
          </ac:spMkLst>
        </pc:spChg>
        <pc:spChg chg="add del mod">
          <ac:chgData name="Nghĩa Phạm" userId="437b0e18d13f8e57" providerId="LiveId" clId="{1A73169F-B894-44F6-867D-4DBD99BF518C}" dt="2022-03-19T07:22:35.560" v="14881" actId="478"/>
          <ac:spMkLst>
            <pc:docMk/>
            <pc:sldMk cId="2174933481" sldId="300"/>
            <ac:spMk id="89" creationId="{A11041C9-CDBD-4944-97F4-E5AEE84475D9}"/>
          </ac:spMkLst>
        </pc:spChg>
        <pc:spChg chg="add del mod">
          <ac:chgData name="Nghĩa Phạm" userId="437b0e18d13f8e57" providerId="LiveId" clId="{1A73169F-B894-44F6-867D-4DBD99BF518C}" dt="2022-03-19T07:22:35.560" v="14881" actId="478"/>
          <ac:spMkLst>
            <pc:docMk/>
            <pc:sldMk cId="2174933481" sldId="300"/>
            <ac:spMk id="90" creationId="{1A081109-659D-471D-B881-D67DEF2BCDCB}"/>
          </ac:spMkLst>
        </pc:spChg>
        <pc:spChg chg="add del mod">
          <ac:chgData name="Nghĩa Phạm" userId="437b0e18d13f8e57" providerId="LiveId" clId="{1A73169F-B894-44F6-867D-4DBD99BF518C}" dt="2022-03-19T07:22:35.560" v="14881" actId="478"/>
          <ac:spMkLst>
            <pc:docMk/>
            <pc:sldMk cId="2174933481" sldId="300"/>
            <ac:spMk id="91" creationId="{6F2C58DA-0300-44CC-8E5D-2B745F76F8E3}"/>
          </ac:spMkLst>
        </pc:spChg>
        <pc:spChg chg="add del mod">
          <ac:chgData name="Nghĩa Phạm" userId="437b0e18d13f8e57" providerId="LiveId" clId="{1A73169F-B894-44F6-867D-4DBD99BF518C}" dt="2022-03-19T07:22:35.560" v="14881" actId="478"/>
          <ac:spMkLst>
            <pc:docMk/>
            <pc:sldMk cId="2174933481" sldId="300"/>
            <ac:spMk id="92" creationId="{AB791F8E-FA3C-4763-AD95-EF1AEFE3FF9C}"/>
          </ac:spMkLst>
        </pc:spChg>
        <pc:spChg chg="add del mod">
          <ac:chgData name="Nghĩa Phạm" userId="437b0e18d13f8e57" providerId="LiveId" clId="{1A73169F-B894-44F6-867D-4DBD99BF518C}" dt="2022-03-19T07:22:35.560" v="14881" actId="478"/>
          <ac:spMkLst>
            <pc:docMk/>
            <pc:sldMk cId="2174933481" sldId="300"/>
            <ac:spMk id="93" creationId="{A879F9B5-9995-46EC-AB99-5BB66153861D}"/>
          </ac:spMkLst>
        </pc:spChg>
        <pc:spChg chg="add del mod">
          <ac:chgData name="Nghĩa Phạm" userId="437b0e18d13f8e57" providerId="LiveId" clId="{1A73169F-B894-44F6-867D-4DBD99BF518C}" dt="2022-03-19T07:22:35.560" v="14881" actId="478"/>
          <ac:spMkLst>
            <pc:docMk/>
            <pc:sldMk cId="2174933481" sldId="300"/>
            <ac:spMk id="94" creationId="{38E8C7AC-41CA-4DD5-8391-DDCCE0F49280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95" creationId="{199434ED-CB6E-4C3C-951C-24283AB5C3F0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96" creationId="{556DBA40-3233-4237-8C9C-85FEB0AFD021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97" creationId="{F6C68EA2-D465-43F9-85EE-5F0FA26751DB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98" creationId="{76DFCCA0-7390-4F87-AD46-330692FCD683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99" creationId="{56B178E0-C813-4AA4-ACC0-F14338BF2676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00" creationId="{920BF7EE-908A-43EE-89BA-7FA9E8DB8A6C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01" creationId="{5AC919FF-9B77-4F1F-AB77-4CF5347BA34D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02" creationId="{78F168EB-9653-44B1-9CAB-3934753CD042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03" creationId="{5A4CF4F5-AEA8-4B04-B462-760B34500F5D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04" creationId="{E2EACC32-8027-4EB0-8FD0-F81BDCE0649D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05" creationId="{F5FDBB28-8090-42A0-BE31-9D3978DDC3AB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06" creationId="{F1326705-866A-4D21-86A7-68E6ADA7ECAA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07" creationId="{08421C35-13BE-4855-8577-C55FFD239B95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08" creationId="{0B131FD4-BAA7-4233-B73E-9BE0BCB90194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09" creationId="{36F439BE-FAA7-4255-A315-2DC425668E63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10" creationId="{E3A8B96A-2D55-4E7E-9EAF-56E030BFE4F9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11" creationId="{6CC105B5-0AB4-4C04-8FC3-4964200377AC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12" creationId="{A267FBC1-840C-4752-83B4-ECEBB4D93405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13" creationId="{086CEEB8-7681-458F-8DD2-7D0F62A81557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14" creationId="{04BF8A7D-E7B0-4E5E-B959-BF48EF197BA7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15" creationId="{B7CD613D-94C2-49D2-B8B2-6616C14D85E6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16" creationId="{33BA1554-5F5F-436C-BB68-385E120C9508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17" creationId="{6665AAE3-5820-4E4C-ADDD-146A5B7B6022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18" creationId="{588D7EEE-666C-41D0-B148-ABD512582557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19" creationId="{CFE52596-3CFD-436A-8150-2B23D67859DB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20" creationId="{3BA21AFA-8821-425C-A6BC-4FC5A1F421E3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21" creationId="{20947260-F0F2-4D24-AD27-39A455E6EA34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22" creationId="{9884C51D-8D73-4F53-80B3-A3050251FFDB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23" creationId="{33164919-954B-4FCC-A3D5-5AD6D807B393}"/>
          </ac:spMkLst>
        </pc:spChg>
        <pc:spChg chg="add mod">
          <ac:chgData name="Nghĩa Phạm" userId="437b0e18d13f8e57" providerId="LiveId" clId="{1A73169F-B894-44F6-867D-4DBD99BF518C}" dt="2022-03-19T07:58:15.167" v="15377" actId="165"/>
          <ac:spMkLst>
            <pc:docMk/>
            <pc:sldMk cId="2174933481" sldId="300"/>
            <ac:spMk id="124" creationId="{0E7861BC-ED07-48A9-87D6-3336EC1B52EC}"/>
          </ac:spMkLst>
        </pc:spChg>
        <pc:spChg chg="mod">
          <ac:chgData name="Nghĩa Phạm" userId="437b0e18d13f8e57" providerId="LiveId" clId="{1A73169F-B894-44F6-867D-4DBD99BF518C}" dt="2022-03-19T08:12:11.613" v="15613"/>
          <ac:spMkLst>
            <pc:docMk/>
            <pc:sldMk cId="2174933481" sldId="300"/>
            <ac:spMk id="128" creationId="{AB245CCD-9222-4A7C-AD98-489760EBD1D3}"/>
          </ac:spMkLst>
        </pc:spChg>
        <pc:spChg chg="add mod topLvl">
          <ac:chgData name="Nghĩa Phạm" userId="437b0e18d13f8e57" providerId="LiveId" clId="{1A73169F-B894-44F6-867D-4DBD99BF518C}" dt="2022-03-19T07:58:20.517" v="15378" actId="1076"/>
          <ac:spMkLst>
            <pc:docMk/>
            <pc:sldMk cId="2174933481" sldId="300"/>
            <ac:spMk id="130" creationId="{604630EF-01A3-475E-A140-C37D6830E79A}"/>
          </ac:spMkLst>
        </pc:spChg>
        <pc:spChg chg="add mod topLvl">
          <ac:chgData name="Nghĩa Phạm" userId="437b0e18d13f8e57" providerId="LiveId" clId="{1A73169F-B894-44F6-867D-4DBD99BF518C}" dt="2022-03-19T07:58:20.517" v="15378" actId="1076"/>
          <ac:spMkLst>
            <pc:docMk/>
            <pc:sldMk cId="2174933481" sldId="300"/>
            <ac:spMk id="131" creationId="{E531BF79-8C51-42F9-B647-5619E9BE2D9C}"/>
          </ac:spMkLst>
        </pc:spChg>
        <pc:spChg chg="add mod topLvl">
          <ac:chgData name="Nghĩa Phạm" userId="437b0e18d13f8e57" providerId="LiveId" clId="{1A73169F-B894-44F6-867D-4DBD99BF518C}" dt="2022-03-19T07:58:20.517" v="15378" actId="1076"/>
          <ac:spMkLst>
            <pc:docMk/>
            <pc:sldMk cId="2174933481" sldId="300"/>
            <ac:spMk id="132" creationId="{50566607-19C2-4728-BC93-93674153B6C7}"/>
          </ac:spMkLst>
        </pc:spChg>
        <pc:spChg chg="mod">
          <ac:chgData name="Nghĩa Phạm" userId="437b0e18d13f8e57" providerId="LiveId" clId="{1A73169F-B894-44F6-867D-4DBD99BF518C}" dt="2022-03-19T08:12:11.613" v="15613"/>
          <ac:spMkLst>
            <pc:docMk/>
            <pc:sldMk cId="2174933481" sldId="300"/>
            <ac:spMk id="134" creationId="{FA9C73C1-6A20-4A44-BEBF-0D55D2F9BBC3}"/>
          </ac:spMkLst>
        </pc:spChg>
        <pc:spChg chg="mod">
          <ac:chgData name="Nghĩa Phạm" userId="437b0e18d13f8e57" providerId="LiveId" clId="{1A73169F-B894-44F6-867D-4DBD99BF518C}" dt="2022-03-19T08:12:11.613" v="15613"/>
          <ac:spMkLst>
            <pc:docMk/>
            <pc:sldMk cId="2174933481" sldId="300"/>
            <ac:spMk id="135" creationId="{5EF5EFE4-ED04-4070-BEAE-8228EC083B30}"/>
          </ac:spMkLst>
        </pc:spChg>
        <pc:spChg chg="mod">
          <ac:chgData name="Nghĩa Phạm" userId="437b0e18d13f8e57" providerId="LiveId" clId="{1A73169F-B894-44F6-867D-4DBD99BF518C}" dt="2022-03-19T08:12:11.613" v="15613"/>
          <ac:spMkLst>
            <pc:docMk/>
            <pc:sldMk cId="2174933481" sldId="300"/>
            <ac:spMk id="137" creationId="{978BED87-82B8-4758-99E5-6092F2026CCC}"/>
          </ac:spMkLst>
        </pc:spChg>
        <pc:spChg chg="mod">
          <ac:chgData name="Nghĩa Phạm" userId="437b0e18d13f8e57" providerId="LiveId" clId="{1A73169F-B894-44F6-867D-4DBD99BF518C}" dt="2022-03-19T08:12:11.613" v="15613"/>
          <ac:spMkLst>
            <pc:docMk/>
            <pc:sldMk cId="2174933481" sldId="300"/>
            <ac:spMk id="138" creationId="{D6105291-6E62-42EB-8D1A-D956F6044B28}"/>
          </ac:spMkLst>
        </pc:spChg>
        <pc:spChg chg="mod">
          <ac:chgData name="Nghĩa Phạm" userId="437b0e18d13f8e57" providerId="LiveId" clId="{1A73169F-B894-44F6-867D-4DBD99BF518C}" dt="2022-03-19T08:12:11.613" v="15613"/>
          <ac:spMkLst>
            <pc:docMk/>
            <pc:sldMk cId="2174933481" sldId="300"/>
            <ac:spMk id="139" creationId="{BFEF4C66-DE41-40C3-A88F-DA350753457C}"/>
          </ac:spMkLst>
        </pc:spChg>
        <pc:spChg chg="mod">
          <ac:chgData name="Nghĩa Phạm" userId="437b0e18d13f8e57" providerId="LiveId" clId="{1A73169F-B894-44F6-867D-4DBD99BF518C}" dt="2022-03-19T08:12:11.613" v="15613"/>
          <ac:spMkLst>
            <pc:docMk/>
            <pc:sldMk cId="2174933481" sldId="300"/>
            <ac:spMk id="140" creationId="{6ED9B557-A572-438D-BEC7-6B1E3812534C}"/>
          </ac:spMkLst>
        </pc:spChg>
        <pc:spChg chg="mod">
          <ac:chgData name="Nghĩa Phạm" userId="437b0e18d13f8e57" providerId="LiveId" clId="{1A73169F-B894-44F6-867D-4DBD99BF518C}" dt="2022-03-19T08:12:11.613" v="15613"/>
          <ac:spMkLst>
            <pc:docMk/>
            <pc:sldMk cId="2174933481" sldId="300"/>
            <ac:spMk id="141" creationId="{EAE8F2EE-87D2-412E-9A12-7F02E1543B95}"/>
          </ac:spMkLst>
        </pc:spChg>
        <pc:spChg chg="mod">
          <ac:chgData name="Nghĩa Phạm" userId="437b0e18d13f8e57" providerId="LiveId" clId="{1A73169F-B894-44F6-867D-4DBD99BF518C}" dt="2022-03-19T08:12:11.613" v="15613"/>
          <ac:spMkLst>
            <pc:docMk/>
            <pc:sldMk cId="2174933481" sldId="300"/>
            <ac:spMk id="142" creationId="{7E946653-6273-4DB4-8F50-D2A7C0AA57CC}"/>
          </ac:spMkLst>
        </pc:spChg>
        <pc:spChg chg="mod">
          <ac:chgData name="Nghĩa Phạm" userId="437b0e18d13f8e57" providerId="LiveId" clId="{1A73169F-B894-44F6-867D-4DBD99BF518C}" dt="2022-03-19T08:13:06.033" v="15623"/>
          <ac:spMkLst>
            <pc:docMk/>
            <pc:sldMk cId="2174933481" sldId="300"/>
            <ac:spMk id="144" creationId="{A33DC6FC-5ED0-459D-90AC-2C38EFDB50D6}"/>
          </ac:spMkLst>
        </pc:spChg>
        <pc:spChg chg="mod">
          <ac:chgData name="Nghĩa Phạm" userId="437b0e18d13f8e57" providerId="LiveId" clId="{1A73169F-B894-44F6-867D-4DBD99BF518C}" dt="2022-03-19T08:13:06.033" v="15623"/>
          <ac:spMkLst>
            <pc:docMk/>
            <pc:sldMk cId="2174933481" sldId="300"/>
            <ac:spMk id="146" creationId="{61A68C80-0411-4369-9229-0E47637FA3CA}"/>
          </ac:spMkLst>
        </pc:spChg>
        <pc:spChg chg="mod">
          <ac:chgData name="Nghĩa Phạm" userId="437b0e18d13f8e57" providerId="LiveId" clId="{1A73169F-B894-44F6-867D-4DBD99BF518C}" dt="2022-03-19T08:13:06.033" v="15623"/>
          <ac:spMkLst>
            <pc:docMk/>
            <pc:sldMk cId="2174933481" sldId="300"/>
            <ac:spMk id="147" creationId="{CA0C940B-AB3C-4E5C-93A1-2EC0122D847F}"/>
          </ac:spMkLst>
        </pc:spChg>
        <pc:spChg chg="mod">
          <ac:chgData name="Nghĩa Phạm" userId="437b0e18d13f8e57" providerId="LiveId" clId="{1A73169F-B894-44F6-867D-4DBD99BF518C}" dt="2022-03-19T08:13:06.033" v="15623"/>
          <ac:spMkLst>
            <pc:docMk/>
            <pc:sldMk cId="2174933481" sldId="300"/>
            <ac:spMk id="148" creationId="{162ACC9F-2C18-45FA-A084-1D147E5E9051}"/>
          </ac:spMkLst>
        </pc:spChg>
        <pc:spChg chg="mod">
          <ac:chgData name="Nghĩa Phạm" userId="437b0e18d13f8e57" providerId="LiveId" clId="{1A73169F-B894-44F6-867D-4DBD99BF518C}" dt="2022-03-19T08:13:06.033" v="15623"/>
          <ac:spMkLst>
            <pc:docMk/>
            <pc:sldMk cId="2174933481" sldId="300"/>
            <ac:spMk id="149" creationId="{E03B37AB-A5C5-4A90-BF24-C604A2BD5F72}"/>
          </ac:spMkLst>
        </pc:spChg>
        <pc:spChg chg="mod">
          <ac:chgData name="Nghĩa Phạm" userId="437b0e18d13f8e57" providerId="LiveId" clId="{1A73169F-B894-44F6-867D-4DBD99BF518C}" dt="2022-03-19T08:13:06.033" v="15623"/>
          <ac:spMkLst>
            <pc:docMk/>
            <pc:sldMk cId="2174933481" sldId="300"/>
            <ac:spMk id="150" creationId="{878D2290-FA3D-4973-B030-AEBB38C65165}"/>
          </ac:spMkLst>
        </pc:spChg>
        <pc:spChg chg="mod">
          <ac:chgData name="Nghĩa Phạm" userId="437b0e18d13f8e57" providerId="LiveId" clId="{1A73169F-B894-44F6-867D-4DBD99BF518C}" dt="2022-03-19T08:13:06.033" v="15623"/>
          <ac:spMkLst>
            <pc:docMk/>
            <pc:sldMk cId="2174933481" sldId="300"/>
            <ac:spMk id="151" creationId="{BF219150-D9B8-4990-ACBA-886B0697A3CB}"/>
          </ac:spMkLst>
        </pc:spChg>
        <pc:grpChg chg="add mod topLvl">
          <ac:chgData name="Nghĩa Phạm" userId="437b0e18d13f8e57" providerId="LiveId" clId="{1A73169F-B894-44F6-867D-4DBD99BF518C}" dt="2022-03-19T07:58:20.517" v="15378" actId="1076"/>
          <ac:grpSpMkLst>
            <pc:docMk/>
            <pc:sldMk cId="2174933481" sldId="300"/>
            <ac:grpSpMk id="49" creationId="{09E9884E-600E-4256-A544-D9B918428652}"/>
          </ac:grpSpMkLst>
        </pc:grpChg>
        <pc:grpChg chg="add del mod ord">
          <ac:chgData name="Nghĩa Phạm" userId="437b0e18d13f8e57" providerId="LiveId" clId="{1A73169F-B894-44F6-867D-4DBD99BF518C}" dt="2022-03-19T08:13:05.453" v="15622" actId="478"/>
          <ac:grpSpMkLst>
            <pc:docMk/>
            <pc:sldMk cId="2174933481" sldId="300"/>
            <ac:grpSpMk id="125" creationId="{308A8716-F5E9-4207-829A-B8782E3048F3}"/>
          </ac:grpSpMkLst>
        </pc:grpChg>
        <pc:grpChg chg="add mod topLvl">
          <ac:chgData name="Nghĩa Phạm" userId="437b0e18d13f8e57" providerId="LiveId" clId="{1A73169F-B894-44F6-867D-4DBD99BF518C}" dt="2022-03-19T07:58:20.517" v="15378" actId="1076"/>
          <ac:grpSpMkLst>
            <pc:docMk/>
            <pc:sldMk cId="2174933481" sldId="300"/>
            <ac:grpSpMk id="127" creationId="{A6AC25A6-6A8F-471B-813B-D12B69331A42}"/>
          </ac:grpSpMkLst>
        </pc:grpChg>
        <pc:grpChg chg="add del mod">
          <ac:chgData name="Nghĩa Phạm" userId="437b0e18d13f8e57" providerId="LiveId" clId="{1A73169F-B894-44F6-867D-4DBD99BF518C}" dt="2022-03-19T07:58:15.167" v="15377" actId="165"/>
          <ac:grpSpMkLst>
            <pc:docMk/>
            <pc:sldMk cId="2174933481" sldId="300"/>
            <ac:grpSpMk id="133" creationId="{B85B1A05-DA52-4991-8631-9C20773E7FBA}"/>
          </ac:grpSpMkLst>
        </pc:grpChg>
        <pc:grpChg chg="add mod ord">
          <ac:chgData name="Nghĩa Phạm" userId="437b0e18d13f8e57" providerId="LiveId" clId="{1A73169F-B894-44F6-867D-4DBD99BF518C}" dt="2022-03-19T08:13:09.993" v="15625" actId="167"/>
          <ac:grpSpMkLst>
            <pc:docMk/>
            <pc:sldMk cId="2174933481" sldId="300"/>
            <ac:grpSpMk id="143" creationId="{AB099FF8-10C1-4EC4-A390-44E896E26A01}"/>
          </ac:grpSpMkLst>
        </pc:grpChg>
        <pc:picChg chg="add mod">
          <ac:chgData name="Nghĩa Phạm" userId="437b0e18d13f8e57" providerId="LiveId" clId="{1A73169F-B894-44F6-867D-4DBD99BF518C}" dt="2022-03-19T07:10:16.761" v="14726" actId="1076"/>
          <ac:picMkLst>
            <pc:docMk/>
            <pc:sldMk cId="2174933481" sldId="300"/>
            <ac:picMk id="15" creationId="{490EB66D-5323-4BA9-8511-D755645EE0C0}"/>
          </ac:picMkLst>
        </pc:picChg>
        <pc:picChg chg="add mod topLvl">
          <ac:chgData name="Nghĩa Phạm" userId="437b0e18d13f8e57" providerId="LiveId" clId="{1A73169F-B894-44F6-867D-4DBD99BF518C}" dt="2022-03-19T07:58:20.517" v="15378" actId="1076"/>
          <ac:picMkLst>
            <pc:docMk/>
            <pc:sldMk cId="2174933481" sldId="300"/>
            <ac:picMk id="22" creationId="{59EBFB82-610E-4EEA-9F4D-7AF1075B8E84}"/>
          </ac:picMkLst>
        </pc:picChg>
        <pc:picChg chg="add mod topLvl">
          <ac:chgData name="Nghĩa Phạm" userId="437b0e18d13f8e57" providerId="LiveId" clId="{1A73169F-B894-44F6-867D-4DBD99BF518C}" dt="2022-03-19T07:58:20.517" v="15378" actId="1076"/>
          <ac:picMkLst>
            <pc:docMk/>
            <pc:sldMk cId="2174933481" sldId="300"/>
            <ac:picMk id="129" creationId="{A30CA112-14F6-4CD9-BA6D-F9BE76DC6BFA}"/>
          </ac:picMkLst>
        </pc:picChg>
        <pc:picChg chg="mod">
          <ac:chgData name="Nghĩa Phạm" userId="437b0e18d13f8e57" providerId="LiveId" clId="{1A73169F-B894-44F6-867D-4DBD99BF518C}" dt="2022-03-19T08:12:11.613" v="15613"/>
          <ac:picMkLst>
            <pc:docMk/>
            <pc:sldMk cId="2174933481" sldId="300"/>
            <ac:picMk id="136" creationId="{F91D0A81-6701-4B35-A24D-95C613908EC5}"/>
          </ac:picMkLst>
        </pc:picChg>
        <pc:picChg chg="mod">
          <ac:chgData name="Nghĩa Phạm" userId="437b0e18d13f8e57" providerId="LiveId" clId="{1A73169F-B894-44F6-867D-4DBD99BF518C}" dt="2022-03-19T08:13:06.033" v="15623"/>
          <ac:picMkLst>
            <pc:docMk/>
            <pc:sldMk cId="2174933481" sldId="300"/>
            <ac:picMk id="145" creationId="{259A3F46-FCE5-404E-AF52-CD787A6393FD}"/>
          </ac:picMkLst>
        </pc:picChg>
        <pc:cxnChg chg="add del mod">
          <ac:chgData name="Nghĩa Phạm" userId="437b0e18d13f8e57" providerId="LiveId" clId="{1A73169F-B894-44F6-867D-4DBD99BF518C}" dt="2022-03-19T07:18:53.143" v="14762" actId="478"/>
          <ac:cxnSpMkLst>
            <pc:docMk/>
            <pc:sldMk cId="2174933481" sldId="300"/>
            <ac:cxnSpMk id="3" creationId="{E2013C62-0B30-4AB5-9CCF-F0B3B45ED3BA}"/>
          </ac:cxnSpMkLst>
        </pc:cxnChg>
        <pc:cxnChg chg="add mod">
          <ac:chgData name="Nghĩa Phạm" userId="437b0e18d13f8e57" providerId="LiveId" clId="{1A73169F-B894-44F6-867D-4DBD99BF518C}" dt="2022-03-19T07:58:15.167" v="15377" actId="165"/>
          <ac:cxnSpMkLst>
            <pc:docMk/>
            <pc:sldMk cId="2174933481" sldId="300"/>
            <ac:cxnSpMk id="6" creationId="{5B5193A9-2C8C-4914-AD1F-91449FBC68F8}"/>
          </ac:cxnSpMkLst>
        </pc:cxnChg>
        <pc:cxnChg chg="add del mod">
          <ac:chgData name="Nghĩa Phạm" userId="437b0e18d13f8e57" providerId="LiveId" clId="{1A73169F-B894-44F6-867D-4DBD99BF518C}" dt="2022-03-19T07:18:53.471" v="14763" actId="478"/>
          <ac:cxnSpMkLst>
            <pc:docMk/>
            <pc:sldMk cId="2174933481" sldId="300"/>
            <ac:cxnSpMk id="23" creationId="{3F671676-7E18-4ED9-81C4-5A1D97831BAA}"/>
          </ac:cxnSpMkLst>
        </pc:cxnChg>
        <pc:cxnChg chg="add del mod">
          <ac:chgData name="Nghĩa Phạm" userId="437b0e18d13f8e57" providerId="LiveId" clId="{1A73169F-B894-44F6-867D-4DBD99BF518C}" dt="2022-03-19T07:18:53.912" v="14764" actId="478"/>
          <ac:cxnSpMkLst>
            <pc:docMk/>
            <pc:sldMk cId="2174933481" sldId="300"/>
            <ac:cxnSpMk id="25" creationId="{3F829F33-C9AF-417A-A84A-D44457C07D4C}"/>
          </ac:cxnSpMkLst>
        </pc:cxnChg>
        <pc:cxnChg chg="add del mod">
          <ac:chgData name="Nghĩa Phạm" userId="437b0e18d13f8e57" providerId="LiveId" clId="{1A73169F-B894-44F6-867D-4DBD99BF518C}" dt="2022-03-19T07:18:54.821" v="14765" actId="478"/>
          <ac:cxnSpMkLst>
            <pc:docMk/>
            <pc:sldMk cId="2174933481" sldId="300"/>
            <ac:cxnSpMk id="26" creationId="{096EC536-6798-4417-AC80-24353FCEBC94}"/>
          </ac:cxnSpMkLst>
        </pc:cxnChg>
        <pc:cxnChg chg="add del mod">
          <ac:chgData name="Nghĩa Phạm" userId="437b0e18d13f8e57" providerId="LiveId" clId="{1A73169F-B894-44F6-867D-4DBD99BF518C}" dt="2022-03-19T07:18:55.451" v="14766" actId="478"/>
          <ac:cxnSpMkLst>
            <pc:docMk/>
            <pc:sldMk cId="2174933481" sldId="300"/>
            <ac:cxnSpMk id="27" creationId="{9FF1F9B3-D03B-4AEB-8794-3893C28284C9}"/>
          </ac:cxnSpMkLst>
        </pc:cxnChg>
        <pc:cxnChg chg="add mod">
          <ac:chgData name="Nghĩa Phạm" userId="437b0e18d13f8e57" providerId="LiveId" clId="{1A73169F-B894-44F6-867D-4DBD99BF518C}" dt="2022-03-19T07:58:15.167" v="15377" actId="165"/>
          <ac:cxnSpMkLst>
            <pc:docMk/>
            <pc:sldMk cId="2174933481" sldId="300"/>
            <ac:cxnSpMk id="30" creationId="{147B6816-6E7B-44FC-B935-8F152A222A06}"/>
          </ac:cxnSpMkLst>
        </pc:cxnChg>
        <pc:cxnChg chg="add mod">
          <ac:chgData name="Nghĩa Phạm" userId="437b0e18d13f8e57" providerId="LiveId" clId="{1A73169F-B894-44F6-867D-4DBD99BF518C}" dt="2022-03-19T07:58:15.167" v="15377" actId="165"/>
          <ac:cxnSpMkLst>
            <pc:docMk/>
            <pc:sldMk cId="2174933481" sldId="300"/>
            <ac:cxnSpMk id="31" creationId="{CF5797F2-EAD5-49A6-B3D7-2AE2FD42DAFE}"/>
          </ac:cxnSpMkLst>
        </pc:cxnChg>
        <pc:cxnChg chg="add del mod">
          <ac:chgData name="Nghĩa Phạm" userId="437b0e18d13f8e57" providerId="LiveId" clId="{1A73169F-B894-44F6-867D-4DBD99BF518C}" dt="2022-03-19T07:19:37.361" v="14781" actId="478"/>
          <ac:cxnSpMkLst>
            <pc:docMk/>
            <pc:sldMk cId="2174933481" sldId="300"/>
            <ac:cxnSpMk id="32" creationId="{1463AF21-58D0-4B84-B7B3-9E31DCA3B2B2}"/>
          </ac:cxnSpMkLst>
        </pc:cxnChg>
        <pc:cxnChg chg="add mod">
          <ac:chgData name="Nghĩa Phạm" userId="437b0e18d13f8e57" providerId="LiveId" clId="{1A73169F-B894-44F6-867D-4DBD99BF518C}" dt="2022-03-19T07:58:15.167" v="15377" actId="165"/>
          <ac:cxnSpMkLst>
            <pc:docMk/>
            <pc:sldMk cId="2174933481" sldId="300"/>
            <ac:cxnSpMk id="33" creationId="{1E6613EC-1A25-4DB3-A782-217735390B9E}"/>
          </ac:cxnSpMkLst>
        </pc:cxnChg>
        <pc:cxnChg chg="add mod">
          <ac:chgData name="Nghĩa Phạm" userId="437b0e18d13f8e57" providerId="LiveId" clId="{1A73169F-B894-44F6-867D-4DBD99BF518C}" dt="2022-03-19T07:58:15.167" v="15377" actId="165"/>
          <ac:cxnSpMkLst>
            <pc:docMk/>
            <pc:sldMk cId="2174933481" sldId="300"/>
            <ac:cxnSpMk id="34" creationId="{582BFE07-E65F-4371-BC3B-C44C02FFBEFB}"/>
          </ac:cxnSpMkLst>
        </pc:cxnChg>
        <pc:cxnChg chg="add mod">
          <ac:chgData name="Nghĩa Phạm" userId="437b0e18d13f8e57" providerId="LiveId" clId="{1A73169F-B894-44F6-867D-4DBD99BF518C}" dt="2022-03-19T07:58:15.167" v="15377" actId="165"/>
          <ac:cxnSpMkLst>
            <pc:docMk/>
            <pc:sldMk cId="2174933481" sldId="300"/>
            <ac:cxnSpMk id="35" creationId="{0514523B-1CB4-4735-962F-F1AEDCDC7A2C}"/>
          </ac:cxnSpMkLst>
        </pc:cxnChg>
        <pc:cxnChg chg="add mod">
          <ac:chgData name="Nghĩa Phạm" userId="437b0e18d13f8e57" providerId="LiveId" clId="{1A73169F-B894-44F6-867D-4DBD99BF518C}" dt="2022-03-19T07:58:15.167" v="15377" actId="165"/>
          <ac:cxnSpMkLst>
            <pc:docMk/>
            <pc:sldMk cId="2174933481" sldId="300"/>
            <ac:cxnSpMk id="37" creationId="{58D670BC-DE9E-42E3-9E82-F225E5281A46}"/>
          </ac:cxnSpMkLst>
        </pc:cxnChg>
        <pc:cxnChg chg="add mod">
          <ac:chgData name="Nghĩa Phạm" userId="437b0e18d13f8e57" providerId="LiveId" clId="{1A73169F-B894-44F6-867D-4DBD99BF518C}" dt="2022-03-19T07:58:15.167" v="15377" actId="165"/>
          <ac:cxnSpMkLst>
            <pc:docMk/>
            <pc:sldMk cId="2174933481" sldId="300"/>
            <ac:cxnSpMk id="39" creationId="{62D81055-00BA-4586-B472-10ACE3505164}"/>
          </ac:cxnSpMkLst>
        </pc:cxnChg>
        <pc:cxnChg chg="add mod">
          <ac:chgData name="Nghĩa Phạm" userId="437b0e18d13f8e57" providerId="LiveId" clId="{1A73169F-B894-44F6-867D-4DBD99BF518C}" dt="2022-03-19T07:58:15.167" v="15377" actId="165"/>
          <ac:cxnSpMkLst>
            <pc:docMk/>
            <pc:sldMk cId="2174933481" sldId="300"/>
            <ac:cxnSpMk id="40" creationId="{FBF488BA-56A6-4404-86A2-AEC7C7B19084}"/>
          </ac:cxnSpMkLst>
        </pc:cxnChg>
        <pc:cxnChg chg="add mod">
          <ac:chgData name="Nghĩa Phạm" userId="437b0e18d13f8e57" providerId="LiveId" clId="{1A73169F-B894-44F6-867D-4DBD99BF518C}" dt="2022-03-19T07:58:15.167" v="15377" actId="165"/>
          <ac:cxnSpMkLst>
            <pc:docMk/>
            <pc:sldMk cId="2174933481" sldId="300"/>
            <ac:cxnSpMk id="41" creationId="{53737F37-D2F9-4E3D-94A9-B56A5606A13A}"/>
          </ac:cxnSpMkLst>
        </pc:cxnChg>
        <pc:cxnChg chg="add mod">
          <ac:chgData name="Nghĩa Phạm" userId="437b0e18d13f8e57" providerId="LiveId" clId="{1A73169F-B894-44F6-867D-4DBD99BF518C}" dt="2022-03-19T07:58:15.167" v="15377" actId="165"/>
          <ac:cxnSpMkLst>
            <pc:docMk/>
            <pc:sldMk cId="2174933481" sldId="300"/>
            <ac:cxnSpMk id="42" creationId="{B4846A8C-349E-49DA-B8B0-8EEC8205F93C}"/>
          </ac:cxnSpMkLst>
        </pc:cxnChg>
        <pc:cxnChg chg="add mod">
          <ac:chgData name="Nghĩa Phạm" userId="437b0e18d13f8e57" providerId="LiveId" clId="{1A73169F-B894-44F6-867D-4DBD99BF518C}" dt="2022-03-19T07:58:15.167" v="15377" actId="165"/>
          <ac:cxnSpMkLst>
            <pc:docMk/>
            <pc:sldMk cId="2174933481" sldId="300"/>
            <ac:cxnSpMk id="126" creationId="{BCB47951-0BD7-4859-B3A4-C7CEFE22DF81}"/>
          </ac:cxnSpMkLst>
        </pc:cxnChg>
      </pc:sldChg>
      <pc:sldChg chg="addSp delSp modSp add mod ord modTransition">
        <pc:chgData name="Nghĩa Phạm" userId="437b0e18d13f8e57" providerId="LiveId" clId="{1A73169F-B894-44F6-867D-4DBD99BF518C}" dt="2022-03-22T03:08:43.894" v="17506" actId="27180"/>
        <pc:sldMkLst>
          <pc:docMk/>
          <pc:sldMk cId="1351778683" sldId="301"/>
        </pc:sldMkLst>
        <pc:spChg chg="mod">
          <ac:chgData name="Nghĩa Phạm" userId="437b0e18d13f8e57" providerId="LiveId" clId="{1A73169F-B894-44F6-867D-4DBD99BF518C}" dt="2022-03-19T08:13:56.886" v="15628" actId="164"/>
          <ac:spMkLst>
            <pc:docMk/>
            <pc:sldMk cId="1351778683" sldId="301"/>
            <ac:spMk id="4" creationId="{FEDC7497-8BBD-48DC-BA5F-5DECD14769C8}"/>
          </ac:spMkLst>
        </pc:spChg>
        <pc:spChg chg="add del mod">
          <ac:chgData name="Nghĩa Phạm" userId="437b0e18d13f8e57" providerId="LiveId" clId="{1A73169F-B894-44F6-867D-4DBD99BF518C}" dt="2022-03-22T02:23:22.519" v="16634" actId="478"/>
          <ac:spMkLst>
            <pc:docMk/>
            <pc:sldMk cId="1351778683" sldId="301"/>
            <ac:spMk id="6" creationId="{1C324DE8-E370-4CC2-8008-D1469D544C04}"/>
          </ac:spMkLst>
        </pc:spChg>
        <pc:spChg chg="mod topLvl">
          <ac:chgData name="Nghĩa Phạm" userId="437b0e18d13f8e57" providerId="LiveId" clId="{1A73169F-B894-44F6-867D-4DBD99BF518C}" dt="2022-03-19T08:13:59.869" v="15629" actId="165"/>
          <ac:spMkLst>
            <pc:docMk/>
            <pc:sldMk cId="1351778683" sldId="301"/>
            <ac:spMk id="8" creationId="{39D792AB-D624-406F-A036-FEDC6F968187}"/>
          </ac:spMkLst>
        </pc:spChg>
        <pc:spChg chg="mod">
          <ac:chgData name="Nghĩa Phạm" userId="437b0e18d13f8e57" providerId="LiveId" clId="{1A73169F-B894-44F6-867D-4DBD99BF518C}" dt="2022-03-19T08:13:56.886" v="15628" actId="164"/>
          <ac:spMkLst>
            <pc:docMk/>
            <pc:sldMk cId="1351778683" sldId="301"/>
            <ac:spMk id="14" creationId="{7E474342-36AD-46B1-B898-FA9F9B7CEE0F}"/>
          </ac:spMkLst>
        </pc:spChg>
        <pc:spChg chg="mod topLvl">
          <ac:chgData name="Nghĩa Phạm" userId="437b0e18d13f8e57" providerId="LiveId" clId="{1A73169F-B894-44F6-867D-4DBD99BF518C}" dt="2022-03-19T08:13:59.869" v="15629" actId="165"/>
          <ac:spMkLst>
            <pc:docMk/>
            <pc:sldMk cId="1351778683" sldId="301"/>
            <ac:spMk id="16" creationId="{78E28587-DFF5-4D84-A3FB-9212834AFF5A}"/>
          </ac:spMkLst>
        </pc:spChg>
        <pc:spChg chg="mod">
          <ac:chgData name="Nghĩa Phạm" userId="437b0e18d13f8e57" providerId="LiveId" clId="{1A73169F-B894-44F6-867D-4DBD99BF518C}" dt="2022-03-19T08:13:56.886" v="15628" actId="164"/>
          <ac:spMkLst>
            <pc:docMk/>
            <pc:sldMk cId="1351778683" sldId="301"/>
            <ac:spMk id="20" creationId="{CB5029B7-F616-4EDB-BA5E-3E8BA12BBA0E}"/>
          </ac:spMkLst>
        </pc:spChg>
        <pc:grpChg chg="add mod">
          <ac:chgData name="Nghĩa Phạm" userId="437b0e18d13f8e57" providerId="LiveId" clId="{1A73169F-B894-44F6-867D-4DBD99BF518C}" dt="2022-03-19T08:13:56.886" v="15628" actId="164"/>
          <ac:grpSpMkLst>
            <pc:docMk/>
            <pc:sldMk cId="1351778683" sldId="301"/>
            <ac:grpSpMk id="2" creationId="{EC3A16B8-0CBE-41F5-BADE-2A9791AE8A58}"/>
          </ac:grpSpMkLst>
        </pc:grpChg>
        <pc:grpChg chg="del">
          <ac:chgData name="Nghĩa Phạm" userId="437b0e18d13f8e57" providerId="LiveId" clId="{1A73169F-B894-44F6-867D-4DBD99BF518C}" dt="2022-03-19T08:13:59.869" v="15629" actId="165"/>
          <ac:grpSpMkLst>
            <pc:docMk/>
            <pc:sldMk cId="1351778683" sldId="301"/>
            <ac:grpSpMk id="11" creationId="{73E5B96B-C5EE-4AE7-86BF-78CA90AF2407}"/>
          </ac:grpSpMkLst>
        </pc:grpChg>
        <pc:graphicFrameChg chg="mod topLvl">
          <ac:chgData name="Nghĩa Phạm" userId="437b0e18d13f8e57" providerId="LiveId" clId="{1A73169F-B894-44F6-867D-4DBD99BF518C}" dt="2022-03-19T08:13:59.869" v="15629" actId="165"/>
          <ac:graphicFrameMkLst>
            <pc:docMk/>
            <pc:sldMk cId="1351778683" sldId="301"/>
            <ac:graphicFrameMk id="3" creationId="{AFDB28AB-B023-47AB-8333-33AA3B38BA29}"/>
          </ac:graphicFrameMkLst>
        </pc:graphicFrameChg>
        <pc:graphicFrameChg chg="add del mod modGraphic">
          <ac:chgData name="Nghĩa Phạm" userId="437b0e18d13f8e57" providerId="LiveId" clId="{1A73169F-B894-44F6-867D-4DBD99BF518C}" dt="2022-03-22T02:46:33.242" v="17076" actId="478"/>
          <ac:graphicFrameMkLst>
            <pc:docMk/>
            <pc:sldMk cId="1351778683" sldId="301"/>
            <ac:graphicFrameMk id="22" creationId="{ACB5D89B-3620-4413-A942-83AE0B969DEC}"/>
          </ac:graphicFrameMkLst>
        </pc:graphicFrameChg>
        <pc:graphicFrameChg chg="add mod modGraphic">
          <ac:chgData name="Nghĩa Phạm" userId="437b0e18d13f8e57" providerId="LiveId" clId="{1A73169F-B894-44F6-867D-4DBD99BF518C}" dt="2022-03-22T03:08:43.894" v="17506" actId="27180"/>
          <ac:graphicFrameMkLst>
            <pc:docMk/>
            <pc:sldMk cId="1351778683" sldId="301"/>
            <ac:graphicFrameMk id="24" creationId="{B8EB4FF9-B328-4813-8927-3B01F45E8308}"/>
          </ac:graphicFrameMkLst>
        </pc:graphicFrameChg>
        <pc:picChg chg="mod">
          <ac:chgData name="Nghĩa Phạm" userId="437b0e18d13f8e57" providerId="LiveId" clId="{1A73169F-B894-44F6-867D-4DBD99BF518C}" dt="2022-03-19T08:13:56.886" v="15628" actId="164"/>
          <ac:picMkLst>
            <pc:docMk/>
            <pc:sldMk cId="1351778683" sldId="301"/>
            <ac:picMk id="13" creationId="{435BF7DC-877F-4A4E-BEEA-AF59F2612443}"/>
          </ac:picMkLst>
        </pc:picChg>
        <pc:picChg chg="mod topLvl">
          <ac:chgData name="Nghĩa Phạm" userId="437b0e18d13f8e57" providerId="LiveId" clId="{1A73169F-B894-44F6-867D-4DBD99BF518C}" dt="2022-03-19T08:13:59.869" v="15629" actId="165"/>
          <ac:picMkLst>
            <pc:docMk/>
            <pc:sldMk cId="1351778683" sldId="301"/>
            <ac:picMk id="15" creationId="{4EF19CB8-ACEA-40B5-959A-9B89421D6F31}"/>
          </ac:picMkLst>
        </pc:picChg>
      </pc:sldChg>
      <pc:sldChg chg="addSp delSp modSp new del mod setBg">
        <pc:chgData name="Nghĩa Phạm" userId="437b0e18d13f8e57" providerId="LiveId" clId="{1A73169F-B894-44F6-867D-4DBD99BF518C}" dt="2022-03-22T02:26:24.981" v="16658" actId="47"/>
        <pc:sldMkLst>
          <pc:docMk/>
          <pc:sldMk cId="3676568487" sldId="302"/>
        </pc:sldMkLst>
        <pc:spChg chg="del">
          <ac:chgData name="Nghĩa Phạm" userId="437b0e18d13f8e57" providerId="LiveId" clId="{1A73169F-B894-44F6-867D-4DBD99BF518C}" dt="2022-03-19T08:15:07.634" v="15635" actId="478"/>
          <ac:spMkLst>
            <pc:docMk/>
            <pc:sldMk cId="3676568487" sldId="302"/>
            <ac:spMk id="2" creationId="{F6D2315A-A06B-42C9-9CC9-9479EE01593C}"/>
          </ac:spMkLst>
        </pc:spChg>
        <pc:spChg chg="del">
          <ac:chgData name="Nghĩa Phạm" userId="437b0e18d13f8e57" providerId="LiveId" clId="{1A73169F-B894-44F6-867D-4DBD99BF518C}" dt="2022-03-19T08:15:07.634" v="15635" actId="478"/>
          <ac:spMkLst>
            <pc:docMk/>
            <pc:sldMk cId="3676568487" sldId="302"/>
            <ac:spMk id="3" creationId="{36FCA950-F11E-449F-B2A9-D538B1BC987B}"/>
          </ac:spMkLst>
        </pc:spChg>
        <pc:spChg chg="add mod">
          <ac:chgData name="Nghĩa Phạm" userId="437b0e18d13f8e57" providerId="LiveId" clId="{1A73169F-B894-44F6-867D-4DBD99BF518C}" dt="2022-03-19T08:35:08.952" v="16254" actId="164"/>
          <ac:spMkLst>
            <pc:docMk/>
            <pc:sldMk cId="3676568487" sldId="302"/>
            <ac:spMk id="4" creationId="{7BB7AA1D-BB8D-49CB-9B8F-6BFBC495B824}"/>
          </ac:spMkLst>
        </pc:spChg>
        <pc:spChg chg="add mod">
          <ac:chgData name="Nghĩa Phạm" userId="437b0e18d13f8e57" providerId="LiveId" clId="{1A73169F-B894-44F6-867D-4DBD99BF518C}" dt="2022-03-19T08:35:08.952" v="16254" actId="164"/>
          <ac:spMkLst>
            <pc:docMk/>
            <pc:sldMk cId="3676568487" sldId="302"/>
            <ac:spMk id="5" creationId="{8A82903A-FBCB-4C5E-9D73-0B59B7EEF917}"/>
          </ac:spMkLst>
        </pc:spChg>
        <pc:spChg chg="add mod">
          <ac:chgData name="Nghĩa Phạm" userId="437b0e18d13f8e57" providerId="LiveId" clId="{1A73169F-B894-44F6-867D-4DBD99BF518C}" dt="2022-03-19T08:35:08.952" v="16254" actId="164"/>
          <ac:spMkLst>
            <pc:docMk/>
            <pc:sldMk cId="3676568487" sldId="302"/>
            <ac:spMk id="6" creationId="{BF632514-2258-401D-9C40-EF6F5038400F}"/>
          </ac:spMkLst>
        </pc:spChg>
        <pc:spChg chg="add mod">
          <ac:chgData name="Nghĩa Phạm" userId="437b0e18d13f8e57" providerId="LiveId" clId="{1A73169F-B894-44F6-867D-4DBD99BF518C}" dt="2022-03-19T08:35:08.952" v="16254" actId="164"/>
          <ac:spMkLst>
            <pc:docMk/>
            <pc:sldMk cId="3676568487" sldId="302"/>
            <ac:spMk id="7" creationId="{7A55E3F1-09CA-43D1-8172-474666F33A66}"/>
          </ac:spMkLst>
        </pc:spChg>
        <pc:spChg chg="add mod">
          <ac:chgData name="Nghĩa Phạm" userId="437b0e18d13f8e57" providerId="LiveId" clId="{1A73169F-B894-44F6-867D-4DBD99BF518C}" dt="2022-03-19T08:35:08.952" v="16254" actId="164"/>
          <ac:spMkLst>
            <pc:docMk/>
            <pc:sldMk cId="3676568487" sldId="302"/>
            <ac:spMk id="19" creationId="{55E41ECC-E264-42F1-88C5-7A2649739B76}"/>
          </ac:spMkLst>
        </pc:spChg>
        <pc:spChg chg="add mod">
          <ac:chgData name="Nghĩa Phạm" userId="437b0e18d13f8e57" providerId="LiveId" clId="{1A73169F-B894-44F6-867D-4DBD99BF518C}" dt="2022-03-19T08:35:08.952" v="16254" actId="164"/>
          <ac:spMkLst>
            <pc:docMk/>
            <pc:sldMk cId="3676568487" sldId="302"/>
            <ac:spMk id="20" creationId="{3F50C9D3-6F48-4E1B-9749-FB0364D9D6DB}"/>
          </ac:spMkLst>
        </pc:spChg>
        <pc:spChg chg="add mod">
          <ac:chgData name="Nghĩa Phạm" userId="437b0e18d13f8e57" providerId="LiveId" clId="{1A73169F-B894-44F6-867D-4DBD99BF518C}" dt="2022-03-19T08:35:08.952" v="16254" actId="164"/>
          <ac:spMkLst>
            <pc:docMk/>
            <pc:sldMk cId="3676568487" sldId="302"/>
            <ac:spMk id="21" creationId="{BF980E60-35B0-4499-B5AD-AC23FCFE84C9}"/>
          </ac:spMkLst>
        </pc:spChg>
        <pc:spChg chg="add mod">
          <ac:chgData name="Nghĩa Phạm" userId="437b0e18d13f8e57" providerId="LiveId" clId="{1A73169F-B894-44F6-867D-4DBD99BF518C}" dt="2022-03-19T08:35:08.952" v="16254" actId="164"/>
          <ac:spMkLst>
            <pc:docMk/>
            <pc:sldMk cId="3676568487" sldId="302"/>
            <ac:spMk id="22" creationId="{C19A11FB-0C18-4515-AFF0-6F3BAE01C6DF}"/>
          </ac:spMkLst>
        </pc:spChg>
        <pc:spChg chg="add mod">
          <ac:chgData name="Nghĩa Phạm" userId="437b0e18d13f8e57" providerId="LiveId" clId="{1A73169F-B894-44F6-867D-4DBD99BF518C}" dt="2022-03-19T08:35:08.952" v="16254" actId="164"/>
          <ac:spMkLst>
            <pc:docMk/>
            <pc:sldMk cId="3676568487" sldId="302"/>
            <ac:spMk id="27" creationId="{764AF257-373C-45E0-9D4A-24E4B4FA2A75}"/>
          </ac:spMkLst>
        </pc:spChg>
        <pc:spChg chg="add mod">
          <ac:chgData name="Nghĩa Phạm" userId="437b0e18d13f8e57" providerId="LiveId" clId="{1A73169F-B894-44F6-867D-4DBD99BF518C}" dt="2022-03-19T08:35:08.952" v="16254" actId="164"/>
          <ac:spMkLst>
            <pc:docMk/>
            <pc:sldMk cId="3676568487" sldId="302"/>
            <ac:spMk id="28" creationId="{75EF8BF4-3C6D-4FDD-9A47-4B8C547787AB}"/>
          </ac:spMkLst>
        </pc:spChg>
        <pc:spChg chg="add mod">
          <ac:chgData name="Nghĩa Phạm" userId="437b0e18d13f8e57" providerId="LiveId" clId="{1A73169F-B894-44F6-867D-4DBD99BF518C}" dt="2022-03-19T08:35:08.952" v="16254" actId="164"/>
          <ac:spMkLst>
            <pc:docMk/>
            <pc:sldMk cId="3676568487" sldId="302"/>
            <ac:spMk id="41" creationId="{05DF0C39-AA0D-46AA-8977-F1DC5B5D2B06}"/>
          </ac:spMkLst>
        </pc:spChg>
        <pc:spChg chg="add mod">
          <ac:chgData name="Nghĩa Phạm" userId="437b0e18d13f8e57" providerId="LiveId" clId="{1A73169F-B894-44F6-867D-4DBD99BF518C}" dt="2022-03-19T08:35:08.952" v="16254" actId="164"/>
          <ac:spMkLst>
            <pc:docMk/>
            <pc:sldMk cId="3676568487" sldId="302"/>
            <ac:spMk id="42" creationId="{1B57954B-A8BA-417E-8D02-3CBF13F6FE24}"/>
          </ac:spMkLst>
        </pc:spChg>
        <pc:spChg chg="add mod">
          <ac:chgData name="Nghĩa Phạm" userId="437b0e18d13f8e57" providerId="LiveId" clId="{1A73169F-B894-44F6-867D-4DBD99BF518C}" dt="2022-03-19T08:35:08.952" v="16254" actId="164"/>
          <ac:spMkLst>
            <pc:docMk/>
            <pc:sldMk cId="3676568487" sldId="302"/>
            <ac:spMk id="43" creationId="{A151A304-C1FA-4250-81F2-900D5350CA0B}"/>
          </ac:spMkLst>
        </pc:spChg>
        <pc:spChg chg="add mod">
          <ac:chgData name="Nghĩa Phạm" userId="437b0e18d13f8e57" providerId="LiveId" clId="{1A73169F-B894-44F6-867D-4DBD99BF518C}" dt="2022-03-19T08:35:08.952" v="16254" actId="164"/>
          <ac:spMkLst>
            <pc:docMk/>
            <pc:sldMk cId="3676568487" sldId="302"/>
            <ac:spMk id="44" creationId="{9F26BEDB-27E1-4203-AFB2-00EDA4947803}"/>
          </ac:spMkLst>
        </pc:spChg>
        <pc:spChg chg="add mod">
          <ac:chgData name="Nghĩa Phạm" userId="437b0e18d13f8e57" providerId="LiveId" clId="{1A73169F-B894-44F6-867D-4DBD99BF518C}" dt="2022-03-19T08:35:08.952" v="16254" actId="164"/>
          <ac:spMkLst>
            <pc:docMk/>
            <pc:sldMk cId="3676568487" sldId="302"/>
            <ac:spMk id="45" creationId="{A24AB0A7-F7CD-45EE-AE6E-0366F3D221A0}"/>
          </ac:spMkLst>
        </pc:spChg>
        <pc:spChg chg="add mod">
          <ac:chgData name="Nghĩa Phạm" userId="437b0e18d13f8e57" providerId="LiveId" clId="{1A73169F-B894-44F6-867D-4DBD99BF518C}" dt="2022-03-19T08:35:08.952" v="16254" actId="164"/>
          <ac:spMkLst>
            <pc:docMk/>
            <pc:sldMk cId="3676568487" sldId="302"/>
            <ac:spMk id="49" creationId="{83DA4291-59BC-4520-BDC9-39A5A1B26818}"/>
          </ac:spMkLst>
        </pc:spChg>
        <pc:spChg chg="add mod">
          <ac:chgData name="Nghĩa Phạm" userId="437b0e18d13f8e57" providerId="LiveId" clId="{1A73169F-B894-44F6-867D-4DBD99BF518C}" dt="2022-03-19T08:35:08.952" v="16254" actId="164"/>
          <ac:spMkLst>
            <pc:docMk/>
            <pc:sldMk cId="3676568487" sldId="302"/>
            <ac:spMk id="50" creationId="{3C542773-59E7-42C6-BACD-38C0A7E51C4B}"/>
          </ac:spMkLst>
        </pc:spChg>
        <pc:spChg chg="add mod">
          <ac:chgData name="Nghĩa Phạm" userId="437b0e18d13f8e57" providerId="LiveId" clId="{1A73169F-B894-44F6-867D-4DBD99BF518C}" dt="2022-03-19T08:35:08.952" v="16254" actId="164"/>
          <ac:spMkLst>
            <pc:docMk/>
            <pc:sldMk cId="3676568487" sldId="302"/>
            <ac:spMk id="51" creationId="{47DD78ED-873B-415F-983E-00E6CD8FF6FA}"/>
          </ac:spMkLst>
        </pc:spChg>
        <pc:spChg chg="add mod">
          <ac:chgData name="Nghĩa Phạm" userId="437b0e18d13f8e57" providerId="LiveId" clId="{1A73169F-B894-44F6-867D-4DBD99BF518C}" dt="2022-03-19T08:35:08.952" v="16254" actId="164"/>
          <ac:spMkLst>
            <pc:docMk/>
            <pc:sldMk cId="3676568487" sldId="302"/>
            <ac:spMk id="52" creationId="{25D6C2FE-AA1E-4DBF-B460-611B791DCA8F}"/>
          </ac:spMkLst>
        </pc:spChg>
        <pc:spChg chg="add mod">
          <ac:chgData name="Nghĩa Phạm" userId="437b0e18d13f8e57" providerId="LiveId" clId="{1A73169F-B894-44F6-867D-4DBD99BF518C}" dt="2022-03-19T08:35:08.952" v="16254" actId="164"/>
          <ac:spMkLst>
            <pc:docMk/>
            <pc:sldMk cId="3676568487" sldId="302"/>
            <ac:spMk id="53" creationId="{3D8C99AC-A911-4871-88DC-545A1664CB41}"/>
          </ac:spMkLst>
        </pc:spChg>
        <pc:spChg chg="add mod">
          <ac:chgData name="Nghĩa Phạm" userId="437b0e18d13f8e57" providerId="LiveId" clId="{1A73169F-B894-44F6-867D-4DBD99BF518C}" dt="2022-03-19T08:35:41.612" v="16262" actId="164"/>
          <ac:spMkLst>
            <pc:docMk/>
            <pc:sldMk cId="3676568487" sldId="302"/>
            <ac:spMk id="54" creationId="{0E4DD385-F2BF-4B8A-99C4-EBFE1CF16145}"/>
          </ac:spMkLst>
        </pc:spChg>
        <pc:spChg chg="add mod">
          <ac:chgData name="Nghĩa Phạm" userId="437b0e18d13f8e57" providerId="LiveId" clId="{1A73169F-B894-44F6-867D-4DBD99BF518C}" dt="2022-03-19T08:35:41.612" v="16262" actId="164"/>
          <ac:spMkLst>
            <pc:docMk/>
            <pc:sldMk cId="3676568487" sldId="302"/>
            <ac:spMk id="55" creationId="{EBFE4B01-5A22-4D47-8A38-1D1EB5EC6EE3}"/>
          </ac:spMkLst>
        </pc:spChg>
        <pc:spChg chg="add mod">
          <ac:chgData name="Nghĩa Phạm" userId="437b0e18d13f8e57" providerId="LiveId" clId="{1A73169F-B894-44F6-867D-4DBD99BF518C}" dt="2022-03-19T08:35:41.612" v="16262" actId="164"/>
          <ac:spMkLst>
            <pc:docMk/>
            <pc:sldMk cId="3676568487" sldId="302"/>
            <ac:spMk id="56" creationId="{FEFC975F-ED5D-477C-A2E2-8F6DCEEE2BF2}"/>
          </ac:spMkLst>
        </pc:spChg>
        <pc:spChg chg="add mod">
          <ac:chgData name="Nghĩa Phạm" userId="437b0e18d13f8e57" providerId="LiveId" clId="{1A73169F-B894-44F6-867D-4DBD99BF518C}" dt="2022-03-19T08:35:41.612" v="16262" actId="164"/>
          <ac:spMkLst>
            <pc:docMk/>
            <pc:sldMk cId="3676568487" sldId="302"/>
            <ac:spMk id="57" creationId="{E26AB0DC-EAEF-45BE-923A-18DD272ED427}"/>
          </ac:spMkLst>
        </pc:spChg>
        <pc:spChg chg="add mod">
          <ac:chgData name="Nghĩa Phạm" userId="437b0e18d13f8e57" providerId="LiveId" clId="{1A73169F-B894-44F6-867D-4DBD99BF518C}" dt="2022-03-19T08:35:08.952" v="16254" actId="164"/>
          <ac:spMkLst>
            <pc:docMk/>
            <pc:sldMk cId="3676568487" sldId="302"/>
            <ac:spMk id="58" creationId="{7FF0C591-74BF-40D0-8527-7B132CAB5AC4}"/>
          </ac:spMkLst>
        </pc:spChg>
        <pc:spChg chg="add mod">
          <ac:chgData name="Nghĩa Phạm" userId="437b0e18d13f8e57" providerId="LiveId" clId="{1A73169F-B894-44F6-867D-4DBD99BF518C}" dt="2022-03-19T08:37:09.269" v="16308" actId="688"/>
          <ac:spMkLst>
            <pc:docMk/>
            <pc:sldMk cId="3676568487" sldId="302"/>
            <ac:spMk id="61" creationId="{9E10B9ED-6536-4D7D-AE8F-9AD031746445}"/>
          </ac:spMkLst>
        </pc:spChg>
        <pc:spChg chg="add mod">
          <ac:chgData name="Nghĩa Phạm" userId="437b0e18d13f8e57" providerId="LiveId" clId="{1A73169F-B894-44F6-867D-4DBD99BF518C}" dt="2022-03-19T08:36:21.254" v="16282" actId="20577"/>
          <ac:spMkLst>
            <pc:docMk/>
            <pc:sldMk cId="3676568487" sldId="302"/>
            <ac:spMk id="62" creationId="{7F9219CA-1101-4784-82A1-DAC802489030}"/>
          </ac:spMkLst>
        </pc:spChg>
        <pc:spChg chg="add mod">
          <ac:chgData name="Nghĩa Phạm" userId="437b0e18d13f8e57" providerId="LiveId" clId="{1A73169F-B894-44F6-867D-4DBD99BF518C}" dt="2022-03-19T08:36:23.254" v="16284" actId="20577"/>
          <ac:spMkLst>
            <pc:docMk/>
            <pc:sldMk cId="3676568487" sldId="302"/>
            <ac:spMk id="63" creationId="{CB3AAAA0-4237-47B7-AEF9-278CA378C75B}"/>
          </ac:spMkLst>
        </pc:spChg>
        <pc:spChg chg="add mod">
          <ac:chgData name="Nghĩa Phạm" userId="437b0e18d13f8e57" providerId="LiveId" clId="{1A73169F-B894-44F6-867D-4DBD99BF518C}" dt="2022-03-19T08:37:31.365" v="16317" actId="688"/>
          <ac:spMkLst>
            <pc:docMk/>
            <pc:sldMk cId="3676568487" sldId="302"/>
            <ac:spMk id="64" creationId="{FD4FE254-066A-4F48-92A2-C1D9D454D9D8}"/>
          </ac:spMkLst>
        </pc:spChg>
        <pc:spChg chg="add mod">
          <ac:chgData name="Nghĩa Phạm" userId="437b0e18d13f8e57" providerId="LiveId" clId="{1A73169F-B894-44F6-867D-4DBD99BF518C}" dt="2022-03-19T08:37:15.406" v="16311" actId="688"/>
          <ac:spMkLst>
            <pc:docMk/>
            <pc:sldMk cId="3676568487" sldId="302"/>
            <ac:spMk id="65" creationId="{A1EEA8A9-B7CA-473A-BFCB-F686C02B860B}"/>
          </ac:spMkLst>
        </pc:spChg>
        <pc:spChg chg="add mod">
          <ac:chgData name="Nghĩa Phạm" userId="437b0e18d13f8e57" providerId="LiveId" clId="{1A73169F-B894-44F6-867D-4DBD99BF518C}" dt="2022-03-19T08:37:27.054" v="16316" actId="688"/>
          <ac:spMkLst>
            <pc:docMk/>
            <pc:sldMk cId="3676568487" sldId="302"/>
            <ac:spMk id="66" creationId="{AF8BF761-6DD6-43EF-A9E3-3AA1DB751A7F}"/>
          </ac:spMkLst>
        </pc:spChg>
        <pc:grpChg chg="add mod">
          <ac:chgData name="Nghĩa Phạm" userId="437b0e18d13f8e57" providerId="LiveId" clId="{1A73169F-B894-44F6-867D-4DBD99BF518C}" dt="2022-03-19T08:35:41.612" v="16262" actId="164"/>
          <ac:grpSpMkLst>
            <pc:docMk/>
            <pc:sldMk cId="3676568487" sldId="302"/>
            <ac:grpSpMk id="59" creationId="{5ABF630D-E4C5-4125-A998-10F75103D752}"/>
          </ac:grpSpMkLst>
        </pc:grpChg>
        <pc:grpChg chg="add mod">
          <ac:chgData name="Nghĩa Phạm" userId="437b0e18d13f8e57" providerId="LiveId" clId="{1A73169F-B894-44F6-867D-4DBD99BF518C}" dt="2022-03-19T08:35:51.215" v="16264" actId="1076"/>
          <ac:grpSpMkLst>
            <pc:docMk/>
            <pc:sldMk cId="3676568487" sldId="302"/>
            <ac:grpSpMk id="60" creationId="{A9E6F47B-9646-4B23-A7CB-3233EFCB7A63}"/>
          </ac:grpSpMkLst>
        </pc:grpChg>
        <pc:cxnChg chg="add mod">
          <ac:chgData name="Nghĩa Phạm" userId="437b0e18d13f8e57" providerId="LiveId" clId="{1A73169F-B894-44F6-867D-4DBD99BF518C}" dt="2022-03-19T08:35:08.952" v="16254" actId="164"/>
          <ac:cxnSpMkLst>
            <pc:docMk/>
            <pc:sldMk cId="3676568487" sldId="302"/>
            <ac:cxnSpMk id="9" creationId="{984DA738-807B-4AEF-B08E-3B2A11018982}"/>
          </ac:cxnSpMkLst>
        </pc:cxnChg>
        <pc:cxnChg chg="add mod">
          <ac:chgData name="Nghĩa Phạm" userId="437b0e18d13f8e57" providerId="LiveId" clId="{1A73169F-B894-44F6-867D-4DBD99BF518C}" dt="2022-03-19T08:35:08.952" v="16254" actId="164"/>
          <ac:cxnSpMkLst>
            <pc:docMk/>
            <pc:sldMk cId="3676568487" sldId="302"/>
            <ac:cxnSpMk id="11" creationId="{D55D9755-48C1-4940-8E66-299F8807827C}"/>
          </ac:cxnSpMkLst>
        </pc:cxnChg>
        <pc:cxnChg chg="add mod">
          <ac:chgData name="Nghĩa Phạm" userId="437b0e18d13f8e57" providerId="LiveId" clId="{1A73169F-B894-44F6-867D-4DBD99BF518C}" dt="2022-03-19T08:35:08.952" v="16254" actId="164"/>
          <ac:cxnSpMkLst>
            <pc:docMk/>
            <pc:sldMk cId="3676568487" sldId="302"/>
            <ac:cxnSpMk id="13" creationId="{D2CAD99A-1DAD-4DA0-BBBB-8C3EA10C85E7}"/>
          </ac:cxnSpMkLst>
        </pc:cxnChg>
        <pc:cxnChg chg="add mod">
          <ac:chgData name="Nghĩa Phạm" userId="437b0e18d13f8e57" providerId="LiveId" clId="{1A73169F-B894-44F6-867D-4DBD99BF518C}" dt="2022-03-19T08:35:08.952" v="16254" actId="164"/>
          <ac:cxnSpMkLst>
            <pc:docMk/>
            <pc:sldMk cId="3676568487" sldId="302"/>
            <ac:cxnSpMk id="16" creationId="{AB3114B9-C749-4E56-81C0-7CB336363E87}"/>
          </ac:cxnSpMkLst>
        </pc:cxnChg>
        <pc:cxnChg chg="add mod">
          <ac:chgData name="Nghĩa Phạm" userId="437b0e18d13f8e57" providerId="LiveId" clId="{1A73169F-B894-44F6-867D-4DBD99BF518C}" dt="2022-03-19T08:35:08.952" v="16254" actId="164"/>
          <ac:cxnSpMkLst>
            <pc:docMk/>
            <pc:sldMk cId="3676568487" sldId="302"/>
            <ac:cxnSpMk id="23" creationId="{136A7ADF-C4F1-4D00-AB07-E55B7EA9F3CB}"/>
          </ac:cxnSpMkLst>
        </pc:cxnChg>
        <pc:cxnChg chg="add mod">
          <ac:chgData name="Nghĩa Phạm" userId="437b0e18d13f8e57" providerId="LiveId" clId="{1A73169F-B894-44F6-867D-4DBD99BF518C}" dt="2022-03-19T08:35:08.952" v="16254" actId="164"/>
          <ac:cxnSpMkLst>
            <pc:docMk/>
            <pc:sldMk cId="3676568487" sldId="302"/>
            <ac:cxnSpMk id="24" creationId="{33207C2D-6112-4553-8629-F320E84D804A}"/>
          </ac:cxnSpMkLst>
        </pc:cxnChg>
        <pc:cxnChg chg="add del mod">
          <ac:chgData name="Nghĩa Phạm" userId="437b0e18d13f8e57" providerId="LiveId" clId="{1A73169F-B894-44F6-867D-4DBD99BF518C}" dt="2022-03-19T08:31:38.304" v="16142" actId="478"/>
          <ac:cxnSpMkLst>
            <pc:docMk/>
            <pc:sldMk cId="3676568487" sldId="302"/>
            <ac:cxnSpMk id="26" creationId="{5C4AC7B9-356F-4E5C-89FF-73129061CD11}"/>
          </ac:cxnSpMkLst>
        </pc:cxnChg>
        <pc:cxnChg chg="add mod">
          <ac:chgData name="Nghĩa Phạm" userId="437b0e18d13f8e57" providerId="LiveId" clId="{1A73169F-B894-44F6-867D-4DBD99BF518C}" dt="2022-03-19T08:35:08.952" v="16254" actId="164"/>
          <ac:cxnSpMkLst>
            <pc:docMk/>
            <pc:sldMk cId="3676568487" sldId="302"/>
            <ac:cxnSpMk id="29" creationId="{7CA54632-18A1-44CE-9FC0-5FA5371F7C74}"/>
          </ac:cxnSpMkLst>
        </pc:cxnChg>
        <pc:cxnChg chg="add mod">
          <ac:chgData name="Nghĩa Phạm" userId="437b0e18d13f8e57" providerId="LiveId" clId="{1A73169F-B894-44F6-867D-4DBD99BF518C}" dt="2022-03-19T08:35:08.952" v="16254" actId="164"/>
          <ac:cxnSpMkLst>
            <pc:docMk/>
            <pc:sldMk cId="3676568487" sldId="302"/>
            <ac:cxnSpMk id="30" creationId="{22F0B02E-80CB-40A3-A4E5-10804E133BA2}"/>
          </ac:cxnSpMkLst>
        </pc:cxnChg>
        <pc:cxnChg chg="add mod">
          <ac:chgData name="Nghĩa Phạm" userId="437b0e18d13f8e57" providerId="LiveId" clId="{1A73169F-B894-44F6-867D-4DBD99BF518C}" dt="2022-03-19T08:35:08.952" v="16254" actId="164"/>
          <ac:cxnSpMkLst>
            <pc:docMk/>
            <pc:sldMk cId="3676568487" sldId="302"/>
            <ac:cxnSpMk id="31" creationId="{4D03E044-C4AD-4379-BBF8-6336FFCC6EF1}"/>
          </ac:cxnSpMkLst>
        </pc:cxnChg>
        <pc:cxnChg chg="add mod">
          <ac:chgData name="Nghĩa Phạm" userId="437b0e18d13f8e57" providerId="LiveId" clId="{1A73169F-B894-44F6-867D-4DBD99BF518C}" dt="2022-03-19T08:35:08.952" v="16254" actId="164"/>
          <ac:cxnSpMkLst>
            <pc:docMk/>
            <pc:sldMk cId="3676568487" sldId="302"/>
            <ac:cxnSpMk id="32" creationId="{BE647FA5-E08F-494F-8284-E0530B7CFD1A}"/>
          </ac:cxnSpMkLst>
        </pc:cxnChg>
        <pc:cxnChg chg="add del mod">
          <ac:chgData name="Nghĩa Phạm" userId="437b0e18d13f8e57" providerId="LiveId" clId="{1A73169F-B894-44F6-867D-4DBD99BF518C}" dt="2022-03-19T08:32:22.929" v="16163"/>
          <ac:cxnSpMkLst>
            <pc:docMk/>
            <pc:sldMk cId="3676568487" sldId="302"/>
            <ac:cxnSpMk id="39" creationId="{703A9FA9-E059-436A-BBB7-0031484E46FD}"/>
          </ac:cxnSpMkLst>
        </pc:cxnChg>
        <pc:cxnChg chg="add del mod">
          <ac:chgData name="Nghĩa Phạm" userId="437b0e18d13f8e57" providerId="LiveId" clId="{1A73169F-B894-44F6-867D-4DBD99BF518C}" dt="2022-03-19T08:32:22.929" v="16163"/>
          <ac:cxnSpMkLst>
            <pc:docMk/>
            <pc:sldMk cId="3676568487" sldId="302"/>
            <ac:cxnSpMk id="40" creationId="{9B7D33E6-1EB0-47DE-9115-9EE392C8152F}"/>
          </ac:cxnSpMkLst>
        </pc:cxnChg>
        <pc:cxnChg chg="add mod">
          <ac:chgData name="Nghĩa Phạm" userId="437b0e18d13f8e57" providerId="LiveId" clId="{1A73169F-B894-44F6-867D-4DBD99BF518C}" dt="2022-03-19T08:35:08.952" v="16254" actId="164"/>
          <ac:cxnSpMkLst>
            <pc:docMk/>
            <pc:sldMk cId="3676568487" sldId="302"/>
            <ac:cxnSpMk id="46" creationId="{B282B35B-0473-4E1A-A889-5918DC6E726F}"/>
          </ac:cxnSpMkLst>
        </pc:cxnChg>
        <pc:cxnChg chg="add mod">
          <ac:chgData name="Nghĩa Phạm" userId="437b0e18d13f8e57" providerId="LiveId" clId="{1A73169F-B894-44F6-867D-4DBD99BF518C}" dt="2022-03-19T08:37:09.269" v="16308" actId="688"/>
          <ac:cxnSpMkLst>
            <pc:docMk/>
            <pc:sldMk cId="3676568487" sldId="302"/>
            <ac:cxnSpMk id="68" creationId="{30224686-EFCC-46C0-ADDD-F2CF19724B72}"/>
          </ac:cxnSpMkLst>
        </pc:cxnChg>
        <pc:cxnChg chg="add mod">
          <ac:chgData name="Nghĩa Phạm" userId="437b0e18d13f8e57" providerId="LiveId" clId="{1A73169F-B894-44F6-867D-4DBD99BF518C}" dt="2022-03-19T08:37:31.365" v="16317" actId="688"/>
          <ac:cxnSpMkLst>
            <pc:docMk/>
            <pc:sldMk cId="3676568487" sldId="302"/>
            <ac:cxnSpMk id="69" creationId="{3333121E-CE1C-43B5-A9C5-57EF0DDEAA70}"/>
          </ac:cxnSpMkLst>
        </pc:cxnChg>
        <pc:cxnChg chg="add mod">
          <ac:chgData name="Nghĩa Phạm" userId="437b0e18d13f8e57" providerId="LiveId" clId="{1A73169F-B894-44F6-867D-4DBD99BF518C}" dt="2022-03-19T08:37:09.269" v="16308" actId="688"/>
          <ac:cxnSpMkLst>
            <pc:docMk/>
            <pc:sldMk cId="3676568487" sldId="302"/>
            <ac:cxnSpMk id="72" creationId="{9BC59D76-BE8E-4353-80C3-1C8C33E2E83A}"/>
          </ac:cxnSpMkLst>
        </pc:cxnChg>
        <pc:cxnChg chg="add mod">
          <ac:chgData name="Nghĩa Phạm" userId="437b0e18d13f8e57" providerId="LiveId" clId="{1A73169F-B894-44F6-867D-4DBD99BF518C}" dt="2022-03-19T08:37:15.406" v="16311" actId="688"/>
          <ac:cxnSpMkLst>
            <pc:docMk/>
            <pc:sldMk cId="3676568487" sldId="302"/>
            <ac:cxnSpMk id="75" creationId="{743D5BBF-EB87-4E7D-A245-9DDB2ABB0017}"/>
          </ac:cxnSpMkLst>
        </pc:cxnChg>
        <pc:cxnChg chg="add mod">
          <ac:chgData name="Nghĩa Phạm" userId="437b0e18d13f8e57" providerId="LiveId" clId="{1A73169F-B894-44F6-867D-4DBD99BF518C}" dt="2022-03-19T08:37:27.054" v="16316" actId="688"/>
          <ac:cxnSpMkLst>
            <pc:docMk/>
            <pc:sldMk cId="3676568487" sldId="302"/>
            <ac:cxnSpMk id="78" creationId="{6339F6B2-0622-43ED-AF8D-58AD8799DA75}"/>
          </ac:cxnSpMkLst>
        </pc:cxnChg>
        <pc:cxnChg chg="add mod">
          <ac:chgData name="Nghĩa Phạm" userId="437b0e18d13f8e57" providerId="LiveId" clId="{1A73169F-B894-44F6-867D-4DBD99BF518C}" dt="2022-03-19T08:37:27.054" v="16316" actId="688"/>
          <ac:cxnSpMkLst>
            <pc:docMk/>
            <pc:sldMk cId="3676568487" sldId="302"/>
            <ac:cxnSpMk id="81" creationId="{B796AAB3-54A0-49B8-AFF1-3AA3F526AC53}"/>
          </ac:cxnSpMkLst>
        </pc:cxnChg>
      </pc:sldChg>
      <pc:sldChg chg="addSp delSp modSp new mod ord modTransition">
        <pc:chgData name="Nghĩa Phạm" userId="437b0e18d13f8e57" providerId="LiveId" clId="{1A73169F-B894-44F6-867D-4DBD99BF518C}" dt="2022-03-19T08:24:42.307" v="16074"/>
        <pc:sldMkLst>
          <pc:docMk/>
          <pc:sldMk cId="3419493242" sldId="303"/>
        </pc:sldMkLst>
        <pc:spChg chg="del">
          <ac:chgData name="Nghĩa Phạm" userId="437b0e18d13f8e57" providerId="LiveId" clId="{1A73169F-B894-44F6-867D-4DBD99BF518C}" dt="2022-03-19T08:15:38.020" v="15643" actId="478"/>
          <ac:spMkLst>
            <pc:docMk/>
            <pc:sldMk cId="3419493242" sldId="303"/>
            <ac:spMk id="2" creationId="{9022FA64-CC0F-49F6-88D6-425AA937E33F}"/>
          </ac:spMkLst>
        </pc:spChg>
        <pc:spChg chg="del">
          <ac:chgData name="Nghĩa Phạm" userId="437b0e18d13f8e57" providerId="LiveId" clId="{1A73169F-B894-44F6-867D-4DBD99BF518C}" dt="2022-03-19T08:15:38.020" v="15643" actId="478"/>
          <ac:spMkLst>
            <pc:docMk/>
            <pc:sldMk cId="3419493242" sldId="303"/>
            <ac:spMk id="3" creationId="{D48AA983-8BB9-435C-97FD-CA3EF79CC2C5}"/>
          </ac:spMkLst>
        </pc:spChg>
        <pc:spChg chg="add del mod topLvl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5" creationId="{7E3FA94E-AB98-4BC2-B7B2-554E9487BF7F}"/>
          </ac:spMkLst>
        </pc:spChg>
        <pc:spChg chg="mod topLvl">
          <ac:chgData name="Nghĩa Phạm" userId="437b0e18d13f8e57" providerId="LiveId" clId="{1A73169F-B894-44F6-867D-4DBD99BF518C}" dt="2022-03-19T08:21:51.453" v="15975" actId="1076"/>
          <ac:spMkLst>
            <pc:docMk/>
            <pc:sldMk cId="3419493242" sldId="303"/>
            <ac:spMk id="6" creationId="{E6CEA993-C632-4F2D-984F-8C724ACA8284}"/>
          </ac:spMkLst>
        </pc:spChg>
        <pc:spChg chg="mod topLvl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7" creationId="{8232D500-09B0-40C4-88E7-76CE433CD5DD}"/>
          </ac:spMkLst>
        </pc:spChg>
        <pc:spChg chg="mod topLvl">
          <ac:chgData name="Nghĩa Phạm" userId="437b0e18d13f8e57" providerId="LiveId" clId="{1A73169F-B894-44F6-867D-4DBD99BF518C}" dt="2022-03-19T08:20:37.463" v="15893" actId="1076"/>
          <ac:spMkLst>
            <pc:docMk/>
            <pc:sldMk cId="3419493242" sldId="303"/>
            <ac:spMk id="8" creationId="{768957D8-F313-4EFA-9ABD-4046DF151CDB}"/>
          </ac:spMkLst>
        </pc:spChg>
        <pc:spChg chg="mod topLvl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9" creationId="{174FE0D3-EA82-4A00-BF9C-49DAB2D19992}"/>
          </ac:spMkLst>
        </pc:spChg>
        <pc:spChg chg="del mod topLvl">
          <ac:chgData name="Nghĩa Phạm" userId="437b0e18d13f8e57" providerId="LiveId" clId="{1A73169F-B894-44F6-867D-4DBD99BF518C}" dt="2022-03-19T08:16:04.728" v="15658" actId="478"/>
          <ac:spMkLst>
            <pc:docMk/>
            <pc:sldMk cId="3419493242" sldId="303"/>
            <ac:spMk id="11" creationId="{1F8D873D-0A66-44DC-BCCB-0BD177DAE4DD}"/>
          </ac:spMkLst>
        </pc:spChg>
        <pc:spChg chg="del mod topLvl">
          <ac:chgData name="Nghĩa Phạm" userId="437b0e18d13f8e57" providerId="LiveId" clId="{1A73169F-B894-44F6-867D-4DBD99BF518C}" dt="2022-03-19T08:16:04.728" v="15658" actId="478"/>
          <ac:spMkLst>
            <pc:docMk/>
            <pc:sldMk cId="3419493242" sldId="303"/>
            <ac:spMk id="12" creationId="{24C4BAA4-AACC-4BF9-88F2-A6991130FECA}"/>
          </ac:spMkLst>
        </pc:spChg>
        <pc:spChg chg="del mod topLvl">
          <ac:chgData name="Nghĩa Phạm" userId="437b0e18d13f8e57" providerId="LiveId" clId="{1A73169F-B894-44F6-867D-4DBD99BF518C}" dt="2022-03-19T08:16:04.728" v="15658" actId="478"/>
          <ac:spMkLst>
            <pc:docMk/>
            <pc:sldMk cId="3419493242" sldId="303"/>
            <ac:spMk id="13" creationId="{8A5EB7AE-D496-4D77-9CB3-5435D01A42C9}"/>
          </ac:spMkLst>
        </pc:spChg>
        <pc:spChg chg="mod topLvl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15" creationId="{0F7C7FD3-353C-4F6F-8756-8FCE15505285}"/>
          </ac:spMkLst>
        </pc:spChg>
        <pc:spChg chg="mod topLvl">
          <ac:chgData name="Nghĩa Phạm" userId="437b0e18d13f8e57" providerId="LiveId" clId="{1A73169F-B894-44F6-867D-4DBD99BF518C}" dt="2022-03-19T08:20:40.437" v="15894" actId="1076"/>
          <ac:spMkLst>
            <pc:docMk/>
            <pc:sldMk cId="3419493242" sldId="303"/>
            <ac:spMk id="16" creationId="{F3EB9625-949A-4317-B71C-2B2AA772E8BA}"/>
          </ac:spMkLst>
        </pc:spChg>
        <pc:spChg chg="mod topLvl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17" creationId="{546CFE3C-2390-454B-ABC2-BF1F3DE6CC02}"/>
          </ac:spMkLst>
        </pc:spChg>
        <pc:spChg chg="mod topLvl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19" creationId="{3BDFC672-1A3C-4A0D-A544-224DB95D18AB}"/>
          </ac:spMkLst>
        </pc:spChg>
        <pc:spChg chg="mod topLvl">
          <ac:chgData name="Nghĩa Phạm" userId="437b0e18d13f8e57" providerId="LiveId" clId="{1A73169F-B894-44F6-867D-4DBD99BF518C}" dt="2022-03-19T08:21:02.989" v="15901" actId="1076"/>
          <ac:spMkLst>
            <pc:docMk/>
            <pc:sldMk cId="3419493242" sldId="303"/>
            <ac:spMk id="20" creationId="{5B3B74A7-F785-407B-8362-AAE1BEB8E4E1}"/>
          </ac:spMkLst>
        </pc:spChg>
        <pc:spChg chg="del mod topLvl">
          <ac:chgData name="Nghĩa Phạm" userId="437b0e18d13f8e57" providerId="LiveId" clId="{1A73169F-B894-44F6-867D-4DBD99BF518C}" dt="2022-03-19T08:21:11.053" v="15914"/>
          <ac:spMkLst>
            <pc:docMk/>
            <pc:sldMk cId="3419493242" sldId="303"/>
            <ac:spMk id="21" creationId="{63DDD2C9-7939-4CFC-B3B7-C2B84B13D190}"/>
          </ac:spMkLst>
        </pc:spChg>
        <pc:spChg chg="del mod topLvl">
          <ac:chgData name="Nghĩa Phạm" userId="437b0e18d13f8e57" providerId="LiveId" clId="{1A73169F-B894-44F6-867D-4DBD99BF518C}" dt="2022-03-19T08:21:45.659" v="15973" actId="478"/>
          <ac:spMkLst>
            <pc:docMk/>
            <pc:sldMk cId="3419493242" sldId="303"/>
            <ac:spMk id="23" creationId="{5CB3AE34-2466-40BA-B32E-715BE3907CE8}"/>
          </ac:spMkLst>
        </pc:spChg>
        <pc:spChg chg="mod topLvl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25" creationId="{04C81815-A49E-483B-BC51-8D7A50F7D41A}"/>
          </ac:spMkLst>
        </pc:spChg>
        <pc:spChg chg="del mod topLvl">
          <ac:chgData name="Nghĩa Phạm" userId="437b0e18d13f8e57" providerId="LiveId" clId="{1A73169F-B894-44F6-867D-4DBD99BF518C}" dt="2022-03-19T08:15:58.307" v="15653" actId="478"/>
          <ac:spMkLst>
            <pc:docMk/>
            <pc:sldMk cId="3419493242" sldId="303"/>
            <ac:spMk id="26" creationId="{AE926DED-BE48-4DE1-B7B3-18238F5CE870}"/>
          </ac:spMkLst>
        </pc:spChg>
        <pc:spChg chg="mod topLvl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27" creationId="{71986365-C9E2-45E0-9C7F-7E6BCDA85D95}"/>
          </ac:spMkLst>
        </pc:spChg>
        <pc:spChg chg="mod topLvl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28" creationId="{E95F692A-D38B-4737-BF72-39BCC7350A7F}"/>
          </ac:spMkLst>
        </pc:spChg>
        <pc:spChg chg="mod topLvl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29" creationId="{1DC3634E-6ADB-4C80-B818-300C55485927}"/>
          </ac:spMkLst>
        </pc:spChg>
        <pc:spChg chg="mod topLvl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30" creationId="{E2A9D462-91A0-4A2B-BE71-96EBB99054D3}"/>
          </ac:spMkLst>
        </pc:spChg>
        <pc:spChg chg="mod topLvl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31" creationId="{A58682F0-4ABC-4498-8B0F-3E15349133AB}"/>
          </ac:spMkLst>
        </pc:spChg>
        <pc:spChg chg="del mod topLvl">
          <ac:chgData name="Nghĩa Phạm" userId="437b0e18d13f8e57" providerId="LiveId" clId="{1A73169F-B894-44F6-867D-4DBD99BF518C}" dt="2022-03-19T08:16:02.883" v="15657" actId="478"/>
          <ac:spMkLst>
            <pc:docMk/>
            <pc:sldMk cId="3419493242" sldId="303"/>
            <ac:spMk id="32" creationId="{4A0F7473-7BBC-46C3-A933-1630CD38315A}"/>
          </ac:spMkLst>
        </pc:spChg>
        <pc:spChg chg="del mod">
          <ac:chgData name="Nghĩa Phạm" userId="437b0e18d13f8e57" providerId="LiveId" clId="{1A73169F-B894-44F6-867D-4DBD99BF518C}" dt="2022-03-19T08:15:44.905" v="15645" actId="478"/>
          <ac:spMkLst>
            <pc:docMk/>
            <pc:sldMk cId="3419493242" sldId="303"/>
            <ac:spMk id="33" creationId="{4C5E7E1C-8FBA-4BB4-B1FD-F93BCF51BE24}"/>
          </ac:spMkLst>
        </pc:spChg>
        <pc:spChg chg="del mod">
          <ac:chgData name="Nghĩa Phạm" userId="437b0e18d13f8e57" providerId="LiveId" clId="{1A73169F-B894-44F6-867D-4DBD99BF518C}" dt="2022-03-19T08:15:46.653" v="15647" actId="478"/>
          <ac:spMkLst>
            <pc:docMk/>
            <pc:sldMk cId="3419493242" sldId="303"/>
            <ac:spMk id="34" creationId="{743D1D82-1DF0-4C5F-8D13-879308869D63}"/>
          </ac:spMkLst>
        </pc:spChg>
        <pc:spChg chg="del mod">
          <ac:chgData name="Nghĩa Phạm" userId="437b0e18d13f8e57" providerId="LiveId" clId="{1A73169F-B894-44F6-867D-4DBD99BF518C}" dt="2022-03-19T08:15:51.417" v="15650" actId="478"/>
          <ac:spMkLst>
            <pc:docMk/>
            <pc:sldMk cId="3419493242" sldId="303"/>
            <ac:spMk id="35" creationId="{0E9F7515-45CC-4CE5-AD0B-233F81A659C4}"/>
          </ac:spMkLst>
        </pc:spChg>
        <pc:spChg chg="del mod topLvl">
          <ac:chgData name="Nghĩa Phạm" userId="437b0e18d13f8e57" providerId="LiveId" clId="{1A73169F-B894-44F6-867D-4DBD99BF518C}" dt="2022-03-19T08:16:12.514" v="15698" actId="478"/>
          <ac:spMkLst>
            <pc:docMk/>
            <pc:sldMk cId="3419493242" sldId="303"/>
            <ac:spMk id="36" creationId="{DCD82902-D438-4AB3-AF47-0605DE0A52E2}"/>
          </ac:spMkLst>
        </pc:spChg>
        <pc:spChg chg="mod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37" creationId="{558DEE9F-0972-4C4F-8B5A-0B9E5E78FC71}"/>
          </ac:spMkLst>
        </pc:spChg>
        <pc:spChg chg="mod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38" creationId="{CB24B95F-E978-442F-B818-AA3C31FEF51A}"/>
          </ac:spMkLst>
        </pc:spChg>
        <pc:spChg chg="mod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39" creationId="{452ACAEB-5117-4E54-92F9-C93FD9230735}"/>
          </ac:spMkLst>
        </pc:spChg>
        <pc:spChg chg="mod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40" creationId="{ABB552DE-9D20-402F-8A5E-56B1374C4B68}"/>
          </ac:spMkLst>
        </pc:spChg>
        <pc:spChg chg="mod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41" creationId="{0E8F97FC-A725-40F8-811D-479494D37113}"/>
          </ac:spMkLst>
        </pc:spChg>
        <pc:spChg chg="mod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42" creationId="{7DD33E23-910B-4919-90E0-7242F22ABCEE}"/>
          </ac:spMkLst>
        </pc:spChg>
        <pc:spChg chg="mod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43" creationId="{4AA24F6D-AB39-4119-B2F6-4A7BB6C0AD81}"/>
          </ac:spMkLst>
        </pc:spChg>
        <pc:spChg chg="mod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44" creationId="{8E4A1D27-67F7-4E37-A4ED-48B2329D8FFF}"/>
          </ac:spMkLst>
        </pc:spChg>
        <pc:spChg chg="mod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45" creationId="{DE55D220-4568-42D7-A8FA-A22461BECE40}"/>
          </ac:spMkLst>
        </pc:spChg>
        <pc:spChg chg="mod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46" creationId="{C6AED8BC-47D1-422B-A6E3-E9A60C022B71}"/>
          </ac:spMkLst>
        </pc:spChg>
        <pc:spChg chg="mod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47" creationId="{A03C87F5-0D2F-4FA5-860A-1C549B1C45AE}"/>
          </ac:spMkLst>
        </pc:spChg>
        <pc:spChg chg="mod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48" creationId="{0CDE3743-4DCC-4C09-83F7-2D2979708D66}"/>
          </ac:spMkLst>
        </pc:spChg>
        <pc:spChg chg="mod">
          <ac:chgData name="Nghĩa Phạm" userId="437b0e18d13f8e57" providerId="LiveId" clId="{1A73169F-B894-44F6-867D-4DBD99BF518C}" dt="2022-03-19T08:15:56.603" v="15652" actId="165"/>
          <ac:spMkLst>
            <pc:docMk/>
            <pc:sldMk cId="3419493242" sldId="303"/>
            <ac:spMk id="49" creationId="{5AECB91D-8FBD-41A4-929B-8A3F53A28DF8}"/>
          </ac:spMkLst>
        </pc:spChg>
        <pc:spChg chg="mod">
          <ac:chgData name="Nghĩa Phạm" userId="437b0e18d13f8e57" providerId="LiveId" clId="{1A73169F-B894-44F6-867D-4DBD99BF518C}" dt="2022-03-19T08:15:56.603" v="15652" actId="165"/>
          <ac:spMkLst>
            <pc:docMk/>
            <pc:sldMk cId="3419493242" sldId="303"/>
            <ac:spMk id="50" creationId="{013461B8-9EB2-4057-AE4F-6DAE9581583A}"/>
          </ac:spMkLst>
        </pc:spChg>
        <pc:spChg chg="mod">
          <ac:chgData name="Nghĩa Phạm" userId="437b0e18d13f8e57" providerId="LiveId" clId="{1A73169F-B894-44F6-867D-4DBD99BF518C}" dt="2022-03-19T08:15:56.603" v="15652" actId="165"/>
          <ac:spMkLst>
            <pc:docMk/>
            <pc:sldMk cId="3419493242" sldId="303"/>
            <ac:spMk id="51" creationId="{E2594FE9-7116-4DE4-9A94-348DCA06BB01}"/>
          </ac:spMkLst>
        </pc:spChg>
        <pc:spChg chg="mod">
          <ac:chgData name="Nghĩa Phạm" userId="437b0e18d13f8e57" providerId="LiveId" clId="{1A73169F-B894-44F6-867D-4DBD99BF518C}" dt="2022-03-19T08:15:56.603" v="15652" actId="165"/>
          <ac:spMkLst>
            <pc:docMk/>
            <pc:sldMk cId="3419493242" sldId="303"/>
            <ac:spMk id="52" creationId="{61C37C2D-58D2-4900-AEB7-B4602F056065}"/>
          </ac:spMkLst>
        </pc:spChg>
        <pc:spChg chg="mod">
          <ac:chgData name="Nghĩa Phạm" userId="437b0e18d13f8e57" providerId="LiveId" clId="{1A73169F-B894-44F6-867D-4DBD99BF518C}" dt="2022-03-19T08:15:56.603" v="15652" actId="165"/>
          <ac:spMkLst>
            <pc:docMk/>
            <pc:sldMk cId="3419493242" sldId="303"/>
            <ac:spMk id="53" creationId="{DE1FD7BA-5424-47AE-A894-3A14ECC4E4DE}"/>
          </ac:spMkLst>
        </pc:spChg>
        <pc:spChg chg="mod">
          <ac:chgData name="Nghĩa Phạm" userId="437b0e18d13f8e57" providerId="LiveId" clId="{1A73169F-B894-44F6-867D-4DBD99BF518C}" dt="2022-03-19T08:15:56.603" v="15652" actId="165"/>
          <ac:spMkLst>
            <pc:docMk/>
            <pc:sldMk cId="3419493242" sldId="303"/>
            <ac:spMk id="54" creationId="{D5CF9E3B-D0F7-4191-8950-1D567CAC24AE}"/>
          </ac:spMkLst>
        </pc:spChg>
        <pc:spChg chg="mod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55" creationId="{F6FF67B3-6DE1-4EDE-B260-B8118B32A8C7}"/>
          </ac:spMkLst>
        </pc:spChg>
        <pc:spChg chg="mod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56" creationId="{67671EFD-C839-4D6A-8FB4-197EF94BC1A7}"/>
          </ac:spMkLst>
        </pc:spChg>
        <pc:spChg chg="mod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57" creationId="{4417B8F6-2C8A-4240-9DE4-307E103191F4}"/>
          </ac:spMkLst>
        </pc:spChg>
        <pc:spChg chg="mod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58" creationId="{8DFCB9AE-5BB9-49A2-8EC1-8D4F5F6BDC21}"/>
          </ac:spMkLst>
        </pc:spChg>
        <pc:spChg chg="mod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59" creationId="{4B2D6BD1-5C2B-4136-B738-A00225EB3879}"/>
          </ac:spMkLst>
        </pc:spChg>
        <pc:spChg chg="mod">
          <ac:chgData name="Nghĩa Phạm" userId="437b0e18d13f8e57" providerId="LiveId" clId="{1A73169F-B894-44F6-867D-4DBD99BF518C}" dt="2022-03-19T08:20:27.496" v="15889" actId="403"/>
          <ac:spMkLst>
            <pc:docMk/>
            <pc:sldMk cId="3419493242" sldId="303"/>
            <ac:spMk id="60" creationId="{A742A7C2-2B02-4560-BA30-6FEAD97C2ED8}"/>
          </ac:spMkLst>
        </pc:spChg>
        <pc:spChg chg="add mod">
          <ac:chgData name="Nghĩa Phạm" userId="437b0e18d13f8e57" providerId="LiveId" clId="{1A73169F-B894-44F6-867D-4DBD99BF518C}" dt="2022-03-19T08:21:14.004" v="15921" actId="1037"/>
          <ac:spMkLst>
            <pc:docMk/>
            <pc:sldMk cId="3419493242" sldId="303"/>
            <ac:spMk id="61" creationId="{6459E6EC-D4E3-4C7E-B689-53DC1625E1A9}"/>
          </ac:spMkLst>
        </pc:spChg>
        <pc:grpChg chg="add del mod">
          <ac:chgData name="Nghĩa Phạm" userId="437b0e18d13f8e57" providerId="LiveId" clId="{1A73169F-B894-44F6-867D-4DBD99BF518C}" dt="2022-03-19T08:15:56.603" v="15652" actId="165"/>
          <ac:grpSpMkLst>
            <pc:docMk/>
            <pc:sldMk cId="3419493242" sldId="303"/>
            <ac:grpSpMk id="4" creationId="{A2FE3E77-8DE5-48E0-A7F0-F7C604D55C5B}"/>
          </ac:grpSpMkLst>
        </pc:grpChg>
        <pc:grpChg chg="mod topLvl">
          <ac:chgData name="Nghĩa Phạm" userId="437b0e18d13f8e57" providerId="LiveId" clId="{1A73169F-B894-44F6-867D-4DBD99BF518C}" dt="2022-03-19T08:15:56.603" v="15652" actId="165"/>
          <ac:grpSpMkLst>
            <pc:docMk/>
            <pc:sldMk cId="3419493242" sldId="303"/>
            <ac:grpSpMk id="10" creationId="{8871CB6B-1D5E-426B-B825-10BE61A4BD0B}"/>
          </ac:grpSpMkLst>
        </pc:grpChg>
        <pc:grpChg chg="del mod topLvl">
          <ac:chgData name="Nghĩa Phạm" userId="437b0e18d13f8e57" providerId="LiveId" clId="{1A73169F-B894-44F6-867D-4DBD99BF518C}" dt="2022-03-19T08:16:04.728" v="15658" actId="478"/>
          <ac:grpSpMkLst>
            <pc:docMk/>
            <pc:sldMk cId="3419493242" sldId="303"/>
            <ac:grpSpMk id="14" creationId="{4FC5329C-D716-4670-9CE3-7CD212083AA9}"/>
          </ac:grpSpMkLst>
        </pc:grpChg>
        <pc:grpChg chg="mod topLvl">
          <ac:chgData name="Nghĩa Phạm" userId="437b0e18d13f8e57" providerId="LiveId" clId="{1A73169F-B894-44F6-867D-4DBD99BF518C}" dt="2022-03-19T08:16:11.092" v="15697" actId="1076"/>
          <ac:grpSpMkLst>
            <pc:docMk/>
            <pc:sldMk cId="3419493242" sldId="303"/>
            <ac:grpSpMk id="18" creationId="{E2A477A6-464B-4F23-96A1-E0FBCCA0086E}"/>
          </ac:grpSpMkLst>
        </pc:grpChg>
        <pc:grpChg chg="mod topLvl">
          <ac:chgData name="Nghĩa Phạm" userId="437b0e18d13f8e57" providerId="LiveId" clId="{1A73169F-B894-44F6-867D-4DBD99BF518C}" dt="2022-03-19T08:15:56.603" v="15652" actId="165"/>
          <ac:grpSpMkLst>
            <pc:docMk/>
            <pc:sldMk cId="3419493242" sldId="303"/>
            <ac:grpSpMk id="22" creationId="{A1761C68-FA4D-4A30-9E49-8DAE5D43DBFF}"/>
          </ac:grpSpMkLst>
        </pc:grpChg>
        <pc:picChg chg="add mod">
          <ac:chgData name="Nghĩa Phạm" userId="437b0e18d13f8e57" providerId="LiveId" clId="{1A73169F-B894-44F6-867D-4DBD99BF518C}" dt="2022-03-19T08:23:54.090" v="16050" actId="1035"/>
          <ac:picMkLst>
            <pc:docMk/>
            <pc:sldMk cId="3419493242" sldId="303"/>
            <ac:picMk id="63" creationId="{60F42C61-4C86-43D0-8EB6-A7C55E901DE6}"/>
          </ac:picMkLst>
        </pc:picChg>
        <pc:picChg chg="add del mod">
          <ac:chgData name="Nghĩa Phạm" userId="437b0e18d13f8e57" providerId="LiveId" clId="{1A73169F-B894-44F6-867D-4DBD99BF518C}" dt="2022-03-19T08:23:27.285" v="16011" actId="478"/>
          <ac:picMkLst>
            <pc:docMk/>
            <pc:sldMk cId="3419493242" sldId="303"/>
            <ac:picMk id="65" creationId="{6390D40C-3B33-415A-BB42-1304DD2F8868}"/>
          </ac:picMkLst>
        </pc:picChg>
        <pc:picChg chg="add mod">
          <ac:chgData name="Nghĩa Phạm" userId="437b0e18d13f8e57" providerId="LiveId" clId="{1A73169F-B894-44F6-867D-4DBD99BF518C}" dt="2022-03-19T08:23:51.425" v="16049" actId="1035"/>
          <ac:picMkLst>
            <pc:docMk/>
            <pc:sldMk cId="3419493242" sldId="303"/>
            <ac:picMk id="67" creationId="{E796E617-D50F-4362-B3D3-8A095B34D16D}"/>
          </ac:picMkLst>
        </pc:picChg>
        <pc:picChg chg="add mod">
          <ac:chgData name="Nghĩa Phạm" userId="437b0e18d13f8e57" providerId="LiveId" clId="{1A73169F-B894-44F6-867D-4DBD99BF518C}" dt="2022-03-19T08:24:23.529" v="16073" actId="1035"/>
          <ac:picMkLst>
            <pc:docMk/>
            <pc:sldMk cId="3419493242" sldId="303"/>
            <ac:picMk id="69" creationId="{82883748-7BC7-4DE1-9F92-9890F2678DC7}"/>
          </ac:picMkLst>
        </pc:picChg>
        <pc:cxnChg chg="del mod topLvl">
          <ac:chgData name="Nghĩa Phạm" userId="437b0e18d13f8e57" providerId="LiveId" clId="{1A73169F-B894-44F6-867D-4DBD99BF518C}" dt="2022-03-19T08:21:49.316" v="15974" actId="478"/>
          <ac:cxnSpMkLst>
            <pc:docMk/>
            <pc:sldMk cId="3419493242" sldId="303"/>
            <ac:cxnSpMk id="24" creationId="{06DF259B-60CF-4398-B6BD-E62539B53709}"/>
          </ac:cxnSpMkLst>
        </pc:cxnChg>
      </pc:sldChg>
      <pc:sldChg chg="addSp delSp modSp new mod ord modTransition setBg">
        <pc:chgData name="Nghĩa Phạm" userId="437b0e18d13f8e57" providerId="LiveId" clId="{1A73169F-B894-44F6-867D-4DBD99BF518C}" dt="2022-03-22T04:00:51.592" v="17827" actId="1076"/>
        <pc:sldMkLst>
          <pc:docMk/>
          <pc:sldMk cId="2590636713" sldId="304"/>
        </pc:sldMkLst>
        <pc:spChg chg="del">
          <ac:chgData name="Nghĩa Phạm" userId="437b0e18d13f8e57" providerId="LiveId" clId="{1A73169F-B894-44F6-867D-4DBD99BF518C}" dt="2022-03-22T02:28:26.010" v="16666" actId="478"/>
          <ac:spMkLst>
            <pc:docMk/>
            <pc:sldMk cId="2590636713" sldId="304"/>
            <ac:spMk id="2" creationId="{7FDC3DE5-069C-4F22-8799-5FBFBE8514E6}"/>
          </ac:spMkLst>
        </pc:spChg>
        <pc:spChg chg="del">
          <ac:chgData name="Nghĩa Phạm" userId="437b0e18d13f8e57" providerId="LiveId" clId="{1A73169F-B894-44F6-867D-4DBD99BF518C}" dt="2022-03-22T02:28:26.010" v="16666" actId="478"/>
          <ac:spMkLst>
            <pc:docMk/>
            <pc:sldMk cId="2590636713" sldId="304"/>
            <ac:spMk id="3" creationId="{FC3A6F2D-541B-4CF6-AB6F-EBF017A4A456}"/>
          </ac:spMkLst>
        </pc:spChg>
        <pc:spChg chg="add mod">
          <ac:chgData name="Nghĩa Phạm" userId="437b0e18d13f8e57" providerId="LiveId" clId="{1A73169F-B894-44F6-867D-4DBD99BF518C}" dt="2022-03-22T03:59:17.945" v="17802" actId="1076"/>
          <ac:spMkLst>
            <pc:docMk/>
            <pc:sldMk cId="2590636713" sldId="304"/>
            <ac:spMk id="4" creationId="{13292E88-7735-4B59-A952-CD2D05510751}"/>
          </ac:spMkLst>
        </pc:spChg>
        <pc:spChg chg="add mod">
          <ac:chgData name="Nghĩa Phạm" userId="437b0e18d13f8e57" providerId="LiveId" clId="{1A73169F-B894-44F6-867D-4DBD99BF518C}" dt="2022-03-22T03:59:19.488" v="17803" actId="1076"/>
          <ac:spMkLst>
            <pc:docMk/>
            <pc:sldMk cId="2590636713" sldId="304"/>
            <ac:spMk id="5" creationId="{F170464F-C760-45DE-95C2-9B3BBB5D7391}"/>
          </ac:spMkLst>
        </pc:spChg>
        <pc:spChg chg="add mod">
          <ac:chgData name="Nghĩa Phạm" userId="437b0e18d13f8e57" providerId="LiveId" clId="{1A73169F-B894-44F6-867D-4DBD99BF518C}" dt="2022-03-22T02:32:07.841" v="16696" actId="164"/>
          <ac:spMkLst>
            <pc:docMk/>
            <pc:sldMk cId="2590636713" sldId="304"/>
            <ac:spMk id="6" creationId="{94AE3665-8BB7-4AF3-865F-E7F1160C01BC}"/>
          </ac:spMkLst>
        </pc:spChg>
        <pc:spChg chg="add mod">
          <ac:chgData name="Nghĩa Phạm" userId="437b0e18d13f8e57" providerId="LiveId" clId="{1A73169F-B894-44F6-867D-4DBD99BF518C}" dt="2022-03-22T02:32:07.841" v="16696" actId="164"/>
          <ac:spMkLst>
            <pc:docMk/>
            <pc:sldMk cId="2590636713" sldId="304"/>
            <ac:spMk id="7" creationId="{7C1E642D-6C04-42FD-9E26-5C0E6D1B50B3}"/>
          </ac:spMkLst>
        </pc:spChg>
        <pc:spChg chg="add mod modVis">
          <ac:chgData name="Nghĩa Phạm" userId="437b0e18d13f8e57" providerId="LiveId" clId="{1A73169F-B894-44F6-867D-4DBD99BF518C}" dt="2022-03-22T02:55:32.872" v="17289" actId="14429"/>
          <ac:spMkLst>
            <pc:docMk/>
            <pc:sldMk cId="2590636713" sldId="304"/>
            <ac:spMk id="9" creationId="{F331E4E4-5985-4C77-94E1-F9426CD45A97}"/>
          </ac:spMkLst>
        </pc:spChg>
        <pc:spChg chg="add del mod">
          <ac:chgData name="Nghĩa Phạm" userId="437b0e18d13f8e57" providerId="LiveId" clId="{1A73169F-B894-44F6-867D-4DBD99BF518C}" dt="2022-03-22T02:39:38.941" v="16860"/>
          <ac:spMkLst>
            <pc:docMk/>
            <pc:sldMk cId="2590636713" sldId="304"/>
            <ac:spMk id="10" creationId="{AFAFA5D5-D07B-4670-89A7-BCFB9D89BF5E}"/>
          </ac:spMkLst>
        </pc:spChg>
        <pc:spChg chg="add mod modVis">
          <ac:chgData name="Nghĩa Phạm" userId="437b0e18d13f8e57" providerId="LiveId" clId="{1A73169F-B894-44F6-867D-4DBD99BF518C}" dt="2022-03-22T02:55:32.473" v="17288" actId="14429"/>
          <ac:spMkLst>
            <pc:docMk/>
            <pc:sldMk cId="2590636713" sldId="304"/>
            <ac:spMk id="11" creationId="{4021526C-1C29-4E2F-AF43-0F262D015119}"/>
          </ac:spMkLst>
        </pc:spChg>
        <pc:spChg chg="add mod modVis">
          <ac:chgData name="Nghĩa Phạm" userId="437b0e18d13f8e57" providerId="LiveId" clId="{1A73169F-B894-44F6-867D-4DBD99BF518C}" dt="2022-03-22T02:55:32.022" v="17287" actId="14429"/>
          <ac:spMkLst>
            <pc:docMk/>
            <pc:sldMk cId="2590636713" sldId="304"/>
            <ac:spMk id="12" creationId="{17076107-5254-4548-9D74-1D9877069F47}"/>
          </ac:spMkLst>
        </pc:spChg>
        <pc:spChg chg="add mod">
          <ac:chgData name="Nghĩa Phạm" userId="437b0e18d13f8e57" providerId="LiveId" clId="{1A73169F-B894-44F6-867D-4DBD99BF518C}" dt="2022-03-22T02:36:07.781" v="16820" actId="164"/>
          <ac:spMkLst>
            <pc:docMk/>
            <pc:sldMk cId="2590636713" sldId="304"/>
            <ac:spMk id="16" creationId="{0CDAFF89-E928-462D-BF7A-1A3512FD910F}"/>
          </ac:spMkLst>
        </pc:spChg>
        <pc:spChg chg="add mod ord modVis">
          <ac:chgData name="Nghĩa Phạm" userId="437b0e18d13f8e57" providerId="LiveId" clId="{1A73169F-B894-44F6-867D-4DBD99BF518C}" dt="2022-03-22T02:58:30.162" v="17316" actId="14100"/>
          <ac:spMkLst>
            <pc:docMk/>
            <pc:sldMk cId="2590636713" sldId="304"/>
            <ac:spMk id="20" creationId="{5D3095C3-45D0-4295-A041-47925B37EEAF}"/>
          </ac:spMkLst>
        </pc:spChg>
        <pc:spChg chg="add mod ord modVis">
          <ac:chgData name="Nghĩa Phạm" userId="437b0e18d13f8e57" providerId="LiveId" clId="{1A73169F-B894-44F6-867D-4DBD99BF518C}" dt="2022-03-22T04:00:51.592" v="17827" actId="1076"/>
          <ac:spMkLst>
            <pc:docMk/>
            <pc:sldMk cId="2590636713" sldId="304"/>
            <ac:spMk id="21" creationId="{5A12AD4A-9773-4B97-B476-51A44623BF9F}"/>
          </ac:spMkLst>
        </pc:spChg>
        <pc:spChg chg="add mod">
          <ac:chgData name="Nghĩa Phạm" userId="437b0e18d13f8e57" providerId="LiveId" clId="{1A73169F-B894-44F6-867D-4DBD99BF518C}" dt="2022-03-22T04:00:39.258" v="17825" actId="1076"/>
          <ac:spMkLst>
            <pc:docMk/>
            <pc:sldMk cId="2590636713" sldId="304"/>
            <ac:spMk id="22" creationId="{2CEFB611-0856-466B-8309-0AF914135CF8}"/>
          </ac:spMkLst>
        </pc:spChg>
        <pc:spChg chg="add del mod ord modVis">
          <ac:chgData name="Nghĩa Phạm" userId="437b0e18d13f8e57" providerId="LiveId" clId="{1A73169F-B894-44F6-867D-4DBD99BF518C}" dt="2022-03-22T02:52:20.942" v="17188" actId="478"/>
          <ac:spMkLst>
            <pc:docMk/>
            <pc:sldMk cId="2590636713" sldId="304"/>
            <ac:spMk id="22" creationId="{9A069C2A-497D-4DBF-BB0B-84BEC395C49B}"/>
          </ac:spMkLst>
        </pc:spChg>
        <pc:spChg chg="add del">
          <ac:chgData name="Nghĩa Phạm" userId="437b0e18d13f8e57" providerId="LiveId" clId="{1A73169F-B894-44F6-867D-4DBD99BF518C}" dt="2022-03-22T02:38:44.062" v="16847" actId="478"/>
          <ac:spMkLst>
            <pc:docMk/>
            <pc:sldMk cId="2590636713" sldId="304"/>
            <ac:spMk id="23" creationId="{22288F3A-A834-4DBB-9C2E-CF4225D361D1}"/>
          </ac:spMkLst>
        </pc:spChg>
        <pc:spChg chg="add del mod ord">
          <ac:chgData name="Nghĩa Phạm" userId="437b0e18d13f8e57" providerId="LiveId" clId="{1A73169F-B894-44F6-867D-4DBD99BF518C}" dt="2022-03-22T02:39:38.941" v="16860"/>
          <ac:spMkLst>
            <pc:docMk/>
            <pc:sldMk cId="2590636713" sldId="304"/>
            <ac:spMk id="24" creationId="{C94D524F-9904-4C2D-B643-31FB49263897}"/>
          </ac:spMkLst>
        </pc:spChg>
        <pc:spChg chg="mod">
          <ac:chgData name="Nghĩa Phạm" userId="437b0e18d13f8e57" providerId="LiveId" clId="{1A73169F-B894-44F6-867D-4DBD99BF518C}" dt="2022-03-22T02:39:25.191" v="16857"/>
          <ac:spMkLst>
            <pc:docMk/>
            <pc:sldMk cId="2590636713" sldId="304"/>
            <ac:spMk id="25" creationId="{1FB68574-48B2-4150-B43B-088D33C60B36}"/>
          </ac:spMkLst>
        </pc:spChg>
        <pc:spChg chg="add del mod modVis">
          <ac:chgData name="Nghĩa Phạm" userId="437b0e18d13f8e57" providerId="LiveId" clId="{1A73169F-B894-44F6-867D-4DBD99BF518C}" dt="2022-03-22T03:04:42.502" v="17456" actId="478"/>
          <ac:spMkLst>
            <pc:docMk/>
            <pc:sldMk cId="2590636713" sldId="304"/>
            <ac:spMk id="26" creationId="{7EF450C1-7EE6-4397-9B38-F54CB9EBFB78}"/>
          </ac:spMkLst>
        </pc:spChg>
        <pc:spChg chg="mod modVis">
          <ac:chgData name="Nghĩa Phạm" userId="437b0e18d13f8e57" providerId="LiveId" clId="{1A73169F-B894-44F6-867D-4DBD99BF518C}" dt="2022-03-22T03:48:45.133" v="17777" actId="1036"/>
          <ac:spMkLst>
            <pc:docMk/>
            <pc:sldMk cId="2590636713" sldId="304"/>
            <ac:spMk id="27" creationId="{F0A7C3A7-EEC1-44F7-B3E2-5DEAA1A6CCCB}"/>
          </ac:spMkLst>
        </pc:spChg>
        <pc:spChg chg="add del mod">
          <ac:chgData name="Nghĩa Phạm" userId="437b0e18d13f8e57" providerId="LiveId" clId="{1A73169F-B894-44F6-867D-4DBD99BF518C}" dt="2022-03-22T02:42:16.486" v="16930" actId="478"/>
          <ac:spMkLst>
            <pc:docMk/>
            <pc:sldMk cId="2590636713" sldId="304"/>
            <ac:spMk id="28" creationId="{7D6DE84C-8BAC-4058-B70C-CA1CB08B4243}"/>
          </ac:spMkLst>
        </pc:spChg>
        <pc:spChg chg="add del">
          <ac:chgData name="Nghĩa Phạm" userId="437b0e18d13f8e57" providerId="LiveId" clId="{1A73169F-B894-44F6-867D-4DBD99BF518C}" dt="2022-03-22T02:42:21.472" v="16932" actId="11529"/>
          <ac:spMkLst>
            <pc:docMk/>
            <pc:sldMk cId="2590636713" sldId="304"/>
            <ac:spMk id="29" creationId="{601E8FC8-0A27-4E4B-B5E9-0EBBA26318C2}"/>
          </ac:spMkLst>
        </pc:spChg>
        <pc:spChg chg="add mod ord modVis">
          <ac:chgData name="Nghĩa Phạm" userId="437b0e18d13f8e57" providerId="LiveId" clId="{1A73169F-B894-44F6-867D-4DBD99BF518C}" dt="2022-03-22T02:55:33.162" v="17290" actId="14429"/>
          <ac:spMkLst>
            <pc:docMk/>
            <pc:sldMk cId="2590636713" sldId="304"/>
            <ac:spMk id="30" creationId="{146D9075-276A-47DB-A68A-07937C04DD4A}"/>
          </ac:spMkLst>
        </pc:spChg>
        <pc:spChg chg="add del mod ord modVis">
          <ac:chgData name="Nghĩa Phạm" userId="437b0e18d13f8e57" providerId="LiveId" clId="{1A73169F-B894-44F6-867D-4DBD99BF518C}" dt="2022-03-22T03:00:12.074" v="17337" actId="478"/>
          <ac:spMkLst>
            <pc:docMk/>
            <pc:sldMk cId="2590636713" sldId="304"/>
            <ac:spMk id="31" creationId="{F5880529-6D74-4268-9B92-83C3D577CCCD}"/>
          </ac:spMkLst>
        </pc:spChg>
        <pc:spChg chg="add mod ord">
          <ac:chgData name="Nghĩa Phạm" userId="437b0e18d13f8e57" providerId="LiveId" clId="{1A73169F-B894-44F6-867D-4DBD99BF518C}" dt="2022-03-22T02:58:09.672" v="17311" actId="1076"/>
          <ac:spMkLst>
            <pc:docMk/>
            <pc:sldMk cId="2590636713" sldId="304"/>
            <ac:spMk id="32" creationId="{AFF0C9EA-2AE7-4F5B-8F82-2C59391AD7D0}"/>
          </ac:spMkLst>
        </pc:spChg>
        <pc:spChg chg="add del mod ord modVis">
          <ac:chgData name="Nghĩa Phạm" userId="437b0e18d13f8e57" providerId="LiveId" clId="{1A73169F-B894-44F6-867D-4DBD99BF518C}" dt="2022-03-22T03:00:11.142" v="17336" actId="478"/>
          <ac:spMkLst>
            <pc:docMk/>
            <pc:sldMk cId="2590636713" sldId="304"/>
            <ac:spMk id="33" creationId="{C83A8D17-A2F4-4A02-AA67-1C5DC525EF51}"/>
          </ac:spMkLst>
        </pc:spChg>
        <pc:spChg chg="add mod ord">
          <ac:chgData name="Nghĩa Phạm" userId="437b0e18d13f8e57" providerId="LiveId" clId="{1A73169F-B894-44F6-867D-4DBD99BF518C}" dt="2022-03-22T03:00:22.113" v="17341" actId="13244"/>
          <ac:spMkLst>
            <pc:docMk/>
            <pc:sldMk cId="2590636713" sldId="304"/>
            <ac:spMk id="34" creationId="{F51DCF43-FD55-4D9B-936B-20AB805EE3A3}"/>
          </ac:spMkLst>
        </pc:spChg>
        <pc:grpChg chg="add mod">
          <ac:chgData name="Nghĩa Phạm" userId="437b0e18d13f8e57" providerId="LiveId" clId="{1A73169F-B894-44F6-867D-4DBD99BF518C}" dt="2022-03-22T02:36:07.781" v="16820" actId="164"/>
          <ac:grpSpMkLst>
            <pc:docMk/>
            <pc:sldMk cId="2590636713" sldId="304"/>
            <ac:grpSpMk id="8" creationId="{8FDEC9CF-53A8-4C56-BE67-BB7EDC980F09}"/>
          </ac:grpSpMkLst>
        </pc:grpChg>
        <pc:grpChg chg="add del mod">
          <ac:chgData name="Nghĩa Phạm" userId="437b0e18d13f8e57" providerId="LiveId" clId="{1A73169F-B894-44F6-867D-4DBD99BF518C}" dt="2022-03-22T02:36:23.301" v="16823" actId="478"/>
          <ac:grpSpMkLst>
            <pc:docMk/>
            <pc:sldMk cId="2590636713" sldId="304"/>
            <ac:grpSpMk id="15" creationId="{FAB1F7E6-B4C3-4FF0-B0DA-D66212BF4B34}"/>
          </ac:grpSpMkLst>
        </pc:grpChg>
        <pc:grpChg chg="add mod modVis">
          <ac:chgData name="Nghĩa Phạm" userId="437b0e18d13f8e57" providerId="LiveId" clId="{1A73169F-B894-44F6-867D-4DBD99BF518C}" dt="2022-03-22T02:55:31.702" v="17286" actId="14429"/>
          <ac:grpSpMkLst>
            <pc:docMk/>
            <pc:sldMk cId="2590636713" sldId="304"/>
            <ac:grpSpMk id="17" creationId="{4F9A12EA-3A69-4684-A828-86E9B396A3F9}"/>
          </ac:grpSpMkLst>
        </pc:grpChg>
        <pc:picChg chg="add mod">
          <ac:chgData name="Nghĩa Phạm" userId="437b0e18d13f8e57" providerId="LiveId" clId="{1A73169F-B894-44F6-867D-4DBD99BF518C}" dt="2022-03-22T03:47:09.209" v="17719" actId="1076"/>
          <ac:picMkLst>
            <pc:docMk/>
            <pc:sldMk cId="2590636713" sldId="304"/>
            <ac:picMk id="3" creationId="{B36C5832-0A70-4569-81EA-969538F53113}"/>
          </ac:picMkLst>
        </pc:picChg>
        <pc:picChg chg="add mod">
          <ac:chgData name="Nghĩa Phạm" userId="437b0e18d13f8e57" providerId="LiveId" clId="{1A73169F-B894-44F6-867D-4DBD99BF518C}" dt="2022-03-22T02:35:43.684" v="16798" actId="164"/>
          <ac:picMkLst>
            <pc:docMk/>
            <pc:sldMk cId="2590636713" sldId="304"/>
            <ac:picMk id="5" creationId="{2A452812-A805-418E-A89A-9EF58577A3AD}"/>
          </ac:picMkLst>
        </pc:picChg>
        <pc:picChg chg="add mod">
          <ac:chgData name="Nghĩa Phạm" userId="437b0e18d13f8e57" providerId="LiveId" clId="{1A73169F-B894-44F6-867D-4DBD99BF518C}" dt="2022-03-22T02:35:43.684" v="16798" actId="164"/>
          <ac:picMkLst>
            <pc:docMk/>
            <pc:sldMk cId="2590636713" sldId="304"/>
            <ac:picMk id="14" creationId="{0EF442AC-57B0-4159-8B2C-748E15011253}"/>
          </ac:picMkLst>
        </pc:picChg>
        <pc:cxnChg chg="add del">
          <ac:chgData name="Nghĩa Phạm" userId="437b0e18d13f8e57" providerId="LiveId" clId="{1A73169F-B894-44F6-867D-4DBD99BF518C}" dt="2022-03-22T02:36:42.001" v="16825" actId="11529"/>
          <ac:cxnSpMkLst>
            <pc:docMk/>
            <pc:sldMk cId="2590636713" sldId="304"/>
            <ac:cxnSpMk id="19" creationId="{BE25BC4F-0CEC-4897-82AE-FBF7CC0010F1}"/>
          </ac:cxnSpMkLst>
        </pc:cxnChg>
      </pc:sldChg>
      <pc:sldChg chg="delSp new del mod">
        <pc:chgData name="Nghĩa Phạm" userId="437b0e18d13f8e57" providerId="LiveId" clId="{1A73169F-B894-44F6-867D-4DBD99BF518C}" dt="2022-03-22T02:26:24.345" v="16657" actId="47"/>
        <pc:sldMkLst>
          <pc:docMk/>
          <pc:sldMk cId="3969579612" sldId="304"/>
        </pc:sldMkLst>
        <pc:spChg chg="del">
          <ac:chgData name="Nghĩa Phạm" userId="437b0e18d13f8e57" providerId="LiveId" clId="{1A73169F-B894-44F6-867D-4DBD99BF518C}" dt="2022-03-19T08:39:13.939" v="16319" actId="478"/>
          <ac:spMkLst>
            <pc:docMk/>
            <pc:sldMk cId="3969579612" sldId="304"/>
            <ac:spMk id="2" creationId="{0F815887-A7C4-4718-A1D4-F5D42201BE10}"/>
          </ac:spMkLst>
        </pc:spChg>
        <pc:spChg chg="del">
          <ac:chgData name="Nghĩa Phạm" userId="437b0e18d13f8e57" providerId="LiveId" clId="{1A73169F-B894-44F6-867D-4DBD99BF518C}" dt="2022-03-19T08:39:13.939" v="16319" actId="478"/>
          <ac:spMkLst>
            <pc:docMk/>
            <pc:sldMk cId="3969579612" sldId="304"/>
            <ac:spMk id="3" creationId="{917FF460-37AA-4B09-956A-3D502E6E3584}"/>
          </ac:spMkLst>
        </pc:spChg>
      </pc:sldChg>
      <pc:sldChg chg="modSp add del mod ord modTransition">
        <pc:chgData name="Nghĩa Phạm" userId="437b0e18d13f8e57" providerId="LiveId" clId="{1A73169F-B894-44F6-867D-4DBD99BF518C}" dt="2022-03-22T02:41:49.051" v="16905" actId="47"/>
        <pc:sldMkLst>
          <pc:docMk/>
          <pc:sldMk cId="1442385835" sldId="305"/>
        </pc:sldMkLst>
        <pc:spChg chg="mod">
          <ac:chgData name="Nghĩa Phạm" userId="437b0e18d13f8e57" providerId="LiveId" clId="{1A73169F-B894-44F6-867D-4DBD99BF518C}" dt="2022-03-22T02:41:17.091" v="16894" actId="1076"/>
          <ac:spMkLst>
            <pc:docMk/>
            <pc:sldMk cId="1442385835" sldId="305"/>
            <ac:spMk id="27" creationId="{F0A7C3A7-EEC1-44F7-B3E2-5DEAA1A6CCCB}"/>
          </ac:spMkLst>
        </pc:spChg>
      </pc:sldChg>
      <pc:sldChg chg="addSp delSp modSp add mod ord">
        <pc:chgData name="Nghĩa Phạm" userId="437b0e18d13f8e57" providerId="LiveId" clId="{1A73169F-B894-44F6-867D-4DBD99BF518C}" dt="2022-03-22T02:57:28.042" v="17307" actId="1035"/>
        <pc:sldMkLst>
          <pc:docMk/>
          <pc:sldMk cId="1465840960" sldId="305"/>
        </pc:sldMkLst>
        <pc:spChg chg="mod modVis">
          <ac:chgData name="Nghĩa Phạm" userId="437b0e18d13f8e57" providerId="LiveId" clId="{1A73169F-B894-44F6-867D-4DBD99BF518C}" dt="2022-03-22T02:54:29.263" v="17256" actId="14429"/>
          <ac:spMkLst>
            <pc:docMk/>
            <pc:sldMk cId="1465840960" sldId="305"/>
            <ac:spMk id="9" creationId="{F331E4E4-5985-4C77-94E1-F9426CD45A97}"/>
          </ac:spMkLst>
        </pc:spChg>
        <pc:spChg chg="mod modVis">
          <ac:chgData name="Nghĩa Phạm" userId="437b0e18d13f8e57" providerId="LiveId" clId="{1A73169F-B894-44F6-867D-4DBD99BF518C}" dt="2022-03-22T02:54:29.827" v="17257" actId="14429"/>
          <ac:spMkLst>
            <pc:docMk/>
            <pc:sldMk cId="1465840960" sldId="305"/>
            <ac:spMk id="11" creationId="{4021526C-1C29-4E2F-AF43-0F262D015119}"/>
          </ac:spMkLst>
        </pc:spChg>
        <pc:spChg chg="mod modVis">
          <ac:chgData name="Nghĩa Phạm" userId="437b0e18d13f8e57" providerId="LiveId" clId="{1A73169F-B894-44F6-867D-4DBD99BF518C}" dt="2022-03-22T02:54:30.242" v="17258" actId="14429"/>
          <ac:spMkLst>
            <pc:docMk/>
            <pc:sldMk cId="1465840960" sldId="305"/>
            <ac:spMk id="12" creationId="{17076107-5254-4548-9D74-1D9877069F47}"/>
          </ac:spMkLst>
        </pc:spChg>
        <pc:spChg chg="add mod ord">
          <ac:chgData name="Nghĩa Phạm" userId="437b0e18d13f8e57" providerId="LiveId" clId="{1A73169F-B894-44F6-867D-4DBD99BF518C}" dt="2022-03-22T02:55:01.476" v="17284" actId="1076"/>
          <ac:spMkLst>
            <pc:docMk/>
            <pc:sldMk cId="1465840960" sldId="305"/>
            <ac:spMk id="18" creationId="{D5301C90-627B-4C98-89AA-02577CC7BF7A}"/>
          </ac:spMkLst>
        </pc:spChg>
        <pc:spChg chg="mod modVis">
          <ac:chgData name="Nghĩa Phạm" userId="437b0e18d13f8e57" providerId="LiveId" clId="{1A73169F-B894-44F6-867D-4DBD99BF518C}" dt="2022-03-22T02:57:18.192" v="17302" actId="2085"/>
          <ac:spMkLst>
            <pc:docMk/>
            <pc:sldMk cId="1465840960" sldId="305"/>
            <ac:spMk id="20" creationId="{5D3095C3-45D0-4295-A041-47925B37EEAF}"/>
          </ac:spMkLst>
        </pc:spChg>
        <pc:spChg chg="mod modVis">
          <ac:chgData name="Nghĩa Phạm" userId="437b0e18d13f8e57" providerId="LiveId" clId="{1A73169F-B894-44F6-867D-4DBD99BF518C}" dt="2022-03-22T02:57:28.042" v="17307" actId="1035"/>
          <ac:spMkLst>
            <pc:docMk/>
            <pc:sldMk cId="1465840960" sldId="305"/>
            <ac:spMk id="21" creationId="{5A12AD4A-9773-4B97-B476-51A44623BF9F}"/>
          </ac:spMkLst>
        </pc:spChg>
        <pc:spChg chg="mod modVis">
          <ac:chgData name="Nghĩa Phạm" userId="437b0e18d13f8e57" providerId="LiveId" clId="{1A73169F-B894-44F6-867D-4DBD99BF518C}" dt="2022-03-22T02:57:24.803" v="17304" actId="2085"/>
          <ac:spMkLst>
            <pc:docMk/>
            <pc:sldMk cId="1465840960" sldId="305"/>
            <ac:spMk id="22" creationId="{9A069C2A-497D-4DBF-BB0B-84BEC395C49B}"/>
          </ac:spMkLst>
        </pc:spChg>
        <pc:spChg chg="mod modVis">
          <ac:chgData name="Nghĩa Phạm" userId="437b0e18d13f8e57" providerId="LiveId" clId="{1A73169F-B894-44F6-867D-4DBD99BF518C}" dt="2022-03-22T02:54:31.273" v="17260" actId="14429"/>
          <ac:spMkLst>
            <pc:docMk/>
            <pc:sldMk cId="1465840960" sldId="305"/>
            <ac:spMk id="26" creationId="{7EF450C1-7EE6-4397-9B38-F54CB9EBFB78}"/>
          </ac:spMkLst>
        </pc:spChg>
        <pc:spChg chg="mod modVis">
          <ac:chgData name="Nghĩa Phạm" userId="437b0e18d13f8e57" providerId="LiveId" clId="{1A73169F-B894-44F6-867D-4DBD99BF518C}" dt="2022-03-22T02:54:27.263" v="17251" actId="14429"/>
          <ac:spMkLst>
            <pc:docMk/>
            <pc:sldMk cId="1465840960" sldId="305"/>
            <ac:spMk id="27" creationId="{F0A7C3A7-EEC1-44F7-B3E2-5DEAA1A6CCCB}"/>
          </ac:spMkLst>
        </pc:spChg>
        <pc:spChg chg="mod modVis">
          <ac:chgData name="Nghĩa Phạm" userId="437b0e18d13f8e57" providerId="LiveId" clId="{1A73169F-B894-44F6-867D-4DBD99BF518C}" dt="2022-03-22T02:54:28.952" v="17255" actId="14429"/>
          <ac:spMkLst>
            <pc:docMk/>
            <pc:sldMk cId="1465840960" sldId="305"/>
            <ac:spMk id="30" creationId="{146D9075-276A-47DB-A68A-07937C04DD4A}"/>
          </ac:spMkLst>
        </pc:spChg>
        <pc:grpChg chg="mod modVis">
          <ac:chgData name="Nghĩa Phạm" userId="437b0e18d13f8e57" providerId="LiveId" clId="{1A73169F-B894-44F6-867D-4DBD99BF518C}" dt="2022-03-22T02:54:30.922" v="17259" actId="14429"/>
          <ac:grpSpMkLst>
            <pc:docMk/>
            <pc:sldMk cId="1465840960" sldId="305"/>
            <ac:grpSpMk id="17" creationId="{4F9A12EA-3A69-4684-A828-86E9B396A3F9}"/>
          </ac:grpSpMkLst>
        </pc:grpChg>
        <pc:picChg chg="add del">
          <ac:chgData name="Nghĩa Phạm" userId="437b0e18d13f8e57" providerId="LiveId" clId="{1A73169F-B894-44F6-867D-4DBD99BF518C}" dt="2022-03-22T02:54:52.177" v="17281" actId="22"/>
          <ac:picMkLst>
            <pc:docMk/>
            <pc:sldMk cId="1465840960" sldId="305"/>
            <ac:picMk id="3" creationId="{74754520-EA22-479E-85D2-FF900B6237ED}"/>
          </ac:picMkLst>
        </pc:picChg>
      </pc:sldChg>
      <pc:sldChg chg="add del">
        <pc:chgData name="Nghĩa Phạm" userId="437b0e18d13f8e57" providerId="LiveId" clId="{1A73169F-B894-44F6-867D-4DBD99BF518C}" dt="2022-03-22T02:45:54.602" v="17065" actId="47"/>
        <pc:sldMkLst>
          <pc:docMk/>
          <pc:sldMk cId="3049345047" sldId="305"/>
        </pc:sldMkLst>
      </pc:sldChg>
      <pc:sldChg chg="addSp delSp modSp new del mod setBg">
        <pc:chgData name="Nghĩa Phạm" userId="437b0e18d13f8e57" providerId="LiveId" clId="{1A73169F-B894-44F6-867D-4DBD99BF518C}" dt="2022-03-22T02:21:35.471" v="16582" actId="47"/>
        <pc:sldMkLst>
          <pc:docMk/>
          <pc:sldMk cId="3531117914" sldId="305"/>
        </pc:sldMkLst>
        <pc:spChg chg="del">
          <ac:chgData name="Nghĩa Phạm" userId="437b0e18d13f8e57" providerId="LiveId" clId="{1A73169F-B894-44F6-867D-4DBD99BF518C}" dt="2022-03-22T02:07:46.253" v="16332" actId="478"/>
          <ac:spMkLst>
            <pc:docMk/>
            <pc:sldMk cId="3531117914" sldId="305"/>
            <ac:spMk id="2" creationId="{ADCBA5A3-0F58-4C06-B2C5-CA5C402AA750}"/>
          </ac:spMkLst>
        </pc:spChg>
        <pc:spChg chg="del">
          <ac:chgData name="Nghĩa Phạm" userId="437b0e18d13f8e57" providerId="LiveId" clId="{1A73169F-B894-44F6-867D-4DBD99BF518C}" dt="2022-03-22T02:07:46.253" v="16332" actId="478"/>
          <ac:spMkLst>
            <pc:docMk/>
            <pc:sldMk cId="3531117914" sldId="305"/>
            <ac:spMk id="3" creationId="{E38E1219-BF37-435E-8648-0760EEE3BA05}"/>
          </ac:spMkLst>
        </pc:spChg>
        <pc:spChg chg="add mod">
          <ac:chgData name="Nghĩa Phạm" userId="437b0e18d13f8e57" providerId="LiveId" clId="{1A73169F-B894-44F6-867D-4DBD99BF518C}" dt="2022-03-22T02:12:42.631" v="16418" actId="207"/>
          <ac:spMkLst>
            <pc:docMk/>
            <pc:sldMk cId="3531117914" sldId="305"/>
            <ac:spMk id="4" creationId="{45C9CDD7-F43F-480C-A81D-34879A4BC9D7}"/>
          </ac:spMkLst>
        </pc:spChg>
        <pc:spChg chg="add mod">
          <ac:chgData name="Nghĩa Phạm" userId="437b0e18d13f8e57" providerId="LiveId" clId="{1A73169F-B894-44F6-867D-4DBD99BF518C}" dt="2022-03-22T02:12:42.631" v="16418" actId="207"/>
          <ac:spMkLst>
            <pc:docMk/>
            <pc:sldMk cId="3531117914" sldId="305"/>
            <ac:spMk id="5" creationId="{B4D6FD8D-4EED-48A8-8B19-80EF749EF45F}"/>
          </ac:spMkLst>
        </pc:spChg>
        <pc:spChg chg="mod">
          <ac:chgData name="Nghĩa Phạm" userId="437b0e18d13f8e57" providerId="LiveId" clId="{1A73169F-B894-44F6-867D-4DBD99BF518C}" dt="2022-03-22T02:12:24.261" v="16415" actId="207"/>
          <ac:spMkLst>
            <pc:docMk/>
            <pc:sldMk cId="3531117914" sldId="305"/>
            <ac:spMk id="8" creationId="{74251AE8-CB78-4224-9134-2E67B9D605DD}"/>
          </ac:spMkLst>
        </pc:spChg>
        <pc:spChg chg="mod">
          <ac:chgData name="Nghĩa Phạm" userId="437b0e18d13f8e57" providerId="LiveId" clId="{1A73169F-B894-44F6-867D-4DBD99BF518C}" dt="2022-03-22T02:12:24.261" v="16415" actId="207"/>
          <ac:spMkLst>
            <pc:docMk/>
            <pc:sldMk cId="3531117914" sldId="305"/>
            <ac:spMk id="9" creationId="{8503888A-911B-418F-97AE-2B92DB76D7C3}"/>
          </ac:spMkLst>
        </pc:spChg>
        <pc:spChg chg="mod">
          <ac:chgData name="Nghĩa Phạm" userId="437b0e18d13f8e57" providerId="LiveId" clId="{1A73169F-B894-44F6-867D-4DBD99BF518C}" dt="2022-03-22T02:14:35.345" v="16438" actId="207"/>
          <ac:spMkLst>
            <pc:docMk/>
            <pc:sldMk cId="3531117914" sldId="305"/>
            <ac:spMk id="11" creationId="{9C837BD1-EF45-42C1-A764-C72A5AC8797B}"/>
          </ac:spMkLst>
        </pc:spChg>
        <pc:spChg chg="mod">
          <ac:chgData name="Nghĩa Phạm" userId="437b0e18d13f8e57" providerId="LiveId" clId="{1A73169F-B894-44F6-867D-4DBD99BF518C}" dt="2022-03-22T02:14:35.345" v="16438" actId="207"/>
          <ac:spMkLst>
            <pc:docMk/>
            <pc:sldMk cId="3531117914" sldId="305"/>
            <ac:spMk id="12" creationId="{D44D30FD-4CEF-4586-9693-C705EEBC3265}"/>
          </ac:spMkLst>
        </pc:spChg>
        <pc:spChg chg="add mod">
          <ac:chgData name="Nghĩa Phạm" userId="437b0e18d13f8e57" providerId="LiveId" clId="{1A73169F-B894-44F6-867D-4DBD99BF518C}" dt="2022-03-22T02:12:08.143" v="16410" actId="207"/>
          <ac:spMkLst>
            <pc:docMk/>
            <pc:sldMk cId="3531117914" sldId="305"/>
            <ac:spMk id="13" creationId="{51520745-3CB0-4710-AFA7-54C720A168BD}"/>
          </ac:spMkLst>
        </pc:spChg>
        <pc:grpChg chg="add mod ord">
          <ac:chgData name="Nghĩa Phạm" userId="437b0e18d13f8e57" providerId="LiveId" clId="{1A73169F-B894-44F6-867D-4DBD99BF518C}" dt="2022-03-22T02:12:42.631" v="16418" actId="207"/>
          <ac:grpSpMkLst>
            <pc:docMk/>
            <pc:sldMk cId="3531117914" sldId="305"/>
            <ac:grpSpMk id="6" creationId="{C244732F-38D0-4637-8DD1-2941D1AD2B21}"/>
          </ac:grpSpMkLst>
        </pc:grpChg>
        <pc:grpChg chg="add mod">
          <ac:chgData name="Nghĩa Phạm" userId="437b0e18d13f8e57" providerId="LiveId" clId="{1A73169F-B894-44F6-867D-4DBD99BF518C}" dt="2022-03-22T02:12:24.261" v="16415" actId="207"/>
          <ac:grpSpMkLst>
            <pc:docMk/>
            <pc:sldMk cId="3531117914" sldId="305"/>
            <ac:grpSpMk id="7" creationId="{7C8B033F-DD4D-478C-9FC6-9D9512525F7B}"/>
          </ac:grpSpMkLst>
        </pc:grpChg>
        <pc:grpChg chg="add mod ord">
          <ac:chgData name="Nghĩa Phạm" userId="437b0e18d13f8e57" providerId="LiveId" clId="{1A73169F-B894-44F6-867D-4DBD99BF518C}" dt="2022-03-22T02:14:35.345" v="16438" actId="207"/>
          <ac:grpSpMkLst>
            <pc:docMk/>
            <pc:sldMk cId="3531117914" sldId="305"/>
            <ac:grpSpMk id="10" creationId="{761A9F77-5EF9-4E5F-BD4E-E99679EAFB88}"/>
          </ac:grpSpMkLst>
        </pc:grpChg>
        <pc:picChg chg="add del mod">
          <ac:chgData name="Nghĩa Phạm" userId="437b0e18d13f8e57" providerId="LiveId" clId="{1A73169F-B894-44F6-867D-4DBD99BF518C}" dt="2022-03-22T02:14:44.182" v="16439" actId="478"/>
          <ac:picMkLst>
            <pc:docMk/>
            <pc:sldMk cId="3531117914" sldId="305"/>
            <ac:picMk id="15" creationId="{FC084134-2547-4563-83C0-9C39C32A0DBD}"/>
          </ac:picMkLst>
        </pc:picChg>
      </pc:sldChg>
      <pc:sldChg chg="addSp delSp modSp add del mod setBg">
        <pc:chgData name="Nghĩa Phạm" userId="437b0e18d13f8e57" providerId="LiveId" clId="{1A73169F-B894-44F6-867D-4DBD99BF518C}" dt="2022-03-22T02:18:39.808" v="16483" actId="47"/>
        <pc:sldMkLst>
          <pc:docMk/>
          <pc:sldMk cId="1184978223" sldId="306"/>
        </pc:sldMkLst>
        <pc:spChg chg="mod">
          <ac:chgData name="Nghĩa Phạm" userId="437b0e18d13f8e57" providerId="LiveId" clId="{1A73169F-B894-44F6-867D-4DBD99BF518C}" dt="2022-03-22T02:17:18.820" v="16452" actId="207"/>
          <ac:spMkLst>
            <pc:docMk/>
            <pc:sldMk cId="1184978223" sldId="306"/>
            <ac:spMk id="4" creationId="{45C9CDD7-F43F-480C-A81D-34879A4BC9D7}"/>
          </ac:spMkLst>
        </pc:spChg>
        <pc:spChg chg="mod">
          <ac:chgData name="Nghĩa Phạm" userId="437b0e18d13f8e57" providerId="LiveId" clId="{1A73169F-B894-44F6-867D-4DBD99BF518C}" dt="2022-03-22T02:17:18.820" v="16452" actId="207"/>
          <ac:spMkLst>
            <pc:docMk/>
            <pc:sldMk cId="1184978223" sldId="306"/>
            <ac:spMk id="5" creationId="{B4D6FD8D-4EED-48A8-8B19-80EF749EF45F}"/>
          </ac:spMkLst>
        </pc:spChg>
        <pc:spChg chg="mod">
          <ac:chgData name="Nghĩa Phạm" userId="437b0e18d13f8e57" providerId="LiveId" clId="{1A73169F-B894-44F6-867D-4DBD99BF518C}" dt="2022-03-22T02:17:14.766" v="16451" actId="207"/>
          <ac:spMkLst>
            <pc:docMk/>
            <pc:sldMk cId="1184978223" sldId="306"/>
            <ac:spMk id="8" creationId="{74251AE8-CB78-4224-9134-2E67B9D605DD}"/>
          </ac:spMkLst>
        </pc:spChg>
        <pc:spChg chg="mod">
          <ac:chgData name="Nghĩa Phạm" userId="437b0e18d13f8e57" providerId="LiveId" clId="{1A73169F-B894-44F6-867D-4DBD99BF518C}" dt="2022-03-22T02:17:14.766" v="16451" actId="207"/>
          <ac:spMkLst>
            <pc:docMk/>
            <pc:sldMk cId="1184978223" sldId="306"/>
            <ac:spMk id="9" creationId="{8503888A-911B-418F-97AE-2B92DB76D7C3}"/>
          </ac:spMkLst>
        </pc:spChg>
        <pc:spChg chg="mod topLvl">
          <ac:chgData name="Nghĩa Phạm" userId="437b0e18d13f8e57" providerId="LiveId" clId="{1A73169F-B894-44F6-867D-4DBD99BF518C}" dt="2022-03-22T02:18:01.103" v="16466" actId="164"/>
          <ac:spMkLst>
            <pc:docMk/>
            <pc:sldMk cId="1184978223" sldId="306"/>
            <ac:spMk id="11" creationId="{9C837BD1-EF45-42C1-A764-C72A5AC8797B}"/>
          </ac:spMkLst>
        </pc:spChg>
        <pc:spChg chg="mod topLvl">
          <ac:chgData name="Nghĩa Phạm" userId="437b0e18d13f8e57" providerId="LiveId" clId="{1A73169F-B894-44F6-867D-4DBD99BF518C}" dt="2022-03-22T02:18:01.103" v="16466" actId="164"/>
          <ac:spMkLst>
            <pc:docMk/>
            <pc:sldMk cId="1184978223" sldId="306"/>
            <ac:spMk id="12" creationId="{D44D30FD-4CEF-4586-9693-C705EEBC3265}"/>
          </ac:spMkLst>
        </pc:spChg>
        <pc:spChg chg="mod">
          <ac:chgData name="Nghĩa Phạm" userId="437b0e18d13f8e57" providerId="LiveId" clId="{1A73169F-B894-44F6-867D-4DBD99BF518C}" dt="2022-03-22T02:17:36.542" v="16459" actId="1076"/>
          <ac:spMkLst>
            <pc:docMk/>
            <pc:sldMk cId="1184978223" sldId="306"/>
            <ac:spMk id="13" creationId="{51520745-3CB0-4710-AFA7-54C720A168BD}"/>
          </ac:spMkLst>
        </pc:spChg>
        <pc:spChg chg="add del">
          <ac:chgData name="Nghĩa Phạm" userId="437b0e18d13f8e57" providerId="LiveId" clId="{1A73169F-B894-44F6-867D-4DBD99BF518C}" dt="2022-03-22T02:17:47.765" v="16462" actId="11529"/>
          <ac:spMkLst>
            <pc:docMk/>
            <pc:sldMk cId="1184978223" sldId="306"/>
            <ac:spMk id="14" creationId="{FB90B5FD-4832-4AAA-BE8E-9798EE9E5440}"/>
          </ac:spMkLst>
        </pc:spChg>
        <pc:grpChg chg="del mod">
          <ac:chgData name="Nghĩa Phạm" userId="437b0e18d13f8e57" providerId="LiveId" clId="{1A73169F-B894-44F6-867D-4DBD99BF518C}" dt="2022-03-22T02:18:13.949" v="16472" actId="478"/>
          <ac:grpSpMkLst>
            <pc:docMk/>
            <pc:sldMk cId="1184978223" sldId="306"/>
            <ac:grpSpMk id="6" creationId="{C244732F-38D0-4637-8DD1-2941D1AD2B21}"/>
          </ac:grpSpMkLst>
        </pc:grpChg>
        <pc:grpChg chg="del mod">
          <ac:chgData name="Nghĩa Phạm" userId="437b0e18d13f8e57" providerId="LiveId" clId="{1A73169F-B894-44F6-867D-4DBD99BF518C}" dt="2022-03-22T02:18:13.559" v="16471" actId="478"/>
          <ac:grpSpMkLst>
            <pc:docMk/>
            <pc:sldMk cId="1184978223" sldId="306"/>
            <ac:grpSpMk id="7" creationId="{7C8B033F-DD4D-478C-9FC6-9D9512525F7B}"/>
          </ac:grpSpMkLst>
        </pc:grpChg>
        <pc:grpChg chg="del mod">
          <ac:chgData name="Nghĩa Phạm" userId="437b0e18d13f8e57" providerId="LiveId" clId="{1A73169F-B894-44F6-867D-4DBD99BF518C}" dt="2022-03-22T02:17:50.262" v="16463" actId="165"/>
          <ac:grpSpMkLst>
            <pc:docMk/>
            <pc:sldMk cId="1184978223" sldId="306"/>
            <ac:grpSpMk id="10" creationId="{761A9F77-5EF9-4E5F-BD4E-E99679EAFB88}"/>
          </ac:grpSpMkLst>
        </pc:grpChg>
        <pc:grpChg chg="add mod">
          <ac:chgData name="Nghĩa Phạm" userId="437b0e18d13f8e57" providerId="LiveId" clId="{1A73169F-B894-44F6-867D-4DBD99BF518C}" dt="2022-03-22T02:18:16.516" v="16475" actId="1036"/>
          <ac:grpSpMkLst>
            <pc:docMk/>
            <pc:sldMk cId="1184978223" sldId="306"/>
            <ac:grpSpMk id="15" creationId="{851DD697-51EA-4C4E-B63B-900E87997F7E}"/>
          </ac:grpSpMkLst>
        </pc:grpChg>
        <pc:picChg chg="add del mod">
          <ac:chgData name="Nghĩa Phạm" userId="437b0e18d13f8e57" providerId="LiveId" clId="{1A73169F-B894-44F6-867D-4DBD99BF518C}" dt="2022-03-22T02:17:24.945" v="16455" actId="478"/>
          <ac:picMkLst>
            <pc:docMk/>
            <pc:sldMk cId="1184978223" sldId="306"/>
            <ac:picMk id="3" creationId="{8F6B1307-1C8B-4B4D-8B4A-695ADA67BC6D}"/>
          </ac:picMkLst>
        </pc:picChg>
      </pc:sldChg>
      <pc:sldChg chg="modSp add del mod">
        <pc:chgData name="Nghĩa Phạm" userId="437b0e18d13f8e57" providerId="LiveId" clId="{1A73169F-B894-44F6-867D-4DBD99BF518C}" dt="2022-03-22T02:49:28.112" v="17113" actId="47"/>
        <pc:sldMkLst>
          <pc:docMk/>
          <pc:sldMk cId="1255855788" sldId="306"/>
        </pc:sldMkLst>
        <pc:spChg chg="mod">
          <ac:chgData name="Nghĩa Phạm" userId="437b0e18d13f8e57" providerId="LiveId" clId="{1A73169F-B894-44F6-867D-4DBD99BF518C}" dt="2022-03-22T02:49:25.572" v="17112" actId="1076"/>
          <ac:spMkLst>
            <pc:docMk/>
            <pc:sldMk cId="1255855788" sldId="306"/>
            <ac:spMk id="22" creationId="{9A069C2A-497D-4DBF-BB0B-84BEC395C49B}"/>
          </ac:spMkLst>
        </pc:spChg>
      </pc:sldChg>
      <pc:sldChg chg="addSp delSp modSp add del mod modTransition setBg">
        <pc:chgData name="Nghĩa Phạm" userId="437b0e18d13f8e57" providerId="LiveId" clId="{1A73169F-B894-44F6-867D-4DBD99BF518C}" dt="2022-03-22T02:14:58.451" v="16444" actId="47"/>
        <pc:sldMkLst>
          <pc:docMk/>
          <pc:sldMk cId="3325619632" sldId="306"/>
        </pc:sldMkLst>
        <pc:spChg chg="del mod">
          <ac:chgData name="Nghĩa Phạm" userId="437b0e18d13f8e57" providerId="LiveId" clId="{1A73169F-B894-44F6-867D-4DBD99BF518C}" dt="2022-03-22T02:14:57.241" v="16443" actId="478"/>
          <ac:spMkLst>
            <pc:docMk/>
            <pc:sldMk cId="3325619632" sldId="306"/>
            <ac:spMk id="13" creationId="{51520745-3CB0-4710-AFA7-54C720A168BD}"/>
          </ac:spMkLst>
        </pc:spChg>
        <pc:grpChg chg="mod">
          <ac:chgData name="Nghĩa Phạm" userId="437b0e18d13f8e57" providerId="LiveId" clId="{1A73169F-B894-44F6-867D-4DBD99BF518C}" dt="2022-03-22T02:14:03.461" v="16435" actId="1038"/>
          <ac:grpSpMkLst>
            <pc:docMk/>
            <pc:sldMk cId="3325619632" sldId="306"/>
            <ac:grpSpMk id="10" creationId="{761A9F77-5EF9-4E5F-BD4E-E99679EAFB88}"/>
          </ac:grpSpMkLst>
        </pc:grpChg>
        <pc:picChg chg="add del mod">
          <ac:chgData name="Nghĩa Phạm" userId="437b0e18d13f8e57" providerId="LiveId" clId="{1A73169F-B894-44F6-867D-4DBD99BF518C}" dt="2022-03-22T02:14:45.811" v="16440" actId="478"/>
          <ac:picMkLst>
            <pc:docMk/>
            <pc:sldMk cId="3325619632" sldId="306"/>
            <ac:picMk id="3" creationId="{8B0E8AFE-49D6-47C8-8042-AA3D0F50A373}"/>
          </ac:picMkLst>
        </pc:picChg>
        <pc:picChg chg="del">
          <ac:chgData name="Nghĩa Phạm" userId="437b0e18d13f8e57" providerId="LiveId" clId="{1A73169F-B894-44F6-867D-4DBD99BF518C}" dt="2022-03-22T02:13:56.151" v="16432" actId="478"/>
          <ac:picMkLst>
            <pc:docMk/>
            <pc:sldMk cId="3325619632" sldId="306"/>
            <ac:picMk id="15" creationId="{FC084134-2547-4563-83C0-9C39C32A0DBD}"/>
          </ac:picMkLst>
        </pc:picChg>
      </pc:sldChg>
      <pc:sldChg chg="addSp delSp modSp add mod setBg">
        <pc:chgData name="Nghĩa Phạm" userId="437b0e18d13f8e57" providerId="LiveId" clId="{1A73169F-B894-44F6-867D-4DBD99BF518C}" dt="2022-03-22T04:00:42.338" v="17826" actId="1076"/>
        <pc:sldMkLst>
          <pc:docMk/>
          <pc:sldMk cId="4242455627" sldId="306"/>
        </pc:sldMkLst>
        <pc:spChg chg="add mod">
          <ac:chgData name="Nghĩa Phạm" userId="437b0e18d13f8e57" providerId="LiveId" clId="{1A73169F-B894-44F6-867D-4DBD99BF518C}" dt="2022-03-22T03:59:43.274" v="17816" actId="1076"/>
          <ac:spMkLst>
            <pc:docMk/>
            <pc:sldMk cId="4242455627" sldId="306"/>
            <ac:spMk id="2" creationId="{F1D0BE5C-0F69-4251-B6BB-36899FA4AB99}"/>
          </ac:spMkLst>
        </pc:spChg>
        <pc:spChg chg="mod">
          <ac:chgData name="Nghĩa Phạm" userId="437b0e18d13f8e57" providerId="LiveId" clId="{1A73169F-B894-44F6-867D-4DBD99BF518C}" dt="2022-03-22T03:03:25.612" v="17433" actId="1037"/>
          <ac:spMkLst>
            <pc:docMk/>
            <pc:sldMk cId="4242455627" sldId="306"/>
            <ac:spMk id="7" creationId="{7C1E642D-6C04-42FD-9E26-5C0E6D1B50B3}"/>
          </ac:spMkLst>
        </pc:spChg>
        <pc:spChg chg="mod modVis">
          <ac:chgData name="Nghĩa Phạm" userId="437b0e18d13f8e57" providerId="LiveId" clId="{1A73169F-B894-44F6-867D-4DBD99BF518C}" dt="2022-03-22T03:03:32.948" v="17447" actId="1037"/>
          <ac:spMkLst>
            <pc:docMk/>
            <pc:sldMk cId="4242455627" sldId="306"/>
            <ac:spMk id="9" creationId="{F331E4E4-5985-4C77-94E1-F9426CD45A97}"/>
          </ac:spMkLst>
        </pc:spChg>
        <pc:spChg chg="del mod modVis">
          <ac:chgData name="Nghĩa Phạm" userId="437b0e18d13f8e57" providerId="LiveId" clId="{1A73169F-B894-44F6-867D-4DBD99BF518C}" dt="2022-03-22T03:04:39.703" v="17455" actId="478"/>
          <ac:spMkLst>
            <pc:docMk/>
            <pc:sldMk cId="4242455627" sldId="306"/>
            <ac:spMk id="11" creationId="{4021526C-1C29-4E2F-AF43-0F262D015119}"/>
          </ac:spMkLst>
        </pc:spChg>
        <pc:spChg chg="mod modVis">
          <ac:chgData name="Nghĩa Phạm" userId="437b0e18d13f8e57" providerId="LiveId" clId="{1A73169F-B894-44F6-867D-4DBD99BF518C}" dt="2022-03-22T03:03:34.452" v="17448" actId="1037"/>
          <ac:spMkLst>
            <pc:docMk/>
            <pc:sldMk cId="4242455627" sldId="306"/>
            <ac:spMk id="12" creationId="{17076107-5254-4548-9D74-1D9877069F47}"/>
          </ac:spMkLst>
        </pc:spChg>
        <pc:spChg chg="add del mod">
          <ac:chgData name="Nghĩa Phạm" userId="437b0e18d13f8e57" providerId="LiveId" clId="{1A73169F-B894-44F6-867D-4DBD99BF518C}" dt="2022-03-22T02:49:42.478" v="17117"/>
          <ac:spMkLst>
            <pc:docMk/>
            <pc:sldMk cId="4242455627" sldId="306"/>
            <ac:spMk id="18" creationId="{F09A905E-A66B-4600-A78A-D5304DF56F25}"/>
          </ac:spMkLst>
        </pc:spChg>
        <pc:spChg chg="add del mod">
          <ac:chgData name="Nghĩa Phạm" userId="437b0e18d13f8e57" providerId="LiveId" clId="{1A73169F-B894-44F6-867D-4DBD99BF518C}" dt="2022-03-22T02:51:00.147" v="17157"/>
          <ac:spMkLst>
            <pc:docMk/>
            <pc:sldMk cId="4242455627" sldId="306"/>
            <ac:spMk id="19" creationId="{7BD7A9D8-7FAD-4925-A181-96479B21588C}"/>
          </ac:spMkLst>
        </pc:spChg>
        <pc:spChg chg="add mod">
          <ac:chgData name="Nghĩa Phạm" userId="437b0e18d13f8e57" providerId="LiveId" clId="{1A73169F-B894-44F6-867D-4DBD99BF518C}" dt="2022-03-22T04:00:19.880" v="17823"/>
          <ac:spMkLst>
            <pc:docMk/>
            <pc:sldMk cId="4242455627" sldId="306"/>
            <ac:spMk id="19" creationId="{C498B956-5F3E-466A-B8FF-C09E41B94E1D}"/>
          </ac:spMkLst>
        </pc:spChg>
        <pc:spChg chg="mod modVis">
          <ac:chgData name="Nghĩa Phạm" userId="437b0e18d13f8e57" providerId="LiveId" clId="{1A73169F-B894-44F6-867D-4DBD99BF518C}" dt="2022-03-22T02:59:45.012" v="17333" actId="2085"/>
          <ac:spMkLst>
            <pc:docMk/>
            <pc:sldMk cId="4242455627" sldId="306"/>
            <ac:spMk id="20" creationId="{5D3095C3-45D0-4295-A041-47925B37EEAF}"/>
          </ac:spMkLst>
        </pc:spChg>
        <pc:spChg chg="mod modVis">
          <ac:chgData name="Nghĩa Phạm" userId="437b0e18d13f8e57" providerId="LiveId" clId="{1A73169F-B894-44F6-867D-4DBD99BF518C}" dt="2022-03-22T03:07:06.943" v="17485" actId="14100"/>
          <ac:spMkLst>
            <pc:docMk/>
            <pc:sldMk cId="4242455627" sldId="306"/>
            <ac:spMk id="21" creationId="{5A12AD4A-9773-4B97-B476-51A44623BF9F}"/>
          </ac:spMkLst>
        </pc:spChg>
        <pc:spChg chg="add del mod modVis">
          <ac:chgData name="Nghĩa Phạm" userId="437b0e18d13f8e57" providerId="LiveId" clId="{1A73169F-B894-44F6-867D-4DBD99BF518C}" dt="2022-03-22T03:59:39.324" v="17815" actId="1076"/>
          <ac:spMkLst>
            <pc:docMk/>
            <pc:sldMk cId="4242455627" sldId="306"/>
            <ac:spMk id="22" creationId="{9A069C2A-497D-4DBF-BB0B-84BEC395C49B}"/>
          </ac:spMkLst>
        </pc:spChg>
        <pc:spChg chg="mod">
          <ac:chgData name="Nghĩa Phạm" userId="437b0e18d13f8e57" providerId="LiveId" clId="{1A73169F-B894-44F6-867D-4DBD99BF518C}" dt="2022-03-22T02:50:59.313" v="17155"/>
          <ac:spMkLst>
            <pc:docMk/>
            <pc:sldMk cId="4242455627" sldId="306"/>
            <ac:spMk id="23" creationId="{5D90CE8A-E428-41EB-93C6-80AC292E223B}"/>
          </ac:spMkLst>
        </pc:spChg>
        <pc:spChg chg="add mod">
          <ac:chgData name="Nghĩa Phạm" userId="437b0e18d13f8e57" providerId="LiveId" clId="{1A73169F-B894-44F6-867D-4DBD99BF518C}" dt="2022-03-22T04:00:19.880" v="17823"/>
          <ac:spMkLst>
            <pc:docMk/>
            <pc:sldMk cId="4242455627" sldId="306"/>
            <ac:spMk id="23" creationId="{8DA0AFBF-2F11-4FBD-B25E-9121939669E6}"/>
          </ac:spMkLst>
        </pc:spChg>
        <pc:spChg chg="add mod ord">
          <ac:chgData name="Nghĩa Phạm" userId="437b0e18d13f8e57" providerId="LiveId" clId="{1A73169F-B894-44F6-867D-4DBD99BF518C}" dt="2022-03-22T03:03:54.202" v="17451" actId="13244"/>
          <ac:spMkLst>
            <pc:docMk/>
            <pc:sldMk cId="4242455627" sldId="306"/>
            <ac:spMk id="24" creationId="{787E33D1-9CD5-4C57-BC7E-744F3CD5AD84}"/>
          </ac:spMkLst>
        </pc:spChg>
        <pc:spChg chg="add mod">
          <ac:chgData name="Nghĩa Phạm" userId="437b0e18d13f8e57" providerId="LiveId" clId="{1A73169F-B894-44F6-867D-4DBD99BF518C}" dt="2022-03-22T04:00:42.338" v="17826" actId="1076"/>
          <ac:spMkLst>
            <pc:docMk/>
            <pc:sldMk cId="4242455627" sldId="306"/>
            <ac:spMk id="25" creationId="{CA848786-FF19-4268-B56B-BD5CDE671302}"/>
          </ac:spMkLst>
        </pc:spChg>
        <pc:spChg chg="del mod modVis">
          <ac:chgData name="Nghĩa Phạm" userId="437b0e18d13f8e57" providerId="LiveId" clId="{1A73169F-B894-44F6-867D-4DBD99BF518C}" dt="2022-03-22T03:04:35.872" v="17454" actId="478"/>
          <ac:spMkLst>
            <pc:docMk/>
            <pc:sldMk cId="4242455627" sldId="306"/>
            <ac:spMk id="26" creationId="{7EF450C1-7EE6-4397-9B38-F54CB9EBFB78}"/>
          </ac:spMkLst>
        </pc:spChg>
        <pc:spChg chg="mod ord modVis">
          <ac:chgData name="Nghĩa Phạm" userId="437b0e18d13f8e57" providerId="LiveId" clId="{1A73169F-B894-44F6-867D-4DBD99BF518C}" dt="2022-03-22T02:59:16.522" v="17327" actId="1035"/>
          <ac:spMkLst>
            <pc:docMk/>
            <pc:sldMk cId="4242455627" sldId="306"/>
            <ac:spMk id="27" creationId="{F0A7C3A7-EEC1-44F7-B3E2-5DEAA1A6CCCB}"/>
          </ac:spMkLst>
        </pc:spChg>
        <pc:spChg chg="add del mod modVis">
          <ac:chgData name="Nghĩa Phạm" userId="437b0e18d13f8e57" providerId="LiveId" clId="{1A73169F-B894-44F6-867D-4DBD99BF518C}" dt="2022-03-22T02:53:49.162" v="17228" actId="14429"/>
          <ac:spMkLst>
            <pc:docMk/>
            <pc:sldMk cId="4242455627" sldId="306"/>
            <ac:spMk id="30" creationId="{146D9075-276A-47DB-A68A-07937C04DD4A}"/>
          </ac:spMkLst>
        </pc:spChg>
        <pc:grpChg chg="mod modVis">
          <ac:chgData name="Nghĩa Phạm" userId="437b0e18d13f8e57" providerId="LiveId" clId="{1A73169F-B894-44F6-867D-4DBD99BF518C}" dt="2022-03-22T03:03:29.034" v="17441" actId="1038"/>
          <ac:grpSpMkLst>
            <pc:docMk/>
            <pc:sldMk cId="4242455627" sldId="306"/>
            <ac:grpSpMk id="17" creationId="{4F9A12EA-3A69-4684-A828-86E9B396A3F9}"/>
          </ac:grpSpMkLst>
        </pc:grpChg>
        <pc:picChg chg="add del">
          <ac:chgData name="Nghĩa Phạm" userId="437b0e18d13f8e57" providerId="LiveId" clId="{1A73169F-B894-44F6-867D-4DBD99BF518C}" dt="2022-03-22T02:53:44.231" v="17222" actId="478"/>
          <ac:picMkLst>
            <pc:docMk/>
            <pc:sldMk cId="4242455627" sldId="306"/>
            <ac:picMk id="3" creationId="{A4D6391F-9B1E-4421-ABB0-5FA660D78CDF}"/>
          </ac:picMkLst>
        </pc:picChg>
        <pc:picChg chg="add mod">
          <ac:chgData name="Nghĩa Phạm" userId="437b0e18d13f8e57" providerId="LiveId" clId="{1A73169F-B894-44F6-867D-4DBD99BF518C}" dt="2022-03-22T04:00:13.593" v="17822" actId="1076"/>
          <ac:picMkLst>
            <pc:docMk/>
            <pc:sldMk cId="4242455627" sldId="306"/>
            <ac:picMk id="4" creationId="{2FA3611D-A114-412F-A252-DF33BCFAA831}"/>
          </ac:picMkLst>
        </pc:picChg>
        <pc:picChg chg="add del mod">
          <ac:chgData name="Nghĩa Phạm" userId="437b0e18d13f8e57" providerId="LiveId" clId="{1A73169F-B894-44F6-867D-4DBD99BF518C}" dt="2022-03-22T03:07:41.768" v="17493" actId="478"/>
          <ac:picMkLst>
            <pc:docMk/>
            <pc:sldMk cId="4242455627" sldId="306"/>
            <ac:picMk id="5" creationId="{DF20E3C1-02EC-4C03-9485-3D57871B9110}"/>
          </ac:picMkLst>
        </pc:picChg>
        <pc:picChg chg="add mod">
          <ac:chgData name="Nghĩa Phạm" userId="437b0e18d13f8e57" providerId="LiveId" clId="{1A73169F-B894-44F6-867D-4DBD99BF518C}" dt="2022-03-22T04:00:19.880" v="17823"/>
          <ac:picMkLst>
            <pc:docMk/>
            <pc:sldMk cId="4242455627" sldId="306"/>
            <ac:picMk id="18" creationId="{B112F257-291D-4E09-9786-CDF1B716332B}"/>
          </ac:picMkLst>
        </pc:picChg>
        <pc:picChg chg="add del mod">
          <ac:chgData name="Nghĩa Phạm" userId="437b0e18d13f8e57" providerId="LiveId" clId="{1A73169F-B894-44F6-867D-4DBD99BF518C}" dt="2022-03-22T03:07:42.565" v="17494" actId="478"/>
          <ac:picMkLst>
            <pc:docMk/>
            <pc:sldMk cId="4242455627" sldId="306"/>
            <ac:picMk id="25" creationId="{6F306EE8-6EC7-4735-BD99-B42DAC3B7F69}"/>
          </ac:picMkLst>
        </pc:picChg>
      </pc:sldChg>
      <pc:sldChg chg="add del">
        <pc:chgData name="Nghĩa Phạm" userId="437b0e18d13f8e57" providerId="LiveId" clId="{1A73169F-B894-44F6-867D-4DBD99BF518C}" dt="2022-03-22T02:14:46.831" v="16441" actId="47"/>
        <pc:sldMkLst>
          <pc:docMk/>
          <pc:sldMk cId="2752052427" sldId="307"/>
        </pc:sldMkLst>
      </pc:sldChg>
      <pc:sldChg chg="addSp delSp modSp add del mod modTransition">
        <pc:chgData name="Nghĩa Phạm" userId="437b0e18d13f8e57" providerId="LiveId" clId="{1A73169F-B894-44F6-867D-4DBD99BF518C}" dt="2022-03-22T02:28:19.055" v="16662" actId="47"/>
        <pc:sldMkLst>
          <pc:docMk/>
          <pc:sldMk cId="3447877821" sldId="307"/>
        </pc:sldMkLst>
        <pc:spChg chg="add del mod">
          <ac:chgData name="Nghĩa Phạm" userId="437b0e18d13f8e57" providerId="LiveId" clId="{1A73169F-B894-44F6-867D-4DBD99BF518C}" dt="2022-03-22T02:18:45.622" v="16489"/>
          <ac:spMkLst>
            <pc:docMk/>
            <pc:sldMk cId="3447877821" sldId="307"/>
            <ac:spMk id="6" creationId="{45C6D555-5FF2-42B7-BFD7-3BE0E6B709A3}"/>
          </ac:spMkLst>
        </pc:spChg>
        <pc:spChg chg="add del mod">
          <ac:chgData name="Nghĩa Phạm" userId="437b0e18d13f8e57" providerId="LiveId" clId="{1A73169F-B894-44F6-867D-4DBD99BF518C}" dt="2022-03-22T02:18:45.209" v="16488"/>
          <ac:spMkLst>
            <pc:docMk/>
            <pc:sldMk cId="3447877821" sldId="307"/>
            <ac:spMk id="7" creationId="{8E80DD89-FBE9-4FFE-81D4-DA91AF740CEC}"/>
          </ac:spMkLst>
        </pc:spChg>
        <pc:spChg chg="add del mod">
          <ac:chgData name="Nghĩa Phạm" userId="437b0e18d13f8e57" providerId="LiveId" clId="{1A73169F-B894-44F6-867D-4DBD99BF518C}" dt="2022-03-22T02:18:52.528" v="16495" actId="478"/>
          <ac:spMkLst>
            <pc:docMk/>
            <pc:sldMk cId="3447877821" sldId="307"/>
            <ac:spMk id="8" creationId="{15758C14-C6A1-49A2-80BD-055CF5AFDC42}"/>
          </ac:spMkLst>
        </pc:spChg>
        <pc:spChg chg="mod">
          <ac:chgData name="Nghĩa Phạm" userId="437b0e18d13f8e57" providerId="LiveId" clId="{1A73169F-B894-44F6-867D-4DBD99BF518C}" dt="2022-03-22T02:20:42.322" v="16566" actId="1076"/>
          <ac:spMkLst>
            <pc:docMk/>
            <pc:sldMk cId="3447877821" sldId="307"/>
            <ac:spMk id="10" creationId="{D0E82A7D-A570-4568-ADEF-E25C8FC830EF}"/>
          </ac:spMkLst>
        </pc:spChg>
        <pc:spChg chg="mod">
          <ac:chgData name="Nghĩa Phạm" userId="437b0e18d13f8e57" providerId="LiveId" clId="{1A73169F-B894-44F6-867D-4DBD99BF518C}" dt="2022-03-22T02:19:16.820" v="16503" actId="207"/>
          <ac:spMkLst>
            <pc:docMk/>
            <pc:sldMk cId="3447877821" sldId="307"/>
            <ac:spMk id="11" creationId="{9C837BD1-EF45-42C1-A764-C72A5AC8797B}"/>
          </ac:spMkLst>
        </pc:spChg>
        <pc:spChg chg="mod">
          <ac:chgData name="Nghĩa Phạm" userId="437b0e18d13f8e57" providerId="LiveId" clId="{1A73169F-B894-44F6-867D-4DBD99BF518C}" dt="2022-03-22T02:19:16.820" v="16503" actId="207"/>
          <ac:spMkLst>
            <pc:docMk/>
            <pc:sldMk cId="3447877821" sldId="307"/>
            <ac:spMk id="12" creationId="{D44D30FD-4CEF-4586-9693-C705EEBC3265}"/>
          </ac:spMkLst>
        </pc:spChg>
        <pc:spChg chg="mod">
          <ac:chgData name="Nghĩa Phạm" userId="437b0e18d13f8e57" providerId="LiveId" clId="{1A73169F-B894-44F6-867D-4DBD99BF518C}" dt="2022-03-22T02:20:50.811" v="16567" actId="1076"/>
          <ac:spMkLst>
            <pc:docMk/>
            <pc:sldMk cId="3447877821" sldId="307"/>
            <ac:spMk id="13" creationId="{51520745-3CB0-4710-AFA7-54C720A168BD}"/>
          </ac:spMkLst>
        </pc:spChg>
        <pc:spChg chg="mod">
          <ac:chgData name="Nghĩa Phạm" userId="437b0e18d13f8e57" providerId="LiveId" clId="{1A73169F-B894-44F6-867D-4DBD99BF518C}" dt="2022-03-22T02:19:56.311" v="16524" actId="207"/>
          <ac:spMkLst>
            <pc:docMk/>
            <pc:sldMk cId="3447877821" sldId="307"/>
            <ac:spMk id="14" creationId="{8D31D69F-72EE-4E6A-8359-38890F71D8D8}"/>
          </ac:spMkLst>
        </pc:spChg>
        <pc:spChg chg="del mod topLvl">
          <ac:chgData name="Nghĩa Phạm" userId="437b0e18d13f8e57" providerId="LiveId" clId="{1A73169F-B894-44F6-867D-4DBD99BF518C}" dt="2022-03-22T02:19:19.704" v="16505" actId="478"/>
          <ac:spMkLst>
            <pc:docMk/>
            <pc:sldMk cId="3447877821" sldId="307"/>
            <ac:spMk id="17" creationId="{4E7FCFB8-48E3-42DE-84E1-7A8BEA7A2849}"/>
          </ac:spMkLst>
        </pc:spChg>
        <pc:spChg chg="del mod topLvl">
          <ac:chgData name="Nghĩa Phạm" userId="437b0e18d13f8e57" providerId="LiveId" clId="{1A73169F-B894-44F6-867D-4DBD99BF518C}" dt="2022-03-22T02:19:24.778" v="16509" actId="478"/>
          <ac:spMkLst>
            <pc:docMk/>
            <pc:sldMk cId="3447877821" sldId="307"/>
            <ac:spMk id="18" creationId="{CED5710C-E2E0-4BAE-A4C3-E68C84F71542}"/>
          </ac:spMkLst>
        </pc:spChg>
        <pc:spChg chg="del mod topLvl">
          <ac:chgData name="Nghĩa Phạm" userId="437b0e18d13f8e57" providerId="LiveId" clId="{1A73169F-B894-44F6-867D-4DBD99BF518C}" dt="2022-03-22T02:19:45.278" v="16521" actId="478"/>
          <ac:spMkLst>
            <pc:docMk/>
            <pc:sldMk cId="3447877821" sldId="307"/>
            <ac:spMk id="20" creationId="{4A38ED19-8AB7-4D68-A105-FC1C17832FFA}"/>
          </ac:spMkLst>
        </pc:spChg>
        <pc:spChg chg="mod topLvl">
          <ac:chgData name="Nghĩa Phạm" userId="437b0e18d13f8e57" providerId="LiveId" clId="{1A73169F-B894-44F6-867D-4DBD99BF518C}" dt="2022-03-22T02:19:45.278" v="16521" actId="478"/>
          <ac:spMkLst>
            <pc:docMk/>
            <pc:sldMk cId="3447877821" sldId="307"/>
            <ac:spMk id="21" creationId="{FFBADB7F-13BB-4E4A-92E8-013FC74E00AE}"/>
          </ac:spMkLst>
        </pc:spChg>
        <pc:grpChg chg="add mod">
          <ac:chgData name="Nghĩa Phạm" userId="437b0e18d13f8e57" providerId="LiveId" clId="{1A73169F-B894-44F6-867D-4DBD99BF518C}" dt="2022-03-22T02:20:35.962" v="16565" actId="1035"/>
          <ac:grpSpMkLst>
            <pc:docMk/>
            <pc:sldMk cId="3447877821" sldId="307"/>
            <ac:grpSpMk id="9" creationId="{9C4891AB-34FB-4586-AF90-E53581FDFB75}"/>
          </ac:grpSpMkLst>
        </pc:grpChg>
        <pc:grpChg chg="mod">
          <ac:chgData name="Nghĩa Phạm" userId="437b0e18d13f8e57" providerId="LiveId" clId="{1A73169F-B894-44F6-867D-4DBD99BF518C}" dt="2022-03-22T02:24:39.862" v="16654" actId="14100"/>
          <ac:grpSpMkLst>
            <pc:docMk/>
            <pc:sldMk cId="3447877821" sldId="307"/>
            <ac:grpSpMk id="15" creationId="{851DD697-51EA-4C4E-B63B-900E87997F7E}"/>
          </ac:grpSpMkLst>
        </pc:grpChg>
        <pc:grpChg chg="add del mod">
          <ac:chgData name="Nghĩa Phạm" userId="437b0e18d13f8e57" providerId="LiveId" clId="{1A73169F-B894-44F6-867D-4DBD99BF518C}" dt="2022-03-22T02:19:19.704" v="16505" actId="478"/>
          <ac:grpSpMkLst>
            <pc:docMk/>
            <pc:sldMk cId="3447877821" sldId="307"/>
            <ac:grpSpMk id="16" creationId="{1587B46C-FA26-4349-BF51-FCB04662E85D}"/>
          </ac:grpSpMkLst>
        </pc:grpChg>
        <pc:grpChg chg="add del mod">
          <ac:chgData name="Nghĩa Phạm" userId="437b0e18d13f8e57" providerId="LiveId" clId="{1A73169F-B894-44F6-867D-4DBD99BF518C}" dt="2022-03-22T02:19:45.278" v="16521" actId="478"/>
          <ac:grpSpMkLst>
            <pc:docMk/>
            <pc:sldMk cId="3447877821" sldId="307"/>
            <ac:grpSpMk id="19" creationId="{73B821BC-5899-445E-A894-EB98D4C51979}"/>
          </ac:grpSpMkLst>
        </pc:grpChg>
        <pc:picChg chg="add del mod">
          <ac:chgData name="Nghĩa Phạm" userId="437b0e18d13f8e57" providerId="LiveId" clId="{1A73169F-B894-44F6-867D-4DBD99BF518C}" dt="2022-03-22T02:19:20.268" v="16506" actId="478"/>
          <ac:picMkLst>
            <pc:docMk/>
            <pc:sldMk cId="3447877821" sldId="307"/>
            <ac:picMk id="3" creationId="{268D6311-F211-49B9-A4D0-F7E9DC894493}"/>
          </ac:picMkLst>
        </pc:picChg>
        <pc:picChg chg="add del mod">
          <ac:chgData name="Nghĩa Phạm" userId="437b0e18d13f8e57" providerId="LiveId" clId="{1A73169F-B894-44F6-867D-4DBD99BF518C}" dt="2022-03-22T02:19:58.011" v="16525" actId="478"/>
          <ac:picMkLst>
            <pc:docMk/>
            <pc:sldMk cId="3447877821" sldId="307"/>
            <ac:picMk id="5" creationId="{3F85B62F-2AAE-49BD-85FE-805B22FD85E5}"/>
          </ac:picMkLst>
        </pc:picChg>
      </pc:sldChg>
      <pc:sldChg chg="addSp delSp modSp add mod">
        <pc:chgData name="Nghĩa Phạm" userId="437b0e18d13f8e57" providerId="LiveId" clId="{1A73169F-B894-44F6-867D-4DBD99BF518C}" dt="2022-03-22T04:05:19.202" v="17887" actId="1076"/>
        <pc:sldMkLst>
          <pc:docMk/>
          <pc:sldMk cId="4045081835" sldId="307"/>
        </pc:sldMkLst>
        <pc:spChg chg="add mod">
          <ac:chgData name="Nghĩa Phạm" userId="437b0e18d13f8e57" providerId="LiveId" clId="{1A73169F-B894-44F6-867D-4DBD99BF518C}" dt="2022-03-22T04:03:22.042" v="17852" actId="14100"/>
          <ac:spMkLst>
            <pc:docMk/>
            <pc:sldMk cId="4045081835" sldId="307"/>
            <ac:spMk id="2" creationId="{DE84FD3C-BDE8-4A30-AAEC-79C3426D2175}"/>
          </ac:spMkLst>
        </pc:spChg>
        <pc:spChg chg="add mod">
          <ac:chgData name="Nghĩa Phạm" userId="437b0e18d13f8e57" providerId="LiveId" clId="{1A73169F-B894-44F6-867D-4DBD99BF518C}" dt="2022-03-22T04:04:55.202" v="17881" actId="1076"/>
          <ac:spMkLst>
            <pc:docMk/>
            <pc:sldMk cId="4045081835" sldId="307"/>
            <ac:spMk id="5" creationId="{4E224246-4F09-4EDE-BF73-E21E091B30C3}"/>
          </ac:spMkLst>
        </pc:spChg>
        <pc:spChg chg="del">
          <ac:chgData name="Nghĩa Phạm" userId="437b0e18d13f8e57" providerId="LiveId" clId="{1A73169F-B894-44F6-867D-4DBD99BF518C}" dt="2022-03-22T03:05:40.272" v="17468"/>
          <ac:spMkLst>
            <pc:docMk/>
            <pc:sldMk cId="4045081835" sldId="307"/>
            <ac:spMk id="9" creationId="{F331E4E4-5985-4C77-94E1-F9426CD45A97}"/>
          </ac:spMkLst>
        </pc:spChg>
        <pc:spChg chg="del mod">
          <ac:chgData name="Nghĩa Phạm" userId="437b0e18d13f8e57" providerId="LiveId" clId="{1A73169F-B894-44F6-867D-4DBD99BF518C}" dt="2022-03-22T03:01:57.262" v="17369"/>
          <ac:spMkLst>
            <pc:docMk/>
            <pc:sldMk cId="4045081835" sldId="307"/>
            <ac:spMk id="12" creationId="{17076107-5254-4548-9D74-1D9877069F47}"/>
          </ac:spMkLst>
        </pc:spChg>
        <pc:spChg chg="add del mod">
          <ac:chgData name="Nghĩa Phạm" userId="437b0e18d13f8e57" providerId="LiveId" clId="{1A73169F-B894-44F6-867D-4DBD99BF518C}" dt="2022-03-22T04:01:16.818" v="17830"/>
          <ac:spMkLst>
            <pc:docMk/>
            <pc:sldMk cId="4045081835" sldId="307"/>
            <ac:spMk id="14" creationId="{B59303DD-4ED5-4EC7-B055-65623534FD62}"/>
          </ac:spMkLst>
        </pc:spChg>
        <pc:spChg chg="add del mod">
          <ac:chgData name="Nghĩa Phạm" userId="437b0e18d13f8e57" providerId="LiveId" clId="{1A73169F-B894-44F6-867D-4DBD99BF518C}" dt="2022-03-22T04:01:16.818" v="17830"/>
          <ac:spMkLst>
            <pc:docMk/>
            <pc:sldMk cId="4045081835" sldId="307"/>
            <ac:spMk id="15" creationId="{C930723F-FFE6-4F4B-B891-009093C14DC0}"/>
          </ac:spMkLst>
        </pc:spChg>
        <pc:spChg chg="mod">
          <ac:chgData name="Nghĩa Phạm" userId="437b0e18d13f8e57" providerId="LiveId" clId="{1A73169F-B894-44F6-867D-4DBD99BF518C}" dt="2022-03-22T03:01:38.717" v="17364"/>
          <ac:spMkLst>
            <pc:docMk/>
            <pc:sldMk cId="4045081835" sldId="307"/>
            <ac:spMk id="18" creationId="{DB690E60-C133-478B-90D4-29C7E4EC325E}"/>
          </ac:spMkLst>
        </pc:spChg>
        <pc:spChg chg="add mod">
          <ac:chgData name="Nghĩa Phạm" userId="437b0e18d13f8e57" providerId="LiveId" clId="{1A73169F-B894-44F6-867D-4DBD99BF518C}" dt="2022-03-22T03:01:47.512" v="17368" actId="571"/>
          <ac:spMkLst>
            <pc:docMk/>
            <pc:sldMk cId="4045081835" sldId="307"/>
            <ac:spMk id="19" creationId="{D9A27987-E3F9-4E04-B091-6AE40CAD603C}"/>
          </ac:spMkLst>
        </pc:spChg>
        <pc:spChg chg="add del mod">
          <ac:chgData name="Nghĩa Phạm" userId="437b0e18d13f8e57" providerId="LiveId" clId="{1A73169F-B894-44F6-867D-4DBD99BF518C}" dt="2022-03-22T04:01:16.818" v="17830"/>
          <ac:spMkLst>
            <pc:docMk/>
            <pc:sldMk cId="4045081835" sldId="307"/>
            <ac:spMk id="20" creationId="{1715C9F0-28FD-4624-9DF8-266B05E709FC}"/>
          </ac:spMkLst>
        </pc:spChg>
        <pc:spChg chg="del">
          <ac:chgData name="Nghĩa Phạm" userId="437b0e18d13f8e57" providerId="LiveId" clId="{1A73169F-B894-44F6-867D-4DBD99BF518C}" dt="2022-03-22T03:05:40.272" v="17468"/>
          <ac:spMkLst>
            <pc:docMk/>
            <pc:sldMk cId="4045081835" sldId="307"/>
            <ac:spMk id="20" creationId="{5D3095C3-45D0-4295-A041-47925B37EEAF}"/>
          </ac:spMkLst>
        </pc:spChg>
        <pc:spChg chg="add del mod">
          <ac:chgData name="Nghĩa Phạm" userId="437b0e18d13f8e57" providerId="LiveId" clId="{1A73169F-B894-44F6-867D-4DBD99BF518C}" dt="2022-03-22T03:01:57.262" v="17369"/>
          <ac:spMkLst>
            <pc:docMk/>
            <pc:sldMk cId="4045081835" sldId="307"/>
            <ac:spMk id="21" creationId="{5A12AD4A-9773-4B97-B476-51A44623BF9F}"/>
          </ac:spMkLst>
        </pc:spChg>
        <pc:spChg chg="add del mod">
          <ac:chgData name="Nghĩa Phạm" userId="437b0e18d13f8e57" providerId="LiveId" clId="{1A73169F-B894-44F6-867D-4DBD99BF518C}" dt="2022-03-22T04:01:16.818" v="17830"/>
          <ac:spMkLst>
            <pc:docMk/>
            <pc:sldMk cId="4045081835" sldId="307"/>
            <ac:spMk id="21" creationId="{B1D7CB93-632C-44FA-B4C7-0C343412E2D8}"/>
          </ac:spMkLst>
        </pc:spChg>
        <pc:spChg chg="mod modVis">
          <ac:chgData name="Nghĩa Phạm" userId="437b0e18d13f8e57" providerId="LiveId" clId="{1A73169F-B894-44F6-867D-4DBD99BF518C}" dt="2022-03-22T03:06:21.182" v="17477" actId="2085"/>
          <ac:spMkLst>
            <pc:docMk/>
            <pc:sldMk cId="4045081835" sldId="307"/>
            <ac:spMk id="22" creationId="{9A069C2A-497D-4DBF-BB0B-84BEC395C49B}"/>
          </ac:spMkLst>
        </pc:spChg>
        <pc:spChg chg="add mod">
          <ac:chgData name="Nghĩa Phạm" userId="437b0e18d13f8e57" providerId="LiveId" clId="{1A73169F-B894-44F6-867D-4DBD99BF518C}" dt="2022-03-22T04:01:30.686" v="17833"/>
          <ac:spMkLst>
            <pc:docMk/>
            <pc:sldMk cId="4045081835" sldId="307"/>
            <ac:spMk id="23" creationId="{36FB34A6-0200-4439-9D54-083CDC6481A7}"/>
          </ac:spMkLst>
        </pc:spChg>
        <pc:spChg chg="add mod">
          <ac:chgData name="Nghĩa Phạm" userId="437b0e18d13f8e57" providerId="LiveId" clId="{1A73169F-B894-44F6-867D-4DBD99BF518C}" dt="2022-03-22T03:01:47.512" v="17368" actId="571"/>
          <ac:spMkLst>
            <pc:docMk/>
            <pc:sldMk cId="4045081835" sldId="307"/>
            <ac:spMk id="23" creationId="{4434FF94-BEB3-4AE9-A0A7-751CBADEC4FE}"/>
          </ac:spMkLst>
        </pc:spChg>
        <pc:spChg chg="mod ord">
          <ac:chgData name="Nghĩa Phạm" userId="437b0e18d13f8e57" providerId="LiveId" clId="{1A73169F-B894-44F6-867D-4DBD99BF518C}" dt="2022-03-22T03:04:12.962" v="17452" actId="13244"/>
          <ac:spMkLst>
            <pc:docMk/>
            <pc:sldMk cId="4045081835" sldId="307"/>
            <ac:spMk id="24" creationId="{28907B82-DC62-42AB-B2AC-D44EE6B4F09B}"/>
          </ac:spMkLst>
        </pc:spChg>
        <pc:spChg chg="add del mod ord">
          <ac:chgData name="Nghĩa Phạm" userId="437b0e18d13f8e57" providerId="LiveId" clId="{1A73169F-B894-44F6-867D-4DBD99BF518C}" dt="2022-03-22T03:04:23.223" v="17453" actId="478"/>
          <ac:spMkLst>
            <pc:docMk/>
            <pc:sldMk cId="4045081835" sldId="307"/>
            <ac:spMk id="25" creationId="{F464C2BC-CD04-456C-9C91-1C3E604D489F}"/>
          </ac:spMkLst>
        </pc:spChg>
        <pc:spChg chg="mod ord">
          <ac:chgData name="Nghĩa Phạm" userId="437b0e18d13f8e57" providerId="LiveId" clId="{1A73169F-B894-44F6-867D-4DBD99BF518C}" dt="2022-03-22T04:04:53.079" v="17880" actId="1076"/>
          <ac:spMkLst>
            <pc:docMk/>
            <pc:sldMk cId="4045081835" sldId="307"/>
            <ac:spMk id="28" creationId="{6A8FF260-106C-438E-8DFD-61C6EDBD2F40}"/>
          </ac:spMkLst>
        </pc:spChg>
        <pc:spChg chg="add del mod">
          <ac:chgData name="Nghĩa Phạm" userId="437b0e18d13f8e57" providerId="LiveId" clId="{1A73169F-B894-44F6-867D-4DBD99BF518C}" dt="2022-03-22T03:06:17.682" v="17476" actId="478"/>
          <ac:spMkLst>
            <pc:docMk/>
            <pc:sldMk cId="4045081835" sldId="307"/>
            <ac:spMk id="29" creationId="{A72E2854-BE21-4A2B-874A-17C32BC21E8F}"/>
          </ac:spMkLst>
        </pc:spChg>
        <pc:spChg chg="add del mod">
          <ac:chgData name="Nghĩa Phạm" userId="437b0e18d13f8e57" providerId="LiveId" clId="{1A73169F-B894-44F6-867D-4DBD99BF518C}" dt="2022-03-22T03:01:44.412" v="17366" actId="1076"/>
          <ac:spMkLst>
            <pc:docMk/>
            <pc:sldMk cId="4045081835" sldId="307"/>
            <ac:spMk id="30" creationId="{146D9075-276A-47DB-A68A-07937C04DD4A}"/>
          </ac:spMkLst>
        </pc:spChg>
        <pc:spChg chg="add mod">
          <ac:chgData name="Nghĩa Phạm" userId="437b0e18d13f8e57" providerId="LiveId" clId="{1A73169F-B894-44F6-867D-4DBD99BF518C}" dt="2022-03-22T04:01:30.686" v="17833"/>
          <ac:spMkLst>
            <pc:docMk/>
            <pc:sldMk cId="4045081835" sldId="307"/>
            <ac:spMk id="31" creationId="{13A6A516-2662-4054-B031-3CC060CFC602}"/>
          </ac:spMkLst>
        </pc:spChg>
        <pc:spChg chg="add mod">
          <ac:chgData name="Nghĩa Phạm" userId="437b0e18d13f8e57" providerId="LiveId" clId="{1A73169F-B894-44F6-867D-4DBD99BF518C}" dt="2022-03-22T04:01:30.686" v="17833"/>
          <ac:spMkLst>
            <pc:docMk/>
            <pc:sldMk cId="4045081835" sldId="307"/>
            <ac:spMk id="32" creationId="{B932C6EB-B266-4245-9310-4FF46F89B1FB}"/>
          </ac:spMkLst>
        </pc:spChg>
        <pc:spChg chg="add mod">
          <ac:chgData name="Nghĩa Phạm" userId="437b0e18d13f8e57" providerId="LiveId" clId="{1A73169F-B894-44F6-867D-4DBD99BF518C}" dt="2022-03-22T04:01:30.686" v="17833"/>
          <ac:spMkLst>
            <pc:docMk/>
            <pc:sldMk cId="4045081835" sldId="307"/>
            <ac:spMk id="33" creationId="{F8FB5F90-7110-4415-BF67-AAF0DB9798E9}"/>
          </ac:spMkLst>
        </pc:spChg>
        <pc:grpChg chg="mod">
          <ac:chgData name="Nghĩa Phạm" userId="437b0e18d13f8e57" providerId="LiveId" clId="{1A73169F-B894-44F6-867D-4DBD99BF518C}" dt="2022-03-22T03:03:08.932" v="17408" actId="1035"/>
          <ac:grpSpMkLst>
            <pc:docMk/>
            <pc:sldMk cId="4045081835" sldId="307"/>
            <ac:grpSpMk id="17" creationId="{4F9A12EA-3A69-4684-A828-86E9B396A3F9}"/>
          </ac:grpSpMkLst>
        </pc:grpChg>
        <pc:picChg chg="add mod">
          <ac:chgData name="Nghĩa Phạm" userId="437b0e18d13f8e57" providerId="LiveId" clId="{1A73169F-B894-44F6-867D-4DBD99BF518C}" dt="2022-03-22T04:04:01.692" v="17860" actId="1076"/>
          <ac:picMkLst>
            <pc:docMk/>
            <pc:sldMk cId="4045081835" sldId="307"/>
            <ac:picMk id="4" creationId="{2991EE88-2CA2-43FA-8AFE-2E2D59796026}"/>
          </ac:picMkLst>
        </pc:picChg>
        <pc:picChg chg="add mod">
          <ac:chgData name="Nghĩa Phạm" userId="437b0e18d13f8e57" providerId="LiveId" clId="{1A73169F-B894-44F6-867D-4DBD99BF518C}" dt="2022-03-22T04:05:19.202" v="17887" actId="1076"/>
          <ac:picMkLst>
            <pc:docMk/>
            <pc:sldMk cId="4045081835" sldId="307"/>
            <ac:picMk id="10" creationId="{6A8A8146-4EAF-4329-9163-ECDD8A90C940}"/>
          </ac:picMkLst>
        </pc:picChg>
        <pc:picChg chg="add del mod">
          <ac:chgData name="Nghĩa Phạm" userId="437b0e18d13f8e57" providerId="LiveId" clId="{1A73169F-B894-44F6-867D-4DBD99BF518C}" dt="2022-03-22T04:01:16.818" v="17830"/>
          <ac:picMkLst>
            <pc:docMk/>
            <pc:sldMk cId="4045081835" sldId="307"/>
            <ac:picMk id="18" creationId="{4FB1048D-9AB6-440D-B51A-0B661C26A21D}"/>
          </ac:picMkLst>
        </pc:picChg>
        <pc:picChg chg="add del mod">
          <ac:chgData name="Nghĩa Phạm" userId="437b0e18d13f8e57" providerId="LiveId" clId="{1A73169F-B894-44F6-867D-4DBD99BF518C}" dt="2022-03-22T04:01:16.818" v="17830"/>
          <ac:picMkLst>
            <pc:docMk/>
            <pc:sldMk cId="4045081835" sldId="307"/>
            <ac:picMk id="19" creationId="{5A911CC1-595C-4114-9AD4-8038C8533433}"/>
          </ac:picMkLst>
        </pc:picChg>
        <pc:picChg chg="add mod">
          <ac:chgData name="Nghĩa Phạm" userId="437b0e18d13f8e57" providerId="LiveId" clId="{1A73169F-B894-44F6-867D-4DBD99BF518C}" dt="2022-03-22T04:01:30.686" v="17833"/>
          <ac:picMkLst>
            <pc:docMk/>
            <pc:sldMk cId="4045081835" sldId="307"/>
            <ac:picMk id="25" creationId="{8F56B325-8A75-4914-B48F-BED35F639BF8}"/>
          </ac:picMkLst>
        </pc:picChg>
        <pc:picChg chg="add mod">
          <ac:chgData name="Nghĩa Phạm" userId="437b0e18d13f8e57" providerId="LiveId" clId="{1A73169F-B894-44F6-867D-4DBD99BF518C}" dt="2022-03-22T04:01:30.686" v="17833"/>
          <ac:picMkLst>
            <pc:docMk/>
            <pc:sldMk cId="4045081835" sldId="307"/>
            <ac:picMk id="29" creationId="{33E48F9C-4E47-4FDE-AAF2-64E5FBD6F264}"/>
          </ac:picMkLst>
        </pc:picChg>
      </pc:sldChg>
      <pc:sldChg chg="delSp modSp add del mod modTransition">
        <pc:chgData name="Nghĩa Phạm" userId="437b0e18d13f8e57" providerId="LiveId" clId="{1A73169F-B894-44F6-867D-4DBD99BF518C}" dt="2022-03-22T02:28:19.055" v="16662" actId="47"/>
        <pc:sldMkLst>
          <pc:docMk/>
          <pc:sldMk cId="337273355" sldId="308"/>
        </pc:sldMkLst>
        <pc:spChg chg="del">
          <ac:chgData name="Nghĩa Phạm" userId="437b0e18d13f8e57" providerId="LiveId" clId="{1A73169F-B894-44F6-867D-4DBD99BF518C}" dt="2022-03-22T02:21:08.871" v="16570" actId="478"/>
          <ac:spMkLst>
            <pc:docMk/>
            <pc:sldMk cId="337273355" sldId="308"/>
            <ac:spMk id="21" creationId="{FFBADB7F-13BB-4E4A-92E8-013FC74E00AE}"/>
          </ac:spMkLst>
        </pc:spChg>
        <pc:grpChg chg="mod">
          <ac:chgData name="Nghĩa Phạm" userId="437b0e18d13f8e57" providerId="LiveId" clId="{1A73169F-B894-44F6-867D-4DBD99BF518C}" dt="2022-03-22T02:21:10.571" v="16572" actId="1036"/>
          <ac:grpSpMkLst>
            <pc:docMk/>
            <pc:sldMk cId="337273355" sldId="308"/>
            <ac:grpSpMk id="15" creationId="{851DD697-51EA-4C4E-B63B-900E87997F7E}"/>
          </ac:grpSpMkLst>
        </pc:grpChg>
      </pc:sldChg>
      <pc:sldChg chg="addSp delSp modSp add del mod ord">
        <pc:chgData name="Nghĩa Phạm" userId="437b0e18d13f8e57" providerId="LiveId" clId="{1A73169F-B894-44F6-867D-4DBD99BF518C}" dt="2022-03-22T04:04:07.591" v="17861"/>
        <pc:sldMkLst>
          <pc:docMk/>
          <pc:sldMk cId="1061533960" sldId="308"/>
        </pc:sldMkLst>
        <pc:spChg chg="add mod ord">
          <ac:chgData name="Nghĩa Phạm" userId="437b0e18d13f8e57" providerId="LiveId" clId="{1A73169F-B894-44F6-867D-4DBD99BF518C}" dt="2022-03-22T03:05:53.972" v="17473" actId="13244"/>
          <ac:spMkLst>
            <pc:docMk/>
            <pc:sldMk cId="1061533960" sldId="308"/>
            <ac:spMk id="15" creationId="{B61C9AC0-4F58-4CCE-8B1F-FCAFBCF3D343}"/>
          </ac:spMkLst>
        </pc:spChg>
        <pc:spChg chg="add del mod">
          <ac:chgData name="Nghĩa Phạm" userId="437b0e18d13f8e57" providerId="LiveId" clId="{1A73169F-B894-44F6-867D-4DBD99BF518C}" dt="2022-03-22T04:01:18.197" v="17831"/>
          <ac:spMkLst>
            <pc:docMk/>
            <pc:sldMk cId="1061533960" sldId="308"/>
            <ac:spMk id="18" creationId="{44EBB5E1-CA85-4C4E-8AAA-2B27ADD6DADB}"/>
          </ac:spMkLst>
        </pc:spChg>
        <pc:spChg chg="add del mod">
          <ac:chgData name="Nghĩa Phạm" userId="437b0e18d13f8e57" providerId="LiveId" clId="{1A73169F-B894-44F6-867D-4DBD99BF518C}" dt="2022-03-22T04:01:18.197" v="17831"/>
          <ac:spMkLst>
            <pc:docMk/>
            <pc:sldMk cId="1061533960" sldId="308"/>
            <ac:spMk id="19" creationId="{13E7A228-D8E7-4FEB-88F4-491BEFAAD50C}"/>
          </ac:spMkLst>
        </pc:spChg>
        <pc:spChg chg="mod">
          <ac:chgData name="Nghĩa Phạm" userId="437b0e18d13f8e57" providerId="LiveId" clId="{1A73169F-B894-44F6-867D-4DBD99BF518C}" dt="2022-03-22T03:06:37.362" v="17479" actId="14100"/>
          <ac:spMkLst>
            <pc:docMk/>
            <pc:sldMk cId="1061533960" sldId="308"/>
            <ac:spMk id="20" creationId="{5D3095C3-45D0-4295-A041-47925B37EEAF}"/>
          </ac:spMkLst>
        </pc:spChg>
        <pc:spChg chg="mod">
          <ac:chgData name="Nghĩa Phạm" userId="437b0e18d13f8e57" providerId="LiveId" clId="{1A73169F-B894-44F6-867D-4DBD99BF518C}" dt="2022-03-22T03:05:15.392" v="17465" actId="2085"/>
          <ac:spMkLst>
            <pc:docMk/>
            <pc:sldMk cId="1061533960" sldId="308"/>
            <ac:spMk id="22" creationId="{9A069C2A-497D-4DBF-BB0B-84BEC395C49B}"/>
          </ac:spMkLst>
        </pc:spChg>
        <pc:spChg chg="add del mod">
          <ac:chgData name="Nghĩa Phạm" userId="437b0e18d13f8e57" providerId="LiveId" clId="{1A73169F-B894-44F6-867D-4DBD99BF518C}" dt="2022-03-22T04:01:18.197" v="17831"/>
          <ac:spMkLst>
            <pc:docMk/>
            <pc:sldMk cId="1061533960" sldId="308"/>
            <ac:spMk id="25" creationId="{731F95B0-1685-4FFE-8434-4352A4B3ABCB}"/>
          </ac:spMkLst>
        </pc:spChg>
        <pc:spChg chg="add del mod">
          <ac:chgData name="Nghĩa Phạm" userId="437b0e18d13f8e57" providerId="LiveId" clId="{1A73169F-B894-44F6-867D-4DBD99BF518C}" dt="2022-03-22T04:01:18.197" v="17831"/>
          <ac:spMkLst>
            <pc:docMk/>
            <pc:sldMk cId="1061533960" sldId="308"/>
            <ac:spMk id="28" creationId="{6FA29D9A-0590-4809-8157-7A2FAD27703E}"/>
          </ac:spMkLst>
        </pc:spChg>
        <pc:spChg chg="add mod">
          <ac:chgData name="Nghĩa Phạm" userId="437b0e18d13f8e57" providerId="LiveId" clId="{1A73169F-B894-44F6-867D-4DBD99BF518C}" dt="2022-03-22T04:01:25.584" v="17832"/>
          <ac:spMkLst>
            <pc:docMk/>
            <pc:sldMk cId="1061533960" sldId="308"/>
            <ac:spMk id="29" creationId="{61396FA6-4509-4E4A-8A54-8F595DECB220}"/>
          </ac:spMkLst>
        </pc:spChg>
        <pc:spChg chg="add mod">
          <ac:chgData name="Nghĩa Phạm" userId="437b0e18d13f8e57" providerId="LiveId" clId="{1A73169F-B894-44F6-867D-4DBD99BF518C}" dt="2022-03-22T04:01:25.584" v="17832"/>
          <ac:spMkLst>
            <pc:docMk/>
            <pc:sldMk cId="1061533960" sldId="308"/>
            <ac:spMk id="33" creationId="{F7706E93-A90F-46DA-B74E-5844F12FE079}"/>
          </ac:spMkLst>
        </pc:spChg>
        <pc:spChg chg="add mod">
          <ac:chgData name="Nghĩa Phạm" userId="437b0e18d13f8e57" providerId="LiveId" clId="{1A73169F-B894-44F6-867D-4DBD99BF518C}" dt="2022-03-22T04:01:25.584" v="17832"/>
          <ac:spMkLst>
            <pc:docMk/>
            <pc:sldMk cId="1061533960" sldId="308"/>
            <ac:spMk id="34" creationId="{414184CE-D165-421D-8431-9666109C7F78}"/>
          </ac:spMkLst>
        </pc:spChg>
        <pc:spChg chg="add mod">
          <ac:chgData name="Nghĩa Phạm" userId="437b0e18d13f8e57" providerId="LiveId" clId="{1A73169F-B894-44F6-867D-4DBD99BF518C}" dt="2022-03-22T04:01:25.584" v="17832"/>
          <ac:spMkLst>
            <pc:docMk/>
            <pc:sldMk cId="1061533960" sldId="308"/>
            <ac:spMk id="35" creationId="{D1D84419-13A9-459D-A9E8-A4E5070AE763}"/>
          </ac:spMkLst>
        </pc:spChg>
        <pc:spChg chg="add mod">
          <ac:chgData name="Nghĩa Phạm" userId="437b0e18d13f8e57" providerId="LiveId" clId="{1A73169F-B894-44F6-867D-4DBD99BF518C}" dt="2022-03-22T04:04:07.591" v="17861"/>
          <ac:spMkLst>
            <pc:docMk/>
            <pc:sldMk cId="1061533960" sldId="308"/>
            <ac:spMk id="36" creationId="{123C27B1-5C30-4E4B-927B-B9E3C27BEAF9}"/>
          </ac:spMkLst>
        </pc:spChg>
        <pc:picChg chg="add del mod">
          <ac:chgData name="Nghĩa Phạm" userId="437b0e18d13f8e57" providerId="LiveId" clId="{1A73169F-B894-44F6-867D-4DBD99BF518C}" dt="2022-03-22T04:01:18.197" v="17831"/>
          <ac:picMkLst>
            <pc:docMk/>
            <pc:sldMk cId="1061533960" sldId="308"/>
            <ac:picMk id="21" creationId="{95D56943-0E51-4D26-8034-2D8FF9AD3474}"/>
          </ac:picMkLst>
        </pc:picChg>
        <pc:picChg chg="add del mod">
          <ac:chgData name="Nghĩa Phạm" userId="437b0e18d13f8e57" providerId="LiveId" clId="{1A73169F-B894-44F6-867D-4DBD99BF518C}" dt="2022-03-22T04:01:18.197" v="17831"/>
          <ac:picMkLst>
            <pc:docMk/>
            <pc:sldMk cId="1061533960" sldId="308"/>
            <ac:picMk id="23" creationId="{D9C344BE-F509-417A-95BD-39B9647BB571}"/>
          </ac:picMkLst>
        </pc:picChg>
        <pc:picChg chg="add mod">
          <ac:chgData name="Nghĩa Phạm" userId="437b0e18d13f8e57" providerId="LiveId" clId="{1A73169F-B894-44F6-867D-4DBD99BF518C}" dt="2022-03-22T04:01:25.584" v="17832"/>
          <ac:picMkLst>
            <pc:docMk/>
            <pc:sldMk cId="1061533960" sldId="308"/>
            <ac:picMk id="31" creationId="{C36846BD-D6F9-4D9C-80AE-C2881F08301B}"/>
          </ac:picMkLst>
        </pc:picChg>
        <pc:picChg chg="add mod">
          <ac:chgData name="Nghĩa Phạm" userId="437b0e18d13f8e57" providerId="LiveId" clId="{1A73169F-B894-44F6-867D-4DBD99BF518C}" dt="2022-03-22T04:01:25.584" v="17832"/>
          <ac:picMkLst>
            <pc:docMk/>
            <pc:sldMk cId="1061533960" sldId="308"/>
            <ac:picMk id="32" creationId="{5DEA7CED-7549-447F-B094-AAA30FC9EF44}"/>
          </ac:picMkLst>
        </pc:picChg>
        <pc:picChg chg="add mod">
          <ac:chgData name="Nghĩa Phạm" userId="437b0e18d13f8e57" providerId="LiveId" clId="{1A73169F-B894-44F6-867D-4DBD99BF518C}" dt="2022-03-22T04:04:07.591" v="17861"/>
          <ac:picMkLst>
            <pc:docMk/>
            <pc:sldMk cId="1061533960" sldId="308"/>
            <ac:picMk id="37" creationId="{0516B921-A2DF-4429-B5FA-78A91C61E5D2}"/>
          </ac:picMkLst>
        </pc:picChg>
      </pc:sldChg>
      <pc:sldChg chg="add del">
        <pc:chgData name="Nghĩa Phạm" userId="437b0e18d13f8e57" providerId="LiveId" clId="{1A73169F-B894-44F6-867D-4DBD99BF518C}" dt="2022-03-22T02:14:48.001" v="16442" actId="47"/>
        <pc:sldMkLst>
          <pc:docMk/>
          <pc:sldMk cId="3552767953" sldId="308"/>
        </pc:sldMkLst>
      </pc:sldChg>
      <pc:sldChg chg="modSp add del mod">
        <pc:chgData name="Nghĩa Phạm" userId="437b0e18d13f8e57" providerId="LiveId" clId="{1A73169F-B894-44F6-867D-4DBD99BF518C}" dt="2022-03-22T02:28:19.055" v="16662" actId="47"/>
        <pc:sldMkLst>
          <pc:docMk/>
          <pc:sldMk cId="101173369" sldId="309"/>
        </pc:sldMkLst>
        <pc:spChg chg="mod">
          <ac:chgData name="Nghĩa Phạm" userId="437b0e18d13f8e57" providerId="LiveId" clId="{1A73169F-B894-44F6-867D-4DBD99BF518C}" dt="2022-03-22T02:21:27.422" v="16581" actId="14100"/>
          <ac:spMkLst>
            <pc:docMk/>
            <pc:sldMk cId="101173369" sldId="309"/>
            <ac:spMk id="10" creationId="{D0E82A7D-A570-4568-ADEF-E25C8FC830EF}"/>
          </ac:spMkLst>
        </pc:spChg>
        <pc:grpChg chg="mod">
          <ac:chgData name="Nghĩa Phạm" userId="437b0e18d13f8e57" providerId="LiveId" clId="{1A73169F-B894-44F6-867D-4DBD99BF518C}" dt="2022-03-22T02:21:25.005" v="16580" actId="1038"/>
          <ac:grpSpMkLst>
            <pc:docMk/>
            <pc:sldMk cId="101173369" sldId="309"/>
            <ac:grpSpMk id="9" creationId="{9C4891AB-34FB-4586-AF90-E53581FDFB75}"/>
          </ac:grpSpMkLst>
        </pc:grpChg>
      </pc:sldChg>
      <pc:sldChg chg="addSp delSp modSp add mod ord">
        <pc:chgData name="Nghĩa Phạm" userId="437b0e18d13f8e57" providerId="LiveId" clId="{1A73169F-B894-44F6-867D-4DBD99BF518C}" dt="2022-03-22T03:11:19.673" v="17531" actId="165"/>
        <pc:sldMkLst>
          <pc:docMk/>
          <pc:sldMk cId="1522092347" sldId="309"/>
        </pc:sldMkLst>
        <pc:spChg chg="mod ord">
          <ac:chgData name="Nghĩa Phạm" userId="437b0e18d13f8e57" providerId="LiveId" clId="{1A73169F-B894-44F6-867D-4DBD99BF518C}" dt="2022-03-22T03:11:10.512" v="17528" actId="164"/>
          <ac:spMkLst>
            <pc:docMk/>
            <pc:sldMk cId="1522092347" sldId="309"/>
            <ac:spMk id="8" creationId="{39D792AB-D624-406F-A036-FEDC6F968187}"/>
          </ac:spMkLst>
        </pc:spChg>
        <pc:spChg chg="mod topLvl">
          <ac:chgData name="Nghĩa Phạm" userId="437b0e18d13f8e57" providerId="LiveId" clId="{1A73169F-B894-44F6-867D-4DBD99BF518C}" dt="2022-03-22T03:11:19.673" v="17531" actId="165"/>
          <ac:spMkLst>
            <pc:docMk/>
            <pc:sldMk cId="1522092347" sldId="309"/>
            <ac:spMk id="9" creationId="{597981EF-41C1-4B93-AA0A-B77218E55F6A}"/>
          </ac:spMkLst>
        </pc:spChg>
        <pc:spChg chg="mod">
          <ac:chgData name="Nghĩa Phạm" userId="437b0e18d13f8e57" providerId="LiveId" clId="{1A73169F-B894-44F6-867D-4DBD99BF518C}" dt="2022-03-22T03:11:10.512" v="17528" actId="164"/>
          <ac:spMkLst>
            <pc:docMk/>
            <pc:sldMk cId="1522092347" sldId="309"/>
            <ac:spMk id="16" creationId="{78E28587-DFF5-4D84-A3FB-9212834AFF5A}"/>
          </ac:spMkLst>
        </pc:spChg>
        <pc:spChg chg="mod topLvl">
          <ac:chgData name="Nghĩa Phạm" userId="437b0e18d13f8e57" providerId="LiveId" clId="{1A73169F-B894-44F6-867D-4DBD99BF518C}" dt="2022-03-22T03:11:19.673" v="17531" actId="165"/>
          <ac:spMkLst>
            <pc:docMk/>
            <pc:sldMk cId="1522092347" sldId="309"/>
            <ac:spMk id="18" creationId="{4ABD11E7-453C-4F4D-9FE7-D4EA6843616F}"/>
          </ac:spMkLst>
        </pc:spChg>
        <pc:grpChg chg="add mod">
          <ac:chgData name="Nghĩa Phạm" userId="437b0e18d13f8e57" providerId="LiveId" clId="{1A73169F-B894-44F6-867D-4DBD99BF518C}" dt="2022-03-22T03:10:38.536" v="17513" actId="164"/>
          <ac:grpSpMkLst>
            <pc:docMk/>
            <pc:sldMk cId="1522092347" sldId="309"/>
            <ac:grpSpMk id="6" creationId="{F1018DD9-1D82-4CE9-961E-D78FFCBD1592}"/>
          </ac:grpSpMkLst>
        </pc:grpChg>
        <pc:grpChg chg="add mod">
          <ac:chgData name="Nghĩa Phạm" userId="437b0e18d13f8e57" providerId="LiveId" clId="{1A73169F-B894-44F6-867D-4DBD99BF518C}" dt="2022-03-22T03:11:03.272" v="17525" actId="164"/>
          <ac:grpSpMkLst>
            <pc:docMk/>
            <pc:sldMk cId="1522092347" sldId="309"/>
            <ac:grpSpMk id="11" creationId="{74BBA812-BF4C-4ECD-91CE-E1790649C6D4}"/>
          </ac:grpSpMkLst>
        </pc:grpChg>
        <pc:grpChg chg="add del mod">
          <ac:chgData name="Nghĩa Phạm" userId="437b0e18d13f8e57" providerId="LiveId" clId="{1A73169F-B894-44F6-867D-4DBD99BF518C}" dt="2022-03-22T03:11:19.673" v="17531" actId="165"/>
          <ac:grpSpMkLst>
            <pc:docMk/>
            <pc:sldMk cId="1522092347" sldId="309"/>
            <ac:grpSpMk id="19" creationId="{FC8ED52A-D7B5-4478-B619-E7972849D071}"/>
          </ac:grpSpMkLst>
        </pc:grpChg>
        <pc:grpChg chg="add mod">
          <ac:chgData name="Nghĩa Phạm" userId="437b0e18d13f8e57" providerId="LiveId" clId="{1A73169F-B894-44F6-867D-4DBD99BF518C}" dt="2022-03-22T03:11:10.512" v="17528" actId="164"/>
          <ac:grpSpMkLst>
            <pc:docMk/>
            <pc:sldMk cId="1522092347" sldId="309"/>
            <ac:grpSpMk id="22" creationId="{21A0A469-2265-4923-ACA7-708218E29E54}"/>
          </ac:grpSpMkLst>
        </pc:grpChg>
        <pc:graphicFrameChg chg="del mod ord modGraphic">
          <ac:chgData name="Nghĩa Phạm" userId="437b0e18d13f8e57" providerId="LiveId" clId="{1A73169F-B894-44F6-867D-4DBD99BF518C}" dt="2022-03-22T03:11:06.514" v="17527" actId="478"/>
          <ac:graphicFrameMkLst>
            <pc:docMk/>
            <pc:sldMk cId="1522092347" sldId="309"/>
            <ac:graphicFrameMk id="3" creationId="{AFDB28AB-B023-47AB-8333-33AA3B38BA29}"/>
          </ac:graphicFrameMkLst>
        </pc:graphicFrameChg>
        <pc:graphicFrameChg chg="mod">
          <ac:chgData name="Nghĩa Phạm" userId="437b0e18d13f8e57" providerId="LiveId" clId="{1A73169F-B894-44F6-867D-4DBD99BF518C}" dt="2022-03-22T03:11:14.442" v="17530" actId="1076"/>
          <ac:graphicFrameMkLst>
            <pc:docMk/>
            <pc:sldMk cId="1522092347" sldId="309"/>
            <ac:graphicFrameMk id="24" creationId="{B8EB4FF9-B328-4813-8927-3B01F45E8308}"/>
          </ac:graphicFrameMkLst>
        </pc:graphicFrameChg>
        <pc:picChg chg="mod">
          <ac:chgData name="Nghĩa Phạm" userId="437b0e18d13f8e57" providerId="LiveId" clId="{1A73169F-B894-44F6-867D-4DBD99BF518C}" dt="2022-03-22T03:11:10.512" v="17528" actId="164"/>
          <ac:picMkLst>
            <pc:docMk/>
            <pc:sldMk cId="1522092347" sldId="309"/>
            <ac:picMk id="15" creationId="{4EF19CB8-ACEA-40B5-959A-9B89421D6F31}"/>
          </ac:picMkLst>
        </pc:picChg>
        <pc:picChg chg="mod topLvl">
          <ac:chgData name="Nghĩa Phạm" userId="437b0e18d13f8e57" providerId="LiveId" clId="{1A73169F-B894-44F6-867D-4DBD99BF518C}" dt="2022-03-22T03:11:19.673" v="17531" actId="165"/>
          <ac:picMkLst>
            <pc:docMk/>
            <pc:sldMk cId="1522092347" sldId="309"/>
            <ac:picMk id="17" creationId="{1D1212B1-C3B6-4403-8E93-9888B551CFDD}"/>
          </ac:picMkLst>
        </pc:picChg>
      </pc:sldChg>
      <pc:sldChg chg="addSp delSp modSp new mod setBg">
        <pc:chgData name="Nghĩa Phạm" userId="437b0e18d13f8e57" providerId="LiveId" clId="{1A73169F-B894-44F6-867D-4DBD99BF518C}" dt="2022-03-22T04:32:11.396" v="18014" actId="1076"/>
        <pc:sldMkLst>
          <pc:docMk/>
          <pc:sldMk cId="1367962647" sldId="310"/>
        </pc:sldMkLst>
        <pc:spChg chg="add del mod">
          <ac:chgData name="Nghĩa Phạm" userId="437b0e18d13f8e57" providerId="LiveId" clId="{1A73169F-B894-44F6-867D-4DBD99BF518C}" dt="2022-03-22T04:28:07.483" v="18006" actId="478"/>
          <ac:spMkLst>
            <pc:docMk/>
            <pc:sldMk cId="1367962647" sldId="310"/>
            <ac:spMk id="2" creationId="{6ABC6E31-5DC9-41F0-8090-77A74FE3D54E}"/>
          </ac:spMkLst>
        </pc:spChg>
        <pc:spChg chg="del">
          <ac:chgData name="Nghĩa Phạm" userId="437b0e18d13f8e57" providerId="LiveId" clId="{1A73169F-B894-44F6-867D-4DBD99BF518C}" dt="2022-03-22T03:11:40.892" v="17533" actId="478"/>
          <ac:spMkLst>
            <pc:docMk/>
            <pc:sldMk cId="1367962647" sldId="310"/>
            <ac:spMk id="2" creationId="{B8AFF585-C186-4079-9003-CED9A63F4CC0}"/>
          </ac:spMkLst>
        </pc:spChg>
        <pc:spChg chg="add del mod">
          <ac:chgData name="Nghĩa Phạm" userId="437b0e18d13f8e57" providerId="LiveId" clId="{1A73169F-B894-44F6-867D-4DBD99BF518C}" dt="2022-03-22T04:11:20.576" v="17910" actId="478"/>
          <ac:spMkLst>
            <pc:docMk/>
            <pc:sldMk cId="1367962647" sldId="310"/>
            <ac:spMk id="3" creationId="{12FBD1BB-72BC-473B-9ED1-7147C6F0BFE5}"/>
          </ac:spMkLst>
        </pc:spChg>
        <pc:spChg chg="del">
          <ac:chgData name="Nghĩa Phạm" userId="437b0e18d13f8e57" providerId="LiveId" clId="{1A73169F-B894-44F6-867D-4DBD99BF518C}" dt="2022-03-22T03:11:40.892" v="17533" actId="478"/>
          <ac:spMkLst>
            <pc:docMk/>
            <pc:sldMk cId="1367962647" sldId="310"/>
            <ac:spMk id="3" creationId="{EFA0EB00-E3C5-47BA-B6EC-8083EDFF7658}"/>
          </ac:spMkLst>
        </pc:spChg>
        <pc:spChg chg="add del mod">
          <ac:chgData name="Nghĩa Phạm" userId="437b0e18d13f8e57" providerId="LiveId" clId="{1A73169F-B894-44F6-867D-4DBD99BF518C}" dt="2022-03-22T04:28:04.680" v="18003" actId="478"/>
          <ac:spMkLst>
            <pc:docMk/>
            <pc:sldMk cId="1367962647" sldId="310"/>
            <ac:spMk id="6" creationId="{C70A8DEF-000B-459B-BE1E-14A037D283CA}"/>
          </ac:spMkLst>
        </pc:spChg>
        <pc:spChg chg="add del mod">
          <ac:chgData name="Nghĩa Phạm" userId="437b0e18d13f8e57" providerId="LiveId" clId="{1A73169F-B894-44F6-867D-4DBD99BF518C}" dt="2022-03-22T04:28:04.332" v="18002" actId="478"/>
          <ac:spMkLst>
            <pc:docMk/>
            <pc:sldMk cId="1367962647" sldId="310"/>
            <ac:spMk id="7" creationId="{198F9926-3034-4CBE-A1AC-49B2820116D4}"/>
          </ac:spMkLst>
        </pc:spChg>
        <pc:picChg chg="add del mod">
          <ac:chgData name="Nghĩa Phạm" userId="437b0e18d13f8e57" providerId="LiveId" clId="{1A73169F-B894-44F6-867D-4DBD99BF518C}" dt="2022-03-22T04:12:50.224" v="17942" actId="478"/>
          <ac:picMkLst>
            <pc:docMk/>
            <pc:sldMk cId="1367962647" sldId="310"/>
            <ac:picMk id="5" creationId="{1305D4BE-0BE7-4856-B2E1-B6AAB7654FA5}"/>
          </ac:picMkLst>
        </pc:picChg>
        <pc:picChg chg="add del mod ord">
          <ac:chgData name="Nghĩa Phạm" userId="437b0e18d13f8e57" providerId="LiveId" clId="{1A73169F-B894-44F6-867D-4DBD99BF518C}" dt="2022-03-22T04:28:06.825" v="18005" actId="1076"/>
          <ac:picMkLst>
            <pc:docMk/>
            <pc:sldMk cId="1367962647" sldId="310"/>
            <ac:picMk id="9" creationId="{692FFF11-6B4E-459C-8ADD-CA3A327EDA2C}"/>
          </ac:picMkLst>
        </pc:picChg>
        <pc:picChg chg="add mod">
          <ac:chgData name="Nghĩa Phạm" userId="437b0e18d13f8e57" providerId="LiveId" clId="{1A73169F-B894-44F6-867D-4DBD99BF518C}" dt="2022-03-22T04:29:22.244" v="18012" actId="1076"/>
          <ac:picMkLst>
            <pc:docMk/>
            <pc:sldMk cId="1367962647" sldId="310"/>
            <ac:picMk id="10" creationId="{75E1F776-0964-49EF-B93C-178E61D075C5}"/>
          </ac:picMkLst>
        </pc:picChg>
        <pc:picChg chg="add mod">
          <ac:chgData name="Nghĩa Phạm" userId="437b0e18d13f8e57" providerId="LiveId" clId="{1A73169F-B894-44F6-867D-4DBD99BF518C}" dt="2022-03-22T04:29:20.755" v="18011" actId="1076"/>
          <ac:picMkLst>
            <pc:docMk/>
            <pc:sldMk cId="1367962647" sldId="310"/>
            <ac:picMk id="12" creationId="{42ACF786-98DD-4F8F-BDDD-444FD2B36CC8}"/>
          </ac:picMkLst>
        </pc:picChg>
        <pc:picChg chg="add mod">
          <ac:chgData name="Nghĩa Phạm" userId="437b0e18d13f8e57" providerId="LiveId" clId="{1A73169F-B894-44F6-867D-4DBD99BF518C}" dt="2022-03-22T04:32:11.396" v="18014" actId="1076"/>
          <ac:picMkLst>
            <pc:docMk/>
            <pc:sldMk cId="1367962647" sldId="310"/>
            <ac:picMk id="2050" creationId="{B29875DE-AF3E-4EFC-9AA0-8EB00644ADE6}"/>
          </ac:picMkLst>
        </pc:picChg>
      </pc:sldChg>
      <pc:sldChg chg="addSp modSp new del mod">
        <pc:chgData name="Nghĩa Phạm" userId="437b0e18d13f8e57" providerId="LiveId" clId="{1A73169F-B894-44F6-867D-4DBD99BF518C}" dt="2022-03-22T02:22:01.961" v="16584" actId="47"/>
        <pc:sldMkLst>
          <pc:docMk/>
          <pc:sldMk cId="2467239047" sldId="310"/>
        </pc:sldMkLst>
        <pc:graphicFrameChg chg="add modGraphic">
          <ac:chgData name="Nghĩa Phạm" userId="437b0e18d13f8e57" providerId="LiveId" clId="{1A73169F-B894-44F6-867D-4DBD99BF518C}" dt="2022-03-22T02:21:58.641" v="16583" actId="27022"/>
          <ac:graphicFrameMkLst>
            <pc:docMk/>
            <pc:sldMk cId="2467239047" sldId="310"/>
            <ac:graphicFrameMk id="5" creationId="{76399C65-ED4A-4DE5-B1D6-53E677BC8ADC}"/>
          </ac:graphicFrameMkLst>
        </pc:graphicFrameChg>
      </pc:sldChg>
      <pc:sldChg chg="addSp delSp modSp add del mod">
        <pc:chgData name="Nghĩa Phạm" userId="437b0e18d13f8e57" providerId="LiveId" clId="{1A73169F-B894-44F6-867D-4DBD99BF518C}" dt="2022-03-22T04:28:11.439" v="18009" actId="47"/>
        <pc:sldMkLst>
          <pc:docMk/>
          <pc:sldMk cId="3028212059" sldId="311"/>
        </pc:sldMkLst>
        <pc:picChg chg="del">
          <ac:chgData name="Nghĩa Phạm" userId="437b0e18d13f8e57" providerId="LiveId" clId="{1A73169F-B894-44F6-867D-4DBD99BF518C}" dt="2022-03-22T04:16:30.359" v="17960" actId="478"/>
          <ac:picMkLst>
            <pc:docMk/>
            <pc:sldMk cId="3028212059" sldId="311"/>
            <ac:picMk id="9" creationId="{692FFF11-6B4E-459C-8ADD-CA3A327EDA2C}"/>
          </ac:picMkLst>
        </pc:picChg>
        <pc:picChg chg="add del mod">
          <ac:chgData name="Nghĩa Phạm" userId="437b0e18d13f8e57" providerId="LiveId" clId="{1A73169F-B894-44F6-867D-4DBD99BF518C}" dt="2022-03-22T04:19:48.898" v="17967" actId="478"/>
          <ac:picMkLst>
            <pc:docMk/>
            <pc:sldMk cId="3028212059" sldId="311"/>
            <ac:picMk id="1026" creationId="{60F91EF8-BB5C-4187-AA32-4F0BA23AAD5D}"/>
          </ac:picMkLst>
        </pc:picChg>
        <pc:picChg chg="add del mod">
          <ac:chgData name="Nghĩa Phạm" userId="437b0e18d13f8e57" providerId="LiveId" clId="{1A73169F-B894-44F6-867D-4DBD99BF518C}" dt="2022-03-22T04:20:31.669" v="17973" actId="478"/>
          <ac:picMkLst>
            <pc:docMk/>
            <pc:sldMk cId="3028212059" sldId="311"/>
            <ac:picMk id="1028" creationId="{56AE970B-B26A-4C38-A59E-20EA453727C8}"/>
          </ac:picMkLst>
        </pc:picChg>
        <pc:picChg chg="add del mod">
          <ac:chgData name="Nghĩa Phạm" userId="437b0e18d13f8e57" providerId="LiveId" clId="{1A73169F-B894-44F6-867D-4DBD99BF518C}" dt="2022-03-22T04:22:08.311" v="17979" actId="478"/>
          <ac:picMkLst>
            <pc:docMk/>
            <pc:sldMk cId="3028212059" sldId="311"/>
            <ac:picMk id="1030" creationId="{BEAD624B-4C62-4F60-B6EF-B6D3A6CD56A1}"/>
          </ac:picMkLst>
        </pc:picChg>
        <pc:picChg chg="add del mod">
          <ac:chgData name="Nghĩa Phạm" userId="437b0e18d13f8e57" providerId="LiveId" clId="{1A73169F-B894-44F6-867D-4DBD99BF518C}" dt="2022-03-22T04:22:25.555" v="17985" actId="478"/>
          <ac:picMkLst>
            <pc:docMk/>
            <pc:sldMk cId="3028212059" sldId="311"/>
            <ac:picMk id="1032" creationId="{97BF2B2A-B4C2-4495-9F33-4539C16B4F69}"/>
          </ac:picMkLst>
        </pc:picChg>
        <pc:picChg chg="add mod">
          <ac:chgData name="Nghĩa Phạm" userId="437b0e18d13f8e57" providerId="LiveId" clId="{1A73169F-B894-44F6-867D-4DBD99BF518C}" dt="2022-03-22T04:27:52.861" v="17993" actId="1076"/>
          <ac:picMkLst>
            <pc:docMk/>
            <pc:sldMk cId="3028212059" sldId="311"/>
            <ac:picMk id="1034" creationId="{3F2A8CA0-EEBC-4548-A37F-17A02FC0F7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6FC79-9EDB-433C-96C7-0EC3D042C3C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80ACC-1756-4027-A311-A193339D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9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80ACC-1756-4027-A311-A193339D9E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88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80ACC-1756-4027-A311-A193339D9E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1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80ACC-1756-4027-A311-A193339D9E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9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80ACC-1756-4027-A311-A193339D9E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5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80ACC-1756-4027-A311-A193339D9E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0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0D28-F842-494E-8077-3044B2ADD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C502B-AA18-4914-9CC9-AC6160519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F98E5-5B39-4EE2-8402-A76CDEF4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DA7-AE9A-4401-AA23-8B870A3C0E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27126-FD5F-435F-91EE-B541E48F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C8661-FC05-4226-8B3B-F7794690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6375-A6A9-4BBF-9992-35424840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0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3978-72A2-4ACD-8FAE-BB3E6528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52939-7556-47E8-A573-5D6825B8E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0BF6F-DDC2-4E2A-865B-99B1C99D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DA7-AE9A-4401-AA23-8B870A3C0E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2BAD1-19DF-45A2-A13B-F405E14B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72A01-D83F-44A4-AB29-EF2A623C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6375-A6A9-4BBF-9992-35424840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A0258-D3AA-4200-8B3D-DB7B37003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405CB-8537-4BE5-A56B-C087C3B5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AFAA-27D0-41BB-86C0-A2AB266F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DA7-AE9A-4401-AA23-8B870A3C0E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A2D8-72D9-43F1-8F67-C0DAA9FB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F3BE6-C6CD-45A4-A561-040D8A02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6375-A6A9-4BBF-9992-35424840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6B09-5753-4282-859C-5A5C6785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3581-8BFE-4BE2-BDE3-A9246E07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FA48F-0E3F-49F4-83A0-12B92983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DA7-AE9A-4401-AA23-8B870A3C0E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EC32C-7B03-49FE-9ADB-A12170D8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84E9C-41E9-4B41-BB26-D99A5046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6375-A6A9-4BBF-9992-35424840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7DD8-0E5F-4624-AA78-A7E9F6DD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4B855-6245-4490-96B8-71ADAA2A7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213E6-E351-453C-A242-9A5FCE67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DA7-AE9A-4401-AA23-8B870A3C0E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3530-7255-4C30-9A39-3637A926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12E0-4C68-4B49-81ED-65E0B638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6375-A6A9-4BBF-9992-35424840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4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4825-426C-4A0F-A44F-2780FE75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26C6-707B-4A5D-8A2B-29934312F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09D99-9D60-4CA4-9A52-FB6FD309C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6134D-53FA-4123-AA40-5969C07B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DA7-AE9A-4401-AA23-8B870A3C0E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7D814-9ECE-47CA-98BF-625005D8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B2FCC-D5B4-4EFA-8131-A84BD74C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6375-A6A9-4BBF-9992-35424840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414E-2167-4D56-B46A-2A89CE1E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089A2-155D-40F0-A051-529295348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2AD84-5C75-4F18-B2EA-9BB2090F9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22BD7-30AD-42CF-BC51-69847FEE3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92832-AD07-41FE-9B5B-E954B14DF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831BD-45B9-49C1-ACBA-0D211561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DA7-AE9A-4401-AA23-8B870A3C0E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2AE86-D1BA-4CCB-917E-2C9190D9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32061-0193-46D7-87AD-AA884088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6375-A6A9-4BBF-9992-35424840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8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84CB-6820-4EBF-BBE8-23251FF8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57EBC-292E-4BE9-A601-2C98C258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DA7-AE9A-4401-AA23-8B870A3C0E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28C80-598B-4BEA-9329-C15C90C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CE69B-E452-4167-B5AE-913968BA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6375-A6A9-4BBF-9992-35424840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41842-C2B7-49D0-9532-6AAD35BD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DA7-AE9A-4401-AA23-8B870A3C0E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13920-672A-4153-B7AA-6E11E3E5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0866B-EE02-4197-809C-4A06DC6A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6375-A6A9-4BBF-9992-35424840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1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2B30-98CC-4ADD-82DA-E3D5F20C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C994E-FA84-4C70-BB32-9B7E6847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51A98-EDFE-4618-95B6-AD1853B64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CDA3B-9CAA-4369-B6B0-0F6C0B6C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DA7-AE9A-4401-AA23-8B870A3C0E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76B30-1FB1-41A5-9458-FEBB7541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8907-0D81-4B84-B12E-2EC4B56E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6375-A6A9-4BBF-9992-35424840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2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399C-5963-439B-9776-8C50D58C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2F351-2F63-47AA-AAE6-8269F8100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02081-79FA-48EC-ADEF-F7EBAF597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08E69-88E2-473C-AF9C-A5F56C89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DA7-AE9A-4401-AA23-8B870A3C0E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B3A8A-A3F1-4C3E-8022-058A1C14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71033-C2D7-4277-9356-F30D0738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6375-A6A9-4BBF-9992-35424840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7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E0207-66B6-4E27-9DCF-41C335E4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453CC-D6EE-4855-BD57-747B2E269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6671-997A-4880-992A-0A6F413E8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3DA7-AE9A-4401-AA23-8B870A3C0E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2707D-3FF9-4815-8F4C-24E64EB23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CA2E3-9119-4B0C-8A21-5039323F0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6375-A6A9-4BBF-9992-35424840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2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5" Type="http://schemas.openxmlformats.org/officeDocument/2006/relationships/image" Target="../media/image42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7" Type="http://schemas.openxmlformats.org/officeDocument/2006/relationships/image" Target="../media/image48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svg"/><Relationship Id="rId7" Type="http://schemas.openxmlformats.org/officeDocument/2006/relationships/image" Target="../media/image48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Relationship Id="rId9" Type="http://schemas.openxmlformats.org/officeDocument/2006/relationships/image" Target="../media/image5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2.png"/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12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e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slide" Target="slide3.xml"/><Relationship Id="rId7" Type="http://schemas.openxmlformats.org/officeDocument/2006/relationships/image" Target="../media/image22.sv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22.sv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0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1.svg"/><Relationship Id="rId9" Type="http://schemas.openxmlformats.org/officeDocument/2006/relationships/image" Target="../media/image3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3;p5">
            <a:extLst>
              <a:ext uri="{FF2B5EF4-FFF2-40B4-BE49-F238E27FC236}">
                <a16:creationId xmlns:a16="http://schemas.microsoft.com/office/drawing/2014/main" id="{7E3FA94E-AB98-4BC2-B7B2-554E9487BF7F}"/>
              </a:ext>
            </a:extLst>
          </p:cNvPr>
          <p:cNvSpPr/>
          <p:nvPr/>
        </p:nvSpPr>
        <p:spPr>
          <a:xfrm>
            <a:off x="0" y="-150472"/>
            <a:ext cx="12192000" cy="36208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14;p5">
            <a:extLst>
              <a:ext uri="{FF2B5EF4-FFF2-40B4-BE49-F238E27FC236}">
                <a16:creationId xmlns:a16="http://schemas.microsoft.com/office/drawing/2014/main" id="{E6CEA993-C632-4F2D-984F-8C724ACA8284}"/>
              </a:ext>
            </a:extLst>
          </p:cNvPr>
          <p:cNvSpPr txBox="1"/>
          <p:nvPr/>
        </p:nvSpPr>
        <p:spPr>
          <a:xfrm>
            <a:off x="2395756" y="371903"/>
            <a:ext cx="751398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lt1"/>
                </a:solidFill>
                <a:latin typeface="Amatic" panose="02000803000000000000" pitchFamily="2" charset="0"/>
                <a:cs typeface="Arial"/>
                <a:sym typeface="Arial"/>
              </a:rPr>
              <a:t>GRAPH NEURAL NETWORK</a:t>
            </a:r>
            <a:endParaRPr sz="4400" dirty="0">
              <a:latin typeface="Amatic" panose="02000803000000000000" pitchFamily="2" charset="0"/>
            </a:endParaRPr>
          </a:p>
        </p:txBody>
      </p:sp>
      <p:sp>
        <p:nvSpPr>
          <p:cNvPr id="7" name="Google Shape;415;p5">
            <a:extLst>
              <a:ext uri="{FF2B5EF4-FFF2-40B4-BE49-F238E27FC236}">
                <a16:creationId xmlns:a16="http://schemas.microsoft.com/office/drawing/2014/main" id="{8232D500-09B0-40C4-88E7-76CE433CD5DD}"/>
              </a:ext>
            </a:extLst>
          </p:cNvPr>
          <p:cNvSpPr txBox="1"/>
          <p:nvPr/>
        </p:nvSpPr>
        <p:spPr>
          <a:xfrm>
            <a:off x="1371861" y="4214323"/>
            <a:ext cx="18000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Amatic" panose="02000803000000000000" pitchFamily="2" charset="0"/>
                <a:ea typeface="Arial"/>
                <a:cs typeface="Arial"/>
                <a:sym typeface="Arial"/>
              </a:rPr>
              <a:t>PHAM VAN NGHIA</a:t>
            </a:r>
            <a:endParaRPr sz="3200" b="1" dirty="0">
              <a:solidFill>
                <a:schemeClr val="dk1"/>
              </a:solidFill>
              <a:latin typeface="Amatic" panose="02000803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8" name="Google Shape;416;p5">
            <a:extLst>
              <a:ext uri="{FF2B5EF4-FFF2-40B4-BE49-F238E27FC236}">
                <a16:creationId xmlns:a16="http://schemas.microsoft.com/office/drawing/2014/main" id="{768957D8-F313-4EFA-9ABD-4046DF151CDB}"/>
              </a:ext>
            </a:extLst>
          </p:cNvPr>
          <p:cNvSpPr txBox="1"/>
          <p:nvPr/>
        </p:nvSpPr>
        <p:spPr>
          <a:xfrm>
            <a:off x="1352430" y="5330869"/>
            <a:ext cx="281738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Quicksand" panose="02070303000000060000" pitchFamily="18" charset="0"/>
              </a:rPr>
              <a:t>Cheers enthusiastically</a:t>
            </a:r>
            <a:endParaRPr sz="1400" dirty="0">
              <a:latin typeface="Quicksand" panose="02070303000000060000" pitchFamily="18" charset="0"/>
            </a:endParaRPr>
          </a:p>
        </p:txBody>
      </p:sp>
      <p:sp>
        <p:nvSpPr>
          <p:cNvPr id="9" name="Google Shape;417;p5">
            <a:extLst>
              <a:ext uri="{FF2B5EF4-FFF2-40B4-BE49-F238E27FC236}">
                <a16:creationId xmlns:a16="http://schemas.microsoft.com/office/drawing/2014/main" id="{174FE0D3-EA82-4A00-BF9C-49DAB2D19992}"/>
              </a:ext>
            </a:extLst>
          </p:cNvPr>
          <p:cNvSpPr txBox="1"/>
          <p:nvPr/>
        </p:nvSpPr>
        <p:spPr>
          <a:xfrm>
            <a:off x="1410020" y="4842859"/>
            <a:ext cx="16664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endParaRPr dirty="0"/>
          </a:p>
        </p:txBody>
      </p:sp>
      <p:grpSp>
        <p:nvGrpSpPr>
          <p:cNvPr id="10" name="Google Shape;418;p5">
            <a:extLst>
              <a:ext uri="{FF2B5EF4-FFF2-40B4-BE49-F238E27FC236}">
                <a16:creationId xmlns:a16="http://schemas.microsoft.com/office/drawing/2014/main" id="{8871CB6B-1D5E-426B-B825-10BE61A4BD0B}"/>
              </a:ext>
            </a:extLst>
          </p:cNvPr>
          <p:cNvGrpSpPr/>
          <p:nvPr/>
        </p:nvGrpSpPr>
        <p:grpSpPr>
          <a:xfrm>
            <a:off x="1709163" y="5790008"/>
            <a:ext cx="1068146" cy="300019"/>
            <a:chOff x="1696077" y="5631478"/>
            <a:chExt cx="1068146" cy="300019"/>
          </a:xfrm>
        </p:grpSpPr>
        <p:sp>
          <p:nvSpPr>
            <p:cNvPr id="55" name="Google Shape;419;p5">
              <a:extLst>
                <a:ext uri="{FF2B5EF4-FFF2-40B4-BE49-F238E27FC236}">
                  <a16:creationId xmlns:a16="http://schemas.microsoft.com/office/drawing/2014/main" id="{F6FF67B3-6DE1-4EDE-B260-B8118B32A8C7}"/>
                </a:ext>
              </a:extLst>
            </p:cNvPr>
            <p:cNvSpPr/>
            <p:nvPr/>
          </p:nvSpPr>
          <p:spPr>
            <a:xfrm>
              <a:off x="1696077" y="5631478"/>
              <a:ext cx="292274" cy="300019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420;p5">
              <a:extLst>
                <a:ext uri="{FF2B5EF4-FFF2-40B4-BE49-F238E27FC236}">
                  <a16:creationId xmlns:a16="http://schemas.microsoft.com/office/drawing/2014/main" id="{67671EFD-C839-4D6A-8FB4-197EF94BC1A7}"/>
                </a:ext>
              </a:extLst>
            </p:cNvPr>
            <p:cNvSpPr/>
            <p:nvPr/>
          </p:nvSpPr>
          <p:spPr>
            <a:xfrm>
              <a:off x="2088340" y="5631478"/>
              <a:ext cx="292274" cy="300019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421;p5">
              <a:extLst>
                <a:ext uri="{FF2B5EF4-FFF2-40B4-BE49-F238E27FC236}">
                  <a16:creationId xmlns:a16="http://schemas.microsoft.com/office/drawing/2014/main" id="{4417B8F6-2C8A-4240-9DE4-307E103191F4}"/>
                </a:ext>
              </a:extLst>
            </p:cNvPr>
            <p:cNvSpPr/>
            <p:nvPr/>
          </p:nvSpPr>
          <p:spPr>
            <a:xfrm>
              <a:off x="2471949" y="5631478"/>
              <a:ext cx="292274" cy="300019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422;p5">
              <a:extLst>
                <a:ext uri="{FF2B5EF4-FFF2-40B4-BE49-F238E27FC236}">
                  <a16:creationId xmlns:a16="http://schemas.microsoft.com/office/drawing/2014/main" id="{8DFCB9AE-5BB9-49A2-8EC1-8D4F5F6BDC21}"/>
                </a:ext>
              </a:extLst>
            </p:cNvPr>
            <p:cNvSpPr/>
            <p:nvPr/>
          </p:nvSpPr>
          <p:spPr>
            <a:xfrm>
              <a:off x="1803343" y="5699998"/>
              <a:ext cx="77742" cy="162980"/>
            </a:xfrm>
            <a:custGeom>
              <a:avLst/>
              <a:gdLst/>
              <a:ahLst/>
              <a:cxnLst/>
              <a:rect l="l" t="t" r="r" b="b"/>
              <a:pathLst>
                <a:path w="154" h="322" extrusionOk="0">
                  <a:moveTo>
                    <a:pt x="33" y="65"/>
                  </a:moveTo>
                  <a:cubicBezTo>
                    <a:pt x="33" y="73"/>
                    <a:pt x="33" y="111"/>
                    <a:pt x="33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33" y="167"/>
                    <a:pt x="33" y="167"/>
                    <a:pt x="33" y="167"/>
                  </a:cubicBezTo>
                  <a:cubicBezTo>
                    <a:pt x="33" y="322"/>
                    <a:pt x="33" y="322"/>
                    <a:pt x="33" y="322"/>
                  </a:cubicBezTo>
                  <a:cubicBezTo>
                    <a:pt x="101" y="322"/>
                    <a:pt x="101" y="322"/>
                    <a:pt x="101" y="322"/>
                  </a:cubicBezTo>
                  <a:cubicBezTo>
                    <a:pt x="101" y="167"/>
                    <a:pt x="101" y="167"/>
                    <a:pt x="101" y="167"/>
                  </a:cubicBezTo>
                  <a:cubicBezTo>
                    <a:pt x="147" y="167"/>
                    <a:pt x="147" y="167"/>
                    <a:pt x="147" y="167"/>
                  </a:cubicBezTo>
                  <a:cubicBezTo>
                    <a:pt x="147" y="167"/>
                    <a:pt x="152" y="140"/>
                    <a:pt x="154" y="110"/>
                  </a:cubicBezTo>
                  <a:cubicBezTo>
                    <a:pt x="148" y="110"/>
                    <a:pt x="102" y="110"/>
                    <a:pt x="102" y="110"/>
                  </a:cubicBezTo>
                  <a:cubicBezTo>
                    <a:pt x="102" y="110"/>
                    <a:pt x="102" y="78"/>
                    <a:pt x="102" y="72"/>
                  </a:cubicBezTo>
                  <a:cubicBezTo>
                    <a:pt x="102" y="66"/>
                    <a:pt x="109" y="58"/>
                    <a:pt x="116" y="58"/>
                  </a:cubicBezTo>
                  <a:cubicBezTo>
                    <a:pt x="124" y="58"/>
                    <a:pt x="139" y="58"/>
                    <a:pt x="154" y="58"/>
                  </a:cubicBezTo>
                  <a:cubicBezTo>
                    <a:pt x="154" y="51"/>
                    <a:pt x="154" y="24"/>
                    <a:pt x="154" y="0"/>
                  </a:cubicBezTo>
                  <a:cubicBezTo>
                    <a:pt x="135" y="0"/>
                    <a:pt x="113" y="0"/>
                    <a:pt x="103" y="0"/>
                  </a:cubicBezTo>
                  <a:cubicBezTo>
                    <a:pt x="31" y="0"/>
                    <a:pt x="33" y="56"/>
                    <a:pt x="33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423;p5">
              <a:extLst>
                <a:ext uri="{FF2B5EF4-FFF2-40B4-BE49-F238E27FC236}">
                  <a16:creationId xmlns:a16="http://schemas.microsoft.com/office/drawing/2014/main" id="{4B2D6BD1-5C2B-4136-B738-A00225EB3879}"/>
                </a:ext>
              </a:extLst>
            </p:cNvPr>
            <p:cNvSpPr/>
            <p:nvPr/>
          </p:nvSpPr>
          <p:spPr>
            <a:xfrm>
              <a:off x="2155311" y="5704692"/>
              <a:ext cx="158331" cy="153591"/>
            </a:xfrm>
            <a:custGeom>
              <a:avLst/>
              <a:gdLst/>
              <a:ahLst/>
              <a:cxnLst/>
              <a:rect l="l" t="t" r="r" b="b"/>
              <a:pathLst>
                <a:path w="212" h="206" extrusionOk="0">
                  <a:moveTo>
                    <a:pt x="17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6"/>
                    <a:pt x="0" y="37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9"/>
                    <a:pt x="18" y="206"/>
                    <a:pt x="39" y="206"/>
                  </a:cubicBezTo>
                  <a:cubicBezTo>
                    <a:pt x="174" y="206"/>
                    <a:pt x="174" y="206"/>
                    <a:pt x="174" y="206"/>
                  </a:cubicBezTo>
                  <a:cubicBezTo>
                    <a:pt x="195" y="206"/>
                    <a:pt x="212" y="189"/>
                    <a:pt x="212" y="168"/>
                  </a:cubicBezTo>
                  <a:cubicBezTo>
                    <a:pt x="212" y="37"/>
                    <a:pt x="212" y="37"/>
                    <a:pt x="212" y="37"/>
                  </a:cubicBezTo>
                  <a:cubicBezTo>
                    <a:pt x="212" y="16"/>
                    <a:pt x="195" y="0"/>
                    <a:pt x="174" y="0"/>
                  </a:cubicBezTo>
                  <a:close/>
                  <a:moveTo>
                    <a:pt x="149" y="28"/>
                  </a:moveTo>
                  <a:cubicBezTo>
                    <a:pt x="149" y="24"/>
                    <a:pt x="153" y="20"/>
                    <a:pt x="158" y="20"/>
                  </a:cubicBezTo>
                  <a:cubicBezTo>
                    <a:pt x="166" y="20"/>
                    <a:pt x="174" y="20"/>
                    <a:pt x="183" y="20"/>
                  </a:cubicBezTo>
                  <a:cubicBezTo>
                    <a:pt x="187" y="20"/>
                    <a:pt x="191" y="23"/>
                    <a:pt x="191" y="27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36"/>
                    <a:pt x="191" y="45"/>
                    <a:pt x="191" y="53"/>
                  </a:cubicBezTo>
                  <a:cubicBezTo>
                    <a:pt x="191" y="57"/>
                    <a:pt x="189" y="60"/>
                    <a:pt x="184" y="61"/>
                  </a:cubicBezTo>
                  <a:cubicBezTo>
                    <a:pt x="184" y="61"/>
                    <a:pt x="183" y="61"/>
                    <a:pt x="183" y="61"/>
                  </a:cubicBezTo>
                  <a:cubicBezTo>
                    <a:pt x="179" y="61"/>
                    <a:pt x="174" y="61"/>
                    <a:pt x="170" y="61"/>
                  </a:cubicBezTo>
                  <a:cubicBezTo>
                    <a:pt x="166" y="61"/>
                    <a:pt x="162" y="61"/>
                    <a:pt x="157" y="61"/>
                  </a:cubicBezTo>
                  <a:cubicBezTo>
                    <a:pt x="154" y="61"/>
                    <a:pt x="150" y="58"/>
                    <a:pt x="149" y="54"/>
                  </a:cubicBezTo>
                  <a:cubicBezTo>
                    <a:pt x="149" y="53"/>
                    <a:pt x="149" y="53"/>
                    <a:pt x="149" y="53"/>
                  </a:cubicBezTo>
                  <a:cubicBezTo>
                    <a:pt x="149" y="45"/>
                    <a:pt x="149" y="37"/>
                    <a:pt x="149" y="28"/>
                  </a:cubicBezTo>
                  <a:close/>
                  <a:moveTo>
                    <a:pt x="106" y="61"/>
                  </a:moveTo>
                  <a:cubicBezTo>
                    <a:pt x="130" y="61"/>
                    <a:pt x="149" y="79"/>
                    <a:pt x="149" y="101"/>
                  </a:cubicBezTo>
                  <a:cubicBezTo>
                    <a:pt x="149" y="124"/>
                    <a:pt x="130" y="142"/>
                    <a:pt x="106" y="142"/>
                  </a:cubicBezTo>
                  <a:cubicBezTo>
                    <a:pt x="83" y="142"/>
                    <a:pt x="64" y="124"/>
                    <a:pt x="64" y="101"/>
                  </a:cubicBezTo>
                  <a:cubicBezTo>
                    <a:pt x="64" y="79"/>
                    <a:pt x="82" y="61"/>
                    <a:pt x="106" y="61"/>
                  </a:cubicBezTo>
                  <a:close/>
                  <a:moveTo>
                    <a:pt x="191" y="86"/>
                  </a:moveTo>
                  <a:cubicBezTo>
                    <a:pt x="191" y="110"/>
                    <a:pt x="191" y="134"/>
                    <a:pt x="191" y="158"/>
                  </a:cubicBezTo>
                  <a:cubicBezTo>
                    <a:pt x="191" y="163"/>
                    <a:pt x="191" y="169"/>
                    <a:pt x="191" y="174"/>
                  </a:cubicBezTo>
                  <a:cubicBezTo>
                    <a:pt x="191" y="178"/>
                    <a:pt x="189" y="181"/>
                    <a:pt x="185" y="182"/>
                  </a:cubicBezTo>
                  <a:cubicBezTo>
                    <a:pt x="184" y="182"/>
                    <a:pt x="183" y="182"/>
                    <a:pt x="182" y="182"/>
                  </a:cubicBezTo>
                  <a:cubicBezTo>
                    <a:pt x="158" y="182"/>
                    <a:pt x="133" y="182"/>
                    <a:pt x="109" y="182"/>
                  </a:cubicBezTo>
                  <a:cubicBezTo>
                    <a:pt x="83" y="182"/>
                    <a:pt x="57" y="182"/>
                    <a:pt x="30" y="182"/>
                  </a:cubicBezTo>
                  <a:cubicBezTo>
                    <a:pt x="29" y="182"/>
                    <a:pt x="28" y="182"/>
                    <a:pt x="27" y="182"/>
                  </a:cubicBezTo>
                  <a:cubicBezTo>
                    <a:pt x="24" y="181"/>
                    <a:pt x="21" y="178"/>
                    <a:pt x="21" y="175"/>
                  </a:cubicBezTo>
                  <a:cubicBezTo>
                    <a:pt x="21" y="174"/>
                    <a:pt x="21" y="174"/>
                    <a:pt x="21" y="173"/>
                  </a:cubicBezTo>
                  <a:cubicBezTo>
                    <a:pt x="21" y="144"/>
                    <a:pt x="21" y="115"/>
                    <a:pt x="21" y="86"/>
                  </a:cubicBezTo>
                  <a:cubicBezTo>
                    <a:pt x="21" y="86"/>
                    <a:pt x="21" y="85"/>
                    <a:pt x="21" y="85"/>
                  </a:cubicBezTo>
                  <a:cubicBezTo>
                    <a:pt x="28" y="85"/>
                    <a:pt x="34" y="85"/>
                    <a:pt x="40" y="85"/>
                  </a:cubicBezTo>
                  <a:cubicBezTo>
                    <a:pt x="36" y="102"/>
                    <a:pt x="38" y="118"/>
                    <a:pt x="47" y="133"/>
                  </a:cubicBezTo>
                  <a:cubicBezTo>
                    <a:pt x="53" y="144"/>
                    <a:pt x="62" y="152"/>
                    <a:pt x="73" y="158"/>
                  </a:cubicBezTo>
                  <a:cubicBezTo>
                    <a:pt x="85" y="164"/>
                    <a:pt x="97" y="167"/>
                    <a:pt x="110" y="166"/>
                  </a:cubicBezTo>
                  <a:cubicBezTo>
                    <a:pt x="131" y="165"/>
                    <a:pt x="148" y="156"/>
                    <a:pt x="161" y="140"/>
                  </a:cubicBezTo>
                  <a:cubicBezTo>
                    <a:pt x="174" y="123"/>
                    <a:pt x="177" y="105"/>
                    <a:pt x="172" y="85"/>
                  </a:cubicBezTo>
                  <a:cubicBezTo>
                    <a:pt x="179" y="85"/>
                    <a:pt x="185" y="85"/>
                    <a:pt x="191" y="85"/>
                  </a:cubicBezTo>
                  <a:cubicBezTo>
                    <a:pt x="191" y="85"/>
                    <a:pt x="191" y="86"/>
                    <a:pt x="191" y="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424;p5">
              <a:extLst>
                <a:ext uri="{FF2B5EF4-FFF2-40B4-BE49-F238E27FC236}">
                  <a16:creationId xmlns:a16="http://schemas.microsoft.com/office/drawing/2014/main" id="{A742A7C2-2B02-4560-BA30-6FEAD97C2ED8}"/>
                </a:ext>
              </a:extLst>
            </p:cNvPr>
            <p:cNvSpPr/>
            <p:nvPr/>
          </p:nvSpPr>
          <p:spPr>
            <a:xfrm>
              <a:off x="2523862" y="5704692"/>
              <a:ext cx="188448" cy="153591"/>
            </a:xfrm>
            <a:custGeom>
              <a:avLst/>
              <a:gdLst/>
              <a:ahLst/>
              <a:cxnLst/>
              <a:rect l="l" t="t" r="r" b="b"/>
              <a:pathLst>
                <a:path w="220" h="179" extrusionOk="0">
                  <a:moveTo>
                    <a:pt x="220" y="21"/>
                  </a:moveTo>
                  <a:cubicBezTo>
                    <a:pt x="212" y="25"/>
                    <a:pt x="203" y="27"/>
                    <a:pt x="194" y="28"/>
                  </a:cubicBezTo>
                  <a:cubicBezTo>
                    <a:pt x="204" y="23"/>
                    <a:pt x="211" y="14"/>
                    <a:pt x="214" y="3"/>
                  </a:cubicBezTo>
                  <a:cubicBezTo>
                    <a:pt x="205" y="8"/>
                    <a:pt x="196" y="12"/>
                    <a:pt x="185" y="14"/>
                  </a:cubicBezTo>
                  <a:cubicBezTo>
                    <a:pt x="177" y="5"/>
                    <a:pt x="165" y="0"/>
                    <a:pt x="152" y="0"/>
                  </a:cubicBezTo>
                  <a:cubicBezTo>
                    <a:pt x="127" y="0"/>
                    <a:pt x="107" y="20"/>
                    <a:pt x="107" y="45"/>
                  </a:cubicBezTo>
                  <a:cubicBezTo>
                    <a:pt x="107" y="49"/>
                    <a:pt x="108" y="52"/>
                    <a:pt x="108" y="56"/>
                  </a:cubicBezTo>
                  <a:cubicBezTo>
                    <a:pt x="71" y="54"/>
                    <a:pt x="37" y="36"/>
                    <a:pt x="15" y="8"/>
                  </a:cubicBezTo>
                  <a:cubicBezTo>
                    <a:pt x="11" y="15"/>
                    <a:pt x="9" y="23"/>
                    <a:pt x="9" y="31"/>
                  </a:cubicBezTo>
                  <a:cubicBezTo>
                    <a:pt x="9" y="47"/>
                    <a:pt x="17" y="61"/>
                    <a:pt x="29" y="69"/>
                  </a:cubicBezTo>
                  <a:cubicBezTo>
                    <a:pt x="22" y="69"/>
                    <a:pt x="15" y="66"/>
                    <a:pt x="8" y="63"/>
                  </a:cubicBezTo>
                  <a:cubicBezTo>
                    <a:pt x="8" y="63"/>
                    <a:pt x="8" y="63"/>
                    <a:pt x="8" y="64"/>
                  </a:cubicBezTo>
                  <a:cubicBezTo>
                    <a:pt x="8" y="86"/>
                    <a:pt x="24" y="104"/>
                    <a:pt x="45" y="108"/>
                  </a:cubicBezTo>
                  <a:cubicBezTo>
                    <a:pt x="41" y="109"/>
                    <a:pt x="37" y="110"/>
                    <a:pt x="33" y="110"/>
                  </a:cubicBezTo>
                  <a:cubicBezTo>
                    <a:pt x="30" y="110"/>
                    <a:pt x="27" y="109"/>
                    <a:pt x="24" y="109"/>
                  </a:cubicBezTo>
                  <a:cubicBezTo>
                    <a:pt x="30" y="127"/>
                    <a:pt x="47" y="140"/>
                    <a:pt x="67" y="140"/>
                  </a:cubicBezTo>
                  <a:cubicBezTo>
                    <a:pt x="51" y="152"/>
                    <a:pt x="32" y="160"/>
                    <a:pt x="10" y="160"/>
                  </a:cubicBezTo>
                  <a:cubicBezTo>
                    <a:pt x="7" y="160"/>
                    <a:pt x="3" y="159"/>
                    <a:pt x="0" y="159"/>
                  </a:cubicBezTo>
                  <a:cubicBezTo>
                    <a:pt x="20" y="172"/>
                    <a:pt x="43" y="179"/>
                    <a:pt x="69" y="179"/>
                  </a:cubicBezTo>
                  <a:cubicBezTo>
                    <a:pt x="152" y="179"/>
                    <a:pt x="198" y="110"/>
                    <a:pt x="198" y="51"/>
                  </a:cubicBezTo>
                  <a:cubicBezTo>
                    <a:pt x="198" y="49"/>
                    <a:pt x="198" y="47"/>
                    <a:pt x="198" y="45"/>
                  </a:cubicBezTo>
                  <a:cubicBezTo>
                    <a:pt x="207" y="38"/>
                    <a:pt x="214" y="30"/>
                    <a:pt x="220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435;p5">
            <a:extLst>
              <a:ext uri="{FF2B5EF4-FFF2-40B4-BE49-F238E27FC236}">
                <a16:creationId xmlns:a16="http://schemas.microsoft.com/office/drawing/2014/main" id="{0F7C7FD3-353C-4F6F-8756-8FCE15505285}"/>
              </a:ext>
            </a:extLst>
          </p:cNvPr>
          <p:cNvSpPr txBox="1"/>
          <p:nvPr/>
        </p:nvSpPr>
        <p:spPr>
          <a:xfrm>
            <a:off x="5297631" y="4215197"/>
            <a:ext cx="21428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Amatic" panose="02000803000000000000" pitchFamily="2" charset="0"/>
                <a:ea typeface="Arial"/>
                <a:cs typeface="Arial"/>
                <a:sym typeface="Arial"/>
              </a:rPr>
              <a:t>NGUYEN MINH NHAT</a:t>
            </a:r>
            <a:endParaRPr sz="3200" b="1" dirty="0">
              <a:solidFill>
                <a:schemeClr val="dk1"/>
              </a:solidFill>
              <a:latin typeface="Amatic" panose="02000803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6" name="Google Shape;436;p5">
            <a:extLst>
              <a:ext uri="{FF2B5EF4-FFF2-40B4-BE49-F238E27FC236}">
                <a16:creationId xmlns:a16="http://schemas.microsoft.com/office/drawing/2014/main" id="{F3EB9625-949A-4317-B71C-2B2AA772E8BA}"/>
              </a:ext>
            </a:extLst>
          </p:cNvPr>
          <p:cNvSpPr txBox="1"/>
          <p:nvPr/>
        </p:nvSpPr>
        <p:spPr>
          <a:xfrm>
            <a:off x="5290843" y="5327510"/>
            <a:ext cx="208289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F3F3F"/>
                </a:solidFill>
                <a:latin typeface="Quicksand" panose="02070303000000060000" pitchFamily="18" charset="0"/>
                <a:ea typeface="Arial"/>
                <a:cs typeface="Arial"/>
                <a:sym typeface="Arial"/>
              </a:rPr>
              <a:t>Writing great code</a:t>
            </a:r>
            <a:endParaRPr sz="2000" dirty="0">
              <a:latin typeface="Quicksand" panose="02070303000000060000" pitchFamily="18" charset="0"/>
            </a:endParaRPr>
          </a:p>
        </p:txBody>
      </p:sp>
      <p:sp>
        <p:nvSpPr>
          <p:cNvPr id="17" name="Google Shape;437;p5">
            <a:extLst>
              <a:ext uri="{FF2B5EF4-FFF2-40B4-BE49-F238E27FC236}">
                <a16:creationId xmlns:a16="http://schemas.microsoft.com/office/drawing/2014/main" id="{546CFE3C-2390-454B-ABC2-BF1F3DE6CC02}"/>
              </a:ext>
            </a:extLst>
          </p:cNvPr>
          <p:cNvSpPr txBox="1"/>
          <p:nvPr/>
        </p:nvSpPr>
        <p:spPr>
          <a:xfrm>
            <a:off x="5357627" y="4842858"/>
            <a:ext cx="16664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Programmer</a:t>
            </a:r>
            <a:endParaRPr dirty="0"/>
          </a:p>
        </p:txBody>
      </p:sp>
      <p:grpSp>
        <p:nvGrpSpPr>
          <p:cNvPr id="18" name="Google Shape;438;p5">
            <a:extLst>
              <a:ext uri="{FF2B5EF4-FFF2-40B4-BE49-F238E27FC236}">
                <a16:creationId xmlns:a16="http://schemas.microsoft.com/office/drawing/2014/main" id="{E2A477A6-464B-4F23-96A1-E0FBCCA0086E}"/>
              </a:ext>
            </a:extLst>
          </p:cNvPr>
          <p:cNvGrpSpPr/>
          <p:nvPr/>
        </p:nvGrpSpPr>
        <p:grpSpPr>
          <a:xfrm>
            <a:off x="5656770" y="5790007"/>
            <a:ext cx="1068146" cy="300019"/>
            <a:chOff x="6977001" y="5631478"/>
            <a:chExt cx="1068146" cy="300019"/>
          </a:xfrm>
        </p:grpSpPr>
        <p:sp>
          <p:nvSpPr>
            <p:cNvPr id="43" name="Google Shape;439;p5">
              <a:extLst>
                <a:ext uri="{FF2B5EF4-FFF2-40B4-BE49-F238E27FC236}">
                  <a16:creationId xmlns:a16="http://schemas.microsoft.com/office/drawing/2014/main" id="{4AA24F6D-AB39-4119-B2F6-4A7BB6C0AD81}"/>
                </a:ext>
              </a:extLst>
            </p:cNvPr>
            <p:cNvSpPr/>
            <p:nvPr/>
          </p:nvSpPr>
          <p:spPr>
            <a:xfrm>
              <a:off x="6977001" y="5631478"/>
              <a:ext cx="292274" cy="300019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0;p5">
              <a:extLst>
                <a:ext uri="{FF2B5EF4-FFF2-40B4-BE49-F238E27FC236}">
                  <a16:creationId xmlns:a16="http://schemas.microsoft.com/office/drawing/2014/main" id="{8E4A1D27-67F7-4E37-A4ED-48B2329D8FFF}"/>
                </a:ext>
              </a:extLst>
            </p:cNvPr>
            <p:cNvSpPr/>
            <p:nvPr/>
          </p:nvSpPr>
          <p:spPr>
            <a:xfrm>
              <a:off x="7369264" y="5631478"/>
              <a:ext cx="292274" cy="300019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41;p5">
              <a:extLst>
                <a:ext uri="{FF2B5EF4-FFF2-40B4-BE49-F238E27FC236}">
                  <a16:creationId xmlns:a16="http://schemas.microsoft.com/office/drawing/2014/main" id="{DE55D220-4568-42D7-A8FA-A22461BECE40}"/>
                </a:ext>
              </a:extLst>
            </p:cNvPr>
            <p:cNvSpPr/>
            <p:nvPr/>
          </p:nvSpPr>
          <p:spPr>
            <a:xfrm>
              <a:off x="7752873" y="5631478"/>
              <a:ext cx="292274" cy="300019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42;p5">
              <a:extLst>
                <a:ext uri="{FF2B5EF4-FFF2-40B4-BE49-F238E27FC236}">
                  <a16:creationId xmlns:a16="http://schemas.microsoft.com/office/drawing/2014/main" id="{C6AED8BC-47D1-422B-A6E3-E9A60C022B71}"/>
                </a:ext>
              </a:extLst>
            </p:cNvPr>
            <p:cNvSpPr/>
            <p:nvPr/>
          </p:nvSpPr>
          <p:spPr>
            <a:xfrm>
              <a:off x="7084267" y="5699998"/>
              <a:ext cx="77742" cy="162980"/>
            </a:xfrm>
            <a:custGeom>
              <a:avLst/>
              <a:gdLst/>
              <a:ahLst/>
              <a:cxnLst/>
              <a:rect l="l" t="t" r="r" b="b"/>
              <a:pathLst>
                <a:path w="154" h="322" extrusionOk="0">
                  <a:moveTo>
                    <a:pt x="33" y="65"/>
                  </a:moveTo>
                  <a:cubicBezTo>
                    <a:pt x="33" y="73"/>
                    <a:pt x="33" y="111"/>
                    <a:pt x="33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33" y="167"/>
                    <a:pt x="33" y="167"/>
                    <a:pt x="33" y="167"/>
                  </a:cubicBezTo>
                  <a:cubicBezTo>
                    <a:pt x="33" y="322"/>
                    <a:pt x="33" y="322"/>
                    <a:pt x="33" y="322"/>
                  </a:cubicBezTo>
                  <a:cubicBezTo>
                    <a:pt x="101" y="322"/>
                    <a:pt x="101" y="322"/>
                    <a:pt x="101" y="322"/>
                  </a:cubicBezTo>
                  <a:cubicBezTo>
                    <a:pt x="101" y="167"/>
                    <a:pt x="101" y="167"/>
                    <a:pt x="101" y="167"/>
                  </a:cubicBezTo>
                  <a:cubicBezTo>
                    <a:pt x="147" y="167"/>
                    <a:pt x="147" y="167"/>
                    <a:pt x="147" y="167"/>
                  </a:cubicBezTo>
                  <a:cubicBezTo>
                    <a:pt x="147" y="167"/>
                    <a:pt x="152" y="140"/>
                    <a:pt x="154" y="110"/>
                  </a:cubicBezTo>
                  <a:cubicBezTo>
                    <a:pt x="148" y="110"/>
                    <a:pt x="102" y="110"/>
                    <a:pt x="102" y="110"/>
                  </a:cubicBezTo>
                  <a:cubicBezTo>
                    <a:pt x="102" y="110"/>
                    <a:pt x="102" y="78"/>
                    <a:pt x="102" y="72"/>
                  </a:cubicBezTo>
                  <a:cubicBezTo>
                    <a:pt x="102" y="66"/>
                    <a:pt x="109" y="58"/>
                    <a:pt x="116" y="58"/>
                  </a:cubicBezTo>
                  <a:cubicBezTo>
                    <a:pt x="124" y="58"/>
                    <a:pt x="139" y="58"/>
                    <a:pt x="154" y="58"/>
                  </a:cubicBezTo>
                  <a:cubicBezTo>
                    <a:pt x="154" y="51"/>
                    <a:pt x="154" y="24"/>
                    <a:pt x="154" y="0"/>
                  </a:cubicBezTo>
                  <a:cubicBezTo>
                    <a:pt x="135" y="0"/>
                    <a:pt x="113" y="0"/>
                    <a:pt x="103" y="0"/>
                  </a:cubicBezTo>
                  <a:cubicBezTo>
                    <a:pt x="31" y="0"/>
                    <a:pt x="33" y="56"/>
                    <a:pt x="33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43;p5">
              <a:extLst>
                <a:ext uri="{FF2B5EF4-FFF2-40B4-BE49-F238E27FC236}">
                  <a16:creationId xmlns:a16="http://schemas.microsoft.com/office/drawing/2014/main" id="{A03C87F5-0D2F-4FA5-860A-1C549B1C45AE}"/>
                </a:ext>
              </a:extLst>
            </p:cNvPr>
            <p:cNvSpPr/>
            <p:nvPr/>
          </p:nvSpPr>
          <p:spPr>
            <a:xfrm>
              <a:off x="7436235" y="5704692"/>
              <a:ext cx="158331" cy="153591"/>
            </a:xfrm>
            <a:custGeom>
              <a:avLst/>
              <a:gdLst/>
              <a:ahLst/>
              <a:cxnLst/>
              <a:rect l="l" t="t" r="r" b="b"/>
              <a:pathLst>
                <a:path w="212" h="206" extrusionOk="0">
                  <a:moveTo>
                    <a:pt x="17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6"/>
                    <a:pt x="0" y="37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9"/>
                    <a:pt x="18" y="206"/>
                    <a:pt x="39" y="206"/>
                  </a:cubicBezTo>
                  <a:cubicBezTo>
                    <a:pt x="174" y="206"/>
                    <a:pt x="174" y="206"/>
                    <a:pt x="174" y="206"/>
                  </a:cubicBezTo>
                  <a:cubicBezTo>
                    <a:pt x="195" y="206"/>
                    <a:pt x="212" y="189"/>
                    <a:pt x="212" y="168"/>
                  </a:cubicBezTo>
                  <a:cubicBezTo>
                    <a:pt x="212" y="37"/>
                    <a:pt x="212" y="37"/>
                    <a:pt x="212" y="37"/>
                  </a:cubicBezTo>
                  <a:cubicBezTo>
                    <a:pt x="212" y="16"/>
                    <a:pt x="195" y="0"/>
                    <a:pt x="174" y="0"/>
                  </a:cubicBezTo>
                  <a:close/>
                  <a:moveTo>
                    <a:pt x="149" y="28"/>
                  </a:moveTo>
                  <a:cubicBezTo>
                    <a:pt x="149" y="24"/>
                    <a:pt x="153" y="20"/>
                    <a:pt x="158" y="20"/>
                  </a:cubicBezTo>
                  <a:cubicBezTo>
                    <a:pt x="166" y="20"/>
                    <a:pt x="174" y="20"/>
                    <a:pt x="183" y="20"/>
                  </a:cubicBezTo>
                  <a:cubicBezTo>
                    <a:pt x="187" y="20"/>
                    <a:pt x="191" y="23"/>
                    <a:pt x="191" y="27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36"/>
                    <a:pt x="191" y="45"/>
                    <a:pt x="191" y="53"/>
                  </a:cubicBezTo>
                  <a:cubicBezTo>
                    <a:pt x="191" y="57"/>
                    <a:pt x="189" y="60"/>
                    <a:pt x="184" y="61"/>
                  </a:cubicBezTo>
                  <a:cubicBezTo>
                    <a:pt x="184" y="61"/>
                    <a:pt x="183" y="61"/>
                    <a:pt x="183" y="61"/>
                  </a:cubicBezTo>
                  <a:cubicBezTo>
                    <a:pt x="179" y="61"/>
                    <a:pt x="174" y="61"/>
                    <a:pt x="170" y="61"/>
                  </a:cubicBezTo>
                  <a:cubicBezTo>
                    <a:pt x="166" y="61"/>
                    <a:pt x="162" y="61"/>
                    <a:pt x="157" y="61"/>
                  </a:cubicBezTo>
                  <a:cubicBezTo>
                    <a:pt x="154" y="61"/>
                    <a:pt x="150" y="58"/>
                    <a:pt x="149" y="54"/>
                  </a:cubicBezTo>
                  <a:cubicBezTo>
                    <a:pt x="149" y="53"/>
                    <a:pt x="149" y="53"/>
                    <a:pt x="149" y="53"/>
                  </a:cubicBezTo>
                  <a:cubicBezTo>
                    <a:pt x="149" y="45"/>
                    <a:pt x="149" y="37"/>
                    <a:pt x="149" y="28"/>
                  </a:cubicBezTo>
                  <a:close/>
                  <a:moveTo>
                    <a:pt x="106" y="61"/>
                  </a:moveTo>
                  <a:cubicBezTo>
                    <a:pt x="130" y="61"/>
                    <a:pt x="149" y="79"/>
                    <a:pt x="149" y="101"/>
                  </a:cubicBezTo>
                  <a:cubicBezTo>
                    <a:pt x="149" y="124"/>
                    <a:pt x="130" y="142"/>
                    <a:pt x="106" y="142"/>
                  </a:cubicBezTo>
                  <a:cubicBezTo>
                    <a:pt x="83" y="142"/>
                    <a:pt x="64" y="124"/>
                    <a:pt x="64" y="101"/>
                  </a:cubicBezTo>
                  <a:cubicBezTo>
                    <a:pt x="64" y="79"/>
                    <a:pt x="82" y="61"/>
                    <a:pt x="106" y="61"/>
                  </a:cubicBezTo>
                  <a:close/>
                  <a:moveTo>
                    <a:pt x="191" y="86"/>
                  </a:moveTo>
                  <a:cubicBezTo>
                    <a:pt x="191" y="110"/>
                    <a:pt x="191" y="134"/>
                    <a:pt x="191" y="158"/>
                  </a:cubicBezTo>
                  <a:cubicBezTo>
                    <a:pt x="191" y="163"/>
                    <a:pt x="191" y="169"/>
                    <a:pt x="191" y="174"/>
                  </a:cubicBezTo>
                  <a:cubicBezTo>
                    <a:pt x="191" y="178"/>
                    <a:pt x="189" y="181"/>
                    <a:pt x="185" y="182"/>
                  </a:cubicBezTo>
                  <a:cubicBezTo>
                    <a:pt x="184" y="182"/>
                    <a:pt x="183" y="182"/>
                    <a:pt x="182" y="182"/>
                  </a:cubicBezTo>
                  <a:cubicBezTo>
                    <a:pt x="158" y="182"/>
                    <a:pt x="133" y="182"/>
                    <a:pt x="109" y="182"/>
                  </a:cubicBezTo>
                  <a:cubicBezTo>
                    <a:pt x="83" y="182"/>
                    <a:pt x="57" y="182"/>
                    <a:pt x="30" y="182"/>
                  </a:cubicBezTo>
                  <a:cubicBezTo>
                    <a:pt x="29" y="182"/>
                    <a:pt x="28" y="182"/>
                    <a:pt x="27" y="182"/>
                  </a:cubicBezTo>
                  <a:cubicBezTo>
                    <a:pt x="24" y="181"/>
                    <a:pt x="21" y="178"/>
                    <a:pt x="21" y="175"/>
                  </a:cubicBezTo>
                  <a:cubicBezTo>
                    <a:pt x="21" y="174"/>
                    <a:pt x="21" y="174"/>
                    <a:pt x="21" y="173"/>
                  </a:cubicBezTo>
                  <a:cubicBezTo>
                    <a:pt x="21" y="144"/>
                    <a:pt x="21" y="115"/>
                    <a:pt x="21" y="86"/>
                  </a:cubicBezTo>
                  <a:cubicBezTo>
                    <a:pt x="21" y="86"/>
                    <a:pt x="21" y="85"/>
                    <a:pt x="21" y="85"/>
                  </a:cubicBezTo>
                  <a:cubicBezTo>
                    <a:pt x="28" y="85"/>
                    <a:pt x="34" y="85"/>
                    <a:pt x="40" y="85"/>
                  </a:cubicBezTo>
                  <a:cubicBezTo>
                    <a:pt x="36" y="102"/>
                    <a:pt x="38" y="118"/>
                    <a:pt x="47" y="133"/>
                  </a:cubicBezTo>
                  <a:cubicBezTo>
                    <a:pt x="53" y="144"/>
                    <a:pt x="62" y="152"/>
                    <a:pt x="73" y="158"/>
                  </a:cubicBezTo>
                  <a:cubicBezTo>
                    <a:pt x="85" y="164"/>
                    <a:pt x="97" y="167"/>
                    <a:pt x="110" y="166"/>
                  </a:cubicBezTo>
                  <a:cubicBezTo>
                    <a:pt x="131" y="165"/>
                    <a:pt x="148" y="156"/>
                    <a:pt x="161" y="140"/>
                  </a:cubicBezTo>
                  <a:cubicBezTo>
                    <a:pt x="174" y="123"/>
                    <a:pt x="177" y="105"/>
                    <a:pt x="172" y="85"/>
                  </a:cubicBezTo>
                  <a:cubicBezTo>
                    <a:pt x="179" y="85"/>
                    <a:pt x="185" y="85"/>
                    <a:pt x="191" y="85"/>
                  </a:cubicBezTo>
                  <a:cubicBezTo>
                    <a:pt x="191" y="85"/>
                    <a:pt x="191" y="86"/>
                    <a:pt x="191" y="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44;p5">
              <a:extLst>
                <a:ext uri="{FF2B5EF4-FFF2-40B4-BE49-F238E27FC236}">
                  <a16:creationId xmlns:a16="http://schemas.microsoft.com/office/drawing/2014/main" id="{0CDE3743-4DCC-4C09-83F7-2D2979708D66}"/>
                </a:ext>
              </a:extLst>
            </p:cNvPr>
            <p:cNvSpPr/>
            <p:nvPr/>
          </p:nvSpPr>
          <p:spPr>
            <a:xfrm>
              <a:off x="7804786" y="5704692"/>
              <a:ext cx="188448" cy="153591"/>
            </a:xfrm>
            <a:custGeom>
              <a:avLst/>
              <a:gdLst/>
              <a:ahLst/>
              <a:cxnLst/>
              <a:rect l="l" t="t" r="r" b="b"/>
              <a:pathLst>
                <a:path w="220" h="179" extrusionOk="0">
                  <a:moveTo>
                    <a:pt x="220" y="21"/>
                  </a:moveTo>
                  <a:cubicBezTo>
                    <a:pt x="212" y="25"/>
                    <a:pt x="203" y="27"/>
                    <a:pt x="194" y="28"/>
                  </a:cubicBezTo>
                  <a:cubicBezTo>
                    <a:pt x="204" y="23"/>
                    <a:pt x="211" y="14"/>
                    <a:pt x="214" y="3"/>
                  </a:cubicBezTo>
                  <a:cubicBezTo>
                    <a:pt x="205" y="8"/>
                    <a:pt x="196" y="12"/>
                    <a:pt x="185" y="14"/>
                  </a:cubicBezTo>
                  <a:cubicBezTo>
                    <a:pt x="177" y="5"/>
                    <a:pt x="165" y="0"/>
                    <a:pt x="152" y="0"/>
                  </a:cubicBezTo>
                  <a:cubicBezTo>
                    <a:pt x="127" y="0"/>
                    <a:pt x="107" y="20"/>
                    <a:pt x="107" y="45"/>
                  </a:cubicBezTo>
                  <a:cubicBezTo>
                    <a:pt x="107" y="49"/>
                    <a:pt x="108" y="52"/>
                    <a:pt x="108" y="56"/>
                  </a:cubicBezTo>
                  <a:cubicBezTo>
                    <a:pt x="71" y="54"/>
                    <a:pt x="37" y="36"/>
                    <a:pt x="15" y="8"/>
                  </a:cubicBezTo>
                  <a:cubicBezTo>
                    <a:pt x="11" y="15"/>
                    <a:pt x="9" y="23"/>
                    <a:pt x="9" y="31"/>
                  </a:cubicBezTo>
                  <a:cubicBezTo>
                    <a:pt x="9" y="47"/>
                    <a:pt x="17" y="61"/>
                    <a:pt x="29" y="69"/>
                  </a:cubicBezTo>
                  <a:cubicBezTo>
                    <a:pt x="22" y="69"/>
                    <a:pt x="15" y="66"/>
                    <a:pt x="8" y="63"/>
                  </a:cubicBezTo>
                  <a:cubicBezTo>
                    <a:pt x="8" y="63"/>
                    <a:pt x="8" y="63"/>
                    <a:pt x="8" y="64"/>
                  </a:cubicBezTo>
                  <a:cubicBezTo>
                    <a:pt x="8" y="86"/>
                    <a:pt x="24" y="104"/>
                    <a:pt x="45" y="108"/>
                  </a:cubicBezTo>
                  <a:cubicBezTo>
                    <a:pt x="41" y="109"/>
                    <a:pt x="37" y="110"/>
                    <a:pt x="33" y="110"/>
                  </a:cubicBezTo>
                  <a:cubicBezTo>
                    <a:pt x="30" y="110"/>
                    <a:pt x="27" y="109"/>
                    <a:pt x="24" y="109"/>
                  </a:cubicBezTo>
                  <a:cubicBezTo>
                    <a:pt x="30" y="127"/>
                    <a:pt x="47" y="140"/>
                    <a:pt x="67" y="140"/>
                  </a:cubicBezTo>
                  <a:cubicBezTo>
                    <a:pt x="51" y="152"/>
                    <a:pt x="32" y="160"/>
                    <a:pt x="10" y="160"/>
                  </a:cubicBezTo>
                  <a:cubicBezTo>
                    <a:pt x="7" y="160"/>
                    <a:pt x="3" y="159"/>
                    <a:pt x="0" y="159"/>
                  </a:cubicBezTo>
                  <a:cubicBezTo>
                    <a:pt x="20" y="172"/>
                    <a:pt x="43" y="179"/>
                    <a:pt x="69" y="179"/>
                  </a:cubicBezTo>
                  <a:cubicBezTo>
                    <a:pt x="152" y="179"/>
                    <a:pt x="198" y="110"/>
                    <a:pt x="198" y="51"/>
                  </a:cubicBezTo>
                  <a:cubicBezTo>
                    <a:pt x="198" y="49"/>
                    <a:pt x="198" y="47"/>
                    <a:pt x="198" y="45"/>
                  </a:cubicBezTo>
                  <a:cubicBezTo>
                    <a:pt x="207" y="38"/>
                    <a:pt x="214" y="30"/>
                    <a:pt x="220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445;p5">
            <a:extLst>
              <a:ext uri="{FF2B5EF4-FFF2-40B4-BE49-F238E27FC236}">
                <a16:creationId xmlns:a16="http://schemas.microsoft.com/office/drawing/2014/main" id="{3BDFC672-1A3C-4A0D-A544-224DB95D18AB}"/>
              </a:ext>
            </a:extLst>
          </p:cNvPr>
          <p:cNvSpPr txBox="1"/>
          <p:nvPr/>
        </p:nvSpPr>
        <p:spPr>
          <a:xfrm>
            <a:off x="9373631" y="4214322"/>
            <a:ext cx="166643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Amatic" panose="02000803000000000000" pitchFamily="2" charset="0"/>
                <a:ea typeface="Arial"/>
                <a:cs typeface="Arial"/>
                <a:sym typeface="Arial"/>
              </a:rPr>
              <a:t>TRAN MINH PHUC</a:t>
            </a:r>
            <a:endParaRPr sz="3200" b="1" dirty="0">
              <a:solidFill>
                <a:schemeClr val="dk1"/>
              </a:solidFill>
              <a:latin typeface="Amatic" panose="02000803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20" name="Google Shape;446;p5">
            <a:extLst>
              <a:ext uri="{FF2B5EF4-FFF2-40B4-BE49-F238E27FC236}">
                <a16:creationId xmlns:a16="http://schemas.microsoft.com/office/drawing/2014/main" id="{5B3B74A7-F785-407B-8362-AAE1BEB8E4E1}"/>
              </a:ext>
            </a:extLst>
          </p:cNvPr>
          <p:cNvSpPr txBox="1"/>
          <p:nvPr/>
        </p:nvSpPr>
        <p:spPr>
          <a:xfrm>
            <a:off x="9300838" y="5327510"/>
            <a:ext cx="208289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F3F3F"/>
                </a:solidFill>
                <a:latin typeface="Quicksand" panose="02070303000000060000" pitchFamily="18" charset="0"/>
                <a:ea typeface="Arial"/>
                <a:cs typeface="Arial"/>
                <a:sym typeface="Arial"/>
              </a:rPr>
              <a:t>Great support person</a:t>
            </a:r>
            <a:endParaRPr sz="2000" dirty="0">
              <a:latin typeface="Quicksand" panose="02070303000000060000" pitchFamily="18" charset="0"/>
            </a:endParaRPr>
          </a:p>
        </p:txBody>
      </p:sp>
      <p:grpSp>
        <p:nvGrpSpPr>
          <p:cNvPr id="22" name="Google Shape;448;p5">
            <a:extLst>
              <a:ext uri="{FF2B5EF4-FFF2-40B4-BE49-F238E27FC236}">
                <a16:creationId xmlns:a16="http://schemas.microsoft.com/office/drawing/2014/main" id="{A1761C68-FA4D-4A30-9E49-8DAE5D43DBFF}"/>
              </a:ext>
            </a:extLst>
          </p:cNvPr>
          <p:cNvGrpSpPr/>
          <p:nvPr/>
        </p:nvGrpSpPr>
        <p:grpSpPr>
          <a:xfrm>
            <a:off x="9617464" y="5790008"/>
            <a:ext cx="1068146" cy="300019"/>
            <a:chOff x="9617464" y="5631478"/>
            <a:chExt cx="1068146" cy="300019"/>
          </a:xfrm>
        </p:grpSpPr>
        <p:sp>
          <p:nvSpPr>
            <p:cNvPr id="37" name="Google Shape;449;p5">
              <a:extLst>
                <a:ext uri="{FF2B5EF4-FFF2-40B4-BE49-F238E27FC236}">
                  <a16:creationId xmlns:a16="http://schemas.microsoft.com/office/drawing/2014/main" id="{558DEE9F-0972-4C4F-8B5A-0B9E5E78FC71}"/>
                </a:ext>
              </a:extLst>
            </p:cNvPr>
            <p:cNvSpPr/>
            <p:nvPr/>
          </p:nvSpPr>
          <p:spPr>
            <a:xfrm>
              <a:off x="9617464" y="5631478"/>
              <a:ext cx="292274" cy="300019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450;p5">
              <a:extLst>
                <a:ext uri="{FF2B5EF4-FFF2-40B4-BE49-F238E27FC236}">
                  <a16:creationId xmlns:a16="http://schemas.microsoft.com/office/drawing/2014/main" id="{CB24B95F-E978-442F-B818-AA3C31FEF51A}"/>
                </a:ext>
              </a:extLst>
            </p:cNvPr>
            <p:cNvSpPr/>
            <p:nvPr/>
          </p:nvSpPr>
          <p:spPr>
            <a:xfrm>
              <a:off x="10009727" y="5631478"/>
              <a:ext cx="292274" cy="300019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451;p5">
              <a:extLst>
                <a:ext uri="{FF2B5EF4-FFF2-40B4-BE49-F238E27FC236}">
                  <a16:creationId xmlns:a16="http://schemas.microsoft.com/office/drawing/2014/main" id="{452ACAEB-5117-4E54-92F9-C93FD9230735}"/>
                </a:ext>
              </a:extLst>
            </p:cNvPr>
            <p:cNvSpPr/>
            <p:nvPr/>
          </p:nvSpPr>
          <p:spPr>
            <a:xfrm>
              <a:off x="10393336" y="5631478"/>
              <a:ext cx="292274" cy="300019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52;p5">
              <a:extLst>
                <a:ext uri="{FF2B5EF4-FFF2-40B4-BE49-F238E27FC236}">
                  <a16:creationId xmlns:a16="http://schemas.microsoft.com/office/drawing/2014/main" id="{ABB552DE-9D20-402F-8A5E-56B1374C4B68}"/>
                </a:ext>
              </a:extLst>
            </p:cNvPr>
            <p:cNvSpPr/>
            <p:nvPr/>
          </p:nvSpPr>
          <p:spPr>
            <a:xfrm>
              <a:off x="9724730" y="5699998"/>
              <a:ext cx="77742" cy="162980"/>
            </a:xfrm>
            <a:custGeom>
              <a:avLst/>
              <a:gdLst/>
              <a:ahLst/>
              <a:cxnLst/>
              <a:rect l="l" t="t" r="r" b="b"/>
              <a:pathLst>
                <a:path w="154" h="322" extrusionOk="0">
                  <a:moveTo>
                    <a:pt x="33" y="65"/>
                  </a:moveTo>
                  <a:cubicBezTo>
                    <a:pt x="33" y="73"/>
                    <a:pt x="33" y="111"/>
                    <a:pt x="33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33" y="167"/>
                    <a:pt x="33" y="167"/>
                    <a:pt x="33" y="167"/>
                  </a:cubicBezTo>
                  <a:cubicBezTo>
                    <a:pt x="33" y="322"/>
                    <a:pt x="33" y="322"/>
                    <a:pt x="33" y="322"/>
                  </a:cubicBezTo>
                  <a:cubicBezTo>
                    <a:pt x="101" y="322"/>
                    <a:pt x="101" y="322"/>
                    <a:pt x="101" y="322"/>
                  </a:cubicBezTo>
                  <a:cubicBezTo>
                    <a:pt x="101" y="167"/>
                    <a:pt x="101" y="167"/>
                    <a:pt x="101" y="167"/>
                  </a:cubicBezTo>
                  <a:cubicBezTo>
                    <a:pt x="147" y="167"/>
                    <a:pt x="147" y="167"/>
                    <a:pt x="147" y="167"/>
                  </a:cubicBezTo>
                  <a:cubicBezTo>
                    <a:pt x="147" y="167"/>
                    <a:pt x="152" y="140"/>
                    <a:pt x="154" y="110"/>
                  </a:cubicBezTo>
                  <a:cubicBezTo>
                    <a:pt x="148" y="110"/>
                    <a:pt x="102" y="110"/>
                    <a:pt x="102" y="110"/>
                  </a:cubicBezTo>
                  <a:cubicBezTo>
                    <a:pt x="102" y="110"/>
                    <a:pt x="102" y="78"/>
                    <a:pt x="102" y="72"/>
                  </a:cubicBezTo>
                  <a:cubicBezTo>
                    <a:pt x="102" y="66"/>
                    <a:pt x="109" y="58"/>
                    <a:pt x="116" y="58"/>
                  </a:cubicBezTo>
                  <a:cubicBezTo>
                    <a:pt x="124" y="58"/>
                    <a:pt x="139" y="58"/>
                    <a:pt x="154" y="58"/>
                  </a:cubicBezTo>
                  <a:cubicBezTo>
                    <a:pt x="154" y="51"/>
                    <a:pt x="154" y="24"/>
                    <a:pt x="154" y="0"/>
                  </a:cubicBezTo>
                  <a:cubicBezTo>
                    <a:pt x="135" y="0"/>
                    <a:pt x="113" y="0"/>
                    <a:pt x="103" y="0"/>
                  </a:cubicBezTo>
                  <a:cubicBezTo>
                    <a:pt x="31" y="0"/>
                    <a:pt x="33" y="56"/>
                    <a:pt x="33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53;p5">
              <a:extLst>
                <a:ext uri="{FF2B5EF4-FFF2-40B4-BE49-F238E27FC236}">
                  <a16:creationId xmlns:a16="http://schemas.microsoft.com/office/drawing/2014/main" id="{0E8F97FC-A725-40F8-811D-479494D37113}"/>
                </a:ext>
              </a:extLst>
            </p:cNvPr>
            <p:cNvSpPr/>
            <p:nvPr/>
          </p:nvSpPr>
          <p:spPr>
            <a:xfrm>
              <a:off x="10076698" y="5704692"/>
              <a:ext cx="158331" cy="153591"/>
            </a:xfrm>
            <a:custGeom>
              <a:avLst/>
              <a:gdLst/>
              <a:ahLst/>
              <a:cxnLst/>
              <a:rect l="l" t="t" r="r" b="b"/>
              <a:pathLst>
                <a:path w="212" h="206" extrusionOk="0">
                  <a:moveTo>
                    <a:pt x="17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6"/>
                    <a:pt x="0" y="37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9"/>
                    <a:pt x="18" y="206"/>
                    <a:pt x="39" y="206"/>
                  </a:cubicBezTo>
                  <a:cubicBezTo>
                    <a:pt x="174" y="206"/>
                    <a:pt x="174" y="206"/>
                    <a:pt x="174" y="206"/>
                  </a:cubicBezTo>
                  <a:cubicBezTo>
                    <a:pt x="195" y="206"/>
                    <a:pt x="212" y="189"/>
                    <a:pt x="212" y="168"/>
                  </a:cubicBezTo>
                  <a:cubicBezTo>
                    <a:pt x="212" y="37"/>
                    <a:pt x="212" y="37"/>
                    <a:pt x="212" y="37"/>
                  </a:cubicBezTo>
                  <a:cubicBezTo>
                    <a:pt x="212" y="16"/>
                    <a:pt x="195" y="0"/>
                    <a:pt x="174" y="0"/>
                  </a:cubicBezTo>
                  <a:close/>
                  <a:moveTo>
                    <a:pt x="149" y="28"/>
                  </a:moveTo>
                  <a:cubicBezTo>
                    <a:pt x="149" y="24"/>
                    <a:pt x="153" y="20"/>
                    <a:pt x="158" y="20"/>
                  </a:cubicBezTo>
                  <a:cubicBezTo>
                    <a:pt x="166" y="20"/>
                    <a:pt x="174" y="20"/>
                    <a:pt x="183" y="20"/>
                  </a:cubicBezTo>
                  <a:cubicBezTo>
                    <a:pt x="187" y="20"/>
                    <a:pt x="191" y="23"/>
                    <a:pt x="191" y="27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36"/>
                    <a:pt x="191" y="45"/>
                    <a:pt x="191" y="53"/>
                  </a:cubicBezTo>
                  <a:cubicBezTo>
                    <a:pt x="191" y="57"/>
                    <a:pt x="189" y="60"/>
                    <a:pt x="184" y="61"/>
                  </a:cubicBezTo>
                  <a:cubicBezTo>
                    <a:pt x="184" y="61"/>
                    <a:pt x="183" y="61"/>
                    <a:pt x="183" y="61"/>
                  </a:cubicBezTo>
                  <a:cubicBezTo>
                    <a:pt x="179" y="61"/>
                    <a:pt x="174" y="61"/>
                    <a:pt x="170" y="61"/>
                  </a:cubicBezTo>
                  <a:cubicBezTo>
                    <a:pt x="166" y="61"/>
                    <a:pt x="162" y="61"/>
                    <a:pt x="157" y="61"/>
                  </a:cubicBezTo>
                  <a:cubicBezTo>
                    <a:pt x="154" y="61"/>
                    <a:pt x="150" y="58"/>
                    <a:pt x="149" y="54"/>
                  </a:cubicBezTo>
                  <a:cubicBezTo>
                    <a:pt x="149" y="53"/>
                    <a:pt x="149" y="53"/>
                    <a:pt x="149" y="53"/>
                  </a:cubicBezTo>
                  <a:cubicBezTo>
                    <a:pt x="149" y="45"/>
                    <a:pt x="149" y="37"/>
                    <a:pt x="149" y="28"/>
                  </a:cubicBezTo>
                  <a:close/>
                  <a:moveTo>
                    <a:pt x="106" y="61"/>
                  </a:moveTo>
                  <a:cubicBezTo>
                    <a:pt x="130" y="61"/>
                    <a:pt x="149" y="79"/>
                    <a:pt x="149" y="101"/>
                  </a:cubicBezTo>
                  <a:cubicBezTo>
                    <a:pt x="149" y="124"/>
                    <a:pt x="130" y="142"/>
                    <a:pt x="106" y="142"/>
                  </a:cubicBezTo>
                  <a:cubicBezTo>
                    <a:pt x="83" y="142"/>
                    <a:pt x="64" y="124"/>
                    <a:pt x="64" y="101"/>
                  </a:cubicBezTo>
                  <a:cubicBezTo>
                    <a:pt x="64" y="79"/>
                    <a:pt x="82" y="61"/>
                    <a:pt x="106" y="61"/>
                  </a:cubicBezTo>
                  <a:close/>
                  <a:moveTo>
                    <a:pt x="191" y="86"/>
                  </a:moveTo>
                  <a:cubicBezTo>
                    <a:pt x="191" y="110"/>
                    <a:pt x="191" y="134"/>
                    <a:pt x="191" y="158"/>
                  </a:cubicBezTo>
                  <a:cubicBezTo>
                    <a:pt x="191" y="163"/>
                    <a:pt x="191" y="169"/>
                    <a:pt x="191" y="174"/>
                  </a:cubicBezTo>
                  <a:cubicBezTo>
                    <a:pt x="191" y="178"/>
                    <a:pt x="189" y="181"/>
                    <a:pt x="185" y="182"/>
                  </a:cubicBezTo>
                  <a:cubicBezTo>
                    <a:pt x="184" y="182"/>
                    <a:pt x="183" y="182"/>
                    <a:pt x="182" y="182"/>
                  </a:cubicBezTo>
                  <a:cubicBezTo>
                    <a:pt x="158" y="182"/>
                    <a:pt x="133" y="182"/>
                    <a:pt x="109" y="182"/>
                  </a:cubicBezTo>
                  <a:cubicBezTo>
                    <a:pt x="83" y="182"/>
                    <a:pt x="57" y="182"/>
                    <a:pt x="30" y="182"/>
                  </a:cubicBezTo>
                  <a:cubicBezTo>
                    <a:pt x="29" y="182"/>
                    <a:pt x="28" y="182"/>
                    <a:pt x="27" y="182"/>
                  </a:cubicBezTo>
                  <a:cubicBezTo>
                    <a:pt x="24" y="181"/>
                    <a:pt x="21" y="178"/>
                    <a:pt x="21" y="175"/>
                  </a:cubicBezTo>
                  <a:cubicBezTo>
                    <a:pt x="21" y="174"/>
                    <a:pt x="21" y="174"/>
                    <a:pt x="21" y="173"/>
                  </a:cubicBezTo>
                  <a:cubicBezTo>
                    <a:pt x="21" y="144"/>
                    <a:pt x="21" y="115"/>
                    <a:pt x="21" y="86"/>
                  </a:cubicBezTo>
                  <a:cubicBezTo>
                    <a:pt x="21" y="86"/>
                    <a:pt x="21" y="85"/>
                    <a:pt x="21" y="85"/>
                  </a:cubicBezTo>
                  <a:cubicBezTo>
                    <a:pt x="28" y="85"/>
                    <a:pt x="34" y="85"/>
                    <a:pt x="40" y="85"/>
                  </a:cubicBezTo>
                  <a:cubicBezTo>
                    <a:pt x="36" y="102"/>
                    <a:pt x="38" y="118"/>
                    <a:pt x="47" y="133"/>
                  </a:cubicBezTo>
                  <a:cubicBezTo>
                    <a:pt x="53" y="144"/>
                    <a:pt x="62" y="152"/>
                    <a:pt x="73" y="158"/>
                  </a:cubicBezTo>
                  <a:cubicBezTo>
                    <a:pt x="85" y="164"/>
                    <a:pt x="97" y="167"/>
                    <a:pt x="110" y="166"/>
                  </a:cubicBezTo>
                  <a:cubicBezTo>
                    <a:pt x="131" y="165"/>
                    <a:pt x="148" y="156"/>
                    <a:pt x="161" y="140"/>
                  </a:cubicBezTo>
                  <a:cubicBezTo>
                    <a:pt x="174" y="123"/>
                    <a:pt x="177" y="105"/>
                    <a:pt x="172" y="85"/>
                  </a:cubicBezTo>
                  <a:cubicBezTo>
                    <a:pt x="179" y="85"/>
                    <a:pt x="185" y="85"/>
                    <a:pt x="191" y="85"/>
                  </a:cubicBezTo>
                  <a:cubicBezTo>
                    <a:pt x="191" y="85"/>
                    <a:pt x="191" y="86"/>
                    <a:pt x="191" y="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54;p5">
              <a:extLst>
                <a:ext uri="{FF2B5EF4-FFF2-40B4-BE49-F238E27FC236}">
                  <a16:creationId xmlns:a16="http://schemas.microsoft.com/office/drawing/2014/main" id="{7DD33E23-910B-4919-90E0-7242F22ABCEE}"/>
                </a:ext>
              </a:extLst>
            </p:cNvPr>
            <p:cNvSpPr/>
            <p:nvPr/>
          </p:nvSpPr>
          <p:spPr>
            <a:xfrm>
              <a:off x="10445249" y="5704692"/>
              <a:ext cx="188448" cy="153591"/>
            </a:xfrm>
            <a:custGeom>
              <a:avLst/>
              <a:gdLst/>
              <a:ahLst/>
              <a:cxnLst/>
              <a:rect l="l" t="t" r="r" b="b"/>
              <a:pathLst>
                <a:path w="220" h="179" extrusionOk="0">
                  <a:moveTo>
                    <a:pt x="220" y="21"/>
                  </a:moveTo>
                  <a:cubicBezTo>
                    <a:pt x="212" y="25"/>
                    <a:pt x="203" y="27"/>
                    <a:pt x="194" y="28"/>
                  </a:cubicBezTo>
                  <a:cubicBezTo>
                    <a:pt x="204" y="23"/>
                    <a:pt x="211" y="14"/>
                    <a:pt x="214" y="3"/>
                  </a:cubicBezTo>
                  <a:cubicBezTo>
                    <a:pt x="205" y="8"/>
                    <a:pt x="196" y="12"/>
                    <a:pt x="185" y="14"/>
                  </a:cubicBezTo>
                  <a:cubicBezTo>
                    <a:pt x="177" y="5"/>
                    <a:pt x="165" y="0"/>
                    <a:pt x="152" y="0"/>
                  </a:cubicBezTo>
                  <a:cubicBezTo>
                    <a:pt x="127" y="0"/>
                    <a:pt x="107" y="20"/>
                    <a:pt x="107" y="45"/>
                  </a:cubicBezTo>
                  <a:cubicBezTo>
                    <a:pt x="107" y="49"/>
                    <a:pt x="108" y="52"/>
                    <a:pt x="108" y="56"/>
                  </a:cubicBezTo>
                  <a:cubicBezTo>
                    <a:pt x="71" y="54"/>
                    <a:pt x="37" y="36"/>
                    <a:pt x="15" y="8"/>
                  </a:cubicBezTo>
                  <a:cubicBezTo>
                    <a:pt x="11" y="15"/>
                    <a:pt x="9" y="23"/>
                    <a:pt x="9" y="31"/>
                  </a:cubicBezTo>
                  <a:cubicBezTo>
                    <a:pt x="9" y="47"/>
                    <a:pt x="17" y="61"/>
                    <a:pt x="29" y="69"/>
                  </a:cubicBezTo>
                  <a:cubicBezTo>
                    <a:pt x="22" y="69"/>
                    <a:pt x="15" y="66"/>
                    <a:pt x="8" y="63"/>
                  </a:cubicBezTo>
                  <a:cubicBezTo>
                    <a:pt x="8" y="63"/>
                    <a:pt x="8" y="63"/>
                    <a:pt x="8" y="64"/>
                  </a:cubicBezTo>
                  <a:cubicBezTo>
                    <a:pt x="8" y="86"/>
                    <a:pt x="24" y="104"/>
                    <a:pt x="45" y="108"/>
                  </a:cubicBezTo>
                  <a:cubicBezTo>
                    <a:pt x="41" y="109"/>
                    <a:pt x="37" y="110"/>
                    <a:pt x="33" y="110"/>
                  </a:cubicBezTo>
                  <a:cubicBezTo>
                    <a:pt x="30" y="110"/>
                    <a:pt x="27" y="109"/>
                    <a:pt x="24" y="109"/>
                  </a:cubicBezTo>
                  <a:cubicBezTo>
                    <a:pt x="30" y="127"/>
                    <a:pt x="47" y="140"/>
                    <a:pt x="67" y="140"/>
                  </a:cubicBezTo>
                  <a:cubicBezTo>
                    <a:pt x="51" y="152"/>
                    <a:pt x="32" y="160"/>
                    <a:pt x="10" y="160"/>
                  </a:cubicBezTo>
                  <a:cubicBezTo>
                    <a:pt x="7" y="160"/>
                    <a:pt x="3" y="159"/>
                    <a:pt x="0" y="159"/>
                  </a:cubicBezTo>
                  <a:cubicBezTo>
                    <a:pt x="20" y="172"/>
                    <a:pt x="43" y="179"/>
                    <a:pt x="69" y="179"/>
                  </a:cubicBezTo>
                  <a:cubicBezTo>
                    <a:pt x="152" y="179"/>
                    <a:pt x="198" y="110"/>
                    <a:pt x="198" y="51"/>
                  </a:cubicBezTo>
                  <a:cubicBezTo>
                    <a:pt x="198" y="49"/>
                    <a:pt x="198" y="47"/>
                    <a:pt x="198" y="45"/>
                  </a:cubicBezTo>
                  <a:cubicBezTo>
                    <a:pt x="207" y="38"/>
                    <a:pt x="214" y="30"/>
                    <a:pt x="220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457;p5">
            <a:extLst>
              <a:ext uri="{FF2B5EF4-FFF2-40B4-BE49-F238E27FC236}">
                <a16:creationId xmlns:a16="http://schemas.microsoft.com/office/drawing/2014/main" id="{04C81815-A49E-483B-BC51-8D7A50F7D41A}"/>
              </a:ext>
            </a:extLst>
          </p:cNvPr>
          <p:cNvSpPr/>
          <p:nvPr/>
        </p:nvSpPr>
        <p:spPr>
          <a:xfrm>
            <a:off x="1351125" y="3470366"/>
            <a:ext cx="1758053" cy="708163"/>
          </a:xfrm>
          <a:custGeom>
            <a:avLst/>
            <a:gdLst/>
            <a:ahLst/>
            <a:cxnLst/>
            <a:rect l="l" t="t" r="r" b="b"/>
            <a:pathLst>
              <a:path w="1758053" h="708163" extrusionOk="0">
                <a:moveTo>
                  <a:pt x="0" y="0"/>
                </a:moveTo>
                <a:lnTo>
                  <a:pt x="1758053" y="0"/>
                </a:lnTo>
                <a:lnTo>
                  <a:pt x="1738564" y="75795"/>
                </a:lnTo>
                <a:cubicBezTo>
                  <a:pt x="1624614" y="442157"/>
                  <a:pt x="1282884" y="708163"/>
                  <a:pt x="879026" y="708163"/>
                </a:cubicBezTo>
                <a:cubicBezTo>
                  <a:pt x="475168" y="708163"/>
                  <a:pt x="133439" y="442157"/>
                  <a:pt x="19488" y="75795"/>
                </a:cubicBezTo>
                <a:lnTo>
                  <a:pt x="0" y="0"/>
                </a:lnTo>
                <a:close/>
              </a:path>
            </a:pathLst>
          </a:custGeom>
          <a:noFill/>
          <a:ln w="222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459;p5">
            <a:extLst>
              <a:ext uri="{FF2B5EF4-FFF2-40B4-BE49-F238E27FC236}">
                <a16:creationId xmlns:a16="http://schemas.microsoft.com/office/drawing/2014/main" id="{71986365-C9E2-45E0-9C7F-7E6BCDA85D95}"/>
              </a:ext>
            </a:extLst>
          </p:cNvPr>
          <p:cNvSpPr/>
          <p:nvPr/>
        </p:nvSpPr>
        <p:spPr>
          <a:xfrm>
            <a:off x="5311818" y="3470365"/>
            <a:ext cx="1758053" cy="708163"/>
          </a:xfrm>
          <a:custGeom>
            <a:avLst/>
            <a:gdLst/>
            <a:ahLst/>
            <a:cxnLst/>
            <a:rect l="l" t="t" r="r" b="b"/>
            <a:pathLst>
              <a:path w="1758053" h="708163" extrusionOk="0">
                <a:moveTo>
                  <a:pt x="0" y="0"/>
                </a:moveTo>
                <a:lnTo>
                  <a:pt x="1758053" y="0"/>
                </a:lnTo>
                <a:lnTo>
                  <a:pt x="1738564" y="75795"/>
                </a:lnTo>
                <a:cubicBezTo>
                  <a:pt x="1624614" y="442157"/>
                  <a:pt x="1282884" y="708163"/>
                  <a:pt x="879026" y="708163"/>
                </a:cubicBezTo>
                <a:cubicBezTo>
                  <a:pt x="475168" y="708163"/>
                  <a:pt x="133439" y="442157"/>
                  <a:pt x="19488" y="75795"/>
                </a:cubicBezTo>
                <a:lnTo>
                  <a:pt x="0" y="0"/>
                </a:lnTo>
                <a:close/>
              </a:path>
            </a:pathLst>
          </a:custGeom>
          <a:noFill/>
          <a:ln w="222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460;p5">
            <a:extLst>
              <a:ext uri="{FF2B5EF4-FFF2-40B4-BE49-F238E27FC236}">
                <a16:creationId xmlns:a16="http://schemas.microsoft.com/office/drawing/2014/main" id="{E95F692A-D38B-4737-BF72-39BCC7350A7F}"/>
              </a:ext>
            </a:extLst>
          </p:cNvPr>
          <p:cNvSpPr/>
          <p:nvPr/>
        </p:nvSpPr>
        <p:spPr>
          <a:xfrm>
            <a:off x="9272510" y="3470366"/>
            <a:ext cx="1758054" cy="708163"/>
          </a:xfrm>
          <a:custGeom>
            <a:avLst/>
            <a:gdLst/>
            <a:ahLst/>
            <a:cxnLst/>
            <a:rect l="l" t="t" r="r" b="b"/>
            <a:pathLst>
              <a:path w="1758054" h="708163" extrusionOk="0">
                <a:moveTo>
                  <a:pt x="0" y="0"/>
                </a:moveTo>
                <a:lnTo>
                  <a:pt x="1758054" y="0"/>
                </a:lnTo>
                <a:lnTo>
                  <a:pt x="1738565" y="75795"/>
                </a:lnTo>
                <a:cubicBezTo>
                  <a:pt x="1624614" y="442157"/>
                  <a:pt x="1282885" y="708163"/>
                  <a:pt x="879027" y="708163"/>
                </a:cubicBezTo>
                <a:cubicBezTo>
                  <a:pt x="475169" y="708163"/>
                  <a:pt x="133440" y="442157"/>
                  <a:pt x="19489" y="75795"/>
                </a:cubicBezTo>
                <a:lnTo>
                  <a:pt x="0" y="0"/>
                </a:lnTo>
                <a:close/>
              </a:path>
            </a:pathLst>
          </a:custGeom>
          <a:noFill/>
          <a:ln w="222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461;p5">
            <a:extLst>
              <a:ext uri="{FF2B5EF4-FFF2-40B4-BE49-F238E27FC236}">
                <a16:creationId xmlns:a16="http://schemas.microsoft.com/office/drawing/2014/main" id="{1DC3634E-6ADB-4C80-B818-300C55485927}"/>
              </a:ext>
            </a:extLst>
          </p:cNvPr>
          <p:cNvSpPr/>
          <p:nvPr/>
        </p:nvSpPr>
        <p:spPr>
          <a:xfrm>
            <a:off x="1330150" y="2378529"/>
            <a:ext cx="1800000" cy="1091837"/>
          </a:xfrm>
          <a:custGeom>
            <a:avLst/>
            <a:gdLst/>
            <a:ahLst/>
            <a:cxnLst/>
            <a:rect l="l" t="t" r="r" b="b"/>
            <a:pathLst>
              <a:path w="1800000" h="1091837" extrusionOk="0">
                <a:moveTo>
                  <a:pt x="900000" y="0"/>
                </a:moveTo>
                <a:cubicBezTo>
                  <a:pt x="1397056" y="0"/>
                  <a:pt x="1800000" y="402944"/>
                  <a:pt x="1800000" y="900000"/>
                </a:cubicBezTo>
                <a:cubicBezTo>
                  <a:pt x="1800000" y="962132"/>
                  <a:pt x="1793704" y="1022793"/>
                  <a:pt x="1781715" y="1081381"/>
                </a:cubicBezTo>
                <a:lnTo>
                  <a:pt x="1779027" y="1091837"/>
                </a:lnTo>
                <a:lnTo>
                  <a:pt x="20974" y="1091837"/>
                </a:lnTo>
                <a:lnTo>
                  <a:pt x="18285" y="1081381"/>
                </a:lnTo>
                <a:cubicBezTo>
                  <a:pt x="6296" y="1022793"/>
                  <a:pt x="0" y="962132"/>
                  <a:pt x="0" y="900000"/>
                </a:cubicBezTo>
                <a:cubicBezTo>
                  <a:pt x="0" y="402944"/>
                  <a:pt x="402944" y="0"/>
                  <a:pt x="900000" y="0"/>
                </a:cubicBezTo>
                <a:close/>
              </a:path>
            </a:pathLst>
          </a:custGeom>
          <a:noFill/>
          <a:ln w="2222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462;p5">
            <a:extLst>
              <a:ext uri="{FF2B5EF4-FFF2-40B4-BE49-F238E27FC236}">
                <a16:creationId xmlns:a16="http://schemas.microsoft.com/office/drawing/2014/main" id="{E2A9D462-91A0-4A2B-BE71-96EBB99054D3}"/>
              </a:ext>
            </a:extLst>
          </p:cNvPr>
          <p:cNvSpPr/>
          <p:nvPr/>
        </p:nvSpPr>
        <p:spPr>
          <a:xfrm>
            <a:off x="5290843" y="2378528"/>
            <a:ext cx="1800000" cy="1091837"/>
          </a:xfrm>
          <a:custGeom>
            <a:avLst/>
            <a:gdLst/>
            <a:ahLst/>
            <a:cxnLst/>
            <a:rect l="l" t="t" r="r" b="b"/>
            <a:pathLst>
              <a:path w="1800000" h="1091837" extrusionOk="0">
                <a:moveTo>
                  <a:pt x="900000" y="0"/>
                </a:moveTo>
                <a:cubicBezTo>
                  <a:pt x="1397056" y="0"/>
                  <a:pt x="1800000" y="402944"/>
                  <a:pt x="1800000" y="900000"/>
                </a:cubicBezTo>
                <a:cubicBezTo>
                  <a:pt x="1800000" y="962132"/>
                  <a:pt x="1793704" y="1022793"/>
                  <a:pt x="1781715" y="1081381"/>
                </a:cubicBezTo>
                <a:lnTo>
                  <a:pt x="1779027" y="1091837"/>
                </a:lnTo>
                <a:lnTo>
                  <a:pt x="20974" y="1091837"/>
                </a:lnTo>
                <a:lnTo>
                  <a:pt x="18285" y="1081381"/>
                </a:lnTo>
                <a:cubicBezTo>
                  <a:pt x="6296" y="1022793"/>
                  <a:pt x="0" y="962132"/>
                  <a:pt x="0" y="900000"/>
                </a:cubicBezTo>
                <a:cubicBezTo>
                  <a:pt x="0" y="402944"/>
                  <a:pt x="402944" y="0"/>
                  <a:pt x="900000" y="0"/>
                </a:cubicBezTo>
                <a:close/>
              </a:path>
            </a:pathLst>
          </a:custGeom>
          <a:noFill/>
          <a:ln w="2222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463;p5">
            <a:extLst>
              <a:ext uri="{FF2B5EF4-FFF2-40B4-BE49-F238E27FC236}">
                <a16:creationId xmlns:a16="http://schemas.microsoft.com/office/drawing/2014/main" id="{A58682F0-4ABC-4498-8B0F-3E15349133AB}"/>
              </a:ext>
            </a:extLst>
          </p:cNvPr>
          <p:cNvSpPr/>
          <p:nvPr/>
        </p:nvSpPr>
        <p:spPr>
          <a:xfrm>
            <a:off x="9251537" y="2378529"/>
            <a:ext cx="1800000" cy="1091837"/>
          </a:xfrm>
          <a:custGeom>
            <a:avLst/>
            <a:gdLst/>
            <a:ahLst/>
            <a:cxnLst/>
            <a:rect l="l" t="t" r="r" b="b"/>
            <a:pathLst>
              <a:path w="1800000" h="1091837" extrusionOk="0">
                <a:moveTo>
                  <a:pt x="900000" y="0"/>
                </a:moveTo>
                <a:cubicBezTo>
                  <a:pt x="1397056" y="0"/>
                  <a:pt x="1800000" y="402944"/>
                  <a:pt x="1800000" y="900000"/>
                </a:cubicBezTo>
                <a:cubicBezTo>
                  <a:pt x="1800000" y="962132"/>
                  <a:pt x="1793704" y="1022793"/>
                  <a:pt x="1781715" y="1081381"/>
                </a:cubicBezTo>
                <a:lnTo>
                  <a:pt x="1779027" y="1091837"/>
                </a:lnTo>
                <a:lnTo>
                  <a:pt x="20973" y="1091837"/>
                </a:lnTo>
                <a:lnTo>
                  <a:pt x="18285" y="1081381"/>
                </a:lnTo>
                <a:cubicBezTo>
                  <a:pt x="6296" y="1022793"/>
                  <a:pt x="0" y="962132"/>
                  <a:pt x="0" y="900000"/>
                </a:cubicBezTo>
                <a:cubicBezTo>
                  <a:pt x="0" y="402944"/>
                  <a:pt x="402944" y="0"/>
                  <a:pt x="900000" y="0"/>
                </a:cubicBezTo>
                <a:close/>
              </a:path>
            </a:pathLst>
          </a:custGeom>
          <a:noFill/>
          <a:ln w="2222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437;p5">
            <a:extLst>
              <a:ext uri="{FF2B5EF4-FFF2-40B4-BE49-F238E27FC236}">
                <a16:creationId xmlns:a16="http://schemas.microsoft.com/office/drawing/2014/main" id="{6459E6EC-D4E3-4C7E-B689-53DC1625E1A9}"/>
              </a:ext>
            </a:extLst>
          </p:cNvPr>
          <p:cNvSpPr txBox="1"/>
          <p:nvPr/>
        </p:nvSpPr>
        <p:spPr>
          <a:xfrm>
            <a:off x="9387760" y="4846662"/>
            <a:ext cx="16664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Supporter</a:t>
            </a:r>
            <a:endParaRPr dirty="0"/>
          </a:p>
        </p:txBody>
      </p:sp>
      <p:pic>
        <p:nvPicPr>
          <p:cNvPr id="63" name="Picture 62" descr="A person posing with a giraffe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60F42C61-4C86-43D0-8EB6-A7C55E901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48" y="2414258"/>
            <a:ext cx="1724972" cy="1732329"/>
          </a:xfrm>
          <a:prstGeom prst="flowChartConnector">
            <a:avLst/>
          </a:prstGeom>
        </p:spPr>
      </p:pic>
      <p:pic>
        <p:nvPicPr>
          <p:cNvPr id="67" name="Picture 66" descr="A person with the arms crossed&#10;&#10;Description automatically generated with medium confidence">
            <a:extLst>
              <a:ext uri="{FF2B5EF4-FFF2-40B4-BE49-F238E27FC236}">
                <a16:creationId xmlns:a16="http://schemas.microsoft.com/office/drawing/2014/main" id="{E796E617-D50F-4362-B3D3-8A095B34D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186" y="2421787"/>
            <a:ext cx="1710168" cy="1710168"/>
          </a:xfrm>
          <a:prstGeom prst="flowChartConnector">
            <a:avLst/>
          </a:prstGeom>
        </p:spPr>
      </p:pic>
      <p:pic>
        <p:nvPicPr>
          <p:cNvPr id="69" name="Picture 68" descr="A person leaning against a fence with a boat in the background&#10;&#10;Description automatically generated with low confidence">
            <a:extLst>
              <a:ext uri="{FF2B5EF4-FFF2-40B4-BE49-F238E27FC236}">
                <a16:creationId xmlns:a16="http://schemas.microsoft.com/office/drawing/2014/main" id="{82883748-7BC7-4DE1-9F92-9890F2678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77" y="2454351"/>
            <a:ext cx="1660982" cy="1643737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41949324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C6910F40-7B82-4662-A2B8-54FB10098B36}"/>
              </a:ext>
            </a:extLst>
          </p:cNvPr>
          <p:cNvSpPr/>
          <p:nvPr/>
        </p:nvSpPr>
        <p:spPr>
          <a:xfrm>
            <a:off x="1408953" y="-4987935"/>
            <a:ext cx="10488232" cy="5598160"/>
          </a:xfrm>
          <a:prstGeom prst="rect">
            <a:avLst/>
          </a:prstGeom>
          <a:solidFill>
            <a:srgbClr val="543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2AB9A3-195C-479D-8AEE-F3DCFD8758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84484" y="6228070"/>
            <a:ext cx="13075920" cy="629919"/>
          </a:xfrm>
          <a:prstGeom prst="rect">
            <a:avLst/>
          </a:prstGeom>
          <a:solidFill>
            <a:schemeClr val="bg1"/>
          </a:solidFill>
          <a:ln cap="sq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996E38-F303-4F1B-A9C0-4293B52C9F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2704" y="-19694"/>
            <a:ext cx="13075920" cy="629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Graphic 105" descr="Connections with solid fill">
            <a:extLst>
              <a:ext uri="{FF2B5EF4-FFF2-40B4-BE49-F238E27FC236}">
                <a16:creationId xmlns:a16="http://schemas.microsoft.com/office/drawing/2014/main" id="{C1FC91CC-E388-4941-A8EE-E6D82D8C6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2490" y="-2218118"/>
            <a:ext cx="2068774" cy="2068774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A63D7C5-58FB-421E-BBCE-F211F4049B23}"/>
              </a:ext>
            </a:extLst>
          </p:cNvPr>
          <p:cNvGrpSpPr/>
          <p:nvPr/>
        </p:nvGrpSpPr>
        <p:grpSpPr>
          <a:xfrm>
            <a:off x="6812396" y="-2141004"/>
            <a:ext cx="1905949" cy="1831477"/>
            <a:chOff x="5542896" y="3410171"/>
            <a:chExt cx="1905949" cy="1831477"/>
          </a:xfrm>
          <a:solidFill>
            <a:schemeClr val="bg1"/>
          </a:solidFill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C4480CB-8E85-4533-A071-112CBC6B07E4}"/>
                </a:ext>
              </a:extLst>
            </p:cNvPr>
            <p:cNvCxnSpPr>
              <a:cxnSpLocks/>
            </p:cNvCxnSpPr>
            <p:nvPr/>
          </p:nvCxnSpPr>
          <p:spPr>
            <a:xfrm>
              <a:off x="5850082" y="3462012"/>
              <a:ext cx="0" cy="1775006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E964AF6-451B-4089-878D-6DDE9BAFC906}"/>
                </a:ext>
              </a:extLst>
            </p:cNvPr>
            <p:cNvCxnSpPr>
              <a:cxnSpLocks/>
            </p:cNvCxnSpPr>
            <p:nvPr/>
          </p:nvCxnSpPr>
          <p:spPr>
            <a:xfrm>
              <a:off x="6169199" y="3462012"/>
              <a:ext cx="0" cy="1775006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A1BF69C-EA56-4B16-BD5A-E799FC22F860}"/>
                </a:ext>
              </a:extLst>
            </p:cNvPr>
            <p:cNvCxnSpPr>
              <a:cxnSpLocks/>
            </p:cNvCxnSpPr>
            <p:nvPr/>
          </p:nvCxnSpPr>
          <p:spPr>
            <a:xfrm>
              <a:off x="6481034" y="3462012"/>
              <a:ext cx="0" cy="1775006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2C41C14-79B5-4E00-BC66-B09CCE75FCF2}"/>
                </a:ext>
              </a:extLst>
            </p:cNvPr>
            <p:cNvCxnSpPr>
              <a:cxnSpLocks/>
            </p:cNvCxnSpPr>
            <p:nvPr/>
          </p:nvCxnSpPr>
          <p:spPr>
            <a:xfrm>
              <a:off x="6794318" y="3462012"/>
              <a:ext cx="0" cy="1775006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CFA5094-8F52-4CD9-80BF-734173197D3A}"/>
                </a:ext>
              </a:extLst>
            </p:cNvPr>
            <p:cNvCxnSpPr>
              <a:cxnSpLocks/>
            </p:cNvCxnSpPr>
            <p:nvPr/>
          </p:nvCxnSpPr>
          <p:spPr>
            <a:xfrm>
              <a:off x="7088958" y="3462012"/>
              <a:ext cx="0" cy="1775006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099514C-7A76-4913-83F3-8D2EFB41885D}"/>
                </a:ext>
              </a:extLst>
            </p:cNvPr>
            <p:cNvCxnSpPr>
              <a:cxnSpLocks/>
            </p:cNvCxnSpPr>
            <p:nvPr/>
          </p:nvCxnSpPr>
          <p:spPr>
            <a:xfrm>
              <a:off x="5580513" y="3930926"/>
              <a:ext cx="1801042" cy="0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3004DED-91C6-4976-B286-3FDC06C60FAE}"/>
                </a:ext>
              </a:extLst>
            </p:cNvPr>
            <p:cNvCxnSpPr>
              <a:cxnSpLocks/>
            </p:cNvCxnSpPr>
            <p:nvPr/>
          </p:nvCxnSpPr>
          <p:spPr>
            <a:xfrm>
              <a:off x="5580513" y="4204672"/>
              <a:ext cx="1801042" cy="0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B91164C-E8CB-4024-B5C8-C18179218CED}"/>
                </a:ext>
              </a:extLst>
            </p:cNvPr>
            <p:cNvCxnSpPr>
              <a:cxnSpLocks/>
            </p:cNvCxnSpPr>
            <p:nvPr/>
          </p:nvCxnSpPr>
          <p:spPr>
            <a:xfrm>
              <a:off x="5580513" y="4486668"/>
              <a:ext cx="1801042" cy="0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666DF2B-770B-40C2-B297-71C63A05A878}"/>
                </a:ext>
              </a:extLst>
            </p:cNvPr>
            <p:cNvCxnSpPr>
              <a:cxnSpLocks/>
            </p:cNvCxnSpPr>
            <p:nvPr/>
          </p:nvCxnSpPr>
          <p:spPr>
            <a:xfrm>
              <a:off x="5602912" y="4776228"/>
              <a:ext cx="1801042" cy="0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BEB0C34-A96D-4D3E-8DE5-02F6825627D9}"/>
                </a:ext>
              </a:extLst>
            </p:cNvPr>
            <p:cNvCxnSpPr>
              <a:cxnSpLocks/>
            </p:cNvCxnSpPr>
            <p:nvPr/>
          </p:nvCxnSpPr>
          <p:spPr>
            <a:xfrm>
              <a:off x="5602912" y="5035308"/>
              <a:ext cx="1801042" cy="0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2F112CD-4901-49CE-A910-FC081A861FC5}"/>
                </a:ext>
              </a:extLst>
            </p:cNvPr>
            <p:cNvCxnSpPr>
              <a:cxnSpLocks/>
            </p:cNvCxnSpPr>
            <p:nvPr/>
          </p:nvCxnSpPr>
          <p:spPr>
            <a:xfrm>
              <a:off x="5580513" y="3692166"/>
              <a:ext cx="1801042" cy="0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A1298DA-9A6B-4896-8279-52279476FCB7}"/>
                </a:ext>
              </a:extLst>
            </p:cNvPr>
            <p:cNvSpPr/>
            <p:nvPr/>
          </p:nvSpPr>
          <p:spPr>
            <a:xfrm>
              <a:off x="5806440" y="3426939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37BCEAE-F687-4A87-B613-A99B988AE6DB}"/>
                </a:ext>
              </a:extLst>
            </p:cNvPr>
            <p:cNvSpPr/>
            <p:nvPr/>
          </p:nvSpPr>
          <p:spPr>
            <a:xfrm>
              <a:off x="6126019" y="342476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3678CBE-A0A2-485F-B36D-BC561F7E1CF9}"/>
                </a:ext>
              </a:extLst>
            </p:cNvPr>
            <p:cNvSpPr/>
            <p:nvPr/>
          </p:nvSpPr>
          <p:spPr>
            <a:xfrm>
              <a:off x="6436143" y="3419699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B8F0527F-8033-4CCD-92A9-59D8BC03B036}"/>
                </a:ext>
              </a:extLst>
            </p:cNvPr>
            <p:cNvSpPr/>
            <p:nvPr/>
          </p:nvSpPr>
          <p:spPr>
            <a:xfrm>
              <a:off x="6765282" y="3418958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765D830-EB17-4B9F-A84C-F7CF4D2E3B56}"/>
                </a:ext>
              </a:extLst>
            </p:cNvPr>
            <p:cNvSpPr/>
            <p:nvPr/>
          </p:nvSpPr>
          <p:spPr>
            <a:xfrm>
              <a:off x="7049360" y="341017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D922AC3-95EB-40D5-93FF-F9CDA59958E7}"/>
                </a:ext>
              </a:extLst>
            </p:cNvPr>
            <p:cNvSpPr/>
            <p:nvPr/>
          </p:nvSpPr>
          <p:spPr>
            <a:xfrm>
              <a:off x="5817139" y="3656950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EB0740E-F8CB-4F27-8E6A-BB739FAD0D75}"/>
                </a:ext>
              </a:extLst>
            </p:cNvPr>
            <p:cNvSpPr/>
            <p:nvPr/>
          </p:nvSpPr>
          <p:spPr>
            <a:xfrm>
              <a:off x="6126852" y="3646370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8F95368-443C-4961-BD4F-B22E3D4D4A83}"/>
                </a:ext>
              </a:extLst>
            </p:cNvPr>
            <p:cNvSpPr/>
            <p:nvPr/>
          </p:nvSpPr>
          <p:spPr>
            <a:xfrm>
              <a:off x="6436143" y="3646370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415A383-C9A3-4F8C-8A1B-59625FFBFB70}"/>
                </a:ext>
              </a:extLst>
            </p:cNvPr>
            <p:cNvSpPr/>
            <p:nvPr/>
          </p:nvSpPr>
          <p:spPr>
            <a:xfrm>
              <a:off x="6747145" y="3646370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D73B0019-AAE4-418B-9233-70B3A20035B9}"/>
                </a:ext>
              </a:extLst>
            </p:cNvPr>
            <p:cNvSpPr/>
            <p:nvPr/>
          </p:nvSpPr>
          <p:spPr>
            <a:xfrm>
              <a:off x="7042196" y="3651202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9802FE2-9836-4851-BB43-89424836D73D}"/>
                </a:ext>
              </a:extLst>
            </p:cNvPr>
            <p:cNvSpPr/>
            <p:nvPr/>
          </p:nvSpPr>
          <p:spPr>
            <a:xfrm>
              <a:off x="7326276" y="3646072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E79CFBBE-EDF6-4CD3-A0E8-3F0C533FDFB6}"/>
                </a:ext>
              </a:extLst>
            </p:cNvPr>
            <p:cNvSpPr/>
            <p:nvPr/>
          </p:nvSpPr>
          <p:spPr>
            <a:xfrm>
              <a:off x="7344413" y="3885804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E143133-16F9-480E-B45D-43A8035108B2}"/>
                </a:ext>
              </a:extLst>
            </p:cNvPr>
            <p:cNvSpPr/>
            <p:nvPr/>
          </p:nvSpPr>
          <p:spPr>
            <a:xfrm>
              <a:off x="7344413" y="4151164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1402787-E0D3-499C-9449-5FF2F4AFEE1E}"/>
                </a:ext>
              </a:extLst>
            </p:cNvPr>
            <p:cNvSpPr/>
            <p:nvPr/>
          </p:nvSpPr>
          <p:spPr>
            <a:xfrm>
              <a:off x="7344413" y="4443488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8867120B-4BB2-4BC6-8CB6-380CF1ABBBA2}"/>
                </a:ext>
              </a:extLst>
            </p:cNvPr>
            <p:cNvSpPr/>
            <p:nvPr/>
          </p:nvSpPr>
          <p:spPr>
            <a:xfrm>
              <a:off x="7355480" y="4735812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2083103-60D8-4D88-91A4-CDFCE43B0A33}"/>
                </a:ext>
              </a:extLst>
            </p:cNvPr>
            <p:cNvSpPr/>
            <p:nvPr/>
          </p:nvSpPr>
          <p:spPr>
            <a:xfrm>
              <a:off x="7362486" y="5005942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BF0ADA8-6846-46FE-AE9C-0FAD41071646}"/>
                </a:ext>
              </a:extLst>
            </p:cNvPr>
            <p:cNvSpPr/>
            <p:nvPr/>
          </p:nvSpPr>
          <p:spPr>
            <a:xfrm>
              <a:off x="5555443" y="3656949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90E80A8-9B51-41D9-BAB0-5DB571B90E5A}"/>
                </a:ext>
              </a:extLst>
            </p:cNvPr>
            <p:cNvSpPr/>
            <p:nvPr/>
          </p:nvSpPr>
          <p:spPr>
            <a:xfrm>
              <a:off x="5559025" y="3902413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8422F6C-40BE-404F-B326-CE505536EF34}"/>
                </a:ext>
              </a:extLst>
            </p:cNvPr>
            <p:cNvSpPr/>
            <p:nvPr/>
          </p:nvSpPr>
          <p:spPr>
            <a:xfrm>
              <a:off x="5542896" y="416206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CAFDB58-E559-4ADA-8461-B247FB31DA4D}"/>
                </a:ext>
              </a:extLst>
            </p:cNvPr>
            <p:cNvSpPr/>
            <p:nvPr/>
          </p:nvSpPr>
          <p:spPr>
            <a:xfrm>
              <a:off x="5546596" y="4442669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ADFDEFD-CFB3-46F3-BA8B-1C8CAFF282CF}"/>
                </a:ext>
              </a:extLst>
            </p:cNvPr>
            <p:cNvSpPr/>
            <p:nvPr/>
          </p:nvSpPr>
          <p:spPr>
            <a:xfrm>
              <a:off x="5542896" y="4733048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3B7D86E-A49C-4A58-909B-87B2B6B74A0D}"/>
                </a:ext>
              </a:extLst>
            </p:cNvPr>
            <p:cNvSpPr/>
            <p:nvPr/>
          </p:nvSpPr>
          <p:spPr>
            <a:xfrm>
              <a:off x="5559032" y="4979824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0AF34F6-F69C-4004-A1AE-9D959BF6FE16}"/>
                </a:ext>
              </a:extLst>
            </p:cNvPr>
            <p:cNvSpPr/>
            <p:nvPr/>
          </p:nvSpPr>
          <p:spPr>
            <a:xfrm>
              <a:off x="5806439" y="389365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6392B1C-7588-41B8-BBF6-D86C0BDDFBBA}"/>
                </a:ext>
              </a:extLst>
            </p:cNvPr>
            <p:cNvSpPr/>
            <p:nvPr/>
          </p:nvSpPr>
          <p:spPr>
            <a:xfrm>
              <a:off x="6121852" y="389365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77B80A0-B0E8-452E-B0C0-B24A240564A7}"/>
                </a:ext>
              </a:extLst>
            </p:cNvPr>
            <p:cNvSpPr/>
            <p:nvPr/>
          </p:nvSpPr>
          <p:spPr>
            <a:xfrm>
              <a:off x="6436520" y="389365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7F61BED-FEE7-4E97-BF9E-B3803D57574E}"/>
                </a:ext>
              </a:extLst>
            </p:cNvPr>
            <p:cNvSpPr/>
            <p:nvPr/>
          </p:nvSpPr>
          <p:spPr>
            <a:xfrm>
              <a:off x="6746237" y="3889094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A9D8DCC-4598-411C-9AA4-00A8945FE2CF}"/>
                </a:ext>
              </a:extLst>
            </p:cNvPr>
            <p:cNvSpPr/>
            <p:nvPr/>
          </p:nvSpPr>
          <p:spPr>
            <a:xfrm>
              <a:off x="7037200" y="390034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9B4AF95-73E6-47BA-9E31-30487DAC30E5}"/>
                </a:ext>
              </a:extLst>
            </p:cNvPr>
            <p:cNvSpPr/>
            <p:nvPr/>
          </p:nvSpPr>
          <p:spPr>
            <a:xfrm>
              <a:off x="5806062" y="416762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ECAFEC4-C9A0-40B9-9DB8-AA3AA5158211}"/>
                </a:ext>
              </a:extLst>
            </p:cNvPr>
            <p:cNvSpPr/>
            <p:nvPr/>
          </p:nvSpPr>
          <p:spPr>
            <a:xfrm>
              <a:off x="6121475" y="416762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87B155C-6DD5-4180-A542-B85A7F8DA47A}"/>
                </a:ext>
              </a:extLst>
            </p:cNvPr>
            <p:cNvSpPr/>
            <p:nvPr/>
          </p:nvSpPr>
          <p:spPr>
            <a:xfrm>
              <a:off x="6436143" y="416762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91F216C3-5C23-43B1-B125-F9BE5746B923}"/>
                </a:ext>
              </a:extLst>
            </p:cNvPr>
            <p:cNvSpPr/>
            <p:nvPr/>
          </p:nvSpPr>
          <p:spPr>
            <a:xfrm>
              <a:off x="6745860" y="4163070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DA57A24E-4F0F-4997-B087-7A81E88D01A8}"/>
                </a:ext>
              </a:extLst>
            </p:cNvPr>
            <p:cNvSpPr/>
            <p:nvPr/>
          </p:nvSpPr>
          <p:spPr>
            <a:xfrm>
              <a:off x="7036823" y="4174323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3F4FC53-7C8D-4539-819B-10114F69A2A3}"/>
                </a:ext>
              </a:extLst>
            </p:cNvPr>
            <p:cNvSpPr/>
            <p:nvPr/>
          </p:nvSpPr>
          <p:spPr>
            <a:xfrm>
              <a:off x="5806062" y="444792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2B781F0B-1DE0-4016-BA37-DC1279365781}"/>
                </a:ext>
              </a:extLst>
            </p:cNvPr>
            <p:cNvSpPr/>
            <p:nvPr/>
          </p:nvSpPr>
          <p:spPr>
            <a:xfrm>
              <a:off x="6121475" y="444792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4897FCD-3874-4753-82C0-39CDDC7E717D}"/>
                </a:ext>
              </a:extLst>
            </p:cNvPr>
            <p:cNvSpPr/>
            <p:nvPr/>
          </p:nvSpPr>
          <p:spPr>
            <a:xfrm>
              <a:off x="6436143" y="444792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FE8A55D-2143-485B-AB6B-C40FF58499F5}"/>
                </a:ext>
              </a:extLst>
            </p:cNvPr>
            <p:cNvSpPr/>
            <p:nvPr/>
          </p:nvSpPr>
          <p:spPr>
            <a:xfrm>
              <a:off x="6745860" y="4443364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184D1BD-637F-4C4D-A5E5-C8968AFBBC88}"/>
                </a:ext>
              </a:extLst>
            </p:cNvPr>
            <p:cNvSpPr/>
            <p:nvPr/>
          </p:nvSpPr>
          <p:spPr>
            <a:xfrm>
              <a:off x="7036823" y="445461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C4C8B3E-E57F-4BAC-B82A-17632E3071AF}"/>
                </a:ext>
              </a:extLst>
            </p:cNvPr>
            <p:cNvSpPr/>
            <p:nvPr/>
          </p:nvSpPr>
          <p:spPr>
            <a:xfrm>
              <a:off x="5819218" y="473491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6B342E83-DE65-42EF-B748-A9E0302742DB}"/>
                </a:ext>
              </a:extLst>
            </p:cNvPr>
            <p:cNvSpPr/>
            <p:nvPr/>
          </p:nvSpPr>
          <p:spPr>
            <a:xfrm>
              <a:off x="6134631" y="473491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C373599-0950-436C-B7C8-C4B64780F825}"/>
                </a:ext>
              </a:extLst>
            </p:cNvPr>
            <p:cNvSpPr/>
            <p:nvPr/>
          </p:nvSpPr>
          <p:spPr>
            <a:xfrm>
              <a:off x="6449299" y="473491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780F813-118C-4888-8093-65210BEADDC0}"/>
                </a:ext>
              </a:extLst>
            </p:cNvPr>
            <p:cNvSpPr/>
            <p:nvPr/>
          </p:nvSpPr>
          <p:spPr>
            <a:xfrm>
              <a:off x="6759016" y="4730354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EDA53ACE-EBB2-42BC-B534-8FAE771B36A4}"/>
                </a:ext>
              </a:extLst>
            </p:cNvPr>
            <p:cNvSpPr/>
            <p:nvPr/>
          </p:nvSpPr>
          <p:spPr>
            <a:xfrm>
              <a:off x="7049979" y="474160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C059B88-E017-40A1-9859-49A6D4AA545B}"/>
                </a:ext>
              </a:extLst>
            </p:cNvPr>
            <p:cNvSpPr/>
            <p:nvPr/>
          </p:nvSpPr>
          <p:spPr>
            <a:xfrm>
              <a:off x="5789329" y="499174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2AC931B-09DE-4A7E-B72A-A5117A12D0F2}"/>
                </a:ext>
              </a:extLst>
            </p:cNvPr>
            <p:cNvSpPr/>
            <p:nvPr/>
          </p:nvSpPr>
          <p:spPr>
            <a:xfrm>
              <a:off x="6104742" y="499174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2D50439-568C-4D31-969F-131D524DD838}"/>
                </a:ext>
              </a:extLst>
            </p:cNvPr>
            <p:cNvSpPr/>
            <p:nvPr/>
          </p:nvSpPr>
          <p:spPr>
            <a:xfrm>
              <a:off x="6419410" y="499174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A4D2F5E-130C-4DE1-AE4B-90EC82CDBC49}"/>
                </a:ext>
              </a:extLst>
            </p:cNvPr>
            <p:cNvSpPr/>
            <p:nvPr/>
          </p:nvSpPr>
          <p:spPr>
            <a:xfrm>
              <a:off x="6729127" y="4987190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2D897179-947C-459F-8280-1E9017B5DE31}"/>
                </a:ext>
              </a:extLst>
            </p:cNvPr>
            <p:cNvSpPr/>
            <p:nvPr/>
          </p:nvSpPr>
          <p:spPr>
            <a:xfrm>
              <a:off x="7020090" y="4998443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4242985-F5FC-4173-9193-EE3D2BFEBA8D}"/>
                </a:ext>
              </a:extLst>
            </p:cNvPr>
            <p:cNvSpPr/>
            <p:nvPr/>
          </p:nvSpPr>
          <p:spPr>
            <a:xfrm>
              <a:off x="5806062" y="5148593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673A822-1EC3-4B6E-9D57-7F7CED55C9CF}"/>
                </a:ext>
              </a:extLst>
            </p:cNvPr>
            <p:cNvSpPr/>
            <p:nvPr/>
          </p:nvSpPr>
          <p:spPr>
            <a:xfrm>
              <a:off x="6121475" y="5148593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26192A4-E192-42C9-AA37-0041663A645B}"/>
                </a:ext>
              </a:extLst>
            </p:cNvPr>
            <p:cNvSpPr/>
            <p:nvPr/>
          </p:nvSpPr>
          <p:spPr>
            <a:xfrm>
              <a:off x="6436143" y="5148593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D9AD2B9-006F-414C-A768-EF50A801B25B}"/>
                </a:ext>
              </a:extLst>
            </p:cNvPr>
            <p:cNvSpPr/>
            <p:nvPr/>
          </p:nvSpPr>
          <p:spPr>
            <a:xfrm>
              <a:off x="6745860" y="5144036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40C01D7-7ED0-4C8A-BA80-87A0F13E88BD}"/>
                </a:ext>
              </a:extLst>
            </p:cNvPr>
            <p:cNvSpPr/>
            <p:nvPr/>
          </p:nvSpPr>
          <p:spPr>
            <a:xfrm>
              <a:off x="7036823" y="5155289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EE777EE-DA5E-49C7-B1F4-CCB75F97B6A0}"/>
              </a:ext>
            </a:extLst>
          </p:cNvPr>
          <p:cNvGrpSpPr/>
          <p:nvPr/>
        </p:nvGrpSpPr>
        <p:grpSpPr>
          <a:xfrm>
            <a:off x="9570520" y="-1437914"/>
            <a:ext cx="1801971" cy="97612"/>
            <a:chOff x="7852226" y="4346508"/>
            <a:chExt cx="1801971" cy="97612"/>
          </a:xfrm>
          <a:solidFill>
            <a:schemeClr val="bg1"/>
          </a:solidFill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33DE68B0-8C4E-4224-81EA-DA2D6B9E2FE2}"/>
                </a:ext>
              </a:extLst>
            </p:cNvPr>
            <p:cNvSpPr/>
            <p:nvPr/>
          </p:nvSpPr>
          <p:spPr>
            <a:xfrm>
              <a:off x="8123131" y="4351065"/>
              <a:ext cx="86359" cy="86359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BE4BFB15-B558-455D-8BBF-0C8E4FE07FE5}"/>
                </a:ext>
              </a:extLst>
            </p:cNvPr>
            <p:cNvSpPr/>
            <p:nvPr/>
          </p:nvSpPr>
          <p:spPr>
            <a:xfrm>
              <a:off x="8438544" y="4351065"/>
              <a:ext cx="86359" cy="86359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6AED59DB-6995-449D-BCBD-1E37E419C4E0}"/>
                </a:ext>
              </a:extLst>
            </p:cNvPr>
            <p:cNvSpPr/>
            <p:nvPr/>
          </p:nvSpPr>
          <p:spPr>
            <a:xfrm>
              <a:off x="8753212" y="4351065"/>
              <a:ext cx="86359" cy="86359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F97DDE2-9451-4C4A-8EF6-849EFA12296C}"/>
                </a:ext>
              </a:extLst>
            </p:cNvPr>
            <p:cNvSpPr/>
            <p:nvPr/>
          </p:nvSpPr>
          <p:spPr>
            <a:xfrm>
              <a:off x="9062929" y="4346508"/>
              <a:ext cx="86359" cy="86359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2B3801E-B1F9-4C25-B2BC-2262CC87F919}"/>
                </a:ext>
              </a:extLst>
            </p:cNvPr>
            <p:cNvSpPr/>
            <p:nvPr/>
          </p:nvSpPr>
          <p:spPr>
            <a:xfrm>
              <a:off x="9353892" y="4357761"/>
              <a:ext cx="86359" cy="86359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363914F-16D2-44E1-902A-D72D9B075CBD}"/>
                </a:ext>
              </a:extLst>
            </p:cNvPr>
            <p:cNvCxnSpPr/>
            <p:nvPr/>
          </p:nvCxnSpPr>
          <p:spPr>
            <a:xfrm>
              <a:off x="7852226" y="4393321"/>
              <a:ext cx="1801971" cy="0"/>
            </a:xfrm>
            <a:prstGeom prst="line">
              <a:avLst/>
            </a:prstGeom>
            <a:grpFill/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8" name="Graphic 177" descr="Transfer with solid fill">
            <a:extLst>
              <a:ext uri="{FF2B5EF4-FFF2-40B4-BE49-F238E27FC236}">
                <a16:creationId xmlns:a16="http://schemas.microsoft.com/office/drawing/2014/main" id="{5234A671-EA27-432D-8B60-D31329D63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4094" y="-1789700"/>
            <a:ext cx="914400" cy="91440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45976534-D18E-4B9F-9E3A-DE13C93578D3}"/>
              </a:ext>
            </a:extLst>
          </p:cNvPr>
          <p:cNvSpPr txBox="1"/>
          <p:nvPr/>
        </p:nvSpPr>
        <p:spPr>
          <a:xfrm>
            <a:off x="2060025" y="-38964"/>
            <a:ext cx="206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Quicksand" panose="02070303000000060000" pitchFamily="18" charset="0"/>
              </a:rPr>
              <a:t>Networks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EBC1509-A6CD-417A-9811-2D63452ABBC3}"/>
              </a:ext>
            </a:extLst>
          </p:cNvPr>
          <p:cNvSpPr txBox="1"/>
          <p:nvPr/>
        </p:nvSpPr>
        <p:spPr>
          <a:xfrm>
            <a:off x="6911302" y="-133153"/>
            <a:ext cx="206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Quicksand" panose="02070303000000060000" pitchFamily="18" charset="0"/>
              </a:rPr>
              <a:t>Images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29FBF32-0811-4DDC-A931-7633597C53F3}"/>
              </a:ext>
            </a:extLst>
          </p:cNvPr>
          <p:cNvSpPr txBox="1"/>
          <p:nvPr/>
        </p:nvSpPr>
        <p:spPr>
          <a:xfrm>
            <a:off x="9658105" y="-1125010"/>
            <a:ext cx="206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Quicksand" panose="02070303000000060000" pitchFamily="18" charset="0"/>
              </a:rPr>
              <a:t>Text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CF6031E-F298-4CC6-A7EB-A5033FDAE177}"/>
              </a:ext>
            </a:extLst>
          </p:cNvPr>
          <p:cNvSpPr txBox="1"/>
          <p:nvPr/>
        </p:nvSpPr>
        <p:spPr>
          <a:xfrm>
            <a:off x="2015688" y="-4377732"/>
            <a:ext cx="3408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+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thị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rất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phức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tạp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2C3F00B-F7CF-472A-81C8-481FD68AF685}"/>
              </a:ext>
            </a:extLst>
          </p:cNvPr>
          <p:cNvSpPr txBox="1"/>
          <p:nvPr/>
        </p:nvSpPr>
        <p:spPr>
          <a:xfrm>
            <a:off x="2015688" y="-3655415"/>
            <a:ext cx="3025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hông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669FBE1-999D-4957-8497-0ECD251CB138}"/>
              </a:ext>
            </a:extLst>
          </p:cNvPr>
          <p:cNvSpPr txBox="1"/>
          <p:nvPr/>
        </p:nvSpPr>
        <p:spPr>
          <a:xfrm>
            <a:off x="7086638" y="-4193090"/>
            <a:ext cx="437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+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K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ích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thước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thay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đổi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của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nút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không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thứ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tự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,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3669597-CB7C-4825-BB26-F39704B0D157}"/>
              </a:ext>
            </a:extLst>
          </p:cNvPr>
          <p:cNvSpPr txBox="1"/>
          <p:nvPr/>
        </p:nvSpPr>
        <p:spPr>
          <a:xfrm>
            <a:off x="7075562" y="-3387175"/>
            <a:ext cx="4179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+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N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ơi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nút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thể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số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lượng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lân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cận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khác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nhau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D96E9D-F3A5-47EA-AF78-D6452A2ED092}"/>
              </a:ext>
            </a:extLst>
          </p:cNvPr>
          <p:cNvSpPr/>
          <p:nvPr/>
        </p:nvSpPr>
        <p:spPr>
          <a:xfrm>
            <a:off x="675167" y="2027209"/>
            <a:ext cx="71117" cy="25096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801FAC-1C1E-4225-98C9-7C41905F9666}"/>
              </a:ext>
            </a:extLst>
          </p:cNvPr>
          <p:cNvSpPr/>
          <p:nvPr/>
        </p:nvSpPr>
        <p:spPr>
          <a:xfrm>
            <a:off x="675165" y="3906975"/>
            <a:ext cx="71119" cy="6299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5B307C-01B1-49F0-9F88-EFB1770B6D95}"/>
              </a:ext>
            </a:extLst>
          </p:cNvPr>
          <p:cNvGrpSpPr/>
          <p:nvPr/>
        </p:nvGrpSpPr>
        <p:grpSpPr>
          <a:xfrm>
            <a:off x="1408953" y="610225"/>
            <a:ext cx="10488232" cy="5598160"/>
            <a:chOff x="1408953" y="629920"/>
            <a:chExt cx="10488232" cy="559816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521D57-FA0B-4947-AA6C-96A1700D91C2}"/>
                </a:ext>
              </a:extLst>
            </p:cNvPr>
            <p:cNvSpPr/>
            <p:nvPr/>
          </p:nvSpPr>
          <p:spPr>
            <a:xfrm>
              <a:off x="1408953" y="629920"/>
              <a:ext cx="10488232" cy="5598160"/>
            </a:xfrm>
            <a:prstGeom prst="rect">
              <a:avLst/>
            </a:prstGeom>
            <a:solidFill>
              <a:srgbClr val="C75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Pandemic exponential curve line graph outline">
              <a:extLst>
                <a:ext uri="{FF2B5EF4-FFF2-40B4-BE49-F238E27FC236}">
                  <a16:creationId xmlns:a16="http://schemas.microsoft.com/office/drawing/2014/main" id="{0CA2105D-34BA-46B6-A007-76FE9D978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02959" y="2201538"/>
              <a:ext cx="2050110" cy="205011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CA2C8E-DC30-4849-ACBB-2020A9DD9207}"/>
                </a:ext>
              </a:extLst>
            </p:cNvPr>
            <p:cNvSpPr txBox="1"/>
            <p:nvPr/>
          </p:nvSpPr>
          <p:spPr>
            <a:xfrm>
              <a:off x="1808058" y="967666"/>
              <a:ext cx="42879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  <a:latin typeface="Mulish"/>
                </a:rPr>
                <a:t>+ M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ột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lớp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phương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pháp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học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sâu</a:t>
              </a:r>
              <a:r>
                <a:rPr lang="en-US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thiết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kế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để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thực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hiện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suy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luận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trên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dữ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liệu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được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mô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tả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bằng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đồ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thị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. </a:t>
              </a:r>
              <a:endParaRPr lang="en-US" dirty="0">
                <a:solidFill>
                  <a:schemeClr val="bg1"/>
                </a:solidFill>
                <a:latin typeface="Mulish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64BD4E2-F35B-46B9-8CE2-1786DB2F58E1}"/>
                </a:ext>
              </a:extLst>
            </p:cNvPr>
            <p:cNvSpPr/>
            <p:nvPr/>
          </p:nvSpPr>
          <p:spPr>
            <a:xfrm>
              <a:off x="1693333" y="778933"/>
              <a:ext cx="4579437" cy="1259645"/>
            </a:xfrm>
            <a:custGeom>
              <a:avLst/>
              <a:gdLst>
                <a:gd name="connsiteX0" fmla="*/ 0 w 4579437"/>
                <a:gd name="connsiteY0" fmla="*/ 209945 h 1259645"/>
                <a:gd name="connsiteX1" fmla="*/ 209945 w 4579437"/>
                <a:gd name="connsiteY1" fmla="*/ 0 h 1259645"/>
                <a:gd name="connsiteX2" fmla="*/ 887357 w 4579437"/>
                <a:gd name="connsiteY2" fmla="*/ 0 h 1259645"/>
                <a:gd name="connsiteX3" fmla="*/ 1439982 w 4579437"/>
                <a:gd name="connsiteY3" fmla="*/ 0 h 1259645"/>
                <a:gd name="connsiteX4" fmla="*/ 1951013 w 4579437"/>
                <a:gd name="connsiteY4" fmla="*/ 0 h 1259645"/>
                <a:gd name="connsiteX5" fmla="*/ 2586829 w 4579437"/>
                <a:gd name="connsiteY5" fmla="*/ 0 h 1259645"/>
                <a:gd name="connsiteX6" fmla="*/ 3139455 w 4579437"/>
                <a:gd name="connsiteY6" fmla="*/ 0 h 1259645"/>
                <a:gd name="connsiteX7" fmla="*/ 3816866 w 4579437"/>
                <a:gd name="connsiteY7" fmla="*/ 0 h 1259645"/>
                <a:gd name="connsiteX8" fmla="*/ 4369492 w 4579437"/>
                <a:gd name="connsiteY8" fmla="*/ 0 h 1259645"/>
                <a:gd name="connsiteX9" fmla="*/ 4579437 w 4579437"/>
                <a:gd name="connsiteY9" fmla="*/ 209945 h 1259645"/>
                <a:gd name="connsiteX10" fmla="*/ 4579437 w 4579437"/>
                <a:gd name="connsiteY10" fmla="*/ 613027 h 1259645"/>
                <a:gd name="connsiteX11" fmla="*/ 4579437 w 4579437"/>
                <a:gd name="connsiteY11" fmla="*/ 1049700 h 1259645"/>
                <a:gd name="connsiteX12" fmla="*/ 4369492 w 4579437"/>
                <a:gd name="connsiteY12" fmla="*/ 1259645 h 1259645"/>
                <a:gd name="connsiteX13" fmla="*/ 3775271 w 4579437"/>
                <a:gd name="connsiteY13" fmla="*/ 1259645 h 1259645"/>
                <a:gd name="connsiteX14" fmla="*/ 3264241 w 4579437"/>
                <a:gd name="connsiteY14" fmla="*/ 1259645 h 1259645"/>
                <a:gd name="connsiteX15" fmla="*/ 2670020 w 4579437"/>
                <a:gd name="connsiteY15" fmla="*/ 1259645 h 1259645"/>
                <a:gd name="connsiteX16" fmla="*/ 1992608 w 4579437"/>
                <a:gd name="connsiteY16" fmla="*/ 1259645 h 1259645"/>
                <a:gd name="connsiteX17" fmla="*/ 1398387 w 4579437"/>
                <a:gd name="connsiteY17" fmla="*/ 1259645 h 1259645"/>
                <a:gd name="connsiteX18" fmla="*/ 928952 w 4579437"/>
                <a:gd name="connsiteY18" fmla="*/ 1259645 h 1259645"/>
                <a:gd name="connsiteX19" fmla="*/ 209945 w 4579437"/>
                <a:gd name="connsiteY19" fmla="*/ 1259645 h 1259645"/>
                <a:gd name="connsiteX20" fmla="*/ 0 w 4579437"/>
                <a:gd name="connsiteY20" fmla="*/ 1049700 h 1259645"/>
                <a:gd name="connsiteX21" fmla="*/ 0 w 4579437"/>
                <a:gd name="connsiteY21" fmla="*/ 638220 h 1259645"/>
                <a:gd name="connsiteX22" fmla="*/ 0 w 4579437"/>
                <a:gd name="connsiteY22" fmla="*/ 209945 h 1259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579437" h="1259645" extrusionOk="0">
                  <a:moveTo>
                    <a:pt x="0" y="209945"/>
                  </a:moveTo>
                  <a:cubicBezTo>
                    <a:pt x="-16132" y="84045"/>
                    <a:pt x="71501" y="8443"/>
                    <a:pt x="209945" y="0"/>
                  </a:cubicBezTo>
                  <a:cubicBezTo>
                    <a:pt x="436542" y="-70736"/>
                    <a:pt x="705145" y="18310"/>
                    <a:pt x="887357" y="0"/>
                  </a:cubicBezTo>
                  <a:cubicBezTo>
                    <a:pt x="1069569" y="-18310"/>
                    <a:pt x="1272976" y="9521"/>
                    <a:pt x="1439982" y="0"/>
                  </a:cubicBezTo>
                  <a:cubicBezTo>
                    <a:pt x="1606988" y="-9521"/>
                    <a:pt x="1806900" y="43199"/>
                    <a:pt x="1951013" y="0"/>
                  </a:cubicBezTo>
                  <a:cubicBezTo>
                    <a:pt x="2095126" y="-43199"/>
                    <a:pt x="2454515" y="66761"/>
                    <a:pt x="2586829" y="0"/>
                  </a:cubicBezTo>
                  <a:cubicBezTo>
                    <a:pt x="2719143" y="-66761"/>
                    <a:pt x="2919703" y="42839"/>
                    <a:pt x="3139455" y="0"/>
                  </a:cubicBezTo>
                  <a:cubicBezTo>
                    <a:pt x="3359207" y="-42839"/>
                    <a:pt x="3529160" y="12658"/>
                    <a:pt x="3816866" y="0"/>
                  </a:cubicBezTo>
                  <a:cubicBezTo>
                    <a:pt x="4104572" y="-12658"/>
                    <a:pt x="4234719" y="59600"/>
                    <a:pt x="4369492" y="0"/>
                  </a:cubicBezTo>
                  <a:cubicBezTo>
                    <a:pt x="4481963" y="5754"/>
                    <a:pt x="4558923" y="70203"/>
                    <a:pt x="4579437" y="209945"/>
                  </a:cubicBezTo>
                  <a:cubicBezTo>
                    <a:pt x="4601768" y="382248"/>
                    <a:pt x="4534931" y="520109"/>
                    <a:pt x="4579437" y="613027"/>
                  </a:cubicBezTo>
                  <a:cubicBezTo>
                    <a:pt x="4623943" y="705945"/>
                    <a:pt x="4534062" y="937842"/>
                    <a:pt x="4579437" y="1049700"/>
                  </a:cubicBezTo>
                  <a:cubicBezTo>
                    <a:pt x="4590998" y="1154225"/>
                    <a:pt x="4487674" y="1258205"/>
                    <a:pt x="4369492" y="1259645"/>
                  </a:cubicBezTo>
                  <a:cubicBezTo>
                    <a:pt x="4081612" y="1278313"/>
                    <a:pt x="3928293" y="1197532"/>
                    <a:pt x="3775271" y="1259645"/>
                  </a:cubicBezTo>
                  <a:cubicBezTo>
                    <a:pt x="3622249" y="1321758"/>
                    <a:pt x="3438471" y="1204622"/>
                    <a:pt x="3264241" y="1259645"/>
                  </a:cubicBezTo>
                  <a:cubicBezTo>
                    <a:pt x="3090011" y="1314668"/>
                    <a:pt x="2896266" y="1252190"/>
                    <a:pt x="2670020" y="1259645"/>
                  </a:cubicBezTo>
                  <a:cubicBezTo>
                    <a:pt x="2443774" y="1267100"/>
                    <a:pt x="2250891" y="1245949"/>
                    <a:pt x="1992608" y="1259645"/>
                  </a:cubicBezTo>
                  <a:cubicBezTo>
                    <a:pt x="1734325" y="1273341"/>
                    <a:pt x="1590485" y="1246896"/>
                    <a:pt x="1398387" y="1259645"/>
                  </a:cubicBezTo>
                  <a:cubicBezTo>
                    <a:pt x="1206289" y="1272394"/>
                    <a:pt x="1036636" y="1207948"/>
                    <a:pt x="928952" y="1259645"/>
                  </a:cubicBezTo>
                  <a:cubicBezTo>
                    <a:pt x="821268" y="1311342"/>
                    <a:pt x="389114" y="1213965"/>
                    <a:pt x="209945" y="1259645"/>
                  </a:cubicBezTo>
                  <a:cubicBezTo>
                    <a:pt x="117974" y="1245422"/>
                    <a:pt x="-17072" y="1192752"/>
                    <a:pt x="0" y="1049700"/>
                  </a:cubicBezTo>
                  <a:cubicBezTo>
                    <a:pt x="-22360" y="917447"/>
                    <a:pt x="20923" y="777671"/>
                    <a:pt x="0" y="638220"/>
                  </a:cubicBezTo>
                  <a:cubicBezTo>
                    <a:pt x="-20923" y="498769"/>
                    <a:pt x="11729" y="336747"/>
                    <a:pt x="0" y="209945"/>
                  </a:cubicBezTo>
                  <a:close/>
                </a:path>
              </a:pathLst>
            </a:custGeom>
            <a:noFill/>
            <a:ln w="22225">
              <a:solidFill>
                <a:schemeClr val="bg1">
                  <a:lumMod val="95000"/>
                </a:schemeClr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D0972CF7-DC85-4A60-A555-22E670CF0D8C}"/>
                </a:ext>
              </a:extLst>
            </p:cNvPr>
            <p:cNvSpPr/>
            <p:nvPr/>
          </p:nvSpPr>
          <p:spPr>
            <a:xfrm>
              <a:off x="1808058" y="4766851"/>
              <a:ext cx="4146184" cy="1191700"/>
            </a:xfrm>
            <a:custGeom>
              <a:avLst/>
              <a:gdLst>
                <a:gd name="connsiteX0" fmla="*/ 0 w 4146184"/>
                <a:gd name="connsiteY0" fmla="*/ 198621 h 1191700"/>
                <a:gd name="connsiteX1" fmla="*/ 198621 w 4146184"/>
                <a:gd name="connsiteY1" fmla="*/ 0 h 1191700"/>
                <a:gd name="connsiteX2" fmla="*/ 809163 w 4146184"/>
                <a:gd name="connsiteY2" fmla="*/ 0 h 1191700"/>
                <a:gd name="connsiteX3" fmla="*/ 1307237 w 4146184"/>
                <a:gd name="connsiteY3" fmla="*/ 0 h 1191700"/>
                <a:gd name="connsiteX4" fmla="*/ 1767821 w 4146184"/>
                <a:gd name="connsiteY4" fmla="*/ 0 h 1191700"/>
                <a:gd name="connsiteX5" fmla="*/ 2340874 w 4146184"/>
                <a:gd name="connsiteY5" fmla="*/ 0 h 1191700"/>
                <a:gd name="connsiteX6" fmla="*/ 2838947 w 4146184"/>
                <a:gd name="connsiteY6" fmla="*/ 0 h 1191700"/>
                <a:gd name="connsiteX7" fmla="*/ 3449489 w 4146184"/>
                <a:gd name="connsiteY7" fmla="*/ 0 h 1191700"/>
                <a:gd name="connsiteX8" fmla="*/ 3947563 w 4146184"/>
                <a:gd name="connsiteY8" fmla="*/ 0 h 1191700"/>
                <a:gd name="connsiteX9" fmla="*/ 4146184 w 4146184"/>
                <a:gd name="connsiteY9" fmla="*/ 198621 h 1191700"/>
                <a:gd name="connsiteX10" fmla="*/ 4146184 w 4146184"/>
                <a:gd name="connsiteY10" fmla="*/ 579961 h 1191700"/>
                <a:gd name="connsiteX11" fmla="*/ 4146184 w 4146184"/>
                <a:gd name="connsiteY11" fmla="*/ 993079 h 1191700"/>
                <a:gd name="connsiteX12" fmla="*/ 3947563 w 4146184"/>
                <a:gd name="connsiteY12" fmla="*/ 1191700 h 1191700"/>
                <a:gd name="connsiteX13" fmla="*/ 3412000 w 4146184"/>
                <a:gd name="connsiteY13" fmla="*/ 1191700 h 1191700"/>
                <a:gd name="connsiteX14" fmla="*/ 2951416 w 4146184"/>
                <a:gd name="connsiteY14" fmla="*/ 1191700 h 1191700"/>
                <a:gd name="connsiteX15" fmla="*/ 2415852 w 4146184"/>
                <a:gd name="connsiteY15" fmla="*/ 1191700 h 1191700"/>
                <a:gd name="connsiteX16" fmla="*/ 1805310 w 4146184"/>
                <a:gd name="connsiteY16" fmla="*/ 1191700 h 1191700"/>
                <a:gd name="connsiteX17" fmla="*/ 1269747 w 4146184"/>
                <a:gd name="connsiteY17" fmla="*/ 1191700 h 1191700"/>
                <a:gd name="connsiteX18" fmla="*/ 846652 w 4146184"/>
                <a:gd name="connsiteY18" fmla="*/ 1191700 h 1191700"/>
                <a:gd name="connsiteX19" fmla="*/ 198621 w 4146184"/>
                <a:gd name="connsiteY19" fmla="*/ 1191700 h 1191700"/>
                <a:gd name="connsiteX20" fmla="*/ 0 w 4146184"/>
                <a:gd name="connsiteY20" fmla="*/ 993079 h 1191700"/>
                <a:gd name="connsiteX21" fmla="*/ 0 w 4146184"/>
                <a:gd name="connsiteY21" fmla="*/ 603795 h 1191700"/>
                <a:gd name="connsiteX22" fmla="*/ 0 w 4146184"/>
                <a:gd name="connsiteY22" fmla="*/ 198621 h 119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46184" h="1191700" extrusionOk="0">
                  <a:moveTo>
                    <a:pt x="0" y="198621"/>
                  </a:moveTo>
                  <a:cubicBezTo>
                    <a:pt x="-25213" y="73374"/>
                    <a:pt x="62572" y="9891"/>
                    <a:pt x="198621" y="0"/>
                  </a:cubicBezTo>
                  <a:cubicBezTo>
                    <a:pt x="343179" y="-12790"/>
                    <a:pt x="678427" y="5743"/>
                    <a:pt x="809163" y="0"/>
                  </a:cubicBezTo>
                  <a:cubicBezTo>
                    <a:pt x="939899" y="-5743"/>
                    <a:pt x="1123517" y="59397"/>
                    <a:pt x="1307237" y="0"/>
                  </a:cubicBezTo>
                  <a:cubicBezTo>
                    <a:pt x="1490957" y="-59397"/>
                    <a:pt x="1587775" y="2603"/>
                    <a:pt x="1767821" y="0"/>
                  </a:cubicBezTo>
                  <a:cubicBezTo>
                    <a:pt x="1947867" y="-2603"/>
                    <a:pt x="2172327" y="3324"/>
                    <a:pt x="2340874" y="0"/>
                  </a:cubicBezTo>
                  <a:cubicBezTo>
                    <a:pt x="2509421" y="-3324"/>
                    <a:pt x="2651645" y="14213"/>
                    <a:pt x="2838947" y="0"/>
                  </a:cubicBezTo>
                  <a:cubicBezTo>
                    <a:pt x="3026249" y="-14213"/>
                    <a:pt x="3202627" y="69326"/>
                    <a:pt x="3449489" y="0"/>
                  </a:cubicBezTo>
                  <a:cubicBezTo>
                    <a:pt x="3696351" y="-69326"/>
                    <a:pt x="3770380" y="22508"/>
                    <a:pt x="3947563" y="0"/>
                  </a:cubicBezTo>
                  <a:cubicBezTo>
                    <a:pt x="4048338" y="14756"/>
                    <a:pt x="4129376" y="69431"/>
                    <a:pt x="4146184" y="198621"/>
                  </a:cubicBezTo>
                  <a:cubicBezTo>
                    <a:pt x="4149042" y="348453"/>
                    <a:pt x="4104717" y="430445"/>
                    <a:pt x="4146184" y="579961"/>
                  </a:cubicBezTo>
                  <a:cubicBezTo>
                    <a:pt x="4187651" y="729477"/>
                    <a:pt x="4102668" y="804727"/>
                    <a:pt x="4146184" y="993079"/>
                  </a:cubicBezTo>
                  <a:cubicBezTo>
                    <a:pt x="4156442" y="1092637"/>
                    <a:pt x="4062785" y="1188136"/>
                    <a:pt x="3947563" y="1191700"/>
                  </a:cubicBezTo>
                  <a:cubicBezTo>
                    <a:pt x="3752538" y="1251371"/>
                    <a:pt x="3594156" y="1165238"/>
                    <a:pt x="3412000" y="1191700"/>
                  </a:cubicBezTo>
                  <a:cubicBezTo>
                    <a:pt x="3229844" y="1218162"/>
                    <a:pt x="3117555" y="1136618"/>
                    <a:pt x="2951416" y="1191700"/>
                  </a:cubicBezTo>
                  <a:cubicBezTo>
                    <a:pt x="2785277" y="1246782"/>
                    <a:pt x="2577616" y="1143911"/>
                    <a:pt x="2415852" y="1191700"/>
                  </a:cubicBezTo>
                  <a:cubicBezTo>
                    <a:pt x="2254088" y="1239489"/>
                    <a:pt x="2085549" y="1132500"/>
                    <a:pt x="1805310" y="1191700"/>
                  </a:cubicBezTo>
                  <a:cubicBezTo>
                    <a:pt x="1525071" y="1250900"/>
                    <a:pt x="1535608" y="1189172"/>
                    <a:pt x="1269747" y="1191700"/>
                  </a:cubicBezTo>
                  <a:cubicBezTo>
                    <a:pt x="1003886" y="1194228"/>
                    <a:pt x="956762" y="1156930"/>
                    <a:pt x="846652" y="1191700"/>
                  </a:cubicBezTo>
                  <a:cubicBezTo>
                    <a:pt x="736543" y="1226470"/>
                    <a:pt x="351523" y="1185058"/>
                    <a:pt x="198621" y="1191700"/>
                  </a:cubicBezTo>
                  <a:cubicBezTo>
                    <a:pt x="108725" y="1179956"/>
                    <a:pt x="-2631" y="1106950"/>
                    <a:pt x="0" y="993079"/>
                  </a:cubicBezTo>
                  <a:cubicBezTo>
                    <a:pt x="-30976" y="811179"/>
                    <a:pt x="40632" y="684328"/>
                    <a:pt x="0" y="603795"/>
                  </a:cubicBezTo>
                  <a:cubicBezTo>
                    <a:pt x="-40632" y="523262"/>
                    <a:pt x="857" y="301166"/>
                    <a:pt x="0" y="198621"/>
                  </a:cubicBezTo>
                  <a:close/>
                </a:path>
              </a:pathLst>
            </a:custGeom>
            <a:noFill/>
            <a:ln w="22225">
              <a:solidFill>
                <a:schemeClr val="bg1">
                  <a:lumMod val="95000"/>
                </a:schemeClr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C8E0DC-1A2D-4A0E-9DD0-C5362E67C49F}"/>
                </a:ext>
              </a:extLst>
            </p:cNvPr>
            <p:cNvSpPr txBox="1"/>
            <p:nvPr/>
          </p:nvSpPr>
          <p:spPr>
            <a:xfrm>
              <a:off x="7865688" y="2393459"/>
              <a:ext cx="336557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0" i="0" dirty="0">
                  <a:solidFill>
                    <a:schemeClr val="bg1"/>
                  </a:solidFill>
                  <a:effectLst/>
                  <a:latin typeface="Mulish"/>
                </a:rPr>
                <a:t>+ 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GNN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là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mạng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nơ-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ron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có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thể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được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áp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dụng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trực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tiếp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vào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biểu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đồ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và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cung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cấp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một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cách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dễ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dàng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để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thực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hiện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các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tác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vụ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dự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đoán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cấp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nút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,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cấp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cạnh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và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cấp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đồ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thị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.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7FE8BFA4-D285-42D7-A22A-C200BFB85CE0}"/>
                </a:ext>
              </a:extLst>
            </p:cNvPr>
            <p:cNvSpPr/>
            <p:nvPr/>
          </p:nvSpPr>
          <p:spPr>
            <a:xfrm>
              <a:off x="7490490" y="2079496"/>
              <a:ext cx="4096252" cy="2113799"/>
            </a:xfrm>
            <a:custGeom>
              <a:avLst/>
              <a:gdLst>
                <a:gd name="connsiteX0" fmla="*/ 0 w 4096252"/>
                <a:gd name="connsiteY0" fmla="*/ 352307 h 2113799"/>
                <a:gd name="connsiteX1" fmla="*/ 352307 w 4096252"/>
                <a:gd name="connsiteY1" fmla="*/ 0 h 2113799"/>
                <a:gd name="connsiteX2" fmla="*/ 985413 w 4096252"/>
                <a:gd name="connsiteY2" fmla="*/ 0 h 2113799"/>
                <a:gd name="connsiteX3" fmla="*/ 1516769 w 4096252"/>
                <a:gd name="connsiteY3" fmla="*/ 0 h 2113799"/>
                <a:gd name="connsiteX4" fmla="*/ 2014210 w 4096252"/>
                <a:gd name="connsiteY4" fmla="*/ 0 h 2113799"/>
                <a:gd name="connsiteX5" fmla="*/ 2613399 w 4096252"/>
                <a:gd name="connsiteY5" fmla="*/ 0 h 2113799"/>
                <a:gd name="connsiteX6" fmla="*/ 3144756 w 4096252"/>
                <a:gd name="connsiteY6" fmla="*/ 0 h 2113799"/>
                <a:gd name="connsiteX7" fmla="*/ 3743945 w 4096252"/>
                <a:gd name="connsiteY7" fmla="*/ 0 h 2113799"/>
                <a:gd name="connsiteX8" fmla="*/ 4096252 w 4096252"/>
                <a:gd name="connsiteY8" fmla="*/ 352307 h 2113799"/>
                <a:gd name="connsiteX9" fmla="*/ 4096252 w 4096252"/>
                <a:gd name="connsiteY9" fmla="*/ 793852 h 2113799"/>
                <a:gd name="connsiteX10" fmla="*/ 4096252 w 4096252"/>
                <a:gd name="connsiteY10" fmla="*/ 1263580 h 2113799"/>
                <a:gd name="connsiteX11" fmla="*/ 4096252 w 4096252"/>
                <a:gd name="connsiteY11" fmla="*/ 1761492 h 2113799"/>
                <a:gd name="connsiteX12" fmla="*/ 3743945 w 4096252"/>
                <a:gd name="connsiteY12" fmla="*/ 2113799 h 2113799"/>
                <a:gd name="connsiteX13" fmla="*/ 3178672 w 4096252"/>
                <a:gd name="connsiteY13" fmla="*/ 2113799 h 2113799"/>
                <a:gd name="connsiteX14" fmla="*/ 2681232 w 4096252"/>
                <a:gd name="connsiteY14" fmla="*/ 2113799 h 2113799"/>
                <a:gd name="connsiteX15" fmla="*/ 2115959 w 4096252"/>
                <a:gd name="connsiteY15" fmla="*/ 2113799 h 2113799"/>
                <a:gd name="connsiteX16" fmla="*/ 1482853 w 4096252"/>
                <a:gd name="connsiteY16" fmla="*/ 2113799 h 2113799"/>
                <a:gd name="connsiteX17" fmla="*/ 917580 w 4096252"/>
                <a:gd name="connsiteY17" fmla="*/ 2113799 h 2113799"/>
                <a:gd name="connsiteX18" fmla="*/ 352307 w 4096252"/>
                <a:gd name="connsiteY18" fmla="*/ 2113799 h 2113799"/>
                <a:gd name="connsiteX19" fmla="*/ 0 w 4096252"/>
                <a:gd name="connsiteY19" fmla="*/ 1761492 h 2113799"/>
                <a:gd name="connsiteX20" fmla="*/ 0 w 4096252"/>
                <a:gd name="connsiteY20" fmla="*/ 1277672 h 2113799"/>
                <a:gd name="connsiteX21" fmla="*/ 0 w 4096252"/>
                <a:gd name="connsiteY21" fmla="*/ 836127 h 2113799"/>
                <a:gd name="connsiteX22" fmla="*/ 0 w 4096252"/>
                <a:gd name="connsiteY22" fmla="*/ 352307 h 21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96252" h="2113799" extrusionOk="0">
                  <a:moveTo>
                    <a:pt x="0" y="352307"/>
                  </a:moveTo>
                  <a:cubicBezTo>
                    <a:pt x="-24207" y="142801"/>
                    <a:pt x="121186" y="13717"/>
                    <a:pt x="352307" y="0"/>
                  </a:cubicBezTo>
                  <a:cubicBezTo>
                    <a:pt x="605394" y="-19096"/>
                    <a:pt x="762069" y="32770"/>
                    <a:pt x="985413" y="0"/>
                  </a:cubicBezTo>
                  <a:cubicBezTo>
                    <a:pt x="1208757" y="-32770"/>
                    <a:pt x="1303595" y="23239"/>
                    <a:pt x="1516769" y="0"/>
                  </a:cubicBezTo>
                  <a:cubicBezTo>
                    <a:pt x="1729943" y="-23239"/>
                    <a:pt x="1859738" y="38545"/>
                    <a:pt x="2014210" y="0"/>
                  </a:cubicBezTo>
                  <a:cubicBezTo>
                    <a:pt x="2168682" y="-38545"/>
                    <a:pt x="2363026" y="32694"/>
                    <a:pt x="2613399" y="0"/>
                  </a:cubicBezTo>
                  <a:cubicBezTo>
                    <a:pt x="2863772" y="-32694"/>
                    <a:pt x="2904512" y="30320"/>
                    <a:pt x="3144756" y="0"/>
                  </a:cubicBezTo>
                  <a:cubicBezTo>
                    <a:pt x="3385000" y="-30320"/>
                    <a:pt x="3510477" y="60585"/>
                    <a:pt x="3743945" y="0"/>
                  </a:cubicBezTo>
                  <a:cubicBezTo>
                    <a:pt x="3933157" y="-51137"/>
                    <a:pt x="4088619" y="168340"/>
                    <a:pt x="4096252" y="352307"/>
                  </a:cubicBezTo>
                  <a:cubicBezTo>
                    <a:pt x="4114241" y="456767"/>
                    <a:pt x="4044036" y="658963"/>
                    <a:pt x="4096252" y="793852"/>
                  </a:cubicBezTo>
                  <a:cubicBezTo>
                    <a:pt x="4148468" y="928741"/>
                    <a:pt x="4095712" y="1168358"/>
                    <a:pt x="4096252" y="1263580"/>
                  </a:cubicBezTo>
                  <a:cubicBezTo>
                    <a:pt x="4096792" y="1358802"/>
                    <a:pt x="4073708" y="1603124"/>
                    <a:pt x="4096252" y="1761492"/>
                  </a:cubicBezTo>
                  <a:cubicBezTo>
                    <a:pt x="4112428" y="1940081"/>
                    <a:pt x="3949669" y="2106609"/>
                    <a:pt x="3743945" y="2113799"/>
                  </a:cubicBezTo>
                  <a:cubicBezTo>
                    <a:pt x="3466680" y="2132376"/>
                    <a:pt x="3382096" y="2096278"/>
                    <a:pt x="3178672" y="2113799"/>
                  </a:cubicBezTo>
                  <a:cubicBezTo>
                    <a:pt x="2975248" y="2131320"/>
                    <a:pt x="2926937" y="2112602"/>
                    <a:pt x="2681232" y="2113799"/>
                  </a:cubicBezTo>
                  <a:cubicBezTo>
                    <a:pt x="2435527" y="2114996"/>
                    <a:pt x="2276052" y="2083908"/>
                    <a:pt x="2115959" y="2113799"/>
                  </a:cubicBezTo>
                  <a:cubicBezTo>
                    <a:pt x="1955866" y="2143690"/>
                    <a:pt x="1615786" y="2088148"/>
                    <a:pt x="1482853" y="2113799"/>
                  </a:cubicBezTo>
                  <a:cubicBezTo>
                    <a:pt x="1349920" y="2139450"/>
                    <a:pt x="1057341" y="2098668"/>
                    <a:pt x="917580" y="2113799"/>
                  </a:cubicBezTo>
                  <a:cubicBezTo>
                    <a:pt x="777819" y="2128930"/>
                    <a:pt x="479451" y="2070283"/>
                    <a:pt x="352307" y="2113799"/>
                  </a:cubicBezTo>
                  <a:cubicBezTo>
                    <a:pt x="153376" y="2113978"/>
                    <a:pt x="19047" y="1921730"/>
                    <a:pt x="0" y="1761492"/>
                  </a:cubicBezTo>
                  <a:cubicBezTo>
                    <a:pt x="-39623" y="1649932"/>
                    <a:pt x="41291" y="1514291"/>
                    <a:pt x="0" y="1277672"/>
                  </a:cubicBezTo>
                  <a:cubicBezTo>
                    <a:pt x="-41291" y="1041053"/>
                    <a:pt x="39562" y="979155"/>
                    <a:pt x="0" y="836127"/>
                  </a:cubicBezTo>
                  <a:cubicBezTo>
                    <a:pt x="-39562" y="693099"/>
                    <a:pt x="33115" y="496516"/>
                    <a:pt x="0" y="352307"/>
                  </a:cubicBezTo>
                  <a:close/>
                </a:path>
              </a:pathLst>
            </a:custGeom>
            <a:noFill/>
            <a:ln w="22225">
              <a:solidFill>
                <a:schemeClr val="bg1">
                  <a:lumMod val="95000"/>
                </a:schemeClr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9FAA3A-4326-44C3-8780-B34EF711B72E}"/>
                </a:ext>
              </a:extLst>
            </p:cNvPr>
            <p:cNvSpPr txBox="1"/>
            <p:nvPr/>
          </p:nvSpPr>
          <p:spPr>
            <a:xfrm>
              <a:off x="2060025" y="5016055"/>
              <a:ext cx="4181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GNN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có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thể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làm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những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gì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Mạng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nơ-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ron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hợp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pháp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(CNN) không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làm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được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BF4954-3364-47E8-9C26-0830EF6D09ED}"/>
              </a:ext>
            </a:extLst>
          </p:cNvPr>
          <p:cNvCxnSpPr>
            <a:cxnSpLocks/>
          </p:cNvCxnSpPr>
          <p:nvPr/>
        </p:nvCxnSpPr>
        <p:spPr>
          <a:xfrm flipH="1" flipV="1">
            <a:off x="3940290" y="1981631"/>
            <a:ext cx="662669" cy="667171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1B2E59E-8C28-4F87-B238-992013BC0553}"/>
              </a:ext>
            </a:extLst>
          </p:cNvPr>
          <p:cNvCxnSpPr>
            <a:cxnSpLocks/>
          </p:cNvCxnSpPr>
          <p:nvPr/>
        </p:nvCxnSpPr>
        <p:spPr>
          <a:xfrm flipH="1">
            <a:off x="3719708" y="3936785"/>
            <a:ext cx="883251" cy="403193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0A189AB-18EF-49BC-AEDA-DE648BFC433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53069" y="3206898"/>
            <a:ext cx="737906" cy="164193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657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BB0109-A8BA-401C-B248-840B83A1683D}"/>
              </a:ext>
            </a:extLst>
          </p:cNvPr>
          <p:cNvSpPr txBox="1"/>
          <p:nvPr/>
        </p:nvSpPr>
        <p:spPr>
          <a:xfrm>
            <a:off x="1780308" y="0"/>
            <a:ext cx="38481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B56576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NHÓM 2</a:t>
            </a:r>
          </a:p>
          <a:p>
            <a:pPr algn="r"/>
            <a:r>
              <a:rPr lang="en-US" sz="4000" dirty="0" err="1">
                <a:solidFill>
                  <a:srgbClr val="B5657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Ve</a:t>
            </a:r>
            <a:r>
              <a:rPr lang="en-US" sz="4000" dirty="0">
                <a:solidFill>
                  <a:srgbClr val="B5657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4000" dirty="0" err="1">
                <a:solidFill>
                  <a:srgbClr val="B5657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ri</a:t>
            </a:r>
            <a:r>
              <a:rPr lang="en-US" sz="4000" dirty="0">
                <a:solidFill>
                  <a:srgbClr val="B5657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hen </a:t>
            </a:r>
            <a:r>
              <a:rPr lang="en-US" sz="4000" dirty="0" err="1">
                <a:solidFill>
                  <a:srgbClr val="B5657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sâm</a:t>
            </a:r>
            <a:endParaRPr lang="en-US" sz="4000" dirty="0">
              <a:solidFill>
                <a:srgbClr val="B56576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3A16B8-0CBE-41F5-BADE-2A9791AE8A58}"/>
              </a:ext>
            </a:extLst>
          </p:cNvPr>
          <p:cNvGrpSpPr/>
          <p:nvPr/>
        </p:nvGrpSpPr>
        <p:grpSpPr>
          <a:xfrm>
            <a:off x="1080654" y="1945002"/>
            <a:ext cx="3955472" cy="1485900"/>
            <a:chOff x="1080654" y="1945002"/>
            <a:chExt cx="3955472" cy="14859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5029B7-F616-4EDB-BA5E-3E8BA12BBA0E}"/>
                </a:ext>
              </a:extLst>
            </p:cNvPr>
            <p:cNvSpPr/>
            <p:nvPr/>
          </p:nvSpPr>
          <p:spPr>
            <a:xfrm>
              <a:off x="1080654" y="2038532"/>
              <a:ext cx="3883570" cy="1392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EDC7497-8BBD-48DC-BA5F-5DECD14769C8}"/>
                </a:ext>
              </a:extLst>
            </p:cNvPr>
            <p:cNvSpPr/>
            <p:nvPr/>
          </p:nvSpPr>
          <p:spPr>
            <a:xfrm>
              <a:off x="1080654" y="1945002"/>
              <a:ext cx="3955472" cy="1485900"/>
            </a:xfrm>
            <a:prstGeom prst="rect">
              <a:avLst/>
            </a:prstGeom>
            <a:solidFill>
              <a:srgbClr val="42A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Books with solid fill">
              <a:extLst>
                <a:ext uri="{FF2B5EF4-FFF2-40B4-BE49-F238E27FC236}">
                  <a16:creationId xmlns:a16="http://schemas.microsoft.com/office/drawing/2014/main" id="{435BF7DC-877F-4A4E-BEEA-AF59F2612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49741" y="2298127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474342-36AD-46B1-B898-FA9F9B7CEE0F}"/>
                </a:ext>
              </a:extLst>
            </p:cNvPr>
            <p:cNvSpPr txBox="1"/>
            <p:nvPr/>
          </p:nvSpPr>
          <p:spPr>
            <a:xfrm>
              <a:off x="2532926" y="2272453"/>
              <a:ext cx="1982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Quicksand" panose="02070303000000060000" pitchFamily="18" charset="0"/>
                </a:rPr>
                <a:t>Neural Network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8ED52A-D7B5-4478-B619-E7972849D071}"/>
              </a:ext>
            </a:extLst>
          </p:cNvPr>
          <p:cNvGrpSpPr/>
          <p:nvPr/>
        </p:nvGrpSpPr>
        <p:grpSpPr>
          <a:xfrm>
            <a:off x="5507916" y="4762500"/>
            <a:ext cx="5134344" cy="1506683"/>
            <a:chOff x="5507916" y="4762500"/>
            <a:chExt cx="5134344" cy="15066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7981EF-41C1-4B93-AA0A-B77218E55F6A}"/>
                </a:ext>
              </a:extLst>
            </p:cNvPr>
            <p:cNvSpPr/>
            <p:nvPr/>
          </p:nvSpPr>
          <p:spPr>
            <a:xfrm>
              <a:off x="5507916" y="4762500"/>
              <a:ext cx="5134344" cy="1506683"/>
            </a:xfrm>
            <a:prstGeom prst="rect">
              <a:avLst/>
            </a:prstGeom>
            <a:solidFill>
              <a:srgbClr val="C75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Blockchain with solid fill">
              <a:extLst>
                <a:ext uri="{FF2B5EF4-FFF2-40B4-BE49-F238E27FC236}">
                  <a16:creationId xmlns:a16="http://schemas.microsoft.com/office/drawing/2014/main" id="{1D1212B1-C3B6-4403-8E93-9888B551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95120" y="4883736"/>
              <a:ext cx="1221176" cy="122117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BD11E7-453C-4F4D-9FE7-D4EA6843616F}"/>
                </a:ext>
              </a:extLst>
            </p:cNvPr>
            <p:cNvSpPr txBox="1"/>
            <p:nvPr/>
          </p:nvSpPr>
          <p:spPr>
            <a:xfrm>
              <a:off x="6953096" y="5100341"/>
              <a:ext cx="35149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/>
                  <a:latin typeface="Quicksand" panose="02070303000000060000" pitchFamily="18" charset="0"/>
                  <a:ea typeface="DengXian" panose="02010600030101010101" pitchFamily="2" charset="-122"/>
                </a:rPr>
                <a:t>Graph Convolutional      Networks</a:t>
              </a:r>
              <a:endParaRPr lang="en-US" sz="3200" b="1" dirty="0">
                <a:solidFill>
                  <a:schemeClr val="bg1"/>
                </a:solidFill>
                <a:latin typeface="Quicksand" panose="02070303000000060000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8D1CC3-7247-4CBF-87FC-8BC5A72FC34A}"/>
              </a:ext>
            </a:extLst>
          </p:cNvPr>
          <p:cNvGrpSpPr/>
          <p:nvPr/>
        </p:nvGrpSpPr>
        <p:grpSpPr>
          <a:xfrm>
            <a:off x="5363916" y="1936172"/>
            <a:ext cx="2673925" cy="2518064"/>
            <a:chOff x="5363916" y="1936172"/>
            <a:chExt cx="2673925" cy="25180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409AF6-5546-4FB7-B902-B43BB07FDC65}"/>
                </a:ext>
              </a:extLst>
            </p:cNvPr>
            <p:cNvSpPr/>
            <p:nvPr/>
          </p:nvSpPr>
          <p:spPr>
            <a:xfrm>
              <a:off x="5363916" y="1936172"/>
              <a:ext cx="2653143" cy="2518064"/>
            </a:xfrm>
            <a:prstGeom prst="rect">
              <a:avLst/>
            </a:prstGeom>
            <a:solidFill>
              <a:srgbClr val="3FB7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 descr="Programmer male with solid fill">
              <a:extLst>
                <a:ext uri="{FF2B5EF4-FFF2-40B4-BE49-F238E27FC236}">
                  <a16:creationId xmlns:a16="http://schemas.microsoft.com/office/drawing/2014/main" id="{F3905FCE-401B-4744-849C-F85F0BE98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47409" y="2053717"/>
              <a:ext cx="1385560" cy="138556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A0DC4A-691D-421E-A582-5478D128F134}"/>
                </a:ext>
              </a:extLst>
            </p:cNvPr>
            <p:cNvSpPr txBox="1"/>
            <p:nvPr/>
          </p:nvSpPr>
          <p:spPr>
            <a:xfrm>
              <a:off x="5511318" y="3667991"/>
              <a:ext cx="2526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Quicksand" panose="02070303000000060000" pitchFamily="18" charset="0"/>
                </a:rPr>
                <a:t>Code &amp; Result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BBCD5B-C894-4EE0-9FC2-658E16CEF77B}"/>
              </a:ext>
            </a:extLst>
          </p:cNvPr>
          <p:cNvGrpSpPr/>
          <p:nvPr/>
        </p:nvGrpSpPr>
        <p:grpSpPr>
          <a:xfrm>
            <a:off x="8239993" y="355021"/>
            <a:ext cx="2402266" cy="4109606"/>
            <a:chOff x="8239993" y="355021"/>
            <a:chExt cx="2402266" cy="41096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7D06EB-6191-4AA3-B2F4-6D909202E265}"/>
                </a:ext>
              </a:extLst>
            </p:cNvPr>
            <p:cNvSpPr/>
            <p:nvPr/>
          </p:nvSpPr>
          <p:spPr>
            <a:xfrm>
              <a:off x="8239993" y="355021"/>
              <a:ext cx="2402266" cy="4109606"/>
            </a:xfrm>
            <a:prstGeom prst="rect">
              <a:avLst/>
            </a:prstGeom>
            <a:solidFill>
              <a:srgbClr val="F4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Search Inventory with solid fill">
              <a:extLst>
                <a:ext uri="{FF2B5EF4-FFF2-40B4-BE49-F238E27FC236}">
                  <a16:creationId xmlns:a16="http://schemas.microsoft.com/office/drawing/2014/main" id="{F14BC7FB-6F92-472E-B126-F5F8CECD0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8832277" y="564763"/>
              <a:ext cx="1251119" cy="125111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FC3A24-8A74-4AA5-97CE-22C4ACA04963}"/>
                </a:ext>
              </a:extLst>
            </p:cNvPr>
            <p:cNvSpPr txBox="1"/>
            <p:nvPr/>
          </p:nvSpPr>
          <p:spPr>
            <a:xfrm rot="5400000">
              <a:off x="8242132" y="2923425"/>
              <a:ext cx="2310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Quicksand" panose="02070303000000060000" pitchFamily="18" charset="0"/>
                </a:rPr>
                <a:t>Application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9D792AB-D624-406F-A036-FEDC6F968187}"/>
              </a:ext>
            </a:extLst>
          </p:cNvPr>
          <p:cNvSpPr/>
          <p:nvPr/>
        </p:nvSpPr>
        <p:spPr>
          <a:xfrm>
            <a:off x="1080654" y="3667991"/>
            <a:ext cx="4115290" cy="2601192"/>
          </a:xfrm>
          <a:prstGeom prst="rect">
            <a:avLst/>
          </a:prstGeom>
          <a:solidFill>
            <a:srgbClr val="543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Pandemic exponential curve bar graph with solid fill">
            <a:extLst>
              <a:ext uri="{FF2B5EF4-FFF2-40B4-BE49-F238E27FC236}">
                <a16:creationId xmlns:a16="http://schemas.microsoft.com/office/drawing/2014/main" id="{4EF19CB8-ACEA-40B5-959A-9B89421D6F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3516" y="4288328"/>
            <a:ext cx="1213921" cy="12139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E28587-DFF5-4D84-A3FB-9212834AFF5A}"/>
              </a:ext>
            </a:extLst>
          </p:cNvPr>
          <p:cNvSpPr txBox="1"/>
          <p:nvPr/>
        </p:nvSpPr>
        <p:spPr>
          <a:xfrm>
            <a:off x="2910119" y="4301920"/>
            <a:ext cx="1734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Quicksand" panose="02070303000000060000" pitchFamily="18" charset="0"/>
              </a:rPr>
              <a:t>Graph</a:t>
            </a:r>
          </a:p>
          <a:p>
            <a:r>
              <a:rPr lang="en-US" sz="2400" b="1" dirty="0">
                <a:solidFill>
                  <a:schemeClr val="bg1"/>
                </a:solidFill>
                <a:latin typeface="Quicksand" panose="02070303000000060000" pitchFamily="18" charset="0"/>
              </a:rPr>
              <a:t>Neural Networks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AFDB28AB-B023-47AB-8333-33AA3B38BA2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22277" y="4288328"/>
              <a:ext cx="4032043" cy="1485015"/>
            </p:xfrm>
            <a:graphic>
              <a:graphicData uri="http://schemas.microsoft.com/office/powerpoint/2016/slidezoom">
                <pslz:sldZm>
                  <pslz:sldZmObj sldId="297" cId="3825261590">
                    <pslz:zmPr id="{FA281E33-3454-45F2-9A4F-A6D718895CDB}" returnToParent="0" imageType="cover" transitionDur="15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32043" cy="148501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AFDB28AB-B023-47AB-8333-33AA3B38BA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2277" y="4288328"/>
                <a:ext cx="4032043" cy="148501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B8EB4FF9-B328-4813-8927-3B01F45E83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0182214"/>
                  </p:ext>
                </p:extLst>
              </p:nvPr>
            </p:nvGraphicFramePr>
            <p:xfrm>
              <a:off x="6897006" y="4936995"/>
              <a:ext cx="2425430" cy="1114657"/>
            </p:xfrm>
            <a:graphic>
              <a:graphicData uri="http://schemas.microsoft.com/office/powerpoint/2016/slidezoom">
                <pslz:sldZm>
                  <pslz:sldZmObj sldId="305" cId="1465840960">
                    <pslz:zmPr id="{34944F11-85C8-4FD6-B290-6D67E6EE6398}" returnToParent="0" imageType="cover" transitionDur="100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25430" cy="111465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Slide Zoom 23">
                <a:extLst>
                  <a:ext uri="{FF2B5EF4-FFF2-40B4-BE49-F238E27FC236}">
                    <a16:creationId xmlns:a16="http://schemas.microsoft.com/office/drawing/2014/main" id="{B8EB4FF9-B328-4813-8927-3B01F45E83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7006" y="4936995"/>
                <a:ext cx="2425430" cy="111465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177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5301C90-627B-4C98-89AA-02577CC7BF7A}"/>
              </a:ext>
            </a:extLst>
          </p:cNvPr>
          <p:cNvSpPr/>
          <p:nvPr/>
        </p:nvSpPr>
        <p:spPr>
          <a:xfrm>
            <a:off x="5475316" y="-297702"/>
            <a:ext cx="6256226" cy="3559216"/>
          </a:xfrm>
          <a:prstGeom prst="rect">
            <a:avLst/>
          </a:prstGeom>
          <a:solidFill>
            <a:srgbClr val="2A9D8F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0A7C3A7-EEC1-44F7-B3E2-5DEAA1A6CCCB}"/>
              </a:ext>
            </a:extLst>
          </p:cNvPr>
          <p:cNvSpPr/>
          <p:nvPr/>
        </p:nvSpPr>
        <p:spPr>
          <a:xfrm>
            <a:off x="295659" y="-344768"/>
            <a:ext cx="6256225" cy="3565007"/>
          </a:xfrm>
          <a:custGeom>
            <a:avLst/>
            <a:gdLst>
              <a:gd name="connsiteX0" fmla="*/ 921228 w 6238929"/>
              <a:gd name="connsiteY0" fmla="*/ 0 h 3402956"/>
              <a:gd name="connsiteX1" fmla="*/ 6238929 w 6238929"/>
              <a:gd name="connsiteY1" fmla="*/ 0 h 3402956"/>
              <a:gd name="connsiteX2" fmla="*/ 6238929 w 6238929"/>
              <a:gd name="connsiteY2" fmla="*/ 3402956 h 3402956"/>
              <a:gd name="connsiteX3" fmla="*/ 0 w 6238929"/>
              <a:gd name="connsiteY3" fmla="*/ 3402956 h 3402956"/>
              <a:gd name="connsiteX4" fmla="*/ 0 w 6238929"/>
              <a:gd name="connsiteY4" fmla="*/ 939683 h 3402956"/>
              <a:gd name="connsiteX5" fmla="*/ 66157 w 6238929"/>
              <a:gd name="connsiteY5" fmla="*/ 929688 h 3402956"/>
              <a:gd name="connsiteX6" fmla="*/ 899485 w 6238929"/>
              <a:gd name="connsiteY6" fmla="*/ 137923 h 3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38929" h="3402956">
                <a:moveTo>
                  <a:pt x="921228" y="0"/>
                </a:moveTo>
                <a:lnTo>
                  <a:pt x="6238929" y="0"/>
                </a:lnTo>
                <a:lnTo>
                  <a:pt x="6238929" y="3402956"/>
                </a:lnTo>
                <a:lnTo>
                  <a:pt x="0" y="3402956"/>
                </a:lnTo>
                <a:lnTo>
                  <a:pt x="0" y="939683"/>
                </a:lnTo>
                <a:lnTo>
                  <a:pt x="66157" y="929688"/>
                </a:lnTo>
                <a:cubicBezTo>
                  <a:pt x="475759" y="848832"/>
                  <a:pt x="799130" y="537550"/>
                  <a:pt x="899485" y="137923"/>
                </a:cubicBezTo>
                <a:close/>
              </a:path>
            </a:pathLst>
          </a:custGeom>
          <a:solidFill>
            <a:srgbClr val="9B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069C2A-497D-4DBF-BB0B-84BEC395C49B}"/>
              </a:ext>
            </a:extLst>
          </p:cNvPr>
          <p:cNvSpPr/>
          <p:nvPr/>
        </p:nvSpPr>
        <p:spPr>
          <a:xfrm>
            <a:off x="-17472" y="3298784"/>
            <a:ext cx="6256226" cy="3559216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3095C3-45D0-4295-A041-47925B37EEAF}"/>
              </a:ext>
            </a:extLst>
          </p:cNvPr>
          <p:cNvSpPr/>
          <p:nvPr/>
        </p:nvSpPr>
        <p:spPr>
          <a:xfrm>
            <a:off x="6096000" y="-46303"/>
            <a:ext cx="6096000" cy="3548648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12AD4A-9773-4B97-B476-51A44623BF9F}"/>
              </a:ext>
            </a:extLst>
          </p:cNvPr>
          <p:cNvSpPr/>
          <p:nvPr/>
        </p:nvSpPr>
        <p:spPr>
          <a:xfrm>
            <a:off x="448" y="-41000"/>
            <a:ext cx="6096000" cy="3310359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6D9075-276A-47DB-A68A-07937C04DD4A}"/>
              </a:ext>
            </a:extLst>
          </p:cNvPr>
          <p:cNvSpPr/>
          <p:nvPr/>
        </p:nvSpPr>
        <p:spPr>
          <a:xfrm>
            <a:off x="4963160" y="2305944"/>
            <a:ext cx="2209968" cy="2209968"/>
          </a:xfrm>
          <a:prstGeom prst="ellipse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F331E4E4-5985-4C77-94E1-F9426CD45A97}"/>
              </a:ext>
            </a:extLst>
          </p:cNvPr>
          <p:cNvSpPr/>
          <p:nvPr/>
        </p:nvSpPr>
        <p:spPr>
          <a:xfrm>
            <a:off x="5027845" y="2340032"/>
            <a:ext cx="2149123" cy="2149123"/>
          </a:xfrm>
          <a:prstGeom prst="arc">
            <a:avLst>
              <a:gd name="adj1" fmla="val 16400022"/>
              <a:gd name="adj2" fmla="val 21267759"/>
            </a:avLst>
          </a:prstGeom>
          <a:ln w="60325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4021526C-1C29-4E2F-AF43-0F262D015119}"/>
              </a:ext>
            </a:extLst>
          </p:cNvPr>
          <p:cNvSpPr/>
          <p:nvPr/>
        </p:nvSpPr>
        <p:spPr>
          <a:xfrm>
            <a:off x="5021437" y="2353022"/>
            <a:ext cx="2149123" cy="2149123"/>
          </a:xfrm>
          <a:prstGeom prst="arc">
            <a:avLst>
              <a:gd name="adj1" fmla="val 5597689"/>
              <a:gd name="adj2" fmla="val 10646763"/>
            </a:avLst>
          </a:prstGeom>
          <a:ln w="53975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7076107-5254-4548-9D74-1D9877069F47}"/>
              </a:ext>
            </a:extLst>
          </p:cNvPr>
          <p:cNvSpPr/>
          <p:nvPr/>
        </p:nvSpPr>
        <p:spPr>
          <a:xfrm>
            <a:off x="5016444" y="2336367"/>
            <a:ext cx="2149123" cy="2149123"/>
          </a:xfrm>
          <a:prstGeom prst="arc">
            <a:avLst>
              <a:gd name="adj1" fmla="val 11319808"/>
              <a:gd name="adj2" fmla="val 15861577"/>
            </a:avLst>
          </a:prstGeom>
          <a:ln w="53975">
            <a:solidFill>
              <a:srgbClr val="E9C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9A12EA-3A69-4684-A828-86E9B396A3F9}"/>
              </a:ext>
            </a:extLst>
          </p:cNvPr>
          <p:cNvGrpSpPr/>
          <p:nvPr/>
        </p:nvGrpSpPr>
        <p:grpSpPr>
          <a:xfrm>
            <a:off x="5155556" y="2488556"/>
            <a:ext cx="1880887" cy="1880887"/>
            <a:chOff x="5155556" y="2488556"/>
            <a:chExt cx="1880887" cy="18808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DEC9CF-53A8-4C56-BE67-BB7EDC980F09}"/>
                </a:ext>
              </a:extLst>
            </p:cNvPr>
            <p:cNvGrpSpPr/>
            <p:nvPr/>
          </p:nvGrpSpPr>
          <p:grpSpPr>
            <a:xfrm>
              <a:off x="5155556" y="2488556"/>
              <a:ext cx="1880887" cy="1880887"/>
              <a:chOff x="3582364" y="1605986"/>
              <a:chExt cx="2693043" cy="269304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4AE3665-8BB7-4AF3-865F-E7F1160C01BC}"/>
                  </a:ext>
                </a:extLst>
              </p:cNvPr>
              <p:cNvSpPr/>
              <p:nvPr/>
            </p:nvSpPr>
            <p:spPr>
              <a:xfrm>
                <a:off x="3582364" y="1605986"/>
                <a:ext cx="2693043" cy="269304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C1E642D-6C04-42FD-9E26-5C0E6D1B50B3}"/>
                  </a:ext>
                </a:extLst>
              </p:cNvPr>
              <p:cNvSpPr/>
              <p:nvPr/>
            </p:nvSpPr>
            <p:spPr>
              <a:xfrm>
                <a:off x="3761772" y="1785394"/>
                <a:ext cx="2334228" cy="233422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AFF89-E928-462D-BF7A-1A3512FD910F}"/>
                </a:ext>
              </a:extLst>
            </p:cNvPr>
            <p:cNvSpPr txBox="1"/>
            <p:nvPr/>
          </p:nvSpPr>
          <p:spPr>
            <a:xfrm>
              <a:off x="5547034" y="2757145"/>
              <a:ext cx="112090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latin typeface="Amatic" panose="02000803000000000000" pitchFamily="2" charset="0"/>
                </a:rPr>
                <a:t>GCN</a:t>
              </a:r>
            </a:p>
          </p:txBody>
        </p: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7EF450C1-7EE6-4397-9B38-F54CB9EBFB78}"/>
              </a:ext>
            </a:extLst>
          </p:cNvPr>
          <p:cNvSpPr/>
          <p:nvPr/>
        </p:nvSpPr>
        <p:spPr>
          <a:xfrm>
            <a:off x="5024005" y="2349357"/>
            <a:ext cx="2149123" cy="2149123"/>
          </a:xfrm>
          <a:prstGeom prst="arc">
            <a:avLst>
              <a:gd name="adj1" fmla="val 271097"/>
              <a:gd name="adj2" fmla="val 4977819"/>
            </a:avLst>
          </a:prstGeom>
          <a:ln w="53975">
            <a:solidFill>
              <a:srgbClr val="9B22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40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51DCF43-FD55-4D9B-936B-20AB805EE3A3}"/>
              </a:ext>
            </a:extLst>
          </p:cNvPr>
          <p:cNvSpPr/>
          <p:nvPr/>
        </p:nvSpPr>
        <p:spPr>
          <a:xfrm>
            <a:off x="5737308" y="314749"/>
            <a:ext cx="6256226" cy="3559216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0A7C3A7-EEC1-44F7-B3E2-5DEAA1A6CCCB}"/>
              </a:ext>
            </a:extLst>
          </p:cNvPr>
          <p:cNvSpPr/>
          <p:nvPr/>
        </p:nvSpPr>
        <p:spPr>
          <a:xfrm>
            <a:off x="6238754" y="3429001"/>
            <a:ext cx="6228769" cy="3638352"/>
          </a:xfrm>
          <a:custGeom>
            <a:avLst/>
            <a:gdLst>
              <a:gd name="connsiteX0" fmla="*/ 921228 w 6238929"/>
              <a:gd name="connsiteY0" fmla="*/ 0 h 3402956"/>
              <a:gd name="connsiteX1" fmla="*/ 6238929 w 6238929"/>
              <a:gd name="connsiteY1" fmla="*/ 0 h 3402956"/>
              <a:gd name="connsiteX2" fmla="*/ 6238929 w 6238929"/>
              <a:gd name="connsiteY2" fmla="*/ 3402956 h 3402956"/>
              <a:gd name="connsiteX3" fmla="*/ 0 w 6238929"/>
              <a:gd name="connsiteY3" fmla="*/ 3402956 h 3402956"/>
              <a:gd name="connsiteX4" fmla="*/ 0 w 6238929"/>
              <a:gd name="connsiteY4" fmla="*/ 939683 h 3402956"/>
              <a:gd name="connsiteX5" fmla="*/ 66157 w 6238929"/>
              <a:gd name="connsiteY5" fmla="*/ 929688 h 3402956"/>
              <a:gd name="connsiteX6" fmla="*/ 899485 w 6238929"/>
              <a:gd name="connsiteY6" fmla="*/ 137923 h 3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38929" h="3402956">
                <a:moveTo>
                  <a:pt x="921228" y="0"/>
                </a:moveTo>
                <a:lnTo>
                  <a:pt x="6238929" y="0"/>
                </a:lnTo>
                <a:lnTo>
                  <a:pt x="6238929" y="3402956"/>
                </a:lnTo>
                <a:lnTo>
                  <a:pt x="0" y="3402956"/>
                </a:lnTo>
                <a:lnTo>
                  <a:pt x="0" y="939683"/>
                </a:lnTo>
                <a:lnTo>
                  <a:pt x="66157" y="929688"/>
                </a:lnTo>
                <a:cubicBezTo>
                  <a:pt x="475759" y="848832"/>
                  <a:pt x="799130" y="537550"/>
                  <a:pt x="899485" y="137923"/>
                </a:cubicBezTo>
                <a:close/>
              </a:path>
            </a:pathLst>
          </a:custGeom>
          <a:solidFill>
            <a:srgbClr val="9B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3095C3-45D0-4295-A041-47925B37EEAF}"/>
              </a:ext>
            </a:extLst>
          </p:cNvPr>
          <p:cNvSpPr/>
          <p:nvPr/>
        </p:nvSpPr>
        <p:spPr>
          <a:xfrm>
            <a:off x="6095913" y="-66958"/>
            <a:ext cx="6371610" cy="3548649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12AD4A-9773-4B97-B476-51A44623BF9F}"/>
              </a:ext>
            </a:extLst>
          </p:cNvPr>
          <p:cNvSpPr/>
          <p:nvPr/>
        </p:nvSpPr>
        <p:spPr>
          <a:xfrm>
            <a:off x="149162" y="-35239"/>
            <a:ext cx="6096000" cy="4194501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F0C9EA-2AE7-4F5B-8F82-2C59391AD7D0}"/>
              </a:ext>
            </a:extLst>
          </p:cNvPr>
          <p:cNvSpPr/>
          <p:nvPr/>
        </p:nvSpPr>
        <p:spPr>
          <a:xfrm>
            <a:off x="142754" y="3070578"/>
            <a:ext cx="6096000" cy="3996774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6D9075-276A-47DB-A68A-07937C04DD4A}"/>
              </a:ext>
            </a:extLst>
          </p:cNvPr>
          <p:cNvSpPr/>
          <p:nvPr/>
        </p:nvSpPr>
        <p:spPr>
          <a:xfrm>
            <a:off x="4963160" y="2305944"/>
            <a:ext cx="2209968" cy="2209968"/>
          </a:xfrm>
          <a:prstGeom prst="ellipse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F331E4E4-5985-4C77-94E1-F9426CD45A97}"/>
              </a:ext>
            </a:extLst>
          </p:cNvPr>
          <p:cNvSpPr/>
          <p:nvPr/>
        </p:nvSpPr>
        <p:spPr>
          <a:xfrm>
            <a:off x="5027845" y="2340032"/>
            <a:ext cx="2149123" cy="2149123"/>
          </a:xfrm>
          <a:prstGeom prst="arc">
            <a:avLst>
              <a:gd name="adj1" fmla="val 16400022"/>
              <a:gd name="adj2" fmla="val 21267759"/>
            </a:avLst>
          </a:prstGeom>
          <a:ln w="60325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4021526C-1C29-4E2F-AF43-0F262D015119}"/>
              </a:ext>
            </a:extLst>
          </p:cNvPr>
          <p:cNvSpPr/>
          <p:nvPr/>
        </p:nvSpPr>
        <p:spPr>
          <a:xfrm>
            <a:off x="5021437" y="2353022"/>
            <a:ext cx="2149123" cy="2149123"/>
          </a:xfrm>
          <a:prstGeom prst="arc">
            <a:avLst>
              <a:gd name="adj1" fmla="val 5597689"/>
              <a:gd name="adj2" fmla="val 10646763"/>
            </a:avLst>
          </a:prstGeom>
          <a:ln w="53975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7076107-5254-4548-9D74-1D9877069F47}"/>
              </a:ext>
            </a:extLst>
          </p:cNvPr>
          <p:cNvSpPr/>
          <p:nvPr/>
        </p:nvSpPr>
        <p:spPr>
          <a:xfrm>
            <a:off x="5016444" y="2336367"/>
            <a:ext cx="2149123" cy="2149123"/>
          </a:xfrm>
          <a:prstGeom prst="arc">
            <a:avLst>
              <a:gd name="adj1" fmla="val 11319808"/>
              <a:gd name="adj2" fmla="val 15861577"/>
            </a:avLst>
          </a:prstGeom>
          <a:ln w="53975">
            <a:solidFill>
              <a:srgbClr val="E9C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9A12EA-3A69-4684-A828-86E9B396A3F9}"/>
              </a:ext>
            </a:extLst>
          </p:cNvPr>
          <p:cNvGrpSpPr/>
          <p:nvPr/>
        </p:nvGrpSpPr>
        <p:grpSpPr>
          <a:xfrm>
            <a:off x="5155556" y="2488556"/>
            <a:ext cx="1880887" cy="1880887"/>
            <a:chOff x="5155556" y="2488556"/>
            <a:chExt cx="1880887" cy="18808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DEC9CF-53A8-4C56-BE67-BB7EDC980F09}"/>
                </a:ext>
              </a:extLst>
            </p:cNvPr>
            <p:cNvGrpSpPr/>
            <p:nvPr/>
          </p:nvGrpSpPr>
          <p:grpSpPr>
            <a:xfrm>
              <a:off x="5155556" y="2488556"/>
              <a:ext cx="1880887" cy="1880887"/>
              <a:chOff x="3582364" y="1605986"/>
              <a:chExt cx="2693043" cy="269304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4AE3665-8BB7-4AF3-865F-E7F1160C01BC}"/>
                  </a:ext>
                </a:extLst>
              </p:cNvPr>
              <p:cNvSpPr/>
              <p:nvPr/>
            </p:nvSpPr>
            <p:spPr>
              <a:xfrm>
                <a:off x="3582364" y="1605986"/>
                <a:ext cx="2693043" cy="269304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C1E642D-6C04-42FD-9E26-5C0E6D1B50B3}"/>
                  </a:ext>
                </a:extLst>
              </p:cNvPr>
              <p:cNvSpPr/>
              <p:nvPr/>
            </p:nvSpPr>
            <p:spPr>
              <a:xfrm>
                <a:off x="3761772" y="1785394"/>
                <a:ext cx="2334228" cy="233422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AFF89-E928-462D-BF7A-1A3512FD910F}"/>
                </a:ext>
              </a:extLst>
            </p:cNvPr>
            <p:cNvSpPr txBox="1"/>
            <p:nvPr/>
          </p:nvSpPr>
          <p:spPr>
            <a:xfrm>
              <a:off x="5547034" y="2757145"/>
              <a:ext cx="112090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latin typeface="Amatic" panose="02000803000000000000" pitchFamily="2" charset="0"/>
                </a:rPr>
                <a:t>GCN</a:t>
              </a:r>
            </a:p>
          </p:txBody>
        </p:sp>
      </p:grpSp>
      <p:pic>
        <p:nvPicPr>
          <p:cNvPr id="3" name="Graphic 2" descr="Customer review with solid fill">
            <a:extLst>
              <a:ext uri="{FF2B5EF4-FFF2-40B4-BE49-F238E27FC236}">
                <a16:creationId xmlns:a16="http://schemas.microsoft.com/office/drawing/2014/main" id="{B36C5832-0A70-4569-81EA-969538F53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1786" y="4778701"/>
            <a:ext cx="1489026" cy="1489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292E88-7735-4B59-A952-CD2D05510751}"/>
              </a:ext>
            </a:extLst>
          </p:cNvPr>
          <p:cNvSpPr txBox="1"/>
          <p:nvPr/>
        </p:nvSpPr>
        <p:spPr>
          <a:xfrm>
            <a:off x="7179284" y="3665452"/>
            <a:ext cx="484550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dirty="0" err="1">
                <a:solidFill>
                  <a:schemeClr val="bg1"/>
                </a:solidFill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ác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chia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sẻ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Mulish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0464F-C760-45DE-95C2-9B3BBB5D7391}"/>
              </a:ext>
            </a:extLst>
          </p:cNvPr>
          <p:cNvSpPr txBox="1"/>
          <p:nvPr/>
        </p:nvSpPr>
        <p:spPr>
          <a:xfrm>
            <a:off x="6387180" y="4578021"/>
            <a:ext cx="352124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Mulish"/>
                <a:ea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bg1"/>
                </a:solidFill>
                <a:latin typeface="Mulish"/>
                <a:ea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bg1"/>
                </a:solidFill>
                <a:latin typeface="Mulish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ulish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bg1"/>
                </a:solidFill>
                <a:latin typeface="Mulish"/>
                <a:ea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tín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/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biểu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đồ</a:t>
            </a:r>
            <a:endParaRPr lang="en-US" dirty="0">
              <a:solidFill>
                <a:schemeClr val="bg1"/>
              </a:solidFill>
              <a:latin typeface="Mulish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EFB611-0856-466B-8309-0AF914135CF8}"/>
              </a:ext>
            </a:extLst>
          </p:cNvPr>
          <p:cNvSpPr txBox="1"/>
          <p:nvPr/>
        </p:nvSpPr>
        <p:spPr>
          <a:xfrm>
            <a:off x="6381595" y="5456357"/>
            <a:ext cx="3521241" cy="129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thiệu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gộp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solidFill>
                <a:schemeClr val="bg1"/>
              </a:solidFill>
              <a:latin typeface="Mulish"/>
            </a:endParaRPr>
          </a:p>
        </p:txBody>
      </p:sp>
    </p:spTree>
    <p:extLst>
      <p:ext uri="{BB962C8B-B14F-4D97-AF65-F5344CB8AC3E}">
        <p14:creationId xmlns:p14="http://schemas.microsoft.com/office/powerpoint/2010/main" val="2590636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7E33D1-9CD5-4C57-BC7E-744F3CD5AD84}"/>
              </a:ext>
            </a:extLst>
          </p:cNvPr>
          <p:cNvSpPr/>
          <p:nvPr/>
        </p:nvSpPr>
        <p:spPr>
          <a:xfrm>
            <a:off x="6314528" y="3762648"/>
            <a:ext cx="6096000" cy="3310359"/>
          </a:xfrm>
          <a:custGeom>
            <a:avLst/>
            <a:gdLst>
              <a:gd name="connsiteX0" fmla="*/ 0 w 6096000"/>
              <a:gd name="connsiteY0" fmla="*/ 0 h 3310359"/>
              <a:gd name="connsiteX1" fmla="*/ 6096000 w 6096000"/>
              <a:gd name="connsiteY1" fmla="*/ 0 h 3310359"/>
              <a:gd name="connsiteX2" fmla="*/ 6096000 w 6096000"/>
              <a:gd name="connsiteY2" fmla="*/ 3310359 h 3310359"/>
              <a:gd name="connsiteX3" fmla="*/ 6080018 w 6096000"/>
              <a:gd name="connsiteY3" fmla="*/ 3310359 h 3310359"/>
              <a:gd name="connsiteX4" fmla="*/ 5985481 w 6096000"/>
              <a:gd name="connsiteY4" fmla="*/ 2353144 h 3310359"/>
              <a:gd name="connsiteX5" fmla="*/ 5028792 w 6096000"/>
              <a:gd name="connsiteY5" fmla="*/ 3260642 h 3310359"/>
              <a:gd name="connsiteX6" fmla="*/ 5355085 w 6096000"/>
              <a:gd name="connsiteY6" fmla="*/ 3310359 h 3310359"/>
              <a:gd name="connsiteX7" fmla="*/ 0 w 6096000"/>
              <a:gd name="connsiteY7" fmla="*/ 3310359 h 331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3310359">
                <a:moveTo>
                  <a:pt x="0" y="0"/>
                </a:moveTo>
                <a:lnTo>
                  <a:pt x="6096000" y="0"/>
                </a:lnTo>
                <a:lnTo>
                  <a:pt x="6096000" y="3310359"/>
                </a:lnTo>
                <a:lnTo>
                  <a:pt x="6080018" y="3310359"/>
                </a:lnTo>
                <a:lnTo>
                  <a:pt x="5985481" y="2353144"/>
                </a:lnTo>
                <a:cubicBezTo>
                  <a:pt x="5496648" y="2401423"/>
                  <a:pt x="5102783" y="2775035"/>
                  <a:pt x="5028792" y="3260642"/>
                </a:cubicBezTo>
                <a:lnTo>
                  <a:pt x="5355085" y="3310359"/>
                </a:lnTo>
                <a:lnTo>
                  <a:pt x="0" y="3310359"/>
                </a:lnTo>
                <a:close/>
              </a:path>
            </a:pathLst>
          </a:custGeom>
          <a:solidFill>
            <a:srgbClr val="BDA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069C2A-497D-4DBF-BB0B-84BEC395C49B}"/>
              </a:ext>
            </a:extLst>
          </p:cNvPr>
          <p:cNvSpPr/>
          <p:nvPr/>
        </p:nvSpPr>
        <p:spPr>
          <a:xfrm>
            <a:off x="-67001" y="3434252"/>
            <a:ext cx="6256226" cy="3559216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0A7C3A7-EEC1-44F7-B3E2-5DEAA1A6CCCB}"/>
              </a:ext>
            </a:extLst>
          </p:cNvPr>
          <p:cNvSpPr/>
          <p:nvPr/>
        </p:nvSpPr>
        <p:spPr>
          <a:xfrm>
            <a:off x="6200514" y="3491056"/>
            <a:ext cx="6228769" cy="3565007"/>
          </a:xfrm>
          <a:custGeom>
            <a:avLst/>
            <a:gdLst>
              <a:gd name="connsiteX0" fmla="*/ 921228 w 6238929"/>
              <a:gd name="connsiteY0" fmla="*/ 0 h 3402956"/>
              <a:gd name="connsiteX1" fmla="*/ 6238929 w 6238929"/>
              <a:gd name="connsiteY1" fmla="*/ 0 h 3402956"/>
              <a:gd name="connsiteX2" fmla="*/ 6238929 w 6238929"/>
              <a:gd name="connsiteY2" fmla="*/ 3402956 h 3402956"/>
              <a:gd name="connsiteX3" fmla="*/ 0 w 6238929"/>
              <a:gd name="connsiteY3" fmla="*/ 3402956 h 3402956"/>
              <a:gd name="connsiteX4" fmla="*/ 0 w 6238929"/>
              <a:gd name="connsiteY4" fmla="*/ 939683 h 3402956"/>
              <a:gd name="connsiteX5" fmla="*/ 66157 w 6238929"/>
              <a:gd name="connsiteY5" fmla="*/ 929688 h 3402956"/>
              <a:gd name="connsiteX6" fmla="*/ 899485 w 6238929"/>
              <a:gd name="connsiteY6" fmla="*/ 137923 h 3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38929" h="3402956">
                <a:moveTo>
                  <a:pt x="921228" y="0"/>
                </a:moveTo>
                <a:lnTo>
                  <a:pt x="6238929" y="0"/>
                </a:lnTo>
                <a:lnTo>
                  <a:pt x="6238929" y="3402956"/>
                </a:lnTo>
                <a:lnTo>
                  <a:pt x="0" y="3402956"/>
                </a:lnTo>
                <a:lnTo>
                  <a:pt x="0" y="939683"/>
                </a:lnTo>
                <a:lnTo>
                  <a:pt x="66157" y="929688"/>
                </a:lnTo>
                <a:cubicBezTo>
                  <a:pt x="475759" y="848832"/>
                  <a:pt x="799130" y="537550"/>
                  <a:pt x="899485" y="137923"/>
                </a:cubicBezTo>
                <a:close/>
              </a:path>
            </a:pathLst>
          </a:custGeom>
          <a:solidFill>
            <a:srgbClr val="9B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3095C3-45D0-4295-A041-47925B37EEAF}"/>
              </a:ext>
            </a:extLst>
          </p:cNvPr>
          <p:cNvSpPr/>
          <p:nvPr/>
        </p:nvSpPr>
        <p:spPr>
          <a:xfrm>
            <a:off x="6102406" y="-209095"/>
            <a:ext cx="6096000" cy="3696485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12AD4A-9773-4B97-B476-51A44623BF9F}"/>
              </a:ext>
            </a:extLst>
          </p:cNvPr>
          <p:cNvSpPr/>
          <p:nvPr/>
        </p:nvSpPr>
        <p:spPr>
          <a:xfrm>
            <a:off x="-87" y="-11575"/>
            <a:ext cx="6096000" cy="3403830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6D9075-276A-47DB-A68A-07937C04DD4A}"/>
              </a:ext>
            </a:extLst>
          </p:cNvPr>
          <p:cNvSpPr/>
          <p:nvPr/>
        </p:nvSpPr>
        <p:spPr>
          <a:xfrm>
            <a:off x="4963160" y="2305944"/>
            <a:ext cx="2209968" cy="2209968"/>
          </a:xfrm>
          <a:prstGeom prst="ellipse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F331E4E4-5985-4C77-94E1-F9426CD45A97}"/>
              </a:ext>
            </a:extLst>
          </p:cNvPr>
          <p:cNvSpPr/>
          <p:nvPr/>
        </p:nvSpPr>
        <p:spPr>
          <a:xfrm>
            <a:off x="5050705" y="2324792"/>
            <a:ext cx="2149123" cy="2149123"/>
          </a:xfrm>
          <a:prstGeom prst="arc">
            <a:avLst>
              <a:gd name="adj1" fmla="val 16400022"/>
              <a:gd name="adj2" fmla="val 21267759"/>
            </a:avLst>
          </a:prstGeom>
          <a:ln w="60325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7076107-5254-4548-9D74-1D9877069F47}"/>
              </a:ext>
            </a:extLst>
          </p:cNvPr>
          <p:cNvSpPr/>
          <p:nvPr/>
        </p:nvSpPr>
        <p:spPr>
          <a:xfrm>
            <a:off x="4963104" y="2305887"/>
            <a:ext cx="2149123" cy="2149123"/>
          </a:xfrm>
          <a:prstGeom prst="arc">
            <a:avLst>
              <a:gd name="adj1" fmla="val 11319808"/>
              <a:gd name="adj2" fmla="val 15861577"/>
            </a:avLst>
          </a:prstGeom>
          <a:ln w="53975">
            <a:solidFill>
              <a:srgbClr val="E9C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9A12EA-3A69-4684-A828-86E9B396A3F9}"/>
              </a:ext>
            </a:extLst>
          </p:cNvPr>
          <p:cNvGrpSpPr/>
          <p:nvPr/>
        </p:nvGrpSpPr>
        <p:grpSpPr>
          <a:xfrm>
            <a:off x="5125076" y="2503796"/>
            <a:ext cx="1880887" cy="1880887"/>
            <a:chOff x="5155556" y="2488556"/>
            <a:chExt cx="1880887" cy="18808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DEC9CF-53A8-4C56-BE67-BB7EDC980F09}"/>
                </a:ext>
              </a:extLst>
            </p:cNvPr>
            <p:cNvGrpSpPr/>
            <p:nvPr/>
          </p:nvGrpSpPr>
          <p:grpSpPr>
            <a:xfrm>
              <a:off x="5155556" y="2488556"/>
              <a:ext cx="1880887" cy="1880887"/>
              <a:chOff x="3582364" y="1605986"/>
              <a:chExt cx="2693043" cy="269304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4AE3665-8BB7-4AF3-865F-E7F1160C01BC}"/>
                  </a:ext>
                </a:extLst>
              </p:cNvPr>
              <p:cNvSpPr/>
              <p:nvPr/>
            </p:nvSpPr>
            <p:spPr>
              <a:xfrm>
                <a:off x="3582364" y="1605986"/>
                <a:ext cx="2693043" cy="269304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C1E642D-6C04-42FD-9E26-5C0E6D1B50B3}"/>
                  </a:ext>
                </a:extLst>
              </p:cNvPr>
              <p:cNvSpPr/>
              <p:nvPr/>
            </p:nvSpPr>
            <p:spPr>
              <a:xfrm>
                <a:off x="3761772" y="1785394"/>
                <a:ext cx="2334228" cy="233422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AFF89-E928-462D-BF7A-1A3512FD910F}"/>
                </a:ext>
              </a:extLst>
            </p:cNvPr>
            <p:cNvSpPr txBox="1"/>
            <p:nvPr/>
          </p:nvSpPr>
          <p:spPr>
            <a:xfrm>
              <a:off x="5547034" y="2757145"/>
              <a:ext cx="112090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latin typeface="Amatic" panose="02000803000000000000" pitchFamily="2" charset="0"/>
                </a:rPr>
                <a:t>GCN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D0BE5C-0F69-4251-B6BB-36899FA4AB99}"/>
              </a:ext>
            </a:extLst>
          </p:cNvPr>
          <p:cNvSpPr txBox="1"/>
          <p:nvPr/>
        </p:nvSpPr>
        <p:spPr>
          <a:xfrm>
            <a:off x="251801" y="3922378"/>
            <a:ext cx="515902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GCN đơn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giản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nhất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chỉ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có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ba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toán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tử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khác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nhau: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Tích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chập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đồ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thị</a:t>
            </a:r>
            <a:endParaRPr lang="vi-VN" b="0" i="0" dirty="0">
              <a:solidFill>
                <a:schemeClr val="bg1"/>
              </a:solidFill>
              <a:effectLst/>
              <a:latin typeface="Mulish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Lớp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tuyến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tính</a:t>
            </a:r>
            <a:endParaRPr lang="vi-VN" b="0" i="0" dirty="0">
              <a:solidFill>
                <a:schemeClr val="bg1"/>
              </a:solidFill>
              <a:effectLst/>
              <a:latin typeface="Mulish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Kích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hoạt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phi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tuyến</a:t>
            </a:r>
            <a:endParaRPr lang="vi-VN" b="0" i="0" dirty="0">
              <a:solidFill>
                <a:schemeClr val="bg1"/>
              </a:solidFill>
              <a:effectLst/>
              <a:latin typeface="Mulish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raphic 3" descr="Basic Shapes with solid fill">
            <a:extLst>
              <a:ext uri="{FF2B5EF4-FFF2-40B4-BE49-F238E27FC236}">
                <a16:creationId xmlns:a16="http://schemas.microsoft.com/office/drawing/2014/main" id="{2FA3611D-A114-412F-A252-DF33BCFAA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0292" y="4859026"/>
            <a:ext cx="1424117" cy="1424117"/>
          </a:xfrm>
          <a:prstGeom prst="rect">
            <a:avLst/>
          </a:prstGeom>
        </p:spPr>
      </p:pic>
      <p:pic>
        <p:nvPicPr>
          <p:cNvPr id="18" name="Graphic 17" descr="Customer review with solid fill">
            <a:extLst>
              <a:ext uri="{FF2B5EF4-FFF2-40B4-BE49-F238E27FC236}">
                <a16:creationId xmlns:a16="http://schemas.microsoft.com/office/drawing/2014/main" id="{B112F257-291D-4E09-9786-CDF1B7163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1786" y="4778701"/>
            <a:ext cx="1489026" cy="14890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98B956-5F3E-466A-B8FF-C09E41B94E1D}"/>
              </a:ext>
            </a:extLst>
          </p:cNvPr>
          <p:cNvSpPr txBox="1"/>
          <p:nvPr/>
        </p:nvSpPr>
        <p:spPr>
          <a:xfrm>
            <a:off x="7179284" y="3665452"/>
            <a:ext cx="484550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dirty="0" err="1">
                <a:solidFill>
                  <a:schemeClr val="bg1"/>
                </a:solidFill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ác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chia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sẻ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Mulish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A0AFBF-2F11-4FBD-B25E-9121939669E6}"/>
              </a:ext>
            </a:extLst>
          </p:cNvPr>
          <p:cNvSpPr txBox="1"/>
          <p:nvPr/>
        </p:nvSpPr>
        <p:spPr>
          <a:xfrm>
            <a:off x="6387180" y="4578021"/>
            <a:ext cx="352124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Mulish"/>
                <a:ea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bg1"/>
                </a:solidFill>
                <a:latin typeface="Mulish"/>
                <a:ea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bg1"/>
                </a:solidFill>
                <a:latin typeface="Mulish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ulish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bg1"/>
                </a:solidFill>
                <a:latin typeface="Mulish"/>
                <a:ea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tín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/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biểu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đồ</a:t>
            </a:r>
            <a:endParaRPr lang="en-US" dirty="0">
              <a:solidFill>
                <a:schemeClr val="bg1"/>
              </a:solidFill>
              <a:latin typeface="Mulish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48786-FF19-4268-B56B-BD5CDE671302}"/>
              </a:ext>
            </a:extLst>
          </p:cNvPr>
          <p:cNvSpPr txBox="1"/>
          <p:nvPr/>
        </p:nvSpPr>
        <p:spPr>
          <a:xfrm>
            <a:off x="6387180" y="5446261"/>
            <a:ext cx="3521241" cy="129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thiệu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gộp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solidFill>
                <a:schemeClr val="bg1"/>
              </a:solidFill>
              <a:latin typeface="Mulish"/>
            </a:endParaRPr>
          </a:p>
        </p:txBody>
      </p:sp>
    </p:spTree>
    <p:extLst>
      <p:ext uri="{BB962C8B-B14F-4D97-AF65-F5344CB8AC3E}">
        <p14:creationId xmlns:p14="http://schemas.microsoft.com/office/powerpoint/2010/main" val="4242455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61C9AC0-4F58-4CCE-8B1F-FCAFBCF3D343}"/>
              </a:ext>
            </a:extLst>
          </p:cNvPr>
          <p:cNvSpPr/>
          <p:nvPr/>
        </p:nvSpPr>
        <p:spPr>
          <a:xfrm>
            <a:off x="-1090569" y="3481620"/>
            <a:ext cx="6096000" cy="3696485"/>
          </a:xfrm>
          <a:custGeom>
            <a:avLst/>
            <a:gdLst>
              <a:gd name="connsiteX0" fmla="*/ 62488 w 6096000"/>
              <a:gd name="connsiteY0" fmla="*/ 2550945 h 3696485"/>
              <a:gd name="connsiteX1" fmla="*/ 1 w 6096000"/>
              <a:gd name="connsiteY1" fmla="*/ 3623689 h 3696485"/>
              <a:gd name="connsiteX2" fmla="*/ 1069548 w 6096000"/>
              <a:gd name="connsiteY2" fmla="*/ 3519999 h 3696485"/>
              <a:gd name="connsiteX3" fmla="*/ 62488 w 6096000"/>
              <a:gd name="connsiteY3" fmla="*/ 2550945 h 3696485"/>
              <a:gd name="connsiteX4" fmla="*/ 0 w 6096000"/>
              <a:gd name="connsiteY4" fmla="*/ 0 h 3696485"/>
              <a:gd name="connsiteX5" fmla="*/ 6096000 w 6096000"/>
              <a:gd name="connsiteY5" fmla="*/ 0 h 3696485"/>
              <a:gd name="connsiteX6" fmla="*/ 6096000 w 6096000"/>
              <a:gd name="connsiteY6" fmla="*/ 3696485 h 3696485"/>
              <a:gd name="connsiteX7" fmla="*/ 0 w 6096000"/>
              <a:gd name="connsiteY7" fmla="*/ 3696485 h 369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3696485">
                <a:moveTo>
                  <a:pt x="62488" y="2550945"/>
                </a:moveTo>
                <a:lnTo>
                  <a:pt x="1" y="3623689"/>
                </a:lnTo>
                <a:lnTo>
                  <a:pt x="1069548" y="3519999"/>
                </a:lnTo>
                <a:cubicBezTo>
                  <a:pt x="1018456" y="2992985"/>
                  <a:pt x="591077" y="2581735"/>
                  <a:pt x="62488" y="2550945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3696485"/>
                </a:lnTo>
                <a:lnTo>
                  <a:pt x="0" y="369648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8907B82-DC62-42AB-B2AC-D44EE6B4F09B}"/>
              </a:ext>
            </a:extLst>
          </p:cNvPr>
          <p:cNvSpPr/>
          <p:nvPr/>
        </p:nvSpPr>
        <p:spPr>
          <a:xfrm>
            <a:off x="-87" y="-11575"/>
            <a:ext cx="6096000" cy="3310359"/>
          </a:xfrm>
          <a:custGeom>
            <a:avLst/>
            <a:gdLst>
              <a:gd name="connsiteX0" fmla="*/ 0 w 6096000"/>
              <a:gd name="connsiteY0" fmla="*/ 0 h 3310359"/>
              <a:gd name="connsiteX1" fmla="*/ 6096000 w 6096000"/>
              <a:gd name="connsiteY1" fmla="*/ 0 h 3310359"/>
              <a:gd name="connsiteX2" fmla="*/ 6096000 w 6096000"/>
              <a:gd name="connsiteY2" fmla="*/ 3310359 h 3310359"/>
              <a:gd name="connsiteX3" fmla="*/ 6080018 w 6096000"/>
              <a:gd name="connsiteY3" fmla="*/ 3310359 h 3310359"/>
              <a:gd name="connsiteX4" fmla="*/ 5985481 w 6096000"/>
              <a:gd name="connsiteY4" fmla="*/ 2353144 h 3310359"/>
              <a:gd name="connsiteX5" fmla="*/ 5028792 w 6096000"/>
              <a:gd name="connsiteY5" fmla="*/ 3260642 h 3310359"/>
              <a:gd name="connsiteX6" fmla="*/ 5355085 w 6096000"/>
              <a:gd name="connsiteY6" fmla="*/ 3310359 h 3310359"/>
              <a:gd name="connsiteX7" fmla="*/ 0 w 6096000"/>
              <a:gd name="connsiteY7" fmla="*/ 3310359 h 331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3310359">
                <a:moveTo>
                  <a:pt x="0" y="0"/>
                </a:moveTo>
                <a:lnTo>
                  <a:pt x="6096000" y="0"/>
                </a:lnTo>
                <a:lnTo>
                  <a:pt x="6096000" y="3310359"/>
                </a:lnTo>
                <a:lnTo>
                  <a:pt x="6080018" y="3310359"/>
                </a:lnTo>
                <a:lnTo>
                  <a:pt x="5985481" y="2353144"/>
                </a:lnTo>
                <a:cubicBezTo>
                  <a:pt x="5496648" y="2401423"/>
                  <a:pt x="5102783" y="2775035"/>
                  <a:pt x="5028792" y="3260642"/>
                </a:cubicBezTo>
                <a:lnTo>
                  <a:pt x="5355085" y="3310359"/>
                </a:lnTo>
                <a:lnTo>
                  <a:pt x="0" y="3310359"/>
                </a:lnTo>
                <a:close/>
              </a:path>
            </a:pathLst>
          </a:custGeom>
          <a:solidFill>
            <a:srgbClr val="BDA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069C2A-497D-4DBF-BB0B-84BEC395C49B}"/>
              </a:ext>
            </a:extLst>
          </p:cNvPr>
          <p:cNvSpPr/>
          <p:nvPr/>
        </p:nvSpPr>
        <p:spPr>
          <a:xfrm>
            <a:off x="-55712" y="3298784"/>
            <a:ext cx="6256226" cy="3559216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0A7C3A7-EEC1-44F7-B3E2-5DEAA1A6CCCB}"/>
              </a:ext>
            </a:extLst>
          </p:cNvPr>
          <p:cNvSpPr/>
          <p:nvPr/>
        </p:nvSpPr>
        <p:spPr>
          <a:xfrm>
            <a:off x="6200514" y="3491056"/>
            <a:ext cx="6228769" cy="3565007"/>
          </a:xfrm>
          <a:custGeom>
            <a:avLst/>
            <a:gdLst>
              <a:gd name="connsiteX0" fmla="*/ 921228 w 6238929"/>
              <a:gd name="connsiteY0" fmla="*/ 0 h 3402956"/>
              <a:gd name="connsiteX1" fmla="*/ 6238929 w 6238929"/>
              <a:gd name="connsiteY1" fmla="*/ 0 h 3402956"/>
              <a:gd name="connsiteX2" fmla="*/ 6238929 w 6238929"/>
              <a:gd name="connsiteY2" fmla="*/ 3402956 h 3402956"/>
              <a:gd name="connsiteX3" fmla="*/ 0 w 6238929"/>
              <a:gd name="connsiteY3" fmla="*/ 3402956 h 3402956"/>
              <a:gd name="connsiteX4" fmla="*/ 0 w 6238929"/>
              <a:gd name="connsiteY4" fmla="*/ 939683 h 3402956"/>
              <a:gd name="connsiteX5" fmla="*/ 66157 w 6238929"/>
              <a:gd name="connsiteY5" fmla="*/ 929688 h 3402956"/>
              <a:gd name="connsiteX6" fmla="*/ 899485 w 6238929"/>
              <a:gd name="connsiteY6" fmla="*/ 137923 h 3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38929" h="3402956">
                <a:moveTo>
                  <a:pt x="921228" y="0"/>
                </a:moveTo>
                <a:lnTo>
                  <a:pt x="6238929" y="0"/>
                </a:lnTo>
                <a:lnTo>
                  <a:pt x="6238929" y="3402956"/>
                </a:lnTo>
                <a:lnTo>
                  <a:pt x="0" y="3402956"/>
                </a:lnTo>
                <a:lnTo>
                  <a:pt x="0" y="939683"/>
                </a:lnTo>
                <a:lnTo>
                  <a:pt x="66157" y="929688"/>
                </a:lnTo>
                <a:cubicBezTo>
                  <a:pt x="475759" y="848832"/>
                  <a:pt x="799130" y="537550"/>
                  <a:pt x="899485" y="137923"/>
                </a:cubicBezTo>
                <a:close/>
              </a:path>
            </a:pathLst>
          </a:custGeom>
          <a:solidFill>
            <a:srgbClr val="9B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3095C3-45D0-4295-A041-47925B37EEAF}"/>
              </a:ext>
            </a:extLst>
          </p:cNvPr>
          <p:cNvSpPr/>
          <p:nvPr/>
        </p:nvSpPr>
        <p:spPr>
          <a:xfrm>
            <a:off x="6095913" y="-209095"/>
            <a:ext cx="6102493" cy="3696485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6D9075-276A-47DB-A68A-07937C04DD4A}"/>
              </a:ext>
            </a:extLst>
          </p:cNvPr>
          <p:cNvSpPr/>
          <p:nvPr/>
        </p:nvSpPr>
        <p:spPr>
          <a:xfrm>
            <a:off x="4967000" y="2292832"/>
            <a:ext cx="2209968" cy="2209968"/>
          </a:xfrm>
          <a:prstGeom prst="ellipse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F331E4E4-5985-4C77-94E1-F9426CD45A97}"/>
              </a:ext>
            </a:extLst>
          </p:cNvPr>
          <p:cNvSpPr/>
          <p:nvPr/>
        </p:nvSpPr>
        <p:spPr>
          <a:xfrm>
            <a:off x="5027845" y="2340032"/>
            <a:ext cx="2149123" cy="2149123"/>
          </a:xfrm>
          <a:prstGeom prst="arc">
            <a:avLst>
              <a:gd name="adj1" fmla="val 16400022"/>
              <a:gd name="adj2" fmla="val 21267759"/>
            </a:avLst>
          </a:prstGeom>
          <a:ln w="60325">
            <a:solidFill>
              <a:srgbClr val="E76F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4021526C-1C29-4E2F-AF43-0F262D015119}"/>
              </a:ext>
            </a:extLst>
          </p:cNvPr>
          <p:cNvSpPr/>
          <p:nvPr/>
        </p:nvSpPr>
        <p:spPr>
          <a:xfrm>
            <a:off x="4897258" y="2409467"/>
            <a:ext cx="2149123" cy="2149123"/>
          </a:xfrm>
          <a:prstGeom prst="arc">
            <a:avLst>
              <a:gd name="adj1" fmla="val 5597689"/>
              <a:gd name="adj2" fmla="val 10646763"/>
            </a:avLst>
          </a:prstGeom>
          <a:ln w="53975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9A12EA-3A69-4684-A828-86E9B396A3F9}"/>
              </a:ext>
            </a:extLst>
          </p:cNvPr>
          <p:cNvGrpSpPr/>
          <p:nvPr/>
        </p:nvGrpSpPr>
        <p:grpSpPr>
          <a:xfrm>
            <a:off x="5125076" y="2458076"/>
            <a:ext cx="1880887" cy="1880887"/>
            <a:chOff x="5155556" y="2488556"/>
            <a:chExt cx="1880887" cy="18808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DEC9CF-53A8-4C56-BE67-BB7EDC980F09}"/>
                </a:ext>
              </a:extLst>
            </p:cNvPr>
            <p:cNvGrpSpPr/>
            <p:nvPr/>
          </p:nvGrpSpPr>
          <p:grpSpPr>
            <a:xfrm>
              <a:off x="5155556" y="2488556"/>
              <a:ext cx="1880887" cy="1880887"/>
              <a:chOff x="3582364" y="1605986"/>
              <a:chExt cx="2693043" cy="269304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4AE3665-8BB7-4AF3-865F-E7F1160C01BC}"/>
                  </a:ext>
                </a:extLst>
              </p:cNvPr>
              <p:cNvSpPr/>
              <p:nvPr/>
            </p:nvSpPr>
            <p:spPr>
              <a:xfrm>
                <a:off x="3582364" y="1605986"/>
                <a:ext cx="2693043" cy="269304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C1E642D-6C04-42FD-9E26-5C0E6D1B50B3}"/>
                  </a:ext>
                </a:extLst>
              </p:cNvPr>
              <p:cNvSpPr/>
              <p:nvPr/>
            </p:nvSpPr>
            <p:spPr>
              <a:xfrm>
                <a:off x="3761772" y="1785394"/>
                <a:ext cx="2334228" cy="233422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AFF89-E928-462D-BF7A-1A3512FD910F}"/>
                </a:ext>
              </a:extLst>
            </p:cNvPr>
            <p:cNvSpPr txBox="1"/>
            <p:nvPr/>
          </p:nvSpPr>
          <p:spPr>
            <a:xfrm>
              <a:off x="5547034" y="2757145"/>
              <a:ext cx="112090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latin typeface="Amatic" panose="02000803000000000000" pitchFamily="2" charset="0"/>
                </a:rPr>
                <a:t>GCN</a:t>
              </a:r>
            </a:p>
          </p:txBody>
        </p: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7EF450C1-7EE6-4397-9B38-F54CB9EBFB78}"/>
              </a:ext>
            </a:extLst>
          </p:cNvPr>
          <p:cNvSpPr/>
          <p:nvPr/>
        </p:nvSpPr>
        <p:spPr>
          <a:xfrm>
            <a:off x="5054485" y="2389997"/>
            <a:ext cx="2149123" cy="2149123"/>
          </a:xfrm>
          <a:prstGeom prst="arc">
            <a:avLst>
              <a:gd name="adj1" fmla="val 396534"/>
              <a:gd name="adj2" fmla="val 4922437"/>
            </a:avLst>
          </a:prstGeom>
          <a:ln w="53975">
            <a:solidFill>
              <a:srgbClr val="9B22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396FA6-4509-4E4A-8A54-8F595DECB220}"/>
              </a:ext>
            </a:extLst>
          </p:cNvPr>
          <p:cNvSpPr txBox="1"/>
          <p:nvPr/>
        </p:nvSpPr>
        <p:spPr>
          <a:xfrm>
            <a:off x="251801" y="3922378"/>
            <a:ext cx="515902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GCN đơn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giản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nhất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chỉ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có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ba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toán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tử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khác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nhau: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Tích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chập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đồ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thị</a:t>
            </a:r>
            <a:endParaRPr lang="vi-VN" b="0" i="0" dirty="0">
              <a:solidFill>
                <a:schemeClr val="bg1"/>
              </a:solidFill>
              <a:effectLst/>
              <a:latin typeface="Mulish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Lớp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tuyến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tính</a:t>
            </a:r>
            <a:endParaRPr lang="vi-VN" b="0" i="0" dirty="0">
              <a:solidFill>
                <a:schemeClr val="bg1"/>
              </a:solidFill>
              <a:effectLst/>
              <a:latin typeface="Mulish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Kích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hoạt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phi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tuyến</a:t>
            </a:r>
            <a:endParaRPr lang="vi-VN" b="0" i="0" dirty="0">
              <a:solidFill>
                <a:schemeClr val="bg1"/>
              </a:solidFill>
              <a:effectLst/>
              <a:latin typeface="Mulish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1" name="Graphic 30" descr="Basic Shapes with solid fill">
            <a:extLst>
              <a:ext uri="{FF2B5EF4-FFF2-40B4-BE49-F238E27FC236}">
                <a16:creationId xmlns:a16="http://schemas.microsoft.com/office/drawing/2014/main" id="{C36846BD-D6F9-4D9C-80AE-C2881F083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0292" y="4859026"/>
            <a:ext cx="1424117" cy="1424117"/>
          </a:xfrm>
          <a:prstGeom prst="rect">
            <a:avLst/>
          </a:prstGeom>
        </p:spPr>
      </p:pic>
      <p:pic>
        <p:nvPicPr>
          <p:cNvPr id="32" name="Graphic 31" descr="Customer review with solid fill">
            <a:extLst>
              <a:ext uri="{FF2B5EF4-FFF2-40B4-BE49-F238E27FC236}">
                <a16:creationId xmlns:a16="http://schemas.microsoft.com/office/drawing/2014/main" id="{5DEA7CED-7549-447F-B094-AAA30FC9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1786" y="4778701"/>
            <a:ext cx="1489026" cy="14890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7706E93-A90F-46DA-B74E-5844F12FE079}"/>
              </a:ext>
            </a:extLst>
          </p:cNvPr>
          <p:cNvSpPr txBox="1"/>
          <p:nvPr/>
        </p:nvSpPr>
        <p:spPr>
          <a:xfrm>
            <a:off x="7179284" y="3665452"/>
            <a:ext cx="484550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dirty="0" err="1">
                <a:solidFill>
                  <a:schemeClr val="bg1"/>
                </a:solidFill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ác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chia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sẻ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Mulish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4184CE-D165-421D-8431-9666109C7F78}"/>
              </a:ext>
            </a:extLst>
          </p:cNvPr>
          <p:cNvSpPr txBox="1"/>
          <p:nvPr/>
        </p:nvSpPr>
        <p:spPr>
          <a:xfrm>
            <a:off x="6387180" y="4578021"/>
            <a:ext cx="352124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Mulish"/>
                <a:ea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bg1"/>
                </a:solidFill>
                <a:latin typeface="Mulish"/>
                <a:ea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bg1"/>
                </a:solidFill>
                <a:latin typeface="Mulish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ulish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bg1"/>
                </a:solidFill>
                <a:latin typeface="Mulish"/>
                <a:ea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tín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/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biểu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đồ</a:t>
            </a:r>
            <a:endParaRPr lang="en-US" dirty="0">
              <a:solidFill>
                <a:schemeClr val="bg1"/>
              </a:solidFill>
              <a:latin typeface="Mulish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D84419-13A9-459D-A9E8-A4E5070AE763}"/>
              </a:ext>
            </a:extLst>
          </p:cNvPr>
          <p:cNvSpPr txBox="1"/>
          <p:nvPr/>
        </p:nvSpPr>
        <p:spPr>
          <a:xfrm>
            <a:off x="6387180" y="5446261"/>
            <a:ext cx="3521241" cy="129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thiệu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gộp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solidFill>
                <a:schemeClr val="bg1"/>
              </a:solidFill>
              <a:latin typeface="Mulish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3C27B1-5C30-4E4B-927B-B9E3C27BEAF9}"/>
              </a:ext>
            </a:extLst>
          </p:cNvPr>
          <p:cNvSpPr txBox="1"/>
          <p:nvPr/>
        </p:nvSpPr>
        <p:spPr>
          <a:xfrm>
            <a:off x="251802" y="192793"/>
            <a:ext cx="4116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4000" i="0" dirty="0">
                <a:solidFill>
                  <a:schemeClr val="bg1"/>
                </a:solidFill>
                <a:effectLst/>
                <a:latin typeface="Quicksand" panose="02070303000000060000" pitchFamily="18" charset="0"/>
              </a:rPr>
              <a:t>Embedding the karate club network</a:t>
            </a:r>
          </a:p>
        </p:txBody>
      </p:sp>
      <p:pic>
        <p:nvPicPr>
          <p:cNvPr id="37" name="Graphic 36" descr="Martial Arts with solid fill">
            <a:extLst>
              <a:ext uri="{FF2B5EF4-FFF2-40B4-BE49-F238E27FC236}">
                <a16:creationId xmlns:a16="http://schemas.microsoft.com/office/drawing/2014/main" id="{0516B921-A2DF-4429-B5FA-78A91C61E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7913" y="1580792"/>
            <a:ext cx="1450287" cy="14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3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A8FF260-106C-438E-8DFD-61C6EDBD2F40}"/>
              </a:ext>
            </a:extLst>
          </p:cNvPr>
          <p:cNvSpPr/>
          <p:nvPr/>
        </p:nvSpPr>
        <p:spPr>
          <a:xfrm>
            <a:off x="6102406" y="-209095"/>
            <a:ext cx="6096000" cy="3696485"/>
          </a:xfrm>
          <a:custGeom>
            <a:avLst/>
            <a:gdLst>
              <a:gd name="connsiteX0" fmla="*/ 62488 w 6096000"/>
              <a:gd name="connsiteY0" fmla="*/ 2550945 h 3696485"/>
              <a:gd name="connsiteX1" fmla="*/ 1 w 6096000"/>
              <a:gd name="connsiteY1" fmla="*/ 3623689 h 3696485"/>
              <a:gd name="connsiteX2" fmla="*/ 1069548 w 6096000"/>
              <a:gd name="connsiteY2" fmla="*/ 3519999 h 3696485"/>
              <a:gd name="connsiteX3" fmla="*/ 62488 w 6096000"/>
              <a:gd name="connsiteY3" fmla="*/ 2550945 h 3696485"/>
              <a:gd name="connsiteX4" fmla="*/ 0 w 6096000"/>
              <a:gd name="connsiteY4" fmla="*/ 0 h 3696485"/>
              <a:gd name="connsiteX5" fmla="*/ 6096000 w 6096000"/>
              <a:gd name="connsiteY5" fmla="*/ 0 h 3696485"/>
              <a:gd name="connsiteX6" fmla="*/ 6096000 w 6096000"/>
              <a:gd name="connsiteY6" fmla="*/ 3696485 h 3696485"/>
              <a:gd name="connsiteX7" fmla="*/ 0 w 6096000"/>
              <a:gd name="connsiteY7" fmla="*/ 3696485 h 369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3696485">
                <a:moveTo>
                  <a:pt x="62488" y="2550945"/>
                </a:moveTo>
                <a:lnTo>
                  <a:pt x="1" y="3623689"/>
                </a:lnTo>
                <a:lnTo>
                  <a:pt x="1069548" y="3519999"/>
                </a:lnTo>
                <a:cubicBezTo>
                  <a:pt x="1018456" y="2992985"/>
                  <a:pt x="591077" y="2581735"/>
                  <a:pt x="62488" y="2550945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3696485"/>
                </a:lnTo>
                <a:lnTo>
                  <a:pt x="0" y="3696485"/>
                </a:lnTo>
                <a:close/>
              </a:path>
            </a:pathLst>
          </a:custGeom>
          <a:solidFill>
            <a:srgbClr val="E76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8907B82-DC62-42AB-B2AC-D44EE6B4F09B}"/>
              </a:ext>
            </a:extLst>
          </p:cNvPr>
          <p:cNvSpPr/>
          <p:nvPr/>
        </p:nvSpPr>
        <p:spPr>
          <a:xfrm>
            <a:off x="-87" y="-11575"/>
            <a:ext cx="6096000" cy="3310359"/>
          </a:xfrm>
          <a:custGeom>
            <a:avLst/>
            <a:gdLst>
              <a:gd name="connsiteX0" fmla="*/ 0 w 6096000"/>
              <a:gd name="connsiteY0" fmla="*/ 0 h 3310359"/>
              <a:gd name="connsiteX1" fmla="*/ 6096000 w 6096000"/>
              <a:gd name="connsiteY1" fmla="*/ 0 h 3310359"/>
              <a:gd name="connsiteX2" fmla="*/ 6096000 w 6096000"/>
              <a:gd name="connsiteY2" fmla="*/ 3310359 h 3310359"/>
              <a:gd name="connsiteX3" fmla="*/ 6080018 w 6096000"/>
              <a:gd name="connsiteY3" fmla="*/ 3310359 h 3310359"/>
              <a:gd name="connsiteX4" fmla="*/ 5985481 w 6096000"/>
              <a:gd name="connsiteY4" fmla="*/ 2353144 h 3310359"/>
              <a:gd name="connsiteX5" fmla="*/ 5028792 w 6096000"/>
              <a:gd name="connsiteY5" fmla="*/ 3260642 h 3310359"/>
              <a:gd name="connsiteX6" fmla="*/ 5355085 w 6096000"/>
              <a:gd name="connsiteY6" fmla="*/ 3310359 h 3310359"/>
              <a:gd name="connsiteX7" fmla="*/ 0 w 6096000"/>
              <a:gd name="connsiteY7" fmla="*/ 3310359 h 331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3310359">
                <a:moveTo>
                  <a:pt x="0" y="0"/>
                </a:moveTo>
                <a:lnTo>
                  <a:pt x="6096000" y="0"/>
                </a:lnTo>
                <a:lnTo>
                  <a:pt x="6096000" y="3310359"/>
                </a:lnTo>
                <a:lnTo>
                  <a:pt x="6080018" y="3310359"/>
                </a:lnTo>
                <a:lnTo>
                  <a:pt x="5985481" y="2353144"/>
                </a:lnTo>
                <a:cubicBezTo>
                  <a:pt x="5496648" y="2401423"/>
                  <a:pt x="5102783" y="2775035"/>
                  <a:pt x="5028792" y="3260642"/>
                </a:cubicBezTo>
                <a:lnTo>
                  <a:pt x="5355085" y="3310359"/>
                </a:lnTo>
                <a:lnTo>
                  <a:pt x="0" y="3310359"/>
                </a:lnTo>
                <a:close/>
              </a:path>
            </a:pathLst>
          </a:custGeom>
          <a:solidFill>
            <a:srgbClr val="BDA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069C2A-497D-4DBF-BB0B-84BEC395C49B}"/>
              </a:ext>
            </a:extLst>
          </p:cNvPr>
          <p:cNvSpPr/>
          <p:nvPr/>
        </p:nvSpPr>
        <p:spPr>
          <a:xfrm>
            <a:off x="-55712" y="3298784"/>
            <a:ext cx="6256226" cy="3559216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0A7C3A7-EEC1-44F7-B3E2-5DEAA1A6CCCB}"/>
              </a:ext>
            </a:extLst>
          </p:cNvPr>
          <p:cNvSpPr/>
          <p:nvPr/>
        </p:nvSpPr>
        <p:spPr>
          <a:xfrm>
            <a:off x="6200514" y="3491056"/>
            <a:ext cx="6228769" cy="3565007"/>
          </a:xfrm>
          <a:custGeom>
            <a:avLst/>
            <a:gdLst>
              <a:gd name="connsiteX0" fmla="*/ 921228 w 6238929"/>
              <a:gd name="connsiteY0" fmla="*/ 0 h 3402956"/>
              <a:gd name="connsiteX1" fmla="*/ 6238929 w 6238929"/>
              <a:gd name="connsiteY1" fmla="*/ 0 h 3402956"/>
              <a:gd name="connsiteX2" fmla="*/ 6238929 w 6238929"/>
              <a:gd name="connsiteY2" fmla="*/ 3402956 h 3402956"/>
              <a:gd name="connsiteX3" fmla="*/ 0 w 6238929"/>
              <a:gd name="connsiteY3" fmla="*/ 3402956 h 3402956"/>
              <a:gd name="connsiteX4" fmla="*/ 0 w 6238929"/>
              <a:gd name="connsiteY4" fmla="*/ 939683 h 3402956"/>
              <a:gd name="connsiteX5" fmla="*/ 66157 w 6238929"/>
              <a:gd name="connsiteY5" fmla="*/ 929688 h 3402956"/>
              <a:gd name="connsiteX6" fmla="*/ 899485 w 6238929"/>
              <a:gd name="connsiteY6" fmla="*/ 137923 h 3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38929" h="3402956">
                <a:moveTo>
                  <a:pt x="921228" y="0"/>
                </a:moveTo>
                <a:lnTo>
                  <a:pt x="6238929" y="0"/>
                </a:lnTo>
                <a:lnTo>
                  <a:pt x="6238929" y="3402956"/>
                </a:lnTo>
                <a:lnTo>
                  <a:pt x="0" y="3402956"/>
                </a:lnTo>
                <a:lnTo>
                  <a:pt x="0" y="939683"/>
                </a:lnTo>
                <a:lnTo>
                  <a:pt x="66157" y="929688"/>
                </a:lnTo>
                <a:cubicBezTo>
                  <a:pt x="475759" y="848832"/>
                  <a:pt x="799130" y="537550"/>
                  <a:pt x="899485" y="137923"/>
                </a:cubicBezTo>
                <a:close/>
              </a:path>
            </a:pathLst>
          </a:custGeom>
          <a:solidFill>
            <a:srgbClr val="9B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6D9075-276A-47DB-A68A-07937C04DD4A}"/>
              </a:ext>
            </a:extLst>
          </p:cNvPr>
          <p:cNvSpPr/>
          <p:nvPr/>
        </p:nvSpPr>
        <p:spPr>
          <a:xfrm>
            <a:off x="4967000" y="2292832"/>
            <a:ext cx="2209968" cy="2209968"/>
          </a:xfrm>
          <a:prstGeom prst="ellipse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4021526C-1C29-4E2F-AF43-0F262D015119}"/>
              </a:ext>
            </a:extLst>
          </p:cNvPr>
          <p:cNvSpPr/>
          <p:nvPr/>
        </p:nvSpPr>
        <p:spPr>
          <a:xfrm>
            <a:off x="4897258" y="2409467"/>
            <a:ext cx="2149123" cy="2149123"/>
          </a:xfrm>
          <a:prstGeom prst="arc">
            <a:avLst>
              <a:gd name="adj1" fmla="val 5597689"/>
              <a:gd name="adj2" fmla="val 10646763"/>
            </a:avLst>
          </a:prstGeom>
          <a:ln w="53975">
            <a:solidFill>
              <a:srgbClr val="2A9D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9A12EA-3A69-4684-A828-86E9B396A3F9}"/>
              </a:ext>
            </a:extLst>
          </p:cNvPr>
          <p:cNvGrpSpPr/>
          <p:nvPr/>
        </p:nvGrpSpPr>
        <p:grpSpPr>
          <a:xfrm>
            <a:off x="5125076" y="2458076"/>
            <a:ext cx="1880887" cy="1880887"/>
            <a:chOff x="5155556" y="2488556"/>
            <a:chExt cx="1880887" cy="18808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DEC9CF-53A8-4C56-BE67-BB7EDC980F09}"/>
                </a:ext>
              </a:extLst>
            </p:cNvPr>
            <p:cNvGrpSpPr/>
            <p:nvPr/>
          </p:nvGrpSpPr>
          <p:grpSpPr>
            <a:xfrm>
              <a:off x="5155556" y="2488556"/>
              <a:ext cx="1880887" cy="1880887"/>
              <a:chOff x="3582364" y="1605986"/>
              <a:chExt cx="2693043" cy="269304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4AE3665-8BB7-4AF3-865F-E7F1160C01BC}"/>
                  </a:ext>
                </a:extLst>
              </p:cNvPr>
              <p:cNvSpPr/>
              <p:nvPr/>
            </p:nvSpPr>
            <p:spPr>
              <a:xfrm>
                <a:off x="3582364" y="1605986"/>
                <a:ext cx="2693043" cy="269304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C1E642D-6C04-42FD-9E26-5C0E6D1B50B3}"/>
                  </a:ext>
                </a:extLst>
              </p:cNvPr>
              <p:cNvSpPr/>
              <p:nvPr/>
            </p:nvSpPr>
            <p:spPr>
              <a:xfrm>
                <a:off x="3761772" y="1785394"/>
                <a:ext cx="2334228" cy="233422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AFF89-E928-462D-BF7A-1A3512FD910F}"/>
                </a:ext>
              </a:extLst>
            </p:cNvPr>
            <p:cNvSpPr txBox="1"/>
            <p:nvPr/>
          </p:nvSpPr>
          <p:spPr>
            <a:xfrm>
              <a:off x="5547034" y="2757145"/>
              <a:ext cx="112090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latin typeface="Amatic" panose="02000803000000000000" pitchFamily="2" charset="0"/>
                </a:rPr>
                <a:t>GCN</a:t>
              </a:r>
            </a:p>
          </p:txBody>
        </p: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7EF450C1-7EE6-4397-9B38-F54CB9EBFB78}"/>
              </a:ext>
            </a:extLst>
          </p:cNvPr>
          <p:cNvSpPr/>
          <p:nvPr/>
        </p:nvSpPr>
        <p:spPr>
          <a:xfrm>
            <a:off x="5054485" y="2389997"/>
            <a:ext cx="2149123" cy="2149123"/>
          </a:xfrm>
          <a:prstGeom prst="arc">
            <a:avLst>
              <a:gd name="adj1" fmla="val 396534"/>
              <a:gd name="adj2" fmla="val 4922437"/>
            </a:avLst>
          </a:prstGeom>
          <a:ln w="53975">
            <a:solidFill>
              <a:srgbClr val="9B22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FB34A6-0200-4439-9D54-083CDC6481A7}"/>
              </a:ext>
            </a:extLst>
          </p:cNvPr>
          <p:cNvSpPr txBox="1"/>
          <p:nvPr/>
        </p:nvSpPr>
        <p:spPr>
          <a:xfrm>
            <a:off x="251801" y="3922378"/>
            <a:ext cx="515902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GCN đơn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giản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nhất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chỉ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có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ba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toán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tử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khác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nhau: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Tích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chập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đồ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thị</a:t>
            </a:r>
            <a:endParaRPr lang="vi-VN" b="0" i="0" dirty="0">
              <a:solidFill>
                <a:schemeClr val="bg1"/>
              </a:solidFill>
              <a:effectLst/>
              <a:latin typeface="Mulish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Lớp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tuyến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tính</a:t>
            </a:r>
            <a:endParaRPr lang="vi-VN" b="0" i="0" dirty="0">
              <a:solidFill>
                <a:schemeClr val="bg1"/>
              </a:solidFill>
              <a:effectLst/>
              <a:latin typeface="Mulish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Kích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hoạt</a:t>
            </a:r>
            <a:r>
              <a:rPr lang="vi-VN" b="0" i="0" dirty="0">
                <a:solidFill>
                  <a:schemeClr val="bg1"/>
                </a:solidFill>
                <a:effectLst/>
                <a:latin typeface="Mulish"/>
              </a:rPr>
              <a:t> phi </a:t>
            </a:r>
            <a:r>
              <a:rPr lang="vi-VN" b="0" i="0" dirty="0" err="1">
                <a:solidFill>
                  <a:schemeClr val="bg1"/>
                </a:solidFill>
                <a:effectLst/>
                <a:latin typeface="Mulish"/>
              </a:rPr>
              <a:t>tuyến</a:t>
            </a:r>
            <a:endParaRPr lang="vi-VN" b="0" i="0" dirty="0">
              <a:solidFill>
                <a:schemeClr val="bg1"/>
              </a:solidFill>
              <a:effectLst/>
              <a:latin typeface="Mulish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Graphic 24" descr="Basic Shapes with solid fill">
            <a:extLst>
              <a:ext uri="{FF2B5EF4-FFF2-40B4-BE49-F238E27FC236}">
                <a16:creationId xmlns:a16="http://schemas.microsoft.com/office/drawing/2014/main" id="{8F56B325-8A75-4914-B48F-BED35F639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0292" y="4859026"/>
            <a:ext cx="1424117" cy="1424117"/>
          </a:xfrm>
          <a:prstGeom prst="rect">
            <a:avLst/>
          </a:prstGeom>
        </p:spPr>
      </p:pic>
      <p:pic>
        <p:nvPicPr>
          <p:cNvPr id="29" name="Graphic 28" descr="Customer review with solid fill">
            <a:extLst>
              <a:ext uri="{FF2B5EF4-FFF2-40B4-BE49-F238E27FC236}">
                <a16:creationId xmlns:a16="http://schemas.microsoft.com/office/drawing/2014/main" id="{33E48F9C-4E47-4FDE-AAF2-64E5FBD6F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1786" y="4778701"/>
            <a:ext cx="1489026" cy="148902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3A6A516-2662-4054-B031-3CC060CFC602}"/>
              </a:ext>
            </a:extLst>
          </p:cNvPr>
          <p:cNvSpPr txBox="1"/>
          <p:nvPr/>
        </p:nvSpPr>
        <p:spPr>
          <a:xfrm>
            <a:off x="7179284" y="3665452"/>
            <a:ext cx="484550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dirty="0" err="1">
                <a:solidFill>
                  <a:schemeClr val="bg1"/>
                </a:solidFill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ác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chia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sẻ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>
                <a:solidFill>
                  <a:schemeClr val="bg1"/>
                </a:solidFill>
                <a:effectLst/>
                <a:latin typeface="Mulish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Mulish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2C6EB-B266-4245-9310-4FF46F89B1FB}"/>
              </a:ext>
            </a:extLst>
          </p:cNvPr>
          <p:cNvSpPr txBox="1"/>
          <p:nvPr/>
        </p:nvSpPr>
        <p:spPr>
          <a:xfrm>
            <a:off x="6387180" y="4578021"/>
            <a:ext cx="352124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Mulish"/>
                <a:ea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chemeClr val="bg1"/>
                </a:solidFill>
                <a:latin typeface="Mulish"/>
                <a:ea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bg1"/>
                </a:solidFill>
                <a:latin typeface="Mulish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ulish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bg1"/>
                </a:solidFill>
                <a:latin typeface="Mulish"/>
                <a:ea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tín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/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biểu</a:t>
            </a:r>
            <a:r>
              <a:rPr lang="en-US" sz="1800" dirty="0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ulish"/>
                <a:ea typeface="Times New Roman" panose="02020603050405020304" pitchFamily="18" charset="0"/>
              </a:rPr>
              <a:t>đồ</a:t>
            </a:r>
            <a:endParaRPr lang="en-US" dirty="0">
              <a:solidFill>
                <a:schemeClr val="bg1"/>
              </a:solidFill>
              <a:latin typeface="Mulish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B5F90-7110-4415-BF67-AAF0DB9798E9}"/>
              </a:ext>
            </a:extLst>
          </p:cNvPr>
          <p:cNvSpPr txBox="1"/>
          <p:nvPr/>
        </p:nvSpPr>
        <p:spPr>
          <a:xfrm>
            <a:off x="6387180" y="5446261"/>
            <a:ext cx="3521241" cy="129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thiệu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gộp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solidFill>
                <a:schemeClr val="bg1"/>
              </a:solidFill>
              <a:latin typeface="Mulish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4FD3C-BDE8-4A30-AAEC-79C3426D2175}"/>
              </a:ext>
            </a:extLst>
          </p:cNvPr>
          <p:cNvSpPr txBox="1"/>
          <p:nvPr/>
        </p:nvSpPr>
        <p:spPr>
          <a:xfrm>
            <a:off x="251802" y="192793"/>
            <a:ext cx="4116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4000" i="0" dirty="0">
                <a:solidFill>
                  <a:schemeClr val="bg1"/>
                </a:solidFill>
                <a:effectLst/>
                <a:latin typeface="Quicksand" panose="02070303000000060000" pitchFamily="18" charset="0"/>
              </a:rPr>
              <a:t>Embedding the karate club network</a:t>
            </a:r>
          </a:p>
        </p:txBody>
      </p:sp>
      <p:pic>
        <p:nvPicPr>
          <p:cNvPr id="4" name="Graphic 3" descr="Martial Arts with solid fill">
            <a:extLst>
              <a:ext uri="{FF2B5EF4-FFF2-40B4-BE49-F238E27FC236}">
                <a16:creationId xmlns:a16="http://schemas.microsoft.com/office/drawing/2014/main" id="{2991EE88-2CA2-43FA-8AFE-2E2D597960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7913" y="1580792"/>
            <a:ext cx="1450287" cy="1450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224246-4F09-4EDE-BF73-E21E091B30C3}"/>
              </a:ext>
            </a:extLst>
          </p:cNvPr>
          <p:cNvSpPr txBox="1"/>
          <p:nvPr/>
        </p:nvSpPr>
        <p:spPr>
          <a:xfrm>
            <a:off x="6802004" y="530873"/>
            <a:ext cx="51381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i="0" dirty="0">
                <a:solidFill>
                  <a:schemeClr val="bg1"/>
                </a:solidFill>
                <a:effectLst/>
                <a:latin typeface="Quicksand" panose="02070303000000060000" pitchFamily="18" charset="0"/>
              </a:rPr>
              <a:t>Semi-supervised learning</a:t>
            </a:r>
          </a:p>
        </p:txBody>
      </p:sp>
      <p:pic>
        <p:nvPicPr>
          <p:cNvPr id="10" name="Graphic 9" descr="Classroom with solid fill">
            <a:extLst>
              <a:ext uri="{FF2B5EF4-FFF2-40B4-BE49-F238E27FC236}">
                <a16:creationId xmlns:a16="http://schemas.microsoft.com/office/drawing/2014/main" id="{6A8A8146-4EAF-4329-9163-ECDD8A90C9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4063" y="1604270"/>
            <a:ext cx="1452666" cy="14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1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BB0109-A8BA-401C-B248-840B83A1683D}"/>
              </a:ext>
            </a:extLst>
          </p:cNvPr>
          <p:cNvSpPr txBox="1"/>
          <p:nvPr/>
        </p:nvSpPr>
        <p:spPr>
          <a:xfrm>
            <a:off x="1780308" y="0"/>
            <a:ext cx="38481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B56576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NHÓM 2</a:t>
            </a:r>
          </a:p>
          <a:p>
            <a:pPr algn="r"/>
            <a:r>
              <a:rPr lang="en-US" sz="4000" dirty="0" err="1">
                <a:solidFill>
                  <a:srgbClr val="B5657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Ve</a:t>
            </a:r>
            <a:r>
              <a:rPr lang="en-US" sz="4000" dirty="0">
                <a:solidFill>
                  <a:srgbClr val="B5657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4000" dirty="0" err="1">
                <a:solidFill>
                  <a:srgbClr val="B5657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ri</a:t>
            </a:r>
            <a:r>
              <a:rPr lang="en-US" sz="4000" dirty="0">
                <a:solidFill>
                  <a:srgbClr val="B5657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hen </a:t>
            </a:r>
            <a:r>
              <a:rPr lang="en-US" sz="4000" dirty="0" err="1">
                <a:solidFill>
                  <a:srgbClr val="B5657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sâm</a:t>
            </a:r>
            <a:endParaRPr lang="en-US" sz="4000" dirty="0">
              <a:solidFill>
                <a:srgbClr val="B56576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3A16B8-0CBE-41F5-BADE-2A9791AE8A58}"/>
              </a:ext>
            </a:extLst>
          </p:cNvPr>
          <p:cNvGrpSpPr/>
          <p:nvPr/>
        </p:nvGrpSpPr>
        <p:grpSpPr>
          <a:xfrm>
            <a:off x="1080654" y="1945002"/>
            <a:ext cx="3955472" cy="1485900"/>
            <a:chOff x="1080654" y="1945002"/>
            <a:chExt cx="3955472" cy="14859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5029B7-F616-4EDB-BA5E-3E8BA12BBA0E}"/>
                </a:ext>
              </a:extLst>
            </p:cNvPr>
            <p:cNvSpPr/>
            <p:nvPr/>
          </p:nvSpPr>
          <p:spPr>
            <a:xfrm>
              <a:off x="1080654" y="2038532"/>
              <a:ext cx="3883570" cy="1392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EDC7497-8BBD-48DC-BA5F-5DECD14769C8}"/>
                </a:ext>
              </a:extLst>
            </p:cNvPr>
            <p:cNvSpPr/>
            <p:nvPr/>
          </p:nvSpPr>
          <p:spPr>
            <a:xfrm>
              <a:off x="1080654" y="1945002"/>
              <a:ext cx="3955472" cy="1485900"/>
            </a:xfrm>
            <a:prstGeom prst="rect">
              <a:avLst/>
            </a:prstGeom>
            <a:solidFill>
              <a:srgbClr val="42A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Books with solid fill">
              <a:extLst>
                <a:ext uri="{FF2B5EF4-FFF2-40B4-BE49-F238E27FC236}">
                  <a16:creationId xmlns:a16="http://schemas.microsoft.com/office/drawing/2014/main" id="{435BF7DC-877F-4A4E-BEEA-AF59F2612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49741" y="2298127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474342-36AD-46B1-B898-FA9F9B7CEE0F}"/>
                </a:ext>
              </a:extLst>
            </p:cNvPr>
            <p:cNvSpPr txBox="1"/>
            <p:nvPr/>
          </p:nvSpPr>
          <p:spPr>
            <a:xfrm>
              <a:off x="2532926" y="2272453"/>
              <a:ext cx="1982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Quicksand" panose="02070303000000060000" pitchFamily="18" charset="0"/>
                </a:rPr>
                <a:t>Neural Network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97981EF-41C1-4B93-AA0A-B77218E55F6A}"/>
              </a:ext>
            </a:extLst>
          </p:cNvPr>
          <p:cNvSpPr/>
          <p:nvPr/>
        </p:nvSpPr>
        <p:spPr>
          <a:xfrm>
            <a:off x="5507916" y="4762500"/>
            <a:ext cx="5134344" cy="1506683"/>
          </a:xfrm>
          <a:prstGeom prst="rect">
            <a:avLst/>
          </a:prstGeom>
          <a:solidFill>
            <a:srgbClr val="C75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Blockchain with solid fill">
            <a:extLst>
              <a:ext uri="{FF2B5EF4-FFF2-40B4-BE49-F238E27FC236}">
                <a16:creationId xmlns:a16="http://schemas.microsoft.com/office/drawing/2014/main" id="{1D1212B1-C3B6-4403-8E93-9888B551C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120" y="4883736"/>
            <a:ext cx="1221176" cy="12211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BD11E7-453C-4F4D-9FE7-D4EA6843616F}"/>
              </a:ext>
            </a:extLst>
          </p:cNvPr>
          <p:cNvSpPr txBox="1"/>
          <p:nvPr/>
        </p:nvSpPr>
        <p:spPr>
          <a:xfrm>
            <a:off x="6953096" y="5100341"/>
            <a:ext cx="3514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/>
                <a:latin typeface="Quicksand" panose="02070303000000060000" pitchFamily="18" charset="0"/>
                <a:ea typeface="DengXian" panose="02010600030101010101" pitchFamily="2" charset="-122"/>
              </a:rPr>
              <a:t>Graph Convolutional      Networks</a:t>
            </a:r>
            <a:endParaRPr lang="en-US" sz="3200" b="1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8D1CC3-7247-4CBF-87FC-8BC5A72FC34A}"/>
              </a:ext>
            </a:extLst>
          </p:cNvPr>
          <p:cNvGrpSpPr/>
          <p:nvPr/>
        </p:nvGrpSpPr>
        <p:grpSpPr>
          <a:xfrm>
            <a:off x="5363916" y="1936172"/>
            <a:ext cx="2673925" cy="2518064"/>
            <a:chOff x="5363916" y="1936172"/>
            <a:chExt cx="2673925" cy="25180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409AF6-5546-4FB7-B902-B43BB07FDC65}"/>
                </a:ext>
              </a:extLst>
            </p:cNvPr>
            <p:cNvSpPr/>
            <p:nvPr/>
          </p:nvSpPr>
          <p:spPr>
            <a:xfrm>
              <a:off x="5363916" y="1936172"/>
              <a:ext cx="2653143" cy="2518064"/>
            </a:xfrm>
            <a:prstGeom prst="rect">
              <a:avLst/>
            </a:prstGeom>
            <a:solidFill>
              <a:srgbClr val="3FB7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 descr="Programmer male with solid fill">
              <a:extLst>
                <a:ext uri="{FF2B5EF4-FFF2-40B4-BE49-F238E27FC236}">
                  <a16:creationId xmlns:a16="http://schemas.microsoft.com/office/drawing/2014/main" id="{F3905FCE-401B-4744-849C-F85F0BE98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47409" y="2053717"/>
              <a:ext cx="1385560" cy="138556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A0DC4A-691D-421E-A582-5478D128F134}"/>
                </a:ext>
              </a:extLst>
            </p:cNvPr>
            <p:cNvSpPr txBox="1"/>
            <p:nvPr/>
          </p:nvSpPr>
          <p:spPr>
            <a:xfrm>
              <a:off x="5511318" y="3667991"/>
              <a:ext cx="2526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Quicksand" panose="02070303000000060000" pitchFamily="18" charset="0"/>
                </a:rPr>
                <a:t>Code &amp; Result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BBCD5B-C894-4EE0-9FC2-658E16CEF77B}"/>
              </a:ext>
            </a:extLst>
          </p:cNvPr>
          <p:cNvGrpSpPr/>
          <p:nvPr/>
        </p:nvGrpSpPr>
        <p:grpSpPr>
          <a:xfrm>
            <a:off x="8239993" y="355021"/>
            <a:ext cx="2402266" cy="4109606"/>
            <a:chOff x="8239993" y="355021"/>
            <a:chExt cx="2402266" cy="41096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7D06EB-6191-4AA3-B2F4-6D909202E265}"/>
                </a:ext>
              </a:extLst>
            </p:cNvPr>
            <p:cNvSpPr/>
            <p:nvPr/>
          </p:nvSpPr>
          <p:spPr>
            <a:xfrm>
              <a:off x="8239993" y="355021"/>
              <a:ext cx="2402266" cy="4109606"/>
            </a:xfrm>
            <a:prstGeom prst="rect">
              <a:avLst/>
            </a:prstGeom>
            <a:solidFill>
              <a:srgbClr val="F4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Search Inventory with solid fill">
              <a:extLst>
                <a:ext uri="{FF2B5EF4-FFF2-40B4-BE49-F238E27FC236}">
                  <a16:creationId xmlns:a16="http://schemas.microsoft.com/office/drawing/2014/main" id="{F14BC7FB-6F92-472E-B126-F5F8CECD0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8832277" y="564763"/>
              <a:ext cx="1251119" cy="125111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FC3A24-8A74-4AA5-97CE-22C4ACA04963}"/>
                </a:ext>
              </a:extLst>
            </p:cNvPr>
            <p:cNvSpPr txBox="1"/>
            <p:nvPr/>
          </p:nvSpPr>
          <p:spPr>
            <a:xfrm rot="5400000">
              <a:off x="8242132" y="2923425"/>
              <a:ext cx="2310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Quicksand" panose="02070303000000060000" pitchFamily="18" charset="0"/>
                </a:rPr>
                <a:t>Application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A0A469-2265-4923-ACA7-708218E29E54}"/>
              </a:ext>
            </a:extLst>
          </p:cNvPr>
          <p:cNvGrpSpPr/>
          <p:nvPr/>
        </p:nvGrpSpPr>
        <p:grpSpPr>
          <a:xfrm>
            <a:off x="1080654" y="3667991"/>
            <a:ext cx="4115290" cy="2601192"/>
            <a:chOff x="1080654" y="3667991"/>
            <a:chExt cx="4115290" cy="26011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D792AB-D624-406F-A036-FEDC6F968187}"/>
                </a:ext>
              </a:extLst>
            </p:cNvPr>
            <p:cNvSpPr/>
            <p:nvPr/>
          </p:nvSpPr>
          <p:spPr>
            <a:xfrm>
              <a:off x="1080654" y="3667991"/>
              <a:ext cx="4115290" cy="2601192"/>
            </a:xfrm>
            <a:prstGeom prst="rect">
              <a:avLst/>
            </a:prstGeom>
            <a:solidFill>
              <a:srgbClr val="5432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Pandemic exponential curve bar graph with solid fill">
              <a:extLst>
                <a:ext uri="{FF2B5EF4-FFF2-40B4-BE49-F238E27FC236}">
                  <a16:creationId xmlns:a16="http://schemas.microsoft.com/office/drawing/2014/main" id="{4EF19CB8-ACEA-40B5-959A-9B89421D6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03516" y="4288328"/>
              <a:ext cx="1213921" cy="121392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E28587-DFF5-4D84-A3FB-9212834AFF5A}"/>
                </a:ext>
              </a:extLst>
            </p:cNvPr>
            <p:cNvSpPr txBox="1"/>
            <p:nvPr/>
          </p:nvSpPr>
          <p:spPr>
            <a:xfrm>
              <a:off x="2910119" y="4301920"/>
              <a:ext cx="17344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Quicksand" panose="02070303000000060000" pitchFamily="18" charset="0"/>
                </a:rPr>
                <a:t>Graph</a:t>
              </a:r>
            </a:p>
            <a:p>
              <a:r>
                <a:rPr lang="en-US" sz="2400" b="1" dirty="0">
                  <a:solidFill>
                    <a:schemeClr val="bg1"/>
                  </a:solidFill>
                  <a:latin typeface="Quicksand" panose="02070303000000060000" pitchFamily="18" charset="0"/>
                </a:rPr>
                <a:t>Neural Networks</a:t>
              </a: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B8EB4FF9-B328-4813-8927-3B01F45E83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6238723"/>
                  </p:ext>
                </p:extLst>
              </p:nvPr>
            </p:nvGraphicFramePr>
            <p:xfrm>
              <a:off x="6897006" y="4936995"/>
              <a:ext cx="2425430" cy="1114657"/>
            </p:xfrm>
            <a:graphic>
              <a:graphicData uri="http://schemas.microsoft.com/office/powerpoint/2016/slidezoom">
                <pslz:sldZm>
                  <pslz:sldZmObj sldId="305" cId="1465840960">
                    <pslz:zmPr id="{34944F11-85C8-4FD6-B290-6D67E6EE6398}" returnToParent="0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25430" cy="111465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Slide Zoom 23">
                <a:extLst>
                  <a:ext uri="{FF2B5EF4-FFF2-40B4-BE49-F238E27FC236}">
                    <a16:creationId xmlns:a16="http://schemas.microsoft.com/office/drawing/2014/main" id="{B8EB4FF9-B328-4813-8927-3B01F45E83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7006" y="4936995"/>
                <a:ext cx="2425430" cy="111465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092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AC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92FFF11-6B4E-459C-8ADD-CA3A327E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" y="4166886"/>
            <a:ext cx="3426733" cy="2391959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75E1F776-0964-49EF-B93C-178E61D07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677" y="362806"/>
            <a:ext cx="3257341" cy="279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ACF786-98DD-4F8F-BDDD-444FD2B36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24" y="362805"/>
            <a:ext cx="4378522" cy="220677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29875DE-AF3E-4EFC-9AA0-8EB00644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984" y="4456253"/>
            <a:ext cx="4129717" cy="229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8E9FDA-63BE-8751-BC26-F5BC0B1C777F}"/>
              </a:ext>
            </a:extLst>
          </p:cNvPr>
          <p:cNvSpPr txBox="1"/>
          <p:nvPr/>
        </p:nvSpPr>
        <p:spPr>
          <a:xfrm>
            <a:off x="5311046" y="3148317"/>
            <a:ext cx="1782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err="1">
                <a:latin typeface="Montserrat" panose="00000500000000000000" pitchFamily="2" charset="0"/>
              </a:rPr>
              <a:t>Ứng</a:t>
            </a:r>
            <a:r>
              <a:rPr lang="vi-VN" sz="3600" dirty="0">
                <a:latin typeface="Montserrat" panose="00000500000000000000" pitchFamily="2" charset="0"/>
              </a:rPr>
              <a:t> </a:t>
            </a:r>
            <a:r>
              <a:rPr lang="vi-VN" sz="3600" dirty="0" err="1">
                <a:latin typeface="Montserrat" panose="00000500000000000000" pitchFamily="2" charset="0"/>
              </a:rPr>
              <a:t>dụng</a:t>
            </a:r>
            <a:endParaRPr lang="en-US" sz="3600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A58D7FE-1197-853B-4283-C0EB633C41A0}"/>
              </a:ext>
            </a:extLst>
          </p:cNvPr>
          <p:cNvSpPr/>
          <p:nvPr/>
        </p:nvSpPr>
        <p:spPr>
          <a:xfrm>
            <a:off x="5683170" y="1527858"/>
            <a:ext cx="575497" cy="1435261"/>
          </a:xfrm>
          <a:custGeom>
            <a:avLst/>
            <a:gdLst>
              <a:gd name="connsiteX0" fmla="*/ 0 w 575497"/>
              <a:gd name="connsiteY0" fmla="*/ 0 h 1435261"/>
              <a:gd name="connsiteX1" fmla="*/ 57873 w 575497"/>
              <a:gd name="connsiteY1" fmla="*/ 46299 h 1435261"/>
              <a:gd name="connsiteX2" fmla="*/ 150471 w 575497"/>
              <a:gd name="connsiteY2" fmla="*/ 81023 h 1435261"/>
              <a:gd name="connsiteX3" fmla="*/ 219919 w 575497"/>
              <a:gd name="connsiteY3" fmla="*/ 162046 h 1435261"/>
              <a:gd name="connsiteX4" fmla="*/ 393539 w 575497"/>
              <a:gd name="connsiteY4" fmla="*/ 416689 h 1435261"/>
              <a:gd name="connsiteX5" fmla="*/ 520860 w 575497"/>
              <a:gd name="connsiteY5" fmla="*/ 775504 h 1435261"/>
              <a:gd name="connsiteX6" fmla="*/ 532435 w 575497"/>
              <a:gd name="connsiteY6" fmla="*/ 902826 h 1435261"/>
              <a:gd name="connsiteX7" fmla="*/ 509286 w 575497"/>
              <a:gd name="connsiteY7" fmla="*/ 1435261 h 143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5497" h="1435261">
                <a:moveTo>
                  <a:pt x="0" y="0"/>
                </a:moveTo>
                <a:cubicBezTo>
                  <a:pt x="19291" y="15433"/>
                  <a:pt x="36121" y="34587"/>
                  <a:pt x="57873" y="46299"/>
                </a:cubicBezTo>
                <a:cubicBezTo>
                  <a:pt x="86898" y="61928"/>
                  <a:pt x="123646" y="61863"/>
                  <a:pt x="150471" y="81023"/>
                </a:cubicBezTo>
                <a:cubicBezTo>
                  <a:pt x="179416" y="101698"/>
                  <a:pt x="199056" y="133235"/>
                  <a:pt x="219919" y="162046"/>
                </a:cubicBezTo>
                <a:cubicBezTo>
                  <a:pt x="280173" y="245254"/>
                  <a:pt x="344965" y="326165"/>
                  <a:pt x="393539" y="416689"/>
                </a:cubicBezTo>
                <a:cubicBezTo>
                  <a:pt x="418156" y="462566"/>
                  <a:pt x="495634" y="699824"/>
                  <a:pt x="520860" y="775504"/>
                </a:cubicBezTo>
                <a:cubicBezTo>
                  <a:pt x="524718" y="817945"/>
                  <a:pt x="532435" y="860210"/>
                  <a:pt x="532435" y="902826"/>
                </a:cubicBezTo>
                <a:cubicBezTo>
                  <a:pt x="532435" y="1417444"/>
                  <a:pt x="643285" y="1301250"/>
                  <a:pt x="509286" y="1435261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F155DAD-C1F3-65D1-B5C9-9BA154A8C0AF}"/>
              </a:ext>
            </a:extLst>
          </p:cNvPr>
          <p:cNvSpPr/>
          <p:nvPr/>
        </p:nvSpPr>
        <p:spPr>
          <a:xfrm>
            <a:off x="5610287" y="1487445"/>
            <a:ext cx="211779" cy="179308"/>
          </a:xfrm>
          <a:custGeom>
            <a:avLst/>
            <a:gdLst>
              <a:gd name="connsiteX0" fmla="*/ 107607 w 211779"/>
              <a:gd name="connsiteY0" fmla="*/ 179308 h 179308"/>
              <a:gd name="connsiteX1" fmla="*/ 26584 w 211779"/>
              <a:gd name="connsiteY1" fmla="*/ 40412 h 179308"/>
              <a:gd name="connsiteX2" fmla="*/ 3435 w 211779"/>
              <a:gd name="connsiteY2" fmla="*/ 5688 h 179308"/>
              <a:gd name="connsiteX3" fmla="*/ 211779 w 211779"/>
              <a:gd name="connsiteY3" fmla="*/ 5688 h 17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779" h="179308">
                <a:moveTo>
                  <a:pt x="107607" y="179308"/>
                </a:moveTo>
                <a:cubicBezTo>
                  <a:pt x="5288" y="56526"/>
                  <a:pt x="82603" y="166456"/>
                  <a:pt x="26584" y="40412"/>
                </a:cubicBezTo>
                <a:cubicBezTo>
                  <a:pt x="20934" y="27700"/>
                  <a:pt x="-10238" y="8252"/>
                  <a:pt x="3435" y="5688"/>
                </a:cubicBezTo>
                <a:cubicBezTo>
                  <a:pt x="71694" y="-7110"/>
                  <a:pt x="142331" y="5688"/>
                  <a:pt x="211779" y="5688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F2C9704-E64D-4E46-FAD8-7A98E05D92F3}"/>
              </a:ext>
            </a:extLst>
          </p:cNvPr>
          <p:cNvSpPr/>
          <p:nvPr/>
        </p:nvSpPr>
        <p:spPr>
          <a:xfrm>
            <a:off x="6863787" y="3460830"/>
            <a:ext cx="1979271" cy="381965"/>
          </a:xfrm>
          <a:custGeom>
            <a:avLst/>
            <a:gdLst>
              <a:gd name="connsiteX0" fmla="*/ 0 w 1979271"/>
              <a:gd name="connsiteY0" fmla="*/ 0 h 381965"/>
              <a:gd name="connsiteX1" fmla="*/ 115747 w 1979271"/>
              <a:gd name="connsiteY1" fmla="*/ 127322 h 381965"/>
              <a:gd name="connsiteX2" fmla="*/ 682907 w 1979271"/>
              <a:gd name="connsiteY2" fmla="*/ 312517 h 381965"/>
              <a:gd name="connsiteX3" fmla="*/ 844952 w 1979271"/>
              <a:gd name="connsiteY3" fmla="*/ 358816 h 381965"/>
              <a:gd name="connsiteX4" fmla="*/ 1226917 w 1979271"/>
              <a:gd name="connsiteY4" fmla="*/ 381965 h 381965"/>
              <a:gd name="connsiteX5" fmla="*/ 1585732 w 1979271"/>
              <a:gd name="connsiteY5" fmla="*/ 358816 h 381965"/>
              <a:gd name="connsiteX6" fmla="*/ 1794076 w 1979271"/>
              <a:gd name="connsiteY6" fmla="*/ 277793 h 381965"/>
              <a:gd name="connsiteX7" fmla="*/ 1863524 w 1979271"/>
              <a:gd name="connsiteY7" fmla="*/ 243069 h 381965"/>
              <a:gd name="connsiteX8" fmla="*/ 1921398 w 1979271"/>
              <a:gd name="connsiteY8" fmla="*/ 185195 h 381965"/>
              <a:gd name="connsiteX9" fmla="*/ 1944547 w 1979271"/>
              <a:gd name="connsiteY9" fmla="*/ 127322 h 381965"/>
              <a:gd name="connsiteX10" fmla="*/ 1967697 w 1979271"/>
              <a:gd name="connsiteY10" fmla="*/ 104173 h 381965"/>
              <a:gd name="connsiteX11" fmla="*/ 1979271 w 1979271"/>
              <a:gd name="connsiteY11" fmla="*/ 92598 h 38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79271" h="381965">
                <a:moveTo>
                  <a:pt x="0" y="0"/>
                </a:moveTo>
                <a:cubicBezTo>
                  <a:pt x="16226" y="81127"/>
                  <a:pt x="2702" y="84443"/>
                  <a:pt x="115747" y="127322"/>
                </a:cubicBezTo>
                <a:cubicBezTo>
                  <a:pt x="301696" y="197854"/>
                  <a:pt x="491682" y="257881"/>
                  <a:pt x="682907" y="312517"/>
                </a:cubicBezTo>
                <a:cubicBezTo>
                  <a:pt x="736922" y="327950"/>
                  <a:pt x="789228" y="351702"/>
                  <a:pt x="844952" y="358816"/>
                </a:cubicBezTo>
                <a:cubicBezTo>
                  <a:pt x="971480" y="374969"/>
                  <a:pt x="1099595" y="374249"/>
                  <a:pt x="1226917" y="381965"/>
                </a:cubicBezTo>
                <a:cubicBezTo>
                  <a:pt x="1346522" y="374249"/>
                  <a:pt x="1467850" y="380468"/>
                  <a:pt x="1585732" y="358816"/>
                </a:cubicBezTo>
                <a:cubicBezTo>
                  <a:pt x="1659021" y="345355"/>
                  <a:pt x="1725293" y="306453"/>
                  <a:pt x="1794076" y="277793"/>
                </a:cubicBezTo>
                <a:cubicBezTo>
                  <a:pt x="1817967" y="267838"/>
                  <a:pt x="1842593" y="258292"/>
                  <a:pt x="1863524" y="243069"/>
                </a:cubicBezTo>
                <a:cubicBezTo>
                  <a:pt x="1885588" y="227022"/>
                  <a:pt x="1902107" y="204486"/>
                  <a:pt x="1921398" y="185195"/>
                </a:cubicBezTo>
                <a:cubicBezTo>
                  <a:pt x="1929114" y="165904"/>
                  <a:pt x="1934239" y="145361"/>
                  <a:pt x="1944547" y="127322"/>
                </a:cubicBezTo>
                <a:cubicBezTo>
                  <a:pt x="1949961" y="117847"/>
                  <a:pt x="1959980" y="111890"/>
                  <a:pt x="1967697" y="104173"/>
                </a:cubicBezTo>
                <a:lnTo>
                  <a:pt x="1979271" y="92598"/>
                </a:lnTo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913ADD3-E1A9-AC33-B967-B9127C879A87}"/>
              </a:ext>
            </a:extLst>
          </p:cNvPr>
          <p:cNvSpPr/>
          <p:nvPr/>
        </p:nvSpPr>
        <p:spPr>
          <a:xfrm>
            <a:off x="8681012" y="3505002"/>
            <a:ext cx="257801" cy="129448"/>
          </a:xfrm>
          <a:custGeom>
            <a:avLst/>
            <a:gdLst>
              <a:gd name="connsiteX0" fmla="*/ 0 w 257801"/>
              <a:gd name="connsiteY0" fmla="*/ 36851 h 129448"/>
              <a:gd name="connsiteX1" fmla="*/ 69448 w 257801"/>
              <a:gd name="connsiteY1" fmla="*/ 48425 h 129448"/>
              <a:gd name="connsiteX2" fmla="*/ 254643 w 257801"/>
              <a:gd name="connsiteY2" fmla="*/ 48425 h 129448"/>
              <a:gd name="connsiteX3" fmla="*/ 254643 w 257801"/>
              <a:gd name="connsiteY3" fmla="*/ 129448 h 12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801" h="129448">
                <a:moveTo>
                  <a:pt x="0" y="36851"/>
                </a:moveTo>
                <a:cubicBezTo>
                  <a:pt x="23149" y="40709"/>
                  <a:pt x="46267" y="52085"/>
                  <a:pt x="69448" y="48425"/>
                </a:cubicBezTo>
                <a:cubicBezTo>
                  <a:pt x="135088" y="38060"/>
                  <a:pt x="226395" y="-55152"/>
                  <a:pt x="254643" y="48425"/>
                </a:cubicBezTo>
                <a:cubicBezTo>
                  <a:pt x="261749" y="74481"/>
                  <a:pt x="254643" y="102440"/>
                  <a:pt x="254643" y="129448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077088-DE8B-C27E-2D85-037A65355A9A}"/>
              </a:ext>
            </a:extLst>
          </p:cNvPr>
          <p:cNvSpPr/>
          <p:nvPr/>
        </p:nvSpPr>
        <p:spPr>
          <a:xfrm>
            <a:off x="6123008" y="4456253"/>
            <a:ext cx="949124" cy="1539439"/>
          </a:xfrm>
          <a:custGeom>
            <a:avLst/>
            <a:gdLst>
              <a:gd name="connsiteX0" fmla="*/ 34724 w 949124"/>
              <a:gd name="connsiteY0" fmla="*/ 0 h 1539439"/>
              <a:gd name="connsiteX1" fmla="*/ 23149 w 949124"/>
              <a:gd name="connsiteY1" fmla="*/ 81023 h 1539439"/>
              <a:gd name="connsiteX2" fmla="*/ 0 w 949124"/>
              <a:gd name="connsiteY2" fmla="*/ 648182 h 1539439"/>
              <a:gd name="connsiteX3" fmla="*/ 81022 w 949124"/>
              <a:gd name="connsiteY3" fmla="*/ 879676 h 1539439"/>
              <a:gd name="connsiteX4" fmla="*/ 324091 w 949124"/>
              <a:gd name="connsiteY4" fmla="*/ 1203767 h 1539439"/>
              <a:gd name="connsiteX5" fmla="*/ 682906 w 949124"/>
              <a:gd name="connsiteY5" fmla="*/ 1469985 h 1539439"/>
              <a:gd name="connsiteX6" fmla="*/ 949124 w 949124"/>
              <a:gd name="connsiteY6" fmla="*/ 1539433 h 153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124" h="1539439">
                <a:moveTo>
                  <a:pt x="34724" y="0"/>
                </a:moveTo>
                <a:cubicBezTo>
                  <a:pt x="30866" y="27008"/>
                  <a:pt x="25415" y="53835"/>
                  <a:pt x="23149" y="81023"/>
                </a:cubicBezTo>
                <a:cubicBezTo>
                  <a:pt x="9027" y="250485"/>
                  <a:pt x="4778" y="495286"/>
                  <a:pt x="0" y="648182"/>
                </a:cubicBezTo>
                <a:cubicBezTo>
                  <a:pt x="27007" y="725347"/>
                  <a:pt x="47032" y="805322"/>
                  <a:pt x="81022" y="879676"/>
                </a:cubicBezTo>
                <a:cubicBezTo>
                  <a:pt x="146405" y="1022701"/>
                  <a:pt x="214167" y="1093843"/>
                  <a:pt x="324091" y="1203767"/>
                </a:cubicBezTo>
                <a:cubicBezTo>
                  <a:pt x="436246" y="1315922"/>
                  <a:pt x="533314" y="1404778"/>
                  <a:pt x="682906" y="1469985"/>
                </a:cubicBezTo>
                <a:cubicBezTo>
                  <a:pt x="847091" y="1541553"/>
                  <a:pt x="849612" y="1539433"/>
                  <a:pt x="949124" y="1539433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3A5E89-B6D4-7B5B-ABE6-8ED162F90759}"/>
              </a:ext>
            </a:extLst>
          </p:cNvPr>
          <p:cNvSpPr/>
          <p:nvPr/>
        </p:nvSpPr>
        <p:spPr>
          <a:xfrm>
            <a:off x="7048982" y="5798916"/>
            <a:ext cx="117034" cy="358815"/>
          </a:xfrm>
          <a:custGeom>
            <a:avLst/>
            <a:gdLst>
              <a:gd name="connsiteX0" fmla="*/ 0 w 117034"/>
              <a:gd name="connsiteY0" fmla="*/ 0 h 358815"/>
              <a:gd name="connsiteX1" fmla="*/ 57873 w 117034"/>
              <a:gd name="connsiteY1" fmla="*/ 150471 h 358815"/>
              <a:gd name="connsiteX2" fmla="*/ 92597 w 117034"/>
              <a:gd name="connsiteY2" fmla="*/ 162046 h 358815"/>
              <a:gd name="connsiteX3" fmla="*/ 115746 w 117034"/>
              <a:gd name="connsiteY3" fmla="*/ 196770 h 358815"/>
              <a:gd name="connsiteX4" fmla="*/ 57873 w 117034"/>
              <a:gd name="connsiteY4" fmla="*/ 289367 h 358815"/>
              <a:gd name="connsiteX5" fmla="*/ 23149 w 117034"/>
              <a:gd name="connsiteY5" fmla="*/ 358815 h 358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034" h="358815">
                <a:moveTo>
                  <a:pt x="0" y="0"/>
                </a:moveTo>
                <a:cubicBezTo>
                  <a:pt x="12549" y="50196"/>
                  <a:pt x="18133" y="110731"/>
                  <a:pt x="57873" y="150471"/>
                </a:cubicBezTo>
                <a:cubicBezTo>
                  <a:pt x="66500" y="159098"/>
                  <a:pt x="81022" y="158188"/>
                  <a:pt x="92597" y="162046"/>
                </a:cubicBezTo>
                <a:cubicBezTo>
                  <a:pt x="100313" y="173621"/>
                  <a:pt x="114021" y="182966"/>
                  <a:pt x="115746" y="196770"/>
                </a:cubicBezTo>
                <a:cubicBezTo>
                  <a:pt x="123206" y="256447"/>
                  <a:pt x="97536" y="259620"/>
                  <a:pt x="57873" y="289367"/>
                </a:cubicBezTo>
                <a:cubicBezTo>
                  <a:pt x="32698" y="352307"/>
                  <a:pt x="49416" y="332550"/>
                  <a:pt x="23149" y="358815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8A6868F-5448-D935-3793-A7A52BD67D11}"/>
              </a:ext>
            </a:extLst>
          </p:cNvPr>
          <p:cNvSpPr/>
          <p:nvPr/>
        </p:nvSpPr>
        <p:spPr>
          <a:xfrm>
            <a:off x="3044142" y="3599727"/>
            <a:ext cx="2013995" cy="243068"/>
          </a:xfrm>
          <a:custGeom>
            <a:avLst/>
            <a:gdLst>
              <a:gd name="connsiteX0" fmla="*/ 0 w 2013995"/>
              <a:gd name="connsiteY0" fmla="*/ 243068 h 243068"/>
              <a:gd name="connsiteX1" fmla="*/ 347240 w 2013995"/>
              <a:gd name="connsiteY1" fmla="*/ 81022 h 243068"/>
              <a:gd name="connsiteX2" fmla="*/ 682906 w 2013995"/>
              <a:gd name="connsiteY2" fmla="*/ 0 h 243068"/>
              <a:gd name="connsiteX3" fmla="*/ 1585731 w 2013995"/>
              <a:gd name="connsiteY3" fmla="*/ 34724 h 243068"/>
              <a:gd name="connsiteX4" fmla="*/ 1817225 w 2013995"/>
              <a:gd name="connsiteY4" fmla="*/ 115746 h 243068"/>
              <a:gd name="connsiteX5" fmla="*/ 1863524 w 2013995"/>
              <a:gd name="connsiteY5" fmla="*/ 127321 h 243068"/>
              <a:gd name="connsiteX6" fmla="*/ 1990845 w 2013995"/>
              <a:gd name="connsiteY6" fmla="*/ 173620 h 243068"/>
              <a:gd name="connsiteX7" fmla="*/ 2013995 w 2013995"/>
              <a:gd name="connsiteY7" fmla="*/ 173620 h 24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3995" h="243068">
                <a:moveTo>
                  <a:pt x="0" y="243068"/>
                </a:moveTo>
                <a:cubicBezTo>
                  <a:pt x="137353" y="164580"/>
                  <a:pt x="138616" y="159961"/>
                  <a:pt x="347240" y="81022"/>
                </a:cubicBezTo>
                <a:cubicBezTo>
                  <a:pt x="452369" y="41243"/>
                  <a:pt x="573617" y="21858"/>
                  <a:pt x="682906" y="0"/>
                </a:cubicBezTo>
                <a:cubicBezTo>
                  <a:pt x="983848" y="11575"/>
                  <a:pt x="1286123" y="4152"/>
                  <a:pt x="1585731" y="34724"/>
                </a:cubicBezTo>
                <a:cubicBezTo>
                  <a:pt x="1667063" y="43023"/>
                  <a:pt x="1737912" y="95917"/>
                  <a:pt x="1817225" y="115746"/>
                </a:cubicBezTo>
                <a:cubicBezTo>
                  <a:pt x="1832658" y="119604"/>
                  <a:pt x="1848432" y="122290"/>
                  <a:pt x="1863524" y="127321"/>
                </a:cubicBezTo>
                <a:cubicBezTo>
                  <a:pt x="1884241" y="134227"/>
                  <a:pt x="1971933" y="173620"/>
                  <a:pt x="1990845" y="173620"/>
                </a:cubicBezTo>
                <a:lnTo>
                  <a:pt x="2013995" y="173620"/>
                </a:lnTo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9A49416-3126-3BD6-F3C3-6B2816960E0D}"/>
              </a:ext>
            </a:extLst>
          </p:cNvPr>
          <p:cNvSpPr/>
          <p:nvPr/>
        </p:nvSpPr>
        <p:spPr>
          <a:xfrm>
            <a:off x="2986268" y="3703897"/>
            <a:ext cx="254643" cy="231588"/>
          </a:xfrm>
          <a:custGeom>
            <a:avLst/>
            <a:gdLst>
              <a:gd name="connsiteX0" fmla="*/ 57873 w 254643"/>
              <a:gd name="connsiteY0" fmla="*/ 0 h 231588"/>
              <a:gd name="connsiteX1" fmla="*/ 0 w 254643"/>
              <a:gd name="connsiteY1" fmla="*/ 173620 h 231588"/>
              <a:gd name="connsiteX2" fmla="*/ 81023 w 254643"/>
              <a:gd name="connsiteY2" fmla="*/ 219919 h 231588"/>
              <a:gd name="connsiteX3" fmla="*/ 254643 w 254643"/>
              <a:gd name="connsiteY3" fmla="*/ 231494 h 23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643" h="231588">
                <a:moveTo>
                  <a:pt x="57873" y="0"/>
                </a:moveTo>
                <a:cubicBezTo>
                  <a:pt x="30312" y="137807"/>
                  <a:pt x="54968" y="82008"/>
                  <a:pt x="0" y="173620"/>
                </a:cubicBezTo>
                <a:cubicBezTo>
                  <a:pt x="27008" y="189053"/>
                  <a:pt x="51181" y="211142"/>
                  <a:pt x="81023" y="219919"/>
                </a:cubicBezTo>
                <a:cubicBezTo>
                  <a:pt x="126904" y="233414"/>
                  <a:pt x="202304" y="231494"/>
                  <a:pt x="254643" y="231494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6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7D06EB-6191-4AA3-B2F4-6D909202E265}"/>
              </a:ext>
            </a:extLst>
          </p:cNvPr>
          <p:cNvSpPr/>
          <p:nvPr/>
        </p:nvSpPr>
        <p:spPr>
          <a:xfrm>
            <a:off x="8239993" y="355021"/>
            <a:ext cx="2402266" cy="4109606"/>
          </a:xfrm>
          <a:prstGeom prst="rect">
            <a:avLst/>
          </a:prstGeom>
          <a:solidFill>
            <a:srgbClr val="F4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09AF6-5546-4FB7-B902-B43BB07FDC65}"/>
              </a:ext>
            </a:extLst>
          </p:cNvPr>
          <p:cNvSpPr/>
          <p:nvPr/>
        </p:nvSpPr>
        <p:spPr>
          <a:xfrm>
            <a:off x="5363916" y="1936172"/>
            <a:ext cx="2653143" cy="2518064"/>
          </a:xfrm>
          <a:prstGeom prst="rect">
            <a:avLst/>
          </a:prstGeom>
          <a:solidFill>
            <a:srgbClr val="3FB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D792AB-D624-406F-A036-FEDC6F968187}"/>
              </a:ext>
            </a:extLst>
          </p:cNvPr>
          <p:cNvSpPr/>
          <p:nvPr/>
        </p:nvSpPr>
        <p:spPr>
          <a:xfrm>
            <a:off x="1080654" y="3667991"/>
            <a:ext cx="4115290" cy="2601192"/>
          </a:xfrm>
          <a:prstGeom prst="rect">
            <a:avLst/>
          </a:prstGeom>
          <a:solidFill>
            <a:srgbClr val="543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981EF-41C1-4B93-AA0A-B77218E55F6A}"/>
              </a:ext>
            </a:extLst>
          </p:cNvPr>
          <p:cNvSpPr/>
          <p:nvPr/>
        </p:nvSpPr>
        <p:spPr>
          <a:xfrm>
            <a:off x="5507916" y="4762500"/>
            <a:ext cx="5134344" cy="1506683"/>
          </a:xfrm>
          <a:prstGeom prst="rect">
            <a:avLst/>
          </a:prstGeom>
          <a:solidFill>
            <a:srgbClr val="C75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B0109-A8BA-401C-B248-840B83A1683D}"/>
              </a:ext>
            </a:extLst>
          </p:cNvPr>
          <p:cNvSpPr txBox="1"/>
          <p:nvPr/>
        </p:nvSpPr>
        <p:spPr>
          <a:xfrm>
            <a:off x="1780308" y="0"/>
            <a:ext cx="38481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B56576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NHÓM 2</a:t>
            </a:r>
          </a:p>
          <a:p>
            <a:pPr algn="r"/>
            <a:r>
              <a:rPr lang="en-US" sz="4000" dirty="0" err="1">
                <a:solidFill>
                  <a:srgbClr val="B5657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Ve</a:t>
            </a:r>
            <a:r>
              <a:rPr lang="en-US" sz="4000" dirty="0">
                <a:solidFill>
                  <a:srgbClr val="B5657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4000" dirty="0" err="1">
                <a:solidFill>
                  <a:srgbClr val="B5657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ri</a:t>
            </a:r>
            <a:r>
              <a:rPr lang="en-US" sz="4000" dirty="0">
                <a:solidFill>
                  <a:srgbClr val="B5657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hen </a:t>
            </a:r>
            <a:r>
              <a:rPr lang="en-US" sz="4000" dirty="0" err="1">
                <a:solidFill>
                  <a:srgbClr val="B5657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sâm</a:t>
            </a:r>
            <a:endParaRPr lang="en-US" sz="4000" dirty="0">
              <a:solidFill>
                <a:srgbClr val="B56576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5" name="Graphic 14" descr="Pandemic exponential curve bar graph with solid fill">
            <a:extLst>
              <a:ext uri="{FF2B5EF4-FFF2-40B4-BE49-F238E27FC236}">
                <a16:creationId xmlns:a16="http://schemas.microsoft.com/office/drawing/2014/main" id="{4EF19CB8-ACEA-40B5-959A-9B89421D6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3516" y="4288328"/>
            <a:ext cx="1213921" cy="12139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E28587-DFF5-4D84-A3FB-9212834AFF5A}"/>
              </a:ext>
            </a:extLst>
          </p:cNvPr>
          <p:cNvSpPr txBox="1"/>
          <p:nvPr/>
        </p:nvSpPr>
        <p:spPr>
          <a:xfrm>
            <a:off x="2910119" y="4301920"/>
            <a:ext cx="1734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Quicksand" panose="02070303000000060000" pitchFamily="18" charset="0"/>
              </a:rPr>
              <a:t>Graph</a:t>
            </a:r>
          </a:p>
          <a:p>
            <a:r>
              <a:rPr lang="en-US" sz="2400" b="1" dirty="0">
                <a:solidFill>
                  <a:schemeClr val="bg1"/>
                </a:solidFill>
                <a:latin typeface="Quicksand" panose="02070303000000060000" pitchFamily="18" charset="0"/>
              </a:rPr>
              <a:t>Neural Networks</a:t>
            </a:r>
          </a:p>
        </p:txBody>
      </p:sp>
      <p:pic>
        <p:nvPicPr>
          <p:cNvPr id="17" name="Graphic 16" descr="Blockchain with solid fill">
            <a:extLst>
              <a:ext uri="{FF2B5EF4-FFF2-40B4-BE49-F238E27FC236}">
                <a16:creationId xmlns:a16="http://schemas.microsoft.com/office/drawing/2014/main" id="{1D1212B1-C3B6-4403-8E93-9888B551C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120" y="4883736"/>
            <a:ext cx="1221176" cy="12211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BD11E7-453C-4F4D-9FE7-D4EA6843616F}"/>
              </a:ext>
            </a:extLst>
          </p:cNvPr>
          <p:cNvSpPr txBox="1"/>
          <p:nvPr/>
        </p:nvSpPr>
        <p:spPr>
          <a:xfrm>
            <a:off x="6953096" y="5100341"/>
            <a:ext cx="3514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/>
                <a:latin typeface="Quicksand" panose="02070303000000060000" pitchFamily="18" charset="0"/>
                <a:ea typeface="DengXian" panose="02010600030101010101" pitchFamily="2" charset="-122"/>
              </a:rPr>
              <a:t>Graph Convolutional      Networks</a:t>
            </a:r>
            <a:endParaRPr lang="en-US" sz="3200" b="1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  <p:pic>
        <p:nvPicPr>
          <p:cNvPr id="25" name="Graphic 24" descr="Programmer male with solid fill">
            <a:extLst>
              <a:ext uri="{FF2B5EF4-FFF2-40B4-BE49-F238E27FC236}">
                <a16:creationId xmlns:a16="http://schemas.microsoft.com/office/drawing/2014/main" id="{F3905FCE-401B-4744-849C-F85F0BE98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47409" y="2053717"/>
            <a:ext cx="1385560" cy="13855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AA0DC4A-691D-421E-A582-5478D128F134}"/>
              </a:ext>
            </a:extLst>
          </p:cNvPr>
          <p:cNvSpPr txBox="1"/>
          <p:nvPr/>
        </p:nvSpPr>
        <p:spPr>
          <a:xfrm>
            <a:off x="5511318" y="3667991"/>
            <a:ext cx="252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Quicksand" panose="02070303000000060000" pitchFamily="18" charset="0"/>
              </a:rPr>
              <a:t>Code &amp; Result</a:t>
            </a:r>
          </a:p>
        </p:txBody>
      </p:sp>
      <p:pic>
        <p:nvPicPr>
          <p:cNvPr id="29" name="Graphic 28" descr="Search Inventory with solid fill">
            <a:extLst>
              <a:ext uri="{FF2B5EF4-FFF2-40B4-BE49-F238E27FC236}">
                <a16:creationId xmlns:a16="http://schemas.microsoft.com/office/drawing/2014/main" id="{F14BC7FB-6F92-472E-B126-F5F8CECD05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8832277" y="564763"/>
            <a:ext cx="1251119" cy="12511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9FC3A24-8A74-4AA5-97CE-22C4ACA04963}"/>
              </a:ext>
            </a:extLst>
          </p:cNvPr>
          <p:cNvSpPr txBox="1"/>
          <p:nvPr/>
        </p:nvSpPr>
        <p:spPr>
          <a:xfrm rot="5400000">
            <a:off x="8242132" y="2923425"/>
            <a:ext cx="231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Quicksand" panose="02070303000000060000" pitchFamily="18" charset="0"/>
              </a:rPr>
              <a:t>Application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2DE132-7B6A-4E2A-93BE-DADFC42C1E10}"/>
              </a:ext>
            </a:extLst>
          </p:cNvPr>
          <p:cNvGrpSpPr/>
          <p:nvPr/>
        </p:nvGrpSpPr>
        <p:grpSpPr>
          <a:xfrm>
            <a:off x="1080654" y="1936172"/>
            <a:ext cx="3955472" cy="1492828"/>
            <a:chOff x="1080654" y="1936172"/>
            <a:chExt cx="3955472" cy="14928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EDC7497-8BBD-48DC-BA5F-5DECD14769C8}"/>
                </a:ext>
              </a:extLst>
            </p:cNvPr>
            <p:cNvSpPr/>
            <p:nvPr/>
          </p:nvSpPr>
          <p:spPr>
            <a:xfrm>
              <a:off x="1080654" y="1936172"/>
              <a:ext cx="3955472" cy="1485900"/>
            </a:xfrm>
            <a:prstGeom prst="rect">
              <a:avLst/>
            </a:prstGeom>
            <a:solidFill>
              <a:srgbClr val="42A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Books with solid fill">
              <a:extLst>
                <a:ext uri="{FF2B5EF4-FFF2-40B4-BE49-F238E27FC236}">
                  <a16:creationId xmlns:a16="http://schemas.microsoft.com/office/drawing/2014/main" id="{435BF7DC-877F-4A4E-BEEA-AF59F2612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49741" y="2289297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474342-36AD-46B1-B898-FA9F9B7CEE0F}"/>
                </a:ext>
              </a:extLst>
            </p:cNvPr>
            <p:cNvSpPr txBox="1"/>
            <p:nvPr/>
          </p:nvSpPr>
          <p:spPr>
            <a:xfrm>
              <a:off x="2532926" y="2263623"/>
              <a:ext cx="1982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Quicksand" panose="02070303000000060000" pitchFamily="18" charset="0"/>
                </a:rPr>
                <a:t>Neural Network</a:t>
              </a:r>
            </a:p>
          </p:txBody>
        </p:sp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1" name="Slide Zoom 40">
                  <a:extLst>
                    <a:ext uri="{FF2B5EF4-FFF2-40B4-BE49-F238E27FC236}">
                      <a16:creationId xmlns:a16="http://schemas.microsoft.com/office/drawing/2014/main" id="{2C12F71C-9035-42D7-B7AF-A200E527639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04039722"/>
                    </p:ext>
                  </p:extLst>
                </p:nvPr>
              </p:nvGraphicFramePr>
              <p:xfrm>
                <a:off x="1080654" y="1936172"/>
                <a:ext cx="3955471" cy="1492828"/>
              </p:xfrm>
              <a:graphic>
                <a:graphicData uri="http://schemas.microsoft.com/office/powerpoint/2016/slidezoom">
                  <pslz:sldZm>
                    <pslz:sldZmObj sldId="272" cId="3324685931">
                      <pslz:zmPr id="{B0B0F3C8-9D6E-446B-82FD-9000C619B5BB}" returnToParent="0" imageType="cover" transitionDur="1500">
                        <p166:blipFill xmlns:p166="http://schemas.microsoft.com/office/powerpoint/2016/6/main"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955471" cy="1492828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1" name="Slide Zoom 40">
                  <a:extLst>
                    <a:ext uri="{FF2B5EF4-FFF2-40B4-BE49-F238E27FC236}">
                      <a16:creationId xmlns:a16="http://schemas.microsoft.com/office/drawing/2014/main" id="{2C12F71C-9035-42D7-B7AF-A200E527639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0654" y="1936172"/>
                  <a:ext cx="3955471" cy="149282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10989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97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442BFF0-1572-40B6-B363-DFB1E3E21785}"/>
              </a:ext>
            </a:extLst>
          </p:cNvPr>
          <p:cNvGrpSpPr/>
          <p:nvPr/>
        </p:nvGrpSpPr>
        <p:grpSpPr>
          <a:xfrm>
            <a:off x="957142" y="155884"/>
            <a:ext cx="910921" cy="910921"/>
            <a:chOff x="792479" y="944879"/>
            <a:chExt cx="910921" cy="910921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91B4FF7-56C3-4953-9C11-4101708892D3}"/>
                </a:ext>
              </a:extLst>
            </p:cNvPr>
            <p:cNvSpPr/>
            <p:nvPr/>
          </p:nvSpPr>
          <p:spPr>
            <a:xfrm>
              <a:off x="792479" y="944879"/>
              <a:ext cx="910921" cy="9109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47B4058-B947-4DEC-9DEE-D518650C4AEC}"/>
                </a:ext>
              </a:extLst>
            </p:cNvPr>
            <p:cNvSpPr txBox="1"/>
            <p:nvPr/>
          </p:nvSpPr>
          <p:spPr>
            <a:xfrm>
              <a:off x="1084373" y="1127886"/>
              <a:ext cx="593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Quicksand" panose="02070303000000060000" pitchFamily="18" charset="0"/>
                </a:rPr>
                <a:t>1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1CBF9AD-5F72-4088-BFB9-0A9BFF06049D}"/>
              </a:ext>
            </a:extLst>
          </p:cNvPr>
          <p:cNvGrpSpPr/>
          <p:nvPr/>
        </p:nvGrpSpPr>
        <p:grpSpPr>
          <a:xfrm>
            <a:off x="-988456" y="2963390"/>
            <a:ext cx="1711355" cy="910921"/>
            <a:chOff x="5319053" y="1549259"/>
            <a:chExt cx="1711355" cy="910921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5AFEAC0-9A37-486A-837D-A48900363B6B}"/>
                </a:ext>
              </a:extLst>
            </p:cNvPr>
            <p:cNvSpPr/>
            <p:nvPr/>
          </p:nvSpPr>
          <p:spPr>
            <a:xfrm>
              <a:off x="5319053" y="1549259"/>
              <a:ext cx="910921" cy="9109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09E99CA-61F6-4C3C-8E89-7032E9DAF5B3}"/>
                </a:ext>
              </a:extLst>
            </p:cNvPr>
            <p:cNvSpPr txBox="1"/>
            <p:nvPr/>
          </p:nvSpPr>
          <p:spPr>
            <a:xfrm>
              <a:off x="5510820" y="1741941"/>
              <a:ext cx="15195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Quicksand" panose="02070303000000060000" pitchFamily="18" charset="0"/>
                </a:rPr>
                <a:t>3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7643BBF-AF4A-4ADD-AFC3-96ECCEEB07DC}"/>
              </a:ext>
            </a:extLst>
          </p:cNvPr>
          <p:cNvGrpSpPr/>
          <p:nvPr/>
        </p:nvGrpSpPr>
        <p:grpSpPr>
          <a:xfrm>
            <a:off x="-988456" y="4389172"/>
            <a:ext cx="2164479" cy="910921"/>
            <a:chOff x="3977541" y="3947159"/>
            <a:chExt cx="2164479" cy="910921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D3DB1D6-4509-42DD-B919-560CD01FF20B}"/>
                </a:ext>
              </a:extLst>
            </p:cNvPr>
            <p:cNvSpPr/>
            <p:nvPr/>
          </p:nvSpPr>
          <p:spPr>
            <a:xfrm>
              <a:off x="3977541" y="3947159"/>
              <a:ext cx="910921" cy="9109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927F1DA-D5F7-44ED-AA75-99F40F19BE2D}"/>
                </a:ext>
              </a:extLst>
            </p:cNvPr>
            <p:cNvSpPr txBox="1"/>
            <p:nvPr/>
          </p:nvSpPr>
          <p:spPr>
            <a:xfrm>
              <a:off x="4154194" y="4149472"/>
              <a:ext cx="1987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Quicksand" panose="02070303000000060000" pitchFamily="18" charset="0"/>
                </a:rPr>
                <a:t>4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ACBD273-567F-426A-8254-CB8C78E48899}"/>
              </a:ext>
            </a:extLst>
          </p:cNvPr>
          <p:cNvGrpSpPr/>
          <p:nvPr/>
        </p:nvGrpSpPr>
        <p:grpSpPr>
          <a:xfrm>
            <a:off x="-986423" y="5776682"/>
            <a:ext cx="1887950" cy="910921"/>
            <a:chOff x="1167548" y="3798575"/>
            <a:chExt cx="1887950" cy="910921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1266092-A8BF-4A4F-B3AB-B3F8A1255FFA}"/>
                </a:ext>
              </a:extLst>
            </p:cNvPr>
            <p:cNvSpPr/>
            <p:nvPr/>
          </p:nvSpPr>
          <p:spPr>
            <a:xfrm>
              <a:off x="1167548" y="3798575"/>
              <a:ext cx="910921" cy="9109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E87135D-7558-4DB3-A581-0C0F767F13E9}"/>
                </a:ext>
              </a:extLst>
            </p:cNvPr>
            <p:cNvSpPr txBox="1"/>
            <p:nvPr/>
          </p:nvSpPr>
          <p:spPr>
            <a:xfrm>
              <a:off x="1386402" y="3992425"/>
              <a:ext cx="1669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Quicksand" panose="02070303000000060000" pitchFamily="18" charset="0"/>
                </a:rPr>
                <a:t>5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6B69F76-19F0-4546-AF85-65CA7F17E7E4}"/>
              </a:ext>
            </a:extLst>
          </p:cNvPr>
          <p:cNvGrpSpPr/>
          <p:nvPr/>
        </p:nvGrpSpPr>
        <p:grpSpPr>
          <a:xfrm>
            <a:off x="-980462" y="1573442"/>
            <a:ext cx="910921" cy="910921"/>
            <a:chOff x="3414452" y="2255519"/>
            <a:chExt cx="910921" cy="910921"/>
          </a:xfrm>
          <a:solidFill>
            <a:schemeClr val="bg1"/>
          </a:solidFill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424814-72FF-47BA-AA1B-BCB0F9ACFE14}"/>
                </a:ext>
              </a:extLst>
            </p:cNvPr>
            <p:cNvSpPr/>
            <p:nvPr/>
          </p:nvSpPr>
          <p:spPr>
            <a:xfrm>
              <a:off x="3414452" y="2255519"/>
              <a:ext cx="910921" cy="9109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95525C0-75F8-4C92-933B-73BE167FB5C9}"/>
                </a:ext>
              </a:extLst>
            </p:cNvPr>
            <p:cNvSpPr txBox="1"/>
            <p:nvPr/>
          </p:nvSpPr>
          <p:spPr>
            <a:xfrm>
              <a:off x="3650433" y="2419319"/>
              <a:ext cx="477734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Quicksand" panose="02070303000000060000" pitchFamily="18" charset="0"/>
                </a:rPr>
                <a:t>2</a:t>
              </a:r>
            </a:p>
          </p:txBody>
        </p:sp>
      </p:grp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E575313D-51C1-4825-988A-393CBF1F5AFA}"/>
              </a:ext>
            </a:extLst>
          </p:cNvPr>
          <p:cNvSpPr/>
          <p:nvPr/>
        </p:nvSpPr>
        <p:spPr>
          <a:xfrm rot="5400000" flipH="1" flipV="1">
            <a:off x="-6879510" y="283808"/>
            <a:ext cx="15080156" cy="1414444"/>
          </a:xfrm>
          <a:custGeom>
            <a:avLst/>
            <a:gdLst>
              <a:gd name="connsiteX0" fmla="*/ 15080156 w 15080156"/>
              <a:gd name="connsiteY0" fmla="*/ 1414444 h 1414444"/>
              <a:gd name="connsiteX1" fmla="*/ 8864519 w 15080156"/>
              <a:gd name="connsiteY1" fmla="*/ 1414444 h 1414444"/>
              <a:gd name="connsiteX2" fmla="*/ 7926717 w 15080156"/>
              <a:gd name="connsiteY2" fmla="*/ 738859 h 1414444"/>
              <a:gd name="connsiteX3" fmla="*/ 6999064 w 15080156"/>
              <a:gd name="connsiteY3" fmla="*/ 1414444 h 1414444"/>
              <a:gd name="connsiteX4" fmla="*/ 0 w 15080156"/>
              <a:gd name="connsiteY4" fmla="*/ 1414444 h 1414444"/>
              <a:gd name="connsiteX5" fmla="*/ 0 w 15080156"/>
              <a:gd name="connsiteY5" fmla="*/ 0 h 1414444"/>
              <a:gd name="connsiteX6" fmla="*/ 15080156 w 15080156"/>
              <a:gd name="connsiteY6" fmla="*/ 0 h 1414444"/>
              <a:gd name="connsiteX7" fmla="*/ 15080156 w 15080156"/>
              <a:gd name="connsiteY7" fmla="*/ 1414444 h 1414444"/>
              <a:gd name="connsiteX0" fmla="*/ 15080156 w 15080156"/>
              <a:gd name="connsiteY0" fmla="*/ 1414444 h 1414444"/>
              <a:gd name="connsiteX1" fmla="*/ 8864519 w 15080156"/>
              <a:gd name="connsiteY1" fmla="*/ 1414444 h 1414444"/>
              <a:gd name="connsiteX2" fmla="*/ 7926717 w 15080156"/>
              <a:gd name="connsiteY2" fmla="*/ 738859 h 1414444"/>
              <a:gd name="connsiteX3" fmla="*/ 6999064 w 15080156"/>
              <a:gd name="connsiteY3" fmla="*/ 1414444 h 1414444"/>
              <a:gd name="connsiteX4" fmla="*/ 0 w 15080156"/>
              <a:gd name="connsiteY4" fmla="*/ 1414444 h 1414444"/>
              <a:gd name="connsiteX5" fmla="*/ 0 w 15080156"/>
              <a:gd name="connsiteY5" fmla="*/ 0 h 1414444"/>
              <a:gd name="connsiteX6" fmla="*/ 15080156 w 15080156"/>
              <a:gd name="connsiteY6" fmla="*/ 0 h 1414444"/>
              <a:gd name="connsiteX7" fmla="*/ 15080156 w 15080156"/>
              <a:gd name="connsiteY7" fmla="*/ 1414444 h 1414444"/>
              <a:gd name="connsiteX0" fmla="*/ 15080156 w 15080156"/>
              <a:gd name="connsiteY0" fmla="*/ 1414444 h 1414444"/>
              <a:gd name="connsiteX1" fmla="*/ 8864519 w 15080156"/>
              <a:gd name="connsiteY1" fmla="*/ 1414444 h 1414444"/>
              <a:gd name="connsiteX2" fmla="*/ 7926717 w 15080156"/>
              <a:gd name="connsiteY2" fmla="*/ 738859 h 1414444"/>
              <a:gd name="connsiteX3" fmla="*/ 6999064 w 15080156"/>
              <a:gd name="connsiteY3" fmla="*/ 1414444 h 1414444"/>
              <a:gd name="connsiteX4" fmla="*/ 0 w 15080156"/>
              <a:gd name="connsiteY4" fmla="*/ 1414444 h 1414444"/>
              <a:gd name="connsiteX5" fmla="*/ 0 w 15080156"/>
              <a:gd name="connsiteY5" fmla="*/ 0 h 1414444"/>
              <a:gd name="connsiteX6" fmla="*/ 15080156 w 15080156"/>
              <a:gd name="connsiteY6" fmla="*/ 0 h 1414444"/>
              <a:gd name="connsiteX7" fmla="*/ 15080156 w 15080156"/>
              <a:gd name="connsiteY7" fmla="*/ 1414444 h 1414444"/>
              <a:gd name="connsiteX0" fmla="*/ 15080156 w 15080156"/>
              <a:gd name="connsiteY0" fmla="*/ 1414444 h 1414444"/>
              <a:gd name="connsiteX1" fmla="*/ 8864519 w 15080156"/>
              <a:gd name="connsiteY1" fmla="*/ 1414444 h 1414444"/>
              <a:gd name="connsiteX2" fmla="*/ 7926717 w 15080156"/>
              <a:gd name="connsiteY2" fmla="*/ 738859 h 1414444"/>
              <a:gd name="connsiteX3" fmla="*/ 6999064 w 15080156"/>
              <a:gd name="connsiteY3" fmla="*/ 1414444 h 1414444"/>
              <a:gd name="connsiteX4" fmla="*/ 0 w 15080156"/>
              <a:gd name="connsiteY4" fmla="*/ 1414444 h 1414444"/>
              <a:gd name="connsiteX5" fmla="*/ 0 w 15080156"/>
              <a:gd name="connsiteY5" fmla="*/ 0 h 1414444"/>
              <a:gd name="connsiteX6" fmla="*/ 15080156 w 15080156"/>
              <a:gd name="connsiteY6" fmla="*/ 0 h 1414444"/>
              <a:gd name="connsiteX7" fmla="*/ 15080156 w 15080156"/>
              <a:gd name="connsiteY7" fmla="*/ 1414444 h 1414444"/>
              <a:gd name="connsiteX0" fmla="*/ 15080156 w 15080156"/>
              <a:gd name="connsiteY0" fmla="*/ 1414444 h 1414444"/>
              <a:gd name="connsiteX1" fmla="*/ 8864519 w 15080156"/>
              <a:gd name="connsiteY1" fmla="*/ 1414444 h 1414444"/>
              <a:gd name="connsiteX2" fmla="*/ 7926717 w 15080156"/>
              <a:gd name="connsiteY2" fmla="*/ 738859 h 1414444"/>
              <a:gd name="connsiteX3" fmla="*/ 6999064 w 15080156"/>
              <a:gd name="connsiteY3" fmla="*/ 1414444 h 1414444"/>
              <a:gd name="connsiteX4" fmla="*/ 0 w 15080156"/>
              <a:gd name="connsiteY4" fmla="*/ 1414444 h 1414444"/>
              <a:gd name="connsiteX5" fmla="*/ 0 w 15080156"/>
              <a:gd name="connsiteY5" fmla="*/ 0 h 1414444"/>
              <a:gd name="connsiteX6" fmla="*/ 15080156 w 15080156"/>
              <a:gd name="connsiteY6" fmla="*/ 0 h 1414444"/>
              <a:gd name="connsiteX7" fmla="*/ 15080156 w 15080156"/>
              <a:gd name="connsiteY7" fmla="*/ 1414444 h 1414444"/>
              <a:gd name="connsiteX0" fmla="*/ 15080156 w 15080156"/>
              <a:gd name="connsiteY0" fmla="*/ 1414444 h 1414444"/>
              <a:gd name="connsiteX1" fmla="*/ 8864519 w 15080156"/>
              <a:gd name="connsiteY1" fmla="*/ 1414444 h 1414444"/>
              <a:gd name="connsiteX2" fmla="*/ 7886077 w 15080156"/>
              <a:gd name="connsiteY2" fmla="*/ 881099 h 1414444"/>
              <a:gd name="connsiteX3" fmla="*/ 6999064 w 15080156"/>
              <a:gd name="connsiteY3" fmla="*/ 1414444 h 1414444"/>
              <a:gd name="connsiteX4" fmla="*/ 0 w 15080156"/>
              <a:gd name="connsiteY4" fmla="*/ 1414444 h 1414444"/>
              <a:gd name="connsiteX5" fmla="*/ 0 w 15080156"/>
              <a:gd name="connsiteY5" fmla="*/ 0 h 1414444"/>
              <a:gd name="connsiteX6" fmla="*/ 15080156 w 15080156"/>
              <a:gd name="connsiteY6" fmla="*/ 0 h 1414444"/>
              <a:gd name="connsiteX7" fmla="*/ 15080156 w 15080156"/>
              <a:gd name="connsiteY7" fmla="*/ 1414444 h 1414444"/>
              <a:gd name="connsiteX0" fmla="*/ 15080156 w 15080156"/>
              <a:gd name="connsiteY0" fmla="*/ 1414444 h 1414444"/>
              <a:gd name="connsiteX1" fmla="*/ 8864519 w 15080156"/>
              <a:gd name="connsiteY1" fmla="*/ 1414444 h 1414444"/>
              <a:gd name="connsiteX2" fmla="*/ 7911477 w 15080156"/>
              <a:gd name="connsiteY2" fmla="*/ 881099 h 1414444"/>
              <a:gd name="connsiteX3" fmla="*/ 6999064 w 15080156"/>
              <a:gd name="connsiteY3" fmla="*/ 1414444 h 1414444"/>
              <a:gd name="connsiteX4" fmla="*/ 0 w 15080156"/>
              <a:gd name="connsiteY4" fmla="*/ 1414444 h 1414444"/>
              <a:gd name="connsiteX5" fmla="*/ 0 w 15080156"/>
              <a:gd name="connsiteY5" fmla="*/ 0 h 1414444"/>
              <a:gd name="connsiteX6" fmla="*/ 15080156 w 15080156"/>
              <a:gd name="connsiteY6" fmla="*/ 0 h 1414444"/>
              <a:gd name="connsiteX7" fmla="*/ 15080156 w 15080156"/>
              <a:gd name="connsiteY7" fmla="*/ 1414444 h 141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80156" h="1414444">
                <a:moveTo>
                  <a:pt x="15080156" y="1414444"/>
                </a:moveTo>
                <a:lnTo>
                  <a:pt x="8864519" y="1414444"/>
                </a:lnTo>
                <a:cubicBezTo>
                  <a:pt x="8353798" y="1407689"/>
                  <a:pt x="8415386" y="878027"/>
                  <a:pt x="7911477" y="881099"/>
                </a:cubicBezTo>
                <a:cubicBezTo>
                  <a:pt x="7407568" y="884171"/>
                  <a:pt x="7428297" y="1408324"/>
                  <a:pt x="6999064" y="1414444"/>
                </a:cubicBezTo>
                <a:lnTo>
                  <a:pt x="0" y="1414444"/>
                </a:lnTo>
                <a:lnTo>
                  <a:pt x="0" y="0"/>
                </a:lnTo>
                <a:lnTo>
                  <a:pt x="15080156" y="0"/>
                </a:lnTo>
                <a:lnTo>
                  <a:pt x="15080156" y="14144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4909884-EA5B-4BD6-A468-E2CA2D1F726B}"/>
              </a:ext>
            </a:extLst>
          </p:cNvPr>
          <p:cNvSpPr txBox="1"/>
          <p:nvPr/>
        </p:nvSpPr>
        <p:spPr>
          <a:xfrm>
            <a:off x="436121" y="3083390"/>
            <a:ext cx="465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Quicksand" panose="02070303000000060000" pitchFamily="18" charset="0"/>
              </a:rPr>
              <a:t>2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8FD59B-3C45-4722-99AC-E2E684B8DF7F}"/>
              </a:ext>
            </a:extLst>
          </p:cNvPr>
          <p:cNvSpPr txBox="1"/>
          <p:nvPr/>
        </p:nvSpPr>
        <p:spPr>
          <a:xfrm>
            <a:off x="465241" y="5897850"/>
            <a:ext cx="166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Quicksand" panose="02070303000000060000" pitchFamily="18" charset="0"/>
              </a:rPr>
              <a:t>3</a:t>
            </a:r>
          </a:p>
        </p:txBody>
      </p:sp>
      <p:sp>
        <p:nvSpPr>
          <p:cNvPr id="65" name="Oval 64">
            <a:hlinkClick r:id="rId2" action="ppaction://hlinksldjump"/>
            <a:extLst>
              <a:ext uri="{FF2B5EF4-FFF2-40B4-BE49-F238E27FC236}">
                <a16:creationId xmlns:a16="http://schemas.microsoft.com/office/drawing/2014/main" id="{611A3037-BB34-4C61-9706-31DF94F094D5}"/>
              </a:ext>
            </a:extLst>
          </p:cNvPr>
          <p:cNvSpPr/>
          <p:nvPr/>
        </p:nvSpPr>
        <p:spPr>
          <a:xfrm>
            <a:off x="26987" y="2813793"/>
            <a:ext cx="1158240" cy="115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hlinkClick r:id="" action="ppaction://noaction"/>
            <a:extLst>
              <a:ext uri="{FF2B5EF4-FFF2-40B4-BE49-F238E27FC236}">
                <a16:creationId xmlns:a16="http://schemas.microsoft.com/office/drawing/2014/main" id="{8C9D948A-E1EE-49D6-8940-F1D3594790F5}"/>
              </a:ext>
            </a:extLst>
          </p:cNvPr>
          <p:cNvSpPr/>
          <p:nvPr/>
        </p:nvSpPr>
        <p:spPr>
          <a:xfrm>
            <a:off x="81448" y="5580340"/>
            <a:ext cx="1158240" cy="115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41E49E0A-7BA8-4F2E-9F60-DA9217902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2006" y="0"/>
            <a:ext cx="1822485" cy="182248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1B232AF-9C2D-475C-9BA3-DD1633493311}"/>
              </a:ext>
            </a:extLst>
          </p:cNvPr>
          <p:cNvGrpSpPr/>
          <p:nvPr/>
        </p:nvGrpSpPr>
        <p:grpSpPr>
          <a:xfrm>
            <a:off x="1686744" y="3957893"/>
            <a:ext cx="2448938" cy="2333430"/>
            <a:chOff x="2019153" y="3901115"/>
            <a:chExt cx="1836285" cy="1915568"/>
          </a:xfrm>
          <a:solidFill>
            <a:schemeClr val="bg1">
              <a:lumMod val="85000"/>
            </a:schemeClr>
          </a:solidFill>
        </p:grpSpPr>
        <p:pic>
          <p:nvPicPr>
            <p:cNvPr id="19" name="Graphic 18" descr="Robot with solid fill">
              <a:extLst>
                <a:ext uri="{FF2B5EF4-FFF2-40B4-BE49-F238E27FC236}">
                  <a16:creationId xmlns:a16="http://schemas.microsoft.com/office/drawing/2014/main" id="{922D6C86-FBF3-44AB-9013-F4E764F31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88886" y="4450131"/>
              <a:ext cx="1366552" cy="1366552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D585923-7003-4F28-8312-87EE248BD7B2}"/>
                </a:ext>
              </a:extLst>
            </p:cNvPr>
            <p:cNvGrpSpPr/>
            <p:nvPr/>
          </p:nvGrpSpPr>
          <p:grpSpPr>
            <a:xfrm>
              <a:off x="2019153" y="3901115"/>
              <a:ext cx="878345" cy="924003"/>
              <a:chOff x="3622969" y="3042574"/>
              <a:chExt cx="1471392" cy="1547878"/>
            </a:xfrm>
            <a:grpFill/>
          </p:grpSpPr>
          <p:pic>
            <p:nvPicPr>
              <p:cNvPr id="8" name="Graphic 7" descr="Brain in head outline">
                <a:extLst>
                  <a:ext uri="{FF2B5EF4-FFF2-40B4-BE49-F238E27FC236}">
                    <a16:creationId xmlns:a16="http://schemas.microsoft.com/office/drawing/2014/main" id="{D31BF237-4B68-4BCB-A346-B030D85E2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20517444">
                <a:off x="3937521" y="330567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Cloud 19">
                <a:extLst>
                  <a:ext uri="{FF2B5EF4-FFF2-40B4-BE49-F238E27FC236}">
                    <a16:creationId xmlns:a16="http://schemas.microsoft.com/office/drawing/2014/main" id="{B7005FC1-36C9-4A14-BFBB-FDBF3F5DB618}"/>
                  </a:ext>
                </a:extLst>
              </p:cNvPr>
              <p:cNvSpPr/>
              <p:nvPr/>
            </p:nvSpPr>
            <p:spPr>
              <a:xfrm rot="20517444">
                <a:off x="3622969" y="3042574"/>
                <a:ext cx="1471392" cy="1547878"/>
              </a:xfrm>
              <a:prstGeom prst="cloud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42" name="Graphic 41" descr="Arrow: Slight curve outline">
            <a:extLst>
              <a:ext uri="{FF2B5EF4-FFF2-40B4-BE49-F238E27FC236}">
                <a16:creationId xmlns:a16="http://schemas.microsoft.com/office/drawing/2014/main" id="{B5C51AD0-E369-4311-B03C-991912B626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005557">
            <a:off x="2206591" y="2257037"/>
            <a:ext cx="1157976" cy="1157976"/>
          </a:xfrm>
          <a:prstGeom prst="rect">
            <a:avLst/>
          </a:prstGeom>
        </p:spPr>
      </p:pic>
      <p:pic>
        <p:nvPicPr>
          <p:cNvPr id="72" name="Graphic 71" descr="Arrow: Slight curve outline">
            <a:extLst>
              <a:ext uri="{FF2B5EF4-FFF2-40B4-BE49-F238E27FC236}">
                <a16:creationId xmlns:a16="http://schemas.microsoft.com/office/drawing/2014/main" id="{436EEDF2-05BE-4CC7-9B26-B98E86F53B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00733" y="5249502"/>
            <a:ext cx="1296696" cy="1296696"/>
          </a:xfrm>
          <a:prstGeom prst="rect">
            <a:avLst/>
          </a:prstGeom>
        </p:spPr>
      </p:pic>
      <p:pic>
        <p:nvPicPr>
          <p:cNvPr id="44" name="Graphic 43" descr="Calculator with solid fill">
            <a:extLst>
              <a:ext uri="{FF2B5EF4-FFF2-40B4-BE49-F238E27FC236}">
                <a16:creationId xmlns:a16="http://schemas.microsoft.com/office/drawing/2014/main" id="{A37F77E1-CE1D-4687-89E9-B46B35A650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42916" y="4591485"/>
            <a:ext cx="1732389" cy="173238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0ED20B4-DCAE-4D50-98CA-D00CC4FDC106}"/>
              </a:ext>
            </a:extLst>
          </p:cNvPr>
          <p:cNvSpPr txBox="1"/>
          <p:nvPr/>
        </p:nvSpPr>
        <p:spPr>
          <a:xfrm>
            <a:off x="4647848" y="2571296"/>
            <a:ext cx="39485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>
                    <a:lumMod val="85000"/>
                  </a:schemeClr>
                </a:solidFill>
                <a:latin typeface="Amatic" panose="02000803000000000000" pitchFamily="2" charset="0"/>
                <a:cs typeface="Aharoni" panose="020B0604020202020204" pitchFamily="2" charset="-79"/>
              </a:rPr>
              <a:t>Neural Network</a:t>
            </a:r>
          </a:p>
        </p:txBody>
      </p:sp>
      <p:pic>
        <p:nvPicPr>
          <p:cNvPr id="76" name="Graphic 75" descr="Arrow: Slight curve outline">
            <a:extLst>
              <a:ext uri="{FF2B5EF4-FFF2-40B4-BE49-F238E27FC236}">
                <a16:creationId xmlns:a16="http://schemas.microsoft.com/office/drawing/2014/main" id="{84D22663-DF5D-4314-A1F9-8B7775B596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5816612">
            <a:off x="9123498" y="2596413"/>
            <a:ext cx="1157976" cy="1157976"/>
          </a:xfrm>
          <a:prstGeom prst="rect">
            <a:avLst/>
          </a:prstGeom>
        </p:spPr>
      </p:pic>
      <p:pic>
        <p:nvPicPr>
          <p:cNvPr id="81" name="Graphic 80" descr="Server with solid fill">
            <a:extLst>
              <a:ext uri="{FF2B5EF4-FFF2-40B4-BE49-F238E27FC236}">
                <a16:creationId xmlns:a16="http://schemas.microsoft.com/office/drawing/2014/main" id="{6F6A19B1-376B-4513-8460-637EB84E6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9445" y="1256807"/>
            <a:ext cx="825728" cy="825728"/>
          </a:xfrm>
          <a:prstGeom prst="rect">
            <a:avLst/>
          </a:prstGeom>
        </p:spPr>
      </p:pic>
      <p:pic>
        <p:nvPicPr>
          <p:cNvPr id="84" name="Graphic 83" descr="Server with solid fill">
            <a:extLst>
              <a:ext uri="{FF2B5EF4-FFF2-40B4-BE49-F238E27FC236}">
                <a16:creationId xmlns:a16="http://schemas.microsoft.com/office/drawing/2014/main" id="{5E83E9A1-BCE9-4590-A243-C0791976B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586" y="1268877"/>
            <a:ext cx="825728" cy="825728"/>
          </a:xfrm>
          <a:prstGeom prst="rect">
            <a:avLst/>
          </a:prstGeom>
        </p:spPr>
      </p:pic>
      <p:pic>
        <p:nvPicPr>
          <p:cNvPr id="85" name="Graphic 84" descr="Server with solid fill">
            <a:extLst>
              <a:ext uri="{FF2B5EF4-FFF2-40B4-BE49-F238E27FC236}">
                <a16:creationId xmlns:a16="http://schemas.microsoft.com/office/drawing/2014/main" id="{EE312270-22EF-4C8F-BAB7-7D75A429D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3778" y="275384"/>
            <a:ext cx="825728" cy="825728"/>
          </a:xfrm>
          <a:prstGeom prst="rect">
            <a:avLst/>
          </a:prstGeom>
        </p:spPr>
      </p:pic>
      <p:pic>
        <p:nvPicPr>
          <p:cNvPr id="86" name="Graphic 85" descr="Arrow: Slight curve outline">
            <a:extLst>
              <a:ext uri="{FF2B5EF4-FFF2-40B4-BE49-F238E27FC236}">
                <a16:creationId xmlns:a16="http://schemas.microsoft.com/office/drawing/2014/main" id="{2D2EE4DD-F01A-4BD0-9EE5-AAA05F1548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6091517">
            <a:off x="8602303" y="890080"/>
            <a:ext cx="427087" cy="427087"/>
          </a:xfrm>
          <a:prstGeom prst="rect">
            <a:avLst/>
          </a:prstGeom>
        </p:spPr>
      </p:pic>
      <p:pic>
        <p:nvPicPr>
          <p:cNvPr id="87" name="Graphic 86" descr="Arrow: Slight curve outline">
            <a:extLst>
              <a:ext uri="{FF2B5EF4-FFF2-40B4-BE49-F238E27FC236}">
                <a16:creationId xmlns:a16="http://schemas.microsoft.com/office/drawing/2014/main" id="{F1D27134-1597-424E-994A-E3D8D1C3CB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597010">
            <a:off x="9132336" y="1556164"/>
            <a:ext cx="427087" cy="427087"/>
          </a:xfrm>
          <a:prstGeom prst="rect">
            <a:avLst/>
          </a:prstGeom>
        </p:spPr>
      </p:pic>
      <p:pic>
        <p:nvPicPr>
          <p:cNvPr id="88" name="Graphic 87" descr="Arrow: Slight curve outline">
            <a:extLst>
              <a:ext uri="{FF2B5EF4-FFF2-40B4-BE49-F238E27FC236}">
                <a16:creationId xmlns:a16="http://schemas.microsoft.com/office/drawing/2014/main" id="{CF90A877-36E7-4A4E-BF26-B81ADFB7AD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759041">
            <a:off x="9714069" y="878201"/>
            <a:ext cx="427087" cy="4270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FFC20D-7D71-452A-AEFD-3EEDB618398F}"/>
              </a:ext>
            </a:extLst>
          </p:cNvPr>
          <p:cNvSpPr txBox="1"/>
          <p:nvPr/>
        </p:nvSpPr>
        <p:spPr>
          <a:xfrm>
            <a:off x="3716032" y="236322"/>
            <a:ext cx="1842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Quicksand" panose="02070303000000060000" pitchFamily="18" charset="0"/>
                <a:cs typeface="Times New Roman" panose="02020603050405020304" pitchFamily="18" charset="0"/>
              </a:rPr>
              <a:t>Collection of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63F32-633D-4631-8387-A3DDAA5ADB15}"/>
              </a:ext>
            </a:extLst>
          </p:cNvPr>
          <p:cNvSpPr txBox="1"/>
          <p:nvPr/>
        </p:nvSpPr>
        <p:spPr>
          <a:xfrm>
            <a:off x="5344527" y="1562055"/>
            <a:ext cx="2981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Quicksand" panose="02070303000000060000" pitchFamily="18" charset="0"/>
              </a:rPr>
              <a:t>Basic relationship of 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E2959-64DA-465C-82EF-FD7FB5773F45}"/>
              </a:ext>
            </a:extLst>
          </p:cNvPr>
          <p:cNvSpPr txBox="1"/>
          <p:nvPr/>
        </p:nvSpPr>
        <p:spPr>
          <a:xfrm>
            <a:off x="3644470" y="3972033"/>
            <a:ext cx="234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Quicksand" panose="02070303000000060000" pitchFamily="18" charset="0"/>
              </a:rPr>
              <a:t>Works like a human brain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2B74F7-A485-4AE6-A75C-269B6B96F207}"/>
              </a:ext>
            </a:extLst>
          </p:cNvPr>
          <p:cNvSpPr txBox="1"/>
          <p:nvPr/>
        </p:nvSpPr>
        <p:spPr>
          <a:xfrm>
            <a:off x="7437028" y="4889932"/>
            <a:ext cx="234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Quicksand" panose="02070303000000060000" pitchFamily="18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32468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65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69A8E7D-C1F7-4C7D-B618-6E98F2C587A7}"/>
              </a:ext>
            </a:extLst>
          </p:cNvPr>
          <p:cNvGrpSpPr/>
          <p:nvPr/>
        </p:nvGrpSpPr>
        <p:grpSpPr>
          <a:xfrm>
            <a:off x="977504" y="2963390"/>
            <a:ext cx="910921" cy="910921"/>
            <a:chOff x="5319053" y="1549259"/>
            <a:chExt cx="910921" cy="91092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3E01AE-E665-4EFD-8AB3-6894426E64D0}"/>
                </a:ext>
              </a:extLst>
            </p:cNvPr>
            <p:cNvSpPr/>
            <p:nvPr/>
          </p:nvSpPr>
          <p:spPr>
            <a:xfrm>
              <a:off x="5319053" y="1549259"/>
              <a:ext cx="910921" cy="9109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C8ECA4-8D57-477F-B343-25A824177E35}"/>
                </a:ext>
              </a:extLst>
            </p:cNvPr>
            <p:cNvSpPr txBox="1"/>
            <p:nvPr/>
          </p:nvSpPr>
          <p:spPr>
            <a:xfrm>
              <a:off x="5569782" y="1724661"/>
              <a:ext cx="3678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Quicksand" panose="02070303000000060000" pitchFamily="18" charset="0"/>
                </a:rPr>
                <a:t>2</a:t>
              </a:r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02F3622-E212-4948-B733-22BDDDC9C889}"/>
              </a:ext>
            </a:extLst>
          </p:cNvPr>
          <p:cNvSpPr/>
          <p:nvPr/>
        </p:nvSpPr>
        <p:spPr>
          <a:xfrm rot="5400000" flipH="1" flipV="1">
            <a:off x="-6879510" y="3072541"/>
            <a:ext cx="15080156" cy="1414444"/>
          </a:xfrm>
          <a:custGeom>
            <a:avLst/>
            <a:gdLst>
              <a:gd name="connsiteX0" fmla="*/ 15080156 w 15080156"/>
              <a:gd name="connsiteY0" fmla="*/ 1414444 h 1414444"/>
              <a:gd name="connsiteX1" fmla="*/ 8864519 w 15080156"/>
              <a:gd name="connsiteY1" fmla="*/ 1414444 h 1414444"/>
              <a:gd name="connsiteX2" fmla="*/ 7926717 w 15080156"/>
              <a:gd name="connsiteY2" fmla="*/ 738859 h 1414444"/>
              <a:gd name="connsiteX3" fmla="*/ 6999064 w 15080156"/>
              <a:gd name="connsiteY3" fmla="*/ 1414444 h 1414444"/>
              <a:gd name="connsiteX4" fmla="*/ 0 w 15080156"/>
              <a:gd name="connsiteY4" fmla="*/ 1414444 h 1414444"/>
              <a:gd name="connsiteX5" fmla="*/ 0 w 15080156"/>
              <a:gd name="connsiteY5" fmla="*/ 0 h 1414444"/>
              <a:gd name="connsiteX6" fmla="*/ 15080156 w 15080156"/>
              <a:gd name="connsiteY6" fmla="*/ 0 h 1414444"/>
              <a:gd name="connsiteX7" fmla="*/ 15080156 w 15080156"/>
              <a:gd name="connsiteY7" fmla="*/ 1414444 h 1414444"/>
              <a:gd name="connsiteX0" fmla="*/ 15080156 w 15080156"/>
              <a:gd name="connsiteY0" fmla="*/ 1414444 h 1414444"/>
              <a:gd name="connsiteX1" fmla="*/ 8864519 w 15080156"/>
              <a:gd name="connsiteY1" fmla="*/ 1414444 h 1414444"/>
              <a:gd name="connsiteX2" fmla="*/ 7926717 w 15080156"/>
              <a:gd name="connsiteY2" fmla="*/ 738859 h 1414444"/>
              <a:gd name="connsiteX3" fmla="*/ 6999064 w 15080156"/>
              <a:gd name="connsiteY3" fmla="*/ 1414444 h 1414444"/>
              <a:gd name="connsiteX4" fmla="*/ 0 w 15080156"/>
              <a:gd name="connsiteY4" fmla="*/ 1414444 h 1414444"/>
              <a:gd name="connsiteX5" fmla="*/ 0 w 15080156"/>
              <a:gd name="connsiteY5" fmla="*/ 0 h 1414444"/>
              <a:gd name="connsiteX6" fmla="*/ 15080156 w 15080156"/>
              <a:gd name="connsiteY6" fmla="*/ 0 h 1414444"/>
              <a:gd name="connsiteX7" fmla="*/ 15080156 w 15080156"/>
              <a:gd name="connsiteY7" fmla="*/ 1414444 h 1414444"/>
              <a:gd name="connsiteX0" fmla="*/ 15080156 w 15080156"/>
              <a:gd name="connsiteY0" fmla="*/ 1414444 h 1414444"/>
              <a:gd name="connsiteX1" fmla="*/ 8864519 w 15080156"/>
              <a:gd name="connsiteY1" fmla="*/ 1414444 h 1414444"/>
              <a:gd name="connsiteX2" fmla="*/ 7926717 w 15080156"/>
              <a:gd name="connsiteY2" fmla="*/ 738859 h 1414444"/>
              <a:gd name="connsiteX3" fmla="*/ 6999064 w 15080156"/>
              <a:gd name="connsiteY3" fmla="*/ 1414444 h 1414444"/>
              <a:gd name="connsiteX4" fmla="*/ 0 w 15080156"/>
              <a:gd name="connsiteY4" fmla="*/ 1414444 h 1414444"/>
              <a:gd name="connsiteX5" fmla="*/ 0 w 15080156"/>
              <a:gd name="connsiteY5" fmla="*/ 0 h 1414444"/>
              <a:gd name="connsiteX6" fmla="*/ 15080156 w 15080156"/>
              <a:gd name="connsiteY6" fmla="*/ 0 h 1414444"/>
              <a:gd name="connsiteX7" fmla="*/ 15080156 w 15080156"/>
              <a:gd name="connsiteY7" fmla="*/ 1414444 h 1414444"/>
              <a:gd name="connsiteX0" fmla="*/ 15080156 w 15080156"/>
              <a:gd name="connsiteY0" fmla="*/ 1414444 h 1414444"/>
              <a:gd name="connsiteX1" fmla="*/ 8864519 w 15080156"/>
              <a:gd name="connsiteY1" fmla="*/ 1414444 h 1414444"/>
              <a:gd name="connsiteX2" fmla="*/ 7926717 w 15080156"/>
              <a:gd name="connsiteY2" fmla="*/ 738859 h 1414444"/>
              <a:gd name="connsiteX3" fmla="*/ 6999064 w 15080156"/>
              <a:gd name="connsiteY3" fmla="*/ 1414444 h 1414444"/>
              <a:gd name="connsiteX4" fmla="*/ 0 w 15080156"/>
              <a:gd name="connsiteY4" fmla="*/ 1414444 h 1414444"/>
              <a:gd name="connsiteX5" fmla="*/ 0 w 15080156"/>
              <a:gd name="connsiteY5" fmla="*/ 0 h 1414444"/>
              <a:gd name="connsiteX6" fmla="*/ 15080156 w 15080156"/>
              <a:gd name="connsiteY6" fmla="*/ 0 h 1414444"/>
              <a:gd name="connsiteX7" fmla="*/ 15080156 w 15080156"/>
              <a:gd name="connsiteY7" fmla="*/ 1414444 h 1414444"/>
              <a:gd name="connsiteX0" fmla="*/ 15080156 w 15080156"/>
              <a:gd name="connsiteY0" fmla="*/ 1414444 h 1414444"/>
              <a:gd name="connsiteX1" fmla="*/ 8864519 w 15080156"/>
              <a:gd name="connsiteY1" fmla="*/ 1414444 h 1414444"/>
              <a:gd name="connsiteX2" fmla="*/ 7926717 w 15080156"/>
              <a:gd name="connsiteY2" fmla="*/ 738859 h 1414444"/>
              <a:gd name="connsiteX3" fmla="*/ 6999064 w 15080156"/>
              <a:gd name="connsiteY3" fmla="*/ 1414444 h 1414444"/>
              <a:gd name="connsiteX4" fmla="*/ 0 w 15080156"/>
              <a:gd name="connsiteY4" fmla="*/ 1414444 h 1414444"/>
              <a:gd name="connsiteX5" fmla="*/ 0 w 15080156"/>
              <a:gd name="connsiteY5" fmla="*/ 0 h 1414444"/>
              <a:gd name="connsiteX6" fmla="*/ 15080156 w 15080156"/>
              <a:gd name="connsiteY6" fmla="*/ 0 h 1414444"/>
              <a:gd name="connsiteX7" fmla="*/ 15080156 w 15080156"/>
              <a:gd name="connsiteY7" fmla="*/ 1414444 h 1414444"/>
              <a:gd name="connsiteX0" fmla="*/ 15080156 w 15080156"/>
              <a:gd name="connsiteY0" fmla="*/ 1414444 h 1414444"/>
              <a:gd name="connsiteX1" fmla="*/ 8864519 w 15080156"/>
              <a:gd name="connsiteY1" fmla="*/ 1414444 h 1414444"/>
              <a:gd name="connsiteX2" fmla="*/ 7886077 w 15080156"/>
              <a:gd name="connsiteY2" fmla="*/ 881099 h 1414444"/>
              <a:gd name="connsiteX3" fmla="*/ 6999064 w 15080156"/>
              <a:gd name="connsiteY3" fmla="*/ 1414444 h 1414444"/>
              <a:gd name="connsiteX4" fmla="*/ 0 w 15080156"/>
              <a:gd name="connsiteY4" fmla="*/ 1414444 h 1414444"/>
              <a:gd name="connsiteX5" fmla="*/ 0 w 15080156"/>
              <a:gd name="connsiteY5" fmla="*/ 0 h 1414444"/>
              <a:gd name="connsiteX6" fmla="*/ 15080156 w 15080156"/>
              <a:gd name="connsiteY6" fmla="*/ 0 h 1414444"/>
              <a:gd name="connsiteX7" fmla="*/ 15080156 w 15080156"/>
              <a:gd name="connsiteY7" fmla="*/ 1414444 h 1414444"/>
              <a:gd name="connsiteX0" fmla="*/ 15080156 w 15080156"/>
              <a:gd name="connsiteY0" fmla="*/ 1414444 h 1414444"/>
              <a:gd name="connsiteX1" fmla="*/ 8864519 w 15080156"/>
              <a:gd name="connsiteY1" fmla="*/ 1414444 h 1414444"/>
              <a:gd name="connsiteX2" fmla="*/ 7911477 w 15080156"/>
              <a:gd name="connsiteY2" fmla="*/ 881099 h 1414444"/>
              <a:gd name="connsiteX3" fmla="*/ 6999064 w 15080156"/>
              <a:gd name="connsiteY3" fmla="*/ 1414444 h 1414444"/>
              <a:gd name="connsiteX4" fmla="*/ 0 w 15080156"/>
              <a:gd name="connsiteY4" fmla="*/ 1414444 h 1414444"/>
              <a:gd name="connsiteX5" fmla="*/ 0 w 15080156"/>
              <a:gd name="connsiteY5" fmla="*/ 0 h 1414444"/>
              <a:gd name="connsiteX6" fmla="*/ 15080156 w 15080156"/>
              <a:gd name="connsiteY6" fmla="*/ 0 h 1414444"/>
              <a:gd name="connsiteX7" fmla="*/ 15080156 w 15080156"/>
              <a:gd name="connsiteY7" fmla="*/ 1414444 h 141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80156" h="1414444">
                <a:moveTo>
                  <a:pt x="15080156" y="1414444"/>
                </a:moveTo>
                <a:lnTo>
                  <a:pt x="8864519" y="1414444"/>
                </a:lnTo>
                <a:cubicBezTo>
                  <a:pt x="8353798" y="1407689"/>
                  <a:pt x="8415386" y="878027"/>
                  <a:pt x="7911477" y="881099"/>
                </a:cubicBezTo>
                <a:cubicBezTo>
                  <a:pt x="7407568" y="884171"/>
                  <a:pt x="7428297" y="1408324"/>
                  <a:pt x="6999064" y="1414444"/>
                </a:cubicBezTo>
                <a:lnTo>
                  <a:pt x="0" y="1414444"/>
                </a:lnTo>
                <a:lnTo>
                  <a:pt x="0" y="0"/>
                </a:lnTo>
                <a:lnTo>
                  <a:pt x="15080156" y="0"/>
                </a:lnTo>
                <a:lnTo>
                  <a:pt x="15080156" y="14144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6824D-B94D-48B0-BD06-31FDEF6203D9}"/>
              </a:ext>
            </a:extLst>
          </p:cNvPr>
          <p:cNvSpPr txBox="1"/>
          <p:nvPr/>
        </p:nvSpPr>
        <p:spPr>
          <a:xfrm>
            <a:off x="536699" y="302231"/>
            <a:ext cx="59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Quicksand" panose="02070303000000060000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A39400-F396-4ABF-ADA6-6970B570D9F9}"/>
              </a:ext>
            </a:extLst>
          </p:cNvPr>
          <p:cNvSpPr txBox="1"/>
          <p:nvPr/>
        </p:nvSpPr>
        <p:spPr>
          <a:xfrm>
            <a:off x="465241" y="5897850"/>
            <a:ext cx="166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Quicksand" panose="02070303000000060000" pitchFamily="18" charset="0"/>
              </a:rPr>
              <a:t>3</a:t>
            </a:r>
          </a:p>
        </p:txBody>
      </p:sp>
      <p:sp>
        <p:nvSpPr>
          <p:cNvPr id="43" name="Oval 42">
            <a:hlinkClick r:id="rId3" action="ppaction://hlinksldjump"/>
            <a:extLst>
              <a:ext uri="{FF2B5EF4-FFF2-40B4-BE49-F238E27FC236}">
                <a16:creationId xmlns:a16="http://schemas.microsoft.com/office/drawing/2014/main" id="{4B4C9EFB-FDB1-41B9-963A-FE991A49CB09}"/>
              </a:ext>
            </a:extLst>
          </p:cNvPr>
          <p:cNvSpPr/>
          <p:nvPr/>
        </p:nvSpPr>
        <p:spPr>
          <a:xfrm>
            <a:off x="105235" y="41443"/>
            <a:ext cx="1158240" cy="115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hlinkClick r:id="" action="ppaction://noaction"/>
            <a:extLst>
              <a:ext uri="{FF2B5EF4-FFF2-40B4-BE49-F238E27FC236}">
                <a16:creationId xmlns:a16="http://schemas.microsoft.com/office/drawing/2014/main" id="{24B88963-3B18-4A72-ABEF-1D5A6ED712A3}"/>
              </a:ext>
            </a:extLst>
          </p:cNvPr>
          <p:cNvSpPr/>
          <p:nvPr/>
        </p:nvSpPr>
        <p:spPr>
          <a:xfrm>
            <a:off x="111982" y="5580340"/>
            <a:ext cx="1158240" cy="115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 descr="Brain outline">
            <a:extLst>
              <a:ext uri="{FF2B5EF4-FFF2-40B4-BE49-F238E27FC236}">
                <a16:creationId xmlns:a16="http://schemas.microsoft.com/office/drawing/2014/main" id="{8D85AE5A-59C1-40BF-A03E-3675F06C3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6780" y="2106957"/>
            <a:ext cx="2472787" cy="2472787"/>
          </a:xfrm>
          <a:prstGeom prst="rect">
            <a:avLst/>
          </a:prstGeom>
        </p:spPr>
      </p:pic>
      <p:pic>
        <p:nvPicPr>
          <p:cNvPr id="5" name="Graphic 4" descr="Arrow: Slight curve outline">
            <a:extLst>
              <a:ext uri="{FF2B5EF4-FFF2-40B4-BE49-F238E27FC236}">
                <a16:creationId xmlns:a16="http://schemas.microsoft.com/office/drawing/2014/main" id="{5B2E9BD2-FACC-4A58-9968-4831781AD0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583943">
            <a:off x="4159576" y="1649756"/>
            <a:ext cx="1648893" cy="914400"/>
          </a:xfrm>
          <a:prstGeom prst="rect">
            <a:avLst/>
          </a:prstGeom>
        </p:spPr>
      </p:pic>
      <p:pic>
        <p:nvPicPr>
          <p:cNvPr id="25" name="Graphic 24" descr="Arrow: Slight curve outline">
            <a:extLst>
              <a:ext uri="{FF2B5EF4-FFF2-40B4-BE49-F238E27FC236}">
                <a16:creationId xmlns:a16="http://schemas.microsoft.com/office/drawing/2014/main" id="{DF9FF376-F2A2-4600-926C-2A72D0DF98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637154" flipV="1">
            <a:off x="7275133" y="1664800"/>
            <a:ext cx="1648893" cy="809375"/>
          </a:xfrm>
          <a:prstGeom prst="rect">
            <a:avLst/>
          </a:prstGeom>
        </p:spPr>
      </p:pic>
      <p:pic>
        <p:nvPicPr>
          <p:cNvPr id="28" name="Graphic 27" descr="Arrow: Slight curve outline">
            <a:extLst>
              <a:ext uri="{FF2B5EF4-FFF2-40B4-BE49-F238E27FC236}">
                <a16:creationId xmlns:a16="http://schemas.microsoft.com/office/drawing/2014/main" id="{3179DAF6-84DA-4FB4-A391-183C58A798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81014" flipV="1">
            <a:off x="7744973" y="3566784"/>
            <a:ext cx="1648893" cy="871329"/>
          </a:xfrm>
          <a:prstGeom prst="rect">
            <a:avLst/>
          </a:prstGeom>
        </p:spPr>
      </p:pic>
      <p:pic>
        <p:nvPicPr>
          <p:cNvPr id="29" name="Graphic 28" descr="Arrow: Slight curve outline">
            <a:extLst>
              <a:ext uri="{FF2B5EF4-FFF2-40B4-BE49-F238E27FC236}">
                <a16:creationId xmlns:a16="http://schemas.microsoft.com/office/drawing/2014/main" id="{92257788-4F4D-4E4A-AD88-B9143E6AF0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54631">
            <a:off x="4814291" y="4274684"/>
            <a:ext cx="1648893" cy="833895"/>
          </a:xfrm>
          <a:prstGeom prst="rect">
            <a:avLst/>
          </a:prstGeom>
        </p:spPr>
      </p:pic>
      <p:pic>
        <p:nvPicPr>
          <p:cNvPr id="7" name="Graphic 6" descr="Periodic Graph outline">
            <a:extLst>
              <a:ext uri="{FF2B5EF4-FFF2-40B4-BE49-F238E27FC236}">
                <a16:creationId xmlns:a16="http://schemas.microsoft.com/office/drawing/2014/main" id="{36EF3D69-09D1-4E77-97D5-444D7F3BA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96131" y="0"/>
            <a:ext cx="1963684" cy="19636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783129-2A7D-460C-A58A-B4BC71F0574A}"/>
              </a:ext>
            </a:extLst>
          </p:cNvPr>
          <p:cNvSpPr txBox="1"/>
          <p:nvPr/>
        </p:nvSpPr>
        <p:spPr>
          <a:xfrm>
            <a:off x="4579971" y="387319"/>
            <a:ext cx="3439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P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hương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pháp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thống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kê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đồ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thị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đường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cong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,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phân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tích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hồi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quy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13" name="Graphic 12" descr="Connections outline">
            <a:extLst>
              <a:ext uri="{FF2B5EF4-FFF2-40B4-BE49-F238E27FC236}">
                <a16:creationId xmlns:a16="http://schemas.microsoft.com/office/drawing/2014/main" id="{5B42CEF2-B175-4EBD-BECF-06DFEBD790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28601" y="-139805"/>
            <a:ext cx="1930512" cy="1930512"/>
          </a:xfrm>
          <a:prstGeom prst="rect">
            <a:avLst/>
          </a:prstGeom>
        </p:spPr>
      </p:pic>
      <p:pic>
        <p:nvPicPr>
          <p:cNvPr id="15" name="Graphic 14" descr="Continuous Improvement outline">
            <a:extLst>
              <a:ext uri="{FF2B5EF4-FFF2-40B4-BE49-F238E27FC236}">
                <a16:creationId xmlns:a16="http://schemas.microsoft.com/office/drawing/2014/main" id="{7224035F-5F73-4A23-B10F-749F2AD1A8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94610" y="4965263"/>
            <a:ext cx="1963684" cy="1963684"/>
          </a:xfrm>
          <a:prstGeom prst="rect">
            <a:avLst/>
          </a:prstGeom>
        </p:spPr>
      </p:pic>
      <p:pic>
        <p:nvPicPr>
          <p:cNvPr id="17" name="Graphic 16" descr="Laptop outline">
            <a:extLst>
              <a:ext uri="{FF2B5EF4-FFF2-40B4-BE49-F238E27FC236}">
                <a16:creationId xmlns:a16="http://schemas.microsoft.com/office/drawing/2014/main" id="{97443EC4-6ED6-472A-B479-56EAB8D16E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18815" y="4382958"/>
            <a:ext cx="1607944" cy="16079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C80C06-D6E2-43F0-B336-07CAA27F4A0F}"/>
              </a:ext>
            </a:extLst>
          </p:cNvPr>
          <p:cNvCxnSpPr>
            <a:cxnSpLocks/>
          </p:cNvCxnSpPr>
          <p:nvPr/>
        </p:nvCxnSpPr>
        <p:spPr>
          <a:xfrm flipV="1">
            <a:off x="3572934" y="902395"/>
            <a:ext cx="1007037" cy="19904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44A318-EAE9-44EB-A5C2-E8E0C3A52C9C}"/>
              </a:ext>
            </a:extLst>
          </p:cNvPr>
          <p:cNvSpPr txBox="1"/>
          <p:nvPr/>
        </p:nvSpPr>
        <p:spPr>
          <a:xfrm>
            <a:off x="9263450" y="2613413"/>
            <a:ext cx="2664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chemeClr val="bg1"/>
                </a:solidFill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N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hững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lớp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bao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hàm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các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nút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được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liên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kết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lại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với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nhau</a:t>
            </a:r>
            <a:endParaRPr lang="en-US" sz="2400" b="1" dirty="0">
              <a:solidFill>
                <a:schemeClr val="bg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A09AD5-9245-4B95-8383-39D339C800E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493857" y="1790707"/>
            <a:ext cx="102012" cy="822706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4DBE97-6C64-47E2-B0CC-E23B04E334E2}"/>
              </a:ext>
            </a:extLst>
          </p:cNvPr>
          <p:cNvSpPr txBox="1"/>
          <p:nvPr/>
        </p:nvSpPr>
        <p:spPr>
          <a:xfrm>
            <a:off x="2112042" y="3230361"/>
            <a:ext cx="27824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Mỗi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nút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lại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là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một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tri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giác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có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cấu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tạo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tương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tự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với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hàm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hồi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quy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đa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tuyến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tính</a:t>
            </a:r>
            <a:endParaRPr lang="en-US" sz="2400" b="1" dirty="0">
              <a:solidFill>
                <a:schemeClr val="bg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1E432D-6810-49EA-B84F-5A60DD6CD10A}"/>
              </a:ext>
            </a:extLst>
          </p:cNvPr>
          <p:cNvCxnSpPr>
            <a:cxnSpLocks/>
            <a:stCxn id="15" idx="1"/>
            <a:endCxn id="33" idx="2"/>
          </p:cNvCxnSpPr>
          <p:nvPr/>
        </p:nvCxnSpPr>
        <p:spPr>
          <a:xfrm flipV="1">
            <a:off x="3094610" y="4430690"/>
            <a:ext cx="408654" cy="1516415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2FA0AF8-01FB-4866-A08B-45A9CC1CFD8A}"/>
              </a:ext>
            </a:extLst>
          </p:cNvPr>
          <p:cNvSpPr txBox="1"/>
          <p:nvPr/>
        </p:nvSpPr>
        <p:spPr>
          <a:xfrm>
            <a:off x="5983596" y="5299045"/>
            <a:ext cx="358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chemeClr val="bg1"/>
                </a:solidFill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M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ột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lớp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tri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giác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đa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lớp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chúng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sắp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xếp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dựa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theo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các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lớp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liên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kết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với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nhau</a:t>
            </a:r>
            <a:r>
              <a:rPr lang="en-US" sz="2400" b="1" dirty="0">
                <a:solidFill>
                  <a:schemeClr val="bg1"/>
                </a:solidFill>
                <a:effectLst/>
                <a:latin typeface="Amatic SC" panose="00000500000000000000" pitchFamily="2" charset="-79"/>
                <a:ea typeface="DengXian" panose="02010600030101010101" pitchFamily="2" charset="-122"/>
                <a:cs typeface="Amatic SC" panose="00000500000000000000" pitchFamily="2" charset="-79"/>
              </a:rPr>
              <a:t>.</a:t>
            </a:r>
            <a:endParaRPr lang="en-US" sz="2400" b="1" dirty="0">
              <a:solidFill>
                <a:schemeClr val="bg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3FD690-74A0-4594-B9E8-BDE1153BBD4B}"/>
              </a:ext>
            </a:extLst>
          </p:cNvPr>
          <p:cNvCxnSpPr>
            <a:cxnSpLocks/>
          </p:cNvCxnSpPr>
          <p:nvPr/>
        </p:nvCxnSpPr>
        <p:spPr>
          <a:xfrm flipH="1">
            <a:off x="9263450" y="6107428"/>
            <a:ext cx="1608331" cy="191772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792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605D184-A573-47FB-9DE1-0B6612206C4F}"/>
              </a:ext>
            </a:extLst>
          </p:cNvPr>
          <p:cNvGrpSpPr/>
          <p:nvPr/>
        </p:nvGrpSpPr>
        <p:grpSpPr>
          <a:xfrm>
            <a:off x="888097" y="5776682"/>
            <a:ext cx="910921" cy="910921"/>
            <a:chOff x="1167548" y="3798575"/>
            <a:chExt cx="910921" cy="91092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65A1C0-AA89-4F2F-B3ED-CADF8B68DB4C}"/>
                </a:ext>
              </a:extLst>
            </p:cNvPr>
            <p:cNvSpPr/>
            <p:nvPr/>
          </p:nvSpPr>
          <p:spPr>
            <a:xfrm>
              <a:off x="1167548" y="3798575"/>
              <a:ext cx="910921" cy="9109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35F139-60AE-41C0-929D-5542624D3DC4}"/>
                </a:ext>
              </a:extLst>
            </p:cNvPr>
            <p:cNvSpPr txBox="1"/>
            <p:nvPr/>
          </p:nvSpPr>
          <p:spPr>
            <a:xfrm>
              <a:off x="1418676" y="3992425"/>
              <a:ext cx="336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Quicksand" panose="02070303000000060000" pitchFamily="18" charset="0"/>
                </a:rPr>
                <a:t>3</a:t>
              </a:r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02F3622-E212-4948-B733-22BDDDC9C889}"/>
              </a:ext>
            </a:extLst>
          </p:cNvPr>
          <p:cNvSpPr/>
          <p:nvPr/>
        </p:nvSpPr>
        <p:spPr>
          <a:xfrm rot="5400000" flipH="1" flipV="1">
            <a:off x="-6925230" y="5891941"/>
            <a:ext cx="15080156" cy="1414444"/>
          </a:xfrm>
          <a:custGeom>
            <a:avLst/>
            <a:gdLst>
              <a:gd name="connsiteX0" fmla="*/ 15080156 w 15080156"/>
              <a:gd name="connsiteY0" fmla="*/ 1414444 h 1414444"/>
              <a:gd name="connsiteX1" fmla="*/ 8864519 w 15080156"/>
              <a:gd name="connsiteY1" fmla="*/ 1414444 h 1414444"/>
              <a:gd name="connsiteX2" fmla="*/ 7926717 w 15080156"/>
              <a:gd name="connsiteY2" fmla="*/ 738859 h 1414444"/>
              <a:gd name="connsiteX3" fmla="*/ 6999064 w 15080156"/>
              <a:gd name="connsiteY3" fmla="*/ 1414444 h 1414444"/>
              <a:gd name="connsiteX4" fmla="*/ 0 w 15080156"/>
              <a:gd name="connsiteY4" fmla="*/ 1414444 h 1414444"/>
              <a:gd name="connsiteX5" fmla="*/ 0 w 15080156"/>
              <a:gd name="connsiteY5" fmla="*/ 0 h 1414444"/>
              <a:gd name="connsiteX6" fmla="*/ 15080156 w 15080156"/>
              <a:gd name="connsiteY6" fmla="*/ 0 h 1414444"/>
              <a:gd name="connsiteX7" fmla="*/ 15080156 w 15080156"/>
              <a:gd name="connsiteY7" fmla="*/ 1414444 h 1414444"/>
              <a:gd name="connsiteX0" fmla="*/ 15080156 w 15080156"/>
              <a:gd name="connsiteY0" fmla="*/ 1414444 h 1414444"/>
              <a:gd name="connsiteX1" fmla="*/ 8864519 w 15080156"/>
              <a:gd name="connsiteY1" fmla="*/ 1414444 h 1414444"/>
              <a:gd name="connsiteX2" fmla="*/ 7926717 w 15080156"/>
              <a:gd name="connsiteY2" fmla="*/ 738859 h 1414444"/>
              <a:gd name="connsiteX3" fmla="*/ 6999064 w 15080156"/>
              <a:gd name="connsiteY3" fmla="*/ 1414444 h 1414444"/>
              <a:gd name="connsiteX4" fmla="*/ 0 w 15080156"/>
              <a:gd name="connsiteY4" fmla="*/ 1414444 h 1414444"/>
              <a:gd name="connsiteX5" fmla="*/ 0 w 15080156"/>
              <a:gd name="connsiteY5" fmla="*/ 0 h 1414444"/>
              <a:gd name="connsiteX6" fmla="*/ 15080156 w 15080156"/>
              <a:gd name="connsiteY6" fmla="*/ 0 h 1414444"/>
              <a:gd name="connsiteX7" fmla="*/ 15080156 w 15080156"/>
              <a:gd name="connsiteY7" fmla="*/ 1414444 h 1414444"/>
              <a:gd name="connsiteX0" fmla="*/ 15080156 w 15080156"/>
              <a:gd name="connsiteY0" fmla="*/ 1414444 h 1414444"/>
              <a:gd name="connsiteX1" fmla="*/ 8864519 w 15080156"/>
              <a:gd name="connsiteY1" fmla="*/ 1414444 h 1414444"/>
              <a:gd name="connsiteX2" fmla="*/ 7926717 w 15080156"/>
              <a:gd name="connsiteY2" fmla="*/ 738859 h 1414444"/>
              <a:gd name="connsiteX3" fmla="*/ 6999064 w 15080156"/>
              <a:gd name="connsiteY3" fmla="*/ 1414444 h 1414444"/>
              <a:gd name="connsiteX4" fmla="*/ 0 w 15080156"/>
              <a:gd name="connsiteY4" fmla="*/ 1414444 h 1414444"/>
              <a:gd name="connsiteX5" fmla="*/ 0 w 15080156"/>
              <a:gd name="connsiteY5" fmla="*/ 0 h 1414444"/>
              <a:gd name="connsiteX6" fmla="*/ 15080156 w 15080156"/>
              <a:gd name="connsiteY6" fmla="*/ 0 h 1414444"/>
              <a:gd name="connsiteX7" fmla="*/ 15080156 w 15080156"/>
              <a:gd name="connsiteY7" fmla="*/ 1414444 h 1414444"/>
              <a:gd name="connsiteX0" fmla="*/ 15080156 w 15080156"/>
              <a:gd name="connsiteY0" fmla="*/ 1414444 h 1414444"/>
              <a:gd name="connsiteX1" fmla="*/ 8864519 w 15080156"/>
              <a:gd name="connsiteY1" fmla="*/ 1414444 h 1414444"/>
              <a:gd name="connsiteX2" fmla="*/ 7926717 w 15080156"/>
              <a:gd name="connsiteY2" fmla="*/ 738859 h 1414444"/>
              <a:gd name="connsiteX3" fmla="*/ 6999064 w 15080156"/>
              <a:gd name="connsiteY3" fmla="*/ 1414444 h 1414444"/>
              <a:gd name="connsiteX4" fmla="*/ 0 w 15080156"/>
              <a:gd name="connsiteY4" fmla="*/ 1414444 h 1414444"/>
              <a:gd name="connsiteX5" fmla="*/ 0 w 15080156"/>
              <a:gd name="connsiteY5" fmla="*/ 0 h 1414444"/>
              <a:gd name="connsiteX6" fmla="*/ 15080156 w 15080156"/>
              <a:gd name="connsiteY6" fmla="*/ 0 h 1414444"/>
              <a:gd name="connsiteX7" fmla="*/ 15080156 w 15080156"/>
              <a:gd name="connsiteY7" fmla="*/ 1414444 h 1414444"/>
              <a:gd name="connsiteX0" fmla="*/ 15080156 w 15080156"/>
              <a:gd name="connsiteY0" fmla="*/ 1414444 h 1414444"/>
              <a:gd name="connsiteX1" fmla="*/ 8864519 w 15080156"/>
              <a:gd name="connsiteY1" fmla="*/ 1414444 h 1414444"/>
              <a:gd name="connsiteX2" fmla="*/ 7926717 w 15080156"/>
              <a:gd name="connsiteY2" fmla="*/ 738859 h 1414444"/>
              <a:gd name="connsiteX3" fmla="*/ 6999064 w 15080156"/>
              <a:gd name="connsiteY3" fmla="*/ 1414444 h 1414444"/>
              <a:gd name="connsiteX4" fmla="*/ 0 w 15080156"/>
              <a:gd name="connsiteY4" fmla="*/ 1414444 h 1414444"/>
              <a:gd name="connsiteX5" fmla="*/ 0 w 15080156"/>
              <a:gd name="connsiteY5" fmla="*/ 0 h 1414444"/>
              <a:gd name="connsiteX6" fmla="*/ 15080156 w 15080156"/>
              <a:gd name="connsiteY6" fmla="*/ 0 h 1414444"/>
              <a:gd name="connsiteX7" fmla="*/ 15080156 w 15080156"/>
              <a:gd name="connsiteY7" fmla="*/ 1414444 h 1414444"/>
              <a:gd name="connsiteX0" fmla="*/ 15080156 w 15080156"/>
              <a:gd name="connsiteY0" fmla="*/ 1414444 h 1414444"/>
              <a:gd name="connsiteX1" fmla="*/ 8864519 w 15080156"/>
              <a:gd name="connsiteY1" fmla="*/ 1414444 h 1414444"/>
              <a:gd name="connsiteX2" fmla="*/ 7886077 w 15080156"/>
              <a:gd name="connsiteY2" fmla="*/ 881099 h 1414444"/>
              <a:gd name="connsiteX3" fmla="*/ 6999064 w 15080156"/>
              <a:gd name="connsiteY3" fmla="*/ 1414444 h 1414444"/>
              <a:gd name="connsiteX4" fmla="*/ 0 w 15080156"/>
              <a:gd name="connsiteY4" fmla="*/ 1414444 h 1414444"/>
              <a:gd name="connsiteX5" fmla="*/ 0 w 15080156"/>
              <a:gd name="connsiteY5" fmla="*/ 0 h 1414444"/>
              <a:gd name="connsiteX6" fmla="*/ 15080156 w 15080156"/>
              <a:gd name="connsiteY6" fmla="*/ 0 h 1414444"/>
              <a:gd name="connsiteX7" fmla="*/ 15080156 w 15080156"/>
              <a:gd name="connsiteY7" fmla="*/ 1414444 h 1414444"/>
              <a:gd name="connsiteX0" fmla="*/ 15080156 w 15080156"/>
              <a:gd name="connsiteY0" fmla="*/ 1414444 h 1414444"/>
              <a:gd name="connsiteX1" fmla="*/ 8864519 w 15080156"/>
              <a:gd name="connsiteY1" fmla="*/ 1414444 h 1414444"/>
              <a:gd name="connsiteX2" fmla="*/ 7911477 w 15080156"/>
              <a:gd name="connsiteY2" fmla="*/ 881099 h 1414444"/>
              <a:gd name="connsiteX3" fmla="*/ 6999064 w 15080156"/>
              <a:gd name="connsiteY3" fmla="*/ 1414444 h 1414444"/>
              <a:gd name="connsiteX4" fmla="*/ 0 w 15080156"/>
              <a:gd name="connsiteY4" fmla="*/ 1414444 h 1414444"/>
              <a:gd name="connsiteX5" fmla="*/ 0 w 15080156"/>
              <a:gd name="connsiteY5" fmla="*/ 0 h 1414444"/>
              <a:gd name="connsiteX6" fmla="*/ 15080156 w 15080156"/>
              <a:gd name="connsiteY6" fmla="*/ 0 h 1414444"/>
              <a:gd name="connsiteX7" fmla="*/ 15080156 w 15080156"/>
              <a:gd name="connsiteY7" fmla="*/ 1414444 h 141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80156" h="1414444">
                <a:moveTo>
                  <a:pt x="15080156" y="1414444"/>
                </a:moveTo>
                <a:lnTo>
                  <a:pt x="8864519" y="1414444"/>
                </a:lnTo>
                <a:cubicBezTo>
                  <a:pt x="8353798" y="1407689"/>
                  <a:pt x="8415386" y="878027"/>
                  <a:pt x="7911477" y="881099"/>
                </a:cubicBezTo>
                <a:cubicBezTo>
                  <a:pt x="7407568" y="884171"/>
                  <a:pt x="7428297" y="1408324"/>
                  <a:pt x="6999064" y="1414444"/>
                </a:cubicBezTo>
                <a:lnTo>
                  <a:pt x="0" y="1414444"/>
                </a:lnTo>
                <a:lnTo>
                  <a:pt x="0" y="0"/>
                </a:lnTo>
                <a:lnTo>
                  <a:pt x="15080156" y="0"/>
                </a:lnTo>
                <a:lnTo>
                  <a:pt x="15080156" y="14144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6824D-B94D-48B0-BD06-31FDEF6203D9}"/>
              </a:ext>
            </a:extLst>
          </p:cNvPr>
          <p:cNvSpPr txBox="1"/>
          <p:nvPr/>
        </p:nvSpPr>
        <p:spPr>
          <a:xfrm>
            <a:off x="490979" y="302231"/>
            <a:ext cx="59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Quicksand" panose="02070303000000060000" pitchFamily="18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01F150-9687-49B3-A1E1-33BC47AA4EAC}"/>
              </a:ext>
            </a:extLst>
          </p:cNvPr>
          <p:cNvSpPr txBox="1"/>
          <p:nvPr/>
        </p:nvSpPr>
        <p:spPr>
          <a:xfrm>
            <a:off x="390401" y="3083390"/>
            <a:ext cx="151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Quicksand" panose="02070303000000060000" pitchFamily="18" charset="0"/>
              </a:rPr>
              <a:t>2</a:t>
            </a:r>
          </a:p>
        </p:txBody>
      </p:sp>
      <p:sp>
        <p:nvSpPr>
          <p:cNvPr id="43" name="Oval 42">
            <a:hlinkClick r:id="rId2" action="ppaction://hlinksldjump"/>
            <a:extLst>
              <a:ext uri="{FF2B5EF4-FFF2-40B4-BE49-F238E27FC236}">
                <a16:creationId xmlns:a16="http://schemas.microsoft.com/office/drawing/2014/main" id="{83B26900-E79E-4DF2-97C1-0F905A6D80D7}"/>
              </a:ext>
            </a:extLst>
          </p:cNvPr>
          <p:cNvSpPr/>
          <p:nvPr/>
        </p:nvSpPr>
        <p:spPr>
          <a:xfrm>
            <a:off x="71326" y="-9369"/>
            <a:ext cx="1158240" cy="115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hlinkClick r:id="rId3" action="ppaction://hlinksldjump"/>
            <a:extLst>
              <a:ext uri="{FF2B5EF4-FFF2-40B4-BE49-F238E27FC236}">
                <a16:creationId xmlns:a16="http://schemas.microsoft.com/office/drawing/2014/main" id="{FD7D0CF6-B4F0-4CD7-A9AA-4F8D5C0B91F1}"/>
              </a:ext>
            </a:extLst>
          </p:cNvPr>
          <p:cNvSpPr/>
          <p:nvPr/>
        </p:nvSpPr>
        <p:spPr>
          <a:xfrm>
            <a:off x="54507" y="2873707"/>
            <a:ext cx="1158240" cy="115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 descr="Brain outline">
            <a:extLst>
              <a:ext uri="{FF2B5EF4-FFF2-40B4-BE49-F238E27FC236}">
                <a16:creationId xmlns:a16="http://schemas.microsoft.com/office/drawing/2014/main" id="{929253C9-91D0-4782-98C9-0517EAD90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9989" y="2216433"/>
            <a:ext cx="2472787" cy="2472787"/>
          </a:xfrm>
          <a:prstGeom prst="rect">
            <a:avLst/>
          </a:prstGeom>
        </p:spPr>
      </p:pic>
      <p:pic>
        <p:nvPicPr>
          <p:cNvPr id="35" name="Graphic 34" descr="Arrow: Slight curve outline">
            <a:extLst>
              <a:ext uri="{FF2B5EF4-FFF2-40B4-BE49-F238E27FC236}">
                <a16:creationId xmlns:a16="http://schemas.microsoft.com/office/drawing/2014/main" id="{537CE6E7-9901-46F4-B72D-A4FAA2FC8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4382776" y="2754813"/>
            <a:ext cx="2412136" cy="972870"/>
          </a:xfrm>
          <a:prstGeom prst="rect">
            <a:avLst/>
          </a:prstGeom>
        </p:spPr>
      </p:pic>
      <p:pic>
        <p:nvPicPr>
          <p:cNvPr id="36" name="Graphic 35" descr="Arrow: Slight curve outline">
            <a:extLst>
              <a:ext uri="{FF2B5EF4-FFF2-40B4-BE49-F238E27FC236}">
                <a16:creationId xmlns:a16="http://schemas.microsoft.com/office/drawing/2014/main" id="{3A753A4E-81FF-4C47-A612-0368AA6550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62508" flipV="1">
            <a:off x="4199911" y="4597061"/>
            <a:ext cx="2412136" cy="972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6A64D-4B72-4170-B0A7-6C9003F1ACCE}"/>
              </a:ext>
            </a:extLst>
          </p:cNvPr>
          <p:cNvSpPr txBox="1"/>
          <p:nvPr/>
        </p:nvSpPr>
        <p:spPr>
          <a:xfrm>
            <a:off x="8053454" y="472878"/>
            <a:ext cx="3647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Amatic" panose="02000803000000000000" pitchFamily="2" charset="0"/>
              </a:rPr>
              <a:t>Input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47A1C4-7DBB-4D8C-B2C2-5B4A54C2354F}"/>
              </a:ext>
            </a:extLst>
          </p:cNvPr>
          <p:cNvSpPr txBox="1"/>
          <p:nvPr/>
        </p:nvSpPr>
        <p:spPr>
          <a:xfrm>
            <a:off x="8053453" y="2511124"/>
            <a:ext cx="3647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Amatic" panose="02000803000000000000" pitchFamily="2" charset="0"/>
              </a:rPr>
              <a:t>Output Layer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37830B-BCD6-4124-ACC9-BAF060367A7F}"/>
              </a:ext>
            </a:extLst>
          </p:cNvPr>
          <p:cNvSpPr txBox="1"/>
          <p:nvPr/>
        </p:nvSpPr>
        <p:spPr>
          <a:xfrm>
            <a:off x="8053452" y="4829484"/>
            <a:ext cx="3647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85000"/>
                  </a:schemeClr>
                </a:solidFill>
                <a:latin typeface="Amatic" panose="02000803000000000000" pitchFamily="2" charset="0"/>
              </a:rPr>
              <a:t>Hidden Layer</a:t>
            </a:r>
          </a:p>
        </p:txBody>
      </p:sp>
      <p:pic>
        <p:nvPicPr>
          <p:cNvPr id="34" name="Graphic 33" descr="Arrow: Slight curve outline">
            <a:extLst>
              <a:ext uri="{FF2B5EF4-FFF2-40B4-BE49-F238E27FC236}">
                <a16:creationId xmlns:a16="http://schemas.microsoft.com/office/drawing/2014/main" id="{2F433432-914B-41E8-9710-3285656291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135100" flipV="1">
            <a:off x="4200930" y="788542"/>
            <a:ext cx="2412136" cy="97287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A88A50-5608-4553-9CAE-220F55E90C7E}"/>
              </a:ext>
            </a:extLst>
          </p:cNvPr>
          <p:cNvSpPr/>
          <p:nvPr/>
        </p:nvSpPr>
        <p:spPr>
          <a:xfrm>
            <a:off x="7261133" y="516367"/>
            <a:ext cx="3647567" cy="992866"/>
          </a:xfrm>
          <a:prstGeom prst="roundRect">
            <a:avLst/>
          </a:prstGeom>
          <a:noFill/>
          <a:ln w="3492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B317B13-923E-492F-9D33-25AB5F51BD99}"/>
              </a:ext>
            </a:extLst>
          </p:cNvPr>
          <p:cNvSpPr/>
          <p:nvPr/>
        </p:nvSpPr>
        <p:spPr>
          <a:xfrm>
            <a:off x="7261133" y="2586957"/>
            <a:ext cx="3647567" cy="992866"/>
          </a:xfrm>
          <a:prstGeom prst="roundRect">
            <a:avLst/>
          </a:prstGeom>
          <a:noFill/>
          <a:ln w="3492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E0BB338-0261-4700-B948-F946E08D47E6}"/>
              </a:ext>
            </a:extLst>
          </p:cNvPr>
          <p:cNvSpPr/>
          <p:nvPr/>
        </p:nvSpPr>
        <p:spPr>
          <a:xfrm>
            <a:off x="7261132" y="4862440"/>
            <a:ext cx="3647567" cy="992866"/>
          </a:xfrm>
          <a:prstGeom prst="roundRect">
            <a:avLst/>
          </a:prstGeom>
          <a:noFill/>
          <a:ln w="3492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15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BB0109-A8BA-401C-B248-840B83A1683D}"/>
              </a:ext>
            </a:extLst>
          </p:cNvPr>
          <p:cNvSpPr txBox="1"/>
          <p:nvPr/>
        </p:nvSpPr>
        <p:spPr>
          <a:xfrm>
            <a:off x="1780308" y="0"/>
            <a:ext cx="38481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B56576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NHÓM 2</a:t>
            </a:r>
          </a:p>
          <a:p>
            <a:pPr algn="r"/>
            <a:r>
              <a:rPr lang="en-US" sz="4000" dirty="0" err="1">
                <a:solidFill>
                  <a:srgbClr val="B5657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Ve</a:t>
            </a:r>
            <a:r>
              <a:rPr lang="en-US" sz="4000" dirty="0">
                <a:solidFill>
                  <a:srgbClr val="B5657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4000" dirty="0" err="1">
                <a:solidFill>
                  <a:srgbClr val="B5657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ri</a:t>
            </a:r>
            <a:r>
              <a:rPr lang="en-US" sz="4000" dirty="0">
                <a:solidFill>
                  <a:srgbClr val="B5657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hen </a:t>
            </a:r>
            <a:r>
              <a:rPr lang="en-US" sz="4000" dirty="0" err="1">
                <a:solidFill>
                  <a:srgbClr val="B5657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sâm</a:t>
            </a:r>
            <a:endParaRPr lang="en-US" sz="4000" dirty="0">
              <a:solidFill>
                <a:srgbClr val="B56576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5029B7-F616-4EDB-BA5E-3E8BA12BBA0E}"/>
              </a:ext>
            </a:extLst>
          </p:cNvPr>
          <p:cNvSpPr/>
          <p:nvPr/>
        </p:nvSpPr>
        <p:spPr>
          <a:xfrm>
            <a:off x="1080654" y="2029702"/>
            <a:ext cx="3883570" cy="13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DC7497-8BBD-48DC-BA5F-5DECD14769C8}"/>
              </a:ext>
            </a:extLst>
          </p:cNvPr>
          <p:cNvSpPr/>
          <p:nvPr/>
        </p:nvSpPr>
        <p:spPr>
          <a:xfrm>
            <a:off x="1080654" y="1936172"/>
            <a:ext cx="3955472" cy="1485900"/>
          </a:xfrm>
          <a:prstGeom prst="rect">
            <a:avLst/>
          </a:prstGeom>
          <a:solidFill>
            <a:srgbClr val="42A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Books with solid fill">
            <a:extLst>
              <a:ext uri="{FF2B5EF4-FFF2-40B4-BE49-F238E27FC236}">
                <a16:creationId xmlns:a16="http://schemas.microsoft.com/office/drawing/2014/main" id="{435BF7DC-877F-4A4E-BEEA-AF59F2612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741" y="2289297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474342-36AD-46B1-B898-FA9F9B7CEE0F}"/>
              </a:ext>
            </a:extLst>
          </p:cNvPr>
          <p:cNvSpPr txBox="1"/>
          <p:nvPr/>
        </p:nvSpPr>
        <p:spPr>
          <a:xfrm>
            <a:off x="2532926" y="2263623"/>
            <a:ext cx="1982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Quicksand" panose="02070303000000060000" pitchFamily="18" charset="0"/>
              </a:rPr>
              <a:t>Neural Network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8ED52A-D7B5-4478-B619-E7972849D071}"/>
              </a:ext>
            </a:extLst>
          </p:cNvPr>
          <p:cNvGrpSpPr/>
          <p:nvPr/>
        </p:nvGrpSpPr>
        <p:grpSpPr>
          <a:xfrm>
            <a:off x="5507916" y="4762500"/>
            <a:ext cx="5134344" cy="1506683"/>
            <a:chOff x="5507916" y="4762500"/>
            <a:chExt cx="5134344" cy="15066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7981EF-41C1-4B93-AA0A-B77218E55F6A}"/>
                </a:ext>
              </a:extLst>
            </p:cNvPr>
            <p:cNvSpPr/>
            <p:nvPr/>
          </p:nvSpPr>
          <p:spPr>
            <a:xfrm>
              <a:off x="5507916" y="4762500"/>
              <a:ext cx="5134344" cy="1506683"/>
            </a:xfrm>
            <a:prstGeom prst="rect">
              <a:avLst/>
            </a:prstGeom>
            <a:solidFill>
              <a:srgbClr val="C75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Blockchain with solid fill">
              <a:extLst>
                <a:ext uri="{FF2B5EF4-FFF2-40B4-BE49-F238E27FC236}">
                  <a16:creationId xmlns:a16="http://schemas.microsoft.com/office/drawing/2014/main" id="{1D1212B1-C3B6-4403-8E93-9888B551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95120" y="4883736"/>
              <a:ext cx="1221176" cy="122117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BD11E7-453C-4F4D-9FE7-D4EA6843616F}"/>
                </a:ext>
              </a:extLst>
            </p:cNvPr>
            <p:cNvSpPr txBox="1"/>
            <p:nvPr/>
          </p:nvSpPr>
          <p:spPr>
            <a:xfrm>
              <a:off x="6953096" y="5100341"/>
              <a:ext cx="35149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/>
                  <a:latin typeface="Quicksand" panose="02070303000000060000" pitchFamily="18" charset="0"/>
                  <a:ea typeface="DengXian" panose="02010600030101010101" pitchFamily="2" charset="-122"/>
                </a:rPr>
                <a:t>Graph Convolutional      Networks</a:t>
              </a:r>
              <a:endParaRPr lang="en-US" sz="3200" b="1" dirty="0">
                <a:solidFill>
                  <a:schemeClr val="bg1"/>
                </a:solidFill>
                <a:latin typeface="Quicksand" panose="02070303000000060000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8D1CC3-7247-4CBF-87FC-8BC5A72FC34A}"/>
              </a:ext>
            </a:extLst>
          </p:cNvPr>
          <p:cNvGrpSpPr/>
          <p:nvPr/>
        </p:nvGrpSpPr>
        <p:grpSpPr>
          <a:xfrm>
            <a:off x="5363916" y="1936172"/>
            <a:ext cx="2673925" cy="2518064"/>
            <a:chOff x="5363916" y="1936172"/>
            <a:chExt cx="2673925" cy="25180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409AF6-5546-4FB7-B902-B43BB07FDC65}"/>
                </a:ext>
              </a:extLst>
            </p:cNvPr>
            <p:cNvSpPr/>
            <p:nvPr/>
          </p:nvSpPr>
          <p:spPr>
            <a:xfrm>
              <a:off x="5363916" y="1936172"/>
              <a:ext cx="2653143" cy="2518064"/>
            </a:xfrm>
            <a:prstGeom prst="rect">
              <a:avLst/>
            </a:prstGeom>
            <a:solidFill>
              <a:srgbClr val="3FB7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 descr="Programmer male with solid fill">
              <a:extLst>
                <a:ext uri="{FF2B5EF4-FFF2-40B4-BE49-F238E27FC236}">
                  <a16:creationId xmlns:a16="http://schemas.microsoft.com/office/drawing/2014/main" id="{F3905FCE-401B-4744-849C-F85F0BE98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47409" y="2053717"/>
              <a:ext cx="1385560" cy="138556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A0DC4A-691D-421E-A582-5478D128F134}"/>
                </a:ext>
              </a:extLst>
            </p:cNvPr>
            <p:cNvSpPr txBox="1"/>
            <p:nvPr/>
          </p:nvSpPr>
          <p:spPr>
            <a:xfrm>
              <a:off x="5511318" y="3667991"/>
              <a:ext cx="2526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Quicksand" panose="02070303000000060000" pitchFamily="18" charset="0"/>
                </a:rPr>
                <a:t>Code &amp; Result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BBCD5B-C894-4EE0-9FC2-658E16CEF77B}"/>
              </a:ext>
            </a:extLst>
          </p:cNvPr>
          <p:cNvGrpSpPr/>
          <p:nvPr/>
        </p:nvGrpSpPr>
        <p:grpSpPr>
          <a:xfrm>
            <a:off x="8239993" y="355021"/>
            <a:ext cx="2402266" cy="4109606"/>
            <a:chOff x="8239993" y="355021"/>
            <a:chExt cx="2402266" cy="41096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7D06EB-6191-4AA3-B2F4-6D909202E265}"/>
                </a:ext>
              </a:extLst>
            </p:cNvPr>
            <p:cNvSpPr/>
            <p:nvPr/>
          </p:nvSpPr>
          <p:spPr>
            <a:xfrm>
              <a:off x="8239993" y="355021"/>
              <a:ext cx="2402266" cy="4109606"/>
            </a:xfrm>
            <a:prstGeom prst="rect">
              <a:avLst/>
            </a:prstGeom>
            <a:solidFill>
              <a:srgbClr val="F4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Search Inventory with solid fill">
              <a:extLst>
                <a:ext uri="{FF2B5EF4-FFF2-40B4-BE49-F238E27FC236}">
                  <a16:creationId xmlns:a16="http://schemas.microsoft.com/office/drawing/2014/main" id="{F14BC7FB-6F92-472E-B126-F5F8CECD0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8832277" y="564763"/>
              <a:ext cx="1251119" cy="125111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FC3A24-8A74-4AA5-97CE-22C4ACA04963}"/>
                </a:ext>
              </a:extLst>
            </p:cNvPr>
            <p:cNvSpPr txBox="1"/>
            <p:nvPr/>
          </p:nvSpPr>
          <p:spPr>
            <a:xfrm rot="5400000">
              <a:off x="8242132" y="2923425"/>
              <a:ext cx="2310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Quicksand" panose="02070303000000060000" pitchFamily="18" charset="0"/>
                </a:rPr>
                <a:t>Application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E5B96B-C5EE-4AE7-86BF-78CA90AF2407}"/>
              </a:ext>
            </a:extLst>
          </p:cNvPr>
          <p:cNvGrpSpPr/>
          <p:nvPr/>
        </p:nvGrpSpPr>
        <p:grpSpPr>
          <a:xfrm>
            <a:off x="1080654" y="3667991"/>
            <a:ext cx="4115290" cy="2601192"/>
            <a:chOff x="1080654" y="3667991"/>
            <a:chExt cx="4115290" cy="26011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D792AB-D624-406F-A036-FEDC6F968187}"/>
                </a:ext>
              </a:extLst>
            </p:cNvPr>
            <p:cNvSpPr/>
            <p:nvPr/>
          </p:nvSpPr>
          <p:spPr>
            <a:xfrm>
              <a:off x="1080654" y="3667991"/>
              <a:ext cx="4115290" cy="2601192"/>
            </a:xfrm>
            <a:prstGeom prst="rect">
              <a:avLst/>
            </a:prstGeom>
            <a:solidFill>
              <a:srgbClr val="5432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Pandemic exponential curve bar graph with solid fill">
              <a:extLst>
                <a:ext uri="{FF2B5EF4-FFF2-40B4-BE49-F238E27FC236}">
                  <a16:creationId xmlns:a16="http://schemas.microsoft.com/office/drawing/2014/main" id="{4EF19CB8-ACEA-40B5-959A-9B89421D6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03516" y="4288328"/>
              <a:ext cx="1213921" cy="121392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E28587-DFF5-4D84-A3FB-9212834AFF5A}"/>
                </a:ext>
              </a:extLst>
            </p:cNvPr>
            <p:cNvSpPr txBox="1"/>
            <p:nvPr/>
          </p:nvSpPr>
          <p:spPr>
            <a:xfrm>
              <a:off x="2910119" y="4301920"/>
              <a:ext cx="17344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Quicksand" panose="02070303000000060000" pitchFamily="18" charset="0"/>
                </a:rPr>
                <a:t>Graph</a:t>
              </a:r>
            </a:p>
            <a:p>
              <a:r>
                <a:rPr lang="en-US" sz="2400" b="1" dirty="0">
                  <a:solidFill>
                    <a:schemeClr val="bg1"/>
                  </a:solidFill>
                  <a:latin typeface="Quicksand" panose="02070303000000060000" pitchFamily="18" charset="0"/>
                </a:rPr>
                <a:t>Neural Networks</a:t>
              </a:r>
            </a:p>
          </p:txBody>
        </p:sp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" name="Slide Zoom 2">
                  <a:extLst>
                    <a:ext uri="{FF2B5EF4-FFF2-40B4-BE49-F238E27FC236}">
                      <a16:creationId xmlns:a16="http://schemas.microsoft.com/office/drawing/2014/main" id="{AFDB28AB-B023-47AB-8333-33AA3B38BA2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70302455"/>
                    </p:ext>
                  </p:extLst>
                </p:nvPr>
              </p:nvGraphicFramePr>
              <p:xfrm>
                <a:off x="1122277" y="4288328"/>
                <a:ext cx="4032043" cy="1485015"/>
              </p:xfrm>
              <a:graphic>
                <a:graphicData uri="http://schemas.microsoft.com/office/powerpoint/2016/slidezoom">
                  <pslz:sldZm>
                    <pslz:sldZmObj sldId="297" cId="3825261590">
                      <pslz:zmPr id="{FA281E33-3454-45F2-9A4F-A6D718895CDB}" returnToParent="0" imageType="cover" transitionDur="1500">
                        <p166:blipFill xmlns:p166="http://schemas.microsoft.com/office/powerpoint/2016/6/main"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4032043" cy="1485015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" name="Slide Zoom 2">
                  <a:extLst>
                    <a:ext uri="{FF2B5EF4-FFF2-40B4-BE49-F238E27FC236}">
                      <a16:creationId xmlns:a16="http://schemas.microsoft.com/office/drawing/2014/main" id="{AFDB28AB-B023-47AB-8333-33AA3B38BA2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277" y="4288328"/>
                  <a:ext cx="4032043" cy="1485015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7922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8521D57-FA0B-4947-AA6C-96A1700D91C2}"/>
              </a:ext>
            </a:extLst>
          </p:cNvPr>
          <p:cNvSpPr/>
          <p:nvPr/>
        </p:nvSpPr>
        <p:spPr>
          <a:xfrm>
            <a:off x="1408953" y="629910"/>
            <a:ext cx="10488232" cy="5598160"/>
          </a:xfrm>
          <a:prstGeom prst="rect">
            <a:avLst/>
          </a:prstGeom>
          <a:solidFill>
            <a:srgbClr val="016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5F7745-1C39-487B-A2EE-E144CD9C7037}"/>
              </a:ext>
            </a:extLst>
          </p:cNvPr>
          <p:cNvGrpSpPr/>
          <p:nvPr/>
        </p:nvGrpSpPr>
        <p:grpSpPr>
          <a:xfrm>
            <a:off x="2001695" y="3703320"/>
            <a:ext cx="1893312" cy="2114908"/>
            <a:chOff x="3667760" y="975360"/>
            <a:chExt cx="3891280" cy="481584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F4E5FA5-3035-4DF4-8EA0-684E1109734E}"/>
                </a:ext>
              </a:extLst>
            </p:cNvPr>
            <p:cNvGrpSpPr/>
            <p:nvPr/>
          </p:nvGrpSpPr>
          <p:grpSpPr>
            <a:xfrm>
              <a:off x="4234293" y="1800874"/>
              <a:ext cx="2769180" cy="3256252"/>
              <a:chOff x="2613312" y="1576820"/>
              <a:chExt cx="2769180" cy="325625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F6DA2DB-708F-49E8-89E1-10D07303A083}"/>
                  </a:ext>
                </a:extLst>
              </p:cNvPr>
              <p:cNvCxnSpPr/>
              <p:nvPr/>
            </p:nvCxnSpPr>
            <p:spPr>
              <a:xfrm flipV="1">
                <a:off x="2660073" y="1631373"/>
                <a:ext cx="1433945" cy="3138054"/>
              </a:xfrm>
              <a:prstGeom prst="line">
                <a:avLst/>
              </a:prstGeom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86FC5BB-8278-48C0-B7C2-31CAC3E197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4017" y="1631373"/>
                <a:ext cx="779319" cy="3138054"/>
              </a:xfrm>
              <a:prstGeom prst="line">
                <a:avLst/>
              </a:prstGeom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BAE467A-933C-4E8E-BAC0-DA7F9C8C5A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0072" y="1631373"/>
                <a:ext cx="1428751" cy="1007918"/>
              </a:xfrm>
              <a:prstGeom prst="line">
                <a:avLst/>
              </a:prstGeom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0E053C5-D571-49FA-978E-8C877990E6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88823" y="1631373"/>
                <a:ext cx="1220932" cy="1007918"/>
              </a:xfrm>
              <a:prstGeom prst="line">
                <a:avLst/>
              </a:prstGeom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87B2D46-7805-4810-BE0A-6D4825110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072" y="2639291"/>
                <a:ext cx="2649683" cy="0"/>
              </a:xfrm>
              <a:prstGeom prst="line">
                <a:avLst/>
              </a:prstGeom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C1FF8D5-1082-45D4-94F9-AA7BA2D809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072" y="4769427"/>
                <a:ext cx="2213264" cy="0"/>
              </a:xfrm>
              <a:prstGeom prst="line">
                <a:avLst/>
              </a:prstGeom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B1424E4-DFC8-407E-863A-EEA179B882A7}"/>
                  </a:ext>
                </a:extLst>
              </p:cNvPr>
              <p:cNvSpPr/>
              <p:nvPr/>
            </p:nvSpPr>
            <p:spPr>
              <a:xfrm>
                <a:off x="4016086" y="1576820"/>
                <a:ext cx="150668" cy="1506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5535A6D-A021-49A4-A5B9-E45F192F679B}"/>
                  </a:ext>
                </a:extLst>
              </p:cNvPr>
              <p:cNvSpPr/>
              <p:nvPr/>
            </p:nvSpPr>
            <p:spPr>
              <a:xfrm>
                <a:off x="2613312" y="2574349"/>
                <a:ext cx="150668" cy="1506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3AF6E1E-0D77-42DD-9D28-FE3B3AE6C900}"/>
                  </a:ext>
                </a:extLst>
              </p:cNvPr>
              <p:cNvSpPr/>
              <p:nvPr/>
            </p:nvSpPr>
            <p:spPr>
              <a:xfrm>
                <a:off x="5231824" y="2574349"/>
                <a:ext cx="150668" cy="1506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C600960-74EE-497F-B46E-73DD756FDF3C}"/>
                  </a:ext>
                </a:extLst>
              </p:cNvPr>
              <p:cNvSpPr/>
              <p:nvPr/>
            </p:nvSpPr>
            <p:spPr>
              <a:xfrm>
                <a:off x="2613312" y="4682404"/>
                <a:ext cx="150668" cy="1506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05E9DCD-E45A-4C9F-A658-AB7B21C702A6}"/>
                  </a:ext>
                </a:extLst>
              </p:cNvPr>
              <p:cNvSpPr/>
              <p:nvPr/>
            </p:nvSpPr>
            <p:spPr>
              <a:xfrm>
                <a:off x="4769428" y="4682404"/>
                <a:ext cx="150668" cy="1506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DD0A52F-E6B8-49AC-9073-0FD9B32E3832}"/>
                </a:ext>
              </a:extLst>
            </p:cNvPr>
            <p:cNvSpPr/>
            <p:nvPr/>
          </p:nvSpPr>
          <p:spPr>
            <a:xfrm>
              <a:off x="3667760" y="975360"/>
              <a:ext cx="3891280" cy="4815840"/>
            </a:xfrm>
            <a:prstGeom prst="roundRect">
              <a:avLst/>
            </a:prstGeom>
            <a:noFill/>
            <a:ln>
              <a:solidFill>
                <a:schemeClr val="bg1">
                  <a:alpha val="87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91996E38-F303-4F1B-A9C0-4293B52C9F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2704" y="-19694"/>
            <a:ext cx="13075920" cy="629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1E309-0E9B-4CF5-964B-A39955383FB7}"/>
              </a:ext>
            </a:extLst>
          </p:cNvPr>
          <p:cNvSpPr txBox="1"/>
          <p:nvPr/>
        </p:nvSpPr>
        <p:spPr>
          <a:xfrm>
            <a:off x="4205381" y="3564205"/>
            <a:ext cx="6679851" cy="220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vi-VN" sz="2400" b="1" i="0" dirty="0">
                <a:solidFill>
                  <a:schemeClr val="bg1"/>
                </a:solidFill>
                <a:effectLst/>
                <a:latin typeface="+mj-lt"/>
              </a:rPr>
              <a:t>V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+mj-lt"/>
              </a:rPr>
              <a:t>Thuộc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+mj-lt"/>
              </a:rPr>
              <a:t>tính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+mj-lt"/>
              </a:rPr>
              <a:t>đỉnh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+mj-lt"/>
              </a:rPr>
              <a:t> (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+mj-lt"/>
              </a:rPr>
              <a:t>hoặc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+mj-lt"/>
              </a:rPr>
              <a:t>nút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+mj-lt"/>
              </a:rPr>
              <a:t>)</a:t>
            </a:r>
          </a:p>
          <a:p>
            <a:pPr algn="l">
              <a:lnSpc>
                <a:spcPct val="200000"/>
              </a:lnSpc>
            </a:pPr>
            <a:r>
              <a:rPr lang="vi-VN" sz="2400" b="1" i="0" dirty="0">
                <a:solidFill>
                  <a:schemeClr val="bg1"/>
                </a:solidFill>
                <a:effectLst/>
                <a:latin typeface="+mj-lt"/>
              </a:rPr>
              <a:t>E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+mj-lt"/>
              </a:rPr>
              <a:t>Thuộc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+mj-lt"/>
              </a:rPr>
              <a:t>tính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+mj-lt"/>
              </a:rPr>
              <a:t>cạnh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+mj-lt"/>
              </a:rPr>
              <a:t> (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+mj-lt"/>
              </a:rPr>
              <a:t>hoặc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+mj-lt"/>
              </a:rPr>
              <a:t> liên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+mj-lt"/>
              </a:rPr>
              <a:t>kết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+mj-lt"/>
              </a:rPr>
              <a:t>)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+mj-lt"/>
              </a:rPr>
              <a:t>và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+mj-lt"/>
              </a:rPr>
              <a:t>chỉ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+mj-lt"/>
              </a:rPr>
              <a:t>đường</a:t>
            </a:r>
            <a:endParaRPr lang="vi-VN" sz="2400" b="0" i="0" dirty="0">
              <a:solidFill>
                <a:schemeClr val="bg1"/>
              </a:solidFill>
              <a:effectLst/>
              <a:latin typeface="+mj-lt"/>
            </a:endParaRPr>
          </a:p>
          <a:p>
            <a:pPr algn="l">
              <a:lnSpc>
                <a:spcPct val="200000"/>
              </a:lnSpc>
            </a:pPr>
            <a:r>
              <a:rPr lang="vi-VN" sz="2400" b="1" i="0" dirty="0">
                <a:solidFill>
                  <a:schemeClr val="bg1"/>
                </a:solidFill>
                <a:effectLst/>
                <a:latin typeface="+mj-lt"/>
              </a:rPr>
              <a:t>U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+mj-lt"/>
              </a:rPr>
              <a:t>Thuộc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+mj-lt"/>
              </a:rPr>
              <a:t>tính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+mj-lt"/>
              </a:rPr>
              <a:t>toàn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+mj-lt"/>
              </a:rPr>
              <a:t>cục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+mj-lt"/>
              </a:rPr>
              <a:t> (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+mj-lt"/>
              </a:rPr>
              <a:t>hoặc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+mj-lt"/>
              </a:rPr>
              <a:t>nút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+mj-lt"/>
              </a:rPr>
              <a:t>chính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+mj-lt"/>
              </a:rPr>
              <a:t>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EC83158-16B3-442F-A25A-0CF2D4F0006D}"/>
              </a:ext>
            </a:extLst>
          </p:cNvPr>
          <p:cNvGrpSpPr/>
          <p:nvPr/>
        </p:nvGrpSpPr>
        <p:grpSpPr>
          <a:xfrm>
            <a:off x="9486982" y="803861"/>
            <a:ext cx="2095137" cy="2183768"/>
            <a:chOff x="8379542" y="1020067"/>
            <a:chExt cx="2095137" cy="218376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0BBBBE-A323-4CB0-8FA7-11D9F8BDFBB7}"/>
                </a:ext>
              </a:extLst>
            </p:cNvPr>
            <p:cNvSpPr/>
            <p:nvPr/>
          </p:nvSpPr>
          <p:spPr>
            <a:xfrm rot="21244109">
              <a:off x="8379542" y="1020067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714592D-F530-454E-A33C-17E89F10059B}"/>
                </a:ext>
              </a:extLst>
            </p:cNvPr>
            <p:cNvSpPr/>
            <p:nvPr/>
          </p:nvSpPr>
          <p:spPr>
            <a:xfrm rot="17188849">
              <a:off x="8808720" y="2822835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F54D79C-F626-4DB5-83DC-BC4E56C03EBF}"/>
                </a:ext>
              </a:extLst>
            </p:cNvPr>
            <p:cNvSpPr/>
            <p:nvPr/>
          </p:nvSpPr>
          <p:spPr>
            <a:xfrm rot="824657">
              <a:off x="10093679" y="1425057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D90BE23-D85B-43B9-9E17-2FD06C9AD2C1}"/>
                </a:ext>
              </a:extLst>
            </p:cNvPr>
            <p:cNvCxnSpPr>
              <a:cxnSpLocks/>
              <a:endCxn id="35" idx="7"/>
            </p:cNvCxnSpPr>
            <p:nvPr/>
          </p:nvCxnSpPr>
          <p:spPr>
            <a:xfrm>
              <a:off x="8603974" y="1385251"/>
              <a:ext cx="304291" cy="1460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9902AEF-2A22-4F00-85DB-3E1D0E950EB3}"/>
                </a:ext>
              </a:extLst>
            </p:cNvPr>
            <p:cNvCxnSpPr>
              <a:cxnSpLocks/>
              <a:stCxn id="12" idx="6"/>
              <a:endCxn id="39" idx="1"/>
            </p:cNvCxnSpPr>
            <p:nvPr/>
          </p:nvCxnSpPr>
          <p:spPr>
            <a:xfrm>
              <a:off x="8759522" y="1190881"/>
              <a:ext cx="1425814" cy="26182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F5CB6B5-47A3-463C-908B-D798C4E539CF}"/>
                </a:ext>
              </a:extLst>
            </p:cNvPr>
            <p:cNvCxnSpPr>
              <a:stCxn id="35" idx="5"/>
              <a:endCxn id="39" idx="4"/>
            </p:cNvCxnSpPr>
            <p:nvPr/>
          </p:nvCxnSpPr>
          <p:spPr>
            <a:xfrm flipV="1">
              <a:off x="9166604" y="1800602"/>
              <a:ext cx="1072314" cy="1121778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5D865C4-44AA-41A7-801D-FCD570565C75}"/>
              </a:ext>
            </a:extLst>
          </p:cNvPr>
          <p:cNvSpPr txBox="1"/>
          <p:nvPr/>
        </p:nvSpPr>
        <p:spPr>
          <a:xfrm>
            <a:off x="1924574" y="785160"/>
            <a:ext cx="6908554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</a:p>
          <a:p>
            <a:pPr algn="just">
              <a:lnSpc>
                <a:spcPct val="150000"/>
              </a:lnSpc>
            </a:pP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 = (V, E)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không,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vô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8D12152-7A7C-4D72-BECA-A2948000F731}"/>
              </a:ext>
            </a:extLst>
          </p:cNvPr>
          <p:cNvSpPr/>
          <p:nvPr/>
        </p:nvSpPr>
        <p:spPr>
          <a:xfrm>
            <a:off x="675167" y="2027209"/>
            <a:ext cx="71119" cy="6299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4DF5C3-36EC-4FD5-84B7-513AEE10D5CF}"/>
              </a:ext>
            </a:extLst>
          </p:cNvPr>
          <p:cNvSpPr/>
          <p:nvPr/>
        </p:nvSpPr>
        <p:spPr>
          <a:xfrm>
            <a:off x="1408953" y="6208710"/>
            <a:ext cx="10488232" cy="5598160"/>
          </a:xfrm>
          <a:prstGeom prst="rect">
            <a:avLst/>
          </a:prstGeom>
          <a:solidFill>
            <a:srgbClr val="3FB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A2BB6F-9101-4D49-9CF7-E4E3428D6080}"/>
              </a:ext>
            </a:extLst>
          </p:cNvPr>
          <p:cNvSpPr txBox="1"/>
          <p:nvPr/>
        </p:nvSpPr>
        <p:spPr>
          <a:xfrm>
            <a:off x="2001695" y="6355080"/>
            <a:ext cx="4839941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thứ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truyền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xã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hội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tử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 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1888B8F-D979-4E66-8540-3A09DAC17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246" y="8360237"/>
            <a:ext cx="3834010" cy="3213211"/>
          </a:xfrm>
          <a:prstGeom prst="roundRect">
            <a:avLst>
              <a:gd name="adj" fmla="val 26469"/>
            </a:avLst>
          </a:prstGeom>
          <a:ln w="25400">
            <a:noFill/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C602521-EFAB-4F69-B914-C512196EE6DB}"/>
              </a:ext>
            </a:extLst>
          </p:cNvPr>
          <p:cNvSpPr txBox="1"/>
          <p:nvPr/>
        </p:nvSpPr>
        <p:spPr>
          <a:xfrm>
            <a:off x="2001695" y="7299685"/>
            <a:ext cx="4929783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Hãy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nút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nối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5B2A38-3023-4459-9848-CDCC89059639}"/>
              </a:ext>
            </a:extLst>
          </p:cNvPr>
          <p:cNvSpPr txBox="1"/>
          <p:nvPr/>
        </p:nvSpPr>
        <p:spPr>
          <a:xfrm>
            <a:off x="6342026" y="8237187"/>
            <a:ext cx="5148388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+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đồ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thị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thường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biểu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diễn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bằng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1" i="1" dirty="0">
                <a:solidFill>
                  <a:schemeClr val="bg1"/>
                </a:solidFill>
                <a:effectLst/>
                <a:latin typeface="+mj-lt"/>
              </a:rPr>
              <a:t>A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,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kề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. 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Nếu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đồ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thị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1" i="1" dirty="0">
                <a:solidFill>
                  <a:schemeClr val="bg1"/>
                </a:solidFill>
                <a:effectLst/>
                <a:latin typeface="+mj-lt"/>
              </a:rPr>
              <a:t>n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nút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1" i="1" dirty="0">
                <a:solidFill>
                  <a:schemeClr val="bg1"/>
                </a:solidFill>
                <a:effectLst/>
                <a:latin typeface="+mj-lt"/>
              </a:rPr>
              <a:t>A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số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chiều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1" i="1" dirty="0">
                <a:solidFill>
                  <a:schemeClr val="bg1"/>
                </a:solidFill>
                <a:effectLst/>
                <a:latin typeface="+mj-lt"/>
              </a:rPr>
              <a:t>(n × n)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.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+ 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Đôi khi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nút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tập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hợp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tính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năng (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ví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dụ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hồ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sơ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người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dùng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).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Nếu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nút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1" i="1" dirty="0">
                <a:solidFill>
                  <a:schemeClr val="bg1"/>
                </a:solidFill>
                <a:effectLst/>
                <a:latin typeface="+mj-lt"/>
              </a:rPr>
              <a:t>f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số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đặc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điểm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đặc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điểm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nút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1" i="1" dirty="0">
                <a:solidFill>
                  <a:schemeClr val="bg1"/>
                </a:solidFill>
                <a:effectLst/>
                <a:latin typeface="+mj-lt"/>
              </a:rPr>
              <a:t>X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số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chiều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1" i="1" dirty="0">
                <a:solidFill>
                  <a:schemeClr val="bg1"/>
                </a:solidFill>
                <a:effectLst/>
                <a:latin typeface="+mj-lt"/>
              </a:rPr>
              <a:t>(n × f)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2AB9A3-195C-479D-8AEE-F3DCFD8758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84484" y="6228070"/>
            <a:ext cx="13075920" cy="629919"/>
          </a:xfrm>
          <a:prstGeom prst="rect">
            <a:avLst/>
          </a:prstGeom>
          <a:solidFill>
            <a:schemeClr val="bg1"/>
          </a:solidFill>
          <a:ln cap="sq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FE3DDD-2C2C-4E99-8587-894DDD92816F}"/>
              </a:ext>
            </a:extLst>
          </p:cNvPr>
          <p:cNvSpPr/>
          <p:nvPr/>
        </p:nvSpPr>
        <p:spPr>
          <a:xfrm>
            <a:off x="675167" y="2027209"/>
            <a:ext cx="71117" cy="25096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61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8521D57-FA0B-4947-AA6C-96A1700D91C2}"/>
              </a:ext>
            </a:extLst>
          </p:cNvPr>
          <p:cNvSpPr/>
          <p:nvPr/>
        </p:nvSpPr>
        <p:spPr>
          <a:xfrm>
            <a:off x="1408953" y="629920"/>
            <a:ext cx="10488232" cy="5598160"/>
          </a:xfrm>
          <a:prstGeom prst="rect">
            <a:avLst/>
          </a:prstGeom>
          <a:solidFill>
            <a:srgbClr val="3FB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FE8696-BCBE-49C6-BB0E-1C282E11DFF5}"/>
              </a:ext>
            </a:extLst>
          </p:cNvPr>
          <p:cNvSpPr/>
          <p:nvPr/>
        </p:nvSpPr>
        <p:spPr>
          <a:xfrm>
            <a:off x="675166" y="2652336"/>
            <a:ext cx="71119" cy="6299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7F010C-47B4-47C9-A7BF-8E6D9D3D31B3}"/>
              </a:ext>
            </a:extLst>
          </p:cNvPr>
          <p:cNvSpPr/>
          <p:nvPr/>
        </p:nvSpPr>
        <p:spPr>
          <a:xfrm>
            <a:off x="1408953" y="-4988818"/>
            <a:ext cx="10488232" cy="5598160"/>
          </a:xfrm>
          <a:prstGeom prst="rect">
            <a:avLst/>
          </a:prstGeom>
          <a:solidFill>
            <a:srgbClr val="016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F0FC017-311F-4AD9-B6AF-E3380650CB99}"/>
              </a:ext>
            </a:extLst>
          </p:cNvPr>
          <p:cNvGrpSpPr/>
          <p:nvPr/>
        </p:nvGrpSpPr>
        <p:grpSpPr>
          <a:xfrm>
            <a:off x="2001695" y="-1923758"/>
            <a:ext cx="1893312" cy="2114908"/>
            <a:chOff x="3667760" y="975360"/>
            <a:chExt cx="3891280" cy="481584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BCD0299-3CFC-46AB-B926-87C9481766C7}"/>
                </a:ext>
              </a:extLst>
            </p:cNvPr>
            <p:cNvGrpSpPr/>
            <p:nvPr/>
          </p:nvGrpSpPr>
          <p:grpSpPr>
            <a:xfrm>
              <a:off x="4234293" y="1800874"/>
              <a:ext cx="2769180" cy="3256252"/>
              <a:chOff x="2613312" y="1576820"/>
              <a:chExt cx="2769180" cy="325625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442CE70-5869-445D-968B-70C408BE8B5A}"/>
                  </a:ext>
                </a:extLst>
              </p:cNvPr>
              <p:cNvCxnSpPr/>
              <p:nvPr/>
            </p:nvCxnSpPr>
            <p:spPr>
              <a:xfrm flipV="1">
                <a:off x="2660073" y="1631373"/>
                <a:ext cx="1433945" cy="3138054"/>
              </a:xfrm>
              <a:prstGeom prst="line">
                <a:avLst/>
              </a:prstGeom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7755221-68A4-4888-B24C-76167685E1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4017" y="1631373"/>
                <a:ext cx="779319" cy="3138054"/>
              </a:xfrm>
              <a:prstGeom prst="line">
                <a:avLst/>
              </a:prstGeom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0F7327C-92D5-4675-ABC4-C28BE5BA8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60072" y="1631373"/>
                <a:ext cx="1428751" cy="1007918"/>
              </a:xfrm>
              <a:prstGeom prst="line">
                <a:avLst/>
              </a:prstGeom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F8370C7-75F4-4439-BFD0-906C759F4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88823" y="1631373"/>
                <a:ext cx="1220932" cy="1007918"/>
              </a:xfrm>
              <a:prstGeom prst="line">
                <a:avLst/>
              </a:prstGeom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EE5DA60-D667-4B54-9C47-AACEAC39A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072" y="2639291"/>
                <a:ext cx="2649683" cy="0"/>
              </a:xfrm>
              <a:prstGeom prst="line">
                <a:avLst/>
              </a:prstGeom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584FFA3-20D1-4B13-9730-B2919C45D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072" y="4769427"/>
                <a:ext cx="2213264" cy="0"/>
              </a:xfrm>
              <a:prstGeom prst="line">
                <a:avLst/>
              </a:prstGeom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A2C3D3E-43DE-4F47-8B81-EB51E8FB1689}"/>
                  </a:ext>
                </a:extLst>
              </p:cNvPr>
              <p:cNvSpPr/>
              <p:nvPr/>
            </p:nvSpPr>
            <p:spPr>
              <a:xfrm>
                <a:off x="4016086" y="1576820"/>
                <a:ext cx="150668" cy="1506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3B1850C-C6C2-4841-AABF-D7AC6F7EEE64}"/>
                  </a:ext>
                </a:extLst>
              </p:cNvPr>
              <p:cNvSpPr/>
              <p:nvPr/>
            </p:nvSpPr>
            <p:spPr>
              <a:xfrm>
                <a:off x="2613312" y="2574349"/>
                <a:ext cx="150668" cy="1506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ED2AB75-80EA-4293-B300-D531E8476C04}"/>
                  </a:ext>
                </a:extLst>
              </p:cNvPr>
              <p:cNvSpPr/>
              <p:nvPr/>
            </p:nvSpPr>
            <p:spPr>
              <a:xfrm>
                <a:off x="5231824" y="2574349"/>
                <a:ext cx="150668" cy="1506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7B241C0-A832-4056-9437-000784BCA9B5}"/>
                  </a:ext>
                </a:extLst>
              </p:cNvPr>
              <p:cNvSpPr/>
              <p:nvPr/>
            </p:nvSpPr>
            <p:spPr>
              <a:xfrm>
                <a:off x="2613312" y="4682404"/>
                <a:ext cx="150668" cy="1506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A540CCF-982E-45FD-BA8B-1943C55E13D4}"/>
                  </a:ext>
                </a:extLst>
              </p:cNvPr>
              <p:cNvSpPr/>
              <p:nvPr/>
            </p:nvSpPr>
            <p:spPr>
              <a:xfrm>
                <a:off x="4769428" y="4682404"/>
                <a:ext cx="150668" cy="1506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alpha val="8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094B42FF-7A16-47D7-AF96-660CD2DB2E77}"/>
                </a:ext>
              </a:extLst>
            </p:cNvPr>
            <p:cNvSpPr/>
            <p:nvPr/>
          </p:nvSpPr>
          <p:spPr>
            <a:xfrm>
              <a:off x="3667760" y="975360"/>
              <a:ext cx="3891280" cy="4815840"/>
            </a:xfrm>
            <a:prstGeom prst="roundRect">
              <a:avLst/>
            </a:prstGeom>
            <a:noFill/>
            <a:ln>
              <a:solidFill>
                <a:schemeClr val="bg1">
                  <a:alpha val="87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70EEC72-56EC-4E2E-8553-5FC8D4213127}"/>
              </a:ext>
            </a:extLst>
          </p:cNvPr>
          <p:cNvSpPr txBox="1"/>
          <p:nvPr/>
        </p:nvSpPr>
        <p:spPr>
          <a:xfrm>
            <a:off x="4193407" y="-2009530"/>
            <a:ext cx="6679851" cy="2925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V: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đỉnh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200000"/>
              </a:lnSpc>
            </a:pPr>
            <a:r>
              <a:rPr lang="vi-VN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Thuộc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cạnh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hoặc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liên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chỉ</a:t>
            </a:r>
            <a:r>
              <a:rPr lang="vi-VN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đường</a:t>
            </a:r>
            <a:endParaRPr lang="vi-VN" sz="2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U: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toàn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cục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98DBA41-969B-4395-B383-B5AB628EB1F8}"/>
              </a:ext>
            </a:extLst>
          </p:cNvPr>
          <p:cNvGrpSpPr/>
          <p:nvPr/>
        </p:nvGrpSpPr>
        <p:grpSpPr>
          <a:xfrm>
            <a:off x="9486982" y="-4823217"/>
            <a:ext cx="2095137" cy="2183768"/>
            <a:chOff x="8379542" y="1020067"/>
            <a:chExt cx="2095137" cy="218376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32A3294-7EAD-4B2C-B416-56D48FE525D9}"/>
                </a:ext>
              </a:extLst>
            </p:cNvPr>
            <p:cNvSpPr/>
            <p:nvPr/>
          </p:nvSpPr>
          <p:spPr>
            <a:xfrm rot="21244109">
              <a:off x="8379542" y="1020067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CDD7611-5B3D-434A-B9A7-C28F183356E7}"/>
                </a:ext>
              </a:extLst>
            </p:cNvPr>
            <p:cNvSpPr/>
            <p:nvPr/>
          </p:nvSpPr>
          <p:spPr>
            <a:xfrm rot="17188849">
              <a:off x="8808720" y="2822835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ACAC642-14DE-43A1-86E8-154EBDFDCBC6}"/>
                </a:ext>
              </a:extLst>
            </p:cNvPr>
            <p:cNvSpPr/>
            <p:nvPr/>
          </p:nvSpPr>
          <p:spPr>
            <a:xfrm rot="824657">
              <a:off x="10093679" y="1425057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DDE1474-8CF3-4F14-ABF2-E8D678050E91}"/>
                </a:ext>
              </a:extLst>
            </p:cNvPr>
            <p:cNvCxnSpPr>
              <a:cxnSpLocks/>
              <a:endCxn id="79" idx="7"/>
            </p:cNvCxnSpPr>
            <p:nvPr/>
          </p:nvCxnSpPr>
          <p:spPr>
            <a:xfrm>
              <a:off x="8603974" y="1385251"/>
              <a:ext cx="304291" cy="14607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E7EF35B-51E7-448C-AC16-F03A8802E984}"/>
                </a:ext>
              </a:extLst>
            </p:cNvPr>
            <p:cNvCxnSpPr>
              <a:cxnSpLocks/>
              <a:stCxn id="78" idx="6"/>
              <a:endCxn id="80" idx="1"/>
            </p:cNvCxnSpPr>
            <p:nvPr/>
          </p:nvCxnSpPr>
          <p:spPr>
            <a:xfrm>
              <a:off x="8759522" y="1190881"/>
              <a:ext cx="1425814" cy="26182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D733F11-57E3-4D0A-827D-6FAE7AF85316}"/>
                </a:ext>
              </a:extLst>
            </p:cNvPr>
            <p:cNvCxnSpPr>
              <a:stCxn id="79" idx="5"/>
              <a:endCxn id="80" idx="4"/>
            </p:cNvCxnSpPr>
            <p:nvPr/>
          </p:nvCxnSpPr>
          <p:spPr>
            <a:xfrm flipV="1">
              <a:off x="9166604" y="1800602"/>
              <a:ext cx="1072314" cy="1121778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91996E38-F303-4F1B-A9C0-4293B52C9F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2704" y="-19694"/>
            <a:ext cx="13075920" cy="629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728926-8130-478E-B84A-73134EA7F7B5}"/>
              </a:ext>
            </a:extLst>
          </p:cNvPr>
          <p:cNvSpPr txBox="1"/>
          <p:nvPr/>
        </p:nvSpPr>
        <p:spPr>
          <a:xfrm>
            <a:off x="1924574" y="-4841918"/>
            <a:ext cx="6908554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</a:p>
          <a:p>
            <a:pPr algn="just">
              <a:lnSpc>
                <a:spcPct val="150000"/>
              </a:lnSpc>
            </a:pP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 = (V, E)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không,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vô </a:t>
            </a:r>
            <a:r>
              <a:rPr lang="vi-VN" sz="20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68DFA9-934A-4C1E-BC61-C98310A17ACF}"/>
              </a:ext>
            </a:extLst>
          </p:cNvPr>
          <p:cNvSpPr txBox="1"/>
          <p:nvPr/>
        </p:nvSpPr>
        <p:spPr>
          <a:xfrm>
            <a:off x="2001695" y="776290"/>
            <a:ext cx="4839941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thứ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truyền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xã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hội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tử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 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FB2E0555-B97F-4AF1-B9E1-E842639C0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246" y="2781447"/>
            <a:ext cx="3834010" cy="3213211"/>
          </a:xfrm>
          <a:prstGeom prst="roundRect">
            <a:avLst>
              <a:gd name="adj" fmla="val 26469"/>
            </a:avLst>
          </a:prstGeom>
          <a:ln w="25400">
            <a:noFill/>
          </a:ln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5B2CB9F5-E980-4188-8545-24D61FB975EE}"/>
              </a:ext>
            </a:extLst>
          </p:cNvPr>
          <p:cNvSpPr txBox="1"/>
          <p:nvPr/>
        </p:nvSpPr>
        <p:spPr>
          <a:xfrm>
            <a:off x="2001695" y="1720895"/>
            <a:ext cx="4929783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Hãy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nút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nối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8534A5B-AB2A-45C8-AE43-4BDDA51F57CB}"/>
              </a:ext>
            </a:extLst>
          </p:cNvPr>
          <p:cNvSpPr txBox="1"/>
          <p:nvPr/>
        </p:nvSpPr>
        <p:spPr>
          <a:xfrm>
            <a:off x="6342026" y="2658397"/>
            <a:ext cx="5148388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+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đồ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thị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thường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biểu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diễn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bằng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1" i="1" dirty="0">
                <a:solidFill>
                  <a:schemeClr val="bg1"/>
                </a:solidFill>
                <a:effectLst/>
                <a:latin typeface="+mj-lt"/>
              </a:rPr>
              <a:t>A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,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kề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. 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Nếu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đồ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thị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1" i="1" dirty="0">
                <a:solidFill>
                  <a:schemeClr val="bg1"/>
                </a:solidFill>
                <a:effectLst/>
                <a:latin typeface="+mj-lt"/>
              </a:rPr>
              <a:t>n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nút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1" i="1" dirty="0">
                <a:solidFill>
                  <a:schemeClr val="bg1"/>
                </a:solidFill>
                <a:effectLst/>
                <a:latin typeface="+mj-lt"/>
              </a:rPr>
              <a:t>A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số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chiều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1" i="1" dirty="0">
                <a:solidFill>
                  <a:schemeClr val="bg1"/>
                </a:solidFill>
                <a:effectLst/>
                <a:latin typeface="+mj-lt"/>
              </a:rPr>
              <a:t>(n × n)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.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+ 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Đôi khi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nút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tập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hợp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tính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năng (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ví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dụ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hồ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sơ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người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dùng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).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Nếu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nút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1" i="1" dirty="0">
                <a:solidFill>
                  <a:schemeClr val="bg1"/>
                </a:solidFill>
                <a:effectLst/>
                <a:latin typeface="+mj-lt"/>
              </a:rPr>
              <a:t>f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số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đặc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điểm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đặc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điểm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nút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1" i="1" dirty="0">
                <a:solidFill>
                  <a:schemeClr val="bg1"/>
                </a:solidFill>
                <a:effectLst/>
                <a:latin typeface="+mj-lt"/>
              </a:rPr>
              <a:t>X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số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chiều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1" i="1" dirty="0">
                <a:solidFill>
                  <a:schemeClr val="bg1"/>
                </a:solidFill>
                <a:effectLst/>
                <a:latin typeface="+mj-lt"/>
              </a:rPr>
              <a:t>(n × f)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518D59C-BF87-4112-A0BE-49576CB956DE}"/>
              </a:ext>
            </a:extLst>
          </p:cNvPr>
          <p:cNvSpPr/>
          <p:nvPr/>
        </p:nvSpPr>
        <p:spPr>
          <a:xfrm>
            <a:off x="675167" y="2027209"/>
            <a:ext cx="71117" cy="25096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56EA1F1-43E9-4B3D-86C1-C2ADBE3ED10D}"/>
              </a:ext>
            </a:extLst>
          </p:cNvPr>
          <p:cNvSpPr/>
          <p:nvPr/>
        </p:nvSpPr>
        <p:spPr>
          <a:xfrm>
            <a:off x="675166" y="8945508"/>
            <a:ext cx="71119" cy="6299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21B92CE-D718-4271-B73C-EC6C10306F91}"/>
              </a:ext>
            </a:extLst>
          </p:cNvPr>
          <p:cNvSpPr/>
          <p:nvPr/>
        </p:nvSpPr>
        <p:spPr>
          <a:xfrm>
            <a:off x="1350624" y="6269611"/>
            <a:ext cx="10488232" cy="5598160"/>
          </a:xfrm>
          <a:prstGeom prst="rect">
            <a:avLst/>
          </a:prstGeom>
          <a:solidFill>
            <a:srgbClr val="543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" name="Graphic 183" descr="Connections with solid fill">
            <a:extLst>
              <a:ext uri="{FF2B5EF4-FFF2-40B4-BE49-F238E27FC236}">
                <a16:creationId xmlns:a16="http://schemas.microsoft.com/office/drawing/2014/main" id="{647D7306-A259-472C-B5F9-53766A046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4161" y="9039428"/>
            <a:ext cx="2068774" cy="2068774"/>
          </a:xfrm>
          <a:prstGeom prst="rect">
            <a:avLst/>
          </a:prstGeom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58959BE2-FE3E-4A10-B824-452AA571B4FE}"/>
              </a:ext>
            </a:extLst>
          </p:cNvPr>
          <p:cNvGrpSpPr/>
          <p:nvPr/>
        </p:nvGrpSpPr>
        <p:grpSpPr>
          <a:xfrm>
            <a:off x="6754067" y="9116542"/>
            <a:ext cx="1905949" cy="1831477"/>
            <a:chOff x="5542896" y="3410171"/>
            <a:chExt cx="1905949" cy="1831477"/>
          </a:xfrm>
          <a:solidFill>
            <a:schemeClr val="bg1"/>
          </a:solidFill>
        </p:grpSpPr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E55F86F-3CBC-495C-852B-89C7C281C764}"/>
                </a:ext>
              </a:extLst>
            </p:cNvPr>
            <p:cNvCxnSpPr>
              <a:cxnSpLocks/>
            </p:cNvCxnSpPr>
            <p:nvPr/>
          </p:nvCxnSpPr>
          <p:spPr>
            <a:xfrm>
              <a:off x="5850082" y="3462012"/>
              <a:ext cx="0" cy="1775006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54B4369-6253-4DD3-8869-2D71C7273E6D}"/>
                </a:ext>
              </a:extLst>
            </p:cNvPr>
            <p:cNvCxnSpPr>
              <a:cxnSpLocks/>
            </p:cNvCxnSpPr>
            <p:nvPr/>
          </p:nvCxnSpPr>
          <p:spPr>
            <a:xfrm>
              <a:off x="6169199" y="3462012"/>
              <a:ext cx="0" cy="1775006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B4F485F-A801-4D06-90BC-0B4A7CA3778D}"/>
                </a:ext>
              </a:extLst>
            </p:cNvPr>
            <p:cNvCxnSpPr>
              <a:cxnSpLocks/>
            </p:cNvCxnSpPr>
            <p:nvPr/>
          </p:nvCxnSpPr>
          <p:spPr>
            <a:xfrm>
              <a:off x="6481034" y="3462012"/>
              <a:ext cx="0" cy="1775006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1FB7974-30BD-40A1-B7A5-0A1E6AD2B57C}"/>
                </a:ext>
              </a:extLst>
            </p:cNvPr>
            <p:cNvCxnSpPr>
              <a:cxnSpLocks/>
            </p:cNvCxnSpPr>
            <p:nvPr/>
          </p:nvCxnSpPr>
          <p:spPr>
            <a:xfrm>
              <a:off x="6794318" y="3462012"/>
              <a:ext cx="0" cy="1775006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75D96DA-EBB7-400B-B735-08F53FDECD6F}"/>
                </a:ext>
              </a:extLst>
            </p:cNvPr>
            <p:cNvCxnSpPr>
              <a:cxnSpLocks/>
            </p:cNvCxnSpPr>
            <p:nvPr/>
          </p:nvCxnSpPr>
          <p:spPr>
            <a:xfrm>
              <a:off x="7088958" y="3462012"/>
              <a:ext cx="0" cy="1775006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6D35F591-0A85-4A84-9FA1-429E5E1D5001}"/>
                </a:ext>
              </a:extLst>
            </p:cNvPr>
            <p:cNvCxnSpPr>
              <a:cxnSpLocks/>
            </p:cNvCxnSpPr>
            <p:nvPr/>
          </p:nvCxnSpPr>
          <p:spPr>
            <a:xfrm>
              <a:off x="5580513" y="3930926"/>
              <a:ext cx="1801042" cy="0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E17A43B-F836-4CB4-A1B2-45556380C019}"/>
                </a:ext>
              </a:extLst>
            </p:cNvPr>
            <p:cNvCxnSpPr>
              <a:cxnSpLocks/>
            </p:cNvCxnSpPr>
            <p:nvPr/>
          </p:nvCxnSpPr>
          <p:spPr>
            <a:xfrm>
              <a:off x="5580513" y="4204672"/>
              <a:ext cx="1801042" cy="0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87E0CC9-8F56-48CB-B995-5904C0E34747}"/>
                </a:ext>
              </a:extLst>
            </p:cNvPr>
            <p:cNvCxnSpPr>
              <a:cxnSpLocks/>
            </p:cNvCxnSpPr>
            <p:nvPr/>
          </p:nvCxnSpPr>
          <p:spPr>
            <a:xfrm>
              <a:off x="5580513" y="4486668"/>
              <a:ext cx="1801042" cy="0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62C2BC1-09A5-4A4E-9BDD-8C90711E3652}"/>
                </a:ext>
              </a:extLst>
            </p:cNvPr>
            <p:cNvCxnSpPr>
              <a:cxnSpLocks/>
            </p:cNvCxnSpPr>
            <p:nvPr/>
          </p:nvCxnSpPr>
          <p:spPr>
            <a:xfrm>
              <a:off x="5602912" y="4776228"/>
              <a:ext cx="1801042" cy="0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66316E9-AEDA-4CB9-85BA-C7A51C63E91C}"/>
                </a:ext>
              </a:extLst>
            </p:cNvPr>
            <p:cNvCxnSpPr>
              <a:cxnSpLocks/>
            </p:cNvCxnSpPr>
            <p:nvPr/>
          </p:nvCxnSpPr>
          <p:spPr>
            <a:xfrm>
              <a:off x="5602912" y="5035308"/>
              <a:ext cx="1801042" cy="0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8771B7C-1359-4BE3-9963-05C7F0DB4071}"/>
                </a:ext>
              </a:extLst>
            </p:cNvPr>
            <p:cNvCxnSpPr>
              <a:cxnSpLocks/>
            </p:cNvCxnSpPr>
            <p:nvPr/>
          </p:nvCxnSpPr>
          <p:spPr>
            <a:xfrm>
              <a:off x="5580513" y="3692166"/>
              <a:ext cx="1801042" cy="0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EA95B30B-D041-4EFA-85B3-5F4D24B93232}"/>
                </a:ext>
              </a:extLst>
            </p:cNvPr>
            <p:cNvSpPr/>
            <p:nvPr/>
          </p:nvSpPr>
          <p:spPr>
            <a:xfrm>
              <a:off x="5806440" y="3426939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25D22E4-D4AA-424C-AA2A-327802123676}"/>
                </a:ext>
              </a:extLst>
            </p:cNvPr>
            <p:cNvSpPr/>
            <p:nvPr/>
          </p:nvSpPr>
          <p:spPr>
            <a:xfrm>
              <a:off x="6126019" y="342476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F2993DF-E328-4DE1-B868-5EE24B1D4768}"/>
                </a:ext>
              </a:extLst>
            </p:cNvPr>
            <p:cNvSpPr/>
            <p:nvPr/>
          </p:nvSpPr>
          <p:spPr>
            <a:xfrm>
              <a:off x="6436143" y="3419699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90C0B068-BCEC-4EA4-9243-98700F2252D1}"/>
                </a:ext>
              </a:extLst>
            </p:cNvPr>
            <p:cNvSpPr/>
            <p:nvPr/>
          </p:nvSpPr>
          <p:spPr>
            <a:xfrm>
              <a:off x="6765282" y="3418958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196BE921-749D-44E3-99BD-9056D6D87D26}"/>
                </a:ext>
              </a:extLst>
            </p:cNvPr>
            <p:cNvSpPr/>
            <p:nvPr/>
          </p:nvSpPr>
          <p:spPr>
            <a:xfrm>
              <a:off x="7049360" y="341017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A59EC12-8FF5-471A-9535-49890F831492}"/>
                </a:ext>
              </a:extLst>
            </p:cNvPr>
            <p:cNvSpPr/>
            <p:nvPr/>
          </p:nvSpPr>
          <p:spPr>
            <a:xfrm>
              <a:off x="5817139" y="3656950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8833414E-0578-45FA-B0B3-BAF9642A8F41}"/>
                </a:ext>
              </a:extLst>
            </p:cNvPr>
            <p:cNvSpPr/>
            <p:nvPr/>
          </p:nvSpPr>
          <p:spPr>
            <a:xfrm>
              <a:off x="6126852" y="3646370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3885B8D0-FFC9-4C5A-8C6F-0C66971FBE5B}"/>
                </a:ext>
              </a:extLst>
            </p:cNvPr>
            <p:cNvSpPr/>
            <p:nvPr/>
          </p:nvSpPr>
          <p:spPr>
            <a:xfrm>
              <a:off x="6436143" y="3646370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E1182752-5AFF-4BB3-948B-95B134DB468F}"/>
                </a:ext>
              </a:extLst>
            </p:cNvPr>
            <p:cNvSpPr/>
            <p:nvPr/>
          </p:nvSpPr>
          <p:spPr>
            <a:xfrm>
              <a:off x="6747145" y="3646370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9D4D900-3FFC-4002-BFE8-669DC0672D87}"/>
                </a:ext>
              </a:extLst>
            </p:cNvPr>
            <p:cNvSpPr/>
            <p:nvPr/>
          </p:nvSpPr>
          <p:spPr>
            <a:xfrm>
              <a:off x="7042196" y="3651202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756A235E-45D1-424C-AC1C-EEB062877107}"/>
                </a:ext>
              </a:extLst>
            </p:cNvPr>
            <p:cNvSpPr/>
            <p:nvPr/>
          </p:nvSpPr>
          <p:spPr>
            <a:xfrm>
              <a:off x="7326276" y="3646072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97A1E49-67FF-4261-BFE5-EDC93147D1E1}"/>
                </a:ext>
              </a:extLst>
            </p:cNvPr>
            <p:cNvSpPr/>
            <p:nvPr/>
          </p:nvSpPr>
          <p:spPr>
            <a:xfrm>
              <a:off x="7344413" y="3885804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5076AFAD-BFE1-45A5-8BBF-0D6E296A4579}"/>
                </a:ext>
              </a:extLst>
            </p:cNvPr>
            <p:cNvSpPr/>
            <p:nvPr/>
          </p:nvSpPr>
          <p:spPr>
            <a:xfrm>
              <a:off x="7344413" y="4151164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DE435FA5-2E09-4BBC-BA6F-A79BB27011F4}"/>
                </a:ext>
              </a:extLst>
            </p:cNvPr>
            <p:cNvSpPr/>
            <p:nvPr/>
          </p:nvSpPr>
          <p:spPr>
            <a:xfrm>
              <a:off x="7344413" y="4443488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6831966-C2B2-471D-9BCE-229CC8227793}"/>
                </a:ext>
              </a:extLst>
            </p:cNvPr>
            <p:cNvSpPr/>
            <p:nvPr/>
          </p:nvSpPr>
          <p:spPr>
            <a:xfrm>
              <a:off x="7355480" y="4735812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031E59FA-7515-4D5C-96D2-77A2412AFBE5}"/>
                </a:ext>
              </a:extLst>
            </p:cNvPr>
            <p:cNvSpPr/>
            <p:nvPr/>
          </p:nvSpPr>
          <p:spPr>
            <a:xfrm>
              <a:off x="7362486" y="5005942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BD1FD37D-3E29-422F-82BB-60300C41EEDF}"/>
                </a:ext>
              </a:extLst>
            </p:cNvPr>
            <p:cNvSpPr/>
            <p:nvPr/>
          </p:nvSpPr>
          <p:spPr>
            <a:xfrm>
              <a:off x="5555443" y="3656949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A174500F-3252-453F-B3E8-845508457849}"/>
                </a:ext>
              </a:extLst>
            </p:cNvPr>
            <p:cNvSpPr/>
            <p:nvPr/>
          </p:nvSpPr>
          <p:spPr>
            <a:xfrm>
              <a:off x="5559025" y="3902413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DD5372B8-FD83-4FDA-9279-F9C4377878D5}"/>
                </a:ext>
              </a:extLst>
            </p:cNvPr>
            <p:cNvSpPr/>
            <p:nvPr/>
          </p:nvSpPr>
          <p:spPr>
            <a:xfrm>
              <a:off x="5542896" y="416206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2222E3B9-BF00-42ED-BAFA-D61844501FBB}"/>
                </a:ext>
              </a:extLst>
            </p:cNvPr>
            <p:cNvSpPr/>
            <p:nvPr/>
          </p:nvSpPr>
          <p:spPr>
            <a:xfrm>
              <a:off x="5546596" y="4442669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738CB356-F372-4167-AF32-A382ECA6E2A8}"/>
                </a:ext>
              </a:extLst>
            </p:cNvPr>
            <p:cNvSpPr/>
            <p:nvPr/>
          </p:nvSpPr>
          <p:spPr>
            <a:xfrm>
              <a:off x="5542896" y="4733048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319E7BE-457C-4775-9D75-4F10D30DAB03}"/>
                </a:ext>
              </a:extLst>
            </p:cNvPr>
            <p:cNvSpPr/>
            <p:nvPr/>
          </p:nvSpPr>
          <p:spPr>
            <a:xfrm>
              <a:off x="5559032" y="4979824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EB713FF-6062-425E-9B32-D198019EEB24}"/>
                </a:ext>
              </a:extLst>
            </p:cNvPr>
            <p:cNvSpPr/>
            <p:nvPr/>
          </p:nvSpPr>
          <p:spPr>
            <a:xfrm>
              <a:off x="5806439" y="389365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47812DF2-5EC1-48DA-AC12-79738B4B8DD6}"/>
                </a:ext>
              </a:extLst>
            </p:cNvPr>
            <p:cNvSpPr/>
            <p:nvPr/>
          </p:nvSpPr>
          <p:spPr>
            <a:xfrm>
              <a:off x="6121852" y="389365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34AF244B-75D4-4A6B-A68E-04FE652AC5DD}"/>
                </a:ext>
              </a:extLst>
            </p:cNvPr>
            <p:cNvSpPr/>
            <p:nvPr/>
          </p:nvSpPr>
          <p:spPr>
            <a:xfrm>
              <a:off x="6436520" y="389365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314A0B9-C84C-4191-A159-4E8100AB9364}"/>
                </a:ext>
              </a:extLst>
            </p:cNvPr>
            <p:cNvSpPr/>
            <p:nvPr/>
          </p:nvSpPr>
          <p:spPr>
            <a:xfrm>
              <a:off x="6746237" y="3889094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6BF4A1F-81B4-450D-B5E0-B4A571E8D24B}"/>
                </a:ext>
              </a:extLst>
            </p:cNvPr>
            <p:cNvSpPr/>
            <p:nvPr/>
          </p:nvSpPr>
          <p:spPr>
            <a:xfrm>
              <a:off x="7037200" y="390034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79A59719-70B1-431B-B177-C6953A7F3996}"/>
                </a:ext>
              </a:extLst>
            </p:cNvPr>
            <p:cNvSpPr/>
            <p:nvPr/>
          </p:nvSpPr>
          <p:spPr>
            <a:xfrm>
              <a:off x="5806062" y="416762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C4441DA-24BE-485C-B4D6-D673889DA83E}"/>
                </a:ext>
              </a:extLst>
            </p:cNvPr>
            <p:cNvSpPr/>
            <p:nvPr/>
          </p:nvSpPr>
          <p:spPr>
            <a:xfrm>
              <a:off x="6121475" y="416762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C16309EF-9C8A-4FAF-8D3C-35DF88C201DD}"/>
                </a:ext>
              </a:extLst>
            </p:cNvPr>
            <p:cNvSpPr/>
            <p:nvPr/>
          </p:nvSpPr>
          <p:spPr>
            <a:xfrm>
              <a:off x="6436143" y="416762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D38D8AD3-1C18-477B-8D59-2C90E6F746C9}"/>
                </a:ext>
              </a:extLst>
            </p:cNvPr>
            <p:cNvSpPr/>
            <p:nvPr/>
          </p:nvSpPr>
          <p:spPr>
            <a:xfrm>
              <a:off x="6745860" y="4163070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8040584C-2239-4E93-9C44-A45D0097325B}"/>
                </a:ext>
              </a:extLst>
            </p:cNvPr>
            <p:cNvSpPr/>
            <p:nvPr/>
          </p:nvSpPr>
          <p:spPr>
            <a:xfrm>
              <a:off x="7036823" y="4174323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AAA420ED-FF4F-4814-9BA9-97A954EF312F}"/>
                </a:ext>
              </a:extLst>
            </p:cNvPr>
            <p:cNvSpPr/>
            <p:nvPr/>
          </p:nvSpPr>
          <p:spPr>
            <a:xfrm>
              <a:off x="5806062" y="444792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B35FFC4D-5EB1-4A0F-998C-91D148209D43}"/>
                </a:ext>
              </a:extLst>
            </p:cNvPr>
            <p:cNvSpPr/>
            <p:nvPr/>
          </p:nvSpPr>
          <p:spPr>
            <a:xfrm>
              <a:off x="6121475" y="444792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9BCA1E86-8535-439C-B558-34A4E5FAF54E}"/>
                </a:ext>
              </a:extLst>
            </p:cNvPr>
            <p:cNvSpPr/>
            <p:nvPr/>
          </p:nvSpPr>
          <p:spPr>
            <a:xfrm>
              <a:off x="6436143" y="444792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29132323-F0FC-497C-A3A4-B157C012AF98}"/>
                </a:ext>
              </a:extLst>
            </p:cNvPr>
            <p:cNvSpPr/>
            <p:nvPr/>
          </p:nvSpPr>
          <p:spPr>
            <a:xfrm>
              <a:off x="6745860" y="4443364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F5A7B27E-D5B5-4683-9179-CAE6DF6B9F07}"/>
                </a:ext>
              </a:extLst>
            </p:cNvPr>
            <p:cNvSpPr/>
            <p:nvPr/>
          </p:nvSpPr>
          <p:spPr>
            <a:xfrm>
              <a:off x="7036823" y="445461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32E69D6E-F327-4E17-9460-EAFFD46B2999}"/>
                </a:ext>
              </a:extLst>
            </p:cNvPr>
            <p:cNvSpPr/>
            <p:nvPr/>
          </p:nvSpPr>
          <p:spPr>
            <a:xfrm>
              <a:off x="5819218" y="473491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30A4A0FF-5331-47AC-9E94-48F1621B78FF}"/>
                </a:ext>
              </a:extLst>
            </p:cNvPr>
            <p:cNvSpPr/>
            <p:nvPr/>
          </p:nvSpPr>
          <p:spPr>
            <a:xfrm>
              <a:off x="6134631" y="473491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A325082-4B31-4C6A-A219-7D66D8393E1E}"/>
                </a:ext>
              </a:extLst>
            </p:cNvPr>
            <p:cNvSpPr/>
            <p:nvPr/>
          </p:nvSpPr>
          <p:spPr>
            <a:xfrm>
              <a:off x="6449299" y="473491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928392AD-D6C5-4ABD-86C0-BD95182D8256}"/>
                </a:ext>
              </a:extLst>
            </p:cNvPr>
            <p:cNvSpPr/>
            <p:nvPr/>
          </p:nvSpPr>
          <p:spPr>
            <a:xfrm>
              <a:off x="6759016" y="4730354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534B6297-01E5-4439-B4B7-E53843A0F2CD}"/>
                </a:ext>
              </a:extLst>
            </p:cNvPr>
            <p:cNvSpPr/>
            <p:nvPr/>
          </p:nvSpPr>
          <p:spPr>
            <a:xfrm>
              <a:off x="7049979" y="474160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54AAD2FF-15F6-4D04-ACE8-DCDDF1893DD8}"/>
                </a:ext>
              </a:extLst>
            </p:cNvPr>
            <p:cNvSpPr/>
            <p:nvPr/>
          </p:nvSpPr>
          <p:spPr>
            <a:xfrm>
              <a:off x="5789329" y="499174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D26078D-A930-4F32-99AB-3B92E354C048}"/>
                </a:ext>
              </a:extLst>
            </p:cNvPr>
            <p:cNvSpPr/>
            <p:nvPr/>
          </p:nvSpPr>
          <p:spPr>
            <a:xfrm>
              <a:off x="6104742" y="499174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4E3B10A-173E-41EA-A9D5-B52066F32809}"/>
                </a:ext>
              </a:extLst>
            </p:cNvPr>
            <p:cNvSpPr/>
            <p:nvPr/>
          </p:nvSpPr>
          <p:spPr>
            <a:xfrm>
              <a:off x="6419410" y="499174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D9B3EE44-4092-41E3-9505-C49657A60FC0}"/>
                </a:ext>
              </a:extLst>
            </p:cNvPr>
            <p:cNvSpPr/>
            <p:nvPr/>
          </p:nvSpPr>
          <p:spPr>
            <a:xfrm>
              <a:off x="6729127" y="4987190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DE397454-6DE8-445D-A93A-91B3AB0B9287}"/>
                </a:ext>
              </a:extLst>
            </p:cNvPr>
            <p:cNvSpPr/>
            <p:nvPr/>
          </p:nvSpPr>
          <p:spPr>
            <a:xfrm>
              <a:off x="7020090" y="4998443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FDF22F0-DBF1-4939-9FA4-2D6BBC96669B}"/>
                </a:ext>
              </a:extLst>
            </p:cNvPr>
            <p:cNvSpPr/>
            <p:nvPr/>
          </p:nvSpPr>
          <p:spPr>
            <a:xfrm>
              <a:off x="5806062" y="5148593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A935D53-E6D0-493E-B229-006D0D936510}"/>
                </a:ext>
              </a:extLst>
            </p:cNvPr>
            <p:cNvSpPr/>
            <p:nvPr/>
          </p:nvSpPr>
          <p:spPr>
            <a:xfrm>
              <a:off x="6121475" y="5148593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48E1525-9A33-43D6-A287-85323006DE42}"/>
                </a:ext>
              </a:extLst>
            </p:cNvPr>
            <p:cNvSpPr/>
            <p:nvPr/>
          </p:nvSpPr>
          <p:spPr>
            <a:xfrm>
              <a:off x="6436143" y="5148593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77F0D2D8-7E46-418D-91A8-033600F9214B}"/>
                </a:ext>
              </a:extLst>
            </p:cNvPr>
            <p:cNvSpPr/>
            <p:nvPr/>
          </p:nvSpPr>
          <p:spPr>
            <a:xfrm>
              <a:off x="6745860" y="5144036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97AFBC3C-5610-4C83-BA28-5F6BAFF3EA6C}"/>
                </a:ext>
              </a:extLst>
            </p:cNvPr>
            <p:cNvSpPr/>
            <p:nvPr/>
          </p:nvSpPr>
          <p:spPr>
            <a:xfrm>
              <a:off x="7036823" y="5155289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0518C2F-1D8D-4C03-BF5E-35B78A60DDED}"/>
              </a:ext>
            </a:extLst>
          </p:cNvPr>
          <p:cNvGrpSpPr/>
          <p:nvPr/>
        </p:nvGrpSpPr>
        <p:grpSpPr>
          <a:xfrm>
            <a:off x="9512191" y="9819632"/>
            <a:ext cx="1801971" cy="97612"/>
            <a:chOff x="7852226" y="4346508"/>
            <a:chExt cx="1801971" cy="97612"/>
          </a:xfrm>
          <a:solidFill>
            <a:schemeClr val="bg1"/>
          </a:solidFill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3FD52894-3045-46BB-AB92-4B00EE5A599E}"/>
                </a:ext>
              </a:extLst>
            </p:cNvPr>
            <p:cNvSpPr/>
            <p:nvPr/>
          </p:nvSpPr>
          <p:spPr>
            <a:xfrm>
              <a:off x="8123131" y="4351065"/>
              <a:ext cx="86359" cy="86359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3AD7AC0E-730A-4739-9A43-39F4492436F3}"/>
                </a:ext>
              </a:extLst>
            </p:cNvPr>
            <p:cNvSpPr/>
            <p:nvPr/>
          </p:nvSpPr>
          <p:spPr>
            <a:xfrm>
              <a:off x="8438544" y="4351065"/>
              <a:ext cx="86359" cy="86359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32572FC-D6C7-4017-8BC2-AE9C9CB0B02F}"/>
                </a:ext>
              </a:extLst>
            </p:cNvPr>
            <p:cNvSpPr/>
            <p:nvPr/>
          </p:nvSpPr>
          <p:spPr>
            <a:xfrm>
              <a:off x="8753212" y="4351065"/>
              <a:ext cx="86359" cy="86359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48581D7A-26F3-4581-B5BD-89B640023EE4}"/>
                </a:ext>
              </a:extLst>
            </p:cNvPr>
            <p:cNvSpPr/>
            <p:nvPr/>
          </p:nvSpPr>
          <p:spPr>
            <a:xfrm>
              <a:off x="9062929" y="4346508"/>
              <a:ext cx="86359" cy="86359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D917C95D-F313-467F-9FCE-A5A9BC949E32}"/>
                </a:ext>
              </a:extLst>
            </p:cNvPr>
            <p:cNvSpPr/>
            <p:nvPr/>
          </p:nvSpPr>
          <p:spPr>
            <a:xfrm>
              <a:off x="9353892" y="4357761"/>
              <a:ext cx="86359" cy="86359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C80123D-72F5-4A3A-B011-B626D8D2ABDB}"/>
                </a:ext>
              </a:extLst>
            </p:cNvPr>
            <p:cNvCxnSpPr/>
            <p:nvPr/>
          </p:nvCxnSpPr>
          <p:spPr>
            <a:xfrm>
              <a:off x="7852226" y="4393321"/>
              <a:ext cx="1801971" cy="0"/>
            </a:xfrm>
            <a:prstGeom prst="line">
              <a:avLst/>
            </a:prstGeom>
            <a:grpFill/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6" name="Graphic 255" descr="Transfer with solid fill">
            <a:extLst>
              <a:ext uri="{FF2B5EF4-FFF2-40B4-BE49-F238E27FC236}">
                <a16:creationId xmlns:a16="http://schemas.microsoft.com/office/drawing/2014/main" id="{4FF44CD6-DD49-46FE-A268-257DC0215D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5765" y="9467846"/>
            <a:ext cx="914400" cy="914400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8E332A97-A76C-431A-ACA6-8F4AD4020B59}"/>
              </a:ext>
            </a:extLst>
          </p:cNvPr>
          <p:cNvSpPr txBox="1"/>
          <p:nvPr/>
        </p:nvSpPr>
        <p:spPr>
          <a:xfrm>
            <a:off x="2001696" y="11218582"/>
            <a:ext cx="206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Quicksand" panose="02070303000000060000" pitchFamily="18" charset="0"/>
              </a:rPr>
              <a:t>Networks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A173494-19B7-46C5-9C1D-F7CB18109B1B}"/>
              </a:ext>
            </a:extLst>
          </p:cNvPr>
          <p:cNvSpPr txBox="1"/>
          <p:nvPr/>
        </p:nvSpPr>
        <p:spPr>
          <a:xfrm>
            <a:off x="6852973" y="11124393"/>
            <a:ext cx="206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Quicksand" panose="02070303000000060000" pitchFamily="18" charset="0"/>
              </a:rPr>
              <a:t>Images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7DAE175-94DC-46E4-A6C3-30B81D73E379}"/>
              </a:ext>
            </a:extLst>
          </p:cNvPr>
          <p:cNvSpPr txBox="1"/>
          <p:nvPr/>
        </p:nvSpPr>
        <p:spPr>
          <a:xfrm>
            <a:off x="9599776" y="10132536"/>
            <a:ext cx="206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Quicksand" panose="02070303000000060000" pitchFamily="18" charset="0"/>
              </a:rPr>
              <a:t>Text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50FD680-8B39-41F1-BD8C-B1B0EF422947}"/>
              </a:ext>
            </a:extLst>
          </p:cNvPr>
          <p:cNvSpPr txBox="1"/>
          <p:nvPr/>
        </p:nvSpPr>
        <p:spPr>
          <a:xfrm>
            <a:off x="1957359" y="6879814"/>
            <a:ext cx="3408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+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thị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rất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phức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tạp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761EFBAB-2FD8-4B39-8F46-9475FD53E172}"/>
              </a:ext>
            </a:extLst>
          </p:cNvPr>
          <p:cNvSpPr txBox="1"/>
          <p:nvPr/>
        </p:nvSpPr>
        <p:spPr>
          <a:xfrm>
            <a:off x="1957359" y="7602131"/>
            <a:ext cx="3025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hông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339E452-A754-48D0-B63C-9100F67D4736}"/>
              </a:ext>
            </a:extLst>
          </p:cNvPr>
          <p:cNvSpPr txBox="1"/>
          <p:nvPr/>
        </p:nvSpPr>
        <p:spPr>
          <a:xfrm>
            <a:off x="7028309" y="7064456"/>
            <a:ext cx="437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+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K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ích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thước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thay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đổi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của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nút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không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thứ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tự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,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D16B78D-E1F9-4107-8D7B-BF87C0441287}"/>
              </a:ext>
            </a:extLst>
          </p:cNvPr>
          <p:cNvSpPr txBox="1"/>
          <p:nvPr/>
        </p:nvSpPr>
        <p:spPr>
          <a:xfrm>
            <a:off x="7017233" y="7870371"/>
            <a:ext cx="4179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+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N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ơi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nút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thể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số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lượng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lân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cận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khác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nhau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2AB9A3-195C-479D-8AEE-F3DCFD8758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84484" y="6228070"/>
            <a:ext cx="13075920" cy="629919"/>
          </a:xfrm>
          <a:prstGeom prst="rect">
            <a:avLst/>
          </a:prstGeom>
          <a:solidFill>
            <a:schemeClr val="bg1"/>
          </a:solidFill>
          <a:ln cap="sq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9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B099FF8-10C1-4EC4-A390-44E896E26A01}"/>
              </a:ext>
            </a:extLst>
          </p:cNvPr>
          <p:cNvGrpSpPr/>
          <p:nvPr/>
        </p:nvGrpSpPr>
        <p:grpSpPr>
          <a:xfrm>
            <a:off x="1341878" y="6325769"/>
            <a:ext cx="10488232" cy="5598160"/>
            <a:chOff x="1408953" y="629920"/>
            <a:chExt cx="10488232" cy="559816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33DC6FC-5ED0-459D-90AC-2C38EFDB50D6}"/>
                </a:ext>
              </a:extLst>
            </p:cNvPr>
            <p:cNvSpPr/>
            <p:nvPr/>
          </p:nvSpPr>
          <p:spPr>
            <a:xfrm>
              <a:off x="1408953" y="629920"/>
              <a:ext cx="10488232" cy="5598160"/>
            </a:xfrm>
            <a:prstGeom prst="rect">
              <a:avLst/>
            </a:prstGeom>
            <a:solidFill>
              <a:srgbClr val="C75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5" name="Graphic 144" descr="Pandemic exponential curve line graph outline">
              <a:extLst>
                <a:ext uri="{FF2B5EF4-FFF2-40B4-BE49-F238E27FC236}">
                  <a16:creationId xmlns:a16="http://schemas.microsoft.com/office/drawing/2014/main" id="{259A3F46-FCE5-404E-AF52-CD787A639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02959" y="2201538"/>
              <a:ext cx="2050110" cy="205011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1A68C80-0411-4369-9229-0E47637FA3CA}"/>
                </a:ext>
              </a:extLst>
            </p:cNvPr>
            <p:cNvSpPr txBox="1"/>
            <p:nvPr/>
          </p:nvSpPr>
          <p:spPr>
            <a:xfrm>
              <a:off x="1808058" y="967666"/>
              <a:ext cx="42879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bg1"/>
                  </a:solidFill>
                  <a:latin typeface="Mulish"/>
                </a:rPr>
                <a:t>+ M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ột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lớp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phương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pháp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học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sâu</a:t>
              </a:r>
              <a:r>
                <a:rPr lang="en-US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thiết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kế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để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thực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hiện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suy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luận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trên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dữ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liệu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được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mô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tả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bằng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đồ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thị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. </a:t>
              </a:r>
              <a:endParaRPr lang="en-US" dirty="0">
                <a:solidFill>
                  <a:schemeClr val="bg1"/>
                </a:solidFill>
                <a:latin typeface="Mulish"/>
              </a:endParaRP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CA0C940B-AB3C-4E5C-93A1-2EC0122D847F}"/>
                </a:ext>
              </a:extLst>
            </p:cNvPr>
            <p:cNvSpPr/>
            <p:nvPr/>
          </p:nvSpPr>
          <p:spPr>
            <a:xfrm>
              <a:off x="1693333" y="778933"/>
              <a:ext cx="4579437" cy="1259645"/>
            </a:xfrm>
            <a:custGeom>
              <a:avLst/>
              <a:gdLst>
                <a:gd name="connsiteX0" fmla="*/ 0 w 4579437"/>
                <a:gd name="connsiteY0" fmla="*/ 209945 h 1259645"/>
                <a:gd name="connsiteX1" fmla="*/ 209945 w 4579437"/>
                <a:gd name="connsiteY1" fmla="*/ 0 h 1259645"/>
                <a:gd name="connsiteX2" fmla="*/ 887357 w 4579437"/>
                <a:gd name="connsiteY2" fmla="*/ 0 h 1259645"/>
                <a:gd name="connsiteX3" fmla="*/ 1439982 w 4579437"/>
                <a:gd name="connsiteY3" fmla="*/ 0 h 1259645"/>
                <a:gd name="connsiteX4" fmla="*/ 1951013 w 4579437"/>
                <a:gd name="connsiteY4" fmla="*/ 0 h 1259645"/>
                <a:gd name="connsiteX5" fmla="*/ 2586829 w 4579437"/>
                <a:gd name="connsiteY5" fmla="*/ 0 h 1259645"/>
                <a:gd name="connsiteX6" fmla="*/ 3139455 w 4579437"/>
                <a:gd name="connsiteY6" fmla="*/ 0 h 1259645"/>
                <a:gd name="connsiteX7" fmla="*/ 3816866 w 4579437"/>
                <a:gd name="connsiteY7" fmla="*/ 0 h 1259645"/>
                <a:gd name="connsiteX8" fmla="*/ 4369492 w 4579437"/>
                <a:gd name="connsiteY8" fmla="*/ 0 h 1259645"/>
                <a:gd name="connsiteX9" fmla="*/ 4579437 w 4579437"/>
                <a:gd name="connsiteY9" fmla="*/ 209945 h 1259645"/>
                <a:gd name="connsiteX10" fmla="*/ 4579437 w 4579437"/>
                <a:gd name="connsiteY10" fmla="*/ 613027 h 1259645"/>
                <a:gd name="connsiteX11" fmla="*/ 4579437 w 4579437"/>
                <a:gd name="connsiteY11" fmla="*/ 1049700 h 1259645"/>
                <a:gd name="connsiteX12" fmla="*/ 4369492 w 4579437"/>
                <a:gd name="connsiteY12" fmla="*/ 1259645 h 1259645"/>
                <a:gd name="connsiteX13" fmla="*/ 3775271 w 4579437"/>
                <a:gd name="connsiteY13" fmla="*/ 1259645 h 1259645"/>
                <a:gd name="connsiteX14" fmla="*/ 3264241 w 4579437"/>
                <a:gd name="connsiteY14" fmla="*/ 1259645 h 1259645"/>
                <a:gd name="connsiteX15" fmla="*/ 2670020 w 4579437"/>
                <a:gd name="connsiteY15" fmla="*/ 1259645 h 1259645"/>
                <a:gd name="connsiteX16" fmla="*/ 1992608 w 4579437"/>
                <a:gd name="connsiteY16" fmla="*/ 1259645 h 1259645"/>
                <a:gd name="connsiteX17" fmla="*/ 1398387 w 4579437"/>
                <a:gd name="connsiteY17" fmla="*/ 1259645 h 1259645"/>
                <a:gd name="connsiteX18" fmla="*/ 928952 w 4579437"/>
                <a:gd name="connsiteY18" fmla="*/ 1259645 h 1259645"/>
                <a:gd name="connsiteX19" fmla="*/ 209945 w 4579437"/>
                <a:gd name="connsiteY19" fmla="*/ 1259645 h 1259645"/>
                <a:gd name="connsiteX20" fmla="*/ 0 w 4579437"/>
                <a:gd name="connsiteY20" fmla="*/ 1049700 h 1259645"/>
                <a:gd name="connsiteX21" fmla="*/ 0 w 4579437"/>
                <a:gd name="connsiteY21" fmla="*/ 638220 h 1259645"/>
                <a:gd name="connsiteX22" fmla="*/ 0 w 4579437"/>
                <a:gd name="connsiteY22" fmla="*/ 209945 h 1259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579437" h="1259645" extrusionOk="0">
                  <a:moveTo>
                    <a:pt x="0" y="209945"/>
                  </a:moveTo>
                  <a:cubicBezTo>
                    <a:pt x="-16132" y="84045"/>
                    <a:pt x="71501" y="8443"/>
                    <a:pt x="209945" y="0"/>
                  </a:cubicBezTo>
                  <a:cubicBezTo>
                    <a:pt x="436542" y="-70736"/>
                    <a:pt x="705145" y="18310"/>
                    <a:pt x="887357" y="0"/>
                  </a:cubicBezTo>
                  <a:cubicBezTo>
                    <a:pt x="1069569" y="-18310"/>
                    <a:pt x="1272976" y="9521"/>
                    <a:pt x="1439982" y="0"/>
                  </a:cubicBezTo>
                  <a:cubicBezTo>
                    <a:pt x="1606988" y="-9521"/>
                    <a:pt x="1806900" y="43199"/>
                    <a:pt x="1951013" y="0"/>
                  </a:cubicBezTo>
                  <a:cubicBezTo>
                    <a:pt x="2095126" y="-43199"/>
                    <a:pt x="2454515" y="66761"/>
                    <a:pt x="2586829" y="0"/>
                  </a:cubicBezTo>
                  <a:cubicBezTo>
                    <a:pt x="2719143" y="-66761"/>
                    <a:pt x="2919703" y="42839"/>
                    <a:pt x="3139455" y="0"/>
                  </a:cubicBezTo>
                  <a:cubicBezTo>
                    <a:pt x="3359207" y="-42839"/>
                    <a:pt x="3529160" y="12658"/>
                    <a:pt x="3816866" y="0"/>
                  </a:cubicBezTo>
                  <a:cubicBezTo>
                    <a:pt x="4104572" y="-12658"/>
                    <a:pt x="4234719" y="59600"/>
                    <a:pt x="4369492" y="0"/>
                  </a:cubicBezTo>
                  <a:cubicBezTo>
                    <a:pt x="4481963" y="5754"/>
                    <a:pt x="4558923" y="70203"/>
                    <a:pt x="4579437" y="209945"/>
                  </a:cubicBezTo>
                  <a:cubicBezTo>
                    <a:pt x="4601768" y="382248"/>
                    <a:pt x="4534931" y="520109"/>
                    <a:pt x="4579437" y="613027"/>
                  </a:cubicBezTo>
                  <a:cubicBezTo>
                    <a:pt x="4623943" y="705945"/>
                    <a:pt x="4534062" y="937842"/>
                    <a:pt x="4579437" y="1049700"/>
                  </a:cubicBezTo>
                  <a:cubicBezTo>
                    <a:pt x="4590998" y="1154225"/>
                    <a:pt x="4487674" y="1258205"/>
                    <a:pt x="4369492" y="1259645"/>
                  </a:cubicBezTo>
                  <a:cubicBezTo>
                    <a:pt x="4081612" y="1278313"/>
                    <a:pt x="3928293" y="1197532"/>
                    <a:pt x="3775271" y="1259645"/>
                  </a:cubicBezTo>
                  <a:cubicBezTo>
                    <a:pt x="3622249" y="1321758"/>
                    <a:pt x="3438471" y="1204622"/>
                    <a:pt x="3264241" y="1259645"/>
                  </a:cubicBezTo>
                  <a:cubicBezTo>
                    <a:pt x="3090011" y="1314668"/>
                    <a:pt x="2896266" y="1252190"/>
                    <a:pt x="2670020" y="1259645"/>
                  </a:cubicBezTo>
                  <a:cubicBezTo>
                    <a:pt x="2443774" y="1267100"/>
                    <a:pt x="2250891" y="1245949"/>
                    <a:pt x="1992608" y="1259645"/>
                  </a:cubicBezTo>
                  <a:cubicBezTo>
                    <a:pt x="1734325" y="1273341"/>
                    <a:pt x="1590485" y="1246896"/>
                    <a:pt x="1398387" y="1259645"/>
                  </a:cubicBezTo>
                  <a:cubicBezTo>
                    <a:pt x="1206289" y="1272394"/>
                    <a:pt x="1036636" y="1207948"/>
                    <a:pt x="928952" y="1259645"/>
                  </a:cubicBezTo>
                  <a:cubicBezTo>
                    <a:pt x="821268" y="1311342"/>
                    <a:pt x="389114" y="1213965"/>
                    <a:pt x="209945" y="1259645"/>
                  </a:cubicBezTo>
                  <a:cubicBezTo>
                    <a:pt x="117974" y="1245422"/>
                    <a:pt x="-17072" y="1192752"/>
                    <a:pt x="0" y="1049700"/>
                  </a:cubicBezTo>
                  <a:cubicBezTo>
                    <a:pt x="-22360" y="917447"/>
                    <a:pt x="20923" y="777671"/>
                    <a:pt x="0" y="638220"/>
                  </a:cubicBezTo>
                  <a:cubicBezTo>
                    <a:pt x="-20923" y="498769"/>
                    <a:pt x="11729" y="336747"/>
                    <a:pt x="0" y="209945"/>
                  </a:cubicBezTo>
                  <a:close/>
                </a:path>
              </a:pathLst>
            </a:custGeom>
            <a:noFill/>
            <a:ln w="22225">
              <a:solidFill>
                <a:schemeClr val="bg1">
                  <a:lumMod val="95000"/>
                </a:schemeClr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162ACC9F-2C18-45FA-A084-1D147E5E9051}"/>
                </a:ext>
              </a:extLst>
            </p:cNvPr>
            <p:cNvSpPr/>
            <p:nvPr/>
          </p:nvSpPr>
          <p:spPr>
            <a:xfrm>
              <a:off x="1808058" y="4766851"/>
              <a:ext cx="4146184" cy="1191700"/>
            </a:xfrm>
            <a:custGeom>
              <a:avLst/>
              <a:gdLst>
                <a:gd name="connsiteX0" fmla="*/ 0 w 4146184"/>
                <a:gd name="connsiteY0" fmla="*/ 198621 h 1191700"/>
                <a:gd name="connsiteX1" fmla="*/ 198621 w 4146184"/>
                <a:gd name="connsiteY1" fmla="*/ 0 h 1191700"/>
                <a:gd name="connsiteX2" fmla="*/ 809163 w 4146184"/>
                <a:gd name="connsiteY2" fmla="*/ 0 h 1191700"/>
                <a:gd name="connsiteX3" fmla="*/ 1307237 w 4146184"/>
                <a:gd name="connsiteY3" fmla="*/ 0 h 1191700"/>
                <a:gd name="connsiteX4" fmla="*/ 1767821 w 4146184"/>
                <a:gd name="connsiteY4" fmla="*/ 0 h 1191700"/>
                <a:gd name="connsiteX5" fmla="*/ 2340874 w 4146184"/>
                <a:gd name="connsiteY5" fmla="*/ 0 h 1191700"/>
                <a:gd name="connsiteX6" fmla="*/ 2838947 w 4146184"/>
                <a:gd name="connsiteY6" fmla="*/ 0 h 1191700"/>
                <a:gd name="connsiteX7" fmla="*/ 3449489 w 4146184"/>
                <a:gd name="connsiteY7" fmla="*/ 0 h 1191700"/>
                <a:gd name="connsiteX8" fmla="*/ 3947563 w 4146184"/>
                <a:gd name="connsiteY8" fmla="*/ 0 h 1191700"/>
                <a:gd name="connsiteX9" fmla="*/ 4146184 w 4146184"/>
                <a:gd name="connsiteY9" fmla="*/ 198621 h 1191700"/>
                <a:gd name="connsiteX10" fmla="*/ 4146184 w 4146184"/>
                <a:gd name="connsiteY10" fmla="*/ 579961 h 1191700"/>
                <a:gd name="connsiteX11" fmla="*/ 4146184 w 4146184"/>
                <a:gd name="connsiteY11" fmla="*/ 993079 h 1191700"/>
                <a:gd name="connsiteX12" fmla="*/ 3947563 w 4146184"/>
                <a:gd name="connsiteY12" fmla="*/ 1191700 h 1191700"/>
                <a:gd name="connsiteX13" fmla="*/ 3412000 w 4146184"/>
                <a:gd name="connsiteY13" fmla="*/ 1191700 h 1191700"/>
                <a:gd name="connsiteX14" fmla="*/ 2951416 w 4146184"/>
                <a:gd name="connsiteY14" fmla="*/ 1191700 h 1191700"/>
                <a:gd name="connsiteX15" fmla="*/ 2415852 w 4146184"/>
                <a:gd name="connsiteY15" fmla="*/ 1191700 h 1191700"/>
                <a:gd name="connsiteX16" fmla="*/ 1805310 w 4146184"/>
                <a:gd name="connsiteY16" fmla="*/ 1191700 h 1191700"/>
                <a:gd name="connsiteX17" fmla="*/ 1269747 w 4146184"/>
                <a:gd name="connsiteY17" fmla="*/ 1191700 h 1191700"/>
                <a:gd name="connsiteX18" fmla="*/ 846652 w 4146184"/>
                <a:gd name="connsiteY18" fmla="*/ 1191700 h 1191700"/>
                <a:gd name="connsiteX19" fmla="*/ 198621 w 4146184"/>
                <a:gd name="connsiteY19" fmla="*/ 1191700 h 1191700"/>
                <a:gd name="connsiteX20" fmla="*/ 0 w 4146184"/>
                <a:gd name="connsiteY20" fmla="*/ 993079 h 1191700"/>
                <a:gd name="connsiteX21" fmla="*/ 0 w 4146184"/>
                <a:gd name="connsiteY21" fmla="*/ 603795 h 1191700"/>
                <a:gd name="connsiteX22" fmla="*/ 0 w 4146184"/>
                <a:gd name="connsiteY22" fmla="*/ 198621 h 119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46184" h="1191700" extrusionOk="0">
                  <a:moveTo>
                    <a:pt x="0" y="198621"/>
                  </a:moveTo>
                  <a:cubicBezTo>
                    <a:pt x="-25213" y="73374"/>
                    <a:pt x="62572" y="9891"/>
                    <a:pt x="198621" y="0"/>
                  </a:cubicBezTo>
                  <a:cubicBezTo>
                    <a:pt x="343179" y="-12790"/>
                    <a:pt x="678427" y="5743"/>
                    <a:pt x="809163" y="0"/>
                  </a:cubicBezTo>
                  <a:cubicBezTo>
                    <a:pt x="939899" y="-5743"/>
                    <a:pt x="1123517" y="59397"/>
                    <a:pt x="1307237" y="0"/>
                  </a:cubicBezTo>
                  <a:cubicBezTo>
                    <a:pt x="1490957" y="-59397"/>
                    <a:pt x="1587775" y="2603"/>
                    <a:pt x="1767821" y="0"/>
                  </a:cubicBezTo>
                  <a:cubicBezTo>
                    <a:pt x="1947867" y="-2603"/>
                    <a:pt x="2172327" y="3324"/>
                    <a:pt x="2340874" y="0"/>
                  </a:cubicBezTo>
                  <a:cubicBezTo>
                    <a:pt x="2509421" y="-3324"/>
                    <a:pt x="2651645" y="14213"/>
                    <a:pt x="2838947" y="0"/>
                  </a:cubicBezTo>
                  <a:cubicBezTo>
                    <a:pt x="3026249" y="-14213"/>
                    <a:pt x="3202627" y="69326"/>
                    <a:pt x="3449489" y="0"/>
                  </a:cubicBezTo>
                  <a:cubicBezTo>
                    <a:pt x="3696351" y="-69326"/>
                    <a:pt x="3770380" y="22508"/>
                    <a:pt x="3947563" y="0"/>
                  </a:cubicBezTo>
                  <a:cubicBezTo>
                    <a:pt x="4048338" y="14756"/>
                    <a:pt x="4129376" y="69431"/>
                    <a:pt x="4146184" y="198621"/>
                  </a:cubicBezTo>
                  <a:cubicBezTo>
                    <a:pt x="4149042" y="348453"/>
                    <a:pt x="4104717" y="430445"/>
                    <a:pt x="4146184" y="579961"/>
                  </a:cubicBezTo>
                  <a:cubicBezTo>
                    <a:pt x="4187651" y="729477"/>
                    <a:pt x="4102668" y="804727"/>
                    <a:pt x="4146184" y="993079"/>
                  </a:cubicBezTo>
                  <a:cubicBezTo>
                    <a:pt x="4156442" y="1092637"/>
                    <a:pt x="4062785" y="1188136"/>
                    <a:pt x="3947563" y="1191700"/>
                  </a:cubicBezTo>
                  <a:cubicBezTo>
                    <a:pt x="3752538" y="1251371"/>
                    <a:pt x="3594156" y="1165238"/>
                    <a:pt x="3412000" y="1191700"/>
                  </a:cubicBezTo>
                  <a:cubicBezTo>
                    <a:pt x="3229844" y="1218162"/>
                    <a:pt x="3117555" y="1136618"/>
                    <a:pt x="2951416" y="1191700"/>
                  </a:cubicBezTo>
                  <a:cubicBezTo>
                    <a:pt x="2785277" y="1246782"/>
                    <a:pt x="2577616" y="1143911"/>
                    <a:pt x="2415852" y="1191700"/>
                  </a:cubicBezTo>
                  <a:cubicBezTo>
                    <a:pt x="2254088" y="1239489"/>
                    <a:pt x="2085549" y="1132500"/>
                    <a:pt x="1805310" y="1191700"/>
                  </a:cubicBezTo>
                  <a:cubicBezTo>
                    <a:pt x="1525071" y="1250900"/>
                    <a:pt x="1535608" y="1189172"/>
                    <a:pt x="1269747" y="1191700"/>
                  </a:cubicBezTo>
                  <a:cubicBezTo>
                    <a:pt x="1003886" y="1194228"/>
                    <a:pt x="956762" y="1156930"/>
                    <a:pt x="846652" y="1191700"/>
                  </a:cubicBezTo>
                  <a:cubicBezTo>
                    <a:pt x="736543" y="1226470"/>
                    <a:pt x="351523" y="1185058"/>
                    <a:pt x="198621" y="1191700"/>
                  </a:cubicBezTo>
                  <a:cubicBezTo>
                    <a:pt x="108725" y="1179956"/>
                    <a:pt x="-2631" y="1106950"/>
                    <a:pt x="0" y="993079"/>
                  </a:cubicBezTo>
                  <a:cubicBezTo>
                    <a:pt x="-30976" y="811179"/>
                    <a:pt x="40632" y="684328"/>
                    <a:pt x="0" y="603795"/>
                  </a:cubicBezTo>
                  <a:cubicBezTo>
                    <a:pt x="-40632" y="523262"/>
                    <a:pt x="857" y="301166"/>
                    <a:pt x="0" y="198621"/>
                  </a:cubicBezTo>
                  <a:close/>
                </a:path>
              </a:pathLst>
            </a:custGeom>
            <a:noFill/>
            <a:ln w="22225">
              <a:solidFill>
                <a:schemeClr val="bg1">
                  <a:lumMod val="95000"/>
                </a:schemeClr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03B37AB-A5C5-4A90-BF24-C604A2BD5F72}"/>
                </a:ext>
              </a:extLst>
            </p:cNvPr>
            <p:cNvSpPr txBox="1"/>
            <p:nvPr/>
          </p:nvSpPr>
          <p:spPr>
            <a:xfrm>
              <a:off x="7865688" y="2393459"/>
              <a:ext cx="336557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0" i="0" dirty="0">
                  <a:solidFill>
                    <a:schemeClr val="bg1"/>
                  </a:solidFill>
                  <a:effectLst/>
                  <a:latin typeface="Mulish"/>
                </a:rPr>
                <a:t>+ 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GNN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là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mạng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nơ-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ron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có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thể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được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áp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dụng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trực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tiếp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vào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biểu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đồ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và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cung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cấp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một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cách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dễ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dàng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để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thực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hiện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các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tác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vụ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dự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đoán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cấp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nút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,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cấp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cạnh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và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cấp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đồ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thị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.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878D2290-FA3D-4973-B030-AEBB38C65165}"/>
                </a:ext>
              </a:extLst>
            </p:cNvPr>
            <p:cNvSpPr/>
            <p:nvPr/>
          </p:nvSpPr>
          <p:spPr>
            <a:xfrm>
              <a:off x="7490490" y="2079496"/>
              <a:ext cx="4096252" cy="2113799"/>
            </a:xfrm>
            <a:custGeom>
              <a:avLst/>
              <a:gdLst>
                <a:gd name="connsiteX0" fmla="*/ 0 w 4096252"/>
                <a:gd name="connsiteY0" fmla="*/ 352307 h 2113799"/>
                <a:gd name="connsiteX1" fmla="*/ 352307 w 4096252"/>
                <a:gd name="connsiteY1" fmla="*/ 0 h 2113799"/>
                <a:gd name="connsiteX2" fmla="*/ 985413 w 4096252"/>
                <a:gd name="connsiteY2" fmla="*/ 0 h 2113799"/>
                <a:gd name="connsiteX3" fmla="*/ 1516769 w 4096252"/>
                <a:gd name="connsiteY3" fmla="*/ 0 h 2113799"/>
                <a:gd name="connsiteX4" fmla="*/ 2014210 w 4096252"/>
                <a:gd name="connsiteY4" fmla="*/ 0 h 2113799"/>
                <a:gd name="connsiteX5" fmla="*/ 2613399 w 4096252"/>
                <a:gd name="connsiteY5" fmla="*/ 0 h 2113799"/>
                <a:gd name="connsiteX6" fmla="*/ 3144756 w 4096252"/>
                <a:gd name="connsiteY6" fmla="*/ 0 h 2113799"/>
                <a:gd name="connsiteX7" fmla="*/ 3743945 w 4096252"/>
                <a:gd name="connsiteY7" fmla="*/ 0 h 2113799"/>
                <a:gd name="connsiteX8" fmla="*/ 4096252 w 4096252"/>
                <a:gd name="connsiteY8" fmla="*/ 352307 h 2113799"/>
                <a:gd name="connsiteX9" fmla="*/ 4096252 w 4096252"/>
                <a:gd name="connsiteY9" fmla="*/ 793852 h 2113799"/>
                <a:gd name="connsiteX10" fmla="*/ 4096252 w 4096252"/>
                <a:gd name="connsiteY10" fmla="*/ 1263580 h 2113799"/>
                <a:gd name="connsiteX11" fmla="*/ 4096252 w 4096252"/>
                <a:gd name="connsiteY11" fmla="*/ 1761492 h 2113799"/>
                <a:gd name="connsiteX12" fmla="*/ 3743945 w 4096252"/>
                <a:gd name="connsiteY12" fmla="*/ 2113799 h 2113799"/>
                <a:gd name="connsiteX13" fmla="*/ 3178672 w 4096252"/>
                <a:gd name="connsiteY13" fmla="*/ 2113799 h 2113799"/>
                <a:gd name="connsiteX14" fmla="*/ 2681232 w 4096252"/>
                <a:gd name="connsiteY14" fmla="*/ 2113799 h 2113799"/>
                <a:gd name="connsiteX15" fmla="*/ 2115959 w 4096252"/>
                <a:gd name="connsiteY15" fmla="*/ 2113799 h 2113799"/>
                <a:gd name="connsiteX16" fmla="*/ 1482853 w 4096252"/>
                <a:gd name="connsiteY16" fmla="*/ 2113799 h 2113799"/>
                <a:gd name="connsiteX17" fmla="*/ 917580 w 4096252"/>
                <a:gd name="connsiteY17" fmla="*/ 2113799 h 2113799"/>
                <a:gd name="connsiteX18" fmla="*/ 352307 w 4096252"/>
                <a:gd name="connsiteY18" fmla="*/ 2113799 h 2113799"/>
                <a:gd name="connsiteX19" fmla="*/ 0 w 4096252"/>
                <a:gd name="connsiteY19" fmla="*/ 1761492 h 2113799"/>
                <a:gd name="connsiteX20" fmla="*/ 0 w 4096252"/>
                <a:gd name="connsiteY20" fmla="*/ 1277672 h 2113799"/>
                <a:gd name="connsiteX21" fmla="*/ 0 w 4096252"/>
                <a:gd name="connsiteY21" fmla="*/ 836127 h 2113799"/>
                <a:gd name="connsiteX22" fmla="*/ 0 w 4096252"/>
                <a:gd name="connsiteY22" fmla="*/ 352307 h 21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96252" h="2113799" extrusionOk="0">
                  <a:moveTo>
                    <a:pt x="0" y="352307"/>
                  </a:moveTo>
                  <a:cubicBezTo>
                    <a:pt x="-24207" y="142801"/>
                    <a:pt x="121186" y="13717"/>
                    <a:pt x="352307" y="0"/>
                  </a:cubicBezTo>
                  <a:cubicBezTo>
                    <a:pt x="605394" y="-19096"/>
                    <a:pt x="762069" y="32770"/>
                    <a:pt x="985413" y="0"/>
                  </a:cubicBezTo>
                  <a:cubicBezTo>
                    <a:pt x="1208757" y="-32770"/>
                    <a:pt x="1303595" y="23239"/>
                    <a:pt x="1516769" y="0"/>
                  </a:cubicBezTo>
                  <a:cubicBezTo>
                    <a:pt x="1729943" y="-23239"/>
                    <a:pt x="1859738" y="38545"/>
                    <a:pt x="2014210" y="0"/>
                  </a:cubicBezTo>
                  <a:cubicBezTo>
                    <a:pt x="2168682" y="-38545"/>
                    <a:pt x="2363026" y="32694"/>
                    <a:pt x="2613399" y="0"/>
                  </a:cubicBezTo>
                  <a:cubicBezTo>
                    <a:pt x="2863772" y="-32694"/>
                    <a:pt x="2904512" y="30320"/>
                    <a:pt x="3144756" y="0"/>
                  </a:cubicBezTo>
                  <a:cubicBezTo>
                    <a:pt x="3385000" y="-30320"/>
                    <a:pt x="3510477" y="60585"/>
                    <a:pt x="3743945" y="0"/>
                  </a:cubicBezTo>
                  <a:cubicBezTo>
                    <a:pt x="3933157" y="-51137"/>
                    <a:pt x="4088619" y="168340"/>
                    <a:pt x="4096252" y="352307"/>
                  </a:cubicBezTo>
                  <a:cubicBezTo>
                    <a:pt x="4114241" y="456767"/>
                    <a:pt x="4044036" y="658963"/>
                    <a:pt x="4096252" y="793852"/>
                  </a:cubicBezTo>
                  <a:cubicBezTo>
                    <a:pt x="4148468" y="928741"/>
                    <a:pt x="4095712" y="1168358"/>
                    <a:pt x="4096252" y="1263580"/>
                  </a:cubicBezTo>
                  <a:cubicBezTo>
                    <a:pt x="4096792" y="1358802"/>
                    <a:pt x="4073708" y="1603124"/>
                    <a:pt x="4096252" y="1761492"/>
                  </a:cubicBezTo>
                  <a:cubicBezTo>
                    <a:pt x="4112428" y="1940081"/>
                    <a:pt x="3949669" y="2106609"/>
                    <a:pt x="3743945" y="2113799"/>
                  </a:cubicBezTo>
                  <a:cubicBezTo>
                    <a:pt x="3466680" y="2132376"/>
                    <a:pt x="3382096" y="2096278"/>
                    <a:pt x="3178672" y="2113799"/>
                  </a:cubicBezTo>
                  <a:cubicBezTo>
                    <a:pt x="2975248" y="2131320"/>
                    <a:pt x="2926937" y="2112602"/>
                    <a:pt x="2681232" y="2113799"/>
                  </a:cubicBezTo>
                  <a:cubicBezTo>
                    <a:pt x="2435527" y="2114996"/>
                    <a:pt x="2276052" y="2083908"/>
                    <a:pt x="2115959" y="2113799"/>
                  </a:cubicBezTo>
                  <a:cubicBezTo>
                    <a:pt x="1955866" y="2143690"/>
                    <a:pt x="1615786" y="2088148"/>
                    <a:pt x="1482853" y="2113799"/>
                  </a:cubicBezTo>
                  <a:cubicBezTo>
                    <a:pt x="1349920" y="2139450"/>
                    <a:pt x="1057341" y="2098668"/>
                    <a:pt x="917580" y="2113799"/>
                  </a:cubicBezTo>
                  <a:cubicBezTo>
                    <a:pt x="777819" y="2128930"/>
                    <a:pt x="479451" y="2070283"/>
                    <a:pt x="352307" y="2113799"/>
                  </a:cubicBezTo>
                  <a:cubicBezTo>
                    <a:pt x="153376" y="2113978"/>
                    <a:pt x="19047" y="1921730"/>
                    <a:pt x="0" y="1761492"/>
                  </a:cubicBezTo>
                  <a:cubicBezTo>
                    <a:pt x="-39623" y="1649932"/>
                    <a:pt x="41291" y="1514291"/>
                    <a:pt x="0" y="1277672"/>
                  </a:cubicBezTo>
                  <a:cubicBezTo>
                    <a:pt x="-41291" y="1041053"/>
                    <a:pt x="39562" y="979155"/>
                    <a:pt x="0" y="836127"/>
                  </a:cubicBezTo>
                  <a:cubicBezTo>
                    <a:pt x="-39562" y="693099"/>
                    <a:pt x="33115" y="496516"/>
                    <a:pt x="0" y="352307"/>
                  </a:cubicBezTo>
                  <a:close/>
                </a:path>
              </a:pathLst>
            </a:custGeom>
            <a:noFill/>
            <a:ln w="22225">
              <a:solidFill>
                <a:schemeClr val="bg1">
                  <a:lumMod val="95000"/>
                </a:schemeClr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F219150-D9B8-4990-ACBA-886B0697A3CB}"/>
                </a:ext>
              </a:extLst>
            </p:cNvPr>
            <p:cNvSpPr txBox="1"/>
            <p:nvPr/>
          </p:nvSpPr>
          <p:spPr>
            <a:xfrm>
              <a:off x="2060025" y="5016055"/>
              <a:ext cx="4181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GNN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có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thể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làm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những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gì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Mạng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nơ-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ron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hợp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pháp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(CNN) không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làm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 </a:t>
              </a:r>
              <a:r>
                <a:rPr lang="vi-VN" b="0" i="0" dirty="0" err="1">
                  <a:solidFill>
                    <a:schemeClr val="bg1"/>
                  </a:solidFill>
                  <a:effectLst/>
                  <a:latin typeface="Mulish"/>
                </a:rPr>
                <a:t>được</a:t>
              </a:r>
              <a:r>
                <a:rPr lang="vi-VN" b="0" i="0" dirty="0">
                  <a:solidFill>
                    <a:schemeClr val="bg1"/>
                  </a:solidFill>
                  <a:effectLst/>
                  <a:latin typeface="Mulish"/>
                </a:rPr>
                <a:t>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F8FE5C8-7289-42D7-AF9B-880393ED05C0}"/>
              </a:ext>
            </a:extLst>
          </p:cNvPr>
          <p:cNvSpPr/>
          <p:nvPr/>
        </p:nvSpPr>
        <p:spPr>
          <a:xfrm>
            <a:off x="675167" y="3333019"/>
            <a:ext cx="71119" cy="6299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257F26-3D77-4A62-835A-A7C6A5E55B97}"/>
              </a:ext>
            </a:extLst>
          </p:cNvPr>
          <p:cNvSpPr/>
          <p:nvPr/>
        </p:nvSpPr>
        <p:spPr>
          <a:xfrm>
            <a:off x="675167" y="2027209"/>
            <a:ext cx="71117" cy="25096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0697FA-B8F0-495A-9BC1-D743030433BA}"/>
              </a:ext>
            </a:extLst>
          </p:cNvPr>
          <p:cNvSpPr/>
          <p:nvPr/>
        </p:nvSpPr>
        <p:spPr>
          <a:xfrm>
            <a:off x="1408953" y="-4987935"/>
            <a:ext cx="10488232" cy="5598160"/>
          </a:xfrm>
          <a:prstGeom prst="rect">
            <a:avLst/>
          </a:prstGeom>
          <a:solidFill>
            <a:srgbClr val="3FB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E8B65-B0E3-442C-9231-B9516102858B}"/>
              </a:ext>
            </a:extLst>
          </p:cNvPr>
          <p:cNvSpPr txBox="1"/>
          <p:nvPr/>
        </p:nvSpPr>
        <p:spPr>
          <a:xfrm>
            <a:off x="2001695" y="-4841565"/>
            <a:ext cx="4839941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thứ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truyền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xã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hội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tử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 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0EB66D-5323-4BA9-8511-D755645EE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246" y="-2836408"/>
            <a:ext cx="3834010" cy="3213211"/>
          </a:xfrm>
          <a:prstGeom prst="roundRect">
            <a:avLst>
              <a:gd name="adj" fmla="val 26469"/>
            </a:avLst>
          </a:prstGeom>
          <a:ln w="25400"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1C40AE-F101-44BB-A093-A02AA692CB64}"/>
              </a:ext>
            </a:extLst>
          </p:cNvPr>
          <p:cNvSpPr txBox="1"/>
          <p:nvPr/>
        </p:nvSpPr>
        <p:spPr>
          <a:xfrm>
            <a:off x="2001695" y="-3896960"/>
            <a:ext cx="4929783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Hãy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nút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nối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792A2-BA59-42F2-A2E5-DB01C1B7F36B}"/>
              </a:ext>
            </a:extLst>
          </p:cNvPr>
          <p:cNvSpPr txBox="1"/>
          <p:nvPr/>
        </p:nvSpPr>
        <p:spPr>
          <a:xfrm>
            <a:off x="6342026" y="-2959458"/>
            <a:ext cx="5148388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+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đồ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thị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thường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được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biểu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diễn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bằng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1" i="1" dirty="0">
                <a:solidFill>
                  <a:schemeClr val="bg1"/>
                </a:solidFill>
                <a:effectLst/>
                <a:latin typeface="+mj-lt"/>
              </a:rPr>
              <a:t>A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,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kề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. 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Nếu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đồ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thị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1" i="1" dirty="0">
                <a:solidFill>
                  <a:schemeClr val="bg1"/>
                </a:solidFill>
                <a:effectLst/>
                <a:latin typeface="+mj-lt"/>
              </a:rPr>
              <a:t>n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nút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1" i="1" dirty="0">
                <a:solidFill>
                  <a:schemeClr val="bg1"/>
                </a:solidFill>
                <a:effectLst/>
                <a:latin typeface="+mj-lt"/>
              </a:rPr>
              <a:t>A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số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chiều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1" i="1" dirty="0">
                <a:solidFill>
                  <a:schemeClr val="bg1"/>
                </a:solidFill>
                <a:effectLst/>
                <a:latin typeface="+mj-lt"/>
              </a:rPr>
              <a:t>(n × n)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.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+ 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Đôi khi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nút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tập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hợp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tính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năng (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ví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dụ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một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hồ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sơ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người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dùng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).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Nếu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nút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1" i="1" dirty="0">
                <a:solidFill>
                  <a:schemeClr val="bg1"/>
                </a:solidFill>
                <a:effectLst/>
                <a:latin typeface="+mj-lt"/>
              </a:rPr>
              <a:t>f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số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đặc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điểm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thì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ma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trận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đặc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điểm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nút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1" i="1" dirty="0">
                <a:solidFill>
                  <a:schemeClr val="bg1"/>
                </a:solidFill>
                <a:effectLst/>
                <a:latin typeface="+mj-lt"/>
              </a:rPr>
              <a:t>X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số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chiều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là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vi-VN" sz="2000" b="1" i="1" dirty="0">
                <a:solidFill>
                  <a:schemeClr val="bg1"/>
                </a:solidFill>
                <a:effectLst/>
                <a:latin typeface="+mj-lt"/>
              </a:rPr>
              <a:t>(n × f)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 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996E38-F303-4F1B-A9C0-4293B52C9F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2704" y="-19694"/>
            <a:ext cx="13075920" cy="629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2AB9A3-195C-479D-8AEE-F3DCFD8758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84484" y="6228070"/>
            <a:ext cx="13075920" cy="629919"/>
          </a:xfrm>
          <a:prstGeom prst="rect">
            <a:avLst/>
          </a:prstGeom>
          <a:solidFill>
            <a:schemeClr val="bg1"/>
          </a:solidFill>
          <a:ln cap="sq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46D599-710A-4810-8C10-B4D7F9545C04}"/>
              </a:ext>
            </a:extLst>
          </p:cNvPr>
          <p:cNvSpPr/>
          <p:nvPr/>
        </p:nvSpPr>
        <p:spPr>
          <a:xfrm>
            <a:off x="1350625" y="657122"/>
            <a:ext cx="10488232" cy="5598160"/>
          </a:xfrm>
          <a:prstGeom prst="rect">
            <a:avLst/>
          </a:prstGeom>
          <a:solidFill>
            <a:srgbClr val="543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phic 21" descr="Connections with solid fill">
            <a:extLst>
              <a:ext uri="{FF2B5EF4-FFF2-40B4-BE49-F238E27FC236}">
                <a16:creationId xmlns:a16="http://schemas.microsoft.com/office/drawing/2014/main" id="{59EBFB82-610E-4EEA-9F4D-7AF1075B8E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4162" y="3426939"/>
            <a:ext cx="2068774" cy="2068774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09E9884E-600E-4256-A544-D9B918428652}"/>
              </a:ext>
            </a:extLst>
          </p:cNvPr>
          <p:cNvGrpSpPr/>
          <p:nvPr/>
        </p:nvGrpSpPr>
        <p:grpSpPr>
          <a:xfrm>
            <a:off x="6754068" y="3504053"/>
            <a:ext cx="1905949" cy="1831477"/>
            <a:chOff x="5542896" y="3410171"/>
            <a:chExt cx="1905949" cy="1831477"/>
          </a:xfrm>
          <a:solidFill>
            <a:schemeClr val="bg1"/>
          </a:solidFill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5193A9-2C8C-4914-AD1F-91449FBC68F8}"/>
                </a:ext>
              </a:extLst>
            </p:cNvPr>
            <p:cNvCxnSpPr>
              <a:cxnSpLocks/>
            </p:cNvCxnSpPr>
            <p:nvPr/>
          </p:nvCxnSpPr>
          <p:spPr>
            <a:xfrm>
              <a:off x="5850082" y="3462012"/>
              <a:ext cx="0" cy="1775006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47B6816-6E7B-44FC-B935-8F152A222A06}"/>
                </a:ext>
              </a:extLst>
            </p:cNvPr>
            <p:cNvCxnSpPr>
              <a:cxnSpLocks/>
            </p:cNvCxnSpPr>
            <p:nvPr/>
          </p:nvCxnSpPr>
          <p:spPr>
            <a:xfrm>
              <a:off x="6169199" y="3462012"/>
              <a:ext cx="0" cy="1775006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F5797F2-EAD5-49A6-B3D7-2AE2FD42DAFE}"/>
                </a:ext>
              </a:extLst>
            </p:cNvPr>
            <p:cNvCxnSpPr>
              <a:cxnSpLocks/>
            </p:cNvCxnSpPr>
            <p:nvPr/>
          </p:nvCxnSpPr>
          <p:spPr>
            <a:xfrm>
              <a:off x="6481034" y="3462012"/>
              <a:ext cx="0" cy="1775006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6613EC-1A25-4DB3-A782-217735390B9E}"/>
                </a:ext>
              </a:extLst>
            </p:cNvPr>
            <p:cNvCxnSpPr>
              <a:cxnSpLocks/>
            </p:cNvCxnSpPr>
            <p:nvPr/>
          </p:nvCxnSpPr>
          <p:spPr>
            <a:xfrm>
              <a:off x="6794318" y="3462012"/>
              <a:ext cx="0" cy="1775006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2BFE07-E65F-4371-BC3B-C44C02FFBEFB}"/>
                </a:ext>
              </a:extLst>
            </p:cNvPr>
            <p:cNvCxnSpPr>
              <a:cxnSpLocks/>
            </p:cNvCxnSpPr>
            <p:nvPr/>
          </p:nvCxnSpPr>
          <p:spPr>
            <a:xfrm>
              <a:off x="7088958" y="3462012"/>
              <a:ext cx="0" cy="1775006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514523B-1CB4-4735-962F-F1AEDCDC7A2C}"/>
                </a:ext>
              </a:extLst>
            </p:cNvPr>
            <p:cNvCxnSpPr>
              <a:cxnSpLocks/>
            </p:cNvCxnSpPr>
            <p:nvPr/>
          </p:nvCxnSpPr>
          <p:spPr>
            <a:xfrm>
              <a:off x="5580513" y="3930926"/>
              <a:ext cx="1801042" cy="0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8D670BC-DE9E-42E3-9E82-F225E5281A46}"/>
                </a:ext>
              </a:extLst>
            </p:cNvPr>
            <p:cNvCxnSpPr>
              <a:cxnSpLocks/>
            </p:cNvCxnSpPr>
            <p:nvPr/>
          </p:nvCxnSpPr>
          <p:spPr>
            <a:xfrm>
              <a:off x="5580513" y="4204672"/>
              <a:ext cx="1801042" cy="0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2D81055-00BA-4586-B472-10ACE3505164}"/>
                </a:ext>
              </a:extLst>
            </p:cNvPr>
            <p:cNvCxnSpPr>
              <a:cxnSpLocks/>
            </p:cNvCxnSpPr>
            <p:nvPr/>
          </p:nvCxnSpPr>
          <p:spPr>
            <a:xfrm>
              <a:off x="5580513" y="4486668"/>
              <a:ext cx="1801042" cy="0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BF488BA-56A6-4404-86A2-AEC7C7B19084}"/>
                </a:ext>
              </a:extLst>
            </p:cNvPr>
            <p:cNvCxnSpPr>
              <a:cxnSpLocks/>
            </p:cNvCxnSpPr>
            <p:nvPr/>
          </p:nvCxnSpPr>
          <p:spPr>
            <a:xfrm>
              <a:off x="5602912" y="4776228"/>
              <a:ext cx="1801042" cy="0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3737F37-D2F9-4E3D-94A9-B56A5606A13A}"/>
                </a:ext>
              </a:extLst>
            </p:cNvPr>
            <p:cNvCxnSpPr>
              <a:cxnSpLocks/>
            </p:cNvCxnSpPr>
            <p:nvPr/>
          </p:nvCxnSpPr>
          <p:spPr>
            <a:xfrm>
              <a:off x="5602912" y="5035308"/>
              <a:ext cx="1801042" cy="0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4846A8C-349E-49DA-B8B0-8EEC8205F93C}"/>
                </a:ext>
              </a:extLst>
            </p:cNvPr>
            <p:cNvCxnSpPr>
              <a:cxnSpLocks/>
            </p:cNvCxnSpPr>
            <p:nvPr/>
          </p:nvCxnSpPr>
          <p:spPr>
            <a:xfrm>
              <a:off x="5580513" y="3692166"/>
              <a:ext cx="1801042" cy="0"/>
            </a:xfrm>
            <a:prstGeom prst="lin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5CF258-AE2C-462E-9C2E-8D516217A565}"/>
                </a:ext>
              </a:extLst>
            </p:cNvPr>
            <p:cNvSpPr/>
            <p:nvPr/>
          </p:nvSpPr>
          <p:spPr>
            <a:xfrm>
              <a:off x="5806440" y="3426939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7062A34-D043-4AE5-AFA9-E89A6EBBAD11}"/>
                </a:ext>
              </a:extLst>
            </p:cNvPr>
            <p:cNvSpPr/>
            <p:nvPr/>
          </p:nvSpPr>
          <p:spPr>
            <a:xfrm>
              <a:off x="6126019" y="342476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E482275-BAE2-4B48-8184-C0D96370D9B6}"/>
                </a:ext>
              </a:extLst>
            </p:cNvPr>
            <p:cNvSpPr/>
            <p:nvPr/>
          </p:nvSpPr>
          <p:spPr>
            <a:xfrm>
              <a:off x="6436143" y="3419699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6884FBD-3350-4DE8-803A-DE6D9DDE8B27}"/>
                </a:ext>
              </a:extLst>
            </p:cNvPr>
            <p:cNvSpPr/>
            <p:nvPr/>
          </p:nvSpPr>
          <p:spPr>
            <a:xfrm>
              <a:off x="6765282" y="3418958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7FDDEB2-3838-4092-8618-20CF4DCC660A}"/>
                </a:ext>
              </a:extLst>
            </p:cNvPr>
            <p:cNvSpPr/>
            <p:nvPr/>
          </p:nvSpPr>
          <p:spPr>
            <a:xfrm>
              <a:off x="7049360" y="341017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DA05F15-06B7-4181-830D-0D0393579055}"/>
                </a:ext>
              </a:extLst>
            </p:cNvPr>
            <p:cNvSpPr/>
            <p:nvPr/>
          </p:nvSpPr>
          <p:spPr>
            <a:xfrm>
              <a:off x="5817139" y="3656950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2436F7C-BD23-41C6-BD3E-679F7EBB042A}"/>
                </a:ext>
              </a:extLst>
            </p:cNvPr>
            <p:cNvSpPr/>
            <p:nvPr/>
          </p:nvSpPr>
          <p:spPr>
            <a:xfrm>
              <a:off x="6126852" y="3646370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873D79F-C6D0-4C1D-9E26-DF3361D73E1C}"/>
                </a:ext>
              </a:extLst>
            </p:cNvPr>
            <p:cNvSpPr/>
            <p:nvPr/>
          </p:nvSpPr>
          <p:spPr>
            <a:xfrm>
              <a:off x="6436143" y="3646370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BA505BA-E68D-410F-940D-2A1C5528CB35}"/>
                </a:ext>
              </a:extLst>
            </p:cNvPr>
            <p:cNvSpPr/>
            <p:nvPr/>
          </p:nvSpPr>
          <p:spPr>
            <a:xfrm>
              <a:off x="6747145" y="3646370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4969CC1-3DF6-4DA3-B43F-29520B5647FC}"/>
                </a:ext>
              </a:extLst>
            </p:cNvPr>
            <p:cNvSpPr/>
            <p:nvPr/>
          </p:nvSpPr>
          <p:spPr>
            <a:xfrm>
              <a:off x="7042196" y="3651202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12E9E75-9082-4F74-960F-80A7ED672D16}"/>
                </a:ext>
              </a:extLst>
            </p:cNvPr>
            <p:cNvSpPr/>
            <p:nvPr/>
          </p:nvSpPr>
          <p:spPr>
            <a:xfrm>
              <a:off x="7326276" y="3646072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788E662-5CCA-427E-9E31-993640FE37FD}"/>
                </a:ext>
              </a:extLst>
            </p:cNvPr>
            <p:cNvSpPr/>
            <p:nvPr/>
          </p:nvSpPr>
          <p:spPr>
            <a:xfrm>
              <a:off x="7344413" y="3885804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EE97C98-B6F5-42DB-B317-81DFA2C47D0D}"/>
                </a:ext>
              </a:extLst>
            </p:cNvPr>
            <p:cNvSpPr/>
            <p:nvPr/>
          </p:nvSpPr>
          <p:spPr>
            <a:xfrm>
              <a:off x="7344413" y="4151164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1C0B495-D6E1-4006-B755-B8E17D457FD9}"/>
                </a:ext>
              </a:extLst>
            </p:cNvPr>
            <p:cNvSpPr/>
            <p:nvPr/>
          </p:nvSpPr>
          <p:spPr>
            <a:xfrm>
              <a:off x="7344413" y="4443488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28A3241-8C3F-45A7-8A75-57908C741260}"/>
                </a:ext>
              </a:extLst>
            </p:cNvPr>
            <p:cNvSpPr/>
            <p:nvPr/>
          </p:nvSpPr>
          <p:spPr>
            <a:xfrm>
              <a:off x="7355480" y="4735812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9CB1E0E-3D0B-4C9D-B89E-B3FB8DBAA3BE}"/>
                </a:ext>
              </a:extLst>
            </p:cNvPr>
            <p:cNvSpPr/>
            <p:nvPr/>
          </p:nvSpPr>
          <p:spPr>
            <a:xfrm>
              <a:off x="7362486" y="5005942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7EDD966-E5C3-4BFA-8CF9-550DEEC78D6B}"/>
                </a:ext>
              </a:extLst>
            </p:cNvPr>
            <p:cNvSpPr/>
            <p:nvPr/>
          </p:nvSpPr>
          <p:spPr>
            <a:xfrm>
              <a:off x="5555443" y="3656949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2BBF85C-A2AC-45A8-A29C-14644657E8D1}"/>
                </a:ext>
              </a:extLst>
            </p:cNvPr>
            <p:cNvSpPr/>
            <p:nvPr/>
          </p:nvSpPr>
          <p:spPr>
            <a:xfrm>
              <a:off x="5559025" y="3902413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DC6948A-BCEF-4F5F-BF3B-5799BF40598F}"/>
                </a:ext>
              </a:extLst>
            </p:cNvPr>
            <p:cNvSpPr/>
            <p:nvPr/>
          </p:nvSpPr>
          <p:spPr>
            <a:xfrm>
              <a:off x="5542896" y="416206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EBCD3B7-0F31-4B6A-990F-28350B7C07C5}"/>
                </a:ext>
              </a:extLst>
            </p:cNvPr>
            <p:cNvSpPr/>
            <p:nvPr/>
          </p:nvSpPr>
          <p:spPr>
            <a:xfrm>
              <a:off x="5546596" y="4442669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9C28F9E-2561-4322-A689-8ACDAD79FFC9}"/>
                </a:ext>
              </a:extLst>
            </p:cNvPr>
            <p:cNvSpPr/>
            <p:nvPr/>
          </p:nvSpPr>
          <p:spPr>
            <a:xfrm>
              <a:off x="5542896" y="4733048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FB5E08E-CE3A-49F3-AE45-E093247E46BA}"/>
                </a:ext>
              </a:extLst>
            </p:cNvPr>
            <p:cNvSpPr/>
            <p:nvPr/>
          </p:nvSpPr>
          <p:spPr>
            <a:xfrm>
              <a:off x="5559032" y="4979824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78168DD-3C66-49BB-92AA-02D0B407348F}"/>
                </a:ext>
              </a:extLst>
            </p:cNvPr>
            <p:cNvSpPr/>
            <p:nvPr/>
          </p:nvSpPr>
          <p:spPr>
            <a:xfrm>
              <a:off x="5806439" y="389365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6695647-9E48-49FE-8050-A119F03BF4BC}"/>
                </a:ext>
              </a:extLst>
            </p:cNvPr>
            <p:cNvSpPr/>
            <p:nvPr/>
          </p:nvSpPr>
          <p:spPr>
            <a:xfrm>
              <a:off x="6121852" y="389365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225979A-364B-48E4-8B2A-20032547075F}"/>
                </a:ext>
              </a:extLst>
            </p:cNvPr>
            <p:cNvSpPr/>
            <p:nvPr/>
          </p:nvSpPr>
          <p:spPr>
            <a:xfrm>
              <a:off x="6436520" y="389365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F8405C5-1B88-4193-A1FE-43FF7763EF3B}"/>
                </a:ext>
              </a:extLst>
            </p:cNvPr>
            <p:cNvSpPr/>
            <p:nvPr/>
          </p:nvSpPr>
          <p:spPr>
            <a:xfrm>
              <a:off x="6746237" y="3889094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263B33-709C-40CB-8766-2070B59F36FA}"/>
                </a:ext>
              </a:extLst>
            </p:cNvPr>
            <p:cNvSpPr/>
            <p:nvPr/>
          </p:nvSpPr>
          <p:spPr>
            <a:xfrm>
              <a:off x="7037200" y="390034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99434ED-CB6E-4C3C-951C-24283AB5C3F0}"/>
                </a:ext>
              </a:extLst>
            </p:cNvPr>
            <p:cNvSpPr/>
            <p:nvPr/>
          </p:nvSpPr>
          <p:spPr>
            <a:xfrm>
              <a:off x="5806062" y="416762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56DBA40-3233-4237-8C9C-85FEB0AFD021}"/>
                </a:ext>
              </a:extLst>
            </p:cNvPr>
            <p:cNvSpPr/>
            <p:nvPr/>
          </p:nvSpPr>
          <p:spPr>
            <a:xfrm>
              <a:off x="6121475" y="416762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6C68EA2-D465-43F9-85EE-5F0FA26751DB}"/>
                </a:ext>
              </a:extLst>
            </p:cNvPr>
            <p:cNvSpPr/>
            <p:nvPr/>
          </p:nvSpPr>
          <p:spPr>
            <a:xfrm>
              <a:off x="6436143" y="416762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6DFCCA0-7390-4F87-AD46-330692FCD683}"/>
                </a:ext>
              </a:extLst>
            </p:cNvPr>
            <p:cNvSpPr/>
            <p:nvPr/>
          </p:nvSpPr>
          <p:spPr>
            <a:xfrm>
              <a:off x="6745860" y="4163070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6B178E0-C813-4AA4-ACC0-F14338BF2676}"/>
                </a:ext>
              </a:extLst>
            </p:cNvPr>
            <p:cNvSpPr/>
            <p:nvPr/>
          </p:nvSpPr>
          <p:spPr>
            <a:xfrm>
              <a:off x="7036823" y="4174323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20BF7EE-908A-43EE-89BA-7FA9E8DB8A6C}"/>
                </a:ext>
              </a:extLst>
            </p:cNvPr>
            <p:cNvSpPr/>
            <p:nvPr/>
          </p:nvSpPr>
          <p:spPr>
            <a:xfrm>
              <a:off x="5806062" y="444792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AC919FF-9B77-4F1F-AB77-4CF5347BA34D}"/>
                </a:ext>
              </a:extLst>
            </p:cNvPr>
            <p:cNvSpPr/>
            <p:nvPr/>
          </p:nvSpPr>
          <p:spPr>
            <a:xfrm>
              <a:off x="6121475" y="444792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8F168EB-9653-44B1-9CAB-3934753CD042}"/>
                </a:ext>
              </a:extLst>
            </p:cNvPr>
            <p:cNvSpPr/>
            <p:nvPr/>
          </p:nvSpPr>
          <p:spPr>
            <a:xfrm>
              <a:off x="6436143" y="444792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A4CF4F5-AEA8-4B04-B462-760B34500F5D}"/>
                </a:ext>
              </a:extLst>
            </p:cNvPr>
            <p:cNvSpPr/>
            <p:nvPr/>
          </p:nvSpPr>
          <p:spPr>
            <a:xfrm>
              <a:off x="6745860" y="4443364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2EACC32-8027-4EB0-8FD0-F81BDCE0649D}"/>
                </a:ext>
              </a:extLst>
            </p:cNvPr>
            <p:cNvSpPr/>
            <p:nvPr/>
          </p:nvSpPr>
          <p:spPr>
            <a:xfrm>
              <a:off x="7036823" y="445461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FDBB28-8090-42A0-BE31-9D3978DDC3AB}"/>
                </a:ext>
              </a:extLst>
            </p:cNvPr>
            <p:cNvSpPr/>
            <p:nvPr/>
          </p:nvSpPr>
          <p:spPr>
            <a:xfrm>
              <a:off x="5819218" y="473491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1326705-866A-4D21-86A7-68E6ADA7ECAA}"/>
                </a:ext>
              </a:extLst>
            </p:cNvPr>
            <p:cNvSpPr/>
            <p:nvPr/>
          </p:nvSpPr>
          <p:spPr>
            <a:xfrm>
              <a:off x="6134631" y="473491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8421C35-13BE-4855-8577-C55FFD239B95}"/>
                </a:ext>
              </a:extLst>
            </p:cNvPr>
            <p:cNvSpPr/>
            <p:nvPr/>
          </p:nvSpPr>
          <p:spPr>
            <a:xfrm>
              <a:off x="6449299" y="4734911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B131FD4-BAA7-4233-B73E-9BE0BCB90194}"/>
                </a:ext>
              </a:extLst>
            </p:cNvPr>
            <p:cNvSpPr/>
            <p:nvPr/>
          </p:nvSpPr>
          <p:spPr>
            <a:xfrm>
              <a:off x="6759016" y="4730354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6F439BE-FAA7-4255-A315-2DC425668E63}"/>
                </a:ext>
              </a:extLst>
            </p:cNvPr>
            <p:cNvSpPr/>
            <p:nvPr/>
          </p:nvSpPr>
          <p:spPr>
            <a:xfrm>
              <a:off x="7049979" y="474160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3A8B96A-2D55-4E7E-9EAF-56E030BFE4F9}"/>
                </a:ext>
              </a:extLst>
            </p:cNvPr>
            <p:cNvSpPr/>
            <p:nvPr/>
          </p:nvSpPr>
          <p:spPr>
            <a:xfrm>
              <a:off x="5789329" y="499174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CC105B5-0AB4-4C04-8FC3-4964200377AC}"/>
                </a:ext>
              </a:extLst>
            </p:cNvPr>
            <p:cNvSpPr/>
            <p:nvPr/>
          </p:nvSpPr>
          <p:spPr>
            <a:xfrm>
              <a:off x="6104742" y="499174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267FBC1-840C-4752-83B4-ECEBB4D93405}"/>
                </a:ext>
              </a:extLst>
            </p:cNvPr>
            <p:cNvSpPr/>
            <p:nvPr/>
          </p:nvSpPr>
          <p:spPr>
            <a:xfrm>
              <a:off x="6419410" y="4991747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86CEEB8-7681-458F-8DD2-7D0F62A81557}"/>
                </a:ext>
              </a:extLst>
            </p:cNvPr>
            <p:cNvSpPr/>
            <p:nvPr/>
          </p:nvSpPr>
          <p:spPr>
            <a:xfrm>
              <a:off x="6729127" y="4987190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4BF8A7D-E7B0-4E5E-B959-BF48EF197BA7}"/>
                </a:ext>
              </a:extLst>
            </p:cNvPr>
            <p:cNvSpPr/>
            <p:nvPr/>
          </p:nvSpPr>
          <p:spPr>
            <a:xfrm>
              <a:off x="7020090" y="4998443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7CD613D-94C2-49D2-B8B2-6616C14D85E6}"/>
                </a:ext>
              </a:extLst>
            </p:cNvPr>
            <p:cNvSpPr/>
            <p:nvPr/>
          </p:nvSpPr>
          <p:spPr>
            <a:xfrm>
              <a:off x="5806062" y="5148593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3BA1554-5F5F-436C-BB68-385E120C9508}"/>
                </a:ext>
              </a:extLst>
            </p:cNvPr>
            <p:cNvSpPr/>
            <p:nvPr/>
          </p:nvSpPr>
          <p:spPr>
            <a:xfrm>
              <a:off x="6121475" y="5148593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665AAE3-5820-4E4C-ADDD-146A5B7B6022}"/>
                </a:ext>
              </a:extLst>
            </p:cNvPr>
            <p:cNvSpPr/>
            <p:nvPr/>
          </p:nvSpPr>
          <p:spPr>
            <a:xfrm>
              <a:off x="6436143" y="5148593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88D7EEE-666C-41D0-B148-ABD512582557}"/>
                </a:ext>
              </a:extLst>
            </p:cNvPr>
            <p:cNvSpPr/>
            <p:nvPr/>
          </p:nvSpPr>
          <p:spPr>
            <a:xfrm>
              <a:off x="6745860" y="5144036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FE52596-3CFD-436A-8150-2B23D67859DB}"/>
                </a:ext>
              </a:extLst>
            </p:cNvPr>
            <p:cNvSpPr/>
            <p:nvPr/>
          </p:nvSpPr>
          <p:spPr>
            <a:xfrm>
              <a:off x="7036823" y="5155289"/>
              <a:ext cx="86359" cy="86359"/>
            </a:xfrm>
            <a:prstGeom prst="ellipse">
              <a:avLst/>
            </a:prstGeom>
            <a:grpFill/>
            <a:ln w="25400">
              <a:solidFill>
                <a:schemeClr val="bg1">
                  <a:alpha val="9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6AC25A6-6A8F-471B-813B-D12B69331A42}"/>
              </a:ext>
            </a:extLst>
          </p:cNvPr>
          <p:cNvGrpSpPr/>
          <p:nvPr/>
        </p:nvGrpSpPr>
        <p:grpSpPr>
          <a:xfrm>
            <a:off x="9512192" y="4207143"/>
            <a:ext cx="1801971" cy="97612"/>
            <a:chOff x="7852226" y="4346508"/>
            <a:chExt cx="1801971" cy="97612"/>
          </a:xfrm>
          <a:solidFill>
            <a:schemeClr val="bg1"/>
          </a:solidFill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3BA21AFA-8821-425C-A6BC-4FC5A1F421E3}"/>
                </a:ext>
              </a:extLst>
            </p:cNvPr>
            <p:cNvSpPr/>
            <p:nvPr/>
          </p:nvSpPr>
          <p:spPr>
            <a:xfrm>
              <a:off x="8123131" y="4351065"/>
              <a:ext cx="86359" cy="86359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0947260-F0F2-4D24-AD27-39A455E6EA34}"/>
                </a:ext>
              </a:extLst>
            </p:cNvPr>
            <p:cNvSpPr/>
            <p:nvPr/>
          </p:nvSpPr>
          <p:spPr>
            <a:xfrm>
              <a:off x="8438544" y="4351065"/>
              <a:ext cx="86359" cy="86359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884C51D-8D73-4F53-80B3-A3050251FFDB}"/>
                </a:ext>
              </a:extLst>
            </p:cNvPr>
            <p:cNvSpPr/>
            <p:nvPr/>
          </p:nvSpPr>
          <p:spPr>
            <a:xfrm>
              <a:off x="8753212" y="4351065"/>
              <a:ext cx="86359" cy="86359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3164919-954B-4FCC-A3D5-5AD6D807B393}"/>
                </a:ext>
              </a:extLst>
            </p:cNvPr>
            <p:cNvSpPr/>
            <p:nvPr/>
          </p:nvSpPr>
          <p:spPr>
            <a:xfrm>
              <a:off x="9062929" y="4346508"/>
              <a:ext cx="86359" cy="86359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E7861BC-ED07-48A9-87D6-3336EC1B52EC}"/>
                </a:ext>
              </a:extLst>
            </p:cNvPr>
            <p:cNvSpPr/>
            <p:nvPr/>
          </p:nvSpPr>
          <p:spPr>
            <a:xfrm>
              <a:off x="9353892" y="4357761"/>
              <a:ext cx="86359" cy="86359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CB47951-0BD7-4859-B3A4-C7CEFE22DF81}"/>
                </a:ext>
              </a:extLst>
            </p:cNvPr>
            <p:cNvCxnSpPr/>
            <p:nvPr/>
          </p:nvCxnSpPr>
          <p:spPr>
            <a:xfrm>
              <a:off x="7852226" y="4393321"/>
              <a:ext cx="1801971" cy="0"/>
            </a:xfrm>
            <a:prstGeom prst="line">
              <a:avLst/>
            </a:prstGeom>
            <a:grpFill/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9" name="Graphic 128" descr="Transfer with solid fill">
            <a:extLst>
              <a:ext uri="{FF2B5EF4-FFF2-40B4-BE49-F238E27FC236}">
                <a16:creationId xmlns:a16="http://schemas.microsoft.com/office/drawing/2014/main" id="{A30CA112-14F6-4CD9-BA6D-F9BE76DC6B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5766" y="3855357"/>
            <a:ext cx="914400" cy="91440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604630EF-01A3-475E-A140-C37D6830E79A}"/>
              </a:ext>
            </a:extLst>
          </p:cNvPr>
          <p:cNvSpPr txBox="1"/>
          <p:nvPr/>
        </p:nvSpPr>
        <p:spPr>
          <a:xfrm>
            <a:off x="2001697" y="5606093"/>
            <a:ext cx="206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Quicksand" panose="02070303000000060000" pitchFamily="18" charset="0"/>
              </a:rPr>
              <a:t>Networks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531BF79-8C51-42F9-B647-5619E9BE2D9C}"/>
              </a:ext>
            </a:extLst>
          </p:cNvPr>
          <p:cNvSpPr txBox="1"/>
          <p:nvPr/>
        </p:nvSpPr>
        <p:spPr>
          <a:xfrm>
            <a:off x="6852974" y="5511904"/>
            <a:ext cx="206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Quicksand" panose="02070303000000060000" pitchFamily="18" charset="0"/>
              </a:rPr>
              <a:t>Images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0566607-19C2-4728-BC93-93674153B6C7}"/>
              </a:ext>
            </a:extLst>
          </p:cNvPr>
          <p:cNvSpPr txBox="1"/>
          <p:nvPr/>
        </p:nvSpPr>
        <p:spPr>
          <a:xfrm>
            <a:off x="9599777" y="4520047"/>
            <a:ext cx="206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Quicksand" panose="02070303000000060000" pitchFamily="18" charset="0"/>
              </a:rPr>
              <a:t>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B4D70-427D-4C54-B7F9-EF665EBCF86E}"/>
              </a:ext>
            </a:extLst>
          </p:cNvPr>
          <p:cNvSpPr txBox="1"/>
          <p:nvPr/>
        </p:nvSpPr>
        <p:spPr>
          <a:xfrm>
            <a:off x="1957360" y="1267325"/>
            <a:ext cx="3408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+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thị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rất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phức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tạp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9D3F3-BEDB-48AB-9CC7-C723CA5BF22C}"/>
              </a:ext>
            </a:extLst>
          </p:cNvPr>
          <p:cNvSpPr txBox="1"/>
          <p:nvPr/>
        </p:nvSpPr>
        <p:spPr>
          <a:xfrm>
            <a:off x="1957360" y="1989642"/>
            <a:ext cx="3025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hông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B3536-2EFC-4870-9B70-CB1E055283BC}"/>
              </a:ext>
            </a:extLst>
          </p:cNvPr>
          <p:cNvSpPr txBox="1"/>
          <p:nvPr/>
        </p:nvSpPr>
        <p:spPr>
          <a:xfrm>
            <a:off x="7028310" y="1451967"/>
            <a:ext cx="437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+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K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ích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thước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thay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đổi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của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nút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không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thứ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tự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,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3955A-184B-42F8-AAA2-AE30BCD4ADEA}"/>
              </a:ext>
            </a:extLst>
          </p:cNvPr>
          <p:cNvSpPr txBox="1"/>
          <p:nvPr/>
        </p:nvSpPr>
        <p:spPr>
          <a:xfrm>
            <a:off x="7017234" y="2257882"/>
            <a:ext cx="4179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+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N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ơi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các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nút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thể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có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số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lượng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lân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cận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vi-VN" sz="2000" b="0" i="0" dirty="0" err="1">
                <a:solidFill>
                  <a:schemeClr val="bg1"/>
                </a:solidFill>
                <a:effectLst/>
                <a:latin typeface="+mj-lt"/>
              </a:rPr>
              <a:t>khác</a:t>
            </a:r>
            <a:r>
              <a:rPr lang="vi-VN" sz="2000" b="0" i="0" dirty="0">
                <a:solidFill>
                  <a:schemeClr val="bg1"/>
                </a:solidFill>
                <a:effectLst/>
                <a:latin typeface="+mj-lt"/>
              </a:rPr>
              <a:t> nhau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4933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1387</Words>
  <Application>Microsoft Office PowerPoint</Application>
  <PresentationFormat>Widescreen</PresentationFormat>
  <Paragraphs>157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Mulish</vt:lpstr>
      <vt:lpstr>Aldhabi</vt:lpstr>
      <vt:lpstr>Amatic</vt:lpstr>
      <vt:lpstr>Amatic SC</vt:lpstr>
      <vt:lpstr>Arial</vt:lpstr>
      <vt:lpstr>Calibri</vt:lpstr>
      <vt:lpstr>Calibri Light</vt:lpstr>
      <vt:lpstr>Montserrat</vt:lpstr>
      <vt:lpstr>Quicksand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Nghĩa Phạm</dc:creator>
  <cp:lastModifiedBy>Nghĩa Phạm</cp:lastModifiedBy>
  <cp:revision>2</cp:revision>
  <dcterms:created xsi:type="dcterms:W3CDTF">2022-03-03T07:02:38Z</dcterms:created>
  <dcterms:modified xsi:type="dcterms:W3CDTF">2022-06-07T14:27:46Z</dcterms:modified>
</cp:coreProperties>
</file>