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56"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2A0"/>
    <a:srgbClr val="437888"/>
    <a:srgbClr val="366171"/>
    <a:srgbClr val="2F4A5B"/>
    <a:srgbClr val="1F3648"/>
    <a:srgbClr val="0AB3C3"/>
    <a:srgbClr val="450090"/>
    <a:srgbClr val="8313A5"/>
    <a:srgbClr val="E3008E"/>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28" autoAdjust="0"/>
    <p:restoredTop sz="94660"/>
  </p:normalViewPr>
  <p:slideViewPr>
    <p:cSldViewPr snapToGrid="0">
      <p:cViewPr varScale="1">
        <p:scale>
          <a:sx n="73" d="100"/>
          <a:sy n="73" d="100"/>
        </p:scale>
        <p:origin x="9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5DFC2-41A0-4B64-A87B-00C5AB2157F5}"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6C2FD-73B8-4863-B2E2-16113EE29E09}" type="slidenum">
              <a:rPr lang="en-IN" smtClean="0"/>
              <a:t>‹#›</a:t>
            </a:fld>
            <a:endParaRPr lang="en-IN"/>
          </a:p>
        </p:txBody>
      </p:sp>
    </p:spTree>
    <p:extLst>
      <p:ext uri="{BB962C8B-B14F-4D97-AF65-F5344CB8AC3E}">
        <p14:creationId xmlns:p14="http://schemas.microsoft.com/office/powerpoint/2010/main" val="379499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B222-A39C-471B-848B-CA2BE70F5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B96010-D522-4FD4-94F6-A64F8BF64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B4BFA-704C-464F-85F5-F821A63AF7E2}"/>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19B97B62-694E-407A-9128-37CCAF39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B9021-28F7-4DA8-B353-267508CE1A6E}"/>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426091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8FE6-B968-475A-BDBC-DFD0E2261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66738-91B4-42D8-B699-6810371616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48546-AA3C-43BD-8CB6-3686FD706153}"/>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FD88D659-321F-494D-8927-8ABF22779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5A87D-8D65-42F6-B685-EF2E6426D725}"/>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199274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2A44C-4B51-4A70-9B55-F6C7FE9C18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18D37-C113-4802-A337-92E8AE306F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34C59-1D4F-42C0-82A6-971A21FC16B1}"/>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1F3DBE1B-C80A-4294-82A6-4AAA3C6C7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20DF4-AD0A-4839-87E8-8819CCBBFF1A}"/>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302971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090B695-DB94-4B65-A974-B656D03A7C7A}" type="datetime1">
              <a:rPr lang="en-IN" smtClean="0"/>
              <a:t>29-03-2021</a:t>
            </a:fld>
            <a:endParaRPr lang="en-IN"/>
          </a:p>
        </p:txBody>
      </p:sp>
      <p:sp>
        <p:nvSpPr>
          <p:cNvPr id="5" name="Footer Placeholder 4"/>
          <p:cNvSpPr>
            <a:spLocks noGrp="1"/>
          </p:cNvSpPr>
          <p:nvPr>
            <p:ph type="ftr" sz="quarter" idx="11"/>
          </p:nvPr>
        </p:nvSpPr>
        <p:spPr/>
        <p:txBody>
          <a:bodyPr/>
          <a:lstStyle/>
          <a:p>
            <a:r>
              <a:rPr lang="en-US" smtClean="0"/>
              <a:t>www.youtube.com/c/powerupwithpowerpoint</a:t>
            </a:r>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ABAD81-D793-4BAA-B0F0-1DA1837B65B1}" type="slidenum">
              <a:rPr lang="en-IN" smtClean="0"/>
              <a:t>‹#›</a:t>
            </a:fld>
            <a:endParaRPr lang="en-IN"/>
          </a:p>
        </p:txBody>
      </p:sp>
    </p:spTree>
    <p:extLst>
      <p:ext uri="{BB962C8B-B14F-4D97-AF65-F5344CB8AC3E}">
        <p14:creationId xmlns:p14="http://schemas.microsoft.com/office/powerpoint/2010/main" val="100031939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090B695-DB94-4B65-A974-B656D03A7C7A}" type="datetime1">
              <a:rPr lang="en-IN" smtClean="0"/>
              <a:t>29-03-2021</a:t>
            </a:fld>
            <a:endParaRPr lang="en-IN"/>
          </a:p>
        </p:txBody>
      </p:sp>
      <p:sp>
        <p:nvSpPr>
          <p:cNvPr id="5" name="Footer Placeholder 4"/>
          <p:cNvSpPr>
            <a:spLocks noGrp="1"/>
          </p:cNvSpPr>
          <p:nvPr>
            <p:ph type="ftr" sz="quarter" idx="11"/>
          </p:nvPr>
        </p:nvSpPr>
        <p:spPr/>
        <p:txBody>
          <a:bodyPr/>
          <a:lstStyle/>
          <a:p>
            <a:r>
              <a:rPr lang="en-US" smtClean="0"/>
              <a:t>www.youtube.com/c/powerupwithpowerpoint</a:t>
            </a:r>
            <a:endParaRPr lang="en-IN" dirty="0"/>
          </a:p>
        </p:txBody>
      </p:sp>
      <p:sp>
        <p:nvSpPr>
          <p:cNvPr id="6" name="Slide Number Placeholder 5"/>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194406247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A090B695-DB94-4B65-A974-B656D03A7C7A}" type="datetime1">
              <a:rPr lang="en-IN" smtClean="0"/>
              <a:t>29-03-2021</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US" smtClean="0"/>
              <a:t>www.youtube.com/c/powerupwithpowerpoint</a:t>
            </a:r>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ABAD81-D793-4BAA-B0F0-1DA1837B65B1}" type="slidenum">
              <a:rPr lang="en-IN" smtClean="0"/>
              <a:t>‹#›</a:t>
            </a:fld>
            <a:endParaRPr lang="en-IN"/>
          </a:p>
        </p:txBody>
      </p:sp>
    </p:spTree>
    <p:extLst>
      <p:ext uri="{BB962C8B-B14F-4D97-AF65-F5344CB8AC3E}">
        <p14:creationId xmlns:p14="http://schemas.microsoft.com/office/powerpoint/2010/main" val="227716654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090B695-DB94-4B65-A974-B656D03A7C7A}" type="datetime1">
              <a:rPr lang="en-IN" smtClean="0"/>
              <a:t>29-03-2021</a:t>
            </a:fld>
            <a:endParaRPr lang="en-IN"/>
          </a:p>
        </p:txBody>
      </p:sp>
      <p:sp>
        <p:nvSpPr>
          <p:cNvPr id="6" name="Footer Placeholder 5"/>
          <p:cNvSpPr>
            <a:spLocks noGrp="1"/>
          </p:cNvSpPr>
          <p:nvPr>
            <p:ph type="ftr" sz="quarter" idx="11"/>
          </p:nvPr>
        </p:nvSpPr>
        <p:spPr/>
        <p:txBody>
          <a:bodyPr/>
          <a:lstStyle/>
          <a:p>
            <a:r>
              <a:rPr lang="en-US" smtClean="0"/>
              <a:t>www.youtube.com/c/powerupwithpowerpoint</a:t>
            </a:r>
            <a:endParaRPr lang="en-IN" dirty="0"/>
          </a:p>
        </p:txBody>
      </p:sp>
      <p:sp>
        <p:nvSpPr>
          <p:cNvPr id="7" name="Slide Number Placeholder 6"/>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62223599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090B695-DB94-4B65-A974-B656D03A7C7A}" type="datetime1">
              <a:rPr lang="en-IN" smtClean="0"/>
              <a:t>29-03-2021</a:t>
            </a:fld>
            <a:endParaRPr lang="en-IN"/>
          </a:p>
        </p:txBody>
      </p:sp>
      <p:sp>
        <p:nvSpPr>
          <p:cNvPr id="8" name="Footer Placeholder 7"/>
          <p:cNvSpPr>
            <a:spLocks noGrp="1"/>
          </p:cNvSpPr>
          <p:nvPr>
            <p:ph type="ftr" sz="quarter" idx="11"/>
          </p:nvPr>
        </p:nvSpPr>
        <p:spPr/>
        <p:txBody>
          <a:bodyPr/>
          <a:lstStyle/>
          <a:p>
            <a:r>
              <a:rPr lang="en-US" smtClean="0"/>
              <a:t>www.youtube.com/c/powerupwithpowerpoint</a:t>
            </a:r>
            <a:endParaRPr lang="en-IN" dirty="0"/>
          </a:p>
        </p:txBody>
      </p:sp>
      <p:sp>
        <p:nvSpPr>
          <p:cNvPr id="9" name="Slide Number Placeholder 8"/>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178554500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090B695-DB94-4B65-A974-B656D03A7C7A}" type="datetime1">
              <a:rPr lang="en-IN" smtClean="0"/>
              <a:t>29-03-2021</a:t>
            </a:fld>
            <a:endParaRPr lang="en-IN"/>
          </a:p>
        </p:txBody>
      </p:sp>
      <p:sp>
        <p:nvSpPr>
          <p:cNvPr id="4" name="Footer Placeholder 3"/>
          <p:cNvSpPr>
            <a:spLocks noGrp="1"/>
          </p:cNvSpPr>
          <p:nvPr>
            <p:ph type="ftr" sz="quarter" idx="11"/>
          </p:nvPr>
        </p:nvSpPr>
        <p:spPr/>
        <p:txBody>
          <a:bodyPr/>
          <a:lstStyle/>
          <a:p>
            <a:r>
              <a:rPr lang="en-US" smtClean="0"/>
              <a:t>www.youtube.com/c/powerupwithpowerpoint</a:t>
            </a:r>
            <a:endParaRPr lang="en-IN" dirty="0"/>
          </a:p>
        </p:txBody>
      </p:sp>
      <p:sp>
        <p:nvSpPr>
          <p:cNvPr id="5" name="Slide Number Placeholder 4"/>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258242326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0B695-DB94-4B65-A974-B656D03A7C7A}" type="datetime1">
              <a:rPr lang="en-IN" smtClean="0"/>
              <a:t>29-03-2021</a:t>
            </a:fld>
            <a:endParaRPr lang="en-IN"/>
          </a:p>
        </p:txBody>
      </p:sp>
      <p:sp>
        <p:nvSpPr>
          <p:cNvPr id="3" name="Footer Placeholder 2"/>
          <p:cNvSpPr>
            <a:spLocks noGrp="1"/>
          </p:cNvSpPr>
          <p:nvPr>
            <p:ph type="ftr" sz="quarter" idx="11"/>
          </p:nvPr>
        </p:nvSpPr>
        <p:spPr/>
        <p:txBody>
          <a:bodyPr/>
          <a:lstStyle/>
          <a:p>
            <a:r>
              <a:rPr lang="en-US" smtClean="0"/>
              <a:t>www.youtube.com/c/powerupwithpowerpoint</a:t>
            </a:r>
            <a:endParaRPr lang="en-IN" dirty="0"/>
          </a:p>
        </p:txBody>
      </p:sp>
      <p:sp>
        <p:nvSpPr>
          <p:cNvPr id="4" name="Slide Number Placeholder 3"/>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235264774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090B695-DB94-4B65-A974-B656D03A7C7A}" type="datetime1">
              <a:rPr lang="en-IN" smtClean="0"/>
              <a:t>29-03-2021</a:t>
            </a:fld>
            <a:endParaRPr lang="en-IN"/>
          </a:p>
        </p:txBody>
      </p:sp>
      <p:sp>
        <p:nvSpPr>
          <p:cNvPr id="6" name="Footer Placeholder 5"/>
          <p:cNvSpPr>
            <a:spLocks noGrp="1"/>
          </p:cNvSpPr>
          <p:nvPr>
            <p:ph type="ftr" sz="quarter" idx="11"/>
          </p:nvPr>
        </p:nvSpPr>
        <p:spPr/>
        <p:txBody>
          <a:bodyPr/>
          <a:lstStyle/>
          <a:p>
            <a:r>
              <a:rPr lang="en-US" smtClean="0"/>
              <a:t>www.youtube.com/c/powerupwithpowerpoint</a:t>
            </a:r>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10969666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68ED-6618-47C4-B30D-046136137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A04F2-25F3-46FD-9DA4-C10F6724D2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7D42E-FE3E-47D2-B485-28C0464955CB}"/>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93779780-7564-4FF8-BD29-5234ADF50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1F973-FD62-47B3-83AB-A36BD73042CC}"/>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956028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090B695-DB94-4B65-A974-B656D03A7C7A}" type="datetime1">
              <a:rPr lang="en-IN" smtClean="0"/>
              <a:t>29-03-2021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580368327"/>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090B695-DB94-4B65-A974-B656D03A7C7A}" type="datetime1">
              <a:rPr lang="en-IN" smtClean="0"/>
              <a:t>29-03-2021</a:t>
            </a:fld>
            <a:endParaRPr lang="en-IN"/>
          </a:p>
        </p:txBody>
      </p:sp>
      <p:sp>
        <p:nvSpPr>
          <p:cNvPr id="5" name="Footer Placeholder 4"/>
          <p:cNvSpPr>
            <a:spLocks noGrp="1"/>
          </p:cNvSpPr>
          <p:nvPr>
            <p:ph type="ftr" sz="quarter" idx="11"/>
          </p:nvPr>
        </p:nvSpPr>
        <p:spPr/>
        <p:txBody>
          <a:bodyPr/>
          <a:lstStyle/>
          <a:p>
            <a:r>
              <a:rPr lang="en-US" smtClean="0"/>
              <a:t>www.youtube.com/c/powerupwithpowerpoint</a:t>
            </a:r>
            <a:endParaRPr lang="en-IN" dirty="0"/>
          </a:p>
        </p:txBody>
      </p:sp>
      <p:sp>
        <p:nvSpPr>
          <p:cNvPr id="6" name="Slide Number Placeholder 5"/>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8580627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090B695-DB94-4B65-A974-B656D03A7C7A}" type="datetime1">
              <a:rPr lang="en-IN" smtClean="0"/>
              <a:t>29-03-2021</a:t>
            </a:fld>
            <a:endParaRPr lang="en-IN"/>
          </a:p>
        </p:txBody>
      </p:sp>
      <p:sp>
        <p:nvSpPr>
          <p:cNvPr id="5" name="Footer Placeholder 4"/>
          <p:cNvSpPr>
            <a:spLocks noGrp="1"/>
          </p:cNvSpPr>
          <p:nvPr>
            <p:ph type="ftr" sz="quarter" idx="11"/>
          </p:nvPr>
        </p:nvSpPr>
        <p:spPr/>
        <p:txBody>
          <a:bodyPr/>
          <a:lstStyle/>
          <a:p>
            <a:r>
              <a:rPr lang="en-US" smtClean="0"/>
              <a:t>www.youtube.com/c/powerupwithpowerpoint</a:t>
            </a:r>
            <a:endParaRPr lang="en-IN" dirty="0"/>
          </a:p>
        </p:txBody>
      </p:sp>
      <p:sp>
        <p:nvSpPr>
          <p:cNvPr id="6" name="Slide Number Placeholder 5"/>
          <p:cNvSpPr>
            <a:spLocks noGrp="1"/>
          </p:cNvSpPr>
          <p:nvPr>
            <p:ph type="sldNum" sz="quarter" idx="12"/>
          </p:nvPr>
        </p:nvSpPr>
        <p:spPr/>
        <p:txBody>
          <a:bodyPr/>
          <a:lstStyle/>
          <a:p>
            <a:fld id="{3AABAD81-D793-4BAA-B0F0-1DA1837B65B1}" type="slidenum">
              <a:rPr lang="en-IN" smtClean="0"/>
              <a:t>‹#›</a:t>
            </a:fld>
            <a:endParaRPr lang="en-IN"/>
          </a:p>
        </p:txBody>
      </p:sp>
    </p:spTree>
    <p:extLst>
      <p:ext uri="{BB962C8B-B14F-4D97-AF65-F5344CB8AC3E}">
        <p14:creationId xmlns:p14="http://schemas.microsoft.com/office/powerpoint/2010/main" val="102428226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67B3-31CF-4B48-A9E9-A3C05C70C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C872D-1143-48B6-953D-3941D9FD8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32C07F-B62A-47CA-92AB-F30366058DC5}"/>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70874057-6E4D-4102-998F-938D77D0B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0BAC8-2658-4EE8-8378-8328060C9D07}"/>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399600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3170-E5C6-4052-9C0E-E5FE9E700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461A3-EEDC-47A3-8259-D06CC04C3E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D16B0-6A20-4FC9-A53C-51C210F060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CFAC41-14E8-41DC-AD79-5316F7FA79B5}"/>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6" name="Footer Placeholder 5">
            <a:extLst>
              <a:ext uri="{FF2B5EF4-FFF2-40B4-BE49-F238E27FC236}">
                <a16:creationId xmlns:a16="http://schemas.microsoft.com/office/drawing/2014/main" id="{EC1E92B9-BBB6-4A63-B5E3-542CBAC2C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65DFC-E086-4B06-ABAA-10D20C2F7E0D}"/>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136010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32E2-3844-48DC-BDF2-FD9AF63ECF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3B078-CFFA-415A-AD8A-D781DAD4E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CCE6BB-1ACF-47D2-950E-5AA5AD053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B0163-8D11-4961-ADA2-A7CFA0D78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13CD91-4F1A-41C5-9757-6D0681B310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96094-91D4-44F4-971D-BCE824226B25}"/>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8" name="Footer Placeholder 7">
            <a:extLst>
              <a:ext uri="{FF2B5EF4-FFF2-40B4-BE49-F238E27FC236}">
                <a16:creationId xmlns:a16="http://schemas.microsoft.com/office/drawing/2014/main" id="{12DEC705-4EB4-4AEC-BEA2-AFDC30809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EFCB3-7CCA-4729-A8B4-E100B3051755}"/>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97164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28A5-26E3-4666-846D-25E37B8CD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D6AC3E-0429-446F-834F-2110295A8125}"/>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4" name="Footer Placeholder 3">
            <a:extLst>
              <a:ext uri="{FF2B5EF4-FFF2-40B4-BE49-F238E27FC236}">
                <a16:creationId xmlns:a16="http://schemas.microsoft.com/office/drawing/2014/main" id="{17C6759B-125C-48AA-9889-E07CA87572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7C24A-40A1-4210-8EA5-A600FA18E78A}"/>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6250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E91DA-C7EC-4BE0-A63F-CF34B7B82B9E}"/>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3" name="Footer Placeholder 2">
            <a:extLst>
              <a:ext uri="{FF2B5EF4-FFF2-40B4-BE49-F238E27FC236}">
                <a16:creationId xmlns:a16="http://schemas.microsoft.com/office/drawing/2014/main" id="{3A0EB062-FFC8-40A1-AAD9-6952FBD38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35DAF-4F9F-42F3-9BE4-D8708627F51B}"/>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329201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E5C2-9ADB-4861-ACE8-C484C4B6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2A4A19-013E-40F3-BABE-DD018F5AD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200CA4-AF65-4EDE-8B60-50FE9CF7D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FF9E61-5776-4123-9A95-E90F60899C26}"/>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6" name="Footer Placeholder 5">
            <a:extLst>
              <a:ext uri="{FF2B5EF4-FFF2-40B4-BE49-F238E27FC236}">
                <a16:creationId xmlns:a16="http://schemas.microsoft.com/office/drawing/2014/main" id="{BB080741-6B8E-47D3-B522-A3CB5924A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1CFF0-B646-4C10-B01D-DA51119EE639}"/>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105671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17BD-0E79-4920-B42D-3197BDD4E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BDFBD9-F1A4-4D11-95DF-3161D7073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243606-1A9A-4F2E-A800-93D1D623B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B07AB-B7A2-42A8-9BB7-EEEAA1146E30}"/>
              </a:ext>
            </a:extLst>
          </p:cNvPr>
          <p:cNvSpPr>
            <a:spLocks noGrp="1"/>
          </p:cNvSpPr>
          <p:nvPr>
            <p:ph type="dt" sz="half" idx="10"/>
          </p:nvPr>
        </p:nvSpPr>
        <p:spPr/>
        <p:txBody>
          <a:bodyPr/>
          <a:lstStyle/>
          <a:p>
            <a:fld id="{CC79E6E5-AE8C-4C44-95C9-DB76BDB50B11}" type="datetimeFigureOut">
              <a:rPr lang="en-US" smtClean="0"/>
              <a:t>3/29/2021</a:t>
            </a:fld>
            <a:endParaRPr lang="en-US"/>
          </a:p>
        </p:txBody>
      </p:sp>
      <p:sp>
        <p:nvSpPr>
          <p:cNvPr id="6" name="Footer Placeholder 5">
            <a:extLst>
              <a:ext uri="{FF2B5EF4-FFF2-40B4-BE49-F238E27FC236}">
                <a16:creationId xmlns:a16="http://schemas.microsoft.com/office/drawing/2014/main" id="{5D3C2030-53C7-483B-A278-5EAEC9270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58519-D72B-45D2-B74E-1915FB64F97B}"/>
              </a:ext>
            </a:extLst>
          </p:cNvPr>
          <p:cNvSpPr>
            <a:spLocks noGrp="1"/>
          </p:cNvSpPr>
          <p:nvPr>
            <p:ph type="sldNum" sz="quarter" idx="12"/>
          </p:nvPr>
        </p:nvSpPr>
        <p:spPr/>
        <p:txBody>
          <a:bodyPr/>
          <a:lstStyle/>
          <a:p>
            <a:fld id="{F3C8AB4E-D2BB-4865-968C-13383E9AC7F8}" type="slidenum">
              <a:rPr lang="en-US" smtClean="0"/>
              <a:t>‹#›</a:t>
            </a:fld>
            <a:endParaRPr lang="en-US"/>
          </a:p>
        </p:txBody>
      </p:sp>
    </p:spTree>
    <p:extLst>
      <p:ext uri="{BB962C8B-B14F-4D97-AF65-F5344CB8AC3E}">
        <p14:creationId xmlns:p14="http://schemas.microsoft.com/office/powerpoint/2010/main" val="312068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618A1-221A-4966-9C36-7023C2B53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A61AC9-A101-4D5B-AA26-63AD8B693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4865F-3DA0-4DAC-BBC0-426E6B656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9E6E5-AE8C-4C44-95C9-DB76BDB50B11}" type="datetimeFigureOut">
              <a:rPr lang="en-US" smtClean="0"/>
              <a:t>3/29/2021</a:t>
            </a:fld>
            <a:endParaRPr lang="en-US"/>
          </a:p>
        </p:txBody>
      </p:sp>
      <p:sp>
        <p:nvSpPr>
          <p:cNvPr id="5" name="Footer Placeholder 4">
            <a:extLst>
              <a:ext uri="{FF2B5EF4-FFF2-40B4-BE49-F238E27FC236}">
                <a16:creationId xmlns:a16="http://schemas.microsoft.com/office/drawing/2014/main" id="{3AEF91E1-6385-4751-9F51-2FE447338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117EDA-9637-4856-955E-733D19CAE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8AB4E-D2BB-4865-968C-13383E9AC7F8}" type="slidenum">
              <a:rPr lang="en-US" smtClean="0"/>
              <a:t>‹#›</a:t>
            </a:fld>
            <a:endParaRPr lang="en-US"/>
          </a:p>
        </p:txBody>
      </p:sp>
    </p:spTree>
    <p:extLst>
      <p:ext uri="{BB962C8B-B14F-4D97-AF65-F5344CB8AC3E}">
        <p14:creationId xmlns:p14="http://schemas.microsoft.com/office/powerpoint/2010/main" val="3207578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90B695-DB94-4B65-A974-B656D03A7C7A}" type="datetime1">
              <a:rPr lang="en-IN" smtClean="0"/>
              <a:t>29-03-2021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www.youtube.com/c/powerupwithpowerpoint</a:t>
            </a:r>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ABAD81-D793-4BAA-B0F0-1DA1837B65B1}" type="slidenum">
              <a:rPr lang="en-IN" smtClean="0"/>
              <a:t>‹#›</a:t>
            </a:fld>
            <a:endParaRPr lang="en-IN"/>
          </a:p>
        </p:txBody>
      </p:sp>
    </p:spTree>
    <p:extLst>
      <p:ext uri="{BB962C8B-B14F-4D97-AF65-F5344CB8AC3E}">
        <p14:creationId xmlns:p14="http://schemas.microsoft.com/office/powerpoint/2010/main" val="4169351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a7la-home.com/fr/microsoft-to-do-ios-tips/" TargetMode="External"/><Relationship Id="rId1" Type="http://schemas.openxmlformats.org/officeDocument/2006/relationships/slideLayout" Target="../slideLayouts/slideLayout16.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2213-C5B4-473B-88B3-1FBEC4658A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62BFAA4-69A2-4EE9-91BE-52979A834BEB}"/>
              </a:ext>
            </a:extLst>
          </p:cNvPr>
          <p:cNvSpPr>
            <a:spLocks noGrp="1"/>
          </p:cNvSpPr>
          <p:nvPr>
            <p:ph type="subTitle" idx="1"/>
          </p:nvPr>
        </p:nvSpPr>
        <p:spPr/>
        <p:txBody>
          <a:bodyPr/>
          <a:lstStyle/>
          <a:p>
            <a:endParaRPr lang="en-US"/>
          </a:p>
        </p:txBody>
      </p:sp>
      <p:pic>
        <p:nvPicPr>
          <p:cNvPr id="6" name="Picture 5" descr="Graphical user interface, chart, funnel chart&#10;&#10;Description automatically generated">
            <a:extLst>
              <a:ext uri="{FF2B5EF4-FFF2-40B4-BE49-F238E27FC236}">
                <a16:creationId xmlns:a16="http://schemas.microsoft.com/office/drawing/2014/main" id="{51D56016-456B-48D3-BE38-19D8A0D87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448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69848" y="2048256"/>
            <a:ext cx="4754880" cy="3986784"/>
          </a:xfrm>
        </p:spPr>
        <p:txBody>
          <a:bodyPr/>
          <a:lstStyle/>
          <a:p>
            <a:r>
              <a:rPr lang="fr-FR" dirty="0"/>
              <a:t>Une option intéressante est la possibilité d'ajouter des étapes.</a:t>
            </a:r>
            <a:r>
              <a:rPr lang="fr-FR" dirty="0">
                <a:hlinkClick r:id="rId2"/>
              </a:rPr>
              <a:t> L'astuce cachée</a:t>
            </a:r>
            <a:r>
              <a:rPr lang="fr-FR" dirty="0"/>
              <a:t> Sont les hashtags (#keyword). Cliquer sur le hashtag dans n'importe quelle tâche répertorie toutes les tâches qui peuvent appartenir à n'importe quelle autre liste ou groupe.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715491" y="1436914"/>
            <a:ext cx="2387938" cy="4598126"/>
          </a:xfrm>
        </p:spPr>
      </p:pic>
      <p:sp>
        <p:nvSpPr>
          <p:cNvPr id="7" name="Footer Placeholder 6"/>
          <p:cNvSpPr>
            <a:spLocks noGrp="1"/>
          </p:cNvSpPr>
          <p:nvPr>
            <p:ph type="ftr" sz="quarter" idx="11"/>
          </p:nvPr>
        </p:nvSpPr>
        <p:spPr/>
        <p:txBody>
          <a:bodyPr/>
          <a:lstStyle/>
          <a:p>
            <a:r>
              <a:rPr lang="en-US" smtClean="0"/>
              <a:t>www.youtube.com/c/powerupwithpowerpoint</a:t>
            </a:r>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354" y="1436914"/>
            <a:ext cx="2438549" cy="4598126"/>
          </a:xfrm>
          <a:prstGeom prst="rect">
            <a:avLst/>
          </a:prstGeom>
        </p:spPr>
      </p:pic>
    </p:spTree>
    <p:extLst>
      <p:ext uri="{BB962C8B-B14F-4D97-AF65-F5344CB8AC3E}">
        <p14:creationId xmlns:p14="http://schemas.microsoft.com/office/powerpoint/2010/main" val="46827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Les meilleures app de gestion taches</a:t>
            </a:r>
            <a:endParaRPr lang="en-US" dirty="0"/>
          </a:p>
        </p:txBody>
      </p:sp>
      <p:pic>
        <p:nvPicPr>
          <p:cNvPr id="10" name="Content Placeholder 9"/>
          <p:cNvPicPr>
            <a:picLocks noGrp="1" noChangeAspect="1"/>
          </p:cNvPicPr>
          <p:nvPr>
            <p:ph idx="1"/>
          </p:nvPr>
        </p:nvPicPr>
        <p:blipFill>
          <a:blip r:embed="rId2"/>
          <a:stretch>
            <a:fillRect/>
          </a:stretch>
        </p:blipFill>
        <p:spPr>
          <a:xfrm>
            <a:off x="2588722" y="2136494"/>
            <a:ext cx="7020905" cy="4020111"/>
          </a:xfrm>
          <a:prstGeom prst="rect">
            <a:avLst/>
          </a:prstGeom>
        </p:spPr>
      </p:pic>
    </p:spTree>
    <p:extLst>
      <p:ext uri="{BB962C8B-B14F-4D97-AF65-F5344CB8AC3E}">
        <p14:creationId xmlns:p14="http://schemas.microsoft.com/office/powerpoint/2010/main" val="372703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de Notre application </a:t>
            </a:r>
            <a:endParaRPr lang="en-US" dirty="0"/>
          </a:p>
        </p:txBody>
      </p:sp>
      <p:sp>
        <p:nvSpPr>
          <p:cNvPr id="3" name="Content Placeholder 2"/>
          <p:cNvSpPr>
            <a:spLocks noGrp="1"/>
          </p:cNvSpPr>
          <p:nvPr>
            <p:ph idx="1"/>
          </p:nvPr>
        </p:nvSpPr>
        <p:spPr/>
        <p:txBody>
          <a:bodyPr>
            <a:normAutofit/>
          </a:bodyPr>
          <a:lstStyle/>
          <a:p>
            <a:r>
              <a:rPr lang="fr-FR" sz="2800" b="1" dirty="0"/>
              <a:t>ToDoList </a:t>
            </a:r>
            <a:r>
              <a:rPr lang="fr-FR" sz="2800" dirty="0"/>
              <a:t>une nouvelle application de gestion des tâches intelligente qui facilite la planification et la gestion de votre journée</a:t>
            </a:r>
            <a:endParaRPr lang="en-US" sz="2800" b="1" dirty="0"/>
          </a:p>
        </p:txBody>
      </p:sp>
    </p:spTree>
    <p:extLst>
      <p:ext uri="{BB962C8B-B14F-4D97-AF65-F5344CB8AC3E}">
        <p14:creationId xmlns:p14="http://schemas.microsoft.com/office/powerpoint/2010/main" val="142001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804289" cy="1609344"/>
          </a:xfrm>
        </p:spPr>
        <p:txBody>
          <a:bodyPr/>
          <a:lstStyle/>
          <a:p>
            <a:r>
              <a:rPr lang="en-US" dirty="0" smtClean="0"/>
              <a:t>L</a:t>
            </a:r>
            <a:r>
              <a:rPr lang="en-US" sz="4800" dirty="0" smtClean="0"/>
              <a:t>es etaps de creation Notre app todolist</a:t>
            </a:r>
            <a:endParaRPr lang="en-US" sz="4800" dirty="0"/>
          </a:p>
        </p:txBody>
      </p:sp>
      <p:sp>
        <p:nvSpPr>
          <p:cNvPr id="3" name="Content Placeholder 2"/>
          <p:cNvSpPr>
            <a:spLocks noGrp="1"/>
          </p:cNvSpPr>
          <p:nvPr>
            <p:ph idx="1"/>
          </p:nvPr>
        </p:nvSpPr>
        <p:spPr/>
        <p:txBody>
          <a:bodyPr/>
          <a:lstStyle/>
          <a:p>
            <a:pPr marL="0" indent="0">
              <a:buNone/>
            </a:pPr>
            <a:endParaRPr lang="en-US" dirty="0"/>
          </a:p>
          <a:p>
            <a:r>
              <a:rPr lang="en-US" sz="2400" dirty="0">
                <a:ln w="0"/>
                <a:effectLst>
                  <a:outerShdw blurRad="38100" dist="19050" dir="2700000" algn="tl" rotWithShape="0">
                    <a:schemeClr val="dk1">
                      <a:alpha val="40000"/>
                    </a:schemeClr>
                  </a:outerShdw>
                </a:effectLst>
              </a:rPr>
              <a:t>Étape 1 : Créer une nouvelle liste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2 : Afficher toutes les listes</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3 : Afficher la liste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4 : Renommer la liste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5 : Supprimer la liste vide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6 : Créer une tâche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7 : Marquer la tâche comme terminée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8 : Modifier le contenu d’une tâche</a:t>
            </a:r>
            <a:br>
              <a:rPr lang="en-US" sz="2400" dirty="0">
                <a:ln w="0"/>
                <a:effectLst>
                  <a:outerShdw blurRad="38100" dist="19050" dir="2700000" algn="tl" rotWithShape="0">
                    <a:schemeClr val="dk1">
                      <a:alpha val="40000"/>
                    </a:schemeClr>
                  </a:outerShdw>
                </a:effectLst>
              </a:rPr>
            </a:br>
            <a:r>
              <a:rPr lang="en-US" sz="2400" dirty="0">
                <a:ln w="0"/>
                <a:effectLst>
                  <a:outerShdw blurRad="38100" dist="19050" dir="2700000" algn="tl" rotWithShape="0">
                    <a:schemeClr val="dk1">
                      <a:alpha val="40000"/>
                    </a:schemeClr>
                  </a:outerShdw>
                </a:effectLst>
              </a:rPr>
              <a:t>Étape 9 : Supprimer une tâche</a:t>
            </a:r>
          </a:p>
          <a:p>
            <a:endParaRPr lang="en-US" dirty="0"/>
          </a:p>
        </p:txBody>
      </p:sp>
    </p:spTree>
    <p:extLst>
      <p:ext uri="{BB962C8B-B14F-4D97-AF65-F5344CB8AC3E}">
        <p14:creationId xmlns:p14="http://schemas.microsoft.com/office/powerpoint/2010/main" val="338911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Diagramme de classe d’application</a:t>
            </a:r>
            <a:endParaRPr lang="en-US" dirty="0"/>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737360" y="1698171"/>
            <a:ext cx="8438605" cy="4474029"/>
          </a:xfrm>
          <a:prstGeom prst="rect">
            <a:avLst/>
          </a:prstGeom>
        </p:spPr>
      </p:pic>
    </p:spTree>
    <p:extLst>
      <p:ext uri="{BB962C8B-B14F-4D97-AF65-F5344CB8AC3E}">
        <p14:creationId xmlns:p14="http://schemas.microsoft.com/office/powerpoint/2010/main" val="263567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2143614"/>
            <a:ext cx="10058400" cy="1609344"/>
          </a:xfrm>
        </p:spPr>
        <p:txBody>
          <a:bodyPr/>
          <a:lstStyle/>
          <a:p>
            <a:r>
              <a:rPr lang="en-US" dirty="0" smtClean="0"/>
              <a:t>Design d’application</a:t>
            </a:r>
            <a:endParaRPr lang="en-US" dirty="0"/>
          </a:p>
        </p:txBody>
      </p:sp>
    </p:spTree>
    <p:extLst>
      <p:ext uri="{BB962C8B-B14F-4D97-AF65-F5344CB8AC3E}">
        <p14:creationId xmlns:p14="http://schemas.microsoft.com/office/powerpoint/2010/main" val="187263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F743-B9E8-4C71-990C-74B48BDE655D}"/>
              </a:ext>
            </a:extLst>
          </p:cNvPr>
          <p:cNvSpPr>
            <a:spLocks noGrp="1"/>
          </p:cNvSpPr>
          <p:nvPr>
            <p:ph type="title"/>
          </p:nvPr>
        </p:nvSpPr>
        <p:spPr/>
        <p:txBody>
          <a:bodyPr/>
          <a:lstStyle/>
          <a:p>
            <a:pPr marL="1028700" indent="-1028700">
              <a:buFont typeface="+mj-lt"/>
              <a:buAutoNum type="romanUcPeriod"/>
            </a:pPr>
            <a:r>
              <a:rPr lang="en-US" dirty="0" smtClean="0"/>
              <a:t>Comparaison des app todolist</a:t>
            </a:r>
            <a:endParaRPr lang="en-US" dirty="0"/>
          </a:p>
        </p:txBody>
      </p:sp>
      <p:sp>
        <p:nvSpPr>
          <p:cNvPr id="6" name="Espace réservé du contenu 5"/>
          <p:cNvSpPr>
            <a:spLocks noGrp="1"/>
          </p:cNvSpPr>
          <p:nvPr>
            <p:ph idx="1"/>
          </p:nvPr>
        </p:nvSpPr>
        <p:spPr/>
        <p:txBody>
          <a:bodyPr/>
          <a:lstStyle/>
          <a:p>
            <a:r>
              <a:rPr lang="fr-FR" altLang="fr-FR" sz="4400" dirty="0">
                <a:ln w="0"/>
                <a:gradFill>
                  <a:gsLst>
                    <a:gs pos="21000">
                      <a:srgbClr val="53575C"/>
                    </a:gs>
                    <a:gs pos="88000">
                      <a:srgbClr val="C5C7CA"/>
                    </a:gs>
                  </a:gsLst>
                  <a:lin ang="5400000"/>
                </a:gradFill>
                <a:latin typeface="Google Sans"/>
              </a:rPr>
              <a:t>Microsoft </a:t>
            </a:r>
            <a:r>
              <a:rPr lang="fr-FR" altLang="fr-FR" sz="4400" dirty="0" smtClean="0">
                <a:ln w="0"/>
                <a:gradFill>
                  <a:gsLst>
                    <a:gs pos="21000">
                      <a:srgbClr val="53575C"/>
                    </a:gs>
                    <a:gs pos="88000">
                      <a:srgbClr val="C5C7CA"/>
                    </a:gs>
                  </a:gsLst>
                  <a:lin ang="5400000"/>
                </a:gradFill>
                <a:latin typeface="Google Sans"/>
              </a:rPr>
              <a:t>To-Do</a:t>
            </a:r>
          </a:p>
          <a:p>
            <a:pPr marL="0" indent="0">
              <a:buNone/>
            </a:pPr>
            <a:r>
              <a:rPr lang="fr-FR" sz="3200" dirty="0"/>
              <a:t>Microsoft To-Do est une nouvelle application de gestion des tâches intelligente qui facilite la planification et la gestion de votre journée</a:t>
            </a:r>
            <a:r>
              <a:rPr lang="fr-FR" sz="3200" dirty="0" smtClean="0"/>
              <a:t>.</a:t>
            </a:r>
            <a:endParaRPr lang="fr-FR" sz="3200" dirty="0"/>
          </a:p>
        </p:txBody>
      </p:sp>
    </p:spTree>
    <p:extLst>
      <p:ext uri="{BB962C8B-B14F-4D97-AF65-F5344CB8AC3E}">
        <p14:creationId xmlns:p14="http://schemas.microsoft.com/office/powerpoint/2010/main" val="278055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80">
                                          <p:stCondLst>
                                            <p:cond delay="0"/>
                                          </p:stCondLst>
                                        </p:cTn>
                                        <p:tgtEl>
                                          <p:spTgt spid="6">
                                            <p:txEl>
                                              <p:pRg st="1" end="1"/>
                                            </p:txEl>
                                          </p:spTgt>
                                        </p:tgtEl>
                                      </p:cBhvr>
                                    </p:animEffect>
                                    <p:anim calcmode="lin" valueType="num">
                                      <p:cBhvr>
                                        <p:cTn id="8"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1" end="1"/>
                                            </p:txEl>
                                          </p:spTgt>
                                        </p:tgtEl>
                                      </p:cBhvr>
                                      <p:to x="100000" y="60000"/>
                                    </p:animScale>
                                    <p:animScale>
                                      <p:cBhvr>
                                        <p:cTn id="14" dur="166" decel="50000">
                                          <p:stCondLst>
                                            <p:cond delay="676"/>
                                          </p:stCondLst>
                                        </p:cTn>
                                        <p:tgtEl>
                                          <p:spTgt spid="6">
                                            <p:txEl>
                                              <p:pRg st="1" end="1"/>
                                            </p:txEl>
                                          </p:spTgt>
                                        </p:tgtEl>
                                      </p:cBhvr>
                                      <p:to x="100000" y="100000"/>
                                    </p:animScale>
                                    <p:animScale>
                                      <p:cBhvr>
                                        <p:cTn id="15" dur="26">
                                          <p:stCondLst>
                                            <p:cond delay="1312"/>
                                          </p:stCondLst>
                                        </p:cTn>
                                        <p:tgtEl>
                                          <p:spTgt spid="6">
                                            <p:txEl>
                                              <p:pRg st="1" end="1"/>
                                            </p:txEl>
                                          </p:spTgt>
                                        </p:tgtEl>
                                      </p:cBhvr>
                                      <p:to x="100000" y="80000"/>
                                    </p:animScale>
                                    <p:animScale>
                                      <p:cBhvr>
                                        <p:cTn id="16" dur="166" decel="50000">
                                          <p:stCondLst>
                                            <p:cond delay="1338"/>
                                          </p:stCondLst>
                                        </p:cTn>
                                        <p:tgtEl>
                                          <p:spTgt spid="6">
                                            <p:txEl>
                                              <p:pRg st="1" end="1"/>
                                            </p:txEl>
                                          </p:spTgt>
                                        </p:tgtEl>
                                      </p:cBhvr>
                                      <p:to x="100000" y="100000"/>
                                    </p:animScale>
                                    <p:animScale>
                                      <p:cBhvr>
                                        <p:cTn id="17" dur="26">
                                          <p:stCondLst>
                                            <p:cond delay="1642"/>
                                          </p:stCondLst>
                                        </p:cTn>
                                        <p:tgtEl>
                                          <p:spTgt spid="6">
                                            <p:txEl>
                                              <p:pRg st="1" end="1"/>
                                            </p:txEl>
                                          </p:spTgt>
                                        </p:tgtEl>
                                      </p:cBhvr>
                                      <p:to x="100000" y="90000"/>
                                    </p:animScale>
                                    <p:animScale>
                                      <p:cBhvr>
                                        <p:cTn id="18" dur="166" decel="50000">
                                          <p:stCondLst>
                                            <p:cond delay="1668"/>
                                          </p:stCondLst>
                                        </p:cTn>
                                        <p:tgtEl>
                                          <p:spTgt spid="6">
                                            <p:txEl>
                                              <p:pRg st="1" end="1"/>
                                            </p:txEl>
                                          </p:spTgt>
                                        </p:tgtEl>
                                      </p:cBhvr>
                                      <p:to x="100000" y="100000"/>
                                    </p:animScale>
                                    <p:animScale>
                                      <p:cBhvr>
                                        <p:cTn id="19" dur="26">
                                          <p:stCondLst>
                                            <p:cond delay="1808"/>
                                          </p:stCondLst>
                                        </p:cTn>
                                        <p:tgtEl>
                                          <p:spTgt spid="6">
                                            <p:txEl>
                                              <p:pRg st="1" end="1"/>
                                            </p:txEl>
                                          </p:spTgt>
                                        </p:tgtEl>
                                      </p:cBhvr>
                                      <p:to x="100000" y="95000"/>
                                    </p:animScale>
                                    <p:animScale>
                                      <p:cBhvr>
                                        <p:cTn id="20" dur="166" decel="50000">
                                          <p:stCondLst>
                                            <p:cond delay="1834"/>
                                          </p:stCondLst>
                                        </p:cTn>
                                        <p:tgtEl>
                                          <p:spTgt spid="6">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a:t>
            </a:r>
            <a:endParaRPr lang="fr-FR" dirty="0"/>
          </a:p>
        </p:txBody>
      </p:sp>
      <p:sp>
        <p:nvSpPr>
          <p:cNvPr id="5" name="Espace réservé du contenu 4"/>
          <p:cNvSpPr>
            <a:spLocks noGrp="1"/>
          </p:cNvSpPr>
          <p:nvPr>
            <p:ph sz="half" idx="2"/>
          </p:nvPr>
        </p:nvSpPr>
        <p:spPr>
          <a:xfrm>
            <a:off x="1069847" y="2048256"/>
            <a:ext cx="4984963" cy="3986784"/>
          </a:xfrm>
        </p:spPr>
        <p:txBody>
          <a:bodyPr>
            <a:normAutofit lnSpcReduction="10000"/>
          </a:bodyPr>
          <a:lstStyle/>
          <a:p>
            <a:r>
              <a:rPr lang="fr-FR" dirty="0"/>
              <a:t>Voir toutes vos tâches dans une seule vue L'une de vos fonctionnalités les plus demandées est ici - nous avons maintenant à la fois des listes intelligentes Tous et Terminé. Accédez à vos paramètres pour les activer. Une fois que vous l'avez fait, vous remarquerez qu'il ne s'agit pas simplement d'une longue liste de tâches, mais que vous pouvez les voir divisées par liste. Si vous n'êtes intéressé que par vos tâches professionnelles, vous pouvez fermer toutes les autres sections pour vous concentrer sur vos listes pertinentes.</a:t>
            </a:r>
          </a:p>
        </p:txBody>
      </p:sp>
      <p:pic>
        <p:nvPicPr>
          <p:cNvPr id="10" name="Espace réservé du contenu 9"/>
          <p:cNvPicPr>
            <a:picLocks noGrp="1" noChangeAspect="1"/>
          </p:cNvPicPr>
          <p:nvPr>
            <p:ph sz="quarter" idx="4"/>
          </p:nvPr>
        </p:nvPicPr>
        <p:blipFill>
          <a:blip r:embed="rId2"/>
          <a:stretch>
            <a:fillRect/>
          </a:stretch>
        </p:blipFill>
        <p:spPr>
          <a:xfrm>
            <a:off x="7187082" y="1871362"/>
            <a:ext cx="3384000" cy="4340571"/>
          </a:xfrm>
          <a:prstGeom prst="rect">
            <a:avLst/>
          </a:prstGeom>
        </p:spPr>
      </p:pic>
    </p:spTree>
    <p:extLst>
      <p:ext uri="{BB962C8B-B14F-4D97-AF65-F5344CB8AC3E}">
        <p14:creationId xmlns:p14="http://schemas.microsoft.com/office/powerpoint/2010/main" val="69197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u contenu 18"/>
          <p:cNvPicPr>
            <a:picLocks noGrp="1" noChangeAspect="1"/>
          </p:cNvPicPr>
          <p:nvPr>
            <p:ph sz="quarter" idx="4"/>
          </p:nvPr>
        </p:nvPicPr>
        <p:blipFill>
          <a:blip r:embed="rId2"/>
          <a:stretch>
            <a:fillRect/>
          </a:stretch>
        </p:blipFill>
        <p:spPr>
          <a:xfrm>
            <a:off x="6364288" y="2204050"/>
            <a:ext cx="4754562" cy="3084899"/>
          </a:xfrm>
          <a:prstGeom prst="rect">
            <a:avLst/>
          </a:prstGeom>
        </p:spPr>
      </p:pic>
      <p:sp>
        <p:nvSpPr>
          <p:cNvPr id="18" name="Espace réservé du texte 17"/>
          <p:cNvSpPr>
            <a:spLocks noGrp="1"/>
          </p:cNvSpPr>
          <p:nvPr>
            <p:ph type="body" idx="1"/>
          </p:nvPr>
        </p:nvSpPr>
        <p:spPr>
          <a:xfrm>
            <a:off x="1066799" y="1458097"/>
            <a:ext cx="5049795" cy="1112109"/>
          </a:xfrm>
        </p:spPr>
        <p:txBody>
          <a:bodyPr/>
          <a:lstStyle/>
          <a:p>
            <a:r>
              <a:rPr lang="fr-FR" sz="2200" dirty="0">
                <a:ln w="0"/>
                <a:gradFill>
                  <a:gsLst>
                    <a:gs pos="21000">
                      <a:srgbClr val="53575C"/>
                    </a:gs>
                    <a:gs pos="88000">
                      <a:srgbClr val="C5C7CA"/>
                    </a:gs>
                  </a:gsLst>
                  <a:lin ang="5400000"/>
                </a:gradFill>
              </a:rPr>
              <a:t>Gérez votre liste de tâches en ligne</a:t>
            </a:r>
          </a:p>
          <a:p>
            <a:endParaRPr lang="fr-FR" dirty="0"/>
          </a:p>
        </p:txBody>
      </p:sp>
      <p:sp>
        <p:nvSpPr>
          <p:cNvPr id="21" name="Espace réservé du contenu 20"/>
          <p:cNvSpPr>
            <a:spLocks noGrp="1"/>
          </p:cNvSpPr>
          <p:nvPr>
            <p:ph sz="half" idx="2"/>
          </p:nvPr>
        </p:nvSpPr>
        <p:spPr>
          <a:xfrm>
            <a:off x="1069848" y="2743200"/>
            <a:ext cx="5294440" cy="3291840"/>
          </a:xfrm>
        </p:spPr>
        <p:txBody>
          <a:bodyPr/>
          <a:lstStyle/>
          <a:p>
            <a:pPr marL="0" indent="0">
              <a:buNone/>
            </a:pPr>
            <a:r>
              <a:rPr lang="fr-FR" sz="2400" dirty="0" smtClean="0"/>
              <a:t>Un </a:t>
            </a:r>
            <a:r>
              <a:rPr lang="fr-FR" sz="2400" dirty="0"/>
              <a:t>gestionnaire de tâches réellement inter-plateforme. Que vous soyez à la maison ou en déplacement, vous pouvez accéder à votre liste de tâches et rester organisé.</a:t>
            </a:r>
          </a:p>
          <a:p>
            <a:endParaRPr lang="fr-FR" dirty="0"/>
          </a:p>
          <a:p>
            <a:pPr marL="0" indent="0">
              <a:buNone/>
            </a:pPr>
            <a:r>
              <a:rPr lang="fr-FR" dirty="0"/>
              <a:t/>
            </a:r>
            <a:br>
              <a:rPr lang="fr-FR" dirty="0"/>
            </a:br>
            <a:endParaRPr lang="fr-FR" dirty="0"/>
          </a:p>
        </p:txBody>
      </p:sp>
    </p:spTree>
    <p:extLst>
      <p:ext uri="{BB962C8B-B14F-4D97-AF65-F5344CB8AC3E}">
        <p14:creationId xmlns:p14="http://schemas.microsoft.com/office/powerpoint/2010/main" val="337136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r>
              <a:rPr lang="fr-FR" dirty="0">
                <a:ln w="0"/>
                <a:gradFill>
                  <a:gsLst>
                    <a:gs pos="21000">
                      <a:srgbClr val="53575C"/>
                    </a:gs>
                    <a:gs pos="88000">
                      <a:srgbClr val="C5C7CA"/>
                    </a:gs>
                  </a:gsLst>
                  <a:lin ang="5400000"/>
                </a:gradFill>
              </a:rPr>
              <a:t>Le partage devient un jeu d’enfant</a:t>
            </a:r>
          </a:p>
          <a:p>
            <a:endParaRPr lang="fr-FR" dirty="0">
              <a:ln w="0"/>
              <a:gradFill>
                <a:gsLst>
                  <a:gs pos="21000">
                    <a:srgbClr val="53575C"/>
                  </a:gs>
                  <a:gs pos="88000">
                    <a:srgbClr val="C5C7CA"/>
                  </a:gs>
                </a:gsLst>
                <a:lin ang="5400000"/>
              </a:gradFill>
            </a:endParaRPr>
          </a:p>
        </p:txBody>
      </p:sp>
      <p:sp>
        <p:nvSpPr>
          <p:cNvPr id="4" name="Espace réservé du contenu 3"/>
          <p:cNvSpPr>
            <a:spLocks noGrp="1"/>
          </p:cNvSpPr>
          <p:nvPr>
            <p:ph sz="half" idx="2"/>
          </p:nvPr>
        </p:nvSpPr>
        <p:spPr>
          <a:xfrm>
            <a:off x="1116228" y="2522258"/>
            <a:ext cx="4754880" cy="3291840"/>
          </a:xfrm>
        </p:spPr>
        <p:txBody>
          <a:bodyPr/>
          <a:lstStyle/>
          <a:p>
            <a:pPr marL="0" indent="0">
              <a:buNone/>
            </a:pPr>
            <a:r>
              <a:rPr lang="fr-FR" dirty="0" smtClean="0"/>
              <a:t>Les </a:t>
            </a:r>
            <a:r>
              <a:rPr lang="fr-FR" dirty="0"/>
              <a:t>listes de tâches partagées vous permettent de rester connecté avec vos amis, votre famille et vos collègues.</a:t>
            </a:r>
          </a:p>
          <a:p>
            <a:endParaRPr lang="fr-FR" dirty="0"/>
          </a:p>
        </p:txBody>
      </p:sp>
      <p:sp>
        <p:nvSpPr>
          <p:cNvPr id="7" name="Espace réservé du pied de page 6"/>
          <p:cNvSpPr>
            <a:spLocks noGrp="1"/>
          </p:cNvSpPr>
          <p:nvPr>
            <p:ph type="ftr" sz="quarter" idx="11"/>
          </p:nvPr>
        </p:nvSpPr>
        <p:spPr/>
        <p:txBody>
          <a:bodyPr/>
          <a:lstStyle/>
          <a:p>
            <a:r>
              <a:rPr lang="en-US" smtClean="0"/>
              <a:t>www.youtube.com/c/powerupwithpowerpoint</a:t>
            </a:r>
            <a:endParaRPr lang="en-IN" dirty="0"/>
          </a:p>
        </p:txBody>
      </p:sp>
      <p:pic>
        <p:nvPicPr>
          <p:cNvPr id="2050" name="Picture 2" descr="Details of a To Do list showing two reminder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655359" y="1569308"/>
            <a:ext cx="4908378" cy="401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386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r>
              <a:rPr lang="fr-FR" dirty="0">
                <a:ln w="0"/>
                <a:gradFill>
                  <a:gsLst>
                    <a:gs pos="21000">
                      <a:srgbClr val="53575C"/>
                    </a:gs>
                    <a:gs pos="88000">
                      <a:srgbClr val="C5C7CA"/>
                    </a:gs>
                  </a:gsLst>
                  <a:lin ang="5400000"/>
                </a:gradFill>
              </a:rPr>
              <a:t>Simplifiez la gestion des tâches</a:t>
            </a:r>
          </a:p>
          <a:p>
            <a:endParaRPr lang="fr-FR" dirty="0">
              <a:ln w="0"/>
              <a:gradFill>
                <a:gsLst>
                  <a:gs pos="21000">
                    <a:srgbClr val="53575C"/>
                  </a:gs>
                  <a:gs pos="88000">
                    <a:srgbClr val="C5C7CA"/>
                  </a:gs>
                </a:gsLst>
                <a:lin ang="5400000"/>
              </a:gradFill>
            </a:endParaRPr>
          </a:p>
        </p:txBody>
      </p:sp>
      <p:sp>
        <p:nvSpPr>
          <p:cNvPr id="4" name="Espace réservé du contenu 3"/>
          <p:cNvSpPr>
            <a:spLocks noGrp="1"/>
          </p:cNvSpPr>
          <p:nvPr>
            <p:ph sz="half" idx="2"/>
          </p:nvPr>
        </p:nvSpPr>
        <p:spPr/>
        <p:txBody>
          <a:bodyPr/>
          <a:lstStyle/>
          <a:p>
            <a:r>
              <a:rPr lang="fr-FR" dirty="0" smtClean="0"/>
              <a:t>Gardez </a:t>
            </a:r>
            <a:r>
              <a:rPr lang="fr-FR" dirty="0"/>
              <a:t>le cap en divisant vos tâches en étapes simples, en ajoutant des échéances et en définissant des rappels pour votre liste de vérification quotidienne.</a:t>
            </a:r>
          </a:p>
          <a:p>
            <a:endParaRPr lang="fr-FR" dirty="0"/>
          </a:p>
        </p:txBody>
      </p:sp>
      <p:pic>
        <p:nvPicPr>
          <p:cNvPr id="8" name="Espace réservé du contenu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08226" y="1631092"/>
            <a:ext cx="4723700" cy="3864846"/>
          </a:xfrm>
        </p:spPr>
      </p:pic>
      <p:sp>
        <p:nvSpPr>
          <p:cNvPr id="7" name="Espace réservé du pied de page 6"/>
          <p:cNvSpPr>
            <a:spLocks noGrp="1"/>
          </p:cNvSpPr>
          <p:nvPr>
            <p:ph type="ftr" sz="quarter" idx="11"/>
          </p:nvPr>
        </p:nvSpPr>
        <p:spPr/>
        <p:txBody>
          <a:bodyPr/>
          <a:lstStyle/>
          <a:p>
            <a:r>
              <a:rPr lang="en-US" smtClean="0"/>
              <a:t>www.youtube.com/c/powerupwithpowerpoint</a:t>
            </a:r>
            <a:endParaRPr lang="en-IN" dirty="0"/>
          </a:p>
        </p:txBody>
      </p:sp>
    </p:spTree>
    <p:extLst>
      <p:ext uri="{BB962C8B-B14F-4D97-AF65-F5344CB8AC3E}">
        <p14:creationId xmlns:p14="http://schemas.microsoft.com/office/powerpoint/2010/main" val="406717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1069848" y="1383957"/>
            <a:ext cx="10058400" cy="4788243"/>
          </a:xfrm>
        </p:spPr>
        <p:txBody>
          <a:bodyPr/>
          <a:lstStyle/>
          <a:p>
            <a:r>
              <a:rPr lang="fr-FR" sz="4000" b="1" dirty="0" smtClean="0">
                <a:ln w="0"/>
                <a:gradFill>
                  <a:gsLst>
                    <a:gs pos="21000">
                      <a:srgbClr val="53575C"/>
                    </a:gs>
                    <a:gs pos="88000">
                      <a:srgbClr val="C5C7CA"/>
                    </a:gs>
                  </a:gsLst>
                  <a:lin ang="5400000"/>
                </a:gradFill>
              </a:rPr>
              <a:t> </a:t>
            </a:r>
            <a:r>
              <a:rPr lang="fr-FR" sz="4000" b="1" dirty="0">
                <a:ln w="0"/>
                <a:gradFill>
                  <a:gsLst>
                    <a:gs pos="21000">
                      <a:srgbClr val="53575C"/>
                    </a:gs>
                    <a:gs pos="88000">
                      <a:srgbClr val="C5C7CA"/>
                    </a:gs>
                  </a:gsLst>
                  <a:lin ang="5400000"/>
                </a:gradFill>
              </a:rPr>
              <a:t>Any.do</a:t>
            </a:r>
            <a:endParaRPr lang="fr-FR" sz="4000" b="1" dirty="0" smtClean="0">
              <a:ln w="0"/>
              <a:gradFill>
                <a:gsLst>
                  <a:gs pos="21000">
                    <a:srgbClr val="53575C"/>
                  </a:gs>
                  <a:gs pos="88000">
                    <a:srgbClr val="C5C7CA"/>
                  </a:gs>
                </a:gsLst>
                <a:lin ang="5400000"/>
              </a:gradFill>
            </a:endParaRPr>
          </a:p>
          <a:p>
            <a:pPr marL="0" indent="0">
              <a:buNone/>
            </a:pPr>
            <a:r>
              <a:rPr lang="fr-FR" sz="4000" dirty="0" smtClean="0"/>
              <a:t>C’est une application qui Organisez </a:t>
            </a:r>
            <a:r>
              <a:rPr lang="fr-FR" sz="4000" dirty="0"/>
              <a:t>vos tâches, listes et rappels en un seul endroit. Any.do est facile à utiliser et se synchronise de manière transparente sur tous vos appareils. </a:t>
            </a:r>
          </a:p>
        </p:txBody>
      </p:sp>
      <p:sp>
        <p:nvSpPr>
          <p:cNvPr id="7" name="Espace réservé du pied de page 6"/>
          <p:cNvSpPr>
            <a:spLocks noGrp="1"/>
          </p:cNvSpPr>
          <p:nvPr>
            <p:ph type="ftr" sz="quarter" idx="11"/>
          </p:nvPr>
        </p:nvSpPr>
        <p:spPr/>
        <p:txBody>
          <a:bodyPr/>
          <a:lstStyle/>
          <a:p>
            <a:r>
              <a:rPr lang="en-US" smtClean="0"/>
              <a:t>www.youtube.com/c/powerupwithpowerpoint</a:t>
            </a:r>
            <a:endParaRPr lang="en-IN" dirty="0"/>
          </a:p>
        </p:txBody>
      </p:sp>
    </p:spTree>
    <p:extLst>
      <p:ext uri="{BB962C8B-B14F-4D97-AF65-F5344CB8AC3E}">
        <p14:creationId xmlns:p14="http://schemas.microsoft.com/office/powerpoint/2010/main" val="9054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80">
                                          <p:stCondLst>
                                            <p:cond delay="0"/>
                                          </p:stCondLst>
                                        </p:cTn>
                                        <p:tgtEl>
                                          <p:spTgt spid="9">
                                            <p:txEl>
                                              <p:pRg st="1" end="1"/>
                                            </p:txEl>
                                          </p:spTgt>
                                        </p:tgtEl>
                                      </p:cBhvr>
                                    </p:animEffect>
                                    <p:anim calcmode="lin" valueType="num">
                                      <p:cBhvr>
                                        <p:cTn id="8"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1" end="1"/>
                                            </p:txEl>
                                          </p:spTgt>
                                        </p:tgtEl>
                                      </p:cBhvr>
                                      <p:to x="100000" y="60000"/>
                                    </p:animScale>
                                    <p:animScale>
                                      <p:cBhvr>
                                        <p:cTn id="14" dur="166" decel="50000">
                                          <p:stCondLst>
                                            <p:cond delay="676"/>
                                          </p:stCondLst>
                                        </p:cTn>
                                        <p:tgtEl>
                                          <p:spTgt spid="9">
                                            <p:txEl>
                                              <p:pRg st="1" end="1"/>
                                            </p:txEl>
                                          </p:spTgt>
                                        </p:tgtEl>
                                      </p:cBhvr>
                                      <p:to x="100000" y="100000"/>
                                    </p:animScale>
                                    <p:animScale>
                                      <p:cBhvr>
                                        <p:cTn id="15" dur="26">
                                          <p:stCondLst>
                                            <p:cond delay="1312"/>
                                          </p:stCondLst>
                                        </p:cTn>
                                        <p:tgtEl>
                                          <p:spTgt spid="9">
                                            <p:txEl>
                                              <p:pRg st="1" end="1"/>
                                            </p:txEl>
                                          </p:spTgt>
                                        </p:tgtEl>
                                      </p:cBhvr>
                                      <p:to x="100000" y="80000"/>
                                    </p:animScale>
                                    <p:animScale>
                                      <p:cBhvr>
                                        <p:cTn id="16" dur="166" decel="50000">
                                          <p:stCondLst>
                                            <p:cond delay="1338"/>
                                          </p:stCondLst>
                                        </p:cTn>
                                        <p:tgtEl>
                                          <p:spTgt spid="9">
                                            <p:txEl>
                                              <p:pRg st="1" end="1"/>
                                            </p:txEl>
                                          </p:spTgt>
                                        </p:tgtEl>
                                      </p:cBhvr>
                                      <p:to x="100000" y="100000"/>
                                    </p:animScale>
                                    <p:animScale>
                                      <p:cBhvr>
                                        <p:cTn id="17" dur="26">
                                          <p:stCondLst>
                                            <p:cond delay="1642"/>
                                          </p:stCondLst>
                                        </p:cTn>
                                        <p:tgtEl>
                                          <p:spTgt spid="9">
                                            <p:txEl>
                                              <p:pRg st="1" end="1"/>
                                            </p:txEl>
                                          </p:spTgt>
                                        </p:tgtEl>
                                      </p:cBhvr>
                                      <p:to x="100000" y="90000"/>
                                    </p:animScale>
                                    <p:animScale>
                                      <p:cBhvr>
                                        <p:cTn id="18" dur="166" decel="50000">
                                          <p:stCondLst>
                                            <p:cond delay="1668"/>
                                          </p:stCondLst>
                                        </p:cTn>
                                        <p:tgtEl>
                                          <p:spTgt spid="9">
                                            <p:txEl>
                                              <p:pRg st="1" end="1"/>
                                            </p:txEl>
                                          </p:spTgt>
                                        </p:tgtEl>
                                      </p:cBhvr>
                                      <p:to x="100000" y="100000"/>
                                    </p:animScale>
                                    <p:animScale>
                                      <p:cBhvr>
                                        <p:cTn id="19" dur="26">
                                          <p:stCondLst>
                                            <p:cond delay="1808"/>
                                          </p:stCondLst>
                                        </p:cTn>
                                        <p:tgtEl>
                                          <p:spTgt spid="9">
                                            <p:txEl>
                                              <p:pRg st="1" end="1"/>
                                            </p:txEl>
                                          </p:spTgt>
                                        </p:tgtEl>
                                      </p:cBhvr>
                                      <p:to x="100000" y="95000"/>
                                    </p:animScale>
                                    <p:animScale>
                                      <p:cBhvr>
                                        <p:cTn id="20"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smtClean="0"/>
              <a:t>Comparaison entre TODOLIST ET ANY.do</a:t>
            </a:r>
            <a:endParaRPr lang="fr-FR" dirty="0"/>
          </a:p>
        </p:txBody>
      </p:sp>
      <p:sp>
        <p:nvSpPr>
          <p:cNvPr id="3" name="Content Placeholder 2"/>
          <p:cNvSpPr>
            <a:spLocks noGrp="1"/>
          </p:cNvSpPr>
          <p:nvPr>
            <p:ph sz="half" idx="2"/>
          </p:nvPr>
        </p:nvSpPr>
        <p:spPr>
          <a:xfrm>
            <a:off x="1069848" y="2048256"/>
            <a:ext cx="4754880" cy="3986784"/>
          </a:xfrm>
        </p:spPr>
        <p:txBody>
          <a:bodyPr>
            <a:normAutofit/>
          </a:bodyPr>
          <a:lstStyle/>
          <a:p>
            <a:r>
              <a:rPr lang="fr-FR"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 </a:t>
            </a:r>
            <a:r>
              <a:rPr lang="fr-FR"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Interface utilisateur</a:t>
            </a:r>
          </a:p>
          <a:p>
            <a:r>
              <a:rPr lang="fr-FR" b="1" dirty="0"/>
              <a:t>Any.do et Microsoft To-Do ont une interface élégante et belle. Microsoft To-Do est livré sans ou sans barre latérale. Juste un ensemble de menus intelligents en haut et en bas sont des menus et des groupes que vous avez créés. Vous devrez cliquer sur votre photo de profil pour accéder aux paramètres.</a:t>
            </a:r>
          </a:p>
          <a:p>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921931" y="2048256"/>
            <a:ext cx="2100921" cy="448056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612" y="2048256"/>
            <a:ext cx="2246234" cy="4480560"/>
          </a:xfrm>
          <a:prstGeom prst="rect">
            <a:avLst/>
          </a:prstGeom>
        </p:spPr>
      </p:pic>
    </p:spTree>
    <p:extLst>
      <p:ext uri="{BB962C8B-B14F-4D97-AF65-F5344CB8AC3E}">
        <p14:creationId xmlns:p14="http://schemas.microsoft.com/office/powerpoint/2010/main" val="1404126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69848" y="2168434"/>
            <a:ext cx="4754880" cy="3866606"/>
          </a:xfrm>
        </p:spPr>
        <p:txBody>
          <a:bodyPr>
            <a:normAutofit/>
          </a:bodyPr>
          <a:lstStyle/>
          <a:p>
            <a:r>
              <a:rPr lang="fr-FR" sz="2200" b="1" dirty="0">
                <a:ln w="0"/>
                <a:gradFill>
                  <a:gsLst>
                    <a:gs pos="21000">
                      <a:srgbClr val="53575C"/>
                    </a:gs>
                    <a:gs pos="88000">
                      <a:srgbClr val="C5C7CA"/>
                    </a:gs>
                  </a:gsLst>
                  <a:lin ang="5400000"/>
                </a:gradFill>
              </a:rPr>
              <a:t>2. Créez des tâches et des listes</a:t>
            </a:r>
          </a:p>
          <a:p>
            <a:r>
              <a:rPr lang="fr-FR" dirty="0"/>
              <a:t>Cliquez sur le "</a:t>
            </a:r>
            <a:r>
              <a:rPr lang="fr-FR" b="1" dirty="0"/>
              <a:t>+</a:t>
            </a:r>
            <a:r>
              <a:rPr lang="fr-FR" dirty="0"/>
              <a:t>Dans le coin inférieur gauche pour créer une liste dans l'application Microsoft To-Do. Vous pouvez écrire un nom mais surtout, choisissez une couleur et une image. Il n'y a aucun moyen de télécharger une nouvelle image pour l'instant et les options sont limitées. Avez-vous remarqué l'icône de smiley au bas de la nouvelle fenêtre de menu? Il s'agit de choisir un emoji.</a:t>
            </a:r>
          </a:p>
          <a:p>
            <a:endParaRPr lang="en-US"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302137" y="1518210"/>
            <a:ext cx="2612572" cy="4517466"/>
          </a:xfrm>
        </p:spPr>
      </p:pic>
    </p:spTree>
    <p:extLst>
      <p:ext uri="{BB962C8B-B14F-4D97-AF65-F5344CB8AC3E}">
        <p14:creationId xmlns:p14="http://schemas.microsoft.com/office/powerpoint/2010/main" val="2877300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454</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Google Sans</vt:lpstr>
      <vt:lpstr>Rockwell</vt:lpstr>
      <vt:lpstr>Rockwell Condensed</vt:lpstr>
      <vt:lpstr>Wingdings</vt:lpstr>
      <vt:lpstr>Custom Design</vt:lpstr>
      <vt:lpstr>Type de bois</vt:lpstr>
      <vt:lpstr>PowerPoint Presentation</vt:lpstr>
      <vt:lpstr>Comparaison des app todolist</vt:lpstr>
      <vt:lpstr>fonctionnalité</vt:lpstr>
      <vt:lpstr>PowerPoint Presentation</vt:lpstr>
      <vt:lpstr>PowerPoint Presentation</vt:lpstr>
      <vt:lpstr>PowerPoint Presentation</vt:lpstr>
      <vt:lpstr>PowerPoint Presentation</vt:lpstr>
      <vt:lpstr>Comparaison entre TODOLIST ET ANY.do</vt:lpstr>
      <vt:lpstr>PowerPoint Presentation</vt:lpstr>
      <vt:lpstr>PowerPoint Presentation</vt:lpstr>
      <vt:lpstr>Les meilleures app de gestion taches</vt:lpstr>
      <vt:lpstr>Description de Notre application </vt:lpstr>
      <vt:lpstr>Les etaps de creation Notre app todolist</vt:lpstr>
      <vt:lpstr>Diagramme de classe d’application</vt:lpstr>
      <vt:lpstr>Design d’application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morad</cp:lastModifiedBy>
  <cp:revision>54</cp:revision>
  <dcterms:created xsi:type="dcterms:W3CDTF">2018-01-31T07:11:03Z</dcterms:created>
  <dcterms:modified xsi:type="dcterms:W3CDTF">2021-03-29T11:43:58Z</dcterms:modified>
</cp:coreProperties>
</file>