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61" r:id="rId4"/>
    <p:sldId id="260" r:id="rId5"/>
    <p:sldId id="28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2B6-52E1-4DBA-BB51-1D4F2829C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335-C721-4F41-A8F5-78BA4335D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E2B6-52E1-4DBA-BB51-1D4F2829C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5335-C721-4F41-A8F5-78BA4335D7A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8851" y="2461317"/>
            <a:ext cx="46723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UNAHXPERIENCE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1237" y="3520204"/>
            <a:ext cx="2286635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7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OOP</a:t>
            </a:r>
            <a:endParaRPr lang="en-US" altLang="en-US" sz="37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7381" y="552754"/>
            <a:ext cx="4702423" cy="5100287"/>
            <a:chOff x="515064" y="389485"/>
            <a:chExt cx="3526817" cy="3825215"/>
          </a:xfr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grpSpPr>
        <p:sp>
          <p:nvSpPr>
            <p:cNvPr id="14" name="矩形 13"/>
            <p:cNvSpPr/>
            <p:nvPr/>
          </p:nvSpPr>
          <p:spPr>
            <a:xfrm rot="1264136">
              <a:off x="515064" y="935468"/>
              <a:ext cx="1790382" cy="2346530"/>
            </a:xfrm>
            <a:prstGeom prst="rect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矩形 14"/>
            <p:cNvSpPr/>
            <p:nvPr/>
          </p:nvSpPr>
          <p:spPr>
            <a:xfrm rot="1800000">
              <a:off x="1169611" y="389485"/>
              <a:ext cx="2407695" cy="31713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 rot="2092963">
              <a:off x="869103" y="1543572"/>
              <a:ext cx="3172778" cy="2671128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4916" y="1762769"/>
              <a:ext cx="2537460" cy="69151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endParaRPr lang="en-US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6"/>
          <p:cNvSpPr txBox="1"/>
          <p:nvPr/>
        </p:nvSpPr>
        <p:spPr>
          <a:xfrm>
            <a:off x="6870029" y="4527656"/>
            <a:ext cx="29286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Sara Dominguez</a:t>
            </a:r>
            <a:endParaRPr lang="en-US" sz="26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6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David Aguirre</a:t>
            </a:r>
            <a:endParaRPr lang="en-US" sz="26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6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Gabriel Barrientos</a:t>
            </a:r>
            <a:endParaRPr lang="en-US" sz="21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20941936">
            <a:off x="9464341" y="919501"/>
            <a:ext cx="1134031" cy="1229980"/>
            <a:chOff x="515064" y="389485"/>
            <a:chExt cx="3526817" cy="3825215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27" name="矩形 26"/>
            <p:cNvSpPr/>
            <p:nvPr/>
          </p:nvSpPr>
          <p:spPr>
            <a:xfrm rot="1264136">
              <a:off x="515064" y="935468"/>
              <a:ext cx="1790382" cy="2346530"/>
            </a:xfrm>
            <a:prstGeom prst="rect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矩形 27"/>
            <p:cNvSpPr/>
            <p:nvPr/>
          </p:nvSpPr>
          <p:spPr>
            <a:xfrm rot="1800000">
              <a:off x="1169611" y="389485"/>
              <a:ext cx="2407695" cy="31713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矩形 28"/>
            <p:cNvSpPr/>
            <p:nvPr/>
          </p:nvSpPr>
          <p:spPr>
            <a:xfrm rot="2092963">
              <a:off x="869103" y="1543572"/>
              <a:ext cx="3172778" cy="2671128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099" y="-17692"/>
            <a:ext cx="842629" cy="1190799"/>
          </a:xfrm>
          <a:prstGeom prst="rect">
            <a:avLst/>
          </a:prstGeom>
          <a:solidFill>
            <a:srgbClr val="B3B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45917" y="-7828"/>
            <a:ext cx="873521" cy="11809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" y="2037"/>
            <a:ext cx="670340" cy="1171071"/>
          </a:xfrm>
          <a:prstGeom prst="rect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rot="20206857">
            <a:off x="9758649" y="357536"/>
            <a:ext cx="6059449" cy="8135936"/>
            <a:chOff x="624679" y="261194"/>
            <a:chExt cx="2960827" cy="3975461"/>
          </a:xfr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grpSpPr>
        <p:sp>
          <p:nvSpPr>
            <p:cNvPr id="37" name="矩形 36"/>
            <p:cNvSpPr/>
            <p:nvPr/>
          </p:nvSpPr>
          <p:spPr>
            <a:xfrm rot="1264136">
              <a:off x="624679" y="346011"/>
              <a:ext cx="1790382" cy="2956372"/>
            </a:xfrm>
            <a:prstGeom prst="rect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矩形 42"/>
            <p:cNvSpPr/>
            <p:nvPr/>
          </p:nvSpPr>
          <p:spPr>
            <a:xfrm rot="1800000">
              <a:off x="897480" y="261194"/>
              <a:ext cx="2394669" cy="353053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 rot="18511223">
              <a:off x="663553" y="1314702"/>
              <a:ext cx="3172778" cy="2671128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5" name="矩形 14"/>
          <p:cNvSpPr/>
          <p:nvPr/>
        </p:nvSpPr>
        <p:spPr>
          <a:xfrm>
            <a:off x="5036257" y="2054643"/>
            <a:ext cx="2646969" cy="3445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30961" y="2486425"/>
            <a:ext cx="3029632" cy="3445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New Experience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4254238" y="3194483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061327" y="609766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518335" y="2725102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597711" y="4526414"/>
            <a:ext cx="700773" cy="83916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492448" y="2585972"/>
            <a:ext cx="827448" cy="82744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9"/>
          <p:cNvSpPr txBox="1"/>
          <p:nvPr/>
        </p:nvSpPr>
        <p:spPr>
          <a:xfrm>
            <a:off x="4849536" y="2999696"/>
            <a:ext cx="39731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Evaluación docentes UNAH por el estudiantado, con retroalimentación de consulta práctica. Ya que el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s-H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étodo actual de calificación </a:t>
            </a:r>
            <a:r>
              <a:rPr lang="es-H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docente no proporciona un resumen de evaluaciones al estudiante, este será aplicado en un servicio web público</a:t>
            </a:r>
            <a:r>
              <a:rPr lang="es-H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s-H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s-E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s-E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 los estudiantes de la UNAH es de gran ayuda saber el valor agregado que puede tener cada maestro con el que matricula sus clases para un mayor aprendizaje.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5036257" y="2014638"/>
            <a:ext cx="1255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Narrativa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2054860"/>
            <a:ext cx="3858895" cy="261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099" y="-17692"/>
            <a:ext cx="842629" cy="1190799"/>
          </a:xfrm>
          <a:prstGeom prst="rect">
            <a:avLst/>
          </a:prstGeom>
          <a:solidFill>
            <a:srgbClr val="B3B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45917" y="-7828"/>
            <a:ext cx="873521" cy="11809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" y="2037"/>
            <a:ext cx="670340" cy="1171071"/>
          </a:xfrm>
          <a:prstGeom prst="rect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rot="20206857">
            <a:off x="9758649" y="357536"/>
            <a:ext cx="6059449" cy="8135936"/>
            <a:chOff x="624679" y="261194"/>
            <a:chExt cx="2960827" cy="3975461"/>
          </a:xfr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grpSpPr>
        <p:sp>
          <p:nvSpPr>
            <p:cNvPr id="37" name="矩形 36"/>
            <p:cNvSpPr/>
            <p:nvPr/>
          </p:nvSpPr>
          <p:spPr>
            <a:xfrm rot="1264136">
              <a:off x="624679" y="346011"/>
              <a:ext cx="1790382" cy="2956372"/>
            </a:xfrm>
            <a:prstGeom prst="rect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矩形 42"/>
            <p:cNvSpPr/>
            <p:nvPr/>
          </p:nvSpPr>
          <p:spPr>
            <a:xfrm rot="1800000">
              <a:off x="897480" y="261194"/>
              <a:ext cx="2394669" cy="353053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 rot="18511223">
              <a:off x="663553" y="1314702"/>
              <a:ext cx="3172778" cy="2671128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9439" y="1519122"/>
            <a:ext cx="3798179" cy="3257064"/>
            <a:chOff x="394104" y="990572"/>
            <a:chExt cx="6028239" cy="5277191"/>
          </a:xfrm>
        </p:grpSpPr>
        <p:sp>
          <p:nvSpPr>
            <p:cNvPr id="65" name="Freeform 35"/>
            <p:cNvSpPr/>
            <p:nvPr/>
          </p:nvSpPr>
          <p:spPr bwMode="gray">
            <a:xfrm flipH="1">
              <a:off x="394104" y="990572"/>
              <a:ext cx="2936787" cy="2936787"/>
            </a:xfrm>
            <a:custGeom>
              <a:avLst/>
              <a:gdLst>
                <a:gd name="T0" fmla="*/ 2147483647 w 1016"/>
                <a:gd name="T1" fmla="*/ 0 h 1016"/>
                <a:gd name="T2" fmla="*/ 0 w 1016"/>
                <a:gd name="T3" fmla="*/ 2147483647 h 1016"/>
                <a:gd name="T4" fmla="*/ 0 w 1016"/>
                <a:gd name="T5" fmla="*/ 2147483647 h 1016"/>
                <a:gd name="T6" fmla="*/ 2147483647 w 1016"/>
                <a:gd name="T7" fmla="*/ 2147483647 h 1016"/>
                <a:gd name="T8" fmla="*/ 2147483647 w 1016"/>
                <a:gd name="T9" fmla="*/ 2147483647 h 1016"/>
                <a:gd name="T10" fmla="*/ 2147483647 w 1016"/>
                <a:gd name="T11" fmla="*/ 0 h 10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6"/>
                <a:gd name="T19" fmla="*/ 0 h 1016"/>
                <a:gd name="T20" fmla="*/ 1016 w 1016"/>
                <a:gd name="T21" fmla="*/ 1016 h 10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6" h="1016">
                  <a:moveTo>
                    <a:pt x="508" y="0"/>
                  </a:moveTo>
                  <a:cubicBezTo>
                    <a:pt x="227" y="0"/>
                    <a:pt x="0" y="227"/>
                    <a:pt x="0" y="508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508" y="1016"/>
                    <a:pt x="508" y="1016"/>
                    <a:pt x="508" y="1016"/>
                  </a:cubicBezTo>
                  <a:cubicBezTo>
                    <a:pt x="789" y="1016"/>
                    <a:pt x="1016" y="789"/>
                    <a:pt x="1016" y="508"/>
                  </a:cubicBezTo>
                  <a:cubicBezTo>
                    <a:pt x="1016" y="227"/>
                    <a:pt x="789" y="0"/>
                    <a:pt x="508" y="0"/>
                  </a:cubicBezTo>
                  <a:close/>
                </a:path>
              </a:pathLst>
            </a:custGeom>
            <a:noFill/>
            <a:ln w="3175" cap="flat" cmpd="sng" algn="ctr">
              <a:solidFill>
                <a:srgbClr val="3DB39E"/>
              </a:solidFill>
              <a:prstDash val="solid"/>
            </a:ln>
            <a:effectLst/>
          </p:spPr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600" kern="0" dirty="0">
                <a:latin typeface="微软雅黑" panose="020B0503020204020204" pitchFamily="34" charset="-122"/>
              </a:endParaRPr>
            </a:p>
          </p:txBody>
        </p:sp>
        <p:sp>
          <p:nvSpPr>
            <p:cNvPr id="66" name="泪滴形 65"/>
            <p:cNvSpPr/>
            <p:nvPr/>
          </p:nvSpPr>
          <p:spPr>
            <a:xfrm rot="5400000">
              <a:off x="909997" y="1506465"/>
              <a:ext cx="2134220" cy="2134220"/>
            </a:xfrm>
            <a:prstGeom prst="teardrop">
              <a:avLst/>
            </a:prstGeom>
            <a:solidFill>
              <a:srgbClr val="3DB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7" name="矩形 1"/>
            <p:cNvSpPr/>
            <p:nvPr/>
          </p:nvSpPr>
          <p:spPr bwMode="auto">
            <a:xfrm>
              <a:off x="3597692" y="1816482"/>
              <a:ext cx="2112837" cy="2112837"/>
            </a:xfrm>
            <a:custGeom>
              <a:avLst/>
              <a:gdLst/>
              <a:ahLst/>
              <a:cxnLst/>
              <a:rect l="l" t="t" r="r" b="b"/>
              <a:pathLst>
                <a:path w="1709739" h="1709737">
                  <a:moveTo>
                    <a:pt x="854869" y="0"/>
                  </a:moveTo>
                  <a:cubicBezTo>
                    <a:pt x="1327740" y="0"/>
                    <a:pt x="1709739" y="381998"/>
                    <a:pt x="1709739" y="854868"/>
                  </a:cubicBezTo>
                  <a:cubicBezTo>
                    <a:pt x="1709739" y="1327738"/>
                    <a:pt x="1327740" y="1709737"/>
                    <a:pt x="854869" y="1709737"/>
                  </a:cubicBezTo>
                  <a:cubicBezTo>
                    <a:pt x="0" y="1709737"/>
                    <a:pt x="0" y="1709737"/>
                    <a:pt x="0" y="1709737"/>
                  </a:cubicBezTo>
                  <a:cubicBezTo>
                    <a:pt x="0" y="854868"/>
                    <a:pt x="0" y="854868"/>
                    <a:pt x="0" y="854868"/>
                  </a:cubicBezTo>
                  <a:cubicBezTo>
                    <a:pt x="0" y="381998"/>
                    <a:pt x="381999" y="0"/>
                    <a:pt x="854869" y="0"/>
                  </a:cubicBezTo>
                  <a:close/>
                </a:path>
              </a:pathLst>
            </a:custGeom>
            <a:noFill/>
            <a:ln w="3175" cap="flat" cmpd="sng" algn="ctr">
              <a:solidFill>
                <a:srgbClr val="877470"/>
              </a:solidFill>
              <a:prstDash val="solid"/>
            </a:ln>
            <a:effectLst/>
          </p:spPr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600" kern="0">
                <a:latin typeface="微软雅黑" panose="020B0503020204020204" pitchFamily="34" charset="-122"/>
              </a:endParaRPr>
            </a:p>
          </p:txBody>
        </p:sp>
        <p:sp>
          <p:nvSpPr>
            <p:cNvPr id="68" name="矩形 16"/>
            <p:cNvSpPr/>
            <p:nvPr/>
          </p:nvSpPr>
          <p:spPr bwMode="auto">
            <a:xfrm>
              <a:off x="3591807" y="4141193"/>
              <a:ext cx="2112839" cy="2112839"/>
            </a:xfrm>
            <a:custGeom>
              <a:avLst/>
              <a:gdLst/>
              <a:ahLst/>
              <a:cxnLst/>
              <a:rect l="l" t="t" r="r" b="b"/>
              <a:pathLst>
                <a:path w="1709737" h="1709738">
                  <a:moveTo>
                    <a:pt x="0" y="0"/>
                  </a:moveTo>
                  <a:cubicBezTo>
                    <a:pt x="854868" y="0"/>
                    <a:pt x="854868" y="0"/>
                    <a:pt x="854868" y="0"/>
                  </a:cubicBezTo>
                  <a:cubicBezTo>
                    <a:pt x="1327738" y="0"/>
                    <a:pt x="1709737" y="381998"/>
                    <a:pt x="1709737" y="854869"/>
                  </a:cubicBezTo>
                  <a:cubicBezTo>
                    <a:pt x="1709737" y="1327740"/>
                    <a:pt x="1327738" y="1709738"/>
                    <a:pt x="854868" y="1709738"/>
                  </a:cubicBezTo>
                  <a:cubicBezTo>
                    <a:pt x="381998" y="1709738"/>
                    <a:pt x="0" y="1327740"/>
                    <a:pt x="0" y="854869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flat" cmpd="sng" algn="ctr">
              <a:solidFill>
                <a:srgbClr val="877470"/>
              </a:solidFill>
              <a:prstDash val="solid"/>
            </a:ln>
            <a:effectLst/>
          </p:spPr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600" kern="0">
                <a:latin typeface="微软雅黑" panose="020B0503020204020204" pitchFamily="34" charset="-122"/>
              </a:endParaRPr>
            </a:p>
          </p:txBody>
        </p:sp>
        <p:sp>
          <p:nvSpPr>
            <p:cNvPr id="69" name="矩形 17"/>
            <p:cNvSpPr/>
            <p:nvPr/>
          </p:nvSpPr>
          <p:spPr bwMode="auto">
            <a:xfrm>
              <a:off x="1220014" y="4154926"/>
              <a:ext cx="2112837" cy="2112837"/>
            </a:xfrm>
            <a:custGeom>
              <a:avLst/>
              <a:gdLst/>
              <a:ahLst/>
              <a:cxnLst/>
              <a:rect l="l" t="t" r="r" b="b"/>
              <a:pathLst>
                <a:path w="1709738" h="1709738">
                  <a:moveTo>
                    <a:pt x="854869" y="0"/>
                  </a:moveTo>
                  <a:cubicBezTo>
                    <a:pt x="1709738" y="0"/>
                    <a:pt x="1709738" y="0"/>
                    <a:pt x="1709738" y="0"/>
                  </a:cubicBezTo>
                  <a:cubicBezTo>
                    <a:pt x="1709738" y="854869"/>
                    <a:pt x="1709738" y="854869"/>
                    <a:pt x="1709738" y="854869"/>
                  </a:cubicBezTo>
                  <a:cubicBezTo>
                    <a:pt x="1709738" y="1327739"/>
                    <a:pt x="1327739" y="1709738"/>
                    <a:pt x="854869" y="1709738"/>
                  </a:cubicBezTo>
                  <a:cubicBezTo>
                    <a:pt x="381998" y="1709738"/>
                    <a:pt x="0" y="1327739"/>
                    <a:pt x="0" y="854869"/>
                  </a:cubicBezTo>
                  <a:cubicBezTo>
                    <a:pt x="0" y="381999"/>
                    <a:pt x="381998" y="0"/>
                    <a:pt x="854869" y="0"/>
                  </a:cubicBezTo>
                  <a:close/>
                </a:path>
              </a:pathLst>
            </a:custGeom>
            <a:noFill/>
            <a:ln w="3175" cap="flat" cmpd="sng" algn="ctr">
              <a:solidFill>
                <a:srgbClr val="877470"/>
              </a:solidFill>
              <a:prstDash val="solid"/>
            </a:ln>
            <a:effectLst/>
          </p:spPr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600" kern="0">
                <a:latin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006448" y="2295315"/>
              <a:ext cx="1971005" cy="847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Puntos</a:t>
              </a:r>
              <a:endPara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Claves</a:t>
              </a:r>
              <a:endPara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泪滴形 70"/>
            <p:cNvSpPr/>
            <p:nvPr/>
          </p:nvSpPr>
          <p:spPr>
            <a:xfrm rot="16200000" flipH="1">
              <a:off x="3861870" y="2061298"/>
              <a:ext cx="1579385" cy="1579385"/>
            </a:xfrm>
            <a:prstGeom prst="teardrop">
              <a:avLst/>
            </a:prstGeom>
            <a:solidFill>
              <a:srgbClr val="8774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2" name="泪滴形 71"/>
            <p:cNvSpPr/>
            <p:nvPr/>
          </p:nvSpPr>
          <p:spPr>
            <a:xfrm flipH="1">
              <a:off x="3861870" y="4398481"/>
              <a:ext cx="1579385" cy="1579385"/>
            </a:xfrm>
            <a:prstGeom prst="teardrop">
              <a:avLst/>
            </a:prstGeom>
            <a:solidFill>
              <a:srgbClr val="8774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3" name="泪滴形 72"/>
            <p:cNvSpPr/>
            <p:nvPr/>
          </p:nvSpPr>
          <p:spPr>
            <a:xfrm>
              <a:off x="1521104" y="4398481"/>
              <a:ext cx="1579385" cy="1579385"/>
            </a:xfrm>
            <a:prstGeom prst="teardrop">
              <a:avLst/>
            </a:prstGeom>
            <a:solidFill>
              <a:srgbClr val="8774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065177" y="2442013"/>
              <a:ext cx="1328255" cy="114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01</a:t>
              </a:r>
              <a:endParaRPr lang="en-US" altLang="zh-CN" sz="40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078248" y="4700974"/>
              <a:ext cx="1328255" cy="114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02</a:t>
              </a:r>
              <a:endParaRPr lang="en-US" altLang="zh-CN" sz="40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795696" y="4700974"/>
              <a:ext cx="1328255" cy="114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03</a:t>
              </a:r>
              <a:endParaRPr lang="en-US" altLang="zh-CN" sz="4000" dirty="0"/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6422343" y="2061297"/>
              <a:ext cx="0" cy="3916568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椭圆 77"/>
          <p:cNvSpPr/>
          <p:nvPr/>
        </p:nvSpPr>
        <p:spPr>
          <a:xfrm>
            <a:off x="5169301" y="1841568"/>
            <a:ext cx="874960" cy="874960"/>
          </a:xfrm>
          <a:prstGeom prst="ellipse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79" name="Group 14"/>
          <p:cNvGrpSpPr>
            <a:grpSpLocks noChangeAspect="1"/>
          </p:cNvGrpSpPr>
          <p:nvPr/>
        </p:nvGrpSpPr>
        <p:grpSpPr bwMode="auto">
          <a:xfrm>
            <a:off x="5379107" y="2045900"/>
            <a:ext cx="473113" cy="466296"/>
            <a:chOff x="4090" y="905"/>
            <a:chExt cx="347" cy="342"/>
          </a:xfrm>
          <a:solidFill>
            <a:schemeClr val="bg1"/>
          </a:solidFill>
        </p:grpSpPr>
        <p:sp>
          <p:nvSpPr>
            <p:cNvPr id="80" name="Freeform 15"/>
            <p:cNvSpPr/>
            <p:nvPr/>
          </p:nvSpPr>
          <p:spPr bwMode="auto">
            <a:xfrm>
              <a:off x="4090" y="905"/>
              <a:ext cx="343" cy="342"/>
            </a:xfrm>
            <a:custGeom>
              <a:avLst/>
              <a:gdLst>
                <a:gd name="T0" fmla="*/ 138 w 142"/>
                <a:gd name="T1" fmla="*/ 134 h 142"/>
                <a:gd name="T2" fmla="*/ 8 w 142"/>
                <a:gd name="T3" fmla="*/ 134 h 142"/>
                <a:gd name="T4" fmla="*/ 8 w 142"/>
                <a:gd name="T5" fmla="*/ 4 h 142"/>
                <a:gd name="T6" fmla="*/ 6 w 142"/>
                <a:gd name="T7" fmla="*/ 0 h 142"/>
                <a:gd name="T8" fmla="*/ 3 w 142"/>
                <a:gd name="T9" fmla="*/ 0 h 142"/>
                <a:gd name="T10" fmla="*/ 0 w 142"/>
                <a:gd name="T11" fmla="*/ 4 h 142"/>
                <a:gd name="T12" fmla="*/ 0 w 142"/>
                <a:gd name="T13" fmla="*/ 136 h 142"/>
                <a:gd name="T14" fmla="*/ 0 w 142"/>
                <a:gd name="T15" fmla="*/ 138 h 142"/>
                <a:gd name="T16" fmla="*/ 0 w 142"/>
                <a:gd name="T17" fmla="*/ 139 h 142"/>
                <a:gd name="T18" fmla="*/ 1 w 142"/>
                <a:gd name="T19" fmla="*/ 141 h 142"/>
                <a:gd name="T20" fmla="*/ 3 w 142"/>
                <a:gd name="T21" fmla="*/ 142 h 142"/>
                <a:gd name="T22" fmla="*/ 5 w 142"/>
                <a:gd name="T23" fmla="*/ 142 h 142"/>
                <a:gd name="T24" fmla="*/ 6 w 142"/>
                <a:gd name="T25" fmla="*/ 142 h 142"/>
                <a:gd name="T26" fmla="*/ 138 w 142"/>
                <a:gd name="T27" fmla="*/ 142 h 142"/>
                <a:gd name="T28" fmla="*/ 142 w 142"/>
                <a:gd name="T29" fmla="*/ 139 h 142"/>
                <a:gd name="T30" fmla="*/ 142 w 142"/>
                <a:gd name="T31" fmla="*/ 136 h 142"/>
                <a:gd name="T32" fmla="*/ 138 w 142"/>
                <a:gd name="T33" fmla="*/ 13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142">
                  <a:moveTo>
                    <a:pt x="138" y="134"/>
                  </a:moveTo>
                  <a:cubicBezTo>
                    <a:pt x="8" y="134"/>
                    <a:pt x="8" y="134"/>
                    <a:pt x="8" y="13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0"/>
                    <a:pt x="1" y="141"/>
                    <a:pt x="1" y="141"/>
                  </a:cubicBezTo>
                  <a:cubicBezTo>
                    <a:pt x="2" y="141"/>
                    <a:pt x="2" y="142"/>
                    <a:pt x="3" y="14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40" y="142"/>
                    <a:pt x="142" y="141"/>
                    <a:pt x="142" y="139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42" y="135"/>
                    <a:pt x="140" y="134"/>
                    <a:pt x="138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16"/>
            <p:cNvSpPr/>
            <p:nvPr/>
          </p:nvSpPr>
          <p:spPr bwMode="auto">
            <a:xfrm>
              <a:off x="4124" y="924"/>
              <a:ext cx="313" cy="284"/>
            </a:xfrm>
            <a:custGeom>
              <a:avLst/>
              <a:gdLst>
                <a:gd name="T0" fmla="*/ 130 w 130"/>
                <a:gd name="T1" fmla="*/ 0 h 118"/>
                <a:gd name="T2" fmla="*/ 109 w 130"/>
                <a:gd name="T3" fmla="*/ 17 h 118"/>
                <a:gd name="T4" fmla="*/ 116 w 130"/>
                <a:gd name="T5" fmla="*/ 17 h 118"/>
                <a:gd name="T6" fmla="*/ 69 w 130"/>
                <a:gd name="T7" fmla="*/ 108 h 118"/>
                <a:gd name="T8" fmla="*/ 31 w 130"/>
                <a:gd name="T9" fmla="*/ 75 h 118"/>
                <a:gd name="T10" fmla="*/ 28 w 130"/>
                <a:gd name="T11" fmla="*/ 74 h 118"/>
                <a:gd name="T12" fmla="*/ 25 w 130"/>
                <a:gd name="T13" fmla="*/ 76 h 118"/>
                <a:gd name="T14" fmla="*/ 1 w 130"/>
                <a:gd name="T15" fmla="*/ 112 h 118"/>
                <a:gd name="T16" fmla="*/ 2 w 130"/>
                <a:gd name="T17" fmla="*/ 117 h 118"/>
                <a:gd name="T18" fmla="*/ 4 w 130"/>
                <a:gd name="T19" fmla="*/ 118 h 118"/>
                <a:gd name="T20" fmla="*/ 7 w 130"/>
                <a:gd name="T21" fmla="*/ 116 h 118"/>
                <a:gd name="T22" fmla="*/ 7 w 130"/>
                <a:gd name="T23" fmla="*/ 116 h 118"/>
                <a:gd name="T24" fmla="*/ 29 w 130"/>
                <a:gd name="T25" fmla="*/ 83 h 118"/>
                <a:gd name="T26" fmla="*/ 68 w 130"/>
                <a:gd name="T27" fmla="*/ 116 h 118"/>
                <a:gd name="T28" fmla="*/ 71 w 130"/>
                <a:gd name="T29" fmla="*/ 117 h 118"/>
                <a:gd name="T30" fmla="*/ 73 w 130"/>
                <a:gd name="T31" fmla="*/ 115 h 118"/>
                <a:gd name="T32" fmla="*/ 123 w 130"/>
                <a:gd name="T33" fmla="*/ 21 h 118"/>
                <a:gd name="T34" fmla="*/ 127 w 130"/>
                <a:gd name="T35" fmla="*/ 26 h 118"/>
                <a:gd name="T36" fmla="*/ 130 w 130"/>
                <a:gd name="T3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0" h="118">
                  <a:moveTo>
                    <a:pt x="130" y="0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29" y="74"/>
                    <a:pt x="28" y="74"/>
                  </a:cubicBezTo>
                  <a:cubicBezTo>
                    <a:pt x="27" y="75"/>
                    <a:pt x="26" y="75"/>
                    <a:pt x="25" y="76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0" y="114"/>
                    <a:pt x="1" y="116"/>
                    <a:pt x="2" y="117"/>
                  </a:cubicBezTo>
                  <a:cubicBezTo>
                    <a:pt x="3" y="117"/>
                    <a:pt x="4" y="118"/>
                    <a:pt x="4" y="118"/>
                  </a:cubicBezTo>
                  <a:cubicBezTo>
                    <a:pt x="5" y="118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7"/>
                    <a:pt x="69" y="117"/>
                    <a:pt x="71" y="117"/>
                  </a:cubicBezTo>
                  <a:cubicBezTo>
                    <a:pt x="72" y="117"/>
                    <a:pt x="72" y="116"/>
                    <a:pt x="73" y="115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7" y="26"/>
                    <a:pt x="127" y="26"/>
                    <a:pt x="127" y="26"/>
                  </a:cubicBezTo>
                  <a:lnTo>
                    <a:pt x="1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17"/>
            <p:cNvSpPr/>
            <p:nvPr/>
          </p:nvSpPr>
          <p:spPr bwMode="auto">
            <a:xfrm>
              <a:off x="4117" y="1196"/>
              <a:ext cx="5" cy="12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2 h 5"/>
                <a:gd name="T4" fmla="*/ 2 w 2"/>
                <a:gd name="T5" fmla="*/ 5 h 5"/>
                <a:gd name="T6" fmla="*/ 0 w 2"/>
                <a:gd name="T7" fmla="*/ 2 h 5"/>
                <a:gd name="T8" fmla="*/ 0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" y="5"/>
                    <a:pt x="1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18"/>
            <p:cNvSpPr/>
            <p:nvPr/>
          </p:nvSpPr>
          <p:spPr bwMode="auto">
            <a:xfrm>
              <a:off x="4303" y="1192"/>
              <a:ext cx="120" cy="19"/>
            </a:xfrm>
            <a:custGeom>
              <a:avLst/>
              <a:gdLst>
                <a:gd name="T0" fmla="*/ 0 w 50"/>
                <a:gd name="T1" fmla="*/ 8 h 8"/>
                <a:gd name="T2" fmla="*/ 47 w 50"/>
                <a:gd name="T3" fmla="*/ 8 h 8"/>
                <a:gd name="T4" fmla="*/ 50 w 50"/>
                <a:gd name="T5" fmla="*/ 4 h 8"/>
                <a:gd name="T6" fmla="*/ 47 w 50"/>
                <a:gd name="T7" fmla="*/ 0 h 8"/>
                <a:gd name="T8" fmla="*/ 4 w 50"/>
                <a:gd name="T9" fmla="*/ 0 h 8"/>
                <a:gd name="T10" fmla="*/ 2 w 50"/>
                <a:gd name="T11" fmla="*/ 5 h 8"/>
                <a:gd name="T12" fmla="*/ 0 w 5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47" y="8"/>
                    <a:pt x="47" y="8"/>
                    <a:pt x="47" y="8"/>
                  </a:cubicBezTo>
                  <a:cubicBezTo>
                    <a:pt x="49" y="8"/>
                    <a:pt x="50" y="6"/>
                    <a:pt x="50" y="4"/>
                  </a:cubicBezTo>
                  <a:cubicBezTo>
                    <a:pt x="50" y="2"/>
                    <a:pt x="49" y="0"/>
                    <a:pt x="4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6"/>
                    <a:pt x="1" y="7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19"/>
            <p:cNvSpPr/>
            <p:nvPr/>
          </p:nvSpPr>
          <p:spPr bwMode="auto">
            <a:xfrm>
              <a:off x="4146" y="1192"/>
              <a:ext cx="135" cy="19"/>
            </a:xfrm>
            <a:custGeom>
              <a:avLst/>
              <a:gdLst>
                <a:gd name="T0" fmla="*/ 48 w 56"/>
                <a:gd name="T1" fmla="*/ 0 h 8"/>
                <a:gd name="T2" fmla="*/ 5 w 56"/>
                <a:gd name="T3" fmla="*/ 0 h 8"/>
                <a:gd name="T4" fmla="*/ 1 w 56"/>
                <a:gd name="T5" fmla="*/ 7 h 8"/>
                <a:gd name="T6" fmla="*/ 0 w 56"/>
                <a:gd name="T7" fmla="*/ 8 h 8"/>
                <a:gd name="T8" fmla="*/ 56 w 56"/>
                <a:gd name="T9" fmla="*/ 8 h 8"/>
                <a:gd name="T10" fmla="*/ 56 w 56"/>
                <a:gd name="T11" fmla="*/ 7 h 8"/>
                <a:gd name="T12" fmla="*/ 48 w 5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4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20"/>
            <p:cNvSpPr/>
            <p:nvPr/>
          </p:nvSpPr>
          <p:spPr bwMode="auto">
            <a:xfrm>
              <a:off x="4281" y="1165"/>
              <a:ext cx="9" cy="7"/>
            </a:xfrm>
            <a:custGeom>
              <a:avLst/>
              <a:gdLst>
                <a:gd name="T0" fmla="*/ 7 w 9"/>
                <a:gd name="T1" fmla="*/ 7 h 7"/>
                <a:gd name="T2" fmla="*/ 9 w 9"/>
                <a:gd name="T3" fmla="*/ 0 h 7"/>
                <a:gd name="T4" fmla="*/ 0 w 9"/>
                <a:gd name="T5" fmla="*/ 0 h 7"/>
                <a:gd name="T6" fmla="*/ 7 w 9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21"/>
            <p:cNvSpPr/>
            <p:nvPr/>
          </p:nvSpPr>
          <p:spPr bwMode="auto">
            <a:xfrm>
              <a:off x="4117" y="1141"/>
              <a:ext cx="36" cy="17"/>
            </a:xfrm>
            <a:custGeom>
              <a:avLst/>
              <a:gdLst>
                <a:gd name="T0" fmla="*/ 3 w 15"/>
                <a:gd name="T1" fmla="*/ 0 h 7"/>
                <a:gd name="T2" fmla="*/ 0 w 15"/>
                <a:gd name="T3" fmla="*/ 3 h 7"/>
                <a:gd name="T4" fmla="*/ 3 w 15"/>
                <a:gd name="T5" fmla="*/ 7 h 7"/>
                <a:gd name="T6" fmla="*/ 11 w 15"/>
                <a:gd name="T7" fmla="*/ 7 h 7"/>
                <a:gd name="T8" fmla="*/ 15 w 15"/>
                <a:gd name="T9" fmla="*/ 0 h 7"/>
                <a:gd name="T10" fmla="*/ 3 w 1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7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22"/>
            <p:cNvSpPr/>
            <p:nvPr/>
          </p:nvSpPr>
          <p:spPr bwMode="auto">
            <a:xfrm>
              <a:off x="4250" y="1141"/>
              <a:ext cx="55" cy="17"/>
            </a:xfrm>
            <a:custGeom>
              <a:avLst/>
              <a:gdLst>
                <a:gd name="T0" fmla="*/ 21 w 55"/>
                <a:gd name="T1" fmla="*/ 17 h 17"/>
                <a:gd name="T2" fmla="*/ 45 w 55"/>
                <a:gd name="T3" fmla="*/ 17 h 17"/>
                <a:gd name="T4" fmla="*/ 55 w 55"/>
                <a:gd name="T5" fmla="*/ 0 h 17"/>
                <a:gd name="T6" fmla="*/ 0 w 55"/>
                <a:gd name="T7" fmla="*/ 0 h 17"/>
                <a:gd name="T8" fmla="*/ 21 w 55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7">
                  <a:moveTo>
                    <a:pt x="21" y="17"/>
                  </a:moveTo>
                  <a:lnTo>
                    <a:pt x="45" y="17"/>
                  </a:lnTo>
                  <a:lnTo>
                    <a:pt x="55" y="0"/>
                  </a:lnTo>
                  <a:lnTo>
                    <a:pt x="0" y="0"/>
                  </a:lnTo>
                  <a:lnTo>
                    <a:pt x="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23"/>
            <p:cNvSpPr/>
            <p:nvPr/>
          </p:nvSpPr>
          <p:spPr bwMode="auto">
            <a:xfrm>
              <a:off x="4182" y="1141"/>
              <a:ext cx="39" cy="17"/>
            </a:xfrm>
            <a:custGeom>
              <a:avLst/>
              <a:gdLst>
                <a:gd name="T0" fmla="*/ 19 w 39"/>
                <a:gd name="T1" fmla="*/ 0 h 17"/>
                <a:gd name="T2" fmla="*/ 12 w 39"/>
                <a:gd name="T3" fmla="*/ 0 h 17"/>
                <a:gd name="T4" fmla="*/ 0 w 39"/>
                <a:gd name="T5" fmla="*/ 17 h 17"/>
                <a:gd name="T6" fmla="*/ 39 w 39"/>
                <a:gd name="T7" fmla="*/ 17 h 17"/>
                <a:gd name="T8" fmla="*/ 19 w 3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7">
                  <a:moveTo>
                    <a:pt x="19" y="0"/>
                  </a:moveTo>
                  <a:lnTo>
                    <a:pt x="12" y="0"/>
                  </a:lnTo>
                  <a:lnTo>
                    <a:pt x="0" y="17"/>
                  </a:lnTo>
                  <a:lnTo>
                    <a:pt x="39" y="17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24"/>
            <p:cNvSpPr/>
            <p:nvPr/>
          </p:nvSpPr>
          <p:spPr bwMode="auto">
            <a:xfrm>
              <a:off x="4331" y="1141"/>
              <a:ext cx="92" cy="17"/>
            </a:xfrm>
            <a:custGeom>
              <a:avLst/>
              <a:gdLst>
                <a:gd name="T0" fmla="*/ 35 w 38"/>
                <a:gd name="T1" fmla="*/ 7 h 7"/>
                <a:gd name="T2" fmla="*/ 38 w 38"/>
                <a:gd name="T3" fmla="*/ 3 h 7"/>
                <a:gd name="T4" fmla="*/ 35 w 38"/>
                <a:gd name="T5" fmla="*/ 0 h 7"/>
                <a:gd name="T6" fmla="*/ 4 w 38"/>
                <a:gd name="T7" fmla="*/ 0 h 7"/>
                <a:gd name="T8" fmla="*/ 0 w 38"/>
                <a:gd name="T9" fmla="*/ 7 h 7"/>
                <a:gd name="T10" fmla="*/ 35 w 3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">
                  <a:moveTo>
                    <a:pt x="35" y="7"/>
                  </a:moveTo>
                  <a:cubicBezTo>
                    <a:pt x="37" y="7"/>
                    <a:pt x="38" y="5"/>
                    <a:pt x="38" y="3"/>
                  </a:cubicBezTo>
                  <a:cubicBezTo>
                    <a:pt x="38" y="1"/>
                    <a:pt x="37" y="0"/>
                    <a:pt x="3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3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25"/>
            <p:cNvSpPr/>
            <p:nvPr/>
          </p:nvSpPr>
          <p:spPr bwMode="auto">
            <a:xfrm>
              <a:off x="4117" y="1088"/>
              <a:ext cx="214" cy="17"/>
            </a:xfrm>
            <a:custGeom>
              <a:avLst/>
              <a:gdLst>
                <a:gd name="T0" fmla="*/ 30 w 89"/>
                <a:gd name="T1" fmla="*/ 3 h 7"/>
                <a:gd name="T2" fmla="*/ 31 w 89"/>
                <a:gd name="T3" fmla="*/ 3 h 7"/>
                <a:gd name="T4" fmla="*/ 36 w 89"/>
                <a:gd name="T5" fmla="*/ 5 h 7"/>
                <a:gd name="T6" fmla="*/ 38 w 89"/>
                <a:gd name="T7" fmla="*/ 7 h 7"/>
                <a:gd name="T8" fmla="*/ 85 w 89"/>
                <a:gd name="T9" fmla="*/ 7 h 7"/>
                <a:gd name="T10" fmla="*/ 89 w 89"/>
                <a:gd name="T11" fmla="*/ 0 h 7"/>
                <a:gd name="T12" fmla="*/ 3 w 89"/>
                <a:gd name="T13" fmla="*/ 0 h 7"/>
                <a:gd name="T14" fmla="*/ 0 w 89"/>
                <a:gd name="T15" fmla="*/ 3 h 7"/>
                <a:gd name="T16" fmla="*/ 3 w 89"/>
                <a:gd name="T17" fmla="*/ 7 h 7"/>
                <a:gd name="T18" fmla="*/ 25 w 89"/>
                <a:gd name="T19" fmla="*/ 7 h 7"/>
                <a:gd name="T20" fmla="*/ 26 w 89"/>
                <a:gd name="T21" fmla="*/ 6 h 7"/>
                <a:gd name="T22" fmla="*/ 30 w 89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7">
                  <a:moveTo>
                    <a:pt x="30" y="3"/>
                  </a:moveTo>
                  <a:cubicBezTo>
                    <a:pt x="31" y="3"/>
                    <a:pt x="31" y="3"/>
                    <a:pt x="31" y="3"/>
                  </a:cubicBezTo>
                  <a:cubicBezTo>
                    <a:pt x="33" y="3"/>
                    <a:pt x="34" y="4"/>
                    <a:pt x="36" y="5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4"/>
                    <a:pt x="28" y="3"/>
                    <a:pt x="3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26"/>
            <p:cNvSpPr/>
            <p:nvPr/>
          </p:nvSpPr>
          <p:spPr bwMode="auto">
            <a:xfrm>
              <a:off x="4360" y="1088"/>
              <a:ext cx="63" cy="17"/>
            </a:xfrm>
            <a:custGeom>
              <a:avLst/>
              <a:gdLst>
                <a:gd name="T0" fmla="*/ 23 w 26"/>
                <a:gd name="T1" fmla="*/ 7 h 7"/>
                <a:gd name="T2" fmla="*/ 26 w 26"/>
                <a:gd name="T3" fmla="*/ 3 h 7"/>
                <a:gd name="T4" fmla="*/ 23 w 26"/>
                <a:gd name="T5" fmla="*/ 0 h 7"/>
                <a:gd name="T6" fmla="*/ 3 w 26"/>
                <a:gd name="T7" fmla="*/ 0 h 7"/>
                <a:gd name="T8" fmla="*/ 0 w 26"/>
                <a:gd name="T9" fmla="*/ 7 h 7"/>
                <a:gd name="T10" fmla="*/ 23 w 2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3" y="7"/>
                  </a:moveTo>
                  <a:cubicBezTo>
                    <a:pt x="25" y="7"/>
                    <a:pt x="26" y="5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27"/>
            <p:cNvSpPr/>
            <p:nvPr/>
          </p:nvSpPr>
          <p:spPr bwMode="auto">
            <a:xfrm>
              <a:off x="4387" y="1035"/>
              <a:ext cx="36" cy="17"/>
            </a:xfrm>
            <a:custGeom>
              <a:avLst/>
              <a:gdLst>
                <a:gd name="T0" fmla="*/ 12 w 15"/>
                <a:gd name="T1" fmla="*/ 7 h 7"/>
                <a:gd name="T2" fmla="*/ 15 w 15"/>
                <a:gd name="T3" fmla="*/ 3 h 7"/>
                <a:gd name="T4" fmla="*/ 12 w 15"/>
                <a:gd name="T5" fmla="*/ 0 h 7"/>
                <a:gd name="T6" fmla="*/ 4 w 15"/>
                <a:gd name="T7" fmla="*/ 0 h 7"/>
                <a:gd name="T8" fmla="*/ 0 w 15"/>
                <a:gd name="T9" fmla="*/ 7 h 7"/>
                <a:gd name="T10" fmla="*/ 12 w 1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7">
                  <a:moveTo>
                    <a:pt x="12" y="7"/>
                  </a:moveTo>
                  <a:cubicBezTo>
                    <a:pt x="14" y="7"/>
                    <a:pt x="15" y="5"/>
                    <a:pt x="15" y="3"/>
                  </a:cubicBezTo>
                  <a:cubicBezTo>
                    <a:pt x="15" y="1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1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28"/>
            <p:cNvSpPr/>
            <p:nvPr/>
          </p:nvSpPr>
          <p:spPr bwMode="auto">
            <a:xfrm>
              <a:off x="4117" y="1035"/>
              <a:ext cx="243" cy="17"/>
            </a:xfrm>
            <a:custGeom>
              <a:avLst/>
              <a:gdLst>
                <a:gd name="T0" fmla="*/ 3 w 101"/>
                <a:gd name="T1" fmla="*/ 0 h 7"/>
                <a:gd name="T2" fmla="*/ 0 w 101"/>
                <a:gd name="T3" fmla="*/ 3 h 7"/>
                <a:gd name="T4" fmla="*/ 3 w 101"/>
                <a:gd name="T5" fmla="*/ 7 h 7"/>
                <a:gd name="T6" fmla="*/ 97 w 101"/>
                <a:gd name="T7" fmla="*/ 7 h 7"/>
                <a:gd name="T8" fmla="*/ 101 w 101"/>
                <a:gd name="T9" fmla="*/ 0 h 7"/>
                <a:gd name="T10" fmla="*/ 3 w 10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7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29"/>
            <p:cNvSpPr/>
            <p:nvPr/>
          </p:nvSpPr>
          <p:spPr bwMode="auto">
            <a:xfrm>
              <a:off x="4416" y="987"/>
              <a:ext cx="7" cy="1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3 w 3"/>
                <a:gd name="T5" fmla="*/ 2 h 5"/>
                <a:gd name="T6" fmla="*/ 2 w 3"/>
                <a:gd name="T7" fmla="*/ 0 h 5"/>
                <a:gd name="T8" fmla="*/ 0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3" y="2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30"/>
            <p:cNvSpPr/>
            <p:nvPr/>
          </p:nvSpPr>
          <p:spPr bwMode="auto">
            <a:xfrm>
              <a:off x="4117" y="982"/>
              <a:ext cx="270" cy="17"/>
            </a:xfrm>
            <a:custGeom>
              <a:avLst/>
              <a:gdLst>
                <a:gd name="T0" fmla="*/ 3 w 112"/>
                <a:gd name="T1" fmla="*/ 0 h 7"/>
                <a:gd name="T2" fmla="*/ 0 w 112"/>
                <a:gd name="T3" fmla="*/ 3 h 7"/>
                <a:gd name="T4" fmla="*/ 3 w 112"/>
                <a:gd name="T5" fmla="*/ 7 h 7"/>
                <a:gd name="T6" fmla="*/ 108 w 112"/>
                <a:gd name="T7" fmla="*/ 7 h 7"/>
                <a:gd name="T8" fmla="*/ 112 w 112"/>
                <a:gd name="T9" fmla="*/ 0 h 7"/>
                <a:gd name="T10" fmla="*/ 3 w 112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7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12" y="0"/>
                    <a:pt x="112" y="0"/>
                    <a:pt x="11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31"/>
            <p:cNvSpPr/>
            <p:nvPr/>
          </p:nvSpPr>
          <p:spPr bwMode="auto">
            <a:xfrm>
              <a:off x="4117" y="929"/>
              <a:ext cx="301" cy="17"/>
            </a:xfrm>
            <a:custGeom>
              <a:avLst/>
              <a:gdLst>
                <a:gd name="T0" fmla="*/ 124 w 125"/>
                <a:gd name="T1" fmla="*/ 0 h 7"/>
                <a:gd name="T2" fmla="*/ 3 w 125"/>
                <a:gd name="T3" fmla="*/ 0 h 7"/>
                <a:gd name="T4" fmla="*/ 0 w 125"/>
                <a:gd name="T5" fmla="*/ 3 h 7"/>
                <a:gd name="T6" fmla="*/ 3 w 125"/>
                <a:gd name="T7" fmla="*/ 7 h 7"/>
                <a:gd name="T8" fmla="*/ 116 w 125"/>
                <a:gd name="T9" fmla="*/ 7 h 7"/>
                <a:gd name="T10" fmla="*/ 125 w 125"/>
                <a:gd name="T11" fmla="*/ 0 h 7"/>
                <a:gd name="T12" fmla="*/ 124 w 12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">
                  <a:moveTo>
                    <a:pt x="1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97" name="矩形 96"/>
          <p:cNvSpPr/>
          <p:nvPr/>
        </p:nvSpPr>
        <p:spPr>
          <a:xfrm>
            <a:off x="5344205" y="2008505"/>
            <a:ext cx="4693285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Calificación y Reseñas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169301" y="4874256"/>
            <a:ext cx="874960" cy="874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387298" y="5016849"/>
            <a:ext cx="4670425" cy="430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H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Foro de usuarios.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5160424" y="3288228"/>
            <a:ext cx="874960" cy="874960"/>
          </a:xfrm>
          <a:prstGeom prst="ellipse">
            <a:avLst/>
          </a:prstGeom>
          <a:solidFill>
            <a:srgbClr val="877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413013" y="3302995"/>
            <a:ext cx="4693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Registro y Login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s-E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nó</a:t>
            </a:r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nimo</a:t>
            </a:r>
            <a:r>
              <a:rPr lang="es-E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397"/>
          <p:cNvSpPr>
            <a:spLocks noEditPoints="1"/>
          </p:cNvSpPr>
          <p:nvPr/>
        </p:nvSpPr>
        <p:spPr bwMode="auto">
          <a:xfrm>
            <a:off x="6237889" y="5214825"/>
            <a:ext cx="240890" cy="262034"/>
          </a:xfrm>
          <a:custGeom>
            <a:avLst/>
            <a:gdLst>
              <a:gd name="T0" fmla="*/ 134 w 134"/>
              <a:gd name="T1" fmla="*/ 146 h 146"/>
              <a:gd name="T2" fmla="*/ 134 w 134"/>
              <a:gd name="T3" fmla="*/ 101 h 146"/>
              <a:gd name="T4" fmla="*/ 115 w 134"/>
              <a:gd name="T5" fmla="*/ 83 h 146"/>
              <a:gd name="T6" fmla="*/ 88 w 134"/>
              <a:gd name="T7" fmla="*/ 83 h 146"/>
              <a:gd name="T8" fmla="*/ 67 w 134"/>
              <a:gd name="T9" fmla="*/ 98 h 146"/>
              <a:gd name="T10" fmla="*/ 46 w 134"/>
              <a:gd name="T11" fmla="*/ 83 h 146"/>
              <a:gd name="T12" fmla="*/ 19 w 134"/>
              <a:gd name="T13" fmla="*/ 83 h 146"/>
              <a:gd name="T14" fmla="*/ 0 w 134"/>
              <a:gd name="T15" fmla="*/ 101 h 146"/>
              <a:gd name="T16" fmla="*/ 0 w 134"/>
              <a:gd name="T17" fmla="*/ 146 h 146"/>
              <a:gd name="T18" fmla="*/ 28 w 134"/>
              <a:gd name="T19" fmla="*/ 146 h 146"/>
              <a:gd name="T20" fmla="*/ 28 w 134"/>
              <a:gd name="T21" fmla="*/ 116 h 146"/>
              <a:gd name="T22" fmla="*/ 36 w 134"/>
              <a:gd name="T23" fmla="*/ 116 h 146"/>
              <a:gd name="T24" fmla="*/ 36 w 134"/>
              <a:gd name="T25" fmla="*/ 146 h 146"/>
              <a:gd name="T26" fmla="*/ 98 w 134"/>
              <a:gd name="T27" fmla="*/ 146 h 146"/>
              <a:gd name="T28" fmla="*/ 98 w 134"/>
              <a:gd name="T29" fmla="*/ 116 h 146"/>
              <a:gd name="T30" fmla="*/ 106 w 134"/>
              <a:gd name="T31" fmla="*/ 116 h 146"/>
              <a:gd name="T32" fmla="*/ 106 w 134"/>
              <a:gd name="T33" fmla="*/ 146 h 146"/>
              <a:gd name="T34" fmla="*/ 134 w 134"/>
              <a:gd name="T35" fmla="*/ 146 h 146"/>
              <a:gd name="T36" fmla="*/ 38 w 134"/>
              <a:gd name="T37" fmla="*/ 51 h 146"/>
              <a:gd name="T38" fmla="*/ 38 w 134"/>
              <a:gd name="T39" fmla="*/ 52 h 146"/>
              <a:gd name="T40" fmla="*/ 66 w 134"/>
              <a:gd name="T41" fmla="*/ 80 h 146"/>
              <a:gd name="T42" fmla="*/ 94 w 134"/>
              <a:gd name="T43" fmla="*/ 52 h 146"/>
              <a:gd name="T44" fmla="*/ 94 w 134"/>
              <a:gd name="T45" fmla="*/ 50 h 146"/>
              <a:gd name="T46" fmla="*/ 122 w 134"/>
              <a:gd name="T47" fmla="*/ 24 h 146"/>
              <a:gd name="T48" fmla="*/ 100 w 134"/>
              <a:gd name="T49" fmla="*/ 25 h 146"/>
              <a:gd name="T50" fmla="*/ 55 w 134"/>
              <a:gd name="T51" fmla="*/ 6 h 146"/>
              <a:gd name="T52" fmla="*/ 28 w 134"/>
              <a:gd name="T53" fmla="*/ 36 h 146"/>
              <a:gd name="T54" fmla="*/ 38 w 134"/>
              <a:gd name="T55" fmla="*/ 5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" h="146">
                <a:moveTo>
                  <a:pt x="134" y="146"/>
                </a:moveTo>
                <a:cubicBezTo>
                  <a:pt x="134" y="101"/>
                  <a:pt x="134" y="101"/>
                  <a:pt x="134" y="101"/>
                </a:cubicBezTo>
                <a:cubicBezTo>
                  <a:pt x="134" y="91"/>
                  <a:pt x="126" y="83"/>
                  <a:pt x="115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67" y="98"/>
                  <a:pt x="67" y="98"/>
                  <a:pt x="67" y="98"/>
                </a:cubicBezTo>
                <a:cubicBezTo>
                  <a:pt x="46" y="83"/>
                  <a:pt x="46" y="83"/>
                  <a:pt x="46" y="83"/>
                </a:cubicBezTo>
                <a:cubicBezTo>
                  <a:pt x="19" y="83"/>
                  <a:pt x="19" y="83"/>
                  <a:pt x="19" y="83"/>
                </a:cubicBezTo>
                <a:cubicBezTo>
                  <a:pt x="9" y="83"/>
                  <a:pt x="0" y="91"/>
                  <a:pt x="0" y="101"/>
                </a:cubicBezTo>
                <a:cubicBezTo>
                  <a:pt x="0" y="146"/>
                  <a:pt x="0" y="146"/>
                  <a:pt x="0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36" y="116"/>
                  <a:pt x="36" y="116"/>
                  <a:pt x="36" y="116"/>
                </a:cubicBezTo>
                <a:cubicBezTo>
                  <a:pt x="36" y="146"/>
                  <a:pt x="36" y="146"/>
                  <a:pt x="36" y="146"/>
                </a:cubicBezTo>
                <a:cubicBezTo>
                  <a:pt x="98" y="146"/>
                  <a:pt x="98" y="146"/>
                  <a:pt x="98" y="146"/>
                </a:cubicBezTo>
                <a:cubicBezTo>
                  <a:pt x="98" y="116"/>
                  <a:pt x="98" y="116"/>
                  <a:pt x="98" y="116"/>
                </a:cubicBezTo>
                <a:cubicBezTo>
                  <a:pt x="106" y="116"/>
                  <a:pt x="106" y="116"/>
                  <a:pt x="106" y="116"/>
                </a:cubicBezTo>
                <a:cubicBezTo>
                  <a:pt x="106" y="146"/>
                  <a:pt x="106" y="146"/>
                  <a:pt x="106" y="146"/>
                </a:cubicBezTo>
                <a:lnTo>
                  <a:pt x="134" y="146"/>
                </a:lnTo>
                <a:close/>
                <a:moveTo>
                  <a:pt x="38" y="51"/>
                </a:moveTo>
                <a:cubicBezTo>
                  <a:pt x="38" y="51"/>
                  <a:pt x="38" y="52"/>
                  <a:pt x="38" y="52"/>
                </a:cubicBezTo>
                <a:cubicBezTo>
                  <a:pt x="38" y="68"/>
                  <a:pt x="50" y="80"/>
                  <a:pt x="66" y="80"/>
                </a:cubicBezTo>
                <a:cubicBezTo>
                  <a:pt x="82" y="80"/>
                  <a:pt x="94" y="68"/>
                  <a:pt x="94" y="52"/>
                </a:cubicBezTo>
                <a:cubicBezTo>
                  <a:pt x="94" y="51"/>
                  <a:pt x="94" y="51"/>
                  <a:pt x="94" y="50"/>
                </a:cubicBezTo>
                <a:cubicBezTo>
                  <a:pt x="123" y="42"/>
                  <a:pt x="122" y="24"/>
                  <a:pt x="122" y="24"/>
                </a:cubicBezTo>
                <a:cubicBezTo>
                  <a:pt x="122" y="24"/>
                  <a:pt x="107" y="35"/>
                  <a:pt x="100" y="25"/>
                </a:cubicBezTo>
                <a:cubicBezTo>
                  <a:pt x="93" y="14"/>
                  <a:pt x="80" y="0"/>
                  <a:pt x="55" y="6"/>
                </a:cubicBezTo>
                <a:cubicBezTo>
                  <a:pt x="37" y="11"/>
                  <a:pt x="29" y="25"/>
                  <a:pt x="28" y="36"/>
                </a:cubicBezTo>
                <a:cubicBezTo>
                  <a:pt x="28" y="43"/>
                  <a:pt x="32" y="48"/>
                  <a:pt x="38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2" name="Freeform 395"/>
          <p:cNvSpPr>
            <a:spLocks noEditPoints="1"/>
          </p:cNvSpPr>
          <p:nvPr/>
        </p:nvSpPr>
        <p:spPr bwMode="auto">
          <a:xfrm>
            <a:off x="5357363" y="5085490"/>
            <a:ext cx="499148" cy="452329"/>
          </a:xfrm>
          <a:custGeom>
            <a:avLst/>
            <a:gdLst>
              <a:gd name="T0" fmla="*/ 268 w 278"/>
              <a:gd name="T1" fmla="*/ 103 h 252"/>
              <a:gd name="T2" fmla="*/ 232 w 278"/>
              <a:gd name="T3" fmla="*/ 101 h 252"/>
              <a:gd name="T4" fmla="*/ 131 w 278"/>
              <a:gd name="T5" fmla="*/ 178 h 252"/>
              <a:gd name="T6" fmla="*/ 84 w 278"/>
              <a:gd name="T7" fmla="*/ 145 h 252"/>
              <a:gd name="T8" fmla="*/ 43 w 278"/>
              <a:gd name="T9" fmla="*/ 145 h 252"/>
              <a:gd name="T10" fmla="*/ 0 w 278"/>
              <a:gd name="T11" fmla="*/ 183 h 252"/>
              <a:gd name="T12" fmla="*/ 0 w 278"/>
              <a:gd name="T13" fmla="*/ 252 h 252"/>
              <a:gd name="T14" fmla="*/ 47 w 278"/>
              <a:gd name="T15" fmla="*/ 252 h 252"/>
              <a:gd name="T16" fmla="*/ 47 w 278"/>
              <a:gd name="T17" fmla="*/ 213 h 252"/>
              <a:gd name="T18" fmla="*/ 62 w 278"/>
              <a:gd name="T19" fmla="*/ 204 h 252"/>
              <a:gd name="T20" fmla="*/ 62 w 278"/>
              <a:gd name="T21" fmla="*/ 252 h 252"/>
              <a:gd name="T22" fmla="*/ 204 w 278"/>
              <a:gd name="T23" fmla="*/ 252 h 252"/>
              <a:gd name="T24" fmla="*/ 203 w 278"/>
              <a:gd name="T25" fmla="*/ 185 h 252"/>
              <a:gd name="T26" fmla="*/ 264 w 278"/>
              <a:gd name="T27" fmla="*/ 139 h 252"/>
              <a:gd name="T28" fmla="*/ 268 w 278"/>
              <a:gd name="T29" fmla="*/ 103 h 252"/>
              <a:gd name="T30" fmla="*/ 132 w 278"/>
              <a:gd name="T31" fmla="*/ 53 h 252"/>
              <a:gd name="T32" fmla="*/ 149 w 278"/>
              <a:gd name="T33" fmla="*/ 79 h 252"/>
              <a:gd name="T34" fmla="*/ 183 w 278"/>
              <a:gd name="T35" fmla="*/ 98 h 252"/>
              <a:gd name="T36" fmla="*/ 158 w 278"/>
              <a:gd name="T37" fmla="*/ 11 h 252"/>
              <a:gd name="T38" fmla="*/ 100 w 278"/>
              <a:gd name="T39" fmla="*/ 15 h 252"/>
              <a:gd name="T40" fmla="*/ 68 w 278"/>
              <a:gd name="T41" fmla="*/ 39 h 252"/>
              <a:gd name="T42" fmla="*/ 44 w 278"/>
              <a:gd name="T43" fmla="*/ 24 h 252"/>
              <a:gd name="T44" fmla="*/ 46 w 278"/>
              <a:gd name="T45" fmla="*/ 53 h 252"/>
              <a:gd name="T46" fmla="*/ 132 w 278"/>
              <a:gd name="T47" fmla="*/ 53 h 252"/>
              <a:gd name="T48" fmla="*/ 126 w 278"/>
              <a:gd name="T49" fmla="*/ 65 h 252"/>
              <a:gd name="T50" fmla="*/ 80 w 278"/>
              <a:gd name="T51" fmla="*/ 72 h 252"/>
              <a:gd name="T52" fmla="*/ 78 w 278"/>
              <a:gd name="T53" fmla="*/ 87 h 252"/>
              <a:gd name="T54" fmla="*/ 129 w 278"/>
              <a:gd name="T55" fmla="*/ 144 h 252"/>
              <a:gd name="T56" fmla="*/ 177 w 278"/>
              <a:gd name="T57" fmla="*/ 107 h 252"/>
              <a:gd name="T58" fmla="*/ 176 w 278"/>
              <a:gd name="T59" fmla="*/ 106 h 252"/>
              <a:gd name="T60" fmla="*/ 142 w 278"/>
              <a:gd name="T61" fmla="*/ 85 h 252"/>
              <a:gd name="T62" fmla="*/ 126 w 278"/>
              <a:gd name="T63" fmla="*/ 65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8" h="252">
                <a:moveTo>
                  <a:pt x="268" y="103"/>
                </a:moveTo>
                <a:cubicBezTo>
                  <a:pt x="259" y="93"/>
                  <a:pt x="243" y="92"/>
                  <a:pt x="232" y="101"/>
                </a:cubicBezTo>
                <a:cubicBezTo>
                  <a:pt x="131" y="178"/>
                  <a:pt x="131" y="178"/>
                  <a:pt x="131" y="178"/>
                </a:cubicBezTo>
                <a:cubicBezTo>
                  <a:pt x="84" y="145"/>
                  <a:pt x="84" y="145"/>
                  <a:pt x="84" y="145"/>
                </a:cubicBezTo>
                <a:cubicBezTo>
                  <a:pt x="43" y="145"/>
                  <a:pt x="43" y="145"/>
                  <a:pt x="43" y="145"/>
                </a:cubicBezTo>
                <a:cubicBezTo>
                  <a:pt x="26" y="145"/>
                  <a:pt x="0" y="159"/>
                  <a:pt x="0" y="183"/>
                </a:cubicBezTo>
                <a:cubicBezTo>
                  <a:pt x="0" y="252"/>
                  <a:pt x="0" y="252"/>
                  <a:pt x="0" y="252"/>
                </a:cubicBezTo>
                <a:cubicBezTo>
                  <a:pt x="47" y="252"/>
                  <a:pt x="47" y="252"/>
                  <a:pt x="47" y="252"/>
                </a:cubicBezTo>
                <a:cubicBezTo>
                  <a:pt x="47" y="252"/>
                  <a:pt x="47" y="228"/>
                  <a:pt x="47" y="213"/>
                </a:cubicBezTo>
                <a:cubicBezTo>
                  <a:pt x="47" y="199"/>
                  <a:pt x="62" y="204"/>
                  <a:pt x="62" y="204"/>
                </a:cubicBezTo>
                <a:cubicBezTo>
                  <a:pt x="62" y="252"/>
                  <a:pt x="62" y="252"/>
                  <a:pt x="62" y="252"/>
                </a:cubicBezTo>
                <a:cubicBezTo>
                  <a:pt x="204" y="252"/>
                  <a:pt x="204" y="252"/>
                  <a:pt x="204" y="252"/>
                </a:cubicBezTo>
                <a:cubicBezTo>
                  <a:pt x="204" y="252"/>
                  <a:pt x="203" y="185"/>
                  <a:pt x="203" y="185"/>
                </a:cubicBezTo>
                <a:cubicBezTo>
                  <a:pt x="264" y="139"/>
                  <a:pt x="264" y="139"/>
                  <a:pt x="264" y="139"/>
                </a:cubicBezTo>
                <a:cubicBezTo>
                  <a:pt x="275" y="131"/>
                  <a:pt x="278" y="113"/>
                  <a:pt x="268" y="103"/>
                </a:cubicBezTo>
                <a:close/>
                <a:moveTo>
                  <a:pt x="132" y="53"/>
                </a:moveTo>
                <a:cubicBezTo>
                  <a:pt x="132" y="53"/>
                  <a:pt x="130" y="60"/>
                  <a:pt x="149" y="79"/>
                </a:cubicBezTo>
                <a:cubicBezTo>
                  <a:pt x="158" y="88"/>
                  <a:pt x="173" y="94"/>
                  <a:pt x="183" y="98"/>
                </a:cubicBezTo>
                <a:cubicBezTo>
                  <a:pt x="209" y="70"/>
                  <a:pt x="198" y="29"/>
                  <a:pt x="158" y="11"/>
                </a:cubicBezTo>
                <a:cubicBezTo>
                  <a:pt x="146" y="6"/>
                  <a:pt x="121" y="0"/>
                  <a:pt x="100" y="15"/>
                </a:cubicBezTo>
                <a:cubicBezTo>
                  <a:pt x="82" y="28"/>
                  <a:pt x="83" y="37"/>
                  <a:pt x="68" y="39"/>
                </a:cubicBezTo>
                <a:cubicBezTo>
                  <a:pt x="52" y="40"/>
                  <a:pt x="44" y="24"/>
                  <a:pt x="44" y="24"/>
                </a:cubicBezTo>
                <a:cubicBezTo>
                  <a:pt x="44" y="24"/>
                  <a:pt x="36" y="40"/>
                  <a:pt x="46" y="53"/>
                </a:cubicBezTo>
                <a:cubicBezTo>
                  <a:pt x="66" y="78"/>
                  <a:pt x="132" y="53"/>
                  <a:pt x="132" y="53"/>
                </a:cubicBezTo>
                <a:close/>
                <a:moveTo>
                  <a:pt x="126" y="65"/>
                </a:moveTo>
                <a:cubicBezTo>
                  <a:pt x="115" y="69"/>
                  <a:pt x="97" y="73"/>
                  <a:pt x="80" y="72"/>
                </a:cubicBezTo>
                <a:cubicBezTo>
                  <a:pt x="79" y="77"/>
                  <a:pt x="78" y="82"/>
                  <a:pt x="78" y="87"/>
                </a:cubicBezTo>
                <a:cubicBezTo>
                  <a:pt x="78" y="118"/>
                  <a:pt x="101" y="144"/>
                  <a:pt x="129" y="144"/>
                </a:cubicBezTo>
                <a:cubicBezTo>
                  <a:pt x="151" y="144"/>
                  <a:pt x="170" y="128"/>
                  <a:pt x="177" y="107"/>
                </a:cubicBezTo>
                <a:cubicBezTo>
                  <a:pt x="176" y="106"/>
                  <a:pt x="176" y="106"/>
                  <a:pt x="176" y="106"/>
                </a:cubicBezTo>
                <a:cubicBezTo>
                  <a:pt x="162" y="100"/>
                  <a:pt x="151" y="93"/>
                  <a:pt x="142" y="85"/>
                </a:cubicBezTo>
                <a:cubicBezTo>
                  <a:pt x="135" y="77"/>
                  <a:pt x="130" y="71"/>
                  <a:pt x="126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rot="1030607">
            <a:off x="5348752" y="3411019"/>
            <a:ext cx="585788" cy="565150"/>
            <a:chOff x="0" y="11113"/>
            <a:chExt cx="585788" cy="565150"/>
          </a:xfrm>
        </p:grpSpPr>
        <p:sp>
          <p:nvSpPr>
            <p:cNvPr id="30" name="Freeform 108"/>
            <p:cNvSpPr/>
            <p:nvPr/>
          </p:nvSpPr>
          <p:spPr bwMode="auto">
            <a:xfrm>
              <a:off x="333375" y="11113"/>
              <a:ext cx="252413" cy="155575"/>
            </a:xfrm>
            <a:custGeom>
              <a:avLst/>
              <a:gdLst>
                <a:gd name="T0" fmla="*/ 3 w 66"/>
                <a:gd name="T1" fmla="*/ 13 h 41"/>
                <a:gd name="T2" fmla="*/ 35 w 66"/>
                <a:gd name="T3" fmla="*/ 17 h 41"/>
                <a:gd name="T4" fmla="*/ 56 w 66"/>
                <a:gd name="T5" fmla="*/ 41 h 41"/>
                <a:gd name="T6" fmla="*/ 66 w 66"/>
                <a:gd name="T7" fmla="*/ 38 h 41"/>
                <a:gd name="T8" fmla="*/ 40 w 66"/>
                <a:gd name="T9" fmla="*/ 8 h 41"/>
                <a:gd name="T10" fmla="*/ 0 w 66"/>
                <a:gd name="T11" fmla="*/ 3 h 41"/>
                <a:gd name="T12" fmla="*/ 3 w 66"/>
                <a:gd name="T13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1">
                  <a:moveTo>
                    <a:pt x="3" y="13"/>
                  </a:moveTo>
                  <a:cubicBezTo>
                    <a:pt x="14" y="11"/>
                    <a:pt x="25" y="12"/>
                    <a:pt x="35" y="17"/>
                  </a:cubicBezTo>
                  <a:cubicBezTo>
                    <a:pt x="44" y="22"/>
                    <a:pt x="52" y="31"/>
                    <a:pt x="56" y="41"/>
                  </a:cubicBezTo>
                  <a:cubicBezTo>
                    <a:pt x="57" y="41"/>
                    <a:pt x="65" y="39"/>
                    <a:pt x="66" y="38"/>
                  </a:cubicBezTo>
                  <a:cubicBezTo>
                    <a:pt x="61" y="25"/>
                    <a:pt x="52" y="14"/>
                    <a:pt x="40" y="8"/>
                  </a:cubicBezTo>
                  <a:cubicBezTo>
                    <a:pt x="27" y="1"/>
                    <a:pt x="13" y="0"/>
                    <a:pt x="0" y="3"/>
                  </a:cubicBezTo>
                  <a:cubicBezTo>
                    <a:pt x="0" y="4"/>
                    <a:pt x="3" y="12"/>
                    <a:pt x="3" y="13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9"/>
            <p:cNvSpPr/>
            <p:nvPr/>
          </p:nvSpPr>
          <p:spPr bwMode="auto">
            <a:xfrm>
              <a:off x="355600" y="87313"/>
              <a:ext cx="149225" cy="103188"/>
            </a:xfrm>
            <a:custGeom>
              <a:avLst/>
              <a:gdLst>
                <a:gd name="T0" fmla="*/ 2 w 39"/>
                <a:gd name="T1" fmla="*/ 11 h 27"/>
                <a:gd name="T2" fmla="*/ 32 w 39"/>
                <a:gd name="T3" fmla="*/ 27 h 27"/>
                <a:gd name="T4" fmla="*/ 39 w 39"/>
                <a:gd name="T5" fmla="*/ 25 h 27"/>
                <a:gd name="T6" fmla="*/ 0 w 39"/>
                <a:gd name="T7" fmla="*/ 4 h 27"/>
                <a:gd name="T8" fmla="*/ 2 w 39"/>
                <a:gd name="T9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">
                  <a:moveTo>
                    <a:pt x="2" y="11"/>
                  </a:moveTo>
                  <a:cubicBezTo>
                    <a:pt x="14" y="8"/>
                    <a:pt x="27" y="16"/>
                    <a:pt x="32" y="27"/>
                  </a:cubicBezTo>
                  <a:cubicBezTo>
                    <a:pt x="33" y="26"/>
                    <a:pt x="38" y="25"/>
                    <a:pt x="39" y="25"/>
                  </a:cubicBezTo>
                  <a:cubicBezTo>
                    <a:pt x="33" y="9"/>
                    <a:pt x="16" y="0"/>
                    <a:pt x="0" y="4"/>
                  </a:cubicBezTo>
                  <a:cubicBezTo>
                    <a:pt x="0" y="5"/>
                    <a:pt x="2" y="10"/>
                    <a:pt x="2" y="1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10"/>
            <p:cNvSpPr>
              <a:spLocks noEditPoints="1"/>
            </p:cNvSpPr>
            <p:nvPr/>
          </p:nvSpPr>
          <p:spPr bwMode="auto">
            <a:xfrm>
              <a:off x="0" y="187325"/>
              <a:ext cx="496888" cy="388938"/>
            </a:xfrm>
            <a:custGeom>
              <a:avLst/>
              <a:gdLst>
                <a:gd name="T0" fmla="*/ 98 w 130"/>
                <a:gd name="T1" fmla="*/ 2 h 102"/>
                <a:gd name="T2" fmla="*/ 11 w 130"/>
                <a:gd name="T3" fmla="*/ 26 h 102"/>
                <a:gd name="T4" fmla="*/ 2 w 130"/>
                <a:gd name="T5" fmla="*/ 42 h 102"/>
                <a:gd name="T6" fmla="*/ 16 w 130"/>
                <a:gd name="T7" fmla="*/ 91 h 102"/>
                <a:gd name="T8" fmla="*/ 32 w 130"/>
                <a:gd name="T9" fmla="*/ 100 h 102"/>
                <a:gd name="T10" fmla="*/ 119 w 130"/>
                <a:gd name="T11" fmla="*/ 75 h 102"/>
                <a:gd name="T12" fmla="*/ 128 w 130"/>
                <a:gd name="T13" fmla="*/ 59 h 102"/>
                <a:gd name="T14" fmla="*/ 114 w 130"/>
                <a:gd name="T15" fmla="*/ 10 h 102"/>
                <a:gd name="T16" fmla="*/ 98 w 130"/>
                <a:gd name="T17" fmla="*/ 2 h 102"/>
                <a:gd name="T18" fmla="*/ 13 w 130"/>
                <a:gd name="T19" fmla="*/ 35 h 102"/>
                <a:gd name="T20" fmla="*/ 100 w 130"/>
                <a:gd name="T21" fmla="*/ 10 h 102"/>
                <a:gd name="T22" fmla="*/ 105 w 130"/>
                <a:gd name="T23" fmla="*/ 11 h 102"/>
                <a:gd name="T24" fmla="*/ 72 w 130"/>
                <a:gd name="T25" fmla="*/ 56 h 102"/>
                <a:gd name="T26" fmla="*/ 63 w 130"/>
                <a:gd name="T27" fmla="*/ 59 h 102"/>
                <a:gd name="T28" fmla="*/ 10 w 130"/>
                <a:gd name="T29" fmla="*/ 38 h 102"/>
                <a:gd name="T30" fmla="*/ 13 w 130"/>
                <a:gd name="T31" fmla="*/ 35 h 102"/>
                <a:gd name="T32" fmla="*/ 117 w 130"/>
                <a:gd name="T33" fmla="*/ 67 h 102"/>
                <a:gd name="T34" fmla="*/ 30 w 130"/>
                <a:gd name="T35" fmla="*/ 92 h 102"/>
                <a:gd name="T36" fmla="*/ 25 w 130"/>
                <a:gd name="T37" fmla="*/ 89 h 102"/>
                <a:gd name="T38" fmla="*/ 13 w 130"/>
                <a:gd name="T39" fmla="*/ 48 h 102"/>
                <a:gd name="T40" fmla="*/ 60 w 130"/>
                <a:gd name="T41" fmla="*/ 67 h 102"/>
                <a:gd name="T42" fmla="*/ 79 w 130"/>
                <a:gd name="T43" fmla="*/ 62 h 102"/>
                <a:gd name="T44" fmla="*/ 108 w 130"/>
                <a:gd name="T45" fmla="*/ 22 h 102"/>
                <a:gd name="T46" fmla="*/ 120 w 130"/>
                <a:gd name="T47" fmla="*/ 61 h 102"/>
                <a:gd name="T48" fmla="*/ 117 w 130"/>
                <a:gd name="T49" fmla="*/ 6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" h="102">
                  <a:moveTo>
                    <a:pt x="98" y="2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4" y="28"/>
                    <a:pt x="0" y="36"/>
                    <a:pt x="2" y="4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8" y="98"/>
                    <a:pt x="25" y="102"/>
                    <a:pt x="32" y="100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26" y="73"/>
                    <a:pt x="130" y="66"/>
                    <a:pt x="128" y="59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12" y="4"/>
                    <a:pt x="105" y="0"/>
                    <a:pt x="98" y="2"/>
                  </a:cubicBezTo>
                  <a:close/>
                  <a:moveTo>
                    <a:pt x="13" y="35"/>
                  </a:moveTo>
                  <a:cubicBezTo>
                    <a:pt x="100" y="10"/>
                    <a:pt x="100" y="10"/>
                    <a:pt x="100" y="10"/>
                  </a:cubicBezTo>
                  <a:cubicBezTo>
                    <a:pt x="102" y="9"/>
                    <a:pt x="104" y="10"/>
                    <a:pt x="105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0" y="59"/>
                    <a:pt x="66" y="60"/>
                    <a:pt x="63" y="5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6"/>
                    <a:pt x="12" y="35"/>
                    <a:pt x="13" y="35"/>
                  </a:cubicBezTo>
                  <a:close/>
                  <a:moveTo>
                    <a:pt x="117" y="67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28" y="92"/>
                    <a:pt x="25" y="91"/>
                    <a:pt x="25" y="8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6" y="70"/>
                    <a:pt x="75" y="67"/>
                    <a:pt x="79" y="6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20" y="64"/>
                    <a:pt x="119" y="66"/>
                    <a:pt x="117" y="6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98" grpId="0" animBg="1"/>
      <p:bldP spid="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3469" y="3082772"/>
            <a:ext cx="2882520" cy="1015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586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7381" y="552754"/>
            <a:ext cx="4702423" cy="5100287"/>
            <a:chOff x="515064" y="389485"/>
            <a:chExt cx="3526817" cy="3825215"/>
          </a:xfr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grpSpPr>
        <p:sp>
          <p:nvSpPr>
            <p:cNvPr id="14" name="矩形 13"/>
            <p:cNvSpPr/>
            <p:nvPr/>
          </p:nvSpPr>
          <p:spPr>
            <a:xfrm rot="1264136">
              <a:off x="515064" y="935468"/>
              <a:ext cx="1790382" cy="2346530"/>
            </a:xfrm>
            <a:prstGeom prst="rect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矩形 14"/>
            <p:cNvSpPr/>
            <p:nvPr/>
          </p:nvSpPr>
          <p:spPr>
            <a:xfrm rot="1800000">
              <a:off x="1169611" y="389485"/>
              <a:ext cx="2407695" cy="31713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 rot="2092963">
              <a:off x="869103" y="1543572"/>
              <a:ext cx="3172778" cy="2671128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8180" y="1819919"/>
              <a:ext cx="3503295" cy="145351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6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UNAH</a:t>
              </a:r>
              <a:endParaRPr lang="en-US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en-US" sz="6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XPERIENCE</a:t>
              </a:r>
              <a:endParaRPr lang="en-US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20941936">
            <a:off x="9550771" y="1166421"/>
            <a:ext cx="1134031" cy="1229980"/>
            <a:chOff x="515064" y="389485"/>
            <a:chExt cx="3526817" cy="3825215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27" name="矩形 26"/>
            <p:cNvSpPr/>
            <p:nvPr/>
          </p:nvSpPr>
          <p:spPr>
            <a:xfrm rot="1264136">
              <a:off x="515064" y="935468"/>
              <a:ext cx="1790382" cy="2346530"/>
            </a:xfrm>
            <a:prstGeom prst="rect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矩形 27"/>
            <p:cNvSpPr/>
            <p:nvPr/>
          </p:nvSpPr>
          <p:spPr>
            <a:xfrm rot="1800000">
              <a:off x="1169611" y="389485"/>
              <a:ext cx="2407695" cy="31713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矩形 28"/>
            <p:cNvSpPr/>
            <p:nvPr/>
          </p:nvSpPr>
          <p:spPr>
            <a:xfrm rot="2092963">
              <a:off x="869103" y="1543572"/>
              <a:ext cx="3172778" cy="2671128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WPS Presentation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微软雅黑</vt:lpstr>
      <vt:lpstr>Droid Sans Fallback</vt:lpstr>
      <vt:lpstr>Arial Unicode MS</vt:lpstr>
      <vt:lpstr>Calibri</vt:lpstr>
      <vt:lpstr>DejaVu Sans</vt:lpstr>
      <vt:lpstr>Calibri Light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vanhelsingx3</cp:lastModifiedBy>
  <cp:revision>28</cp:revision>
  <dcterms:created xsi:type="dcterms:W3CDTF">2020-02-24T15:01:02Z</dcterms:created>
  <dcterms:modified xsi:type="dcterms:W3CDTF">2020-02-24T15:01:02Z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3082-11.1.0.8865</vt:lpwstr>
  </property>
</Properties>
</file>