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9"/>
  </p:notesMasterIdLst>
  <p:sldIdLst>
    <p:sldId id="256" r:id="rId2"/>
    <p:sldId id="258" r:id="rId3"/>
    <p:sldId id="259" r:id="rId4"/>
    <p:sldId id="260" r:id="rId5"/>
    <p:sldId id="266" r:id="rId6"/>
    <p:sldId id="267" r:id="rId7"/>
    <p:sldId id="289" r:id="rId8"/>
    <p:sldId id="290" r:id="rId9"/>
    <p:sldId id="291" r:id="rId10"/>
    <p:sldId id="292" r:id="rId11"/>
    <p:sldId id="293" r:id="rId12"/>
    <p:sldId id="272" r:id="rId13"/>
    <p:sldId id="278" r:id="rId14"/>
    <p:sldId id="282" r:id="rId15"/>
    <p:sldId id="285" r:id="rId16"/>
    <p:sldId id="286" r:id="rId17"/>
    <p:sldId id="288" r:id="rId18"/>
  </p:sldIdLst>
  <p:sldSz cx="9144000" cy="5143500" type="screen16x9"/>
  <p:notesSz cx="6858000" cy="9144000"/>
  <p:embeddedFontLst>
    <p:embeddedFont>
      <p:font typeface="Oswald SemiBold" panose="020B0604020202020204" charset="0"/>
      <p:regular r:id="rId20"/>
      <p:bold r:id="rId21"/>
    </p:embeddedFont>
    <p:embeddedFont>
      <p:font typeface="Barlow Semi Condensed" panose="020B0604020202020204" charset="0"/>
      <p:regular r:id="rId22"/>
      <p:bold r:id="rId23"/>
      <p:italic r:id="rId24"/>
      <p:boldItalic r:id="rId25"/>
    </p:embeddedFont>
    <p:embeddedFont>
      <p:font typeface="Oswald Medium" panose="020B0604020202020204" charset="0"/>
      <p:regular r:id="rId26"/>
      <p:bold r:id="rId27"/>
    </p:embeddedFont>
    <p:embeddedFont>
      <p:font typeface="Fjalla One" panose="020B0604020202020204" charset="0"/>
      <p:regular r:id="rId28"/>
    </p:embeddedFont>
    <p:embeddedFont>
      <p:font typeface="Roboto" panose="020B0604020202020204" charset="0"/>
      <p:regular r:id="rId29"/>
      <p:bold r:id="rId30"/>
      <p:italic r:id="rId31"/>
      <p:boldItalic r:id="rId32"/>
    </p:embeddedFont>
    <p:embeddedFont>
      <p:font typeface="Barlow Semi Condensed Medium"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6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B722EA-2A92-4F1C-8D50-5B86468384BC}">
  <a:tblStyle styleId="{17B722EA-2A92-4F1C-8D50-5B86468384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5327E11-2F98-4A75-BE5B-AFC56CDDEC5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08" d="100"/>
          <a:sy n="108" d="100"/>
        </p:scale>
        <p:origin x="974"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8099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443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130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035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aaff169db5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aaff169db5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17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a12fb63ab0_0_2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a12fb63ab0_0_2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282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0"/>
        <p:cNvGrpSpPr/>
        <p:nvPr/>
      </p:nvGrpSpPr>
      <p:grpSpPr>
        <a:xfrm>
          <a:off x="0" y="0"/>
          <a:ext cx="0" cy="0"/>
          <a:chOff x="0" y="0"/>
          <a:chExt cx="0" cy="0"/>
        </a:xfrm>
      </p:grpSpPr>
      <p:sp>
        <p:nvSpPr>
          <p:cNvPr id="2151" name="Google Shape;2151;ga2af63f82b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2" name="Google Shape;2152;ga2af63f82b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712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aaff169db5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aaff169db5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ga12fb63ab0_0_2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1" name="Google Shape;2281;ga12fb63ab0_0_2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655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gac248d9ce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6" name="Google Shape;2856;gac248d9ce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46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7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2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66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85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a9b9cfb6b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a9b9cfb6b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60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90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08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28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1"/>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5550" y="2783300"/>
            <a:ext cx="181600" cy="207475"/>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638964" y="429610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606" y="4470150"/>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78850" y="440475"/>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47325" y="1888000"/>
            <a:ext cx="1090800" cy="8481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1601" flipH="1">
            <a:off x="6636974" y="4607028"/>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8_1_1">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72" name="Google Shape;272;p25"/>
          <p:cNvSpPr/>
          <p:nvPr/>
        </p:nvSpPr>
        <p:spPr>
          <a:xfrm rot="5400000" flipH="1">
            <a:off x="7586066"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rot="5400000" flipH="1">
            <a:off x="8595216" y="1103188"/>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flipH="1">
            <a:off x="6372268"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flipH="1">
            <a:off x="7130279"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flipH="1">
            <a:off x="8298752" y="1255651"/>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flipH="1">
            <a:off x="6912752"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flipH="1">
            <a:off x="9012133"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flipH="1">
            <a:off x="8233974" y="1039042"/>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rot="5400000" flipH="1">
            <a:off x="7180191"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flipH="1">
            <a:off x="6663523"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rot="5400000" flipH="1">
            <a:off x="7898766" y="5588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rot="5400000" flipH="1">
            <a:off x="8545777"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rot="5400000" flipH="1">
            <a:off x="7784466" y="48396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1349825" y="4395799"/>
            <a:ext cx="2684761" cy="1532090"/>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296140" y="4548126"/>
            <a:ext cx="415103" cy="474465"/>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8_1_1_1_1_1">
    <p:spTree>
      <p:nvGrpSpPr>
        <p:cNvPr id="1" name="Shape 358"/>
        <p:cNvGrpSpPr/>
        <p:nvPr/>
      </p:nvGrpSpPr>
      <p:grpSpPr>
        <a:xfrm>
          <a:off x="0" y="0"/>
          <a:ext cx="0" cy="0"/>
          <a:chOff x="0" y="0"/>
          <a:chExt cx="0" cy="0"/>
        </a:xfrm>
      </p:grpSpPr>
      <p:sp>
        <p:nvSpPr>
          <p:cNvPr id="359" name="Google Shape;359;p3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0" name="Google Shape;360;p31"/>
          <p:cNvSpPr/>
          <p:nvPr/>
        </p:nvSpPr>
        <p:spPr>
          <a:xfrm rot="5400000" flipH="1">
            <a:off x="7493498"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rot="5400000" flipH="1">
            <a:off x="8502648" y="1103188"/>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flipH="1">
            <a:off x="6279700"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flipH="1">
            <a:off x="7037711"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flipH="1">
            <a:off x="8206184" y="1255651"/>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flipH="1">
            <a:off x="6820184"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flipH="1">
            <a:off x="891956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flipH="1">
            <a:off x="8141407" y="1039042"/>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rot="5400000" flipH="1">
            <a:off x="7087623"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flipH="1">
            <a:off x="6570955"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rot="5400000" flipH="1">
            <a:off x="7806198" y="5588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rot="5400000" flipH="1">
            <a:off x="8453209"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rot="5400000" flipH="1">
            <a:off x="7691898" y="48396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txBox="1">
            <a:spLocks noGrp="1"/>
          </p:cNvSpPr>
          <p:nvPr>
            <p:ph type="subTitle" idx="1"/>
          </p:nvPr>
        </p:nvSpPr>
        <p:spPr>
          <a:xfrm>
            <a:off x="5253900" y="1885950"/>
            <a:ext cx="3051900" cy="141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CUSTOM_9">
    <p:spTree>
      <p:nvGrpSpPr>
        <p:cNvPr id="1" name="Shape 374"/>
        <p:cNvGrpSpPr/>
        <p:nvPr/>
      </p:nvGrpSpPr>
      <p:grpSpPr>
        <a:xfrm>
          <a:off x="0" y="0"/>
          <a:ext cx="0" cy="0"/>
          <a:chOff x="0" y="0"/>
          <a:chExt cx="0" cy="0"/>
        </a:xfrm>
      </p:grpSpPr>
      <p:sp>
        <p:nvSpPr>
          <p:cNvPr id="375" name="Google Shape;375;p32"/>
          <p:cNvSpPr/>
          <p:nvPr/>
        </p:nvSpPr>
        <p:spPr>
          <a:xfrm>
            <a:off x="-38100" y="838200"/>
            <a:ext cx="9182100" cy="3295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txBox="1">
            <a:spLocks noGrp="1"/>
          </p:cNvSpPr>
          <p:nvPr>
            <p:ph type="ctrTitle"/>
          </p:nvPr>
        </p:nvSpPr>
        <p:spPr>
          <a:xfrm>
            <a:off x="747450" y="1056600"/>
            <a:ext cx="4815300" cy="2763600"/>
          </a:xfrm>
          <a:prstGeom prst="rect">
            <a:avLst/>
          </a:prstGeom>
        </p:spPr>
        <p:txBody>
          <a:bodyPr spcFirstLastPara="1" wrap="square" lIns="91425" tIns="0" rIns="91425" bIns="91425" anchor="b" anchorCtr="0">
            <a:noAutofit/>
          </a:bodyPr>
          <a:lstStyle>
            <a:lvl1pPr lvl="0" rtl="0">
              <a:lnSpc>
                <a:spcPct val="90000"/>
              </a:lnSpc>
              <a:spcBef>
                <a:spcPts val="0"/>
              </a:spcBef>
              <a:spcAft>
                <a:spcPts val="0"/>
              </a:spcAft>
              <a:buClr>
                <a:schemeClr val="lt2"/>
              </a:buClr>
              <a:buSzPts val="8300"/>
              <a:buNone/>
              <a:defRPr sz="8300">
                <a:solidFill>
                  <a:schemeClr val="lt2"/>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377" name="Google Shape;377;p32"/>
          <p:cNvSpPr/>
          <p:nvPr/>
        </p:nvSpPr>
        <p:spPr>
          <a:xfrm rot="5400000">
            <a:off x="7702605" y="327998"/>
            <a:ext cx="1846110" cy="1058814"/>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123636" y="214382"/>
            <a:ext cx="1409100" cy="12480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rot="1825991" flipH="1">
            <a:off x="8401661" y="1367537"/>
            <a:ext cx="723684" cy="412078"/>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2464873" y="3773130"/>
            <a:ext cx="4884228" cy="2787254"/>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90348" y="4325273"/>
            <a:ext cx="509854" cy="582766"/>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sources">
  <p:cSld name="CUSTOM_12">
    <p:spTree>
      <p:nvGrpSpPr>
        <p:cNvPr id="1" name="Shape 385"/>
        <p:cNvGrpSpPr/>
        <p:nvPr/>
      </p:nvGrpSpPr>
      <p:grpSpPr>
        <a:xfrm>
          <a:off x="0" y="0"/>
          <a:ext cx="0" cy="0"/>
          <a:chOff x="0" y="0"/>
          <a:chExt cx="0" cy="0"/>
        </a:xfrm>
      </p:grpSpPr>
      <p:sp>
        <p:nvSpPr>
          <p:cNvPr id="386" name="Google Shape;386;p3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87" name="Google Shape;387;p34"/>
          <p:cNvSpPr/>
          <p:nvPr/>
        </p:nvSpPr>
        <p:spPr>
          <a:xfrm rot="-5400000">
            <a:off x="8319527" y="413775"/>
            <a:ext cx="1650600" cy="14652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8613704" y="1678420"/>
            <a:ext cx="248287" cy="284155"/>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rot="-5400000">
            <a:off x="7876306" y="389198"/>
            <a:ext cx="1156800" cy="58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rot="-3539163" flipH="1">
            <a:off x="7800471" y="-342745"/>
            <a:ext cx="1874699" cy="105689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rot="10800000" flipH="1">
            <a:off x="-7644" y="4382989"/>
            <a:ext cx="1326127" cy="760509"/>
          </a:xfrm>
          <a:custGeom>
            <a:avLst/>
            <a:gdLst/>
            <a:ahLst/>
            <a:cxnLst/>
            <a:rect l="l" t="t" r="r" b="b"/>
            <a:pathLst>
              <a:path w="51817" h="29719" extrusionOk="0">
                <a:moveTo>
                  <a:pt x="1" y="1"/>
                </a:moveTo>
                <a:lnTo>
                  <a:pt x="1" y="29719"/>
                </a:lnTo>
                <a:lnTo>
                  <a:pt x="51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241896" y="4492420"/>
            <a:ext cx="333872" cy="38146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txBox="1">
            <a:spLocks noGrp="1"/>
          </p:cNvSpPr>
          <p:nvPr>
            <p:ph type="body" idx="1"/>
          </p:nvPr>
        </p:nvSpPr>
        <p:spPr>
          <a:xfrm>
            <a:off x="1652750" y="1246850"/>
            <a:ext cx="2133300" cy="3524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atin typeface="Barlow Semi Condensed"/>
                <a:ea typeface="Barlow Semi Condensed"/>
                <a:cs typeface="Barlow Semi Condensed"/>
                <a:sym typeface="Barlow Semi Condensed"/>
              </a:defRPr>
            </a:lvl1pPr>
            <a:lvl2pPr marL="914400" lvl="1" indent="-317500" rtl="0">
              <a:spcBef>
                <a:spcPts val="1600"/>
              </a:spcBef>
              <a:spcAft>
                <a:spcPts val="0"/>
              </a:spcAft>
              <a:buSzPts val="1400"/>
              <a:buChar char="○"/>
              <a:defRPr>
                <a:latin typeface="Barlow Semi Condensed"/>
                <a:ea typeface="Barlow Semi Condensed"/>
                <a:cs typeface="Barlow Semi Condensed"/>
                <a:sym typeface="Barlow Semi Condensed"/>
              </a:defRPr>
            </a:lvl2pPr>
            <a:lvl3pPr marL="1371600" lvl="2" indent="-317500" rtl="0">
              <a:spcBef>
                <a:spcPts val="1600"/>
              </a:spcBef>
              <a:spcAft>
                <a:spcPts val="0"/>
              </a:spcAft>
              <a:buSzPts val="1400"/>
              <a:buChar char="■"/>
              <a:defRPr>
                <a:latin typeface="Barlow Semi Condensed"/>
                <a:ea typeface="Barlow Semi Condensed"/>
                <a:cs typeface="Barlow Semi Condensed"/>
                <a:sym typeface="Barlow Semi Condensed"/>
              </a:defRPr>
            </a:lvl3pPr>
            <a:lvl4pPr marL="1828800" lvl="3" indent="-317500" rtl="0">
              <a:spcBef>
                <a:spcPts val="1600"/>
              </a:spcBef>
              <a:spcAft>
                <a:spcPts val="0"/>
              </a:spcAft>
              <a:buSzPts val="1400"/>
              <a:buChar char="●"/>
              <a:defRPr>
                <a:latin typeface="Barlow Semi Condensed"/>
                <a:ea typeface="Barlow Semi Condensed"/>
                <a:cs typeface="Barlow Semi Condensed"/>
                <a:sym typeface="Barlow Semi Condensed"/>
              </a:defRPr>
            </a:lvl4pPr>
            <a:lvl5pPr marL="2286000" lvl="4" indent="-317500" rtl="0">
              <a:spcBef>
                <a:spcPts val="1600"/>
              </a:spcBef>
              <a:spcAft>
                <a:spcPts val="0"/>
              </a:spcAft>
              <a:buSzPts val="1400"/>
              <a:buChar char="○"/>
              <a:defRPr>
                <a:latin typeface="Barlow Semi Condensed"/>
                <a:ea typeface="Barlow Semi Condensed"/>
                <a:cs typeface="Barlow Semi Condensed"/>
                <a:sym typeface="Barlow Semi Condensed"/>
              </a:defRPr>
            </a:lvl5pPr>
            <a:lvl6pPr marL="2743200" lvl="5" indent="-317500" rtl="0">
              <a:spcBef>
                <a:spcPts val="1600"/>
              </a:spcBef>
              <a:spcAft>
                <a:spcPts val="0"/>
              </a:spcAft>
              <a:buSzPts val="1400"/>
              <a:buChar char="■"/>
              <a:defRPr>
                <a:latin typeface="Barlow Semi Condensed"/>
                <a:ea typeface="Barlow Semi Condensed"/>
                <a:cs typeface="Barlow Semi Condensed"/>
                <a:sym typeface="Barlow Semi Condensed"/>
              </a:defRPr>
            </a:lvl6pPr>
            <a:lvl7pPr marL="3200400" lvl="6" indent="-317500" rtl="0">
              <a:spcBef>
                <a:spcPts val="1600"/>
              </a:spcBef>
              <a:spcAft>
                <a:spcPts val="0"/>
              </a:spcAft>
              <a:buSzPts val="1400"/>
              <a:buChar char="●"/>
              <a:defRPr>
                <a:latin typeface="Barlow Semi Condensed"/>
                <a:ea typeface="Barlow Semi Condensed"/>
                <a:cs typeface="Barlow Semi Condensed"/>
                <a:sym typeface="Barlow Semi Condensed"/>
              </a:defRPr>
            </a:lvl7pPr>
            <a:lvl8pPr marL="3657600" lvl="7" indent="-317500" rtl="0">
              <a:spcBef>
                <a:spcPts val="1600"/>
              </a:spcBef>
              <a:spcAft>
                <a:spcPts val="0"/>
              </a:spcAft>
              <a:buSzPts val="1400"/>
              <a:buChar char="○"/>
              <a:defRPr>
                <a:latin typeface="Barlow Semi Condensed"/>
                <a:ea typeface="Barlow Semi Condensed"/>
                <a:cs typeface="Barlow Semi Condensed"/>
                <a:sym typeface="Barlow Semi Condensed"/>
              </a:defRPr>
            </a:lvl8pPr>
            <a:lvl9pPr marL="4114800" lvl="8" indent="-3175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a:endParaRPr/>
          </a:p>
        </p:txBody>
      </p:sp>
      <p:sp>
        <p:nvSpPr>
          <p:cNvPr id="394" name="Google Shape;394;p34"/>
          <p:cNvSpPr txBox="1">
            <a:spLocks noGrp="1"/>
          </p:cNvSpPr>
          <p:nvPr>
            <p:ph type="body" idx="2"/>
          </p:nvPr>
        </p:nvSpPr>
        <p:spPr>
          <a:xfrm>
            <a:off x="4296525" y="1246850"/>
            <a:ext cx="3190200" cy="3524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atin typeface="Barlow Semi Condensed"/>
                <a:ea typeface="Barlow Semi Condensed"/>
                <a:cs typeface="Barlow Semi Condensed"/>
                <a:sym typeface="Barlow Semi Condensed"/>
              </a:defRPr>
            </a:lvl1pPr>
            <a:lvl2pPr marL="914400" lvl="1" indent="-317500" rtl="0">
              <a:spcBef>
                <a:spcPts val="1600"/>
              </a:spcBef>
              <a:spcAft>
                <a:spcPts val="0"/>
              </a:spcAft>
              <a:buSzPts val="1400"/>
              <a:buChar char="○"/>
              <a:defRPr>
                <a:latin typeface="Barlow Semi Condensed"/>
                <a:ea typeface="Barlow Semi Condensed"/>
                <a:cs typeface="Barlow Semi Condensed"/>
                <a:sym typeface="Barlow Semi Condensed"/>
              </a:defRPr>
            </a:lvl2pPr>
            <a:lvl3pPr marL="1371600" lvl="2" indent="-317500" rtl="0">
              <a:spcBef>
                <a:spcPts val="1600"/>
              </a:spcBef>
              <a:spcAft>
                <a:spcPts val="0"/>
              </a:spcAft>
              <a:buSzPts val="1400"/>
              <a:buChar char="■"/>
              <a:defRPr>
                <a:latin typeface="Barlow Semi Condensed"/>
                <a:ea typeface="Barlow Semi Condensed"/>
                <a:cs typeface="Barlow Semi Condensed"/>
                <a:sym typeface="Barlow Semi Condensed"/>
              </a:defRPr>
            </a:lvl3pPr>
            <a:lvl4pPr marL="1828800" lvl="3" indent="-317500" rtl="0">
              <a:spcBef>
                <a:spcPts val="1600"/>
              </a:spcBef>
              <a:spcAft>
                <a:spcPts val="0"/>
              </a:spcAft>
              <a:buSzPts val="1400"/>
              <a:buChar char="●"/>
              <a:defRPr>
                <a:latin typeface="Barlow Semi Condensed"/>
                <a:ea typeface="Barlow Semi Condensed"/>
                <a:cs typeface="Barlow Semi Condensed"/>
                <a:sym typeface="Barlow Semi Condensed"/>
              </a:defRPr>
            </a:lvl4pPr>
            <a:lvl5pPr marL="2286000" lvl="4" indent="-317500" rtl="0">
              <a:spcBef>
                <a:spcPts val="1600"/>
              </a:spcBef>
              <a:spcAft>
                <a:spcPts val="0"/>
              </a:spcAft>
              <a:buSzPts val="1400"/>
              <a:buChar char="○"/>
              <a:defRPr>
                <a:latin typeface="Barlow Semi Condensed"/>
                <a:ea typeface="Barlow Semi Condensed"/>
                <a:cs typeface="Barlow Semi Condensed"/>
                <a:sym typeface="Barlow Semi Condensed"/>
              </a:defRPr>
            </a:lvl5pPr>
            <a:lvl6pPr marL="2743200" lvl="5" indent="-317500" rtl="0">
              <a:spcBef>
                <a:spcPts val="1600"/>
              </a:spcBef>
              <a:spcAft>
                <a:spcPts val="0"/>
              </a:spcAft>
              <a:buSzPts val="1400"/>
              <a:buChar char="■"/>
              <a:defRPr>
                <a:latin typeface="Barlow Semi Condensed"/>
                <a:ea typeface="Barlow Semi Condensed"/>
                <a:cs typeface="Barlow Semi Condensed"/>
                <a:sym typeface="Barlow Semi Condensed"/>
              </a:defRPr>
            </a:lvl6pPr>
            <a:lvl7pPr marL="3200400" lvl="6" indent="-317500" rtl="0">
              <a:spcBef>
                <a:spcPts val="1600"/>
              </a:spcBef>
              <a:spcAft>
                <a:spcPts val="0"/>
              </a:spcAft>
              <a:buSzPts val="1400"/>
              <a:buChar char="●"/>
              <a:defRPr>
                <a:latin typeface="Barlow Semi Condensed"/>
                <a:ea typeface="Barlow Semi Condensed"/>
                <a:cs typeface="Barlow Semi Condensed"/>
                <a:sym typeface="Barlow Semi Condensed"/>
              </a:defRPr>
            </a:lvl7pPr>
            <a:lvl8pPr marL="3657600" lvl="7" indent="-317500" rtl="0">
              <a:spcBef>
                <a:spcPts val="1600"/>
              </a:spcBef>
              <a:spcAft>
                <a:spcPts val="0"/>
              </a:spcAft>
              <a:buSzPts val="1400"/>
              <a:buChar char="○"/>
              <a:defRPr>
                <a:latin typeface="Barlow Semi Condensed"/>
                <a:ea typeface="Barlow Semi Condensed"/>
                <a:cs typeface="Barlow Semi Condensed"/>
                <a:sym typeface="Barlow Semi Condensed"/>
              </a:defRPr>
            </a:lvl8pPr>
            <a:lvl9pPr marL="4114800" lvl="8" indent="-3175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ctrTitle"/>
          </p:nvPr>
        </p:nvSpPr>
        <p:spPr>
          <a:xfrm>
            <a:off x="5304750" y="2925700"/>
            <a:ext cx="3128700" cy="125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2400"/>
              <a:buNone/>
              <a:defRPr sz="4800">
                <a:solidFill>
                  <a:schemeClr val="l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3"/>
          <p:cNvSpPr txBox="1">
            <a:spLocks noGrp="1"/>
          </p:cNvSpPr>
          <p:nvPr>
            <p:ph type="subTitle" idx="1"/>
          </p:nvPr>
        </p:nvSpPr>
        <p:spPr>
          <a:xfrm>
            <a:off x="5667825" y="4029225"/>
            <a:ext cx="2765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 name="Google Shape;23;p3"/>
          <p:cNvSpPr txBox="1">
            <a:spLocks noGrp="1"/>
          </p:cNvSpPr>
          <p:nvPr>
            <p:ph type="title" idx="2" hasCustomPrompt="1"/>
          </p:nvPr>
        </p:nvSpPr>
        <p:spPr>
          <a:xfrm>
            <a:off x="6725025" y="1471085"/>
            <a:ext cx="1708500" cy="13716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5500"/>
              <a:buNone/>
              <a:defRPr sz="10400"/>
            </a:lvl1pPr>
            <a:lvl2pPr lvl="1"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24" name="Google Shape;24;p3"/>
          <p:cNvSpPr/>
          <p:nvPr/>
        </p:nvSpPr>
        <p:spPr>
          <a:xfrm flipH="1">
            <a:off x="5188703" y="628026"/>
            <a:ext cx="310997" cy="354197"/>
          </a:xfrm>
          <a:custGeom>
            <a:avLst/>
            <a:gdLst/>
            <a:ahLst/>
            <a:cxnLst/>
            <a:rect l="l" t="t" r="r" b="b"/>
            <a:pathLst>
              <a:path w="4371" h="4978" extrusionOk="0">
                <a:moveTo>
                  <a:pt x="4371" y="0"/>
                </a:moveTo>
                <a:lnTo>
                  <a:pt x="1" y="2465"/>
                </a:lnTo>
                <a:lnTo>
                  <a:pt x="4371" y="4977"/>
                </a:lnTo>
                <a:lnTo>
                  <a:pt x="437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373429" y="168477"/>
            <a:ext cx="690551" cy="788764"/>
          </a:xfrm>
          <a:custGeom>
            <a:avLst/>
            <a:gdLst/>
            <a:ahLst/>
            <a:cxnLst/>
            <a:rect l="l" t="t" r="r" b="b"/>
            <a:pathLst>
              <a:path w="15574" h="17789" extrusionOk="0">
                <a:moveTo>
                  <a:pt x="0" y="1"/>
                </a:moveTo>
                <a:lnTo>
                  <a:pt x="0" y="17789"/>
                </a:lnTo>
                <a:lnTo>
                  <a:pt x="15574" y="88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831263" y="144023"/>
            <a:ext cx="1200550" cy="685807"/>
          </a:xfrm>
          <a:custGeom>
            <a:avLst/>
            <a:gdLst/>
            <a:ahLst/>
            <a:cxnLst/>
            <a:rect l="l" t="t" r="r" b="b"/>
            <a:pathLst>
              <a:path w="27076" h="15467" extrusionOk="0">
                <a:moveTo>
                  <a:pt x="13538" y="1"/>
                </a:moveTo>
                <a:lnTo>
                  <a:pt x="1" y="7645"/>
                </a:lnTo>
                <a:lnTo>
                  <a:pt x="13538" y="15467"/>
                </a:lnTo>
                <a:lnTo>
                  <a:pt x="27076" y="7645"/>
                </a:lnTo>
                <a:lnTo>
                  <a:pt x="13538" y="1"/>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551756">
            <a:off x="4891715" y="90762"/>
            <a:ext cx="1000217" cy="565307"/>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9" name="Google Shape;59;p7"/>
          <p:cNvSpPr txBox="1">
            <a:spLocks noGrp="1"/>
          </p:cNvSpPr>
          <p:nvPr>
            <p:ph type="body" idx="1"/>
          </p:nvPr>
        </p:nvSpPr>
        <p:spPr>
          <a:xfrm>
            <a:off x="724800" y="2150500"/>
            <a:ext cx="4286100" cy="245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0B5670"/>
              </a:buClr>
              <a:buSzPts val="1200"/>
              <a:buChar char="●"/>
              <a:defRPr sz="1600"/>
            </a:lvl1pPr>
            <a:lvl2pPr marL="914400" lvl="1" indent="-304800" rtl="0">
              <a:spcBef>
                <a:spcPts val="1600"/>
              </a:spcBef>
              <a:spcAft>
                <a:spcPts val="0"/>
              </a:spcAft>
              <a:buClr>
                <a:srgbClr val="0B5670"/>
              </a:buClr>
              <a:buSzPts val="1200"/>
              <a:buChar char="○"/>
              <a:defRPr sz="1200"/>
            </a:lvl2pPr>
            <a:lvl3pPr marL="1371600" lvl="2" indent="-304800" rtl="0">
              <a:spcBef>
                <a:spcPts val="1600"/>
              </a:spcBef>
              <a:spcAft>
                <a:spcPts val="0"/>
              </a:spcAft>
              <a:buClr>
                <a:srgbClr val="0B5670"/>
              </a:buClr>
              <a:buSzPts val="1200"/>
              <a:buChar char="■"/>
              <a:defRPr sz="1200"/>
            </a:lvl3pPr>
            <a:lvl4pPr marL="1828800" lvl="3" indent="-304800" rtl="0">
              <a:spcBef>
                <a:spcPts val="1600"/>
              </a:spcBef>
              <a:spcAft>
                <a:spcPts val="0"/>
              </a:spcAft>
              <a:buClr>
                <a:srgbClr val="0B5670"/>
              </a:buClr>
              <a:buSzPts val="1200"/>
              <a:buChar char="●"/>
              <a:defRPr sz="1200"/>
            </a:lvl4pPr>
            <a:lvl5pPr marL="2286000" lvl="4" indent="-304800" rtl="0">
              <a:spcBef>
                <a:spcPts val="1600"/>
              </a:spcBef>
              <a:spcAft>
                <a:spcPts val="0"/>
              </a:spcAft>
              <a:buClr>
                <a:srgbClr val="0B5670"/>
              </a:buClr>
              <a:buSzPts val="1200"/>
              <a:buChar char="○"/>
              <a:defRPr sz="1200"/>
            </a:lvl5pPr>
            <a:lvl6pPr marL="2743200" lvl="5" indent="-304800" rtl="0">
              <a:spcBef>
                <a:spcPts val="1600"/>
              </a:spcBef>
              <a:spcAft>
                <a:spcPts val="0"/>
              </a:spcAft>
              <a:buClr>
                <a:srgbClr val="0B5670"/>
              </a:buClr>
              <a:buSzPts val="1200"/>
              <a:buChar char="■"/>
              <a:defRPr sz="1200"/>
            </a:lvl6pPr>
            <a:lvl7pPr marL="3200400" lvl="6" indent="-304800" rtl="0">
              <a:spcBef>
                <a:spcPts val="1600"/>
              </a:spcBef>
              <a:spcAft>
                <a:spcPts val="0"/>
              </a:spcAft>
              <a:buClr>
                <a:srgbClr val="0B5670"/>
              </a:buClr>
              <a:buSzPts val="1200"/>
              <a:buChar char="●"/>
              <a:defRPr sz="1200"/>
            </a:lvl7pPr>
            <a:lvl8pPr marL="3657600" lvl="7" indent="-304800" rtl="0">
              <a:spcBef>
                <a:spcPts val="1600"/>
              </a:spcBef>
              <a:spcAft>
                <a:spcPts val="0"/>
              </a:spcAft>
              <a:buClr>
                <a:srgbClr val="0B5670"/>
              </a:buClr>
              <a:buSzPts val="1200"/>
              <a:buChar char="○"/>
              <a:defRPr sz="1200"/>
            </a:lvl8pPr>
            <a:lvl9pPr marL="4114800" lvl="8" indent="-304800" rtl="0">
              <a:spcBef>
                <a:spcPts val="1600"/>
              </a:spcBef>
              <a:spcAft>
                <a:spcPts val="1600"/>
              </a:spcAft>
              <a:buClr>
                <a:srgbClr val="0B5670"/>
              </a:buClr>
              <a:buSzPts val="1200"/>
              <a:buChar char="■"/>
              <a:defRPr sz="1200"/>
            </a:lvl9pPr>
          </a:lstStyle>
          <a:p>
            <a:endParaRPr/>
          </a:p>
        </p:txBody>
      </p:sp>
      <p:sp>
        <p:nvSpPr>
          <p:cNvPr id="60" name="Google Shape;60;p7"/>
          <p:cNvSpPr/>
          <p:nvPr/>
        </p:nvSpPr>
        <p:spPr>
          <a:xfrm rot="10800000" flipH="1">
            <a:off x="-199774" y="-328465"/>
            <a:ext cx="2035800" cy="6567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5400000" flipH="1">
            <a:off x="609204" y="159295"/>
            <a:ext cx="330592" cy="378351"/>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7144786" y="503397"/>
            <a:ext cx="1233851" cy="704854"/>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hasCustomPrompt="1"/>
          </p:nvPr>
        </p:nvSpPr>
        <p:spPr>
          <a:xfrm>
            <a:off x="570850"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2" name="Google Shape;132;p13"/>
          <p:cNvSpPr txBox="1">
            <a:spLocks noGrp="1"/>
          </p:cNvSpPr>
          <p:nvPr>
            <p:ph type="title" idx="2" hasCustomPrompt="1"/>
          </p:nvPr>
        </p:nvSpPr>
        <p:spPr>
          <a:xfrm>
            <a:off x="570850"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3" name="Google Shape;133;p13"/>
          <p:cNvSpPr txBox="1">
            <a:spLocks noGrp="1"/>
          </p:cNvSpPr>
          <p:nvPr>
            <p:ph type="title" idx="3" hasCustomPrompt="1"/>
          </p:nvPr>
        </p:nvSpPr>
        <p:spPr>
          <a:xfrm>
            <a:off x="4707975"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4" name="Google Shape;134;p13"/>
          <p:cNvSpPr txBox="1">
            <a:spLocks noGrp="1"/>
          </p:cNvSpPr>
          <p:nvPr>
            <p:ph type="title" idx="4" hasCustomPrompt="1"/>
          </p:nvPr>
        </p:nvSpPr>
        <p:spPr>
          <a:xfrm>
            <a:off x="4694675"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5" name="Google Shape;135;p13"/>
          <p:cNvSpPr txBox="1">
            <a:spLocks noGrp="1"/>
          </p:cNvSpPr>
          <p:nvPr>
            <p:ph type="subTitle" idx="1"/>
          </p:nvPr>
        </p:nvSpPr>
        <p:spPr>
          <a:xfrm flipH="1">
            <a:off x="184745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6" name="Google Shape;136;p13"/>
          <p:cNvSpPr txBox="1">
            <a:spLocks noGrp="1"/>
          </p:cNvSpPr>
          <p:nvPr>
            <p:ph type="subTitle" idx="5"/>
          </p:nvPr>
        </p:nvSpPr>
        <p:spPr>
          <a:xfrm>
            <a:off x="184745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7" name="Google Shape;137;p13"/>
          <p:cNvSpPr txBox="1">
            <a:spLocks noGrp="1"/>
          </p:cNvSpPr>
          <p:nvPr>
            <p:ph type="subTitle" idx="6"/>
          </p:nvPr>
        </p:nvSpPr>
        <p:spPr>
          <a:xfrm flipH="1">
            <a:off x="1847375"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8" name="Google Shape;138;p13"/>
          <p:cNvSpPr txBox="1">
            <a:spLocks noGrp="1"/>
          </p:cNvSpPr>
          <p:nvPr>
            <p:ph type="subTitle" idx="7"/>
          </p:nvPr>
        </p:nvSpPr>
        <p:spPr>
          <a:xfrm>
            <a:off x="184745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13"/>
          <p:cNvSpPr txBox="1">
            <a:spLocks noGrp="1"/>
          </p:cNvSpPr>
          <p:nvPr>
            <p:ph type="subTitle" idx="8"/>
          </p:nvPr>
        </p:nvSpPr>
        <p:spPr>
          <a:xfrm flipH="1">
            <a:off x="598720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0" name="Google Shape;140;p13"/>
          <p:cNvSpPr txBox="1">
            <a:spLocks noGrp="1"/>
          </p:cNvSpPr>
          <p:nvPr>
            <p:ph type="subTitle" idx="9"/>
          </p:nvPr>
        </p:nvSpPr>
        <p:spPr>
          <a:xfrm>
            <a:off x="598720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41" name="Google Shape;141;p13"/>
          <p:cNvSpPr txBox="1">
            <a:spLocks noGrp="1"/>
          </p:cNvSpPr>
          <p:nvPr>
            <p:ph type="subTitle" idx="13"/>
          </p:nvPr>
        </p:nvSpPr>
        <p:spPr>
          <a:xfrm flipH="1">
            <a:off x="5987200"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2" name="Google Shape;142;p13"/>
          <p:cNvSpPr txBox="1">
            <a:spLocks noGrp="1"/>
          </p:cNvSpPr>
          <p:nvPr>
            <p:ph type="subTitle" idx="14"/>
          </p:nvPr>
        </p:nvSpPr>
        <p:spPr>
          <a:xfrm>
            <a:off x="598720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43" name="Google Shape;143;p13"/>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 name="Google Shape;144;p13"/>
          <p:cNvSpPr/>
          <p:nvPr/>
        </p:nvSpPr>
        <p:spPr>
          <a:xfrm>
            <a:off x="-1547911" y="427705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2725" y="4451100"/>
            <a:ext cx="474274" cy="542098"/>
          </a:xfrm>
          <a:custGeom>
            <a:avLst/>
            <a:gdLst/>
            <a:ahLst/>
            <a:cxnLst/>
            <a:rect l="l" t="t" r="r" b="b"/>
            <a:pathLst>
              <a:path w="8657" h="9895" extrusionOk="0">
                <a:moveTo>
                  <a:pt x="8656" y="1"/>
                </a:moveTo>
                <a:lnTo>
                  <a:pt x="0" y="4894"/>
                </a:lnTo>
                <a:lnTo>
                  <a:pt x="8656" y="9895"/>
                </a:lnTo>
                <a:lnTo>
                  <a:pt x="86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5400000">
            <a:off x="8229950" y="1077400"/>
            <a:ext cx="991200" cy="5034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3551518">
            <a:off x="7751616" y="750394"/>
            <a:ext cx="891655" cy="50392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3551486">
            <a:off x="8741563" y="861356"/>
            <a:ext cx="1520462" cy="85927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73"/>
        <p:cNvGrpSpPr/>
        <p:nvPr/>
      </p:nvGrpSpPr>
      <p:grpSpPr>
        <a:xfrm>
          <a:off x="0" y="0"/>
          <a:ext cx="0" cy="0"/>
          <a:chOff x="0" y="0"/>
          <a:chExt cx="0" cy="0"/>
        </a:xfrm>
      </p:grpSpPr>
      <p:sp>
        <p:nvSpPr>
          <p:cNvPr id="174" name="Google Shape;174;p16"/>
          <p:cNvSpPr txBox="1">
            <a:spLocks noGrp="1"/>
          </p:cNvSpPr>
          <p:nvPr>
            <p:ph type="ctrTitle"/>
          </p:nvPr>
        </p:nvSpPr>
        <p:spPr>
          <a:xfrm flipH="1">
            <a:off x="784575" y="29631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lt2"/>
              </a:buClr>
              <a:buSzPts val="2400"/>
              <a:buNone/>
              <a:defRPr sz="2000">
                <a:solidFill>
                  <a:schemeClr val="lt2"/>
                </a:solidFill>
              </a:defRPr>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endParaRPr/>
          </a:p>
        </p:txBody>
      </p:sp>
      <p:sp>
        <p:nvSpPr>
          <p:cNvPr id="175" name="Google Shape;175;p16"/>
          <p:cNvSpPr txBox="1">
            <a:spLocks noGrp="1"/>
          </p:cNvSpPr>
          <p:nvPr>
            <p:ph type="subTitle" idx="1"/>
          </p:nvPr>
        </p:nvSpPr>
        <p:spPr>
          <a:xfrm flipH="1">
            <a:off x="784550" y="3353825"/>
            <a:ext cx="2195400" cy="932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6" name="Google Shape;176;p16"/>
          <p:cNvSpPr txBox="1">
            <a:spLocks noGrp="1"/>
          </p:cNvSpPr>
          <p:nvPr>
            <p:ph type="ctrTitle" idx="2"/>
          </p:nvPr>
        </p:nvSpPr>
        <p:spPr>
          <a:xfrm flipH="1">
            <a:off x="3474296" y="29631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lt2"/>
              </a:buClr>
              <a:buSzPts val="2400"/>
              <a:buNone/>
              <a:defRPr sz="2000">
                <a:solidFill>
                  <a:schemeClr val="lt2"/>
                </a:solidFill>
              </a:defRPr>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endParaRPr/>
          </a:p>
        </p:txBody>
      </p:sp>
      <p:sp>
        <p:nvSpPr>
          <p:cNvPr id="177" name="Google Shape;177;p16"/>
          <p:cNvSpPr txBox="1">
            <a:spLocks noGrp="1"/>
          </p:cNvSpPr>
          <p:nvPr>
            <p:ph type="subTitle" idx="3"/>
          </p:nvPr>
        </p:nvSpPr>
        <p:spPr>
          <a:xfrm flipH="1">
            <a:off x="3474283" y="3353825"/>
            <a:ext cx="2195400" cy="932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16"/>
          <p:cNvSpPr txBox="1">
            <a:spLocks noGrp="1"/>
          </p:cNvSpPr>
          <p:nvPr>
            <p:ph type="ctrTitle" idx="4"/>
          </p:nvPr>
        </p:nvSpPr>
        <p:spPr>
          <a:xfrm flipH="1">
            <a:off x="6164000" y="29631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lt2"/>
              </a:buClr>
              <a:buSzPts val="2400"/>
              <a:buNone/>
              <a:defRPr sz="2000">
                <a:solidFill>
                  <a:schemeClr val="lt2"/>
                </a:solidFill>
              </a:defRPr>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endParaRPr/>
          </a:p>
        </p:txBody>
      </p:sp>
      <p:sp>
        <p:nvSpPr>
          <p:cNvPr id="179" name="Google Shape;179;p16"/>
          <p:cNvSpPr txBox="1">
            <a:spLocks noGrp="1"/>
          </p:cNvSpPr>
          <p:nvPr>
            <p:ph type="subTitle" idx="5"/>
          </p:nvPr>
        </p:nvSpPr>
        <p:spPr>
          <a:xfrm flipH="1">
            <a:off x="6163975" y="3353825"/>
            <a:ext cx="2195400" cy="932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16"/>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1" name="Google Shape;181;p16"/>
          <p:cNvSpPr/>
          <p:nvPr/>
        </p:nvSpPr>
        <p:spPr>
          <a:xfrm rot="10800000" flipH="1">
            <a:off x="-199774" y="-328465"/>
            <a:ext cx="2035800" cy="6567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rot="5400000" flipH="1">
            <a:off x="609204" y="159295"/>
            <a:ext cx="330592" cy="378351"/>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flipH="1">
            <a:off x="7919637" y="4400549"/>
            <a:ext cx="2668113" cy="1522590"/>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flipH="1">
            <a:off x="8539465" y="4551932"/>
            <a:ext cx="412528" cy="471521"/>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89"/>
        <p:cNvGrpSpPr/>
        <p:nvPr/>
      </p:nvGrpSpPr>
      <p:grpSpPr>
        <a:xfrm>
          <a:off x="0" y="0"/>
          <a:ext cx="0" cy="0"/>
          <a:chOff x="0" y="0"/>
          <a:chExt cx="0" cy="0"/>
        </a:xfrm>
      </p:grpSpPr>
      <p:sp>
        <p:nvSpPr>
          <p:cNvPr id="190" name="Google Shape;190;p1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txBox="1">
            <a:spLocks noGrp="1"/>
          </p:cNvSpPr>
          <p:nvPr>
            <p:ph type="title"/>
          </p:nvPr>
        </p:nvSpPr>
        <p:spPr>
          <a:xfrm>
            <a:off x="1724425" y="765050"/>
            <a:ext cx="4937700" cy="844800"/>
          </a:xfrm>
          <a:prstGeom prst="rect">
            <a:avLst/>
          </a:prstGeom>
        </p:spPr>
        <p:txBody>
          <a:bodyPr spcFirstLastPara="1" wrap="square" lIns="91425" tIns="0" rIns="91425" bIns="0" anchor="t" anchorCtr="0">
            <a:noAutofit/>
          </a:bodyPr>
          <a:lstStyle>
            <a:lvl1pPr lvl="0" rtl="0">
              <a:spcBef>
                <a:spcPts val="0"/>
              </a:spcBef>
              <a:spcAft>
                <a:spcPts val="0"/>
              </a:spcAft>
              <a:buNone/>
              <a:defRPr sz="5500">
                <a:solidFill>
                  <a:schemeClr val="lt2"/>
                </a:solidFill>
              </a:defRPr>
            </a:lvl1pPr>
            <a:lvl2pPr lvl="1" rtl="0">
              <a:spcBef>
                <a:spcPts val="0"/>
              </a:spcBef>
              <a:spcAft>
                <a:spcPts val="0"/>
              </a:spcAft>
              <a:buNone/>
              <a:defRPr sz="5500"/>
            </a:lvl2pPr>
            <a:lvl3pPr lvl="2" rtl="0">
              <a:spcBef>
                <a:spcPts val="0"/>
              </a:spcBef>
              <a:spcAft>
                <a:spcPts val="0"/>
              </a:spcAft>
              <a:buNone/>
              <a:defRPr sz="5500"/>
            </a:lvl3pPr>
            <a:lvl4pPr lvl="3" rtl="0">
              <a:spcBef>
                <a:spcPts val="0"/>
              </a:spcBef>
              <a:spcAft>
                <a:spcPts val="0"/>
              </a:spcAft>
              <a:buNone/>
              <a:defRPr sz="5500"/>
            </a:lvl4pPr>
            <a:lvl5pPr lvl="4" rtl="0">
              <a:spcBef>
                <a:spcPts val="0"/>
              </a:spcBef>
              <a:spcAft>
                <a:spcPts val="0"/>
              </a:spcAft>
              <a:buNone/>
              <a:defRPr sz="5500"/>
            </a:lvl5pPr>
            <a:lvl6pPr lvl="5" rtl="0">
              <a:spcBef>
                <a:spcPts val="0"/>
              </a:spcBef>
              <a:spcAft>
                <a:spcPts val="0"/>
              </a:spcAft>
              <a:buNone/>
              <a:defRPr sz="5500"/>
            </a:lvl6pPr>
            <a:lvl7pPr lvl="6" rtl="0">
              <a:spcBef>
                <a:spcPts val="0"/>
              </a:spcBef>
              <a:spcAft>
                <a:spcPts val="0"/>
              </a:spcAft>
              <a:buNone/>
              <a:defRPr sz="5500"/>
            </a:lvl7pPr>
            <a:lvl8pPr lvl="7" rtl="0">
              <a:spcBef>
                <a:spcPts val="0"/>
              </a:spcBef>
              <a:spcAft>
                <a:spcPts val="0"/>
              </a:spcAft>
              <a:buNone/>
              <a:defRPr sz="5500"/>
            </a:lvl8pPr>
            <a:lvl9pPr lvl="8" rtl="0">
              <a:spcBef>
                <a:spcPts val="0"/>
              </a:spcBef>
              <a:spcAft>
                <a:spcPts val="0"/>
              </a:spcAft>
              <a:buNone/>
              <a:defRPr sz="5500"/>
            </a:lvl9pPr>
          </a:lstStyle>
          <a:p>
            <a:endParaRPr/>
          </a:p>
        </p:txBody>
      </p:sp>
      <p:sp>
        <p:nvSpPr>
          <p:cNvPr id="193" name="Google Shape;193;p18"/>
          <p:cNvSpPr txBox="1">
            <a:spLocks noGrp="1"/>
          </p:cNvSpPr>
          <p:nvPr>
            <p:ph type="subTitle" idx="1"/>
          </p:nvPr>
        </p:nvSpPr>
        <p:spPr>
          <a:xfrm>
            <a:off x="1724425" y="1709928"/>
            <a:ext cx="3099900" cy="14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94" name="Google Shape;194;p18"/>
          <p:cNvSpPr txBox="1"/>
          <p:nvPr/>
        </p:nvSpPr>
        <p:spPr>
          <a:xfrm>
            <a:off x="1724425" y="3588000"/>
            <a:ext cx="4161600" cy="7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chemeClr val="lt2"/>
                </a:solidFill>
                <a:latin typeface="Roboto"/>
                <a:ea typeface="Roboto"/>
                <a:cs typeface="Roboto"/>
                <a:sym typeface="Roboto"/>
              </a:rPr>
              <a:t>CREDITS:</a:t>
            </a:r>
            <a:r>
              <a:rPr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This presentation template was created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1"/>
                </a:solidFill>
                <a:latin typeface="Roboto"/>
                <a:ea typeface="Roboto"/>
                <a:cs typeface="Roboto"/>
                <a:sym typeface="Roboto"/>
              </a:rPr>
              <a:t>, including icons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1"/>
                </a:solidFill>
                <a:latin typeface="Roboto"/>
                <a:ea typeface="Roboto"/>
                <a:cs typeface="Roboto"/>
                <a:sym typeface="Roboto"/>
              </a:rPr>
              <a:t>, infographics &amp; images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b="1">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and illustrations by</a:t>
            </a:r>
            <a:r>
              <a:rPr lang="en" sz="1100">
                <a:solidFill>
                  <a:schemeClr val="dk2"/>
                </a:solidFill>
                <a:latin typeface="Roboto"/>
                <a:ea typeface="Roboto"/>
                <a:cs typeface="Roboto"/>
                <a:sym typeface="Roboto"/>
              </a:rPr>
              <a:t> </a:t>
            </a:r>
            <a:r>
              <a:rPr lang="en" sz="1100" b="1">
                <a:solidFill>
                  <a:schemeClr val="lt2"/>
                </a:solidFill>
                <a:uFill>
                  <a:noFill/>
                </a:uFill>
                <a:latin typeface="Roboto"/>
                <a:ea typeface="Roboto"/>
                <a:cs typeface="Roboto"/>
                <a:sym typeface="Robo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b="1">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5" name="Google Shape;195;p1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06"/>
        <p:cNvGrpSpPr/>
        <p:nvPr/>
      </p:nvGrpSpPr>
      <p:grpSpPr>
        <a:xfrm>
          <a:off x="0" y="0"/>
          <a:ext cx="0" cy="0"/>
          <a:chOff x="0" y="0"/>
          <a:chExt cx="0" cy="0"/>
        </a:xfrm>
      </p:grpSpPr>
      <p:sp>
        <p:nvSpPr>
          <p:cNvPr id="207" name="Google Shape;207;p19"/>
          <p:cNvSpPr/>
          <p:nvPr/>
        </p:nvSpPr>
        <p:spPr>
          <a:xfrm rot="-5400000">
            <a:off x="8597475" y="396375"/>
            <a:ext cx="1124100" cy="997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rot="-3539227" flipH="1">
            <a:off x="8244060" y="-118749"/>
            <a:ext cx="1276598" cy="71970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txBox="1">
            <a:spLocks noGrp="1"/>
          </p:cNvSpPr>
          <p:nvPr>
            <p:ph type="subTitle" idx="1"/>
          </p:nvPr>
        </p:nvSpPr>
        <p:spPr>
          <a:xfrm>
            <a:off x="72000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0" name="Google Shape;210;p19"/>
          <p:cNvSpPr txBox="1">
            <a:spLocks noGrp="1"/>
          </p:cNvSpPr>
          <p:nvPr>
            <p:ph type="subTitle" idx="2"/>
          </p:nvPr>
        </p:nvSpPr>
        <p:spPr>
          <a:xfrm>
            <a:off x="72000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1" name="Google Shape;211;p19"/>
          <p:cNvSpPr txBox="1">
            <a:spLocks noGrp="1"/>
          </p:cNvSpPr>
          <p:nvPr>
            <p:ph type="subTitle" idx="3"/>
          </p:nvPr>
        </p:nvSpPr>
        <p:spPr>
          <a:xfrm>
            <a:off x="336045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2" name="Google Shape;212;p19"/>
          <p:cNvSpPr txBox="1">
            <a:spLocks noGrp="1"/>
          </p:cNvSpPr>
          <p:nvPr>
            <p:ph type="subTitle" idx="4"/>
          </p:nvPr>
        </p:nvSpPr>
        <p:spPr>
          <a:xfrm>
            <a:off x="336045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3" name="Google Shape;213;p19"/>
          <p:cNvSpPr txBox="1">
            <a:spLocks noGrp="1"/>
          </p:cNvSpPr>
          <p:nvPr>
            <p:ph type="subTitle" idx="5"/>
          </p:nvPr>
        </p:nvSpPr>
        <p:spPr>
          <a:xfrm>
            <a:off x="600090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4" name="Google Shape;214;p19"/>
          <p:cNvSpPr txBox="1">
            <a:spLocks noGrp="1"/>
          </p:cNvSpPr>
          <p:nvPr>
            <p:ph type="subTitle" idx="6"/>
          </p:nvPr>
        </p:nvSpPr>
        <p:spPr>
          <a:xfrm>
            <a:off x="600090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5" name="Google Shape;215;p19"/>
          <p:cNvSpPr txBox="1">
            <a:spLocks noGrp="1"/>
          </p:cNvSpPr>
          <p:nvPr>
            <p:ph type="subTitle" idx="7"/>
          </p:nvPr>
        </p:nvSpPr>
        <p:spPr>
          <a:xfrm>
            <a:off x="72000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6" name="Google Shape;216;p19"/>
          <p:cNvSpPr txBox="1">
            <a:spLocks noGrp="1"/>
          </p:cNvSpPr>
          <p:nvPr>
            <p:ph type="subTitle" idx="8"/>
          </p:nvPr>
        </p:nvSpPr>
        <p:spPr>
          <a:xfrm>
            <a:off x="72000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7" name="Google Shape;217;p19"/>
          <p:cNvSpPr txBox="1">
            <a:spLocks noGrp="1"/>
          </p:cNvSpPr>
          <p:nvPr>
            <p:ph type="subTitle" idx="9"/>
          </p:nvPr>
        </p:nvSpPr>
        <p:spPr>
          <a:xfrm>
            <a:off x="336045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8" name="Google Shape;218;p19"/>
          <p:cNvSpPr txBox="1">
            <a:spLocks noGrp="1"/>
          </p:cNvSpPr>
          <p:nvPr>
            <p:ph type="subTitle" idx="13"/>
          </p:nvPr>
        </p:nvSpPr>
        <p:spPr>
          <a:xfrm>
            <a:off x="336045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9" name="Google Shape;219;p19"/>
          <p:cNvSpPr txBox="1">
            <a:spLocks noGrp="1"/>
          </p:cNvSpPr>
          <p:nvPr>
            <p:ph type="subTitle" idx="14"/>
          </p:nvPr>
        </p:nvSpPr>
        <p:spPr>
          <a:xfrm>
            <a:off x="600090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20" name="Google Shape;220;p19"/>
          <p:cNvSpPr txBox="1">
            <a:spLocks noGrp="1"/>
          </p:cNvSpPr>
          <p:nvPr>
            <p:ph type="subTitle" idx="15"/>
          </p:nvPr>
        </p:nvSpPr>
        <p:spPr>
          <a:xfrm>
            <a:off x="600090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21" name="Google Shape;221;p19"/>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22" name="Google Shape;222;p19"/>
          <p:cNvSpPr/>
          <p:nvPr/>
        </p:nvSpPr>
        <p:spPr>
          <a:xfrm>
            <a:off x="8797825" y="1257625"/>
            <a:ext cx="169075" cy="193500"/>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5400000">
            <a:off x="8295600" y="379725"/>
            <a:ext cx="787800" cy="3999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568433"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421405"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753101"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1491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5400000">
            <a:off x="929484"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1294331"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400000">
            <a:off x="-255455"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subTitle" idx="1"/>
          </p:nvPr>
        </p:nvSpPr>
        <p:spPr>
          <a:xfrm>
            <a:off x="718125" y="2523375"/>
            <a:ext cx="2888400" cy="15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0"/>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2" r:id="rId6"/>
    <p:sldLayoutId id="2147483664" r:id="rId7"/>
    <p:sldLayoutId id="2147483665" r:id="rId8"/>
    <p:sldLayoutId id="2147483666" r:id="rId9"/>
    <p:sldLayoutId id="2147483671" r:id="rId10"/>
    <p:sldLayoutId id="2147483677" r:id="rId11"/>
    <p:sldLayoutId id="2147483678" r:id="rId12"/>
    <p:sldLayoutId id="2147483680"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mailto:youremail@freepik.com"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1090350" y="0"/>
            <a:ext cx="2008450" cy="1524000"/>
          </a:xfrm>
          <a:prstGeom prst="rect">
            <a:avLst/>
          </a:prstGeom>
        </p:spPr>
        <p:txBody>
          <a:bodyPr spcFirstLastPara="1" wrap="square" lIns="91425" tIns="0" rIns="91425" bIns="0" anchor="b" anchorCtr="0">
            <a:noAutofit/>
          </a:bodyPr>
          <a:lstStyle/>
          <a:p>
            <a:pPr>
              <a:lnSpc>
                <a:spcPct val="100000"/>
              </a:lnSpc>
              <a:spcBef>
                <a:spcPts val="600"/>
              </a:spcBef>
              <a:spcAft>
                <a:spcPts val="600"/>
              </a:spcAft>
            </a:pPr>
            <a:r>
              <a:rPr lang="en-US" sz="3200" smtClean="0"/>
              <a:t>Công nghệ</a:t>
            </a:r>
            <a:r>
              <a:rPr lang="en-US" sz="3200"/>
              <a:t/>
            </a:r>
            <a:br>
              <a:rPr lang="en-US" sz="3200"/>
            </a:br>
            <a:r>
              <a:rPr lang="en" smtClean="0">
                <a:solidFill>
                  <a:schemeClr val="lt2"/>
                </a:solidFill>
              </a:rPr>
              <a:t>XML</a:t>
            </a:r>
            <a:endParaRPr sz="3600"/>
          </a:p>
        </p:txBody>
      </p:sp>
      <p:sp>
        <p:nvSpPr>
          <p:cNvPr id="437" name="Google Shape;437;p40"/>
          <p:cNvSpPr txBox="1">
            <a:spLocks noGrp="1"/>
          </p:cNvSpPr>
          <p:nvPr>
            <p:ph type="subTitle" idx="1"/>
          </p:nvPr>
        </p:nvSpPr>
        <p:spPr>
          <a:xfrm>
            <a:off x="798286" y="1598476"/>
            <a:ext cx="8200571" cy="6350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smtClean="0">
                <a:solidFill>
                  <a:schemeClr val="bg2">
                    <a:lumMod val="50000"/>
                  </a:schemeClr>
                </a:solidFill>
              </a:rPr>
              <a:t>QUẢN LÝ BÁN ĐỒNG HỒ ĐEO TAY</a:t>
            </a:r>
            <a:endParaRPr sz="4000" b="1">
              <a:solidFill>
                <a:schemeClr val="bg2">
                  <a:lumMod val="50000"/>
                </a:schemeClr>
              </a:solidFill>
            </a:endParaRPr>
          </a:p>
        </p:txBody>
      </p:sp>
      <p:sp>
        <p:nvSpPr>
          <p:cNvPr id="2" name="TextBox 1"/>
          <p:cNvSpPr txBox="1"/>
          <p:nvPr/>
        </p:nvSpPr>
        <p:spPr>
          <a:xfrm>
            <a:off x="4209144" y="3470795"/>
            <a:ext cx="4136570" cy="338554"/>
          </a:xfrm>
          <a:prstGeom prst="rect">
            <a:avLst/>
          </a:prstGeom>
          <a:noFill/>
        </p:spPr>
        <p:txBody>
          <a:bodyPr wrap="square" rtlCol="0">
            <a:spAutoFit/>
          </a:bodyPr>
          <a:lstStyle/>
          <a:p>
            <a:r>
              <a:rPr lang="en-US" sz="1600" b="1" smtClean="0">
                <a:latin typeface="Roboto" panose="020B0604020202020204" charset="0"/>
                <a:ea typeface="Roboto" panose="020B0604020202020204" charset="0"/>
              </a:rPr>
              <a:t>Nhóm 7:  </a:t>
            </a:r>
            <a:r>
              <a:rPr lang="en-US" sz="1600" smtClean="0">
                <a:latin typeface="Roboto" panose="020B0604020202020204" charset="0"/>
                <a:ea typeface="Roboto" panose="020B0604020202020204" charset="0"/>
              </a:rPr>
              <a:t>Lê Quốc Tuấn – Trần Văn Hoàng</a:t>
            </a:r>
            <a:endParaRPr lang="en-US" sz="1600">
              <a:latin typeface="Roboto" panose="020B0604020202020204" charset="0"/>
              <a:ea typeface="Roboto" panose="020B0604020202020204" charset="0"/>
            </a:endParaRPr>
          </a:p>
        </p:txBody>
      </p:sp>
      <p:grpSp>
        <p:nvGrpSpPr>
          <p:cNvPr id="155" name="Google Shape;2626;p71"/>
          <p:cNvGrpSpPr/>
          <p:nvPr/>
        </p:nvGrpSpPr>
        <p:grpSpPr>
          <a:xfrm flipH="1">
            <a:off x="1141237" y="2790292"/>
            <a:ext cx="2276875" cy="2137308"/>
            <a:chOff x="2884017" y="1738760"/>
            <a:chExt cx="2804818" cy="2415606"/>
          </a:xfrm>
        </p:grpSpPr>
        <p:sp>
          <p:nvSpPr>
            <p:cNvPr id="156" name="Google Shape;2627;p71"/>
            <p:cNvSpPr/>
            <p:nvPr/>
          </p:nvSpPr>
          <p:spPr>
            <a:xfrm>
              <a:off x="2884017" y="4150915"/>
              <a:ext cx="2794529" cy="3451"/>
            </a:xfrm>
            <a:custGeom>
              <a:avLst/>
              <a:gdLst/>
              <a:ahLst/>
              <a:cxnLst/>
              <a:rect l="l" t="t" r="r" b="b"/>
              <a:pathLst>
                <a:path w="87452" h="108" extrusionOk="0">
                  <a:moveTo>
                    <a:pt x="43732" y="0"/>
                  </a:moveTo>
                  <a:cubicBezTo>
                    <a:pt x="19574" y="0"/>
                    <a:pt x="1" y="24"/>
                    <a:pt x="1" y="60"/>
                  </a:cubicBezTo>
                  <a:cubicBezTo>
                    <a:pt x="1" y="84"/>
                    <a:pt x="19586" y="107"/>
                    <a:pt x="43732" y="107"/>
                  </a:cubicBezTo>
                  <a:cubicBezTo>
                    <a:pt x="67866" y="107"/>
                    <a:pt x="87452" y="84"/>
                    <a:pt x="87452" y="60"/>
                  </a:cubicBezTo>
                  <a:cubicBezTo>
                    <a:pt x="87452" y="24"/>
                    <a:pt x="67878" y="0"/>
                    <a:pt x="4373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28;p71"/>
            <p:cNvSpPr/>
            <p:nvPr/>
          </p:nvSpPr>
          <p:spPr>
            <a:xfrm>
              <a:off x="2992440" y="1740677"/>
              <a:ext cx="1759314" cy="1153959"/>
            </a:xfrm>
            <a:custGeom>
              <a:avLst/>
              <a:gdLst/>
              <a:ahLst/>
              <a:cxnLst/>
              <a:rect l="l" t="t" r="r" b="b"/>
              <a:pathLst>
                <a:path w="55056" h="36112" extrusionOk="0">
                  <a:moveTo>
                    <a:pt x="1" y="0"/>
                  </a:moveTo>
                  <a:lnTo>
                    <a:pt x="1" y="36112"/>
                  </a:lnTo>
                  <a:lnTo>
                    <a:pt x="55055" y="36112"/>
                  </a:lnTo>
                  <a:lnTo>
                    <a:pt x="55055" y="0"/>
                  </a:ln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29;p71"/>
            <p:cNvSpPr/>
            <p:nvPr/>
          </p:nvSpPr>
          <p:spPr>
            <a:xfrm>
              <a:off x="2991322" y="1738760"/>
              <a:ext cx="1761935" cy="1157027"/>
            </a:xfrm>
            <a:custGeom>
              <a:avLst/>
              <a:gdLst/>
              <a:ahLst/>
              <a:cxnLst/>
              <a:rect l="l" t="t" r="r" b="b"/>
              <a:pathLst>
                <a:path w="55138" h="36208" extrusionOk="0">
                  <a:moveTo>
                    <a:pt x="55043" y="108"/>
                  </a:moveTo>
                  <a:cubicBezTo>
                    <a:pt x="55066" y="21917"/>
                    <a:pt x="55090" y="35590"/>
                    <a:pt x="55090" y="36160"/>
                  </a:cubicBezTo>
                  <a:lnTo>
                    <a:pt x="55090" y="36160"/>
                  </a:lnTo>
                  <a:lnTo>
                    <a:pt x="95" y="36112"/>
                  </a:lnTo>
                  <a:lnTo>
                    <a:pt x="95" y="36112"/>
                  </a:lnTo>
                  <a:lnTo>
                    <a:pt x="95" y="108"/>
                  </a:lnTo>
                  <a:close/>
                  <a:moveTo>
                    <a:pt x="0" y="1"/>
                  </a:moveTo>
                  <a:lnTo>
                    <a:pt x="0" y="60"/>
                  </a:lnTo>
                  <a:lnTo>
                    <a:pt x="0" y="36160"/>
                  </a:lnTo>
                  <a:lnTo>
                    <a:pt x="0" y="36208"/>
                  </a:lnTo>
                  <a:lnTo>
                    <a:pt x="48" y="36208"/>
                  </a:lnTo>
                  <a:lnTo>
                    <a:pt x="55090" y="36160"/>
                  </a:lnTo>
                  <a:lnTo>
                    <a:pt x="55090" y="36160"/>
                  </a:lnTo>
                  <a:cubicBezTo>
                    <a:pt x="55090" y="36165"/>
                    <a:pt x="55090" y="36169"/>
                    <a:pt x="55090" y="36172"/>
                  </a:cubicBezTo>
                  <a:cubicBezTo>
                    <a:pt x="55090" y="35827"/>
                    <a:pt x="55102" y="22087"/>
                    <a:pt x="55138" y="60"/>
                  </a:cubicBezTo>
                  <a:lnTo>
                    <a:pt x="55138" y="13"/>
                  </a:lnTo>
                  <a:lnTo>
                    <a:pt x="55102" y="13"/>
                  </a:lnTo>
                  <a:lnTo>
                    <a:pt x="60"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30;p71"/>
            <p:cNvSpPr/>
            <p:nvPr/>
          </p:nvSpPr>
          <p:spPr>
            <a:xfrm>
              <a:off x="3529284" y="2377956"/>
              <a:ext cx="173899" cy="169713"/>
            </a:xfrm>
            <a:custGeom>
              <a:avLst/>
              <a:gdLst/>
              <a:ahLst/>
              <a:cxnLst/>
              <a:rect l="l" t="t" r="r" b="b"/>
              <a:pathLst>
                <a:path w="5442" h="5311" extrusionOk="0">
                  <a:moveTo>
                    <a:pt x="24" y="0"/>
                  </a:moveTo>
                  <a:lnTo>
                    <a:pt x="1" y="5310"/>
                  </a:lnTo>
                  <a:lnTo>
                    <a:pt x="24" y="5310"/>
                  </a:lnTo>
                  <a:cubicBezTo>
                    <a:pt x="2965" y="5310"/>
                    <a:pt x="5406" y="2965"/>
                    <a:pt x="5442" y="84"/>
                  </a:cubicBezTo>
                  <a:lnTo>
                    <a:pt x="24"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31;p71"/>
            <p:cNvSpPr/>
            <p:nvPr/>
          </p:nvSpPr>
          <p:spPr>
            <a:xfrm>
              <a:off x="3590158" y="2481426"/>
              <a:ext cx="226018" cy="131303"/>
            </a:xfrm>
            <a:custGeom>
              <a:avLst/>
              <a:gdLst/>
              <a:ahLst/>
              <a:cxnLst/>
              <a:rect l="l" t="t" r="r" b="b"/>
              <a:pathLst>
                <a:path w="7073" h="4109" extrusionOk="0">
                  <a:moveTo>
                    <a:pt x="155" y="13"/>
                  </a:moveTo>
                  <a:cubicBezTo>
                    <a:pt x="108" y="13"/>
                    <a:pt x="48" y="13"/>
                    <a:pt x="1" y="25"/>
                  </a:cubicBezTo>
                  <a:lnTo>
                    <a:pt x="155" y="25"/>
                  </a:lnTo>
                  <a:lnTo>
                    <a:pt x="608" y="13"/>
                  </a:lnTo>
                  <a:close/>
                  <a:moveTo>
                    <a:pt x="2191" y="1"/>
                  </a:moveTo>
                  <a:lnTo>
                    <a:pt x="608" y="13"/>
                  </a:lnTo>
                  <a:lnTo>
                    <a:pt x="2177" y="24"/>
                  </a:lnTo>
                  <a:lnTo>
                    <a:pt x="2177" y="24"/>
                  </a:lnTo>
                  <a:lnTo>
                    <a:pt x="3608" y="1846"/>
                  </a:lnTo>
                  <a:cubicBezTo>
                    <a:pt x="4287" y="2703"/>
                    <a:pt x="4918" y="3489"/>
                    <a:pt x="5394" y="4096"/>
                  </a:cubicBezTo>
                  <a:lnTo>
                    <a:pt x="5406" y="4108"/>
                  </a:lnTo>
                  <a:lnTo>
                    <a:pt x="5418" y="4108"/>
                  </a:lnTo>
                  <a:lnTo>
                    <a:pt x="5429" y="4108"/>
                  </a:lnTo>
                  <a:lnTo>
                    <a:pt x="5429" y="4108"/>
                  </a:lnTo>
                  <a:lnTo>
                    <a:pt x="5430" y="4108"/>
                  </a:lnTo>
                  <a:lnTo>
                    <a:pt x="5430" y="4108"/>
                  </a:lnTo>
                  <a:lnTo>
                    <a:pt x="5430" y="4108"/>
                  </a:lnTo>
                  <a:lnTo>
                    <a:pt x="6013" y="4103"/>
                  </a:lnTo>
                  <a:lnTo>
                    <a:pt x="6013" y="4103"/>
                  </a:lnTo>
                  <a:lnTo>
                    <a:pt x="5421" y="4097"/>
                  </a:lnTo>
                  <a:lnTo>
                    <a:pt x="5421" y="4097"/>
                  </a:lnTo>
                  <a:lnTo>
                    <a:pt x="3656" y="1834"/>
                  </a:lnTo>
                  <a:lnTo>
                    <a:pt x="2215" y="13"/>
                  </a:lnTo>
                  <a:lnTo>
                    <a:pt x="2215" y="1"/>
                  </a:lnTo>
                  <a:close/>
                  <a:moveTo>
                    <a:pt x="6632" y="4096"/>
                  </a:moveTo>
                  <a:lnTo>
                    <a:pt x="6013" y="4103"/>
                  </a:lnTo>
                  <a:lnTo>
                    <a:pt x="6013" y="4103"/>
                  </a:lnTo>
                  <a:lnTo>
                    <a:pt x="6609" y="4108"/>
                  </a:lnTo>
                  <a:lnTo>
                    <a:pt x="6942" y="4108"/>
                  </a:lnTo>
                  <a:cubicBezTo>
                    <a:pt x="6990" y="4096"/>
                    <a:pt x="7025" y="4096"/>
                    <a:pt x="7073" y="4096"/>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32;p71"/>
            <p:cNvSpPr/>
            <p:nvPr/>
          </p:nvSpPr>
          <p:spPr>
            <a:xfrm>
              <a:off x="3766326" y="2630943"/>
              <a:ext cx="111874" cy="2716"/>
            </a:xfrm>
            <a:custGeom>
              <a:avLst/>
              <a:gdLst/>
              <a:ahLst/>
              <a:cxnLst/>
              <a:rect l="l" t="t" r="r" b="b"/>
              <a:pathLst>
                <a:path w="3501" h="85" extrusionOk="0">
                  <a:moveTo>
                    <a:pt x="1750" y="1"/>
                  </a:moveTo>
                  <a:cubicBezTo>
                    <a:pt x="786" y="1"/>
                    <a:pt x="0" y="25"/>
                    <a:pt x="0" y="37"/>
                  </a:cubicBezTo>
                  <a:cubicBezTo>
                    <a:pt x="0" y="60"/>
                    <a:pt x="786" y="84"/>
                    <a:pt x="1750" y="84"/>
                  </a:cubicBezTo>
                  <a:cubicBezTo>
                    <a:pt x="2715" y="84"/>
                    <a:pt x="3501" y="60"/>
                    <a:pt x="3501" y="37"/>
                  </a:cubicBezTo>
                  <a:cubicBezTo>
                    <a:pt x="3501" y="25"/>
                    <a:pt x="2715" y="1"/>
                    <a:pt x="175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33;p71"/>
            <p:cNvSpPr/>
            <p:nvPr/>
          </p:nvSpPr>
          <p:spPr>
            <a:xfrm>
              <a:off x="3766326" y="2651874"/>
              <a:ext cx="111874" cy="2716"/>
            </a:xfrm>
            <a:custGeom>
              <a:avLst/>
              <a:gdLst/>
              <a:ahLst/>
              <a:cxnLst/>
              <a:rect l="l" t="t" r="r" b="b"/>
              <a:pathLst>
                <a:path w="3501" h="85" extrusionOk="0">
                  <a:moveTo>
                    <a:pt x="1750" y="1"/>
                  </a:moveTo>
                  <a:cubicBezTo>
                    <a:pt x="786" y="1"/>
                    <a:pt x="0" y="25"/>
                    <a:pt x="0" y="36"/>
                  </a:cubicBezTo>
                  <a:cubicBezTo>
                    <a:pt x="0" y="60"/>
                    <a:pt x="786" y="84"/>
                    <a:pt x="1750" y="84"/>
                  </a:cubicBezTo>
                  <a:cubicBezTo>
                    <a:pt x="2715" y="84"/>
                    <a:pt x="3501" y="60"/>
                    <a:pt x="3501" y="36"/>
                  </a:cubicBezTo>
                  <a:cubicBezTo>
                    <a:pt x="3501" y="13"/>
                    <a:pt x="2715" y="1"/>
                    <a:pt x="175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634;p71"/>
            <p:cNvSpPr/>
            <p:nvPr/>
          </p:nvSpPr>
          <p:spPr>
            <a:xfrm>
              <a:off x="3329917" y="2183541"/>
              <a:ext cx="345881" cy="339778"/>
            </a:xfrm>
            <a:custGeom>
              <a:avLst/>
              <a:gdLst/>
              <a:ahLst/>
              <a:cxnLst/>
              <a:rect l="l" t="t" r="r" b="b"/>
              <a:pathLst>
                <a:path w="10824" h="10633" extrusionOk="0">
                  <a:moveTo>
                    <a:pt x="5406" y="0"/>
                  </a:moveTo>
                  <a:cubicBezTo>
                    <a:pt x="2441" y="0"/>
                    <a:pt x="1" y="2429"/>
                    <a:pt x="1" y="5310"/>
                  </a:cubicBezTo>
                  <a:cubicBezTo>
                    <a:pt x="1" y="8204"/>
                    <a:pt x="2394" y="10585"/>
                    <a:pt x="5335" y="10632"/>
                  </a:cubicBezTo>
                  <a:lnTo>
                    <a:pt x="5406" y="5310"/>
                  </a:lnTo>
                  <a:lnTo>
                    <a:pt x="10823" y="5310"/>
                  </a:lnTo>
                  <a:cubicBezTo>
                    <a:pt x="10823" y="2405"/>
                    <a:pt x="8383" y="0"/>
                    <a:pt x="54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635;p71"/>
            <p:cNvSpPr/>
            <p:nvPr/>
          </p:nvSpPr>
          <p:spPr>
            <a:xfrm>
              <a:off x="3278948" y="2191914"/>
              <a:ext cx="156388" cy="112258"/>
            </a:xfrm>
            <a:custGeom>
              <a:avLst/>
              <a:gdLst/>
              <a:ahLst/>
              <a:cxnLst/>
              <a:rect l="l" t="t" r="r" b="b"/>
              <a:pathLst>
                <a:path w="4894" h="3513" extrusionOk="0">
                  <a:moveTo>
                    <a:pt x="0" y="0"/>
                  </a:moveTo>
                  <a:cubicBezTo>
                    <a:pt x="48" y="72"/>
                    <a:pt x="107" y="131"/>
                    <a:pt x="167" y="191"/>
                  </a:cubicBezTo>
                  <a:lnTo>
                    <a:pt x="643" y="667"/>
                  </a:lnTo>
                  <a:cubicBezTo>
                    <a:pt x="1048" y="1072"/>
                    <a:pt x="1608" y="1631"/>
                    <a:pt x="2227" y="2238"/>
                  </a:cubicBezTo>
                  <a:lnTo>
                    <a:pt x="3525" y="3501"/>
                  </a:lnTo>
                  <a:lnTo>
                    <a:pt x="3536" y="3512"/>
                  </a:lnTo>
                  <a:lnTo>
                    <a:pt x="3560" y="3512"/>
                  </a:lnTo>
                  <a:lnTo>
                    <a:pt x="4525" y="3381"/>
                  </a:lnTo>
                  <a:lnTo>
                    <a:pt x="4798" y="3334"/>
                  </a:lnTo>
                  <a:cubicBezTo>
                    <a:pt x="4834" y="3334"/>
                    <a:pt x="4858" y="3322"/>
                    <a:pt x="4894" y="3310"/>
                  </a:cubicBezTo>
                  <a:cubicBezTo>
                    <a:pt x="4858" y="3310"/>
                    <a:pt x="4822" y="3310"/>
                    <a:pt x="4798" y="3322"/>
                  </a:cubicBezTo>
                  <a:lnTo>
                    <a:pt x="4525" y="3346"/>
                  </a:lnTo>
                  <a:lnTo>
                    <a:pt x="3570" y="3451"/>
                  </a:lnTo>
                  <a:lnTo>
                    <a:pt x="3570" y="3451"/>
                  </a:lnTo>
                  <a:lnTo>
                    <a:pt x="2286" y="2179"/>
                  </a:lnTo>
                  <a:cubicBezTo>
                    <a:pt x="1667" y="1572"/>
                    <a:pt x="1096" y="1024"/>
                    <a:pt x="679" y="631"/>
                  </a:cubicBezTo>
                  <a:lnTo>
                    <a:pt x="191" y="167"/>
                  </a:lnTo>
                  <a:cubicBezTo>
                    <a:pt x="131" y="107"/>
                    <a:pt x="72" y="48"/>
                    <a:pt x="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636;p71"/>
            <p:cNvSpPr/>
            <p:nvPr/>
          </p:nvSpPr>
          <p:spPr>
            <a:xfrm>
              <a:off x="3123328" y="2183158"/>
              <a:ext cx="111906" cy="2684"/>
            </a:xfrm>
            <a:custGeom>
              <a:avLst/>
              <a:gdLst/>
              <a:ahLst/>
              <a:cxnLst/>
              <a:rect l="l" t="t" r="r" b="b"/>
              <a:pathLst>
                <a:path w="3502" h="84" extrusionOk="0">
                  <a:moveTo>
                    <a:pt x="1751" y="0"/>
                  </a:moveTo>
                  <a:cubicBezTo>
                    <a:pt x="786" y="0"/>
                    <a:pt x="1" y="24"/>
                    <a:pt x="1" y="48"/>
                  </a:cubicBezTo>
                  <a:cubicBezTo>
                    <a:pt x="1" y="72"/>
                    <a:pt x="786" y="84"/>
                    <a:pt x="1751" y="84"/>
                  </a:cubicBezTo>
                  <a:cubicBezTo>
                    <a:pt x="2715" y="84"/>
                    <a:pt x="3501" y="72"/>
                    <a:pt x="3501" y="48"/>
                  </a:cubicBezTo>
                  <a:cubicBezTo>
                    <a:pt x="3501" y="24"/>
                    <a:pt x="2715" y="0"/>
                    <a:pt x="175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637;p71"/>
            <p:cNvSpPr/>
            <p:nvPr/>
          </p:nvSpPr>
          <p:spPr>
            <a:xfrm>
              <a:off x="3123328" y="2204088"/>
              <a:ext cx="111906" cy="2684"/>
            </a:xfrm>
            <a:custGeom>
              <a:avLst/>
              <a:gdLst/>
              <a:ahLst/>
              <a:cxnLst/>
              <a:rect l="l" t="t" r="r" b="b"/>
              <a:pathLst>
                <a:path w="3502" h="84" extrusionOk="0">
                  <a:moveTo>
                    <a:pt x="1751" y="0"/>
                  </a:moveTo>
                  <a:cubicBezTo>
                    <a:pt x="786" y="0"/>
                    <a:pt x="1" y="12"/>
                    <a:pt x="1" y="36"/>
                  </a:cubicBezTo>
                  <a:cubicBezTo>
                    <a:pt x="1" y="60"/>
                    <a:pt x="786" y="83"/>
                    <a:pt x="1751" y="83"/>
                  </a:cubicBezTo>
                  <a:cubicBezTo>
                    <a:pt x="2715" y="83"/>
                    <a:pt x="3501" y="60"/>
                    <a:pt x="3501" y="36"/>
                  </a:cubicBezTo>
                  <a:cubicBezTo>
                    <a:pt x="3501" y="12"/>
                    <a:pt x="2715" y="0"/>
                    <a:pt x="175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638;p71"/>
            <p:cNvSpPr/>
            <p:nvPr/>
          </p:nvSpPr>
          <p:spPr>
            <a:xfrm>
              <a:off x="3973682" y="1912627"/>
              <a:ext cx="134307" cy="159072"/>
            </a:xfrm>
            <a:custGeom>
              <a:avLst/>
              <a:gdLst/>
              <a:ahLst/>
              <a:cxnLst/>
              <a:rect l="l" t="t" r="r" b="b"/>
              <a:pathLst>
                <a:path w="4203" h="4978" extrusionOk="0">
                  <a:moveTo>
                    <a:pt x="4191" y="1"/>
                  </a:moveTo>
                  <a:cubicBezTo>
                    <a:pt x="3179" y="25"/>
                    <a:pt x="2215" y="406"/>
                    <a:pt x="1465" y="1072"/>
                  </a:cubicBezTo>
                  <a:cubicBezTo>
                    <a:pt x="488" y="1918"/>
                    <a:pt x="0" y="3204"/>
                    <a:pt x="155" y="4490"/>
                  </a:cubicBezTo>
                  <a:cubicBezTo>
                    <a:pt x="167" y="4644"/>
                    <a:pt x="191" y="4811"/>
                    <a:pt x="226" y="4966"/>
                  </a:cubicBezTo>
                  <a:cubicBezTo>
                    <a:pt x="226" y="4966"/>
                    <a:pt x="226" y="4978"/>
                    <a:pt x="226" y="4978"/>
                  </a:cubicBezTo>
                  <a:lnTo>
                    <a:pt x="4203" y="4085"/>
                  </a:lnTo>
                  <a:lnTo>
                    <a:pt x="4203" y="3299"/>
                  </a:lnTo>
                  <a:lnTo>
                    <a:pt x="419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639;p71"/>
            <p:cNvSpPr/>
            <p:nvPr/>
          </p:nvSpPr>
          <p:spPr>
            <a:xfrm>
              <a:off x="4121666" y="1913394"/>
              <a:ext cx="131303" cy="157538"/>
            </a:xfrm>
            <a:custGeom>
              <a:avLst/>
              <a:gdLst/>
              <a:ahLst/>
              <a:cxnLst/>
              <a:rect l="l" t="t" r="r" b="b"/>
              <a:pathLst>
                <a:path w="4109" h="4930" extrusionOk="0">
                  <a:moveTo>
                    <a:pt x="1" y="1"/>
                  </a:moveTo>
                  <a:lnTo>
                    <a:pt x="24" y="3299"/>
                  </a:lnTo>
                  <a:lnTo>
                    <a:pt x="24" y="4073"/>
                  </a:lnTo>
                  <a:lnTo>
                    <a:pt x="4013" y="4930"/>
                  </a:lnTo>
                  <a:cubicBezTo>
                    <a:pt x="4073" y="4656"/>
                    <a:pt x="4108" y="4370"/>
                    <a:pt x="4096" y="4085"/>
                  </a:cubicBezTo>
                  <a:cubicBezTo>
                    <a:pt x="4096" y="3454"/>
                    <a:pt x="3953" y="2823"/>
                    <a:pt x="3680" y="2263"/>
                  </a:cubicBezTo>
                  <a:cubicBezTo>
                    <a:pt x="3084" y="989"/>
                    <a:pt x="1858" y="132"/>
                    <a:pt x="465" y="13"/>
                  </a:cubicBezTo>
                  <a:lnTo>
                    <a:pt x="334" y="1"/>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640;p71"/>
            <p:cNvSpPr/>
            <p:nvPr/>
          </p:nvSpPr>
          <p:spPr>
            <a:xfrm>
              <a:off x="3987742" y="2056073"/>
              <a:ext cx="254554" cy="130376"/>
            </a:xfrm>
            <a:custGeom>
              <a:avLst/>
              <a:gdLst/>
              <a:ahLst/>
              <a:cxnLst/>
              <a:rect l="l" t="t" r="r" b="b"/>
              <a:pathLst>
                <a:path w="7966" h="4080" extrusionOk="0">
                  <a:moveTo>
                    <a:pt x="3977" y="1"/>
                  </a:moveTo>
                  <a:lnTo>
                    <a:pt x="1" y="894"/>
                  </a:lnTo>
                  <a:cubicBezTo>
                    <a:pt x="432" y="2792"/>
                    <a:pt x="2109" y="4080"/>
                    <a:pt x="3974" y="4080"/>
                  </a:cubicBezTo>
                  <a:cubicBezTo>
                    <a:pt x="4273" y="4080"/>
                    <a:pt x="4578" y="4046"/>
                    <a:pt x="4882" y="3977"/>
                  </a:cubicBezTo>
                  <a:cubicBezTo>
                    <a:pt x="6418" y="3632"/>
                    <a:pt x="7621" y="2418"/>
                    <a:pt x="7966" y="870"/>
                  </a:cubicBezTo>
                  <a:lnTo>
                    <a:pt x="3989" y="1"/>
                  </a:lnTo>
                  <a:close/>
                </a:path>
              </a:pathLst>
            </a:custGeom>
            <a:solidFill>
              <a:srgbClr val="F68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641;p71"/>
            <p:cNvSpPr/>
            <p:nvPr/>
          </p:nvSpPr>
          <p:spPr>
            <a:xfrm>
              <a:off x="4316080" y="2035142"/>
              <a:ext cx="293762" cy="3835"/>
            </a:xfrm>
            <a:custGeom>
              <a:avLst/>
              <a:gdLst/>
              <a:ahLst/>
              <a:cxnLst/>
              <a:rect l="l" t="t" r="r" b="b"/>
              <a:pathLst>
                <a:path w="9193" h="120" extrusionOk="0">
                  <a:moveTo>
                    <a:pt x="4597" y="1"/>
                  </a:moveTo>
                  <a:cubicBezTo>
                    <a:pt x="2060" y="1"/>
                    <a:pt x="1" y="36"/>
                    <a:pt x="1" y="60"/>
                  </a:cubicBezTo>
                  <a:cubicBezTo>
                    <a:pt x="1" y="96"/>
                    <a:pt x="2060" y="120"/>
                    <a:pt x="4597" y="120"/>
                  </a:cubicBezTo>
                  <a:cubicBezTo>
                    <a:pt x="7133" y="120"/>
                    <a:pt x="9192" y="96"/>
                    <a:pt x="9192" y="60"/>
                  </a:cubicBezTo>
                  <a:cubicBezTo>
                    <a:pt x="9192" y="36"/>
                    <a:pt x="7133" y="1"/>
                    <a:pt x="459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42;p71"/>
            <p:cNvSpPr/>
            <p:nvPr/>
          </p:nvSpPr>
          <p:spPr>
            <a:xfrm>
              <a:off x="4316080" y="2002037"/>
              <a:ext cx="293762" cy="3483"/>
            </a:xfrm>
            <a:custGeom>
              <a:avLst/>
              <a:gdLst/>
              <a:ahLst/>
              <a:cxnLst/>
              <a:rect l="l" t="t" r="r" b="b"/>
              <a:pathLst>
                <a:path w="9193" h="109" extrusionOk="0">
                  <a:moveTo>
                    <a:pt x="4597" y="1"/>
                  </a:moveTo>
                  <a:cubicBezTo>
                    <a:pt x="2060" y="1"/>
                    <a:pt x="1" y="25"/>
                    <a:pt x="1" y="49"/>
                  </a:cubicBezTo>
                  <a:cubicBezTo>
                    <a:pt x="1" y="72"/>
                    <a:pt x="2060" y="108"/>
                    <a:pt x="4597" y="108"/>
                  </a:cubicBezTo>
                  <a:cubicBezTo>
                    <a:pt x="7133" y="108"/>
                    <a:pt x="9192" y="72"/>
                    <a:pt x="9192" y="49"/>
                  </a:cubicBezTo>
                  <a:cubicBezTo>
                    <a:pt x="9192" y="25"/>
                    <a:pt x="7133" y="1"/>
                    <a:pt x="459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643;p71"/>
            <p:cNvSpPr/>
            <p:nvPr/>
          </p:nvSpPr>
          <p:spPr>
            <a:xfrm>
              <a:off x="4316080" y="1968580"/>
              <a:ext cx="293762" cy="3451"/>
            </a:xfrm>
            <a:custGeom>
              <a:avLst/>
              <a:gdLst/>
              <a:ahLst/>
              <a:cxnLst/>
              <a:rect l="l" t="t" r="r" b="b"/>
              <a:pathLst>
                <a:path w="9193" h="108" extrusionOk="0">
                  <a:moveTo>
                    <a:pt x="4597" y="0"/>
                  </a:moveTo>
                  <a:cubicBezTo>
                    <a:pt x="2060" y="0"/>
                    <a:pt x="1" y="24"/>
                    <a:pt x="1" y="48"/>
                  </a:cubicBezTo>
                  <a:cubicBezTo>
                    <a:pt x="1" y="83"/>
                    <a:pt x="2060" y="107"/>
                    <a:pt x="4597" y="107"/>
                  </a:cubicBezTo>
                  <a:cubicBezTo>
                    <a:pt x="7133" y="107"/>
                    <a:pt x="9192" y="83"/>
                    <a:pt x="9192" y="48"/>
                  </a:cubicBezTo>
                  <a:cubicBezTo>
                    <a:pt x="9192" y="24"/>
                    <a:pt x="7133" y="0"/>
                    <a:pt x="459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644;p71"/>
            <p:cNvSpPr/>
            <p:nvPr/>
          </p:nvSpPr>
          <p:spPr>
            <a:xfrm>
              <a:off x="4316080" y="2066362"/>
              <a:ext cx="293762" cy="3451"/>
            </a:xfrm>
            <a:custGeom>
              <a:avLst/>
              <a:gdLst/>
              <a:ahLst/>
              <a:cxnLst/>
              <a:rect l="l" t="t" r="r" b="b"/>
              <a:pathLst>
                <a:path w="9193" h="108" extrusionOk="0">
                  <a:moveTo>
                    <a:pt x="4597" y="0"/>
                  </a:moveTo>
                  <a:cubicBezTo>
                    <a:pt x="2060" y="0"/>
                    <a:pt x="1" y="24"/>
                    <a:pt x="1" y="60"/>
                  </a:cubicBezTo>
                  <a:cubicBezTo>
                    <a:pt x="1" y="83"/>
                    <a:pt x="2060" y="107"/>
                    <a:pt x="4597" y="107"/>
                  </a:cubicBezTo>
                  <a:cubicBezTo>
                    <a:pt x="7133" y="107"/>
                    <a:pt x="9192" y="83"/>
                    <a:pt x="9192" y="60"/>
                  </a:cubicBezTo>
                  <a:cubicBezTo>
                    <a:pt x="9192" y="36"/>
                    <a:pt x="7133" y="0"/>
                    <a:pt x="459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645;p71"/>
            <p:cNvSpPr/>
            <p:nvPr/>
          </p:nvSpPr>
          <p:spPr>
            <a:xfrm>
              <a:off x="4317230" y="2100203"/>
              <a:ext cx="201668" cy="3451"/>
            </a:xfrm>
            <a:custGeom>
              <a:avLst/>
              <a:gdLst/>
              <a:ahLst/>
              <a:cxnLst/>
              <a:rect l="l" t="t" r="r" b="b"/>
              <a:pathLst>
                <a:path w="6311" h="108" extrusionOk="0">
                  <a:moveTo>
                    <a:pt x="3156" y="1"/>
                  </a:moveTo>
                  <a:cubicBezTo>
                    <a:pt x="1405" y="1"/>
                    <a:pt x="0" y="25"/>
                    <a:pt x="0" y="60"/>
                  </a:cubicBezTo>
                  <a:cubicBezTo>
                    <a:pt x="0" y="84"/>
                    <a:pt x="1405" y="108"/>
                    <a:pt x="3156" y="108"/>
                  </a:cubicBezTo>
                  <a:cubicBezTo>
                    <a:pt x="4894" y="108"/>
                    <a:pt x="6311" y="84"/>
                    <a:pt x="6311" y="60"/>
                  </a:cubicBezTo>
                  <a:cubicBezTo>
                    <a:pt x="6311" y="25"/>
                    <a:pt x="4894" y="1"/>
                    <a:pt x="315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646;p71"/>
            <p:cNvSpPr/>
            <p:nvPr/>
          </p:nvSpPr>
          <p:spPr>
            <a:xfrm>
              <a:off x="4008289" y="2344083"/>
              <a:ext cx="30485" cy="337892"/>
            </a:xfrm>
            <a:custGeom>
              <a:avLst/>
              <a:gdLst/>
              <a:ahLst/>
              <a:cxnLst/>
              <a:rect l="l" t="t" r="r" b="b"/>
              <a:pathLst>
                <a:path w="954" h="10574" extrusionOk="0">
                  <a:moveTo>
                    <a:pt x="1" y="1"/>
                  </a:moveTo>
                  <a:lnTo>
                    <a:pt x="1" y="10573"/>
                  </a:lnTo>
                  <a:lnTo>
                    <a:pt x="953" y="10573"/>
                  </a:lnTo>
                  <a:lnTo>
                    <a:pt x="95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647;p71"/>
            <p:cNvSpPr/>
            <p:nvPr/>
          </p:nvSpPr>
          <p:spPr>
            <a:xfrm>
              <a:off x="4066895" y="2458993"/>
              <a:ext cx="30070" cy="222982"/>
            </a:xfrm>
            <a:custGeom>
              <a:avLst/>
              <a:gdLst/>
              <a:ahLst/>
              <a:cxnLst/>
              <a:rect l="l" t="t" r="r" b="b"/>
              <a:pathLst>
                <a:path w="941" h="6978" extrusionOk="0">
                  <a:moveTo>
                    <a:pt x="0" y="0"/>
                  </a:moveTo>
                  <a:lnTo>
                    <a:pt x="0" y="6977"/>
                  </a:lnTo>
                  <a:lnTo>
                    <a:pt x="941" y="6977"/>
                  </a:lnTo>
                  <a:lnTo>
                    <a:pt x="941" y="0"/>
                  </a:lnTo>
                  <a:close/>
                </a:path>
              </a:pathLst>
            </a:custGeom>
            <a:solidFill>
              <a:srgbClr val="F68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648;p71"/>
            <p:cNvSpPr/>
            <p:nvPr/>
          </p:nvSpPr>
          <p:spPr>
            <a:xfrm>
              <a:off x="4125085" y="2386328"/>
              <a:ext cx="30102" cy="297150"/>
            </a:xfrm>
            <a:custGeom>
              <a:avLst/>
              <a:gdLst/>
              <a:ahLst/>
              <a:cxnLst/>
              <a:rect l="l" t="t" r="r" b="b"/>
              <a:pathLst>
                <a:path w="942" h="9299" extrusionOk="0">
                  <a:moveTo>
                    <a:pt x="1" y="0"/>
                  </a:moveTo>
                  <a:lnTo>
                    <a:pt x="1" y="9299"/>
                  </a:lnTo>
                  <a:lnTo>
                    <a:pt x="941" y="9299"/>
                  </a:lnTo>
                  <a:lnTo>
                    <a:pt x="941"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649;p71"/>
            <p:cNvSpPr/>
            <p:nvPr/>
          </p:nvSpPr>
          <p:spPr>
            <a:xfrm>
              <a:off x="4183307" y="2357409"/>
              <a:ext cx="30453" cy="324567"/>
            </a:xfrm>
            <a:custGeom>
              <a:avLst/>
              <a:gdLst/>
              <a:ahLst/>
              <a:cxnLst/>
              <a:rect l="l" t="t" r="r" b="b"/>
              <a:pathLst>
                <a:path w="953" h="10157" extrusionOk="0">
                  <a:moveTo>
                    <a:pt x="0" y="0"/>
                  </a:moveTo>
                  <a:lnTo>
                    <a:pt x="0" y="10156"/>
                  </a:lnTo>
                  <a:lnTo>
                    <a:pt x="953" y="10156"/>
                  </a:lnTo>
                  <a:lnTo>
                    <a:pt x="953" y="0"/>
                  </a:lnTo>
                  <a:close/>
                </a:path>
              </a:pathLst>
            </a:custGeom>
            <a:solidFill>
              <a:srgbClr val="F68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650;p71"/>
            <p:cNvSpPr/>
            <p:nvPr/>
          </p:nvSpPr>
          <p:spPr>
            <a:xfrm>
              <a:off x="4241880" y="2465832"/>
              <a:ext cx="30102" cy="216144"/>
            </a:xfrm>
            <a:custGeom>
              <a:avLst/>
              <a:gdLst/>
              <a:ahLst/>
              <a:cxnLst/>
              <a:rect l="l" t="t" r="r" b="b"/>
              <a:pathLst>
                <a:path w="942" h="6764" extrusionOk="0">
                  <a:moveTo>
                    <a:pt x="1" y="1"/>
                  </a:moveTo>
                  <a:lnTo>
                    <a:pt x="1" y="6763"/>
                  </a:lnTo>
                  <a:lnTo>
                    <a:pt x="942" y="6763"/>
                  </a:lnTo>
                  <a:lnTo>
                    <a:pt x="942"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651;p71"/>
            <p:cNvSpPr/>
            <p:nvPr/>
          </p:nvSpPr>
          <p:spPr>
            <a:xfrm>
              <a:off x="4300102" y="2508076"/>
              <a:ext cx="30102" cy="173899"/>
            </a:xfrm>
            <a:custGeom>
              <a:avLst/>
              <a:gdLst/>
              <a:ahLst/>
              <a:cxnLst/>
              <a:rect l="l" t="t" r="r" b="b"/>
              <a:pathLst>
                <a:path w="942" h="5442" extrusionOk="0">
                  <a:moveTo>
                    <a:pt x="1" y="0"/>
                  </a:moveTo>
                  <a:lnTo>
                    <a:pt x="1" y="5441"/>
                  </a:lnTo>
                  <a:lnTo>
                    <a:pt x="941" y="5441"/>
                  </a:lnTo>
                  <a:lnTo>
                    <a:pt x="941" y="0"/>
                  </a:lnTo>
                  <a:close/>
                </a:path>
              </a:pathLst>
            </a:custGeom>
            <a:solidFill>
              <a:srgbClr val="F68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652;p71"/>
            <p:cNvSpPr/>
            <p:nvPr/>
          </p:nvSpPr>
          <p:spPr>
            <a:xfrm>
              <a:off x="4358324" y="2378723"/>
              <a:ext cx="30453" cy="303253"/>
            </a:xfrm>
            <a:custGeom>
              <a:avLst/>
              <a:gdLst/>
              <a:ahLst/>
              <a:cxnLst/>
              <a:rect l="l" t="t" r="r" b="b"/>
              <a:pathLst>
                <a:path w="953" h="9490" extrusionOk="0">
                  <a:moveTo>
                    <a:pt x="0" y="0"/>
                  </a:moveTo>
                  <a:lnTo>
                    <a:pt x="0" y="9489"/>
                  </a:lnTo>
                  <a:lnTo>
                    <a:pt x="953" y="9489"/>
                  </a:lnTo>
                  <a:lnTo>
                    <a:pt x="95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653;p71"/>
            <p:cNvSpPr/>
            <p:nvPr/>
          </p:nvSpPr>
          <p:spPr>
            <a:xfrm>
              <a:off x="4416898" y="2433493"/>
              <a:ext cx="30102" cy="248482"/>
            </a:xfrm>
            <a:custGeom>
              <a:avLst/>
              <a:gdLst/>
              <a:ahLst/>
              <a:cxnLst/>
              <a:rect l="l" t="t" r="r" b="b"/>
              <a:pathLst>
                <a:path w="942" h="7776" extrusionOk="0">
                  <a:moveTo>
                    <a:pt x="1" y="1"/>
                  </a:moveTo>
                  <a:lnTo>
                    <a:pt x="1" y="7775"/>
                  </a:lnTo>
                  <a:lnTo>
                    <a:pt x="941" y="7775"/>
                  </a:lnTo>
                  <a:lnTo>
                    <a:pt x="941" y="1"/>
                  </a:lnTo>
                  <a:close/>
                </a:path>
              </a:pathLst>
            </a:custGeom>
            <a:solidFill>
              <a:srgbClr val="F68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654;p71"/>
            <p:cNvSpPr/>
            <p:nvPr/>
          </p:nvSpPr>
          <p:spPr>
            <a:xfrm>
              <a:off x="4475120" y="2389747"/>
              <a:ext cx="30453" cy="292228"/>
            </a:xfrm>
            <a:custGeom>
              <a:avLst/>
              <a:gdLst/>
              <a:ahLst/>
              <a:cxnLst/>
              <a:rect l="l" t="t" r="r" b="b"/>
              <a:pathLst>
                <a:path w="953" h="9145" extrusionOk="0">
                  <a:moveTo>
                    <a:pt x="1" y="0"/>
                  </a:moveTo>
                  <a:lnTo>
                    <a:pt x="1" y="9144"/>
                  </a:lnTo>
                  <a:lnTo>
                    <a:pt x="953" y="9144"/>
                  </a:lnTo>
                  <a:lnTo>
                    <a:pt x="95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655;p71"/>
            <p:cNvSpPr/>
            <p:nvPr/>
          </p:nvSpPr>
          <p:spPr>
            <a:xfrm>
              <a:off x="4533725" y="2482960"/>
              <a:ext cx="30070" cy="199016"/>
            </a:xfrm>
            <a:custGeom>
              <a:avLst/>
              <a:gdLst/>
              <a:ahLst/>
              <a:cxnLst/>
              <a:rect l="l" t="t" r="r" b="b"/>
              <a:pathLst>
                <a:path w="941" h="6228" extrusionOk="0">
                  <a:moveTo>
                    <a:pt x="0" y="0"/>
                  </a:moveTo>
                  <a:lnTo>
                    <a:pt x="0" y="6227"/>
                  </a:lnTo>
                  <a:lnTo>
                    <a:pt x="941" y="6227"/>
                  </a:lnTo>
                  <a:lnTo>
                    <a:pt x="941" y="0"/>
                  </a:lnTo>
                  <a:close/>
                </a:path>
              </a:pathLst>
            </a:custGeom>
            <a:solidFill>
              <a:srgbClr val="F68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656;p71"/>
            <p:cNvSpPr/>
            <p:nvPr/>
          </p:nvSpPr>
          <p:spPr>
            <a:xfrm>
              <a:off x="4591916" y="2444901"/>
              <a:ext cx="30102" cy="237074"/>
            </a:xfrm>
            <a:custGeom>
              <a:avLst/>
              <a:gdLst/>
              <a:ahLst/>
              <a:cxnLst/>
              <a:rect l="l" t="t" r="r" b="b"/>
              <a:pathLst>
                <a:path w="942" h="7419" extrusionOk="0">
                  <a:moveTo>
                    <a:pt x="1" y="1"/>
                  </a:moveTo>
                  <a:lnTo>
                    <a:pt x="1" y="7418"/>
                  </a:lnTo>
                  <a:lnTo>
                    <a:pt x="941" y="7418"/>
                  </a:lnTo>
                  <a:lnTo>
                    <a:pt x="94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657;p71"/>
            <p:cNvSpPr/>
            <p:nvPr/>
          </p:nvSpPr>
          <p:spPr>
            <a:xfrm>
              <a:off x="3993846" y="2703992"/>
              <a:ext cx="640730" cy="2716"/>
            </a:xfrm>
            <a:custGeom>
              <a:avLst/>
              <a:gdLst/>
              <a:ahLst/>
              <a:cxnLst/>
              <a:rect l="l" t="t" r="r" b="b"/>
              <a:pathLst>
                <a:path w="20051" h="85" extrusionOk="0">
                  <a:moveTo>
                    <a:pt x="10025" y="1"/>
                  </a:moveTo>
                  <a:cubicBezTo>
                    <a:pt x="4489" y="1"/>
                    <a:pt x="0" y="25"/>
                    <a:pt x="0" y="49"/>
                  </a:cubicBezTo>
                  <a:cubicBezTo>
                    <a:pt x="0" y="60"/>
                    <a:pt x="4489" y="84"/>
                    <a:pt x="10025" y="84"/>
                  </a:cubicBezTo>
                  <a:cubicBezTo>
                    <a:pt x="15562" y="84"/>
                    <a:pt x="20050" y="60"/>
                    <a:pt x="20050" y="49"/>
                  </a:cubicBezTo>
                  <a:cubicBezTo>
                    <a:pt x="20050" y="25"/>
                    <a:pt x="15562" y="1"/>
                    <a:pt x="1002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658;p71"/>
            <p:cNvSpPr/>
            <p:nvPr/>
          </p:nvSpPr>
          <p:spPr>
            <a:xfrm>
              <a:off x="4006404" y="2731026"/>
              <a:ext cx="44897" cy="2301"/>
            </a:xfrm>
            <a:custGeom>
              <a:avLst/>
              <a:gdLst/>
              <a:ahLst/>
              <a:cxnLst/>
              <a:rect l="l" t="t" r="r" b="b"/>
              <a:pathLst>
                <a:path w="1405" h="72" extrusionOk="0">
                  <a:moveTo>
                    <a:pt x="707" y="0"/>
                  </a:moveTo>
                  <a:cubicBezTo>
                    <a:pt x="473" y="0"/>
                    <a:pt x="238" y="12"/>
                    <a:pt x="0" y="36"/>
                  </a:cubicBezTo>
                  <a:cubicBezTo>
                    <a:pt x="238" y="60"/>
                    <a:pt x="473" y="72"/>
                    <a:pt x="707" y="72"/>
                  </a:cubicBezTo>
                  <a:cubicBezTo>
                    <a:pt x="941" y="72"/>
                    <a:pt x="1173" y="60"/>
                    <a:pt x="1405" y="36"/>
                  </a:cubicBezTo>
                  <a:cubicBezTo>
                    <a:pt x="1173" y="12"/>
                    <a:pt x="941" y="0"/>
                    <a:pt x="70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59;p71"/>
            <p:cNvSpPr/>
            <p:nvPr/>
          </p:nvSpPr>
          <p:spPr>
            <a:xfrm>
              <a:off x="4072199" y="2732145"/>
              <a:ext cx="53684" cy="2333"/>
            </a:xfrm>
            <a:custGeom>
              <a:avLst/>
              <a:gdLst/>
              <a:ahLst/>
              <a:cxnLst/>
              <a:rect l="l" t="t" r="r" b="b"/>
              <a:pathLst>
                <a:path w="1680" h="73" extrusionOk="0">
                  <a:moveTo>
                    <a:pt x="840" y="1"/>
                  </a:moveTo>
                  <a:cubicBezTo>
                    <a:pt x="560" y="1"/>
                    <a:pt x="281" y="13"/>
                    <a:pt x="1" y="37"/>
                  </a:cubicBezTo>
                  <a:cubicBezTo>
                    <a:pt x="281" y="60"/>
                    <a:pt x="560" y="72"/>
                    <a:pt x="840" y="72"/>
                  </a:cubicBezTo>
                  <a:cubicBezTo>
                    <a:pt x="1120" y="72"/>
                    <a:pt x="1400" y="60"/>
                    <a:pt x="1680" y="37"/>
                  </a:cubicBezTo>
                  <a:cubicBezTo>
                    <a:pt x="1400" y="13"/>
                    <a:pt x="1120" y="1"/>
                    <a:pt x="8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60;p71"/>
            <p:cNvSpPr/>
            <p:nvPr/>
          </p:nvSpPr>
          <p:spPr>
            <a:xfrm>
              <a:off x="4135758" y="2732145"/>
              <a:ext cx="53652" cy="2333"/>
            </a:xfrm>
            <a:custGeom>
              <a:avLst/>
              <a:gdLst/>
              <a:ahLst/>
              <a:cxnLst/>
              <a:rect l="l" t="t" r="r" b="b"/>
              <a:pathLst>
                <a:path w="1679" h="73" extrusionOk="0">
                  <a:moveTo>
                    <a:pt x="840" y="1"/>
                  </a:moveTo>
                  <a:cubicBezTo>
                    <a:pt x="560" y="1"/>
                    <a:pt x="280" y="13"/>
                    <a:pt x="0" y="37"/>
                  </a:cubicBezTo>
                  <a:cubicBezTo>
                    <a:pt x="280" y="60"/>
                    <a:pt x="560" y="72"/>
                    <a:pt x="840" y="72"/>
                  </a:cubicBezTo>
                  <a:cubicBezTo>
                    <a:pt x="1119" y="72"/>
                    <a:pt x="1399" y="60"/>
                    <a:pt x="1679" y="37"/>
                  </a:cubicBezTo>
                  <a:cubicBezTo>
                    <a:pt x="1399" y="13"/>
                    <a:pt x="1119" y="1"/>
                    <a:pt x="8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61;p71"/>
            <p:cNvSpPr/>
            <p:nvPr/>
          </p:nvSpPr>
          <p:spPr>
            <a:xfrm>
              <a:off x="4199284" y="2732145"/>
              <a:ext cx="53684" cy="2333"/>
            </a:xfrm>
            <a:custGeom>
              <a:avLst/>
              <a:gdLst/>
              <a:ahLst/>
              <a:cxnLst/>
              <a:rect l="l" t="t" r="r" b="b"/>
              <a:pathLst>
                <a:path w="1680" h="73" extrusionOk="0">
                  <a:moveTo>
                    <a:pt x="840" y="1"/>
                  </a:moveTo>
                  <a:cubicBezTo>
                    <a:pt x="560" y="1"/>
                    <a:pt x="280" y="13"/>
                    <a:pt x="0" y="37"/>
                  </a:cubicBezTo>
                  <a:cubicBezTo>
                    <a:pt x="280" y="60"/>
                    <a:pt x="560" y="72"/>
                    <a:pt x="840" y="72"/>
                  </a:cubicBezTo>
                  <a:cubicBezTo>
                    <a:pt x="1120" y="72"/>
                    <a:pt x="1399" y="60"/>
                    <a:pt x="1679" y="37"/>
                  </a:cubicBezTo>
                  <a:cubicBezTo>
                    <a:pt x="1399" y="13"/>
                    <a:pt x="1120" y="1"/>
                    <a:pt x="8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62;p71"/>
            <p:cNvSpPr/>
            <p:nvPr/>
          </p:nvSpPr>
          <p:spPr>
            <a:xfrm>
              <a:off x="4262811" y="2732145"/>
              <a:ext cx="53684" cy="2333"/>
            </a:xfrm>
            <a:custGeom>
              <a:avLst/>
              <a:gdLst/>
              <a:ahLst/>
              <a:cxnLst/>
              <a:rect l="l" t="t" r="r" b="b"/>
              <a:pathLst>
                <a:path w="1680" h="73" extrusionOk="0">
                  <a:moveTo>
                    <a:pt x="836" y="1"/>
                  </a:moveTo>
                  <a:cubicBezTo>
                    <a:pt x="554" y="1"/>
                    <a:pt x="275" y="13"/>
                    <a:pt x="1" y="37"/>
                  </a:cubicBezTo>
                  <a:cubicBezTo>
                    <a:pt x="275" y="60"/>
                    <a:pt x="554" y="72"/>
                    <a:pt x="836" y="72"/>
                  </a:cubicBezTo>
                  <a:cubicBezTo>
                    <a:pt x="1117" y="72"/>
                    <a:pt x="1400" y="60"/>
                    <a:pt x="1680" y="37"/>
                  </a:cubicBezTo>
                  <a:cubicBezTo>
                    <a:pt x="1400" y="13"/>
                    <a:pt x="1117" y="1"/>
                    <a:pt x="83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663;p71"/>
            <p:cNvSpPr/>
            <p:nvPr/>
          </p:nvSpPr>
          <p:spPr>
            <a:xfrm>
              <a:off x="4325986" y="2732145"/>
              <a:ext cx="53684" cy="2333"/>
            </a:xfrm>
            <a:custGeom>
              <a:avLst/>
              <a:gdLst/>
              <a:ahLst/>
              <a:cxnLst/>
              <a:rect l="l" t="t" r="r" b="b"/>
              <a:pathLst>
                <a:path w="1680" h="73" extrusionOk="0">
                  <a:moveTo>
                    <a:pt x="840" y="1"/>
                  </a:moveTo>
                  <a:cubicBezTo>
                    <a:pt x="560" y="1"/>
                    <a:pt x="280" y="13"/>
                    <a:pt x="0" y="37"/>
                  </a:cubicBezTo>
                  <a:cubicBezTo>
                    <a:pt x="280" y="60"/>
                    <a:pt x="560" y="72"/>
                    <a:pt x="840" y="72"/>
                  </a:cubicBezTo>
                  <a:cubicBezTo>
                    <a:pt x="1119" y="72"/>
                    <a:pt x="1399" y="60"/>
                    <a:pt x="1679" y="37"/>
                  </a:cubicBezTo>
                  <a:cubicBezTo>
                    <a:pt x="1399" y="13"/>
                    <a:pt x="1119" y="1"/>
                    <a:pt x="8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664;p71"/>
            <p:cNvSpPr/>
            <p:nvPr/>
          </p:nvSpPr>
          <p:spPr>
            <a:xfrm>
              <a:off x="4389513" y="2732145"/>
              <a:ext cx="53684" cy="2333"/>
            </a:xfrm>
            <a:custGeom>
              <a:avLst/>
              <a:gdLst/>
              <a:ahLst/>
              <a:cxnLst/>
              <a:rect l="l" t="t" r="r" b="b"/>
              <a:pathLst>
                <a:path w="1680" h="73" extrusionOk="0">
                  <a:moveTo>
                    <a:pt x="840" y="1"/>
                  </a:moveTo>
                  <a:cubicBezTo>
                    <a:pt x="560" y="1"/>
                    <a:pt x="280" y="13"/>
                    <a:pt x="1" y="37"/>
                  </a:cubicBezTo>
                  <a:cubicBezTo>
                    <a:pt x="280" y="60"/>
                    <a:pt x="560" y="72"/>
                    <a:pt x="840" y="72"/>
                  </a:cubicBezTo>
                  <a:cubicBezTo>
                    <a:pt x="1120" y="72"/>
                    <a:pt x="1400" y="60"/>
                    <a:pt x="1679" y="37"/>
                  </a:cubicBezTo>
                  <a:cubicBezTo>
                    <a:pt x="1400" y="13"/>
                    <a:pt x="1120" y="1"/>
                    <a:pt x="8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665;p71"/>
            <p:cNvSpPr/>
            <p:nvPr/>
          </p:nvSpPr>
          <p:spPr>
            <a:xfrm>
              <a:off x="4453039" y="2732145"/>
              <a:ext cx="53684" cy="2333"/>
            </a:xfrm>
            <a:custGeom>
              <a:avLst/>
              <a:gdLst/>
              <a:ahLst/>
              <a:cxnLst/>
              <a:rect l="l" t="t" r="r" b="b"/>
              <a:pathLst>
                <a:path w="1680" h="73" extrusionOk="0">
                  <a:moveTo>
                    <a:pt x="836" y="1"/>
                  </a:moveTo>
                  <a:cubicBezTo>
                    <a:pt x="555" y="1"/>
                    <a:pt x="275" y="13"/>
                    <a:pt x="1" y="37"/>
                  </a:cubicBezTo>
                  <a:cubicBezTo>
                    <a:pt x="275" y="60"/>
                    <a:pt x="555" y="72"/>
                    <a:pt x="836" y="72"/>
                  </a:cubicBezTo>
                  <a:cubicBezTo>
                    <a:pt x="1117" y="72"/>
                    <a:pt x="1400" y="60"/>
                    <a:pt x="1680" y="37"/>
                  </a:cubicBezTo>
                  <a:cubicBezTo>
                    <a:pt x="1400" y="13"/>
                    <a:pt x="1117" y="1"/>
                    <a:pt x="83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666;p71"/>
            <p:cNvSpPr/>
            <p:nvPr/>
          </p:nvSpPr>
          <p:spPr>
            <a:xfrm>
              <a:off x="4516598" y="2732145"/>
              <a:ext cx="53684" cy="2333"/>
            </a:xfrm>
            <a:custGeom>
              <a:avLst/>
              <a:gdLst/>
              <a:ahLst/>
              <a:cxnLst/>
              <a:rect l="l" t="t" r="r" b="b"/>
              <a:pathLst>
                <a:path w="1680" h="73" extrusionOk="0">
                  <a:moveTo>
                    <a:pt x="840" y="1"/>
                  </a:moveTo>
                  <a:cubicBezTo>
                    <a:pt x="560" y="1"/>
                    <a:pt x="280" y="13"/>
                    <a:pt x="0" y="37"/>
                  </a:cubicBezTo>
                  <a:cubicBezTo>
                    <a:pt x="280" y="60"/>
                    <a:pt x="560" y="72"/>
                    <a:pt x="840" y="72"/>
                  </a:cubicBezTo>
                  <a:cubicBezTo>
                    <a:pt x="1119" y="72"/>
                    <a:pt x="1399" y="60"/>
                    <a:pt x="1679" y="37"/>
                  </a:cubicBezTo>
                  <a:cubicBezTo>
                    <a:pt x="1399" y="13"/>
                    <a:pt x="1119" y="1"/>
                    <a:pt x="8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667;p71"/>
            <p:cNvSpPr/>
            <p:nvPr/>
          </p:nvSpPr>
          <p:spPr>
            <a:xfrm>
              <a:off x="4580124" y="2732145"/>
              <a:ext cx="53684" cy="2333"/>
            </a:xfrm>
            <a:custGeom>
              <a:avLst/>
              <a:gdLst/>
              <a:ahLst/>
              <a:cxnLst/>
              <a:rect l="l" t="t" r="r" b="b"/>
              <a:pathLst>
                <a:path w="1680" h="73" extrusionOk="0">
                  <a:moveTo>
                    <a:pt x="840" y="1"/>
                  </a:moveTo>
                  <a:cubicBezTo>
                    <a:pt x="560" y="1"/>
                    <a:pt x="280" y="13"/>
                    <a:pt x="1" y="37"/>
                  </a:cubicBezTo>
                  <a:cubicBezTo>
                    <a:pt x="280" y="60"/>
                    <a:pt x="560" y="72"/>
                    <a:pt x="840" y="72"/>
                  </a:cubicBezTo>
                  <a:cubicBezTo>
                    <a:pt x="1120" y="72"/>
                    <a:pt x="1400" y="60"/>
                    <a:pt x="1679" y="37"/>
                  </a:cubicBezTo>
                  <a:cubicBezTo>
                    <a:pt x="1400" y="13"/>
                    <a:pt x="1120" y="1"/>
                    <a:pt x="8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668;p71"/>
            <p:cNvSpPr/>
            <p:nvPr/>
          </p:nvSpPr>
          <p:spPr>
            <a:xfrm>
              <a:off x="3148061" y="1928604"/>
              <a:ext cx="58254" cy="58254"/>
            </a:xfrm>
            <a:custGeom>
              <a:avLst/>
              <a:gdLst/>
              <a:ahLst/>
              <a:cxnLst/>
              <a:rect l="l" t="t" r="r" b="b"/>
              <a:pathLst>
                <a:path w="1823" h="1823" extrusionOk="0">
                  <a:moveTo>
                    <a:pt x="905" y="1"/>
                  </a:moveTo>
                  <a:cubicBezTo>
                    <a:pt x="405" y="1"/>
                    <a:pt x="1" y="418"/>
                    <a:pt x="1" y="918"/>
                  </a:cubicBezTo>
                  <a:cubicBezTo>
                    <a:pt x="1" y="1418"/>
                    <a:pt x="405" y="1823"/>
                    <a:pt x="917" y="1823"/>
                  </a:cubicBezTo>
                  <a:cubicBezTo>
                    <a:pt x="1417" y="1823"/>
                    <a:pt x="1822" y="1418"/>
                    <a:pt x="1822" y="918"/>
                  </a:cubicBezTo>
                  <a:cubicBezTo>
                    <a:pt x="1822" y="406"/>
                    <a:pt x="1417" y="1"/>
                    <a:pt x="91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669;p71"/>
            <p:cNvSpPr/>
            <p:nvPr/>
          </p:nvSpPr>
          <p:spPr>
            <a:xfrm>
              <a:off x="3268276" y="1933174"/>
              <a:ext cx="438327" cy="3483"/>
            </a:xfrm>
            <a:custGeom>
              <a:avLst/>
              <a:gdLst/>
              <a:ahLst/>
              <a:cxnLst/>
              <a:rect l="l" t="t" r="r" b="b"/>
              <a:pathLst>
                <a:path w="13717" h="109" extrusionOk="0">
                  <a:moveTo>
                    <a:pt x="6859" y="1"/>
                  </a:moveTo>
                  <a:cubicBezTo>
                    <a:pt x="3073" y="1"/>
                    <a:pt x="1" y="25"/>
                    <a:pt x="1" y="48"/>
                  </a:cubicBezTo>
                  <a:cubicBezTo>
                    <a:pt x="1" y="84"/>
                    <a:pt x="3073" y="108"/>
                    <a:pt x="6859" y="108"/>
                  </a:cubicBezTo>
                  <a:cubicBezTo>
                    <a:pt x="10645" y="108"/>
                    <a:pt x="13717" y="84"/>
                    <a:pt x="13717" y="48"/>
                  </a:cubicBezTo>
                  <a:cubicBezTo>
                    <a:pt x="13717" y="25"/>
                    <a:pt x="10645" y="1"/>
                    <a:pt x="685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670;p71"/>
            <p:cNvSpPr/>
            <p:nvPr/>
          </p:nvSpPr>
          <p:spPr>
            <a:xfrm>
              <a:off x="3271727" y="1968197"/>
              <a:ext cx="172365" cy="3451"/>
            </a:xfrm>
            <a:custGeom>
              <a:avLst/>
              <a:gdLst/>
              <a:ahLst/>
              <a:cxnLst/>
              <a:rect l="l" t="t" r="r" b="b"/>
              <a:pathLst>
                <a:path w="5394" h="108" extrusionOk="0">
                  <a:moveTo>
                    <a:pt x="2703" y="0"/>
                  </a:moveTo>
                  <a:cubicBezTo>
                    <a:pt x="1953" y="0"/>
                    <a:pt x="1286" y="24"/>
                    <a:pt x="798" y="24"/>
                  </a:cubicBezTo>
                  <a:cubicBezTo>
                    <a:pt x="548" y="24"/>
                    <a:pt x="345" y="36"/>
                    <a:pt x="214" y="36"/>
                  </a:cubicBezTo>
                  <a:cubicBezTo>
                    <a:pt x="143" y="36"/>
                    <a:pt x="71" y="36"/>
                    <a:pt x="0" y="60"/>
                  </a:cubicBezTo>
                  <a:cubicBezTo>
                    <a:pt x="51" y="68"/>
                    <a:pt x="101" y="77"/>
                    <a:pt x="152" y="77"/>
                  </a:cubicBezTo>
                  <a:cubicBezTo>
                    <a:pt x="173" y="77"/>
                    <a:pt x="193" y="75"/>
                    <a:pt x="214" y="72"/>
                  </a:cubicBezTo>
                  <a:lnTo>
                    <a:pt x="798" y="95"/>
                  </a:lnTo>
                  <a:cubicBezTo>
                    <a:pt x="1286" y="107"/>
                    <a:pt x="1953" y="107"/>
                    <a:pt x="2703" y="107"/>
                  </a:cubicBezTo>
                  <a:cubicBezTo>
                    <a:pt x="3453" y="107"/>
                    <a:pt x="4120" y="95"/>
                    <a:pt x="4620" y="95"/>
                  </a:cubicBezTo>
                  <a:lnTo>
                    <a:pt x="5191" y="72"/>
                  </a:lnTo>
                  <a:cubicBezTo>
                    <a:pt x="5212" y="75"/>
                    <a:pt x="5233" y="77"/>
                    <a:pt x="5254" y="77"/>
                  </a:cubicBezTo>
                  <a:cubicBezTo>
                    <a:pt x="5303" y="77"/>
                    <a:pt x="5351" y="68"/>
                    <a:pt x="5394" y="60"/>
                  </a:cubicBezTo>
                  <a:cubicBezTo>
                    <a:pt x="5334" y="36"/>
                    <a:pt x="5263" y="36"/>
                    <a:pt x="5191" y="36"/>
                  </a:cubicBezTo>
                  <a:cubicBezTo>
                    <a:pt x="5060" y="24"/>
                    <a:pt x="4858" y="24"/>
                    <a:pt x="4620" y="24"/>
                  </a:cubicBezTo>
                  <a:cubicBezTo>
                    <a:pt x="4120" y="0"/>
                    <a:pt x="3453" y="0"/>
                    <a:pt x="27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671;p71"/>
            <p:cNvSpPr/>
            <p:nvPr/>
          </p:nvSpPr>
          <p:spPr>
            <a:xfrm>
              <a:off x="5334965" y="2379457"/>
              <a:ext cx="100850" cy="232888"/>
            </a:xfrm>
            <a:custGeom>
              <a:avLst/>
              <a:gdLst/>
              <a:ahLst/>
              <a:cxnLst/>
              <a:rect l="l" t="t" r="r" b="b"/>
              <a:pathLst>
                <a:path w="3156" h="7288" extrusionOk="0">
                  <a:moveTo>
                    <a:pt x="874" y="1"/>
                  </a:moveTo>
                  <a:cubicBezTo>
                    <a:pt x="571" y="1"/>
                    <a:pt x="267" y="87"/>
                    <a:pt x="1" y="263"/>
                  </a:cubicBezTo>
                  <a:lnTo>
                    <a:pt x="1906" y="7287"/>
                  </a:lnTo>
                  <a:cubicBezTo>
                    <a:pt x="2572" y="6180"/>
                    <a:pt x="2763" y="4704"/>
                    <a:pt x="2941" y="3418"/>
                  </a:cubicBezTo>
                  <a:cubicBezTo>
                    <a:pt x="3013" y="2823"/>
                    <a:pt x="3156" y="1965"/>
                    <a:pt x="2739" y="1584"/>
                  </a:cubicBezTo>
                  <a:cubicBezTo>
                    <a:pt x="2310" y="1203"/>
                    <a:pt x="2239" y="549"/>
                    <a:pt x="1715" y="239"/>
                  </a:cubicBezTo>
                  <a:cubicBezTo>
                    <a:pt x="1458" y="81"/>
                    <a:pt x="1166" y="1"/>
                    <a:pt x="87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672;p71"/>
            <p:cNvSpPr/>
            <p:nvPr/>
          </p:nvSpPr>
          <p:spPr>
            <a:xfrm>
              <a:off x="5220055" y="2398918"/>
              <a:ext cx="165559" cy="339522"/>
            </a:xfrm>
            <a:custGeom>
              <a:avLst/>
              <a:gdLst/>
              <a:ahLst/>
              <a:cxnLst/>
              <a:rect l="l" t="t" r="r" b="b"/>
              <a:pathLst>
                <a:path w="5181" h="10625" extrusionOk="0">
                  <a:moveTo>
                    <a:pt x="2335" y="1"/>
                  </a:moveTo>
                  <a:cubicBezTo>
                    <a:pt x="1554" y="1"/>
                    <a:pt x="770" y="181"/>
                    <a:pt x="49" y="547"/>
                  </a:cubicBezTo>
                  <a:cubicBezTo>
                    <a:pt x="49" y="547"/>
                    <a:pt x="1" y="3904"/>
                    <a:pt x="108" y="5357"/>
                  </a:cubicBezTo>
                  <a:cubicBezTo>
                    <a:pt x="215" y="6809"/>
                    <a:pt x="1680" y="6952"/>
                    <a:pt x="1680" y="6952"/>
                  </a:cubicBezTo>
                  <a:cubicBezTo>
                    <a:pt x="1680" y="6952"/>
                    <a:pt x="1715" y="7929"/>
                    <a:pt x="1751" y="8905"/>
                  </a:cubicBezTo>
                  <a:cubicBezTo>
                    <a:pt x="1751" y="8929"/>
                    <a:pt x="1763" y="8953"/>
                    <a:pt x="1763" y="8976"/>
                  </a:cubicBezTo>
                  <a:cubicBezTo>
                    <a:pt x="1831" y="9909"/>
                    <a:pt x="2616" y="10624"/>
                    <a:pt x="3548" y="10624"/>
                  </a:cubicBezTo>
                  <a:cubicBezTo>
                    <a:pt x="3592" y="10624"/>
                    <a:pt x="3636" y="10623"/>
                    <a:pt x="3680" y="10619"/>
                  </a:cubicBezTo>
                  <a:cubicBezTo>
                    <a:pt x="4597" y="10548"/>
                    <a:pt x="5073" y="9679"/>
                    <a:pt x="5085" y="8750"/>
                  </a:cubicBezTo>
                  <a:lnTo>
                    <a:pt x="5085" y="6000"/>
                  </a:lnTo>
                  <a:lnTo>
                    <a:pt x="5180" y="868"/>
                  </a:lnTo>
                  <a:cubicBezTo>
                    <a:pt x="4326" y="294"/>
                    <a:pt x="3332" y="1"/>
                    <a:pt x="2335"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673;p71"/>
            <p:cNvSpPr/>
            <p:nvPr/>
          </p:nvSpPr>
          <p:spPr>
            <a:xfrm>
              <a:off x="5181262" y="2359965"/>
              <a:ext cx="229085" cy="267527"/>
            </a:xfrm>
            <a:custGeom>
              <a:avLst/>
              <a:gdLst/>
              <a:ahLst/>
              <a:cxnLst/>
              <a:rect l="l" t="t" r="r" b="b"/>
              <a:pathLst>
                <a:path w="7169" h="8372" extrusionOk="0">
                  <a:moveTo>
                    <a:pt x="2861" y="0"/>
                  </a:moveTo>
                  <a:cubicBezTo>
                    <a:pt x="2674" y="0"/>
                    <a:pt x="2490" y="37"/>
                    <a:pt x="2322" y="123"/>
                  </a:cubicBezTo>
                  <a:cubicBezTo>
                    <a:pt x="1977" y="289"/>
                    <a:pt x="1751" y="635"/>
                    <a:pt x="1417" y="813"/>
                  </a:cubicBezTo>
                  <a:cubicBezTo>
                    <a:pt x="953" y="1087"/>
                    <a:pt x="310" y="1028"/>
                    <a:pt x="84" y="1718"/>
                  </a:cubicBezTo>
                  <a:cubicBezTo>
                    <a:pt x="1" y="1956"/>
                    <a:pt x="1" y="2218"/>
                    <a:pt x="84" y="2456"/>
                  </a:cubicBezTo>
                  <a:cubicBezTo>
                    <a:pt x="310" y="3145"/>
                    <a:pt x="997" y="3534"/>
                    <a:pt x="1680" y="3534"/>
                  </a:cubicBezTo>
                  <a:cubicBezTo>
                    <a:pt x="1930" y="3534"/>
                    <a:pt x="2179" y="3482"/>
                    <a:pt x="2406" y="3373"/>
                  </a:cubicBezTo>
                  <a:lnTo>
                    <a:pt x="2406" y="3373"/>
                  </a:lnTo>
                  <a:cubicBezTo>
                    <a:pt x="2417" y="3528"/>
                    <a:pt x="2263" y="3885"/>
                    <a:pt x="2429" y="4385"/>
                  </a:cubicBezTo>
                  <a:cubicBezTo>
                    <a:pt x="2489" y="4552"/>
                    <a:pt x="2501" y="4802"/>
                    <a:pt x="2751" y="4802"/>
                  </a:cubicBezTo>
                  <a:lnTo>
                    <a:pt x="2775" y="4802"/>
                  </a:lnTo>
                  <a:cubicBezTo>
                    <a:pt x="2913" y="4595"/>
                    <a:pt x="3145" y="4481"/>
                    <a:pt x="3382" y="4481"/>
                  </a:cubicBezTo>
                  <a:cubicBezTo>
                    <a:pt x="3513" y="4481"/>
                    <a:pt x="3644" y="4516"/>
                    <a:pt x="3763" y="4588"/>
                  </a:cubicBezTo>
                  <a:cubicBezTo>
                    <a:pt x="4108" y="4814"/>
                    <a:pt x="4227" y="5266"/>
                    <a:pt x="4049" y="5635"/>
                  </a:cubicBezTo>
                  <a:cubicBezTo>
                    <a:pt x="3894" y="5909"/>
                    <a:pt x="3632" y="6112"/>
                    <a:pt x="3334" y="6183"/>
                  </a:cubicBezTo>
                  <a:cubicBezTo>
                    <a:pt x="3060" y="6243"/>
                    <a:pt x="2870" y="6504"/>
                    <a:pt x="2894" y="6778"/>
                  </a:cubicBezTo>
                  <a:cubicBezTo>
                    <a:pt x="2941" y="7147"/>
                    <a:pt x="3549" y="7290"/>
                    <a:pt x="3822" y="7588"/>
                  </a:cubicBezTo>
                  <a:cubicBezTo>
                    <a:pt x="4251" y="8064"/>
                    <a:pt x="5180" y="8255"/>
                    <a:pt x="5811" y="8338"/>
                  </a:cubicBezTo>
                  <a:cubicBezTo>
                    <a:pt x="5982" y="8357"/>
                    <a:pt x="6101" y="8372"/>
                    <a:pt x="6190" y="8372"/>
                  </a:cubicBezTo>
                  <a:cubicBezTo>
                    <a:pt x="6429" y="8372"/>
                    <a:pt x="6456" y="8270"/>
                    <a:pt x="6716" y="7897"/>
                  </a:cubicBezTo>
                  <a:cubicBezTo>
                    <a:pt x="6966" y="7552"/>
                    <a:pt x="7085" y="7147"/>
                    <a:pt x="7073" y="6719"/>
                  </a:cubicBezTo>
                  <a:lnTo>
                    <a:pt x="7144" y="3504"/>
                  </a:lnTo>
                  <a:cubicBezTo>
                    <a:pt x="7168" y="3111"/>
                    <a:pt x="7144" y="2730"/>
                    <a:pt x="7073" y="2349"/>
                  </a:cubicBezTo>
                  <a:cubicBezTo>
                    <a:pt x="6989" y="1956"/>
                    <a:pt x="6763" y="1623"/>
                    <a:pt x="6454" y="1385"/>
                  </a:cubicBezTo>
                  <a:cubicBezTo>
                    <a:pt x="6097" y="1159"/>
                    <a:pt x="5644" y="1135"/>
                    <a:pt x="5239" y="1004"/>
                  </a:cubicBezTo>
                  <a:cubicBezTo>
                    <a:pt x="4739" y="849"/>
                    <a:pt x="4311" y="504"/>
                    <a:pt x="3834" y="266"/>
                  </a:cubicBezTo>
                  <a:cubicBezTo>
                    <a:pt x="3538" y="114"/>
                    <a:pt x="3193" y="0"/>
                    <a:pt x="286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674;p71"/>
            <p:cNvSpPr/>
            <p:nvPr/>
          </p:nvSpPr>
          <p:spPr>
            <a:xfrm>
              <a:off x="5277894" y="2519836"/>
              <a:ext cx="18694" cy="27449"/>
            </a:xfrm>
            <a:custGeom>
              <a:avLst/>
              <a:gdLst/>
              <a:ahLst/>
              <a:cxnLst/>
              <a:rect l="l" t="t" r="r" b="b"/>
              <a:pathLst>
                <a:path w="585" h="859" extrusionOk="0">
                  <a:moveTo>
                    <a:pt x="133" y="0"/>
                  </a:moveTo>
                  <a:cubicBezTo>
                    <a:pt x="51" y="0"/>
                    <a:pt x="13" y="28"/>
                    <a:pt x="13" y="37"/>
                  </a:cubicBezTo>
                  <a:cubicBezTo>
                    <a:pt x="13" y="61"/>
                    <a:pt x="96" y="37"/>
                    <a:pt x="215" y="85"/>
                  </a:cubicBezTo>
                  <a:cubicBezTo>
                    <a:pt x="370" y="132"/>
                    <a:pt x="477" y="275"/>
                    <a:pt x="465" y="442"/>
                  </a:cubicBezTo>
                  <a:cubicBezTo>
                    <a:pt x="465" y="608"/>
                    <a:pt x="346" y="739"/>
                    <a:pt x="191" y="775"/>
                  </a:cubicBezTo>
                  <a:cubicBezTo>
                    <a:pt x="183" y="776"/>
                    <a:pt x="176" y="776"/>
                    <a:pt x="168" y="776"/>
                  </a:cubicBezTo>
                  <a:cubicBezTo>
                    <a:pt x="66" y="776"/>
                    <a:pt x="24" y="704"/>
                    <a:pt x="13" y="704"/>
                  </a:cubicBezTo>
                  <a:cubicBezTo>
                    <a:pt x="1" y="704"/>
                    <a:pt x="1" y="728"/>
                    <a:pt x="36" y="775"/>
                  </a:cubicBezTo>
                  <a:cubicBezTo>
                    <a:pt x="72" y="835"/>
                    <a:pt x="132" y="859"/>
                    <a:pt x="191" y="859"/>
                  </a:cubicBezTo>
                  <a:cubicBezTo>
                    <a:pt x="417" y="847"/>
                    <a:pt x="584" y="668"/>
                    <a:pt x="572" y="454"/>
                  </a:cubicBezTo>
                  <a:cubicBezTo>
                    <a:pt x="584" y="335"/>
                    <a:pt x="548" y="227"/>
                    <a:pt x="465" y="144"/>
                  </a:cubicBezTo>
                  <a:cubicBezTo>
                    <a:pt x="406" y="73"/>
                    <a:pt x="322" y="25"/>
                    <a:pt x="239" y="13"/>
                  </a:cubicBezTo>
                  <a:cubicBezTo>
                    <a:pt x="198" y="4"/>
                    <a:pt x="163" y="0"/>
                    <a:pt x="13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675;p71"/>
            <p:cNvSpPr/>
            <p:nvPr/>
          </p:nvSpPr>
          <p:spPr>
            <a:xfrm>
              <a:off x="5326593" y="2392367"/>
              <a:ext cx="76500" cy="89474"/>
            </a:xfrm>
            <a:custGeom>
              <a:avLst/>
              <a:gdLst/>
              <a:ahLst/>
              <a:cxnLst/>
              <a:rect l="l" t="t" r="r" b="b"/>
              <a:pathLst>
                <a:path w="2394" h="2800" extrusionOk="0">
                  <a:moveTo>
                    <a:pt x="740" y="0"/>
                  </a:moveTo>
                  <a:cubicBezTo>
                    <a:pt x="680" y="0"/>
                    <a:pt x="620" y="5"/>
                    <a:pt x="560" y="14"/>
                  </a:cubicBezTo>
                  <a:cubicBezTo>
                    <a:pt x="406" y="25"/>
                    <a:pt x="251" y="85"/>
                    <a:pt x="120" y="180"/>
                  </a:cubicBezTo>
                  <a:cubicBezTo>
                    <a:pt x="36" y="252"/>
                    <a:pt x="1" y="299"/>
                    <a:pt x="1" y="299"/>
                  </a:cubicBezTo>
                  <a:lnTo>
                    <a:pt x="1" y="311"/>
                  </a:lnTo>
                  <a:cubicBezTo>
                    <a:pt x="204" y="162"/>
                    <a:pt x="443" y="86"/>
                    <a:pt x="683" y="86"/>
                  </a:cubicBezTo>
                  <a:cubicBezTo>
                    <a:pt x="864" y="86"/>
                    <a:pt x="1046" y="129"/>
                    <a:pt x="1215" y="216"/>
                  </a:cubicBezTo>
                  <a:cubicBezTo>
                    <a:pt x="1465" y="335"/>
                    <a:pt x="1668" y="526"/>
                    <a:pt x="1810" y="752"/>
                  </a:cubicBezTo>
                  <a:cubicBezTo>
                    <a:pt x="2072" y="1192"/>
                    <a:pt x="2227" y="1680"/>
                    <a:pt x="2275" y="2181"/>
                  </a:cubicBezTo>
                  <a:cubicBezTo>
                    <a:pt x="2299" y="2395"/>
                    <a:pt x="2334" y="2597"/>
                    <a:pt x="2394" y="2800"/>
                  </a:cubicBezTo>
                  <a:cubicBezTo>
                    <a:pt x="2394" y="2585"/>
                    <a:pt x="2382" y="2371"/>
                    <a:pt x="2358" y="2169"/>
                  </a:cubicBezTo>
                  <a:cubicBezTo>
                    <a:pt x="2322" y="1645"/>
                    <a:pt x="2168" y="1133"/>
                    <a:pt x="1906" y="692"/>
                  </a:cubicBezTo>
                  <a:cubicBezTo>
                    <a:pt x="1751" y="442"/>
                    <a:pt x="1525" y="240"/>
                    <a:pt x="1263" y="121"/>
                  </a:cubicBezTo>
                  <a:cubicBezTo>
                    <a:pt x="1102" y="40"/>
                    <a:pt x="921" y="0"/>
                    <a:pt x="74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676;p71"/>
            <p:cNvSpPr/>
            <p:nvPr/>
          </p:nvSpPr>
          <p:spPr>
            <a:xfrm>
              <a:off x="5181645" y="2382653"/>
              <a:ext cx="127117" cy="67233"/>
            </a:xfrm>
            <a:custGeom>
              <a:avLst/>
              <a:gdLst/>
              <a:ahLst/>
              <a:cxnLst/>
              <a:rect l="l" t="t" r="r" b="b"/>
              <a:pathLst>
                <a:path w="3978" h="2104" extrusionOk="0">
                  <a:moveTo>
                    <a:pt x="2866" y="0"/>
                  </a:moveTo>
                  <a:cubicBezTo>
                    <a:pt x="2716" y="0"/>
                    <a:pt x="2567" y="18"/>
                    <a:pt x="2417" y="56"/>
                  </a:cubicBezTo>
                  <a:cubicBezTo>
                    <a:pt x="2072" y="139"/>
                    <a:pt x="1763" y="318"/>
                    <a:pt x="1513" y="580"/>
                  </a:cubicBezTo>
                  <a:cubicBezTo>
                    <a:pt x="1405" y="722"/>
                    <a:pt x="1286" y="841"/>
                    <a:pt x="1155" y="961"/>
                  </a:cubicBezTo>
                  <a:cubicBezTo>
                    <a:pt x="1040" y="1044"/>
                    <a:pt x="907" y="1082"/>
                    <a:pt x="772" y="1082"/>
                  </a:cubicBezTo>
                  <a:cubicBezTo>
                    <a:pt x="753" y="1082"/>
                    <a:pt x="734" y="1081"/>
                    <a:pt x="715" y="1080"/>
                  </a:cubicBezTo>
                  <a:cubicBezTo>
                    <a:pt x="682" y="1075"/>
                    <a:pt x="650" y="1072"/>
                    <a:pt x="617" y="1072"/>
                  </a:cubicBezTo>
                  <a:cubicBezTo>
                    <a:pt x="492" y="1072"/>
                    <a:pt x="366" y="1106"/>
                    <a:pt x="262" y="1163"/>
                  </a:cubicBezTo>
                  <a:cubicBezTo>
                    <a:pt x="143" y="1246"/>
                    <a:pt x="60" y="1365"/>
                    <a:pt x="24" y="1508"/>
                  </a:cubicBezTo>
                  <a:cubicBezTo>
                    <a:pt x="0" y="1615"/>
                    <a:pt x="12" y="1746"/>
                    <a:pt x="72" y="1842"/>
                  </a:cubicBezTo>
                  <a:cubicBezTo>
                    <a:pt x="108" y="1925"/>
                    <a:pt x="167" y="1984"/>
                    <a:pt x="239" y="2032"/>
                  </a:cubicBezTo>
                  <a:cubicBezTo>
                    <a:pt x="286" y="2068"/>
                    <a:pt x="334" y="2092"/>
                    <a:pt x="381" y="2104"/>
                  </a:cubicBezTo>
                  <a:lnTo>
                    <a:pt x="441" y="2104"/>
                  </a:lnTo>
                  <a:cubicBezTo>
                    <a:pt x="370" y="2068"/>
                    <a:pt x="310" y="2032"/>
                    <a:pt x="262" y="1996"/>
                  </a:cubicBezTo>
                  <a:cubicBezTo>
                    <a:pt x="119" y="1889"/>
                    <a:pt x="48" y="1699"/>
                    <a:pt x="96" y="1520"/>
                  </a:cubicBezTo>
                  <a:cubicBezTo>
                    <a:pt x="119" y="1401"/>
                    <a:pt x="191" y="1306"/>
                    <a:pt x="298" y="1234"/>
                  </a:cubicBezTo>
                  <a:cubicBezTo>
                    <a:pt x="395" y="1190"/>
                    <a:pt x="499" y="1166"/>
                    <a:pt x="604" y="1166"/>
                  </a:cubicBezTo>
                  <a:cubicBezTo>
                    <a:pt x="641" y="1166"/>
                    <a:pt x="678" y="1169"/>
                    <a:pt x="715" y="1175"/>
                  </a:cubicBezTo>
                  <a:cubicBezTo>
                    <a:pt x="798" y="1175"/>
                    <a:pt x="881" y="1175"/>
                    <a:pt x="965" y="1163"/>
                  </a:cubicBezTo>
                  <a:cubicBezTo>
                    <a:pt x="1060" y="1139"/>
                    <a:pt x="1143" y="1103"/>
                    <a:pt x="1215" y="1044"/>
                  </a:cubicBezTo>
                  <a:cubicBezTo>
                    <a:pt x="1346" y="925"/>
                    <a:pt x="1477" y="794"/>
                    <a:pt x="1584" y="651"/>
                  </a:cubicBezTo>
                  <a:cubicBezTo>
                    <a:pt x="1822" y="401"/>
                    <a:pt x="2108" y="234"/>
                    <a:pt x="2441" y="151"/>
                  </a:cubicBezTo>
                  <a:cubicBezTo>
                    <a:pt x="2598" y="108"/>
                    <a:pt x="2764" y="87"/>
                    <a:pt x="2931" y="87"/>
                  </a:cubicBezTo>
                  <a:cubicBezTo>
                    <a:pt x="3042" y="87"/>
                    <a:pt x="3153" y="96"/>
                    <a:pt x="3263" y="115"/>
                  </a:cubicBezTo>
                  <a:cubicBezTo>
                    <a:pt x="3513" y="163"/>
                    <a:pt x="3751" y="246"/>
                    <a:pt x="3977" y="377"/>
                  </a:cubicBezTo>
                  <a:cubicBezTo>
                    <a:pt x="3929" y="318"/>
                    <a:pt x="3870" y="282"/>
                    <a:pt x="3810" y="246"/>
                  </a:cubicBezTo>
                  <a:cubicBezTo>
                    <a:pt x="3644" y="139"/>
                    <a:pt x="3465" y="79"/>
                    <a:pt x="3275" y="44"/>
                  </a:cubicBezTo>
                  <a:cubicBezTo>
                    <a:pt x="3138" y="15"/>
                    <a:pt x="3002" y="0"/>
                    <a:pt x="286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677;p71"/>
            <p:cNvSpPr/>
            <p:nvPr/>
          </p:nvSpPr>
          <p:spPr>
            <a:xfrm>
              <a:off x="5277127" y="2433493"/>
              <a:ext cx="69662" cy="145747"/>
            </a:xfrm>
            <a:custGeom>
              <a:avLst/>
              <a:gdLst/>
              <a:ahLst/>
              <a:cxnLst/>
              <a:rect l="l" t="t" r="r" b="b"/>
              <a:pathLst>
                <a:path w="2180" h="4561" extrusionOk="0">
                  <a:moveTo>
                    <a:pt x="168" y="1"/>
                  </a:moveTo>
                  <a:cubicBezTo>
                    <a:pt x="156" y="1"/>
                    <a:pt x="156" y="12"/>
                    <a:pt x="132" y="48"/>
                  </a:cubicBezTo>
                  <a:cubicBezTo>
                    <a:pt x="108" y="108"/>
                    <a:pt x="84" y="155"/>
                    <a:pt x="72" y="215"/>
                  </a:cubicBezTo>
                  <a:cubicBezTo>
                    <a:pt x="25" y="417"/>
                    <a:pt x="1" y="620"/>
                    <a:pt x="25" y="834"/>
                  </a:cubicBezTo>
                  <a:cubicBezTo>
                    <a:pt x="60" y="1144"/>
                    <a:pt x="179" y="1441"/>
                    <a:pt x="370" y="1691"/>
                  </a:cubicBezTo>
                  <a:cubicBezTo>
                    <a:pt x="489" y="1834"/>
                    <a:pt x="620" y="1965"/>
                    <a:pt x="775" y="2072"/>
                  </a:cubicBezTo>
                  <a:cubicBezTo>
                    <a:pt x="941" y="2179"/>
                    <a:pt x="1108" y="2275"/>
                    <a:pt x="1275" y="2370"/>
                  </a:cubicBezTo>
                  <a:cubicBezTo>
                    <a:pt x="1442" y="2465"/>
                    <a:pt x="1596" y="2572"/>
                    <a:pt x="1739" y="2703"/>
                  </a:cubicBezTo>
                  <a:cubicBezTo>
                    <a:pt x="1858" y="2822"/>
                    <a:pt x="1954" y="2977"/>
                    <a:pt x="2001" y="3144"/>
                  </a:cubicBezTo>
                  <a:cubicBezTo>
                    <a:pt x="2096" y="3418"/>
                    <a:pt x="2073" y="3727"/>
                    <a:pt x="1930" y="3989"/>
                  </a:cubicBezTo>
                  <a:cubicBezTo>
                    <a:pt x="1846" y="4168"/>
                    <a:pt x="1703" y="4323"/>
                    <a:pt x="1537" y="4442"/>
                  </a:cubicBezTo>
                  <a:cubicBezTo>
                    <a:pt x="1418" y="4525"/>
                    <a:pt x="1346" y="4549"/>
                    <a:pt x="1346" y="4561"/>
                  </a:cubicBezTo>
                  <a:cubicBezTo>
                    <a:pt x="1418" y="4549"/>
                    <a:pt x="1489" y="4513"/>
                    <a:pt x="1549" y="4477"/>
                  </a:cubicBezTo>
                  <a:cubicBezTo>
                    <a:pt x="1739" y="4370"/>
                    <a:pt x="1882" y="4215"/>
                    <a:pt x="1989" y="4037"/>
                  </a:cubicBezTo>
                  <a:cubicBezTo>
                    <a:pt x="2144" y="3751"/>
                    <a:pt x="2180" y="3418"/>
                    <a:pt x="2084" y="3120"/>
                  </a:cubicBezTo>
                  <a:cubicBezTo>
                    <a:pt x="2037" y="2929"/>
                    <a:pt x="1930" y="2775"/>
                    <a:pt x="1799" y="2632"/>
                  </a:cubicBezTo>
                  <a:cubicBezTo>
                    <a:pt x="1656" y="2501"/>
                    <a:pt x="1501" y="2382"/>
                    <a:pt x="1322" y="2287"/>
                  </a:cubicBezTo>
                  <a:cubicBezTo>
                    <a:pt x="1156" y="2179"/>
                    <a:pt x="977" y="2096"/>
                    <a:pt x="834" y="1989"/>
                  </a:cubicBezTo>
                  <a:cubicBezTo>
                    <a:pt x="680" y="1894"/>
                    <a:pt x="560" y="1775"/>
                    <a:pt x="441" y="1632"/>
                  </a:cubicBezTo>
                  <a:cubicBezTo>
                    <a:pt x="263" y="1405"/>
                    <a:pt x="144" y="1120"/>
                    <a:pt x="108" y="822"/>
                  </a:cubicBezTo>
                  <a:cubicBezTo>
                    <a:pt x="72" y="548"/>
                    <a:pt x="96" y="274"/>
                    <a:pt x="1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678;p71"/>
            <p:cNvSpPr/>
            <p:nvPr/>
          </p:nvSpPr>
          <p:spPr>
            <a:xfrm>
              <a:off x="5290452" y="2429307"/>
              <a:ext cx="110373" cy="83594"/>
            </a:xfrm>
            <a:custGeom>
              <a:avLst/>
              <a:gdLst/>
              <a:ahLst/>
              <a:cxnLst/>
              <a:rect l="l" t="t" r="r" b="b"/>
              <a:pathLst>
                <a:path w="3454" h="2616" extrusionOk="0">
                  <a:moveTo>
                    <a:pt x="108" y="1"/>
                  </a:moveTo>
                  <a:cubicBezTo>
                    <a:pt x="60" y="60"/>
                    <a:pt x="36" y="120"/>
                    <a:pt x="24" y="179"/>
                  </a:cubicBezTo>
                  <a:cubicBezTo>
                    <a:pt x="1" y="358"/>
                    <a:pt x="1" y="536"/>
                    <a:pt x="48" y="715"/>
                  </a:cubicBezTo>
                  <a:cubicBezTo>
                    <a:pt x="239" y="1263"/>
                    <a:pt x="620" y="1739"/>
                    <a:pt x="1120" y="2048"/>
                  </a:cubicBezTo>
                  <a:cubicBezTo>
                    <a:pt x="1596" y="2382"/>
                    <a:pt x="2156" y="2572"/>
                    <a:pt x="2739" y="2608"/>
                  </a:cubicBezTo>
                  <a:cubicBezTo>
                    <a:pt x="2813" y="2613"/>
                    <a:pt x="2887" y="2616"/>
                    <a:pt x="2960" y="2616"/>
                  </a:cubicBezTo>
                  <a:cubicBezTo>
                    <a:pt x="3064" y="2616"/>
                    <a:pt x="3165" y="2610"/>
                    <a:pt x="3263" y="2596"/>
                  </a:cubicBezTo>
                  <a:cubicBezTo>
                    <a:pt x="3334" y="2596"/>
                    <a:pt x="3394" y="2572"/>
                    <a:pt x="3453" y="2549"/>
                  </a:cubicBezTo>
                  <a:cubicBezTo>
                    <a:pt x="3453" y="2547"/>
                    <a:pt x="3450" y="2547"/>
                    <a:pt x="3442" y="2547"/>
                  </a:cubicBezTo>
                  <a:cubicBezTo>
                    <a:pt x="3409" y="2547"/>
                    <a:pt x="3301" y="2558"/>
                    <a:pt x="3138" y="2558"/>
                  </a:cubicBezTo>
                  <a:cubicBezTo>
                    <a:pt x="3031" y="2558"/>
                    <a:pt x="2900" y="2553"/>
                    <a:pt x="2751" y="2537"/>
                  </a:cubicBezTo>
                  <a:cubicBezTo>
                    <a:pt x="2179" y="2477"/>
                    <a:pt x="1644" y="2275"/>
                    <a:pt x="1179" y="1965"/>
                  </a:cubicBezTo>
                  <a:cubicBezTo>
                    <a:pt x="703" y="1667"/>
                    <a:pt x="334" y="1215"/>
                    <a:pt x="120" y="691"/>
                  </a:cubicBezTo>
                  <a:cubicBezTo>
                    <a:pt x="60" y="465"/>
                    <a:pt x="48" y="227"/>
                    <a:pt x="10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679;p71"/>
            <p:cNvSpPr/>
            <p:nvPr/>
          </p:nvSpPr>
          <p:spPr>
            <a:xfrm>
              <a:off x="5398492" y="2449854"/>
              <a:ext cx="200166" cy="247811"/>
            </a:xfrm>
            <a:custGeom>
              <a:avLst/>
              <a:gdLst/>
              <a:ahLst/>
              <a:cxnLst/>
              <a:rect l="l" t="t" r="r" b="b"/>
              <a:pathLst>
                <a:path w="6264" h="7755" extrusionOk="0">
                  <a:moveTo>
                    <a:pt x="2271" y="0"/>
                  </a:moveTo>
                  <a:cubicBezTo>
                    <a:pt x="1511" y="0"/>
                    <a:pt x="790" y="332"/>
                    <a:pt x="299" y="917"/>
                  </a:cubicBezTo>
                  <a:lnTo>
                    <a:pt x="608" y="2620"/>
                  </a:lnTo>
                  <a:cubicBezTo>
                    <a:pt x="632" y="2608"/>
                    <a:pt x="644" y="2596"/>
                    <a:pt x="668" y="2584"/>
                  </a:cubicBezTo>
                  <a:cubicBezTo>
                    <a:pt x="734" y="2545"/>
                    <a:pt x="807" y="2527"/>
                    <a:pt x="880" y="2527"/>
                  </a:cubicBezTo>
                  <a:cubicBezTo>
                    <a:pt x="1032" y="2527"/>
                    <a:pt x="1183" y="2606"/>
                    <a:pt x="1263" y="2751"/>
                  </a:cubicBezTo>
                  <a:cubicBezTo>
                    <a:pt x="1370" y="2977"/>
                    <a:pt x="1358" y="3251"/>
                    <a:pt x="1227" y="3477"/>
                  </a:cubicBezTo>
                  <a:cubicBezTo>
                    <a:pt x="1096" y="3691"/>
                    <a:pt x="942" y="3894"/>
                    <a:pt x="763" y="4072"/>
                  </a:cubicBezTo>
                  <a:cubicBezTo>
                    <a:pt x="406" y="4442"/>
                    <a:pt x="180" y="4906"/>
                    <a:pt x="84" y="5406"/>
                  </a:cubicBezTo>
                  <a:cubicBezTo>
                    <a:pt x="1" y="5906"/>
                    <a:pt x="215" y="6418"/>
                    <a:pt x="620" y="6728"/>
                  </a:cubicBezTo>
                  <a:cubicBezTo>
                    <a:pt x="784" y="6837"/>
                    <a:pt x="980" y="6890"/>
                    <a:pt x="1175" y="6890"/>
                  </a:cubicBezTo>
                  <a:cubicBezTo>
                    <a:pt x="1490" y="6890"/>
                    <a:pt x="1799" y="6750"/>
                    <a:pt x="1954" y="6478"/>
                  </a:cubicBezTo>
                  <a:cubicBezTo>
                    <a:pt x="2073" y="6918"/>
                    <a:pt x="2358" y="7299"/>
                    <a:pt x="2739" y="7549"/>
                  </a:cubicBezTo>
                  <a:cubicBezTo>
                    <a:pt x="2953" y="7685"/>
                    <a:pt x="3196" y="7754"/>
                    <a:pt x="3438" y="7754"/>
                  </a:cubicBezTo>
                  <a:cubicBezTo>
                    <a:pt x="3639" y="7754"/>
                    <a:pt x="3841" y="7706"/>
                    <a:pt x="4025" y="7609"/>
                  </a:cubicBezTo>
                  <a:cubicBezTo>
                    <a:pt x="4442" y="7370"/>
                    <a:pt x="4621" y="6882"/>
                    <a:pt x="4466" y="6442"/>
                  </a:cubicBezTo>
                  <a:lnTo>
                    <a:pt x="4466" y="6442"/>
                  </a:lnTo>
                  <a:cubicBezTo>
                    <a:pt x="4643" y="6497"/>
                    <a:pt x="4825" y="6524"/>
                    <a:pt x="5007" y="6524"/>
                  </a:cubicBezTo>
                  <a:cubicBezTo>
                    <a:pt x="5218" y="6524"/>
                    <a:pt x="5429" y="6488"/>
                    <a:pt x="5633" y="6418"/>
                  </a:cubicBezTo>
                  <a:cubicBezTo>
                    <a:pt x="5990" y="6263"/>
                    <a:pt x="6264" y="5846"/>
                    <a:pt x="6133" y="5465"/>
                  </a:cubicBezTo>
                  <a:cubicBezTo>
                    <a:pt x="6014" y="5144"/>
                    <a:pt x="5656" y="4977"/>
                    <a:pt x="5323" y="4894"/>
                  </a:cubicBezTo>
                  <a:cubicBezTo>
                    <a:pt x="4990" y="4811"/>
                    <a:pt x="4621" y="4775"/>
                    <a:pt x="4347" y="4573"/>
                  </a:cubicBezTo>
                  <a:cubicBezTo>
                    <a:pt x="3882" y="4239"/>
                    <a:pt x="3811" y="3572"/>
                    <a:pt x="3882" y="3013"/>
                  </a:cubicBezTo>
                  <a:cubicBezTo>
                    <a:pt x="3954" y="2441"/>
                    <a:pt x="4132" y="1858"/>
                    <a:pt x="3990" y="1310"/>
                  </a:cubicBezTo>
                  <a:cubicBezTo>
                    <a:pt x="3799" y="572"/>
                    <a:pt x="3061" y="48"/>
                    <a:pt x="2311" y="1"/>
                  </a:cubicBezTo>
                  <a:cubicBezTo>
                    <a:pt x="2297" y="0"/>
                    <a:pt x="2284" y="0"/>
                    <a:pt x="227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680;p71"/>
            <p:cNvSpPr/>
            <p:nvPr/>
          </p:nvSpPr>
          <p:spPr>
            <a:xfrm>
              <a:off x="5400792" y="2463947"/>
              <a:ext cx="35406" cy="65731"/>
            </a:xfrm>
            <a:custGeom>
              <a:avLst/>
              <a:gdLst/>
              <a:ahLst/>
              <a:cxnLst/>
              <a:rect l="l" t="t" r="r" b="b"/>
              <a:pathLst>
                <a:path w="1108" h="2057" extrusionOk="0">
                  <a:moveTo>
                    <a:pt x="762" y="0"/>
                  </a:moveTo>
                  <a:lnTo>
                    <a:pt x="762" y="0"/>
                  </a:lnTo>
                  <a:cubicBezTo>
                    <a:pt x="620" y="24"/>
                    <a:pt x="489" y="95"/>
                    <a:pt x="381" y="202"/>
                  </a:cubicBezTo>
                  <a:cubicBezTo>
                    <a:pt x="262" y="310"/>
                    <a:pt x="167" y="441"/>
                    <a:pt x="108" y="595"/>
                  </a:cubicBezTo>
                  <a:cubicBezTo>
                    <a:pt x="24" y="786"/>
                    <a:pt x="0" y="988"/>
                    <a:pt x="36" y="1191"/>
                  </a:cubicBezTo>
                  <a:cubicBezTo>
                    <a:pt x="84" y="1548"/>
                    <a:pt x="322" y="1869"/>
                    <a:pt x="667" y="2012"/>
                  </a:cubicBezTo>
                  <a:cubicBezTo>
                    <a:pt x="739" y="2042"/>
                    <a:pt x="813" y="2057"/>
                    <a:pt x="887" y="2057"/>
                  </a:cubicBezTo>
                  <a:cubicBezTo>
                    <a:pt x="962" y="2057"/>
                    <a:pt x="1036" y="2042"/>
                    <a:pt x="1108" y="2012"/>
                  </a:cubicBezTo>
                  <a:cubicBezTo>
                    <a:pt x="965" y="2012"/>
                    <a:pt x="834" y="2000"/>
                    <a:pt x="703" y="1953"/>
                  </a:cubicBezTo>
                  <a:cubicBezTo>
                    <a:pt x="393" y="1798"/>
                    <a:pt x="191" y="1512"/>
                    <a:pt x="143" y="1179"/>
                  </a:cubicBezTo>
                  <a:cubicBezTo>
                    <a:pt x="84" y="845"/>
                    <a:pt x="203" y="500"/>
                    <a:pt x="441" y="262"/>
                  </a:cubicBezTo>
                  <a:cubicBezTo>
                    <a:pt x="536" y="167"/>
                    <a:pt x="655" y="71"/>
                    <a:pt x="76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681;p71"/>
            <p:cNvSpPr/>
            <p:nvPr/>
          </p:nvSpPr>
          <p:spPr>
            <a:xfrm>
              <a:off x="5221589" y="2575406"/>
              <a:ext cx="50649" cy="45057"/>
            </a:xfrm>
            <a:custGeom>
              <a:avLst/>
              <a:gdLst/>
              <a:ahLst/>
              <a:cxnLst/>
              <a:rect l="l" t="t" r="r" b="b"/>
              <a:pathLst>
                <a:path w="1585" h="1410" extrusionOk="0">
                  <a:moveTo>
                    <a:pt x="1" y="1"/>
                  </a:moveTo>
                  <a:cubicBezTo>
                    <a:pt x="1" y="120"/>
                    <a:pt x="24" y="227"/>
                    <a:pt x="84" y="334"/>
                  </a:cubicBezTo>
                  <a:cubicBezTo>
                    <a:pt x="286" y="834"/>
                    <a:pt x="727" y="1227"/>
                    <a:pt x="1251" y="1370"/>
                  </a:cubicBezTo>
                  <a:cubicBezTo>
                    <a:pt x="1331" y="1397"/>
                    <a:pt x="1418" y="1410"/>
                    <a:pt x="1502" y="1410"/>
                  </a:cubicBezTo>
                  <a:cubicBezTo>
                    <a:pt x="1530" y="1410"/>
                    <a:pt x="1557" y="1408"/>
                    <a:pt x="1584" y="1406"/>
                  </a:cubicBezTo>
                  <a:cubicBezTo>
                    <a:pt x="1489" y="1370"/>
                    <a:pt x="1382" y="1334"/>
                    <a:pt x="1275" y="1310"/>
                  </a:cubicBezTo>
                  <a:cubicBezTo>
                    <a:pt x="1036" y="1215"/>
                    <a:pt x="810" y="1084"/>
                    <a:pt x="620" y="917"/>
                  </a:cubicBezTo>
                  <a:cubicBezTo>
                    <a:pt x="417" y="739"/>
                    <a:pt x="263" y="536"/>
                    <a:pt x="143" y="298"/>
                  </a:cubicBezTo>
                  <a:cubicBezTo>
                    <a:pt x="108" y="203"/>
                    <a:pt x="60" y="96"/>
                    <a:pt x="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682;p71"/>
            <p:cNvSpPr/>
            <p:nvPr/>
          </p:nvSpPr>
          <p:spPr>
            <a:xfrm>
              <a:off x="5406512" y="2494751"/>
              <a:ext cx="62025" cy="163642"/>
            </a:xfrm>
            <a:custGeom>
              <a:avLst/>
              <a:gdLst/>
              <a:ahLst/>
              <a:cxnLst/>
              <a:rect l="l" t="t" r="r" b="b"/>
              <a:pathLst>
                <a:path w="1941" h="5121" extrusionOk="0">
                  <a:moveTo>
                    <a:pt x="612" y="0"/>
                  </a:moveTo>
                  <a:cubicBezTo>
                    <a:pt x="496" y="0"/>
                    <a:pt x="379" y="16"/>
                    <a:pt x="262" y="48"/>
                  </a:cubicBezTo>
                  <a:cubicBezTo>
                    <a:pt x="191" y="72"/>
                    <a:pt x="131" y="96"/>
                    <a:pt x="71" y="131"/>
                  </a:cubicBezTo>
                  <a:cubicBezTo>
                    <a:pt x="24" y="155"/>
                    <a:pt x="0" y="155"/>
                    <a:pt x="12" y="167"/>
                  </a:cubicBezTo>
                  <a:cubicBezTo>
                    <a:pt x="12" y="168"/>
                    <a:pt x="13" y="169"/>
                    <a:pt x="15" y="169"/>
                  </a:cubicBezTo>
                  <a:cubicBezTo>
                    <a:pt x="31" y="169"/>
                    <a:pt x="114" y="128"/>
                    <a:pt x="274" y="96"/>
                  </a:cubicBezTo>
                  <a:cubicBezTo>
                    <a:pt x="367" y="73"/>
                    <a:pt x="461" y="62"/>
                    <a:pt x="556" y="62"/>
                  </a:cubicBezTo>
                  <a:cubicBezTo>
                    <a:pt x="703" y="62"/>
                    <a:pt x="850" y="88"/>
                    <a:pt x="988" y="131"/>
                  </a:cubicBezTo>
                  <a:cubicBezTo>
                    <a:pt x="1548" y="334"/>
                    <a:pt x="1881" y="905"/>
                    <a:pt x="1798" y="1489"/>
                  </a:cubicBezTo>
                  <a:cubicBezTo>
                    <a:pt x="1774" y="1715"/>
                    <a:pt x="1703" y="1929"/>
                    <a:pt x="1595" y="2132"/>
                  </a:cubicBezTo>
                  <a:cubicBezTo>
                    <a:pt x="1381" y="2560"/>
                    <a:pt x="1095" y="2917"/>
                    <a:pt x="905" y="3310"/>
                  </a:cubicBezTo>
                  <a:cubicBezTo>
                    <a:pt x="822" y="3489"/>
                    <a:pt x="750" y="3679"/>
                    <a:pt x="714" y="3882"/>
                  </a:cubicBezTo>
                  <a:cubicBezTo>
                    <a:pt x="691" y="4060"/>
                    <a:pt x="691" y="4239"/>
                    <a:pt x="738" y="4406"/>
                  </a:cubicBezTo>
                  <a:cubicBezTo>
                    <a:pt x="786" y="4668"/>
                    <a:pt x="941" y="4882"/>
                    <a:pt x="1143" y="5037"/>
                  </a:cubicBezTo>
                  <a:cubicBezTo>
                    <a:pt x="1203" y="5073"/>
                    <a:pt x="1274" y="5108"/>
                    <a:pt x="1334" y="5120"/>
                  </a:cubicBezTo>
                  <a:lnTo>
                    <a:pt x="1405" y="5120"/>
                  </a:lnTo>
                  <a:cubicBezTo>
                    <a:pt x="1322" y="5096"/>
                    <a:pt x="1238" y="5049"/>
                    <a:pt x="1155" y="5013"/>
                  </a:cubicBezTo>
                  <a:cubicBezTo>
                    <a:pt x="964" y="4858"/>
                    <a:pt x="845" y="4632"/>
                    <a:pt x="798" y="4394"/>
                  </a:cubicBezTo>
                  <a:cubicBezTo>
                    <a:pt x="738" y="4037"/>
                    <a:pt x="810" y="3668"/>
                    <a:pt x="988" y="3346"/>
                  </a:cubicBezTo>
                  <a:cubicBezTo>
                    <a:pt x="1167" y="2977"/>
                    <a:pt x="1464" y="2620"/>
                    <a:pt x="1679" y="2179"/>
                  </a:cubicBezTo>
                  <a:cubicBezTo>
                    <a:pt x="1798" y="1965"/>
                    <a:pt x="1869" y="1739"/>
                    <a:pt x="1905" y="1501"/>
                  </a:cubicBezTo>
                  <a:cubicBezTo>
                    <a:pt x="1941" y="1274"/>
                    <a:pt x="1905" y="1048"/>
                    <a:pt x="1822" y="834"/>
                  </a:cubicBezTo>
                  <a:cubicBezTo>
                    <a:pt x="1627" y="317"/>
                    <a:pt x="1136" y="0"/>
                    <a:pt x="61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683;p71"/>
            <p:cNvSpPr/>
            <p:nvPr/>
          </p:nvSpPr>
          <p:spPr>
            <a:xfrm>
              <a:off x="5406864" y="2488232"/>
              <a:ext cx="114942" cy="204384"/>
            </a:xfrm>
            <a:custGeom>
              <a:avLst/>
              <a:gdLst/>
              <a:ahLst/>
              <a:cxnLst/>
              <a:rect l="l" t="t" r="r" b="b"/>
              <a:pathLst>
                <a:path w="3597" h="6396" extrusionOk="0">
                  <a:moveTo>
                    <a:pt x="893" y="1"/>
                  </a:moveTo>
                  <a:cubicBezTo>
                    <a:pt x="704" y="1"/>
                    <a:pt x="515" y="25"/>
                    <a:pt x="334" y="73"/>
                  </a:cubicBezTo>
                  <a:cubicBezTo>
                    <a:pt x="251" y="97"/>
                    <a:pt x="168" y="121"/>
                    <a:pt x="84" y="157"/>
                  </a:cubicBezTo>
                  <a:cubicBezTo>
                    <a:pt x="37" y="181"/>
                    <a:pt x="1" y="193"/>
                    <a:pt x="1" y="204"/>
                  </a:cubicBezTo>
                  <a:cubicBezTo>
                    <a:pt x="2" y="206"/>
                    <a:pt x="4" y="206"/>
                    <a:pt x="8" y="206"/>
                  </a:cubicBezTo>
                  <a:cubicBezTo>
                    <a:pt x="37" y="206"/>
                    <a:pt x="144" y="164"/>
                    <a:pt x="346" y="121"/>
                  </a:cubicBezTo>
                  <a:cubicBezTo>
                    <a:pt x="501" y="85"/>
                    <a:pt x="659" y="68"/>
                    <a:pt x="816" y="68"/>
                  </a:cubicBezTo>
                  <a:cubicBezTo>
                    <a:pt x="974" y="68"/>
                    <a:pt x="1132" y="85"/>
                    <a:pt x="1287" y="121"/>
                  </a:cubicBezTo>
                  <a:cubicBezTo>
                    <a:pt x="1739" y="216"/>
                    <a:pt x="2132" y="538"/>
                    <a:pt x="2311" y="966"/>
                  </a:cubicBezTo>
                  <a:cubicBezTo>
                    <a:pt x="2418" y="1216"/>
                    <a:pt x="2489" y="1490"/>
                    <a:pt x="2501" y="1764"/>
                  </a:cubicBezTo>
                  <a:cubicBezTo>
                    <a:pt x="2513" y="2062"/>
                    <a:pt x="2489" y="2359"/>
                    <a:pt x="2442" y="2645"/>
                  </a:cubicBezTo>
                  <a:cubicBezTo>
                    <a:pt x="2311" y="3217"/>
                    <a:pt x="2215" y="3788"/>
                    <a:pt x="2156" y="4372"/>
                  </a:cubicBezTo>
                  <a:cubicBezTo>
                    <a:pt x="2108" y="4860"/>
                    <a:pt x="2227" y="5348"/>
                    <a:pt x="2477" y="5765"/>
                  </a:cubicBezTo>
                  <a:cubicBezTo>
                    <a:pt x="2668" y="6039"/>
                    <a:pt x="2930" y="6241"/>
                    <a:pt x="3239" y="6348"/>
                  </a:cubicBezTo>
                  <a:cubicBezTo>
                    <a:pt x="3323" y="6384"/>
                    <a:pt x="3418" y="6396"/>
                    <a:pt x="3501" y="6396"/>
                  </a:cubicBezTo>
                  <a:lnTo>
                    <a:pt x="3597" y="6396"/>
                  </a:lnTo>
                  <a:cubicBezTo>
                    <a:pt x="3478" y="6384"/>
                    <a:pt x="3358" y="6348"/>
                    <a:pt x="3251" y="6312"/>
                  </a:cubicBezTo>
                  <a:cubicBezTo>
                    <a:pt x="2966" y="6193"/>
                    <a:pt x="2716" y="5991"/>
                    <a:pt x="2549" y="5717"/>
                  </a:cubicBezTo>
                  <a:cubicBezTo>
                    <a:pt x="2311" y="5312"/>
                    <a:pt x="2204" y="4848"/>
                    <a:pt x="2251" y="4384"/>
                  </a:cubicBezTo>
                  <a:cubicBezTo>
                    <a:pt x="2323" y="3800"/>
                    <a:pt x="2418" y="3229"/>
                    <a:pt x="2537" y="2669"/>
                  </a:cubicBezTo>
                  <a:cubicBezTo>
                    <a:pt x="2596" y="2371"/>
                    <a:pt x="2620" y="2062"/>
                    <a:pt x="2596" y="1752"/>
                  </a:cubicBezTo>
                  <a:cubicBezTo>
                    <a:pt x="2585" y="1467"/>
                    <a:pt x="2513" y="1193"/>
                    <a:pt x="2394" y="931"/>
                  </a:cubicBezTo>
                  <a:cubicBezTo>
                    <a:pt x="2287" y="693"/>
                    <a:pt x="2120" y="478"/>
                    <a:pt x="1918" y="312"/>
                  </a:cubicBezTo>
                  <a:cubicBezTo>
                    <a:pt x="1739" y="181"/>
                    <a:pt x="1525" y="85"/>
                    <a:pt x="1299" y="38"/>
                  </a:cubicBezTo>
                  <a:cubicBezTo>
                    <a:pt x="1165" y="13"/>
                    <a:pt x="1029" y="1"/>
                    <a:pt x="89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684;p71"/>
            <p:cNvSpPr/>
            <p:nvPr/>
          </p:nvSpPr>
          <p:spPr>
            <a:xfrm>
              <a:off x="5436550" y="2904510"/>
              <a:ext cx="160957" cy="145363"/>
            </a:xfrm>
            <a:custGeom>
              <a:avLst/>
              <a:gdLst/>
              <a:ahLst/>
              <a:cxnLst/>
              <a:rect l="l" t="t" r="r" b="b"/>
              <a:pathLst>
                <a:path w="5037" h="4549" extrusionOk="0">
                  <a:moveTo>
                    <a:pt x="3096" y="0"/>
                  </a:moveTo>
                  <a:lnTo>
                    <a:pt x="1" y="2417"/>
                  </a:lnTo>
                  <a:lnTo>
                    <a:pt x="1298" y="4549"/>
                  </a:lnTo>
                  <a:lnTo>
                    <a:pt x="5037" y="1798"/>
                  </a:lnTo>
                  <a:lnTo>
                    <a:pt x="3096" y="0"/>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685;p71"/>
            <p:cNvSpPr/>
            <p:nvPr/>
          </p:nvSpPr>
          <p:spPr>
            <a:xfrm>
              <a:off x="5022988" y="2577323"/>
              <a:ext cx="248099" cy="391481"/>
            </a:xfrm>
            <a:custGeom>
              <a:avLst/>
              <a:gdLst/>
              <a:ahLst/>
              <a:cxnLst/>
              <a:rect l="l" t="t" r="r" b="b"/>
              <a:pathLst>
                <a:path w="7764" h="12251" extrusionOk="0">
                  <a:moveTo>
                    <a:pt x="6656" y="0"/>
                  </a:moveTo>
                  <a:lnTo>
                    <a:pt x="6168" y="36"/>
                  </a:lnTo>
                  <a:lnTo>
                    <a:pt x="4811" y="203"/>
                  </a:lnTo>
                  <a:lnTo>
                    <a:pt x="4275" y="2584"/>
                  </a:lnTo>
                  <a:lnTo>
                    <a:pt x="548" y="9525"/>
                  </a:lnTo>
                  <a:cubicBezTo>
                    <a:pt x="1" y="10347"/>
                    <a:pt x="227" y="11454"/>
                    <a:pt x="1048" y="12002"/>
                  </a:cubicBezTo>
                  <a:cubicBezTo>
                    <a:pt x="1120" y="12049"/>
                    <a:pt x="1191" y="12097"/>
                    <a:pt x="1263" y="12133"/>
                  </a:cubicBezTo>
                  <a:cubicBezTo>
                    <a:pt x="1431" y="12214"/>
                    <a:pt x="1610" y="12251"/>
                    <a:pt x="1791" y="12251"/>
                  </a:cubicBezTo>
                  <a:cubicBezTo>
                    <a:pt x="2648" y="12251"/>
                    <a:pt x="3575" y="11432"/>
                    <a:pt x="3870" y="10597"/>
                  </a:cubicBezTo>
                  <a:lnTo>
                    <a:pt x="5930" y="2881"/>
                  </a:lnTo>
                  <a:lnTo>
                    <a:pt x="6656" y="2322"/>
                  </a:lnTo>
                  <a:lnTo>
                    <a:pt x="7680" y="2131"/>
                  </a:lnTo>
                  <a:lnTo>
                    <a:pt x="7751" y="2108"/>
                  </a:lnTo>
                  <a:cubicBezTo>
                    <a:pt x="7751" y="2108"/>
                    <a:pt x="7763" y="1846"/>
                    <a:pt x="7085" y="1810"/>
                  </a:cubicBezTo>
                  <a:cubicBezTo>
                    <a:pt x="6902" y="1792"/>
                    <a:pt x="6719" y="1781"/>
                    <a:pt x="6536" y="1781"/>
                  </a:cubicBezTo>
                  <a:cubicBezTo>
                    <a:pt x="6469" y="1781"/>
                    <a:pt x="6402" y="1783"/>
                    <a:pt x="6335" y="1786"/>
                  </a:cubicBezTo>
                  <a:cubicBezTo>
                    <a:pt x="6192" y="1607"/>
                    <a:pt x="6073" y="1393"/>
                    <a:pt x="6013" y="1167"/>
                  </a:cubicBezTo>
                  <a:cubicBezTo>
                    <a:pt x="6025" y="953"/>
                    <a:pt x="6073" y="726"/>
                    <a:pt x="6156" y="524"/>
                  </a:cubicBezTo>
                  <a:lnTo>
                    <a:pt x="6847" y="464"/>
                  </a:lnTo>
                  <a:lnTo>
                    <a:pt x="6656" y="0"/>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686;p71"/>
            <p:cNvSpPr/>
            <p:nvPr/>
          </p:nvSpPr>
          <p:spPr>
            <a:xfrm>
              <a:off x="5000173" y="3041853"/>
              <a:ext cx="506806" cy="1082444"/>
            </a:xfrm>
            <a:custGeom>
              <a:avLst/>
              <a:gdLst/>
              <a:ahLst/>
              <a:cxnLst/>
              <a:rect l="l" t="t" r="r" b="b"/>
              <a:pathLst>
                <a:path w="15860" h="33874" extrusionOk="0">
                  <a:moveTo>
                    <a:pt x="7275" y="1"/>
                  </a:moveTo>
                  <a:cubicBezTo>
                    <a:pt x="7275" y="1"/>
                    <a:pt x="5941" y="1096"/>
                    <a:pt x="5084" y="4513"/>
                  </a:cubicBezTo>
                  <a:cubicBezTo>
                    <a:pt x="5072" y="4561"/>
                    <a:pt x="5060" y="4596"/>
                    <a:pt x="5048" y="4644"/>
                  </a:cubicBezTo>
                  <a:lnTo>
                    <a:pt x="0" y="33755"/>
                  </a:lnTo>
                  <a:lnTo>
                    <a:pt x="2584" y="33874"/>
                  </a:lnTo>
                  <a:lnTo>
                    <a:pt x="10120" y="6299"/>
                  </a:lnTo>
                  <a:lnTo>
                    <a:pt x="11525" y="33005"/>
                  </a:lnTo>
                  <a:lnTo>
                    <a:pt x="14121" y="33076"/>
                  </a:lnTo>
                  <a:cubicBezTo>
                    <a:pt x="14121" y="33076"/>
                    <a:pt x="15859" y="4858"/>
                    <a:pt x="15764" y="4513"/>
                  </a:cubicBezTo>
                  <a:cubicBezTo>
                    <a:pt x="15764" y="4513"/>
                    <a:pt x="15681" y="1679"/>
                    <a:pt x="15014" y="489"/>
                  </a:cubicBezTo>
                  <a:lnTo>
                    <a:pt x="7275"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687;p71"/>
            <p:cNvSpPr/>
            <p:nvPr/>
          </p:nvSpPr>
          <p:spPr>
            <a:xfrm>
              <a:off x="4925590" y="4120462"/>
              <a:ext cx="157922" cy="30773"/>
            </a:xfrm>
            <a:custGeom>
              <a:avLst/>
              <a:gdLst/>
              <a:ahLst/>
              <a:cxnLst/>
              <a:rect l="l" t="t" r="r" b="b"/>
              <a:pathLst>
                <a:path w="4942" h="963" extrusionOk="0">
                  <a:moveTo>
                    <a:pt x="2275" y="1"/>
                  </a:moveTo>
                  <a:lnTo>
                    <a:pt x="2263" y="263"/>
                  </a:lnTo>
                  <a:cubicBezTo>
                    <a:pt x="2263" y="263"/>
                    <a:pt x="1" y="679"/>
                    <a:pt x="536" y="846"/>
                  </a:cubicBezTo>
                  <a:cubicBezTo>
                    <a:pt x="862" y="941"/>
                    <a:pt x="2298" y="963"/>
                    <a:pt x="3439" y="963"/>
                  </a:cubicBezTo>
                  <a:cubicBezTo>
                    <a:pt x="4009" y="963"/>
                    <a:pt x="4505" y="957"/>
                    <a:pt x="4751" y="953"/>
                  </a:cubicBezTo>
                  <a:lnTo>
                    <a:pt x="4918" y="953"/>
                  </a:lnTo>
                  <a:lnTo>
                    <a:pt x="4942" y="84"/>
                  </a:lnTo>
                  <a:lnTo>
                    <a:pt x="227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688;p71"/>
            <p:cNvSpPr/>
            <p:nvPr/>
          </p:nvSpPr>
          <p:spPr>
            <a:xfrm>
              <a:off x="5051908" y="4127524"/>
              <a:ext cx="31220" cy="22273"/>
            </a:xfrm>
            <a:custGeom>
              <a:avLst/>
              <a:gdLst/>
              <a:ahLst/>
              <a:cxnLst/>
              <a:rect l="l" t="t" r="r" b="b"/>
              <a:pathLst>
                <a:path w="977" h="697" extrusionOk="0">
                  <a:moveTo>
                    <a:pt x="879" y="1"/>
                  </a:moveTo>
                  <a:cubicBezTo>
                    <a:pt x="689" y="1"/>
                    <a:pt x="510" y="59"/>
                    <a:pt x="358" y="161"/>
                  </a:cubicBezTo>
                  <a:cubicBezTo>
                    <a:pt x="179" y="292"/>
                    <a:pt x="48" y="470"/>
                    <a:pt x="0" y="685"/>
                  </a:cubicBezTo>
                  <a:lnTo>
                    <a:pt x="953" y="697"/>
                  </a:lnTo>
                  <a:lnTo>
                    <a:pt x="977" y="6"/>
                  </a:lnTo>
                  <a:cubicBezTo>
                    <a:pt x="944" y="2"/>
                    <a:pt x="911" y="1"/>
                    <a:pt x="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689;p71"/>
            <p:cNvSpPr/>
            <p:nvPr/>
          </p:nvSpPr>
          <p:spPr>
            <a:xfrm>
              <a:off x="4936998" y="4136439"/>
              <a:ext cx="145747" cy="15338"/>
            </a:xfrm>
            <a:custGeom>
              <a:avLst/>
              <a:gdLst/>
              <a:ahLst/>
              <a:cxnLst/>
              <a:rect l="l" t="t" r="r" b="b"/>
              <a:pathLst>
                <a:path w="4561" h="480" extrusionOk="0">
                  <a:moveTo>
                    <a:pt x="798" y="1"/>
                  </a:moveTo>
                  <a:cubicBezTo>
                    <a:pt x="798" y="1"/>
                    <a:pt x="1" y="191"/>
                    <a:pt x="96" y="322"/>
                  </a:cubicBezTo>
                  <a:cubicBezTo>
                    <a:pt x="167" y="411"/>
                    <a:pt x="1859" y="480"/>
                    <a:pt x="3275" y="480"/>
                  </a:cubicBezTo>
                  <a:cubicBezTo>
                    <a:pt x="3762" y="480"/>
                    <a:pt x="4216" y="472"/>
                    <a:pt x="4561" y="453"/>
                  </a:cubicBezTo>
                  <a:lnTo>
                    <a:pt x="4561" y="394"/>
                  </a:lnTo>
                  <a:lnTo>
                    <a:pt x="1025" y="322"/>
                  </a:lnTo>
                  <a:cubicBezTo>
                    <a:pt x="1025" y="322"/>
                    <a:pt x="941" y="13"/>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690;p71"/>
            <p:cNvSpPr/>
            <p:nvPr/>
          </p:nvSpPr>
          <p:spPr>
            <a:xfrm>
              <a:off x="4945753" y="4145195"/>
              <a:ext cx="138141" cy="3835"/>
            </a:xfrm>
            <a:custGeom>
              <a:avLst/>
              <a:gdLst/>
              <a:ahLst/>
              <a:cxnLst/>
              <a:rect l="l" t="t" r="r" b="b"/>
              <a:pathLst>
                <a:path w="4323" h="120" extrusionOk="0">
                  <a:moveTo>
                    <a:pt x="1" y="1"/>
                  </a:moveTo>
                  <a:lnTo>
                    <a:pt x="477" y="36"/>
                  </a:lnTo>
                  <a:cubicBezTo>
                    <a:pt x="882" y="60"/>
                    <a:pt x="1453" y="84"/>
                    <a:pt x="2072" y="108"/>
                  </a:cubicBezTo>
                  <a:cubicBezTo>
                    <a:pt x="2691" y="120"/>
                    <a:pt x="3251" y="120"/>
                    <a:pt x="3668" y="120"/>
                  </a:cubicBezTo>
                  <a:lnTo>
                    <a:pt x="4323" y="120"/>
                  </a:lnTo>
                  <a:lnTo>
                    <a:pt x="4323" y="108"/>
                  </a:lnTo>
                  <a:lnTo>
                    <a:pt x="3668" y="108"/>
                  </a:lnTo>
                  <a:cubicBezTo>
                    <a:pt x="3251" y="108"/>
                    <a:pt x="2691" y="96"/>
                    <a:pt x="2072" y="84"/>
                  </a:cubicBezTo>
                  <a:cubicBezTo>
                    <a:pt x="1453" y="72"/>
                    <a:pt x="894" y="48"/>
                    <a:pt x="477" y="24"/>
                  </a:cubicBezTo>
                  <a:lnTo>
                    <a:pt x="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691;p71"/>
            <p:cNvSpPr/>
            <p:nvPr/>
          </p:nvSpPr>
          <p:spPr>
            <a:xfrm>
              <a:off x="4961731" y="4135704"/>
              <a:ext cx="8404" cy="12558"/>
            </a:xfrm>
            <a:custGeom>
              <a:avLst/>
              <a:gdLst/>
              <a:ahLst/>
              <a:cxnLst/>
              <a:rect l="l" t="t" r="r" b="b"/>
              <a:pathLst>
                <a:path w="263" h="393" extrusionOk="0">
                  <a:moveTo>
                    <a:pt x="1" y="0"/>
                  </a:moveTo>
                  <a:lnTo>
                    <a:pt x="1" y="0"/>
                  </a:lnTo>
                  <a:cubicBezTo>
                    <a:pt x="132" y="95"/>
                    <a:pt x="215" y="226"/>
                    <a:pt x="251" y="393"/>
                  </a:cubicBezTo>
                  <a:cubicBezTo>
                    <a:pt x="263" y="310"/>
                    <a:pt x="239" y="226"/>
                    <a:pt x="191" y="155"/>
                  </a:cubicBezTo>
                  <a:cubicBezTo>
                    <a:pt x="155" y="83"/>
                    <a:pt x="84" y="24"/>
                    <a:pt x="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692;p71"/>
            <p:cNvSpPr/>
            <p:nvPr/>
          </p:nvSpPr>
          <p:spPr>
            <a:xfrm>
              <a:off x="4990267" y="4130368"/>
              <a:ext cx="4985" cy="6487"/>
            </a:xfrm>
            <a:custGeom>
              <a:avLst/>
              <a:gdLst/>
              <a:ahLst/>
              <a:cxnLst/>
              <a:rect l="l" t="t" r="r" b="b"/>
              <a:pathLst>
                <a:path w="156" h="203" extrusionOk="0">
                  <a:moveTo>
                    <a:pt x="12" y="0"/>
                  </a:moveTo>
                  <a:cubicBezTo>
                    <a:pt x="1" y="0"/>
                    <a:pt x="24" y="48"/>
                    <a:pt x="72" y="107"/>
                  </a:cubicBezTo>
                  <a:cubicBezTo>
                    <a:pt x="108" y="167"/>
                    <a:pt x="143" y="203"/>
                    <a:pt x="143" y="203"/>
                  </a:cubicBezTo>
                  <a:cubicBezTo>
                    <a:pt x="155" y="203"/>
                    <a:pt x="132" y="155"/>
                    <a:pt x="96" y="96"/>
                  </a:cubicBezTo>
                  <a:cubicBezTo>
                    <a:pt x="60" y="36"/>
                    <a:pt x="24" y="0"/>
                    <a:pt x="1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693;p71"/>
            <p:cNvSpPr/>
            <p:nvPr/>
          </p:nvSpPr>
          <p:spPr>
            <a:xfrm>
              <a:off x="4996370" y="4129217"/>
              <a:ext cx="5720" cy="4602"/>
            </a:xfrm>
            <a:custGeom>
              <a:avLst/>
              <a:gdLst/>
              <a:ahLst/>
              <a:cxnLst/>
              <a:rect l="l" t="t" r="r" b="b"/>
              <a:pathLst>
                <a:path w="179" h="144" extrusionOk="0">
                  <a:moveTo>
                    <a:pt x="12" y="1"/>
                  </a:moveTo>
                  <a:cubicBezTo>
                    <a:pt x="0" y="1"/>
                    <a:pt x="36" y="36"/>
                    <a:pt x="83" y="84"/>
                  </a:cubicBezTo>
                  <a:cubicBezTo>
                    <a:pt x="131" y="120"/>
                    <a:pt x="179" y="143"/>
                    <a:pt x="179" y="143"/>
                  </a:cubicBezTo>
                  <a:cubicBezTo>
                    <a:pt x="179" y="143"/>
                    <a:pt x="155" y="96"/>
                    <a:pt x="107" y="60"/>
                  </a:cubicBezTo>
                  <a:cubicBezTo>
                    <a:pt x="83" y="36"/>
                    <a:pt x="48" y="13"/>
                    <a:pt x="1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694;p71"/>
            <p:cNvSpPr/>
            <p:nvPr/>
          </p:nvSpPr>
          <p:spPr>
            <a:xfrm>
              <a:off x="4997872" y="4125798"/>
              <a:ext cx="8788" cy="1182"/>
            </a:xfrm>
            <a:custGeom>
              <a:avLst/>
              <a:gdLst/>
              <a:ahLst/>
              <a:cxnLst/>
              <a:rect l="l" t="t" r="r" b="b"/>
              <a:pathLst>
                <a:path w="275" h="37" extrusionOk="0">
                  <a:moveTo>
                    <a:pt x="132" y="0"/>
                  </a:moveTo>
                  <a:cubicBezTo>
                    <a:pt x="84" y="0"/>
                    <a:pt x="48" y="0"/>
                    <a:pt x="1" y="12"/>
                  </a:cubicBezTo>
                  <a:cubicBezTo>
                    <a:pt x="36" y="36"/>
                    <a:pt x="84" y="36"/>
                    <a:pt x="132" y="36"/>
                  </a:cubicBezTo>
                  <a:cubicBezTo>
                    <a:pt x="179" y="36"/>
                    <a:pt x="227" y="36"/>
                    <a:pt x="275" y="24"/>
                  </a:cubicBezTo>
                  <a:cubicBezTo>
                    <a:pt x="227" y="12"/>
                    <a:pt x="179" y="0"/>
                    <a:pt x="13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695;p71"/>
            <p:cNvSpPr/>
            <p:nvPr/>
          </p:nvSpPr>
          <p:spPr>
            <a:xfrm>
              <a:off x="4997872" y="4121229"/>
              <a:ext cx="10321" cy="1310"/>
            </a:xfrm>
            <a:custGeom>
              <a:avLst/>
              <a:gdLst/>
              <a:ahLst/>
              <a:cxnLst/>
              <a:rect l="l" t="t" r="r" b="b"/>
              <a:pathLst>
                <a:path w="323" h="41" extrusionOk="0">
                  <a:moveTo>
                    <a:pt x="322" y="1"/>
                  </a:moveTo>
                  <a:cubicBezTo>
                    <a:pt x="275" y="1"/>
                    <a:pt x="215" y="1"/>
                    <a:pt x="167" y="12"/>
                  </a:cubicBezTo>
                  <a:lnTo>
                    <a:pt x="1" y="12"/>
                  </a:lnTo>
                  <a:cubicBezTo>
                    <a:pt x="44" y="30"/>
                    <a:pt x="81" y="41"/>
                    <a:pt x="122" y="41"/>
                  </a:cubicBezTo>
                  <a:cubicBezTo>
                    <a:pt x="136" y="41"/>
                    <a:pt x="151" y="39"/>
                    <a:pt x="167" y="36"/>
                  </a:cubicBezTo>
                  <a:cubicBezTo>
                    <a:pt x="176" y="38"/>
                    <a:pt x="185" y="39"/>
                    <a:pt x="195" y="39"/>
                  </a:cubicBezTo>
                  <a:cubicBezTo>
                    <a:pt x="236" y="39"/>
                    <a:pt x="283" y="20"/>
                    <a:pt x="32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696;p71"/>
            <p:cNvSpPr/>
            <p:nvPr/>
          </p:nvSpPr>
          <p:spPr>
            <a:xfrm>
              <a:off x="4976206" y="4122986"/>
              <a:ext cx="16009" cy="8564"/>
            </a:xfrm>
            <a:custGeom>
              <a:avLst/>
              <a:gdLst/>
              <a:ahLst/>
              <a:cxnLst/>
              <a:rect l="l" t="t" r="r" b="b"/>
              <a:pathLst>
                <a:path w="501" h="268" extrusionOk="0">
                  <a:moveTo>
                    <a:pt x="155" y="23"/>
                  </a:moveTo>
                  <a:cubicBezTo>
                    <a:pt x="191" y="23"/>
                    <a:pt x="226" y="29"/>
                    <a:pt x="262" y="41"/>
                  </a:cubicBezTo>
                  <a:cubicBezTo>
                    <a:pt x="310" y="53"/>
                    <a:pt x="357" y="88"/>
                    <a:pt x="405" y="136"/>
                  </a:cubicBezTo>
                  <a:cubicBezTo>
                    <a:pt x="420" y="159"/>
                    <a:pt x="435" y="186"/>
                    <a:pt x="450" y="216"/>
                  </a:cubicBezTo>
                  <a:lnTo>
                    <a:pt x="450" y="216"/>
                  </a:lnTo>
                  <a:cubicBezTo>
                    <a:pt x="422" y="213"/>
                    <a:pt x="383" y="207"/>
                    <a:pt x="333" y="196"/>
                  </a:cubicBezTo>
                  <a:cubicBezTo>
                    <a:pt x="274" y="184"/>
                    <a:pt x="214" y="172"/>
                    <a:pt x="155" y="148"/>
                  </a:cubicBezTo>
                  <a:cubicBezTo>
                    <a:pt x="131" y="136"/>
                    <a:pt x="95" y="124"/>
                    <a:pt x="60" y="100"/>
                  </a:cubicBezTo>
                  <a:cubicBezTo>
                    <a:pt x="36" y="88"/>
                    <a:pt x="24" y="53"/>
                    <a:pt x="48" y="41"/>
                  </a:cubicBezTo>
                  <a:cubicBezTo>
                    <a:pt x="83" y="29"/>
                    <a:pt x="119" y="23"/>
                    <a:pt x="155" y="23"/>
                  </a:cubicBezTo>
                  <a:close/>
                  <a:moveTo>
                    <a:pt x="168" y="1"/>
                  </a:moveTo>
                  <a:cubicBezTo>
                    <a:pt x="123" y="1"/>
                    <a:pt x="78" y="10"/>
                    <a:pt x="36" y="29"/>
                  </a:cubicBezTo>
                  <a:cubicBezTo>
                    <a:pt x="12" y="41"/>
                    <a:pt x="0" y="65"/>
                    <a:pt x="12" y="88"/>
                  </a:cubicBezTo>
                  <a:cubicBezTo>
                    <a:pt x="12" y="112"/>
                    <a:pt x="36" y="124"/>
                    <a:pt x="48" y="136"/>
                  </a:cubicBezTo>
                  <a:cubicBezTo>
                    <a:pt x="83" y="160"/>
                    <a:pt x="119" y="172"/>
                    <a:pt x="155" y="184"/>
                  </a:cubicBezTo>
                  <a:cubicBezTo>
                    <a:pt x="214" y="196"/>
                    <a:pt x="274" y="208"/>
                    <a:pt x="333" y="219"/>
                  </a:cubicBezTo>
                  <a:cubicBezTo>
                    <a:pt x="363" y="225"/>
                    <a:pt x="393" y="228"/>
                    <a:pt x="421" y="228"/>
                  </a:cubicBezTo>
                  <a:cubicBezTo>
                    <a:pt x="433" y="228"/>
                    <a:pt x="445" y="228"/>
                    <a:pt x="456" y="227"/>
                  </a:cubicBezTo>
                  <a:lnTo>
                    <a:pt x="456" y="227"/>
                  </a:lnTo>
                  <a:cubicBezTo>
                    <a:pt x="463" y="240"/>
                    <a:pt x="470" y="254"/>
                    <a:pt x="476" y="267"/>
                  </a:cubicBezTo>
                  <a:lnTo>
                    <a:pt x="476" y="231"/>
                  </a:lnTo>
                  <a:cubicBezTo>
                    <a:pt x="476" y="229"/>
                    <a:pt x="475" y="227"/>
                    <a:pt x="474" y="225"/>
                  </a:cubicBezTo>
                  <a:lnTo>
                    <a:pt x="474" y="225"/>
                  </a:lnTo>
                  <a:cubicBezTo>
                    <a:pt x="483" y="223"/>
                    <a:pt x="492" y="221"/>
                    <a:pt x="500" y="219"/>
                  </a:cubicBezTo>
                  <a:cubicBezTo>
                    <a:pt x="500" y="219"/>
                    <a:pt x="491" y="219"/>
                    <a:pt x="473" y="218"/>
                  </a:cubicBezTo>
                  <a:lnTo>
                    <a:pt x="473" y="218"/>
                  </a:lnTo>
                  <a:cubicBezTo>
                    <a:pt x="460" y="177"/>
                    <a:pt x="438" y="146"/>
                    <a:pt x="417" y="124"/>
                  </a:cubicBezTo>
                  <a:cubicBezTo>
                    <a:pt x="360" y="43"/>
                    <a:pt x="265" y="1"/>
                    <a:pt x="16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697;p71"/>
            <p:cNvSpPr/>
            <p:nvPr/>
          </p:nvSpPr>
          <p:spPr>
            <a:xfrm>
              <a:off x="4989883" y="4120462"/>
              <a:ext cx="8404" cy="9938"/>
            </a:xfrm>
            <a:custGeom>
              <a:avLst/>
              <a:gdLst/>
              <a:ahLst/>
              <a:cxnLst/>
              <a:rect l="l" t="t" r="r" b="b"/>
              <a:pathLst>
                <a:path w="263" h="311" extrusionOk="0">
                  <a:moveTo>
                    <a:pt x="203" y="1"/>
                  </a:moveTo>
                  <a:cubicBezTo>
                    <a:pt x="155" y="1"/>
                    <a:pt x="96" y="36"/>
                    <a:pt x="60" y="84"/>
                  </a:cubicBezTo>
                  <a:cubicBezTo>
                    <a:pt x="36" y="120"/>
                    <a:pt x="24" y="156"/>
                    <a:pt x="13" y="191"/>
                  </a:cubicBezTo>
                  <a:cubicBezTo>
                    <a:pt x="1" y="239"/>
                    <a:pt x="13" y="275"/>
                    <a:pt x="36" y="310"/>
                  </a:cubicBezTo>
                  <a:cubicBezTo>
                    <a:pt x="24" y="275"/>
                    <a:pt x="36" y="239"/>
                    <a:pt x="36" y="203"/>
                  </a:cubicBezTo>
                  <a:cubicBezTo>
                    <a:pt x="48" y="167"/>
                    <a:pt x="60" y="132"/>
                    <a:pt x="84" y="96"/>
                  </a:cubicBezTo>
                  <a:cubicBezTo>
                    <a:pt x="120" y="60"/>
                    <a:pt x="155" y="36"/>
                    <a:pt x="203" y="36"/>
                  </a:cubicBezTo>
                  <a:cubicBezTo>
                    <a:pt x="251" y="36"/>
                    <a:pt x="227" y="96"/>
                    <a:pt x="203" y="132"/>
                  </a:cubicBezTo>
                  <a:cubicBezTo>
                    <a:pt x="179" y="167"/>
                    <a:pt x="155" y="203"/>
                    <a:pt x="132" y="227"/>
                  </a:cubicBezTo>
                  <a:cubicBezTo>
                    <a:pt x="84" y="275"/>
                    <a:pt x="48" y="310"/>
                    <a:pt x="48" y="310"/>
                  </a:cubicBezTo>
                  <a:cubicBezTo>
                    <a:pt x="84" y="298"/>
                    <a:pt x="120" y="275"/>
                    <a:pt x="144" y="239"/>
                  </a:cubicBezTo>
                  <a:cubicBezTo>
                    <a:pt x="179" y="215"/>
                    <a:pt x="203" y="179"/>
                    <a:pt x="227" y="144"/>
                  </a:cubicBezTo>
                  <a:cubicBezTo>
                    <a:pt x="251" y="132"/>
                    <a:pt x="251" y="108"/>
                    <a:pt x="263" y="84"/>
                  </a:cubicBezTo>
                  <a:cubicBezTo>
                    <a:pt x="263" y="48"/>
                    <a:pt x="239" y="13"/>
                    <a:pt x="20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698;p71"/>
            <p:cNvSpPr/>
            <p:nvPr/>
          </p:nvSpPr>
          <p:spPr>
            <a:xfrm>
              <a:off x="5051524" y="4126278"/>
              <a:ext cx="31220" cy="22368"/>
            </a:xfrm>
            <a:custGeom>
              <a:avLst/>
              <a:gdLst/>
              <a:ahLst/>
              <a:cxnLst/>
              <a:rect l="l" t="t" r="r" b="b"/>
              <a:pathLst>
                <a:path w="977" h="700" extrusionOk="0">
                  <a:moveTo>
                    <a:pt x="846" y="0"/>
                  </a:moveTo>
                  <a:cubicBezTo>
                    <a:pt x="822" y="0"/>
                    <a:pt x="798" y="3"/>
                    <a:pt x="774" y="9"/>
                  </a:cubicBezTo>
                  <a:cubicBezTo>
                    <a:pt x="608" y="9"/>
                    <a:pt x="453" y="69"/>
                    <a:pt x="322" y="152"/>
                  </a:cubicBezTo>
                  <a:cubicBezTo>
                    <a:pt x="191" y="247"/>
                    <a:pt x="96" y="366"/>
                    <a:pt x="36" y="521"/>
                  </a:cubicBezTo>
                  <a:cubicBezTo>
                    <a:pt x="24" y="557"/>
                    <a:pt x="12" y="605"/>
                    <a:pt x="12" y="652"/>
                  </a:cubicBezTo>
                  <a:cubicBezTo>
                    <a:pt x="0" y="664"/>
                    <a:pt x="0" y="676"/>
                    <a:pt x="12" y="700"/>
                  </a:cubicBezTo>
                  <a:cubicBezTo>
                    <a:pt x="12" y="700"/>
                    <a:pt x="24" y="628"/>
                    <a:pt x="60" y="521"/>
                  </a:cubicBezTo>
                  <a:cubicBezTo>
                    <a:pt x="120" y="390"/>
                    <a:pt x="215" y="271"/>
                    <a:pt x="346" y="176"/>
                  </a:cubicBezTo>
                  <a:cubicBezTo>
                    <a:pt x="465" y="93"/>
                    <a:pt x="620" y="45"/>
                    <a:pt x="774" y="21"/>
                  </a:cubicBezTo>
                  <a:lnTo>
                    <a:pt x="977" y="21"/>
                  </a:lnTo>
                  <a:cubicBezTo>
                    <a:pt x="965" y="9"/>
                    <a:pt x="941" y="9"/>
                    <a:pt x="917" y="9"/>
                  </a:cubicBezTo>
                  <a:cubicBezTo>
                    <a:pt x="893" y="3"/>
                    <a:pt x="870" y="0"/>
                    <a:pt x="846"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699;p71"/>
            <p:cNvSpPr/>
            <p:nvPr/>
          </p:nvSpPr>
          <p:spPr>
            <a:xfrm>
              <a:off x="5016534" y="4140849"/>
              <a:ext cx="25117" cy="1502"/>
            </a:xfrm>
            <a:custGeom>
              <a:avLst/>
              <a:gdLst/>
              <a:ahLst/>
              <a:cxnLst/>
              <a:rect l="l" t="t" r="r" b="b"/>
              <a:pathLst>
                <a:path w="786" h="47" extrusionOk="0">
                  <a:moveTo>
                    <a:pt x="54" y="0"/>
                  </a:moveTo>
                  <a:cubicBezTo>
                    <a:pt x="20" y="0"/>
                    <a:pt x="0" y="2"/>
                    <a:pt x="0" y="6"/>
                  </a:cubicBezTo>
                  <a:cubicBezTo>
                    <a:pt x="131" y="30"/>
                    <a:pt x="262" y="41"/>
                    <a:pt x="393" y="41"/>
                  </a:cubicBezTo>
                  <a:cubicBezTo>
                    <a:pt x="428" y="45"/>
                    <a:pt x="463" y="46"/>
                    <a:pt x="498" y="46"/>
                  </a:cubicBezTo>
                  <a:cubicBezTo>
                    <a:pt x="594" y="46"/>
                    <a:pt x="690" y="35"/>
                    <a:pt x="786" y="18"/>
                  </a:cubicBezTo>
                  <a:cubicBezTo>
                    <a:pt x="774" y="6"/>
                    <a:pt x="607" y="6"/>
                    <a:pt x="393" y="6"/>
                  </a:cubicBezTo>
                  <a:cubicBezTo>
                    <a:pt x="250" y="6"/>
                    <a:pt x="123" y="0"/>
                    <a:pt x="5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700;p71"/>
            <p:cNvSpPr/>
            <p:nvPr/>
          </p:nvSpPr>
          <p:spPr>
            <a:xfrm>
              <a:off x="5055327" y="4141776"/>
              <a:ext cx="2684" cy="4602"/>
            </a:xfrm>
            <a:custGeom>
              <a:avLst/>
              <a:gdLst/>
              <a:ahLst/>
              <a:cxnLst/>
              <a:rect l="l" t="t" r="r" b="b"/>
              <a:pathLst>
                <a:path w="84" h="144" extrusionOk="0">
                  <a:moveTo>
                    <a:pt x="84" y="1"/>
                  </a:moveTo>
                  <a:cubicBezTo>
                    <a:pt x="84" y="1"/>
                    <a:pt x="24" y="12"/>
                    <a:pt x="12" y="60"/>
                  </a:cubicBezTo>
                  <a:cubicBezTo>
                    <a:pt x="1" y="96"/>
                    <a:pt x="1" y="143"/>
                    <a:pt x="12" y="143"/>
                  </a:cubicBezTo>
                  <a:cubicBezTo>
                    <a:pt x="24" y="143"/>
                    <a:pt x="36" y="108"/>
                    <a:pt x="48" y="72"/>
                  </a:cubicBezTo>
                  <a:cubicBezTo>
                    <a:pt x="72" y="36"/>
                    <a:pt x="84" y="1"/>
                    <a:pt x="8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701;p71"/>
            <p:cNvSpPr/>
            <p:nvPr/>
          </p:nvSpPr>
          <p:spPr>
            <a:xfrm>
              <a:off x="5061047" y="4134554"/>
              <a:ext cx="3451" cy="3068"/>
            </a:xfrm>
            <a:custGeom>
              <a:avLst/>
              <a:gdLst/>
              <a:ahLst/>
              <a:cxnLst/>
              <a:rect l="l" t="t" r="r" b="b"/>
              <a:pathLst>
                <a:path w="108" h="96" extrusionOk="0">
                  <a:moveTo>
                    <a:pt x="107" y="0"/>
                  </a:moveTo>
                  <a:cubicBezTo>
                    <a:pt x="107" y="0"/>
                    <a:pt x="72" y="12"/>
                    <a:pt x="48" y="36"/>
                  </a:cubicBezTo>
                  <a:cubicBezTo>
                    <a:pt x="24" y="60"/>
                    <a:pt x="0" y="84"/>
                    <a:pt x="12" y="96"/>
                  </a:cubicBezTo>
                  <a:cubicBezTo>
                    <a:pt x="12" y="96"/>
                    <a:pt x="36" y="84"/>
                    <a:pt x="72" y="60"/>
                  </a:cubicBezTo>
                  <a:cubicBezTo>
                    <a:pt x="95" y="36"/>
                    <a:pt x="107" y="0"/>
                    <a:pt x="10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702;p71"/>
            <p:cNvSpPr/>
            <p:nvPr/>
          </p:nvSpPr>
          <p:spPr>
            <a:xfrm>
              <a:off x="5068652" y="4131007"/>
              <a:ext cx="4985" cy="2045"/>
            </a:xfrm>
            <a:custGeom>
              <a:avLst/>
              <a:gdLst/>
              <a:ahLst/>
              <a:cxnLst/>
              <a:rect l="l" t="t" r="r" b="b"/>
              <a:pathLst>
                <a:path w="156" h="64" extrusionOk="0">
                  <a:moveTo>
                    <a:pt x="99" y="1"/>
                  </a:moveTo>
                  <a:cubicBezTo>
                    <a:pt x="90" y="1"/>
                    <a:pt x="81" y="2"/>
                    <a:pt x="72" y="4"/>
                  </a:cubicBezTo>
                  <a:cubicBezTo>
                    <a:pt x="24" y="28"/>
                    <a:pt x="0" y="52"/>
                    <a:pt x="0" y="64"/>
                  </a:cubicBezTo>
                  <a:cubicBezTo>
                    <a:pt x="12" y="64"/>
                    <a:pt x="36" y="52"/>
                    <a:pt x="84" y="40"/>
                  </a:cubicBezTo>
                  <a:cubicBezTo>
                    <a:pt x="119" y="16"/>
                    <a:pt x="155" y="16"/>
                    <a:pt x="155" y="16"/>
                  </a:cubicBezTo>
                  <a:cubicBezTo>
                    <a:pt x="155" y="16"/>
                    <a:pt x="132" y="1"/>
                    <a:pt x="9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703;p71"/>
            <p:cNvSpPr/>
            <p:nvPr/>
          </p:nvSpPr>
          <p:spPr>
            <a:xfrm>
              <a:off x="5077408" y="4130080"/>
              <a:ext cx="2684" cy="1086"/>
            </a:xfrm>
            <a:custGeom>
              <a:avLst/>
              <a:gdLst/>
              <a:ahLst/>
              <a:cxnLst/>
              <a:rect l="l" t="t" r="r" b="b"/>
              <a:pathLst>
                <a:path w="84" h="34" extrusionOk="0">
                  <a:moveTo>
                    <a:pt x="69" y="0"/>
                  </a:moveTo>
                  <a:cubicBezTo>
                    <a:pt x="60" y="0"/>
                    <a:pt x="48" y="3"/>
                    <a:pt x="36" y="9"/>
                  </a:cubicBezTo>
                  <a:cubicBezTo>
                    <a:pt x="12" y="9"/>
                    <a:pt x="0" y="33"/>
                    <a:pt x="0" y="33"/>
                  </a:cubicBezTo>
                  <a:lnTo>
                    <a:pt x="48" y="33"/>
                  </a:lnTo>
                  <a:cubicBezTo>
                    <a:pt x="72" y="21"/>
                    <a:pt x="83" y="9"/>
                    <a:pt x="83" y="9"/>
                  </a:cubicBezTo>
                  <a:cubicBezTo>
                    <a:pt x="83" y="3"/>
                    <a:pt x="77" y="0"/>
                    <a:pt x="6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704;p71"/>
            <p:cNvSpPr/>
            <p:nvPr/>
          </p:nvSpPr>
          <p:spPr>
            <a:xfrm>
              <a:off x="5413734" y="2670919"/>
              <a:ext cx="275101" cy="327219"/>
            </a:xfrm>
            <a:custGeom>
              <a:avLst/>
              <a:gdLst/>
              <a:ahLst/>
              <a:cxnLst/>
              <a:rect l="l" t="t" r="r" b="b"/>
              <a:pathLst>
                <a:path w="8609" h="10240" extrusionOk="0">
                  <a:moveTo>
                    <a:pt x="0" y="0"/>
                  </a:moveTo>
                  <a:lnTo>
                    <a:pt x="846" y="4929"/>
                  </a:lnTo>
                  <a:lnTo>
                    <a:pt x="3977" y="7013"/>
                  </a:lnTo>
                  <a:lnTo>
                    <a:pt x="2703" y="7739"/>
                  </a:lnTo>
                  <a:lnTo>
                    <a:pt x="4763" y="10239"/>
                  </a:lnTo>
                  <a:cubicBezTo>
                    <a:pt x="4763" y="10239"/>
                    <a:pt x="7966" y="8632"/>
                    <a:pt x="8263" y="7310"/>
                  </a:cubicBezTo>
                  <a:cubicBezTo>
                    <a:pt x="8608" y="5751"/>
                    <a:pt x="4513" y="2393"/>
                    <a:pt x="2060" y="810"/>
                  </a:cubicBezTo>
                  <a:cubicBezTo>
                    <a:pt x="1441" y="393"/>
                    <a:pt x="738" y="107"/>
                    <a:pt x="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705;p71"/>
            <p:cNvSpPr/>
            <p:nvPr/>
          </p:nvSpPr>
          <p:spPr>
            <a:xfrm>
              <a:off x="5005094" y="2665966"/>
              <a:ext cx="496165" cy="489678"/>
            </a:xfrm>
            <a:custGeom>
              <a:avLst/>
              <a:gdLst/>
              <a:ahLst/>
              <a:cxnLst/>
              <a:rect l="l" t="t" r="r" b="b"/>
              <a:pathLst>
                <a:path w="15527" h="15324" extrusionOk="0">
                  <a:moveTo>
                    <a:pt x="8550" y="0"/>
                  </a:moveTo>
                  <a:cubicBezTo>
                    <a:pt x="8192" y="48"/>
                    <a:pt x="7847" y="107"/>
                    <a:pt x="7502" y="191"/>
                  </a:cubicBezTo>
                  <a:cubicBezTo>
                    <a:pt x="7002" y="310"/>
                    <a:pt x="6561" y="584"/>
                    <a:pt x="6228" y="965"/>
                  </a:cubicBezTo>
                  <a:lnTo>
                    <a:pt x="1323" y="6584"/>
                  </a:lnTo>
                  <a:cubicBezTo>
                    <a:pt x="1323" y="6584"/>
                    <a:pt x="1" y="8061"/>
                    <a:pt x="1287" y="9204"/>
                  </a:cubicBezTo>
                  <a:cubicBezTo>
                    <a:pt x="1513" y="9412"/>
                    <a:pt x="1873" y="9582"/>
                    <a:pt x="2306" y="9582"/>
                  </a:cubicBezTo>
                  <a:cubicBezTo>
                    <a:pt x="2739" y="9582"/>
                    <a:pt x="3245" y="9412"/>
                    <a:pt x="3763" y="8942"/>
                  </a:cubicBezTo>
                  <a:cubicBezTo>
                    <a:pt x="4061" y="8668"/>
                    <a:pt x="6966" y="5609"/>
                    <a:pt x="6966" y="5608"/>
                  </a:cubicBezTo>
                  <a:lnTo>
                    <a:pt x="6966" y="5608"/>
                  </a:lnTo>
                  <a:cubicBezTo>
                    <a:pt x="6502" y="6358"/>
                    <a:pt x="6645" y="6775"/>
                    <a:pt x="7228" y="7358"/>
                  </a:cubicBezTo>
                  <a:cubicBezTo>
                    <a:pt x="7335" y="7465"/>
                    <a:pt x="7359" y="10216"/>
                    <a:pt x="6823" y="11133"/>
                  </a:cubicBezTo>
                  <a:cubicBezTo>
                    <a:pt x="6823" y="11133"/>
                    <a:pt x="6145" y="13466"/>
                    <a:pt x="6145" y="15324"/>
                  </a:cubicBezTo>
                  <a:lnTo>
                    <a:pt x="15527" y="14228"/>
                  </a:lnTo>
                  <a:cubicBezTo>
                    <a:pt x="15527" y="14228"/>
                    <a:pt x="15491" y="12216"/>
                    <a:pt x="13634" y="9823"/>
                  </a:cubicBezTo>
                  <a:lnTo>
                    <a:pt x="13717" y="7299"/>
                  </a:lnTo>
                  <a:lnTo>
                    <a:pt x="14086" y="5572"/>
                  </a:lnTo>
                  <a:lnTo>
                    <a:pt x="14181" y="5203"/>
                  </a:lnTo>
                  <a:cubicBezTo>
                    <a:pt x="14181" y="5203"/>
                    <a:pt x="14515" y="3334"/>
                    <a:pt x="14229" y="1917"/>
                  </a:cubicBezTo>
                  <a:cubicBezTo>
                    <a:pt x="14086" y="1119"/>
                    <a:pt x="13550" y="453"/>
                    <a:pt x="12788" y="155"/>
                  </a:cubicBezTo>
                  <a:cubicBezTo>
                    <a:pt x="12479" y="84"/>
                    <a:pt x="12145" y="48"/>
                    <a:pt x="11824" y="36"/>
                  </a:cubicBezTo>
                  <a:lnTo>
                    <a:pt x="8550"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706;p71"/>
            <p:cNvSpPr/>
            <p:nvPr/>
          </p:nvSpPr>
          <p:spPr>
            <a:xfrm>
              <a:off x="5440353" y="2760297"/>
              <a:ext cx="22113" cy="219563"/>
            </a:xfrm>
            <a:custGeom>
              <a:avLst/>
              <a:gdLst/>
              <a:ahLst/>
              <a:cxnLst/>
              <a:rect l="l" t="t" r="r" b="b"/>
              <a:pathLst>
                <a:path w="692" h="6871" extrusionOk="0">
                  <a:moveTo>
                    <a:pt x="667" y="1"/>
                  </a:moveTo>
                  <a:cubicBezTo>
                    <a:pt x="644" y="96"/>
                    <a:pt x="644" y="180"/>
                    <a:pt x="644" y="275"/>
                  </a:cubicBezTo>
                  <a:cubicBezTo>
                    <a:pt x="632" y="453"/>
                    <a:pt x="620" y="703"/>
                    <a:pt x="584" y="1013"/>
                  </a:cubicBezTo>
                  <a:cubicBezTo>
                    <a:pt x="536" y="1632"/>
                    <a:pt x="417" y="2489"/>
                    <a:pt x="239" y="3418"/>
                  </a:cubicBezTo>
                  <a:cubicBezTo>
                    <a:pt x="179" y="3740"/>
                    <a:pt x="108" y="4049"/>
                    <a:pt x="48" y="4335"/>
                  </a:cubicBezTo>
                  <a:lnTo>
                    <a:pt x="48" y="4347"/>
                  </a:lnTo>
                  <a:cubicBezTo>
                    <a:pt x="24" y="5073"/>
                    <a:pt x="1" y="5704"/>
                    <a:pt x="1" y="6157"/>
                  </a:cubicBezTo>
                  <a:lnTo>
                    <a:pt x="1" y="6680"/>
                  </a:lnTo>
                  <a:cubicBezTo>
                    <a:pt x="1" y="6740"/>
                    <a:pt x="1" y="6811"/>
                    <a:pt x="13" y="6871"/>
                  </a:cubicBezTo>
                  <a:cubicBezTo>
                    <a:pt x="24" y="6811"/>
                    <a:pt x="36" y="6740"/>
                    <a:pt x="36" y="6680"/>
                  </a:cubicBezTo>
                  <a:cubicBezTo>
                    <a:pt x="48" y="6538"/>
                    <a:pt x="48" y="6359"/>
                    <a:pt x="72" y="6157"/>
                  </a:cubicBezTo>
                  <a:cubicBezTo>
                    <a:pt x="96" y="5704"/>
                    <a:pt x="120" y="5073"/>
                    <a:pt x="155" y="4347"/>
                  </a:cubicBezTo>
                  <a:lnTo>
                    <a:pt x="155" y="4359"/>
                  </a:lnTo>
                  <a:cubicBezTo>
                    <a:pt x="215" y="4073"/>
                    <a:pt x="286" y="3763"/>
                    <a:pt x="346" y="3442"/>
                  </a:cubicBezTo>
                  <a:cubicBezTo>
                    <a:pt x="501" y="2644"/>
                    <a:pt x="608" y="1835"/>
                    <a:pt x="667" y="1025"/>
                  </a:cubicBezTo>
                  <a:cubicBezTo>
                    <a:pt x="691" y="703"/>
                    <a:pt x="691" y="453"/>
                    <a:pt x="691" y="275"/>
                  </a:cubicBezTo>
                  <a:cubicBezTo>
                    <a:pt x="691" y="191"/>
                    <a:pt x="679" y="96"/>
                    <a:pt x="66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707;p71"/>
            <p:cNvSpPr/>
            <p:nvPr/>
          </p:nvSpPr>
          <p:spPr>
            <a:xfrm>
              <a:off x="5462434" y="2840984"/>
              <a:ext cx="107688" cy="74583"/>
            </a:xfrm>
            <a:custGeom>
              <a:avLst/>
              <a:gdLst/>
              <a:ahLst/>
              <a:cxnLst/>
              <a:rect l="l" t="t" r="r" b="b"/>
              <a:pathLst>
                <a:path w="3370" h="2334" extrusionOk="0">
                  <a:moveTo>
                    <a:pt x="0" y="0"/>
                  </a:moveTo>
                  <a:lnTo>
                    <a:pt x="0" y="0"/>
                  </a:lnTo>
                  <a:cubicBezTo>
                    <a:pt x="536" y="429"/>
                    <a:pt x="1084" y="834"/>
                    <a:pt x="1655" y="1215"/>
                  </a:cubicBezTo>
                  <a:cubicBezTo>
                    <a:pt x="2215" y="1619"/>
                    <a:pt x="2786" y="1988"/>
                    <a:pt x="3370" y="2334"/>
                  </a:cubicBezTo>
                  <a:cubicBezTo>
                    <a:pt x="2286" y="1500"/>
                    <a:pt x="1167" y="714"/>
                    <a:pt x="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708;p71"/>
            <p:cNvSpPr/>
            <p:nvPr/>
          </p:nvSpPr>
          <p:spPr>
            <a:xfrm>
              <a:off x="5197623" y="2723421"/>
              <a:ext cx="86406" cy="153384"/>
            </a:xfrm>
            <a:custGeom>
              <a:avLst/>
              <a:gdLst/>
              <a:ahLst/>
              <a:cxnLst/>
              <a:rect l="l" t="t" r="r" b="b"/>
              <a:pathLst>
                <a:path w="2704" h="4800" extrusionOk="0">
                  <a:moveTo>
                    <a:pt x="2227" y="0"/>
                  </a:moveTo>
                  <a:lnTo>
                    <a:pt x="2227" y="0"/>
                  </a:lnTo>
                  <a:cubicBezTo>
                    <a:pt x="2406" y="226"/>
                    <a:pt x="2537" y="488"/>
                    <a:pt x="2584" y="774"/>
                  </a:cubicBezTo>
                  <a:cubicBezTo>
                    <a:pt x="2632" y="1072"/>
                    <a:pt x="2608" y="1381"/>
                    <a:pt x="2513" y="1667"/>
                  </a:cubicBezTo>
                  <a:cubicBezTo>
                    <a:pt x="2382" y="2024"/>
                    <a:pt x="2215" y="2358"/>
                    <a:pt x="1989" y="2655"/>
                  </a:cubicBezTo>
                  <a:cubicBezTo>
                    <a:pt x="1882" y="2810"/>
                    <a:pt x="1751" y="2965"/>
                    <a:pt x="1620" y="3096"/>
                  </a:cubicBezTo>
                  <a:cubicBezTo>
                    <a:pt x="1477" y="3239"/>
                    <a:pt x="1334" y="3346"/>
                    <a:pt x="1203" y="3477"/>
                  </a:cubicBezTo>
                  <a:cubicBezTo>
                    <a:pt x="941" y="3715"/>
                    <a:pt x="727" y="3929"/>
                    <a:pt x="548" y="4132"/>
                  </a:cubicBezTo>
                  <a:cubicBezTo>
                    <a:pt x="370" y="4334"/>
                    <a:pt x="227" y="4489"/>
                    <a:pt x="131" y="4608"/>
                  </a:cubicBezTo>
                  <a:cubicBezTo>
                    <a:pt x="84" y="4667"/>
                    <a:pt x="36" y="4727"/>
                    <a:pt x="0" y="4798"/>
                  </a:cubicBezTo>
                  <a:cubicBezTo>
                    <a:pt x="1" y="4799"/>
                    <a:pt x="2" y="4800"/>
                    <a:pt x="4" y="4800"/>
                  </a:cubicBezTo>
                  <a:cubicBezTo>
                    <a:pt x="21" y="4800"/>
                    <a:pt x="79" y="4731"/>
                    <a:pt x="167" y="4632"/>
                  </a:cubicBezTo>
                  <a:cubicBezTo>
                    <a:pt x="262" y="4524"/>
                    <a:pt x="417" y="4370"/>
                    <a:pt x="596" y="4191"/>
                  </a:cubicBezTo>
                  <a:cubicBezTo>
                    <a:pt x="786" y="4001"/>
                    <a:pt x="1013" y="3774"/>
                    <a:pt x="1263" y="3548"/>
                  </a:cubicBezTo>
                  <a:cubicBezTo>
                    <a:pt x="1394" y="3429"/>
                    <a:pt x="1548" y="3310"/>
                    <a:pt x="1679" y="3179"/>
                  </a:cubicBezTo>
                  <a:cubicBezTo>
                    <a:pt x="1822" y="3036"/>
                    <a:pt x="1953" y="2881"/>
                    <a:pt x="2060" y="2715"/>
                  </a:cubicBezTo>
                  <a:cubicBezTo>
                    <a:pt x="2298" y="2405"/>
                    <a:pt x="2465" y="2060"/>
                    <a:pt x="2596" y="1691"/>
                  </a:cubicBezTo>
                  <a:cubicBezTo>
                    <a:pt x="2691" y="1381"/>
                    <a:pt x="2703" y="1060"/>
                    <a:pt x="2644" y="750"/>
                  </a:cubicBezTo>
                  <a:cubicBezTo>
                    <a:pt x="2608" y="536"/>
                    <a:pt x="2525" y="345"/>
                    <a:pt x="2394" y="167"/>
                  </a:cubicBezTo>
                  <a:cubicBezTo>
                    <a:pt x="2358" y="119"/>
                    <a:pt x="2322" y="83"/>
                    <a:pt x="2275" y="36"/>
                  </a:cubicBezTo>
                  <a:cubicBezTo>
                    <a:pt x="2251" y="12"/>
                    <a:pt x="2227" y="0"/>
                    <a:pt x="2227"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709;p71"/>
            <p:cNvSpPr/>
            <p:nvPr/>
          </p:nvSpPr>
          <p:spPr>
            <a:xfrm>
              <a:off x="5233764" y="2948256"/>
              <a:ext cx="208155" cy="40359"/>
            </a:xfrm>
            <a:custGeom>
              <a:avLst/>
              <a:gdLst/>
              <a:ahLst/>
              <a:cxnLst/>
              <a:rect l="l" t="t" r="r" b="b"/>
              <a:pathLst>
                <a:path w="6514" h="1263" extrusionOk="0">
                  <a:moveTo>
                    <a:pt x="108" y="1"/>
                  </a:moveTo>
                  <a:lnTo>
                    <a:pt x="1" y="1263"/>
                  </a:lnTo>
                  <a:lnTo>
                    <a:pt x="6478" y="989"/>
                  </a:lnTo>
                  <a:lnTo>
                    <a:pt x="6513"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710;p71"/>
            <p:cNvSpPr/>
            <p:nvPr/>
          </p:nvSpPr>
          <p:spPr>
            <a:xfrm>
              <a:off x="5026791" y="2868369"/>
              <a:ext cx="36173" cy="94395"/>
            </a:xfrm>
            <a:custGeom>
              <a:avLst/>
              <a:gdLst/>
              <a:ahLst/>
              <a:cxnLst/>
              <a:rect l="l" t="t" r="r" b="b"/>
              <a:pathLst>
                <a:path w="1132" h="2954" extrusionOk="0">
                  <a:moveTo>
                    <a:pt x="1013" y="0"/>
                  </a:moveTo>
                  <a:cubicBezTo>
                    <a:pt x="1013" y="0"/>
                    <a:pt x="965" y="12"/>
                    <a:pt x="894" y="72"/>
                  </a:cubicBezTo>
                  <a:cubicBezTo>
                    <a:pt x="786" y="143"/>
                    <a:pt x="691" y="227"/>
                    <a:pt x="608" y="322"/>
                  </a:cubicBezTo>
                  <a:cubicBezTo>
                    <a:pt x="1" y="1000"/>
                    <a:pt x="48" y="2036"/>
                    <a:pt x="691" y="2655"/>
                  </a:cubicBezTo>
                  <a:cubicBezTo>
                    <a:pt x="786" y="2751"/>
                    <a:pt x="894" y="2834"/>
                    <a:pt x="1001" y="2894"/>
                  </a:cubicBezTo>
                  <a:cubicBezTo>
                    <a:pt x="1084" y="2953"/>
                    <a:pt x="1132" y="2953"/>
                    <a:pt x="1132" y="2953"/>
                  </a:cubicBezTo>
                  <a:cubicBezTo>
                    <a:pt x="1001" y="2846"/>
                    <a:pt x="870" y="2727"/>
                    <a:pt x="751" y="2608"/>
                  </a:cubicBezTo>
                  <a:cubicBezTo>
                    <a:pt x="167" y="1989"/>
                    <a:pt x="132" y="1036"/>
                    <a:pt x="655" y="369"/>
                  </a:cubicBezTo>
                  <a:cubicBezTo>
                    <a:pt x="774" y="238"/>
                    <a:pt x="894" y="119"/>
                    <a:pt x="101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711;p71"/>
            <p:cNvSpPr/>
            <p:nvPr/>
          </p:nvSpPr>
          <p:spPr>
            <a:xfrm>
              <a:off x="5368454" y="4096496"/>
              <a:ext cx="106186" cy="55953"/>
            </a:xfrm>
            <a:custGeom>
              <a:avLst/>
              <a:gdLst/>
              <a:ahLst/>
              <a:cxnLst/>
              <a:rect l="l" t="t" r="r" b="b"/>
              <a:pathLst>
                <a:path w="3323" h="1751" extrusionOk="0">
                  <a:moveTo>
                    <a:pt x="0" y="1"/>
                  </a:moveTo>
                  <a:lnTo>
                    <a:pt x="72" y="1715"/>
                  </a:lnTo>
                  <a:lnTo>
                    <a:pt x="3322" y="1751"/>
                  </a:lnTo>
                  <a:lnTo>
                    <a:pt x="2596" y="72"/>
                  </a:lnTo>
                  <a:lnTo>
                    <a:pt x="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12;p71"/>
            <p:cNvSpPr/>
            <p:nvPr/>
          </p:nvSpPr>
          <p:spPr>
            <a:xfrm>
              <a:off x="5369988" y="4140466"/>
              <a:ext cx="99316" cy="2269"/>
            </a:xfrm>
            <a:custGeom>
              <a:avLst/>
              <a:gdLst/>
              <a:ahLst/>
              <a:cxnLst/>
              <a:rect l="l" t="t" r="r" b="b"/>
              <a:pathLst>
                <a:path w="3108" h="71" extrusionOk="0">
                  <a:moveTo>
                    <a:pt x="2779" y="1"/>
                  </a:moveTo>
                  <a:cubicBezTo>
                    <a:pt x="2734" y="1"/>
                    <a:pt x="2689" y="2"/>
                    <a:pt x="2643" y="6"/>
                  </a:cubicBezTo>
                  <a:lnTo>
                    <a:pt x="1548" y="6"/>
                  </a:lnTo>
                  <a:lnTo>
                    <a:pt x="452" y="18"/>
                  </a:lnTo>
                  <a:cubicBezTo>
                    <a:pt x="298" y="18"/>
                    <a:pt x="155" y="30"/>
                    <a:pt x="0" y="53"/>
                  </a:cubicBezTo>
                  <a:cubicBezTo>
                    <a:pt x="109" y="62"/>
                    <a:pt x="213" y="70"/>
                    <a:pt x="319" y="70"/>
                  </a:cubicBezTo>
                  <a:cubicBezTo>
                    <a:pt x="363" y="70"/>
                    <a:pt x="407" y="69"/>
                    <a:pt x="452" y="65"/>
                  </a:cubicBezTo>
                  <a:lnTo>
                    <a:pt x="1548" y="65"/>
                  </a:lnTo>
                  <a:lnTo>
                    <a:pt x="2643" y="53"/>
                  </a:lnTo>
                  <a:cubicBezTo>
                    <a:pt x="2798" y="53"/>
                    <a:pt x="2953" y="42"/>
                    <a:pt x="3108" y="18"/>
                  </a:cubicBezTo>
                  <a:cubicBezTo>
                    <a:pt x="2998" y="9"/>
                    <a:pt x="2889" y="1"/>
                    <a:pt x="277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13;p71"/>
            <p:cNvSpPr/>
            <p:nvPr/>
          </p:nvSpPr>
          <p:spPr>
            <a:xfrm>
              <a:off x="5411817" y="4097262"/>
              <a:ext cx="5368" cy="43778"/>
            </a:xfrm>
            <a:custGeom>
              <a:avLst/>
              <a:gdLst/>
              <a:ahLst/>
              <a:cxnLst/>
              <a:rect l="l" t="t" r="r" b="b"/>
              <a:pathLst>
                <a:path w="168" h="1370" extrusionOk="0">
                  <a:moveTo>
                    <a:pt x="48" y="0"/>
                  </a:moveTo>
                  <a:cubicBezTo>
                    <a:pt x="1" y="227"/>
                    <a:pt x="1" y="465"/>
                    <a:pt x="36" y="691"/>
                  </a:cubicBezTo>
                  <a:cubicBezTo>
                    <a:pt x="25" y="917"/>
                    <a:pt x="60" y="1143"/>
                    <a:pt x="120" y="1370"/>
                  </a:cubicBezTo>
                  <a:cubicBezTo>
                    <a:pt x="155" y="1143"/>
                    <a:pt x="167" y="917"/>
                    <a:pt x="132" y="691"/>
                  </a:cubicBezTo>
                  <a:cubicBezTo>
                    <a:pt x="132" y="453"/>
                    <a:pt x="108" y="227"/>
                    <a:pt x="4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14;p71"/>
            <p:cNvSpPr/>
            <p:nvPr/>
          </p:nvSpPr>
          <p:spPr>
            <a:xfrm>
              <a:off x="5369988" y="4140242"/>
              <a:ext cx="104269" cy="13357"/>
            </a:xfrm>
            <a:custGeom>
              <a:avLst/>
              <a:gdLst/>
              <a:ahLst/>
              <a:cxnLst/>
              <a:rect l="l" t="t" r="r" b="b"/>
              <a:pathLst>
                <a:path w="3263" h="418" extrusionOk="0">
                  <a:moveTo>
                    <a:pt x="0" y="1"/>
                  </a:moveTo>
                  <a:lnTo>
                    <a:pt x="24" y="310"/>
                  </a:lnTo>
                  <a:lnTo>
                    <a:pt x="3262" y="418"/>
                  </a:lnTo>
                  <a:lnTo>
                    <a:pt x="3262" y="382"/>
                  </a:lnTo>
                  <a:lnTo>
                    <a:pt x="3108"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15;p71"/>
            <p:cNvSpPr/>
            <p:nvPr/>
          </p:nvSpPr>
          <p:spPr>
            <a:xfrm>
              <a:off x="4957161" y="2979828"/>
              <a:ext cx="615262" cy="1005272"/>
            </a:xfrm>
            <a:custGeom>
              <a:avLst/>
              <a:gdLst/>
              <a:ahLst/>
              <a:cxnLst/>
              <a:rect l="l" t="t" r="r" b="b"/>
              <a:pathLst>
                <a:path w="19254" h="31459" extrusionOk="0">
                  <a:moveTo>
                    <a:pt x="15134" y="1"/>
                  </a:moveTo>
                  <a:lnTo>
                    <a:pt x="8657" y="287"/>
                  </a:lnTo>
                  <a:cubicBezTo>
                    <a:pt x="6490" y="3478"/>
                    <a:pt x="1608" y="21027"/>
                    <a:pt x="132" y="26433"/>
                  </a:cubicBezTo>
                  <a:cubicBezTo>
                    <a:pt x="84" y="26599"/>
                    <a:pt x="48" y="26778"/>
                    <a:pt x="48" y="26945"/>
                  </a:cubicBezTo>
                  <a:cubicBezTo>
                    <a:pt x="1" y="28207"/>
                    <a:pt x="977" y="29266"/>
                    <a:pt x="2227" y="29314"/>
                  </a:cubicBezTo>
                  <a:lnTo>
                    <a:pt x="2263" y="29314"/>
                  </a:lnTo>
                  <a:cubicBezTo>
                    <a:pt x="2352" y="29316"/>
                    <a:pt x="2442" y="29317"/>
                    <a:pt x="2531" y="29317"/>
                  </a:cubicBezTo>
                  <a:cubicBezTo>
                    <a:pt x="2828" y="29317"/>
                    <a:pt x="3128" y="29308"/>
                    <a:pt x="3426" y="29308"/>
                  </a:cubicBezTo>
                  <a:cubicBezTo>
                    <a:pt x="4064" y="29308"/>
                    <a:pt x="4694" y="29348"/>
                    <a:pt x="5263" y="29600"/>
                  </a:cubicBezTo>
                  <a:cubicBezTo>
                    <a:pt x="6252" y="30052"/>
                    <a:pt x="6954" y="31112"/>
                    <a:pt x="8026" y="31279"/>
                  </a:cubicBezTo>
                  <a:cubicBezTo>
                    <a:pt x="8120" y="31293"/>
                    <a:pt x="8214" y="31299"/>
                    <a:pt x="8308" y="31299"/>
                  </a:cubicBezTo>
                  <a:cubicBezTo>
                    <a:pt x="9009" y="31299"/>
                    <a:pt x="9700" y="30941"/>
                    <a:pt x="10383" y="30731"/>
                  </a:cubicBezTo>
                  <a:cubicBezTo>
                    <a:pt x="10893" y="30568"/>
                    <a:pt x="11421" y="30489"/>
                    <a:pt x="11949" y="30489"/>
                  </a:cubicBezTo>
                  <a:cubicBezTo>
                    <a:pt x="12618" y="30489"/>
                    <a:pt x="13287" y="30616"/>
                    <a:pt x="13919" y="30862"/>
                  </a:cubicBezTo>
                  <a:cubicBezTo>
                    <a:pt x="14514" y="31100"/>
                    <a:pt x="15062" y="31445"/>
                    <a:pt x="15729" y="31457"/>
                  </a:cubicBezTo>
                  <a:cubicBezTo>
                    <a:pt x="15750" y="31458"/>
                    <a:pt x="15771" y="31459"/>
                    <a:pt x="15792" y="31459"/>
                  </a:cubicBezTo>
                  <a:cubicBezTo>
                    <a:pt x="16022" y="31459"/>
                    <a:pt x="16260" y="31399"/>
                    <a:pt x="16467" y="31279"/>
                  </a:cubicBezTo>
                  <a:cubicBezTo>
                    <a:pt x="17289" y="30778"/>
                    <a:pt x="16931" y="29719"/>
                    <a:pt x="16860" y="28838"/>
                  </a:cubicBezTo>
                  <a:cubicBezTo>
                    <a:pt x="16110" y="19849"/>
                    <a:pt x="19253" y="10490"/>
                    <a:pt x="16812" y="2775"/>
                  </a:cubicBezTo>
                  <a:cubicBezTo>
                    <a:pt x="16503" y="1799"/>
                    <a:pt x="15729" y="715"/>
                    <a:pt x="1513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16;p71"/>
            <p:cNvSpPr/>
            <p:nvPr/>
          </p:nvSpPr>
          <p:spPr>
            <a:xfrm>
              <a:off x="5326976" y="3184532"/>
              <a:ext cx="95162" cy="78034"/>
            </a:xfrm>
            <a:custGeom>
              <a:avLst/>
              <a:gdLst/>
              <a:ahLst/>
              <a:cxnLst/>
              <a:rect l="l" t="t" r="r" b="b"/>
              <a:pathLst>
                <a:path w="2978" h="2442" extrusionOk="0">
                  <a:moveTo>
                    <a:pt x="2977" y="0"/>
                  </a:moveTo>
                  <a:cubicBezTo>
                    <a:pt x="2822" y="120"/>
                    <a:pt x="2691" y="250"/>
                    <a:pt x="2560" y="393"/>
                  </a:cubicBezTo>
                  <a:cubicBezTo>
                    <a:pt x="2322" y="643"/>
                    <a:pt x="1989" y="1001"/>
                    <a:pt x="1596" y="1346"/>
                  </a:cubicBezTo>
                  <a:cubicBezTo>
                    <a:pt x="786" y="2024"/>
                    <a:pt x="1" y="2405"/>
                    <a:pt x="24" y="2441"/>
                  </a:cubicBezTo>
                  <a:cubicBezTo>
                    <a:pt x="203" y="2382"/>
                    <a:pt x="370" y="2298"/>
                    <a:pt x="536" y="2203"/>
                  </a:cubicBezTo>
                  <a:cubicBezTo>
                    <a:pt x="941" y="1977"/>
                    <a:pt x="1322" y="1727"/>
                    <a:pt x="1667" y="1429"/>
                  </a:cubicBezTo>
                  <a:cubicBezTo>
                    <a:pt x="2001" y="1120"/>
                    <a:pt x="2322" y="798"/>
                    <a:pt x="2620" y="453"/>
                  </a:cubicBezTo>
                  <a:cubicBezTo>
                    <a:pt x="2751" y="310"/>
                    <a:pt x="2870" y="167"/>
                    <a:pt x="297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17;p71"/>
            <p:cNvSpPr/>
            <p:nvPr/>
          </p:nvSpPr>
          <p:spPr>
            <a:xfrm>
              <a:off x="5188483" y="3277744"/>
              <a:ext cx="142328" cy="585032"/>
            </a:xfrm>
            <a:custGeom>
              <a:avLst/>
              <a:gdLst/>
              <a:ahLst/>
              <a:cxnLst/>
              <a:rect l="l" t="t" r="r" b="b"/>
              <a:pathLst>
                <a:path w="4454" h="18308" extrusionOk="0">
                  <a:moveTo>
                    <a:pt x="4454" y="0"/>
                  </a:moveTo>
                  <a:lnTo>
                    <a:pt x="3346" y="2739"/>
                  </a:lnTo>
                  <a:cubicBezTo>
                    <a:pt x="1608" y="7097"/>
                    <a:pt x="1" y="11716"/>
                    <a:pt x="882" y="16312"/>
                  </a:cubicBezTo>
                  <a:cubicBezTo>
                    <a:pt x="1001" y="16931"/>
                    <a:pt x="1191" y="17586"/>
                    <a:pt x="1668" y="17991"/>
                  </a:cubicBezTo>
                  <a:cubicBezTo>
                    <a:pt x="1901" y="18195"/>
                    <a:pt x="2224" y="18308"/>
                    <a:pt x="2532" y="18308"/>
                  </a:cubicBezTo>
                  <a:cubicBezTo>
                    <a:pt x="2853" y="18308"/>
                    <a:pt x="3159" y="18186"/>
                    <a:pt x="3334" y="17919"/>
                  </a:cubicBezTo>
                  <a:cubicBezTo>
                    <a:pt x="3608" y="17515"/>
                    <a:pt x="3489" y="16979"/>
                    <a:pt x="3370" y="16502"/>
                  </a:cubicBezTo>
                  <a:cubicBezTo>
                    <a:pt x="2037" y="11026"/>
                    <a:pt x="2406" y="5263"/>
                    <a:pt x="4454"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18;p71"/>
            <p:cNvSpPr/>
            <p:nvPr/>
          </p:nvSpPr>
          <p:spPr>
            <a:xfrm>
              <a:off x="3765176" y="3360700"/>
              <a:ext cx="392280" cy="19045"/>
            </a:xfrm>
            <a:custGeom>
              <a:avLst/>
              <a:gdLst/>
              <a:ahLst/>
              <a:cxnLst/>
              <a:rect l="l" t="t" r="r" b="b"/>
              <a:pathLst>
                <a:path w="12276" h="596" extrusionOk="0">
                  <a:moveTo>
                    <a:pt x="0" y="0"/>
                  </a:moveTo>
                  <a:lnTo>
                    <a:pt x="0" y="595"/>
                  </a:lnTo>
                  <a:lnTo>
                    <a:pt x="12276" y="595"/>
                  </a:lnTo>
                  <a:lnTo>
                    <a:pt x="12276"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19;p71"/>
            <p:cNvSpPr/>
            <p:nvPr/>
          </p:nvSpPr>
          <p:spPr>
            <a:xfrm>
              <a:off x="3630869" y="3104261"/>
              <a:ext cx="372883" cy="275484"/>
            </a:xfrm>
            <a:custGeom>
              <a:avLst/>
              <a:gdLst/>
              <a:ahLst/>
              <a:cxnLst/>
              <a:rect l="l" t="t" r="r" b="b"/>
              <a:pathLst>
                <a:path w="11669" h="8621" extrusionOk="0">
                  <a:moveTo>
                    <a:pt x="1" y="0"/>
                  </a:moveTo>
                  <a:lnTo>
                    <a:pt x="2298" y="8620"/>
                  </a:lnTo>
                  <a:lnTo>
                    <a:pt x="11669" y="8620"/>
                  </a:lnTo>
                  <a:lnTo>
                    <a:pt x="9573"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20;p71"/>
            <p:cNvSpPr/>
            <p:nvPr/>
          </p:nvSpPr>
          <p:spPr>
            <a:xfrm>
              <a:off x="3647997" y="3116819"/>
              <a:ext cx="337125" cy="241995"/>
            </a:xfrm>
            <a:custGeom>
              <a:avLst/>
              <a:gdLst/>
              <a:ahLst/>
              <a:cxnLst/>
              <a:rect l="l" t="t" r="r" b="b"/>
              <a:pathLst>
                <a:path w="10550" h="7573" extrusionOk="0">
                  <a:moveTo>
                    <a:pt x="0" y="0"/>
                  </a:moveTo>
                  <a:lnTo>
                    <a:pt x="1989" y="7572"/>
                  </a:lnTo>
                  <a:lnTo>
                    <a:pt x="10549" y="7572"/>
                  </a:lnTo>
                  <a:lnTo>
                    <a:pt x="8609" y="0"/>
                  </a:lnTo>
                  <a:close/>
                </a:path>
              </a:pathLst>
            </a:custGeom>
            <a:solidFill>
              <a:srgbClr val="F4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21;p71"/>
            <p:cNvSpPr/>
            <p:nvPr/>
          </p:nvSpPr>
          <p:spPr>
            <a:xfrm>
              <a:off x="3647997" y="3116819"/>
              <a:ext cx="279670" cy="17511"/>
            </a:xfrm>
            <a:custGeom>
              <a:avLst/>
              <a:gdLst/>
              <a:ahLst/>
              <a:cxnLst/>
              <a:rect l="l" t="t" r="r" b="b"/>
              <a:pathLst>
                <a:path w="8752" h="548" extrusionOk="0">
                  <a:moveTo>
                    <a:pt x="0" y="0"/>
                  </a:moveTo>
                  <a:lnTo>
                    <a:pt x="143" y="548"/>
                  </a:lnTo>
                  <a:lnTo>
                    <a:pt x="8751" y="548"/>
                  </a:lnTo>
                  <a:lnTo>
                    <a:pt x="8597" y="0"/>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722;p71"/>
            <p:cNvSpPr/>
            <p:nvPr/>
          </p:nvSpPr>
          <p:spPr>
            <a:xfrm>
              <a:off x="3682221" y="3122507"/>
              <a:ext cx="6135" cy="6135"/>
            </a:xfrm>
            <a:custGeom>
              <a:avLst/>
              <a:gdLst/>
              <a:ahLst/>
              <a:cxnLst/>
              <a:rect l="l" t="t" r="r" b="b"/>
              <a:pathLst>
                <a:path w="192" h="192" extrusionOk="0">
                  <a:moveTo>
                    <a:pt x="96" y="1"/>
                  </a:moveTo>
                  <a:cubicBezTo>
                    <a:pt x="49" y="1"/>
                    <a:pt x="1" y="48"/>
                    <a:pt x="1" y="96"/>
                  </a:cubicBezTo>
                  <a:cubicBezTo>
                    <a:pt x="1" y="156"/>
                    <a:pt x="49" y="191"/>
                    <a:pt x="96" y="191"/>
                  </a:cubicBezTo>
                  <a:cubicBezTo>
                    <a:pt x="156" y="191"/>
                    <a:pt x="191" y="156"/>
                    <a:pt x="191" y="96"/>
                  </a:cubicBezTo>
                  <a:cubicBezTo>
                    <a:pt x="191" y="48"/>
                    <a:pt x="156" y="1"/>
                    <a:pt x="9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23;p71"/>
            <p:cNvSpPr/>
            <p:nvPr/>
          </p:nvSpPr>
          <p:spPr>
            <a:xfrm>
              <a:off x="3671963" y="3122507"/>
              <a:ext cx="6103" cy="6135"/>
            </a:xfrm>
            <a:custGeom>
              <a:avLst/>
              <a:gdLst/>
              <a:ahLst/>
              <a:cxnLst/>
              <a:rect l="l" t="t" r="r" b="b"/>
              <a:pathLst>
                <a:path w="191" h="192" extrusionOk="0">
                  <a:moveTo>
                    <a:pt x="96" y="1"/>
                  </a:moveTo>
                  <a:cubicBezTo>
                    <a:pt x="48" y="1"/>
                    <a:pt x="0" y="48"/>
                    <a:pt x="0" y="96"/>
                  </a:cubicBezTo>
                  <a:cubicBezTo>
                    <a:pt x="0" y="156"/>
                    <a:pt x="48" y="191"/>
                    <a:pt x="96" y="191"/>
                  </a:cubicBezTo>
                  <a:cubicBezTo>
                    <a:pt x="143" y="191"/>
                    <a:pt x="191" y="156"/>
                    <a:pt x="191" y="96"/>
                  </a:cubicBezTo>
                  <a:cubicBezTo>
                    <a:pt x="191" y="48"/>
                    <a:pt x="143" y="1"/>
                    <a:pt x="9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724;p71"/>
            <p:cNvSpPr/>
            <p:nvPr/>
          </p:nvSpPr>
          <p:spPr>
            <a:xfrm>
              <a:off x="3661674" y="3122507"/>
              <a:ext cx="5752" cy="6135"/>
            </a:xfrm>
            <a:custGeom>
              <a:avLst/>
              <a:gdLst/>
              <a:ahLst/>
              <a:cxnLst/>
              <a:rect l="l" t="t" r="r" b="b"/>
              <a:pathLst>
                <a:path w="180" h="192" extrusionOk="0">
                  <a:moveTo>
                    <a:pt x="96" y="1"/>
                  </a:moveTo>
                  <a:cubicBezTo>
                    <a:pt x="37" y="1"/>
                    <a:pt x="1" y="48"/>
                    <a:pt x="1" y="96"/>
                  </a:cubicBezTo>
                  <a:cubicBezTo>
                    <a:pt x="1" y="156"/>
                    <a:pt x="37" y="191"/>
                    <a:pt x="96" y="191"/>
                  </a:cubicBezTo>
                  <a:cubicBezTo>
                    <a:pt x="144" y="179"/>
                    <a:pt x="180" y="132"/>
                    <a:pt x="180" y="84"/>
                  </a:cubicBezTo>
                  <a:cubicBezTo>
                    <a:pt x="168" y="36"/>
                    <a:pt x="132" y="13"/>
                    <a:pt x="9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725;p71"/>
            <p:cNvSpPr/>
            <p:nvPr/>
          </p:nvSpPr>
          <p:spPr>
            <a:xfrm>
              <a:off x="3810456" y="3196323"/>
              <a:ext cx="97431" cy="78418"/>
            </a:xfrm>
            <a:custGeom>
              <a:avLst/>
              <a:gdLst/>
              <a:ahLst/>
              <a:cxnLst/>
              <a:rect l="l" t="t" r="r" b="b"/>
              <a:pathLst>
                <a:path w="3049" h="2454" extrusionOk="0">
                  <a:moveTo>
                    <a:pt x="1524" y="1"/>
                  </a:moveTo>
                  <a:cubicBezTo>
                    <a:pt x="679" y="12"/>
                    <a:pt x="0" y="620"/>
                    <a:pt x="0" y="1382"/>
                  </a:cubicBezTo>
                  <a:lnTo>
                    <a:pt x="1524" y="1382"/>
                  </a:lnTo>
                  <a:lnTo>
                    <a:pt x="2465" y="2453"/>
                  </a:lnTo>
                  <a:cubicBezTo>
                    <a:pt x="2822" y="2215"/>
                    <a:pt x="3036" y="1810"/>
                    <a:pt x="3048" y="1370"/>
                  </a:cubicBezTo>
                  <a:cubicBezTo>
                    <a:pt x="3048" y="620"/>
                    <a:pt x="2358" y="1"/>
                    <a:pt x="152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726;p71"/>
            <p:cNvSpPr/>
            <p:nvPr/>
          </p:nvSpPr>
          <p:spPr>
            <a:xfrm>
              <a:off x="3806653" y="3245406"/>
              <a:ext cx="80686" cy="45089"/>
            </a:xfrm>
            <a:custGeom>
              <a:avLst/>
              <a:gdLst/>
              <a:ahLst/>
              <a:cxnLst/>
              <a:rect l="l" t="t" r="r" b="b"/>
              <a:pathLst>
                <a:path w="2525" h="1411" extrusionOk="0">
                  <a:moveTo>
                    <a:pt x="0" y="0"/>
                  </a:moveTo>
                  <a:lnTo>
                    <a:pt x="0" y="36"/>
                  </a:lnTo>
                  <a:cubicBezTo>
                    <a:pt x="12" y="298"/>
                    <a:pt x="95" y="536"/>
                    <a:pt x="238" y="751"/>
                  </a:cubicBezTo>
                  <a:cubicBezTo>
                    <a:pt x="405" y="977"/>
                    <a:pt x="631" y="1155"/>
                    <a:pt x="893" y="1274"/>
                  </a:cubicBezTo>
                  <a:cubicBezTo>
                    <a:pt x="1104" y="1365"/>
                    <a:pt x="1329" y="1410"/>
                    <a:pt x="1552" y="1410"/>
                  </a:cubicBezTo>
                  <a:cubicBezTo>
                    <a:pt x="1883" y="1410"/>
                    <a:pt x="2211" y="1312"/>
                    <a:pt x="2489" y="1120"/>
                  </a:cubicBezTo>
                  <a:lnTo>
                    <a:pt x="2524" y="1084"/>
                  </a:lnTo>
                  <a:lnTo>
                    <a:pt x="2489" y="1048"/>
                  </a:lnTo>
                  <a:cubicBezTo>
                    <a:pt x="2203" y="727"/>
                    <a:pt x="1965" y="465"/>
                    <a:pt x="1798" y="286"/>
                  </a:cubicBezTo>
                  <a:cubicBezTo>
                    <a:pt x="1715" y="191"/>
                    <a:pt x="1619" y="96"/>
                    <a:pt x="1524" y="12"/>
                  </a:cubicBezTo>
                  <a:lnTo>
                    <a:pt x="1524" y="12"/>
                  </a:lnTo>
                  <a:cubicBezTo>
                    <a:pt x="1608" y="131"/>
                    <a:pt x="1691" y="239"/>
                    <a:pt x="1786" y="334"/>
                  </a:cubicBezTo>
                  <a:cubicBezTo>
                    <a:pt x="1934" y="515"/>
                    <a:pt x="2146" y="772"/>
                    <a:pt x="2402" y="1074"/>
                  </a:cubicBezTo>
                  <a:lnTo>
                    <a:pt x="2402" y="1074"/>
                  </a:lnTo>
                  <a:cubicBezTo>
                    <a:pt x="2152" y="1232"/>
                    <a:pt x="1868" y="1311"/>
                    <a:pt x="1581" y="1311"/>
                  </a:cubicBezTo>
                  <a:cubicBezTo>
                    <a:pt x="1368" y="1311"/>
                    <a:pt x="1154" y="1268"/>
                    <a:pt x="953" y="1179"/>
                  </a:cubicBezTo>
                  <a:cubicBezTo>
                    <a:pt x="703" y="1072"/>
                    <a:pt x="488" y="905"/>
                    <a:pt x="334" y="691"/>
                  </a:cubicBezTo>
                  <a:cubicBezTo>
                    <a:pt x="200" y="513"/>
                    <a:pt x="118" y="304"/>
                    <a:pt x="99" y="82"/>
                  </a:cubicBezTo>
                  <a:lnTo>
                    <a:pt x="99" y="82"/>
                  </a:lnTo>
                  <a:cubicBezTo>
                    <a:pt x="527" y="71"/>
                    <a:pt x="867" y="60"/>
                    <a:pt x="1119" y="48"/>
                  </a:cubicBezTo>
                  <a:cubicBezTo>
                    <a:pt x="1250" y="48"/>
                    <a:pt x="1393" y="36"/>
                    <a:pt x="1524" y="24"/>
                  </a:cubicBezTo>
                  <a:cubicBezTo>
                    <a:pt x="1393" y="0"/>
                    <a:pt x="1262" y="0"/>
                    <a:pt x="113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727;p71"/>
            <p:cNvSpPr/>
            <p:nvPr/>
          </p:nvSpPr>
          <p:spPr>
            <a:xfrm>
              <a:off x="3835573" y="3211534"/>
              <a:ext cx="5720" cy="5752"/>
            </a:xfrm>
            <a:custGeom>
              <a:avLst/>
              <a:gdLst/>
              <a:ahLst/>
              <a:cxnLst/>
              <a:rect l="l" t="t" r="r" b="b"/>
              <a:pathLst>
                <a:path w="179" h="180" extrusionOk="0">
                  <a:moveTo>
                    <a:pt x="95" y="1"/>
                  </a:moveTo>
                  <a:cubicBezTo>
                    <a:pt x="48" y="1"/>
                    <a:pt x="12" y="37"/>
                    <a:pt x="0" y="84"/>
                  </a:cubicBezTo>
                  <a:cubicBezTo>
                    <a:pt x="12" y="132"/>
                    <a:pt x="48" y="179"/>
                    <a:pt x="95" y="179"/>
                  </a:cubicBezTo>
                  <a:cubicBezTo>
                    <a:pt x="143" y="179"/>
                    <a:pt x="179" y="132"/>
                    <a:pt x="179" y="84"/>
                  </a:cubicBezTo>
                  <a:cubicBezTo>
                    <a:pt x="179" y="37"/>
                    <a:pt x="143" y="1"/>
                    <a:pt x="9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728;p71"/>
            <p:cNvSpPr/>
            <p:nvPr/>
          </p:nvSpPr>
          <p:spPr>
            <a:xfrm>
              <a:off x="3781537" y="3192616"/>
              <a:ext cx="57104" cy="21634"/>
            </a:xfrm>
            <a:custGeom>
              <a:avLst/>
              <a:gdLst/>
              <a:ahLst/>
              <a:cxnLst/>
              <a:rect l="l" t="t" r="r" b="b"/>
              <a:pathLst>
                <a:path w="1787" h="677" extrusionOk="0">
                  <a:moveTo>
                    <a:pt x="757" y="0"/>
                  </a:moveTo>
                  <a:cubicBezTo>
                    <a:pt x="501" y="0"/>
                    <a:pt x="248" y="25"/>
                    <a:pt x="0" y="69"/>
                  </a:cubicBezTo>
                  <a:cubicBezTo>
                    <a:pt x="255" y="105"/>
                    <a:pt x="517" y="121"/>
                    <a:pt x="780" y="121"/>
                  </a:cubicBezTo>
                  <a:cubicBezTo>
                    <a:pt x="861" y="121"/>
                    <a:pt x="943" y="119"/>
                    <a:pt x="1024" y="117"/>
                  </a:cubicBezTo>
                  <a:lnTo>
                    <a:pt x="1141" y="117"/>
                  </a:lnTo>
                  <a:cubicBezTo>
                    <a:pt x="1337" y="332"/>
                    <a:pt x="1545" y="515"/>
                    <a:pt x="1786" y="676"/>
                  </a:cubicBezTo>
                  <a:cubicBezTo>
                    <a:pt x="1608" y="438"/>
                    <a:pt x="1417" y="224"/>
                    <a:pt x="1191" y="21"/>
                  </a:cubicBezTo>
                  <a:lnTo>
                    <a:pt x="1179" y="9"/>
                  </a:lnTo>
                  <a:lnTo>
                    <a:pt x="1024" y="9"/>
                  </a:lnTo>
                  <a:cubicBezTo>
                    <a:pt x="935" y="3"/>
                    <a:pt x="846" y="0"/>
                    <a:pt x="75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729;p71"/>
            <p:cNvSpPr/>
            <p:nvPr/>
          </p:nvSpPr>
          <p:spPr>
            <a:xfrm>
              <a:off x="3709255" y="3178812"/>
              <a:ext cx="80303" cy="51799"/>
            </a:xfrm>
            <a:custGeom>
              <a:avLst/>
              <a:gdLst/>
              <a:ahLst/>
              <a:cxnLst/>
              <a:rect l="l" t="t" r="r" b="b"/>
              <a:pathLst>
                <a:path w="2513" h="1621" extrusionOk="0">
                  <a:moveTo>
                    <a:pt x="2179" y="1"/>
                  </a:moveTo>
                  <a:lnTo>
                    <a:pt x="2179" y="1"/>
                  </a:lnTo>
                  <a:cubicBezTo>
                    <a:pt x="2179" y="1"/>
                    <a:pt x="2179" y="1"/>
                    <a:pt x="2179" y="1"/>
                  </a:cubicBezTo>
                  <a:lnTo>
                    <a:pt x="2179" y="1"/>
                  </a:lnTo>
                  <a:lnTo>
                    <a:pt x="2179" y="1"/>
                  </a:lnTo>
                  <a:close/>
                  <a:moveTo>
                    <a:pt x="2179" y="1"/>
                  </a:moveTo>
                  <a:lnTo>
                    <a:pt x="48" y="13"/>
                  </a:lnTo>
                  <a:lnTo>
                    <a:pt x="0" y="13"/>
                  </a:lnTo>
                  <a:lnTo>
                    <a:pt x="12" y="60"/>
                  </a:lnTo>
                  <a:cubicBezTo>
                    <a:pt x="107" y="537"/>
                    <a:pt x="179" y="918"/>
                    <a:pt x="238" y="1180"/>
                  </a:cubicBezTo>
                  <a:cubicBezTo>
                    <a:pt x="262" y="1311"/>
                    <a:pt x="298" y="1441"/>
                    <a:pt x="334" y="1572"/>
                  </a:cubicBezTo>
                  <a:cubicBezTo>
                    <a:pt x="346" y="1572"/>
                    <a:pt x="322" y="1418"/>
                    <a:pt x="274" y="1144"/>
                  </a:cubicBezTo>
                  <a:cubicBezTo>
                    <a:pt x="240" y="882"/>
                    <a:pt x="184" y="533"/>
                    <a:pt x="106" y="108"/>
                  </a:cubicBezTo>
                  <a:lnTo>
                    <a:pt x="2131" y="108"/>
                  </a:lnTo>
                  <a:lnTo>
                    <a:pt x="2143" y="156"/>
                  </a:lnTo>
                  <a:lnTo>
                    <a:pt x="2167" y="251"/>
                  </a:lnTo>
                  <a:cubicBezTo>
                    <a:pt x="2179" y="322"/>
                    <a:pt x="2191" y="394"/>
                    <a:pt x="2203" y="465"/>
                  </a:cubicBezTo>
                  <a:cubicBezTo>
                    <a:pt x="2227" y="596"/>
                    <a:pt x="2251" y="727"/>
                    <a:pt x="2274" y="846"/>
                  </a:cubicBezTo>
                  <a:lnTo>
                    <a:pt x="2395" y="1525"/>
                  </a:lnTo>
                  <a:lnTo>
                    <a:pt x="2395" y="1525"/>
                  </a:lnTo>
                  <a:cubicBezTo>
                    <a:pt x="1790" y="1526"/>
                    <a:pt x="1287" y="1537"/>
                    <a:pt x="929" y="1549"/>
                  </a:cubicBezTo>
                  <a:lnTo>
                    <a:pt x="488" y="1572"/>
                  </a:lnTo>
                  <a:cubicBezTo>
                    <a:pt x="471" y="1569"/>
                    <a:pt x="454" y="1568"/>
                    <a:pt x="436" y="1568"/>
                  </a:cubicBezTo>
                  <a:cubicBezTo>
                    <a:pt x="395" y="1568"/>
                    <a:pt x="355" y="1576"/>
                    <a:pt x="322" y="1584"/>
                  </a:cubicBezTo>
                  <a:cubicBezTo>
                    <a:pt x="369" y="1584"/>
                    <a:pt x="417" y="1596"/>
                    <a:pt x="465" y="1596"/>
                  </a:cubicBezTo>
                  <a:lnTo>
                    <a:pt x="893" y="1608"/>
                  </a:lnTo>
                  <a:cubicBezTo>
                    <a:pt x="1274" y="1608"/>
                    <a:pt x="1810" y="1620"/>
                    <a:pt x="2453" y="1620"/>
                  </a:cubicBezTo>
                  <a:lnTo>
                    <a:pt x="2512" y="1620"/>
                  </a:lnTo>
                  <a:lnTo>
                    <a:pt x="2501" y="1561"/>
                  </a:lnTo>
                  <a:cubicBezTo>
                    <a:pt x="2453" y="1334"/>
                    <a:pt x="2405" y="1084"/>
                    <a:pt x="2358" y="834"/>
                  </a:cubicBezTo>
                  <a:cubicBezTo>
                    <a:pt x="2334" y="703"/>
                    <a:pt x="2310" y="584"/>
                    <a:pt x="2286" y="441"/>
                  </a:cubicBezTo>
                  <a:cubicBezTo>
                    <a:pt x="2274" y="370"/>
                    <a:pt x="2262" y="310"/>
                    <a:pt x="2251" y="239"/>
                  </a:cubicBezTo>
                  <a:lnTo>
                    <a:pt x="2239" y="144"/>
                  </a:lnTo>
                  <a:lnTo>
                    <a:pt x="2239" y="84"/>
                  </a:lnTo>
                  <a:lnTo>
                    <a:pt x="2239" y="60"/>
                  </a:lnTo>
                  <a:lnTo>
                    <a:pt x="2239" y="47"/>
                  </a:lnTo>
                  <a:lnTo>
                    <a:pt x="2239" y="47"/>
                  </a:lnTo>
                  <a:cubicBezTo>
                    <a:pt x="2244" y="50"/>
                    <a:pt x="2247" y="51"/>
                    <a:pt x="2249" y="51"/>
                  </a:cubicBezTo>
                  <a:cubicBezTo>
                    <a:pt x="2252" y="51"/>
                    <a:pt x="2249" y="47"/>
                    <a:pt x="2239" y="37"/>
                  </a:cubicBezTo>
                  <a:lnTo>
                    <a:pt x="2239" y="47"/>
                  </a:lnTo>
                  <a:lnTo>
                    <a:pt x="2239" y="47"/>
                  </a:lnTo>
                  <a:cubicBezTo>
                    <a:pt x="2217" y="34"/>
                    <a:pt x="2172" y="1"/>
                    <a:pt x="217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730;p71"/>
            <p:cNvSpPr/>
            <p:nvPr/>
          </p:nvSpPr>
          <p:spPr>
            <a:xfrm>
              <a:off x="3831770" y="3266337"/>
              <a:ext cx="5336" cy="5049"/>
            </a:xfrm>
            <a:custGeom>
              <a:avLst/>
              <a:gdLst/>
              <a:ahLst/>
              <a:cxnLst/>
              <a:rect l="l" t="t" r="r" b="b"/>
              <a:pathLst>
                <a:path w="167" h="158" extrusionOk="0">
                  <a:moveTo>
                    <a:pt x="83" y="0"/>
                  </a:moveTo>
                  <a:cubicBezTo>
                    <a:pt x="36" y="0"/>
                    <a:pt x="0" y="36"/>
                    <a:pt x="0" y="84"/>
                  </a:cubicBezTo>
                  <a:cubicBezTo>
                    <a:pt x="10" y="125"/>
                    <a:pt x="39" y="157"/>
                    <a:pt x="77" y="157"/>
                  </a:cubicBezTo>
                  <a:cubicBezTo>
                    <a:pt x="83" y="157"/>
                    <a:pt x="89" y="157"/>
                    <a:pt x="95" y="155"/>
                  </a:cubicBezTo>
                  <a:cubicBezTo>
                    <a:pt x="131" y="155"/>
                    <a:pt x="167" y="131"/>
                    <a:pt x="167" y="84"/>
                  </a:cubicBezTo>
                  <a:cubicBezTo>
                    <a:pt x="167" y="36"/>
                    <a:pt x="131" y="0"/>
                    <a:pt x="83"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731;p71"/>
            <p:cNvSpPr/>
            <p:nvPr/>
          </p:nvSpPr>
          <p:spPr>
            <a:xfrm>
              <a:off x="3784956" y="3267167"/>
              <a:ext cx="49498" cy="4058"/>
            </a:xfrm>
            <a:custGeom>
              <a:avLst/>
              <a:gdLst/>
              <a:ahLst/>
              <a:cxnLst/>
              <a:rect l="l" t="t" r="r" b="b"/>
              <a:pathLst>
                <a:path w="1549" h="127" extrusionOk="0">
                  <a:moveTo>
                    <a:pt x="985" y="1"/>
                  </a:moveTo>
                  <a:cubicBezTo>
                    <a:pt x="915" y="1"/>
                    <a:pt x="845" y="4"/>
                    <a:pt x="774" y="10"/>
                  </a:cubicBezTo>
                  <a:cubicBezTo>
                    <a:pt x="716" y="7"/>
                    <a:pt x="657" y="6"/>
                    <a:pt x="598" y="6"/>
                  </a:cubicBezTo>
                  <a:cubicBezTo>
                    <a:pt x="395" y="6"/>
                    <a:pt x="194" y="23"/>
                    <a:pt x="1" y="70"/>
                  </a:cubicBezTo>
                  <a:cubicBezTo>
                    <a:pt x="192" y="104"/>
                    <a:pt x="378" y="126"/>
                    <a:pt x="566" y="126"/>
                  </a:cubicBezTo>
                  <a:cubicBezTo>
                    <a:pt x="635" y="126"/>
                    <a:pt x="704" y="124"/>
                    <a:pt x="774" y="117"/>
                  </a:cubicBezTo>
                  <a:cubicBezTo>
                    <a:pt x="842" y="123"/>
                    <a:pt x="910" y="126"/>
                    <a:pt x="977" y="126"/>
                  </a:cubicBezTo>
                  <a:cubicBezTo>
                    <a:pt x="1171" y="126"/>
                    <a:pt x="1363" y="102"/>
                    <a:pt x="1548" y="58"/>
                  </a:cubicBezTo>
                  <a:cubicBezTo>
                    <a:pt x="1365" y="23"/>
                    <a:pt x="1176" y="1"/>
                    <a:pt x="98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732;p71"/>
            <p:cNvSpPr/>
            <p:nvPr/>
          </p:nvSpPr>
          <p:spPr>
            <a:xfrm>
              <a:off x="3709638" y="3253011"/>
              <a:ext cx="82188" cy="38825"/>
            </a:xfrm>
            <a:custGeom>
              <a:avLst/>
              <a:gdLst/>
              <a:ahLst/>
              <a:cxnLst/>
              <a:rect l="l" t="t" r="r" b="b"/>
              <a:pathLst>
                <a:path w="2572" h="1215" extrusionOk="0">
                  <a:moveTo>
                    <a:pt x="2179" y="72"/>
                  </a:moveTo>
                  <a:lnTo>
                    <a:pt x="2179" y="74"/>
                  </a:lnTo>
                  <a:lnTo>
                    <a:pt x="2179" y="74"/>
                  </a:lnTo>
                  <a:cubicBezTo>
                    <a:pt x="2178" y="73"/>
                    <a:pt x="2178" y="72"/>
                    <a:pt x="2179" y="72"/>
                  </a:cubicBezTo>
                  <a:close/>
                  <a:moveTo>
                    <a:pt x="2183" y="120"/>
                  </a:moveTo>
                  <a:lnTo>
                    <a:pt x="2191" y="143"/>
                  </a:lnTo>
                  <a:lnTo>
                    <a:pt x="2215" y="215"/>
                  </a:lnTo>
                  <a:lnTo>
                    <a:pt x="2250" y="358"/>
                  </a:lnTo>
                  <a:lnTo>
                    <a:pt x="2322" y="643"/>
                  </a:lnTo>
                  <a:cubicBezTo>
                    <a:pt x="2364" y="812"/>
                    <a:pt x="2406" y="971"/>
                    <a:pt x="2448" y="1121"/>
                  </a:cubicBezTo>
                  <a:lnTo>
                    <a:pt x="2448" y="1121"/>
                  </a:lnTo>
                  <a:cubicBezTo>
                    <a:pt x="1844" y="1132"/>
                    <a:pt x="1321" y="1132"/>
                    <a:pt x="953" y="1155"/>
                  </a:cubicBezTo>
                  <a:lnTo>
                    <a:pt x="488" y="1167"/>
                  </a:lnTo>
                  <a:cubicBezTo>
                    <a:pt x="437" y="1167"/>
                    <a:pt x="385" y="1167"/>
                    <a:pt x="333" y="1175"/>
                  </a:cubicBezTo>
                  <a:lnTo>
                    <a:pt x="333" y="1175"/>
                  </a:lnTo>
                  <a:cubicBezTo>
                    <a:pt x="321" y="1070"/>
                    <a:pt x="297" y="976"/>
                    <a:pt x="262" y="870"/>
                  </a:cubicBezTo>
                  <a:cubicBezTo>
                    <a:pt x="217" y="690"/>
                    <a:pt x="162" y="437"/>
                    <a:pt x="86" y="120"/>
                  </a:cubicBezTo>
                  <a:close/>
                  <a:moveTo>
                    <a:pt x="2239" y="1"/>
                  </a:moveTo>
                  <a:cubicBezTo>
                    <a:pt x="1405" y="12"/>
                    <a:pt x="631" y="12"/>
                    <a:pt x="48" y="24"/>
                  </a:cubicBezTo>
                  <a:lnTo>
                    <a:pt x="0" y="24"/>
                  </a:lnTo>
                  <a:lnTo>
                    <a:pt x="12" y="72"/>
                  </a:lnTo>
                  <a:cubicBezTo>
                    <a:pt x="107" y="429"/>
                    <a:pt x="179" y="715"/>
                    <a:pt x="238" y="894"/>
                  </a:cubicBezTo>
                  <a:cubicBezTo>
                    <a:pt x="262" y="999"/>
                    <a:pt x="297" y="1093"/>
                    <a:pt x="332" y="1175"/>
                  </a:cubicBezTo>
                  <a:lnTo>
                    <a:pt x="332" y="1175"/>
                  </a:lnTo>
                  <a:cubicBezTo>
                    <a:pt x="324" y="1177"/>
                    <a:pt x="317" y="1178"/>
                    <a:pt x="310" y="1179"/>
                  </a:cubicBezTo>
                  <a:cubicBezTo>
                    <a:pt x="369" y="1191"/>
                    <a:pt x="417" y="1191"/>
                    <a:pt x="464" y="1191"/>
                  </a:cubicBezTo>
                  <a:lnTo>
                    <a:pt x="917" y="1203"/>
                  </a:lnTo>
                  <a:cubicBezTo>
                    <a:pt x="1310" y="1215"/>
                    <a:pt x="1858" y="1215"/>
                    <a:pt x="2512" y="1215"/>
                  </a:cubicBezTo>
                  <a:lnTo>
                    <a:pt x="2572" y="1215"/>
                  </a:lnTo>
                  <a:lnTo>
                    <a:pt x="2560" y="1155"/>
                  </a:lnTo>
                  <a:cubicBezTo>
                    <a:pt x="2512" y="989"/>
                    <a:pt x="2465" y="798"/>
                    <a:pt x="2429" y="620"/>
                  </a:cubicBezTo>
                  <a:cubicBezTo>
                    <a:pt x="2405" y="524"/>
                    <a:pt x="2381" y="429"/>
                    <a:pt x="2346" y="334"/>
                  </a:cubicBezTo>
                  <a:lnTo>
                    <a:pt x="2310" y="191"/>
                  </a:lnTo>
                  <a:lnTo>
                    <a:pt x="2298" y="120"/>
                  </a:lnTo>
                  <a:lnTo>
                    <a:pt x="2298" y="84"/>
                  </a:lnTo>
                  <a:lnTo>
                    <a:pt x="2298" y="60"/>
                  </a:lnTo>
                  <a:lnTo>
                    <a:pt x="2298" y="48"/>
                  </a:lnTo>
                  <a:lnTo>
                    <a:pt x="2239"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733;p71"/>
            <p:cNvSpPr/>
            <p:nvPr/>
          </p:nvSpPr>
          <p:spPr>
            <a:xfrm>
              <a:off x="3725615" y="3193351"/>
              <a:ext cx="46431" cy="4058"/>
            </a:xfrm>
            <a:custGeom>
              <a:avLst/>
              <a:gdLst/>
              <a:ahLst/>
              <a:cxnLst/>
              <a:rect l="l" t="t" r="r" b="b"/>
              <a:pathLst>
                <a:path w="1453" h="127" extrusionOk="0">
                  <a:moveTo>
                    <a:pt x="920" y="1"/>
                  </a:moveTo>
                  <a:cubicBezTo>
                    <a:pt x="855" y="1"/>
                    <a:pt x="790" y="4"/>
                    <a:pt x="726" y="10"/>
                  </a:cubicBezTo>
                  <a:cubicBezTo>
                    <a:pt x="670" y="8"/>
                    <a:pt x="615" y="6"/>
                    <a:pt x="560" y="6"/>
                  </a:cubicBezTo>
                  <a:cubicBezTo>
                    <a:pt x="369" y="6"/>
                    <a:pt x="185" y="24"/>
                    <a:pt x="0" y="70"/>
                  </a:cubicBezTo>
                  <a:cubicBezTo>
                    <a:pt x="175" y="105"/>
                    <a:pt x="349" y="127"/>
                    <a:pt x="528" y="127"/>
                  </a:cubicBezTo>
                  <a:cubicBezTo>
                    <a:pt x="593" y="127"/>
                    <a:pt x="659" y="124"/>
                    <a:pt x="726" y="117"/>
                  </a:cubicBezTo>
                  <a:cubicBezTo>
                    <a:pt x="780" y="120"/>
                    <a:pt x="834" y="121"/>
                    <a:pt x="889" y="121"/>
                  </a:cubicBezTo>
                  <a:cubicBezTo>
                    <a:pt x="1076" y="121"/>
                    <a:pt x="1268" y="104"/>
                    <a:pt x="1453" y="58"/>
                  </a:cubicBezTo>
                  <a:cubicBezTo>
                    <a:pt x="1278" y="23"/>
                    <a:pt x="1098" y="1"/>
                    <a:pt x="92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734;p71"/>
            <p:cNvSpPr/>
            <p:nvPr/>
          </p:nvSpPr>
          <p:spPr>
            <a:xfrm>
              <a:off x="3725999" y="3201148"/>
              <a:ext cx="46814" cy="3387"/>
            </a:xfrm>
            <a:custGeom>
              <a:avLst/>
              <a:gdLst/>
              <a:ahLst/>
              <a:cxnLst/>
              <a:rect l="l" t="t" r="r" b="b"/>
              <a:pathLst>
                <a:path w="1465" h="106" extrusionOk="0">
                  <a:moveTo>
                    <a:pt x="909" y="0"/>
                  </a:moveTo>
                  <a:cubicBezTo>
                    <a:pt x="851" y="0"/>
                    <a:pt x="795" y="2"/>
                    <a:pt x="738" y="4"/>
                  </a:cubicBezTo>
                  <a:cubicBezTo>
                    <a:pt x="682" y="2"/>
                    <a:pt x="626" y="0"/>
                    <a:pt x="570" y="0"/>
                  </a:cubicBezTo>
                  <a:cubicBezTo>
                    <a:pt x="387" y="0"/>
                    <a:pt x="206" y="16"/>
                    <a:pt x="31" y="56"/>
                  </a:cubicBezTo>
                  <a:lnTo>
                    <a:pt x="31" y="56"/>
                  </a:lnTo>
                  <a:cubicBezTo>
                    <a:pt x="21" y="55"/>
                    <a:pt x="10" y="53"/>
                    <a:pt x="0" y="52"/>
                  </a:cubicBezTo>
                  <a:lnTo>
                    <a:pt x="0" y="64"/>
                  </a:lnTo>
                  <a:cubicBezTo>
                    <a:pt x="10" y="61"/>
                    <a:pt x="21" y="59"/>
                    <a:pt x="31" y="56"/>
                  </a:cubicBezTo>
                  <a:lnTo>
                    <a:pt x="31" y="56"/>
                  </a:lnTo>
                  <a:cubicBezTo>
                    <a:pt x="265" y="89"/>
                    <a:pt x="499" y="106"/>
                    <a:pt x="732" y="106"/>
                  </a:cubicBezTo>
                  <a:cubicBezTo>
                    <a:pt x="976" y="106"/>
                    <a:pt x="1220" y="88"/>
                    <a:pt x="1465" y="52"/>
                  </a:cubicBezTo>
                  <a:cubicBezTo>
                    <a:pt x="1283" y="16"/>
                    <a:pt x="1094" y="0"/>
                    <a:pt x="90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735;p71"/>
            <p:cNvSpPr/>
            <p:nvPr/>
          </p:nvSpPr>
          <p:spPr>
            <a:xfrm>
              <a:off x="3727501" y="3208370"/>
              <a:ext cx="44929" cy="3899"/>
            </a:xfrm>
            <a:custGeom>
              <a:avLst/>
              <a:gdLst/>
              <a:ahLst/>
              <a:cxnLst/>
              <a:rect l="l" t="t" r="r" b="b"/>
              <a:pathLst>
                <a:path w="1406" h="122" extrusionOk="0">
                  <a:moveTo>
                    <a:pt x="543" y="0"/>
                  </a:moveTo>
                  <a:cubicBezTo>
                    <a:pt x="359" y="0"/>
                    <a:pt x="176" y="18"/>
                    <a:pt x="1" y="64"/>
                  </a:cubicBezTo>
                  <a:cubicBezTo>
                    <a:pt x="166" y="99"/>
                    <a:pt x="338" y="121"/>
                    <a:pt x="512" y="121"/>
                  </a:cubicBezTo>
                  <a:cubicBezTo>
                    <a:pt x="576" y="121"/>
                    <a:pt x="639" y="118"/>
                    <a:pt x="703" y="112"/>
                  </a:cubicBezTo>
                  <a:cubicBezTo>
                    <a:pt x="767" y="118"/>
                    <a:pt x="831" y="121"/>
                    <a:pt x="894" y="121"/>
                  </a:cubicBezTo>
                  <a:cubicBezTo>
                    <a:pt x="1068" y="121"/>
                    <a:pt x="1240" y="99"/>
                    <a:pt x="1406" y="64"/>
                  </a:cubicBezTo>
                  <a:cubicBezTo>
                    <a:pt x="1230" y="18"/>
                    <a:pt x="1048" y="0"/>
                    <a:pt x="864" y="0"/>
                  </a:cubicBezTo>
                  <a:cubicBezTo>
                    <a:pt x="810" y="0"/>
                    <a:pt x="757" y="2"/>
                    <a:pt x="703" y="5"/>
                  </a:cubicBezTo>
                  <a:cubicBezTo>
                    <a:pt x="650" y="2"/>
                    <a:pt x="596" y="0"/>
                    <a:pt x="543"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736;p71"/>
            <p:cNvSpPr/>
            <p:nvPr/>
          </p:nvSpPr>
          <p:spPr>
            <a:xfrm>
              <a:off x="3726734" y="3266720"/>
              <a:ext cx="44545" cy="3962"/>
            </a:xfrm>
            <a:custGeom>
              <a:avLst/>
              <a:gdLst/>
              <a:ahLst/>
              <a:cxnLst/>
              <a:rect l="l" t="t" r="r" b="b"/>
              <a:pathLst>
                <a:path w="1394" h="124" extrusionOk="0">
                  <a:moveTo>
                    <a:pt x="921" y="1"/>
                  </a:moveTo>
                  <a:cubicBezTo>
                    <a:pt x="848" y="1"/>
                    <a:pt x="775" y="5"/>
                    <a:pt x="703" y="12"/>
                  </a:cubicBezTo>
                  <a:cubicBezTo>
                    <a:pt x="640" y="6"/>
                    <a:pt x="576" y="3"/>
                    <a:pt x="512" y="3"/>
                  </a:cubicBezTo>
                  <a:cubicBezTo>
                    <a:pt x="339" y="3"/>
                    <a:pt x="167" y="25"/>
                    <a:pt x="1" y="60"/>
                  </a:cubicBezTo>
                  <a:cubicBezTo>
                    <a:pt x="176" y="106"/>
                    <a:pt x="359" y="123"/>
                    <a:pt x="543" y="123"/>
                  </a:cubicBezTo>
                  <a:cubicBezTo>
                    <a:pt x="596" y="123"/>
                    <a:pt x="650" y="122"/>
                    <a:pt x="703" y="119"/>
                  </a:cubicBezTo>
                  <a:cubicBezTo>
                    <a:pt x="742" y="121"/>
                    <a:pt x="781" y="122"/>
                    <a:pt x="821" y="122"/>
                  </a:cubicBezTo>
                  <a:cubicBezTo>
                    <a:pt x="1011" y="122"/>
                    <a:pt x="1207" y="99"/>
                    <a:pt x="1394" y="60"/>
                  </a:cubicBezTo>
                  <a:cubicBezTo>
                    <a:pt x="1239" y="19"/>
                    <a:pt x="1079" y="1"/>
                    <a:pt x="92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737;p71"/>
            <p:cNvSpPr/>
            <p:nvPr/>
          </p:nvSpPr>
          <p:spPr>
            <a:xfrm>
              <a:off x="3729418" y="3275284"/>
              <a:ext cx="38058" cy="3451"/>
            </a:xfrm>
            <a:custGeom>
              <a:avLst/>
              <a:gdLst/>
              <a:ahLst/>
              <a:cxnLst/>
              <a:rect l="l" t="t" r="r" b="b"/>
              <a:pathLst>
                <a:path w="1191" h="108" extrusionOk="0">
                  <a:moveTo>
                    <a:pt x="596" y="0"/>
                  </a:moveTo>
                  <a:cubicBezTo>
                    <a:pt x="396" y="0"/>
                    <a:pt x="197" y="18"/>
                    <a:pt x="0" y="54"/>
                  </a:cubicBezTo>
                  <a:cubicBezTo>
                    <a:pt x="197" y="89"/>
                    <a:pt x="396" y="107"/>
                    <a:pt x="596" y="107"/>
                  </a:cubicBezTo>
                  <a:cubicBezTo>
                    <a:pt x="795" y="107"/>
                    <a:pt x="994" y="89"/>
                    <a:pt x="1191" y="54"/>
                  </a:cubicBezTo>
                  <a:cubicBezTo>
                    <a:pt x="994" y="18"/>
                    <a:pt x="795" y="0"/>
                    <a:pt x="596"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738;p71"/>
            <p:cNvSpPr/>
            <p:nvPr/>
          </p:nvSpPr>
          <p:spPr>
            <a:xfrm>
              <a:off x="3300614" y="3378946"/>
              <a:ext cx="1566402" cy="767815"/>
            </a:xfrm>
            <a:custGeom>
              <a:avLst/>
              <a:gdLst/>
              <a:ahLst/>
              <a:cxnLst/>
              <a:rect l="l" t="t" r="r" b="b"/>
              <a:pathLst>
                <a:path w="49019" h="24028" extrusionOk="0">
                  <a:moveTo>
                    <a:pt x="1" y="1"/>
                  </a:moveTo>
                  <a:lnTo>
                    <a:pt x="1" y="1132"/>
                  </a:lnTo>
                  <a:lnTo>
                    <a:pt x="751" y="1132"/>
                  </a:lnTo>
                  <a:lnTo>
                    <a:pt x="751" y="24027"/>
                  </a:lnTo>
                  <a:lnTo>
                    <a:pt x="2263" y="24027"/>
                  </a:lnTo>
                  <a:lnTo>
                    <a:pt x="2263" y="1132"/>
                  </a:lnTo>
                  <a:lnTo>
                    <a:pt x="10336" y="1132"/>
                  </a:lnTo>
                  <a:lnTo>
                    <a:pt x="10336" y="24027"/>
                  </a:lnTo>
                  <a:lnTo>
                    <a:pt x="11848" y="24027"/>
                  </a:lnTo>
                  <a:lnTo>
                    <a:pt x="11848" y="1132"/>
                  </a:lnTo>
                  <a:lnTo>
                    <a:pt x="46840" y="1132"/>
                  </a:lnTo>
                  <a:lnTo>
                    <a:pt x="46840" y="24027"/>
                  </a:lnTo>
                  <a:lnTo>
                    <a:pt x="48364" y="24027"/>
                  </a:lnTo>
                  <a:lnTo>
                    <a:pt x="48364" y="1132"/>
                  </a:lnTo>
                  <a:lnTo>
                    <a:pt x="49019" y="1132"/>
                  </a:lnTo>
                  <a:lnTo>
                    <a:pt x="49019"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739;p71"/>
            <p:cNvSpPr/>
            <p:nvPr/>
          </p:nvSpPr>
          <p:spPr>
            <a:xfrm>
              <a:off x="4353755" y="3650212"/>
              <a:ext cx="63175" cy="2620"/>
            </a:xfrm>
            <a:custGeom>
              <a:avLst/>
              <a:gdLst/>
              <a:ahLst/>
              <a:cxnLst/>
              <a:rect l="l" t="t" r="r" b="b"/>
              <a:pathLst>
                <a:path w="1977" h="82" extrusionOk="0">
                  <a:moveTo>
                    <a:pt x="993" y="1"/>
                  </a:moveTo>
                  <a:cubicBezTo>
                    <a:pt x="664" y="1"/>
                    <a:pt x="334" y="13"/>
                    <a:pt x="0" y="36"/>
                  </a:cubicBezTo>
                  <a:cubicBezTo>
                    <a:pt x="334" y="66"/>
                    <a:pt x="664" y="81"/>
                    <a:pt x="993" y="81"/>
                  </a:cubicBezTo>
                  <a:cubicBezTo>
                    <a:pt x="1322" y="81"/>
                    <a:pt x="1649" y="66"/>
                    <a:pt x="1977" y="36"/>
                  </a:cubicBezTo>
                  <a:cubicBezTo>
                    <a:pt x="1649" y="13"/>
                    <a:pt x="1322" y="1"/>
                    <a:pt x="99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740;p71"/>
            <p:cNvSpPr/>
            <p:nvPr/>
          </p:nvSpPr>
          <p:spPr>
            <a:xfrm>
              <a:off x="3892261" y="3657434"/>
              <a:ext cx="3451" cy="1566"/>
            </a:xfrm>
            <a:custGeom>
              <a:avLst/>
              <a:gdLst/>
              <a:ahLst/>
              <a:cxnLst/>
              <a:rect l="l" t="t" r="r" b="b"/>
              <a:pathLst>
                <a:path w="108" h="49" extrusionOk="0">
                  <a:moveTo>
                    <a:pt x="48" y="1"/>
                  </a:moveTo>
                  <a:cubicBezTo>
                    <a:pt x="24" y="1"/>
                    <a:pt x="0" y="13"/>
                    <a:pt x="0" y="25"/>
                  </a:cubicBezTo>
                  <a:cubicBezTo>
                    <a:pt x="0" y="37"/>
                    <a:pt x="24" y="49"/>
                    <a:pt x="48" y="49"/>
                  </a:cubicBezTo>
                  <a:cubicBezTo>
                    <a:pt x="83" y="49"/>
                    <a:pt x="107" y="37"/>
                    <a:pt x="107" y="25"/>
                  </a:cubicBezTo>
                  <a:cubicBezTo>
                    <a:pt x="107" y="13"/>
                    <a:pt x="83" y="1"/>
                    <a:pt x="4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41;p71"/>
            <p:cNvSpPr/>
            <p:nvPr/>
          </p:nvSpPr>
          <p:spPr>
            <a:xfrm>
              <a:off x="3925334" y="2728342"/>
              <a:ext cx="604972" cy="399917"/>
            </a:xfrm>
            <a:custGeom>
              <a:avLst/>
              <a:gdLst/>
              <a:ahLst/>
              <a:cxnLst/>
              <a:rect l="l" t="t" r="r" b="b"/>
              <a:pathLst>
                <a:path w="18932" h="12515" extrusionOk="0">
                  <a:moveTo>
                    <a:pt x="510" y="0"/>
                  </a:moveTo>
                  <a:cubicBezTo>
                    <a:pt x="320" y="0"/>
                    <a:pt x="280" y="222"/>
                    <a:pt x="477" y="501"/>
                  </a:cubicBezTo>
                  <a:cubicBezTo>
                    <a:pt x="680" y="787"/>
                    <a:pt x="1239" y="1715"/>
                    <a:pt x="1084" y="1811"/>
                  </a:cubicBezTo>
                  <a:cubicBezTo>
                    <a:pt x="1041" y="1803"/>
                    <a:pt x="997" y="1799"/>
                    <a:pt x="954" y="1799"/>
                  </a:cubicBezTo>
                  <a:cubicBezTo>
                    <a:pt x="679" y="1799"/>
                    <a:pt x="422" y="1957"/>
                    <a:pt x="299" y="2204"/>
                  </a:cubicBezTo>
                  <a:cubicBezTo>
                    <a:pt x="156" y="2477"/>
                    <a:pt x="1" y="2870"/>
                    <a:pt x="120" y="3049"/>
                  </a:cubicBezTo>
                  <a:cubicBezTo>
                    <a:pt x="406" y="3382"/>
                    <a:pt x="703" y="3704"/>
                    <a:pt x="1037" y="4001"/>
                  </a:cubicBezTo>
                  <a:lnTo>
                    <a:pt x="1215" y="4168"/>
                  </a:lnTo>
                  <a:cubicBezTo>
                    <a:pt x="1215" y="4168"/>
                    <a:pt x="6133" y="11288"/>
                    <a:pt x="7204" y="11514"/>
                  </a:cubicBezTo>
                  <a:cubicBezTo>
                    <a:pt x="7871" y="11657"/>
                    <a:pt x="18158" y="12514"/>
                    <a:pt x="18158" y="12514"/>
                  </a:cubicBezTo>
                  <a:lnTo>
                    <a:pt x="18932" y="9681"/>
                  </a:lnTo>
                  <a:lnTo>
                    <a:pt x="8704" y="8740"/>
                  </a:lnTo>
                  <a:lnTo>
                    <a:pt x="3025" y="2977"/>
                  </a:lnTo>
                  <a:lnTo>
                    <a:pt x="2906" y="2358"/>
                  </a:lnTo>
                  <a:cubicBezTo>
                    <a:pt x="2882" y="2239"/>
                    <a:pt x="2858" y="2120"/>
                    <a:pt x="2835" y="1965"/>
                  </a:cubicBezTo>
                  <a:cubicBezTo>
                    <a:pt x="2811" y="1799"/>
                    <a:pt x="2811" y="1632"/>
                    <a:pt x="2847" y="1465"/>
                  </a:cubicBezTo>
                  <a:cubicBezTo>
                    <a:pt x="2870" y="1251"/>
                    <a:pt x="2930" y="1049"/>
                    <a:pt x="3013" y="858"/>
                  </a:cubicBezTo>
                  <a:cubicBezTo>
                    <a:pt x="3095" y="715"/>
                    <a:pt x="2993" y="546"/>
                    <a:pt x="2864" y="546"/>
                  </a:cubicBezTo>
                  <a:cubicBezTo>
                    <a:pt x="2843" y="546"/>
                    <a:pt x="2821" y="550"/>
                    <a:pt x="2799" y="560"/>
                  </a:cubicBezTo>
                  <a:cubicBezTo>
                    <a:pt x="2644" y="632"/>
                    <a:pt x="2370" y="1084"/>
                    <a:pt x="2311" y="1703"/>
                  </a:cubicBezTo>
                  <a:cubicBezTo>
                    <a:pt x="2295" y="1869"/>
                    <a:pt x="2247" y="1934"/>
                    <a:pt x="2180" y="1934"/>
                  </a:cubicBezTo>
                  <a:cubicBezTo>
                    <a:pt x="1994" y="1934"/>
                    <a:pt x="1665" y="1423"/>
                    <a:pt x="1525" y="1203"/>
                  </a:cubicBezTo>
                  <a:cubicBezTo>
                    <a:pt x="1323" y="906"/>
                    <a:pt x="668" y="13"/>
                    <a:pt x="525" y="1"/>
                  </a:cubicBezTo>
                  <a:cubicBezTo>
                    <a:pt x="520" y="1"/>
                    <a:pt x="515" y="0"/>
                    <a:pt x="510" y="0"/>
                  </a:cubicBezTo>
                  <a:close/>
                </a:path>
              </a:pathLst>
            </a:custGeom>
            <a:solidFill>
              <a:srgbClr val="B5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42;p71"/>
            <p:cNvSpPr/>
            <p:nvPr/>
          </p:nvSpPr>
          <p:spPr>
            <a:xfrm>
              <a:off x="3927635" y="2808997"/>
              <a:ext cx="32370" cy="33776"/>
            </a:xfrm>
            <a:custGeom>
              <a:avLst/>
              <a:gdLst/>
              <a:ahLst/>
              <a:cxnLst/>
              <a:rect l="l" t="t" r="r" b="b"/>
              <a:pathLst>
                <a:path w="1013" h="1057" extrusionOk="0">
                  <a:moveTo>
                    <a:pt x="358" y="1"/>
                  </a:moveTo>
                  <a:lnTo>
                    <a:pt x="0" y="394"/>
                  </a:lnTo>
                  <a:lnTo>
                    <a:pt x="524" y="894"/>
                  </a:lnTo>
                  <a:cubicBezTo>
                    <a:pt x="584" y="953"/>
                    <a:pt x="643" y="1013"/>
                    <a:pt x="727" y="1037"/>
                  </a:cubicBezTo>
                  <a:cubicBezTo>
                    <a:pt x="753" y="1050"/>
                    <a:pt x="784" y="1057"/>
                    <a:pt x="814" y="1057"/>
                  </a:cubicBezTo>
                  <a:cubicBezTo>
                    <a:pt x="865" y="1057"/>
                    <a:pt x="916" y="1038"/>
                    <a:pt x="953" y="1001"/>
                  </a:cubicBezTo>
                  <a:cubicBezTo>
                    <a:pt x="1001" y="942"/>
                    <a:pt x="1012" y="870"/>
                    <a:pt x="989" y="799"/>
                  </a:cubicBezTo>
                  <a:cubicBezTo>
                    <a:pt x="965" y="727"/>
                    <a:pt x="917" y="668"/>
                    <a:pt x="870" y="620"/>
                  </a:cubicBezTo>
                  <a:lnTo>
                    <a:pt x="358" y="1"/>
                  </a:lnTo>
                  <a:close/>
                </a:path>
              </a:pathLst>
            </a:custGeom>
            <a:solidFill>
              <a:srgbClr val="B5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43;p71"/>
            <p:cNvSpPr/>
            <p:nvPr/>
          </p:nvSpPr>
          <p:spPr>
            <a:xfrm>
              <a:off x="3927252" y="2808645"/>
              <a:ext cx="34639" cy="35917"/>
            </a:xfrm>
            <a:custGeom>
              <a:avLst/>
              <a:gdLst/>
              <a:ahLst/>
              <a:cxnLst/>
              <a:rect l="l" t="t" r="r" b="b"/>
              <a:pathLst>
                <a:path w="1084" h="1124" extrusionOk="0">
                  <a:moveTo>
                    <a:pt x="370" y="0"/>
                  </a:moveTo>
                  <a:lnTo>
                    <a:pt x="370" y="0"/>
                  </a:lnTo>
                  <a:cubicBezTo>
                    <a:pt x="417" y="119"/>
                    <a:pt x="489" y="214"/>
                    <a:pt x="560" y="310"/>
                  </a:cubicBezTo>
                  <a:cubicBezTo>
                    <a:pt x="643" y="405"/>
                    <a:pt x="727" y="512"/>
                    <a:pt x="810" y="619"/>
                  </a:cubicBezTo>
                  <a:cubicBezTo>
                    <a:pt x="858" y="667"/>
                    <a:pt x="893" y="726"/>
                    <a:pt x="929" y="798"/>
                  </a:cubicBezTo>
                  <a:cubicBezTo>
                    <a:pt x="965" y="845"/>
                    <a:pt x="965" y="917"/>
                    <a:pt x="929" y="976"/>
                  </a:cubicBezTo>
                  <a:cubicBezTo>
                    <a:pt x="906" y="999"/>
                    <a:pt x="868" y="1013"/>
                    <a:pt x="828" y="1013"/>
                  </a:cubicBezTo>
                  <a:cubicBezTo>
                    <a:pt x="806" y="1013"/>
                    <a:pt x="784" y="1009"/>
                    <a:pt x="763" y="1000"/>
                  </a:cubicBezTo>
                  <a:cubicBezTo>
                    <a:pt x="703" y="976"/>
                    <a:pt x="643" y="941"/>
                    <a:pt x="596" y="893"/>
                  </a:cubicBezTo>
                  <a:lnTo>
                    <a:pt x="298" y="631"/>
                  </a:lnTo>
                  <a:cubicBezTo>
                    <a:pt x="215" y="536"/>
                    <a:pt x="120" y="464"/>
                    <a:pt x="12" y="405"/>
                  </a:cubicBezTo>
                  <a:lnTo>
                    <a:pt x="12" y="405"/>
                  </a:lnTo>
                  <a:cubicBezTo>
                    <a:pt x="1" y="417"/>
                    <a:pt x="96" y="524"/>
                    <a:pt x="251" y="679"/>
                  </a:cubicBezTo>
                  <a:lnTo>
                    <a:pt x="524" y="964"/>
                  </a:lnTo>
                  <a:cubicBezTo>
                    <a:pt x="584" y="1024"/>
                    <a:pt x="655" y="1072"/>
                    <a:pt x="727" y="1107"/>
                  </a:cubicBezTo>
                  <a:cubicBezTo>
                    <a:pt x="759" y="1118"/>
                    <a:pt x="791" y="1123"/>
                    <a:pt x="822" y="1123"/>
                  </a:cubicBezTo>
                  <a:cubicBezTo>
                    <a:pt x="895" y="1123"/>
                    <a:pt x="963" y="1094"/>
                    <a:pt x="1013" y="1036"/>
                  </a:cubicBezTo>
                  <a:cubicBezTo>
                    <a:pt x="1072" y="953"/>
                    <a:pt x="1084" y="845"/>
                    <a:pt x="1036" y="750"/>
                  </a:cubicBezTo>
                  <a:cubicBezTo>
                    <a:pt x="989" y="679"/>
                    <a:pt x="941" y="607"/>
                    <a:pt x="882" y="548"/>
                  </a:cubicBezTo>
                  <a:cubicBezTo>
                    <a:pt x="798" y="453"/>
                    <a:pt x="715" y="357"/>
                    <a:pt x="632" y="262"/>
                  </a:cubicBezTo>
                  <a:cubicBezTo>
                    <a:pt x="477" y="95"/>
                    <a:pt x="382" y="0"/>
                    <a:pt x="370" y="0"/>
                  </a:cubicBezTo>
                  <a:close/>
                </a:path>
              </a:pathLst>
            </a:custGeom>
            <a:solidFill>
              <a:srgbClr val="A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44;p71"/>
            <p:cNvSpPr/>
            <p:nvPr/>
          </p:nvSpPr>
          <p:spPr>
            <a:xfrm>
              <a:off x="3939810" y="2797205"/>
              <a:ext cx="32370" cy="34064"/>
            </a:xfrm>
            <a:custGeom>
              <a:avLst/>
              <a:gdLst/>
              <a:ahLst/>
              <a:cxnLst/>
              <a:rect l="l" t="t" r="r" b="b"/>
              <a:pathLst>
                <a:path w="1013" h="1066" extrusionOk="0">
                  <a:moveTo>
                    <a:pt x="358" y="1"/>
                  </a:moveTo>
                  <a:lnTo>
                    <a:pt x="0" y="394"/>
                  </a:lnTo>
                  <a:lnTo>
                    <a:pt x="524" y="894"/>
                  </a:lnTo>
                  <a:cubicBezTo>
                    <a:pt x="584" y="965"/>
                    <a:pt x="643" y="1013"/>
                    <a:pt x="727" y="1049"/>
                  </a:cubicBezTo>
                  <a:cubicBezTo>
                    <a:pt x="750" y="1060"/>
                    <a:pt x="775" y="1065"/>
                    <a:pt x="801" y="1065"/>
                  </a:cubicBezTo>
                  <a:cubicBezTo>
                    <a:pt x="856" y="1065"/>
                    <a:pt x="912" y="1041"/>
                    <a:pt x="953" y="1001"/>
                  </a:cubicBezTo>
                  <a:cubicBezTo>
                    <a:pt x="1001" y="941"/>
                    <a:pt x="1012" y="870"/>
                    <a:pt x="989" y="799"/>
                  </a:cubicBezTo>
                  <a:cubicBezTo>
                    <a:pt x="953" y="727"/>
                    <a:pt x="917" y="668"/>
                    <a:pt x="870" y="608"/>
                  </a:cubicBezTo>
                  <a:lnTo>
                    <a:pt x="358" y="1"/>
                  </a:lnTo>
                  <a:close/>
                </a:path>
              </a:pathLst>
            </a:custGeom>
            <a:solidFill>
              <a:srgbClr val="B5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5;p71"/>
            <p:cNvSpPr/>
            <p:nvPr/>
          </p:nvSpPr>
          <p:spPr>
            <a:xfrm>
              <a:off x="3939810" y="2796822"/>
              <a:ext cx="33904" cy="35949"/>
            </a:xfrm>
            <a:custGeom>
              <a:avLst/>
              <a:gdLst/>
              <a:ahLst/>
              <a:cxnLst/>
              <a:rect l="l" t="t" r="r" b="b"/>
              <a:pathLst>
                <a:path w="1061" h="1125" extrusionOk="0">
                  <a:moveTo>
                    <a:pt x="346" y="1"/>
                  </a:moveTo>
                  <a:lnTo>
                    <a:pt x="346" y="1"/>
                  </a:lnTo>
                  <a:cubicBezTo>
                    <a:pt x="393" y="120"/>
                    <a:pt x="465" y="215"/>
                    <a:pt x="548" y="311"/>
                  </a:cubicBezTo>
                  <a:lnTo>
                    <a:pt x="786" y="620"/>
                  </a:lnTo>
                  <a:cubicBezTo>
                    <a:pt x="834" y="668"/>
                    <a:pt x="881" y="727"/>
                    <a:pt x="917" y="799"/>
                  </a:cubicBezTo>
                  <a:cubicBezTo>
                    <a:pt x="953" y="846"/>
                    <a:pt x="953" y="918"/>
                    <a:pt x="917" y="977"/>
                  </a:cubicBezTo>
                  <a:cubicBezTo>
                    <a:pt x="885" y="1009"/>
                    <a:pt x="848" y="1025"/>
                    <a:pt x="810" y="1025"/>
                  </a:cubicBezTo>
                  <a:cubicBezTo>
                    <a:pt x="790" y="1025"/>
                    <a:pt x="770" y="1021"/>
                    <a:pt x="751" y="1013"/>
                  </a:cubicBezTo>
                  <a:cubicBezTo>
                    <a:pt x="679" y="977"/>
                    <a:pt x="620" y="942"/>
                    <a:pt x="572" y="894"/>
                  </a:cubicBezTo>
                  <a:lnTo>
                    <a:pt x="286" y="632"/>
                  </a:lnTo>
                  <a:cubicBezTo>
                    <a:pt x="203" y="537"/>
                    <a:pt x="108" y="465"/>
                    <a:pt x="0" y="406"/>
                  </a:cubicBezTo>
                  <a:lnTo>
                    <a:pt x="0" y="406"/>
                  </a:lnTo>
                  <a:cubicBezTo>
                    <a:pt x="60" y="513"/>
                    <a:pt x="143" y="608"/>
                    <a:pt x="227" y="680"/>
                  </a:cubicBezTo>
                  <a:lnTo>
                    <a:pt x="500" y="965"/>
                  </a:lnTo>
                  <a:cubicBezTo>
                    <a:pt x="560" y="1025"/>
                    <a:pt x="631" y="1073"/>
                    <a:pt x="715" y="1108"/>
                  </a:cubicBezTo>
                  <a:cubicBezTo>
                    <a:pt x="743" y="1119"/>
                    <a:pt x="774" y="1124"/>
                    <a:pt x="805" y="1124"/>
                  </a:cubicBezTo>
                  <a:cubicBezTo>
                    <a:pt x="877" y="1124"/>
                    <a:pt x="951" y="1095"/>
                    <a:pt x="1001" y="1037"/>
                  </a:cubicBezTo>
                  <a:cubicBezTo>
                    <a:pt x="1060" y="953"/>
                    <a:pt x="1060" y="846"/>
                    <a:pt x="1012" y="751"/>
                  </a:cubicBezTo>
                  <a:cubicBezTo>
                    <a:pt x="977" y="680"/>
                    <a:pt x="929" y="608"/>
                    <a:pt x="870" y="549"/>
                  </a:cubicBezTo>
                  <a:lnTo>
                    <a:pt x="608" y="263"/>
                  </a:lnTo>
                  <a:cubicBezTo>
                    <a:pt x="453" y="96"/>
                    <a:pt x="358" y="1"/>
                    <a:pt x="346" y="1"/>
                  </a:cubicBezTo>
                  <a:close/>
                </a:path>
              </a:pathLst>
            </a:custGeom>
            <a:solidFill>
              <a:srgbClr val="A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46;p71"/>
            <p:cNvSpPr/>
            <p:nvPr/>
          </p:nvSpPr>
          <p:spPr>
            <a:xfrm>
              <a:off x="3952752" y="2787331"/>
              <a:ext cx="32754" cy="34447"/>
            </a:xfrm>
            <a:custGeom>
              <a:avLst/>
              <a:gdLst/>
              <a:ahLst/>
              <a:cxnLst/>
              <a:rect l="l" t="t" r="r" b="b"/>
              <a:pathLst>
                <a:path w="1025" h="1078" extrusionOk="0">
                  <a:moveTo>
                    <a:pt x="357" y="0"/>
                  </a:moveTo>
                  <a:lnTo>
                    <a:pt x="0" y="405"/>
                  </a:lnTo>
                  <a:lnTo>
                    <a:pt x="524" y="905"/>
                  </a:lnTo>
                  <a:cubicBezTo>
                    <a:pt x="584" y="965"/>
                    <a:pt x="655" y="1024"/>
                    <a:pt x="727" y="1048"/>
                  </a:cubicBezTo>
                  <a:cubicBezTo>
                    <a:pt x="758" y="1068"/>
                    <a:pt x="793" y="1077"/>
                    <a:pt x="826" y="1077"/>
                  </a:cubicBezTo>
                  <a:cubicBezTo>
                    <a:pt x="893" y="1077"/>
                    <a:pt x="957" y="1040"/>
                    <a:pt x="988" y="977"/>
                  </a:cubicBezTo>
                  <a:cubicBezTo>
                    <a:pt x="1012" y="929"/>
                    <a:pt x="1024" y="858"/>
                    <a:pt x="988" y="810"/>
                  </a:cubicBezTo>
                  <a:cubicBezTo>
                    <a:pt x="965" y="739"/>
                    <a:pt x="917" y="667"/>
                    <a:pt x="869" y="619"/>
                  </a:cubicBezTo>
                  <a:cubicBezTo>
                    <a:pt x="703" y="405"/>
                    <a:pt x="524" y="203"/>
                    <a:pt x="357" y="0"/>
                  </a:cubicBezTo>
                  <a:close/>
                </a:path>
              </a:pathLst>
            </a:custGeom>
            <a:solidFill>
              <a:srgbClr val="B5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47;p71"/>
            <p:cNvSpPr/>
            <p:nvPr/>
          </p:nvSpPr>
          <p:spPr>
            <a:xfrm>
              <a:off x="3953135" y="2787331"/>
              <a:ext cx="33872" cy="35917"/>
            </a:xfrm>
            <a:custGeom>
              <a:avLst/>
              <a:gdLst/>
              <a:ahLst/>
              <a:cxnLst/>
              <a:rect l="l" t="t" r="r" b="b"/>
              <a:pathLst>
                <a:path w="1060" h="1124" extrusionOk="0">
                  <a:moveTo>
                    <a:pt x="345" y="0"/>
                  </a:moveTo>
                  <a:lnTo>
                    <a:pt x="345" y="0"/>
                  </a:lnTo>
                  <a:cubicBezTo>
                    <a:pt x="393" y="119"/>
                    <a:pt x="464" y="215"/>
                    <a:pt x="548" y="310"/>
                  </a:cubicBezTo>
                  <a:lnTo>
                    <a:pt x="786" y="619"/>
                  </a:lnTo>
                  <a:cubicBezTo>
                    <a:pt x="834" y="667"/>
                    <a:pt x="869" y="727"/>
                    <a:pt x="905" y="786"/>
                  </a:cubicBezTo>
                  <a:cubicBezTo>
                    <a:pt x="941" y="846"/>
                    <a:pt x="941" y="917"/>
                    <a:pt x="905" y="977"/>
                  </a:cubicBezTo>
                  <a:cubicBezTo>
                    <a:pt x="882" y="1000"/>
                    <a:pt x="844" y="1013"/>
                    <a:pt x="804" y="1013"/>
                  </a:cubicBezTo>
                  <a:cubicBezTo>
                    <a:pt x="782" y="1013"/>
                    <a:pt x="759" y="1009"/>
                    <a:pt x="738" y="1000"/>
                  </a:cubicBezTo>
                  <a:cubicBezTo>
                    <a:pt x="679" y="977"/>
                    <a:pt x="619" y="941"/>
                    <a:pt x="572" y="893"/>
                  </a:cubicBezTo>
                  <a:lnTo>
                    <a:pt x="286" y="619"/>
                  </a:lnTo>
                  <a:cubicBezTo>
                    <a:pt x="191" y="536"/>
                    <a:pt x="95" y="465"/>
                    <a:pt x="0" y="405"/>
                  </a:cubicBezTo>
                  <a:lnTo>
                    <a:pt x="0" y="405"/>
                  </a:lnTo>
                  <a:cubicBezTo>
                    <a:pt x="60" y="500"/>
                    <a:pt x="131" y="596"/>
                    <a:pt x="226" y="679"/>
                  </a:cubicBezTo>
                  <a:lnTo>
                    <a:pt x="500" y="965"/>
                  </a:lnTo>
                  <a:cubicBezTo>
                    <a:pt x="560" y="1024"/>
                    <a:pt x="619" y="1072"/>
                    <a:pt x="703" y="1108"/>
                  </a:cubicBezTo>
                  <a:cubicBezTo>
                    <a:pt x="731" y="1118"/>
                    <a:pt x="762" y="1124"/>
                    <a:pt x="793" y="1124"/>
                  </a:cubicBezTo>
                  <a:cubicBezTo>
                    <a:pt x="865" y="1124"/>
                    <a:pt x="938" y="1095"/>
                    <a:pt x="988" y="1036"/>
                  </a:cubicBezTo>
                  <a:cubicBezTo>
                    <a:pt x="1048" y="953"/>
                    <a:pt x="1060" y="834"/>
                    <a:pt x="1000" y="750"/>
                  </a:cubicBezTo>
                  <a:cubicBezTo>
                    <a:pt x="965" y="679"/>
                    <a:pt x="917" y="608"/>
                    <a:pt x="857" y="548"/>
                  </a:cubicBezTo>
                  <a:lnTo>
                    <a:pt x="595" y="262"/>
                  </a:lnTo>
                  <a:cubicBezTo>
                    <a:pt x="524" y="155"/>
                    <a:pt x="441" y="72"/>
                    <a:pt x="345" y="0"/>
                  </a:cubicBezTo>
                  <a:close/>
                </a:path>
              </a:pathLst>
            </a:custGeom>
            <a:solidFill>
              <a:srgbClr val="A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48;p71"/>
            <p:cNvSpPr/>
            <p:nvPr/>
          </p:nvSpPr>
          <p:spPr>
            <a:xfrm>
              <a:off x="3979370" y="2800592"/>
              <a:ext cx="19429" cy="31667"/>
            </a:xfrm>
            <a:custGeom>
              <a:avLst/>
              <a:gdLst/>
              <a:ahLst/>
              <a:cxnLst/>
              <a:rect l="l" t="t" r="r" b="b"/>
              <a:pathLst>
                <a:path w="608" h="991" extrusionOk="0">
                  <a:moveTo>
                    <a:pt x="603" y="0"/>
                  </a:moveTo>
                  <a:cubicBezTo>
                    <a:pt x="582" y="0"/>
                    <a:pt x="517" y="47"/>
                    <a:pt x="453" y="133"/>
                  </a:cubicBezTo>
                  <a:cubicBezTo>
                    <a:pt x="346" y="252"/>
                    <a:pt x="275" y="407"/>
                    <a:pt x="239" y="562"/>
                  </a:cubicBezTo>
                  <a:cubicBezTo>
                    <a:pt x="229" y="655"/>
                    <a:pt x="227" y="755"/>
                    <a:pt x="238" y="852"/>
                  </a:cubicBezTo>
                  <a:lnTo>
                    <a:pt x="238" y="852"/>
                  </a:lnTo>
                  <a:cubicBezTo>
                    <a:pt x="192" y="841"/>
                    <a:pt x="150" y="838"/>
                    <a:pt x="114" y="838"/>
                  </a:cubicBezTo>
                  <a:cubicBezTo>
                    <a:pt x="44" y="838"/>
                    <a:pt x="1" y="852"/>
                    <a:pt x="1" y="859"/>
                  </a:cubicBezTo>
                  <a:cubicBezTo>
                    <a:pt x="1" y="883"/>
                    <a:pt x="120" y="895"/>
                    <a:pt x="298" y="955"/>
                  </a:cubicBezTo>
                  <a:lnTo>
                    <a:pt x="370" y="990"/>
                  </a:lnTo>
                  <a:lnTo>
                    <a:pt x="358" y="907"/>
                  </a:lnTo>
                  <a:cubicBezTo>
                    <a:pt x="346" y="800"/>
                    <a:pt x="346" y="693"/>
                    <a:pt x="358" y="585"/>
                  </a:cubicBezTo>
                  <a:cubicBezTo>
                    <a:pt x="405" y="383"/>
                    <a:pt x="489" y="181"/>
                    <a:pt x="608" y="2"/>
                  </a:cubicBezTo>
                  <a:cubicBezTo>
                    <a:pt x="607" y="1"/>
                    <a:pt x="605" y="0"/>
                    <a:pt x="603" y="0"/>
                  </a:cubicBezTo>
                  <a:close/>
                </a:path>
              </a:pathLst>
            </a:custGeom>
            <a:solidFill>
              <a:srgbClr val="A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49;p71"/>
            <p:cNvSpPr/>
            <p:nvPr/>
          </p:nvSpPr>
          <p:spPr>
            <a:xfrm>
              <a:off x="4274986" y="2700190"/>
              <a:ext cx="166677" cy="288426"/>
            </a:xfrm>
            <a:custGeom>
              <a:avLst/>
              <a:gdLst/>
              <a:ahLst/>
              <a:cxnLst/>
              <a:rect l="l" t="t" r="r" b="b"/>
              <a:pathLst>
                <a:path w="5216" h="9026" extrusionOk="0">
                  <a:moveTo>
                    <a:pt x="48" y="1"/>
                  </a:moveTo>
                  <a:cubicBezTo>
                    <a:pt x="48" y="1"/>
                    <a:pt x="1" y="5525"/>
                    <a:pt x="203" y="6240"/>
                  </a:cubicBezTo>
                  <a:cubicBezTo>
                    <a:pt x="424" y="7037"/>
                    <a:pt x="1242" y="7151"/>
                    <a:pt x="1695" y="7151"/>
                  </a:cubicBezTo>
                  <a:cubicBezTo>
                    <a:pt x="1878" y="7151"/>
                    <a:pt x="2001" y="7133"/>
                    <a:pt x="2001" y="7133"/>
                  </a:cubicBezTo>
                  <a:lnTo>
                    <a:pt x="2120" y="9026"/>
                  </a:lnTo>
                  <a:lnTo>
                    <a:pt x="5216" y="8871"/>
                  </a:lnTo>
                  <a:lnTo>
                    <a:pt x="5192" y="977"/>
                  </a:lnTo>
                  <a:lnTo>
                    <a:pt x="48" y="1"/>
                  </a:lnTo>
                  <a:close/>
                </a:path>
              </a:pathLst>
            </a:custGeom>
            <a:solidFill>
              <a:srgbClr val="B5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50;p71"/>
            <p:cNvSpPr/>
            <p:nvPr/>
          </p:nvSpPr>
          <p:spPr>
            <a:xfrm>
              <a:off x="4235617" y="2660821"/>
              <a:ext cx="254745" cy="267304"/>
            </a:xfrm>
            <a:custGeom>
              <a:avLst/>
              <a:gdLst/>
              <a:ahLst/>
              <a:cxnLst/>
              <a:rect l="l" t="t" r="r" b="b"/>
              <a:pathLst>
                <a:path w="7972" h="8365" extrusionOk="0">
                  <a:moveTo>
                    <a:pt x="2309" y="1"/>
                  </a:moveTo>
                  <a:cubicBezTo>
                    <a:pt x="1163" y="1"/>
                    <a:pt x="0" y="917"/>
                    <a:pt x="530" y="2019"/>
                  </a:cubicBezTo>
                  <a:cubicBezTo>
                    <a:pt x="757" y="2483"/>
                    <a:pt x="1852" y="3352"/>
                    <a:pt x="1852" y="3352"/>
                  </a:cubicBezTo>
                  <a:lnTo>
                    <a:pt x="2340" y="4662"/>
                  </a:lnTo>
                  <a:cubicBezTo>
                    <a:pt x="2507" y="4532"/>
                    <a:pt x="2695" y="4457"/>
                    <a:pt x="2869" y="4457"/>
                  </a:cubicBezTo>
                  <a:cubicBezTo>
                    <a:pt x="3143" y="4457"/>
                    <a:pt x="3382" y="4644"/>
                    <a:pt x="3447" y="5102"/>
                  </a:cubicBezTo>
                  <a:cubicBezTo>
                    <a:pt x="3531" y="5650"/>
                    <a:pt x="2852" y="5757"/>
                    <a:pt x="2852" y="5757"/>
                  </a:cubicBezTo>
                  <a:cubicBezTo>
                    <a:pt x="3245" y="6424"/>
                    <a:pt x="3507" y="6960"/>
                    <a:pt x="4090" y="7591"/>
                  </a:cubicBezTo>
                  <a:cubicBezTo>
                    <a:pt x="4709" y="8281"/>
                    <a:pt x="5055" y="8353"/>
                    <a:pt x="5721" y="8365"/>
                  </a:cubicBezTo>
                  <a:lnTo>
                    <a:pt x="6460" y="8365"/>
                  </a:lnTo>
                  <a:cubicBezTo>
                    <a:pt x="6460" y="8365"/>
                    <a:pt x="7972" y="7103"/>
                    <a:pt x="7674" y="3769"/>
                  </a:cubicBezTo>
                  <a:cubicBezTo>
                    <a:pt x="7376" y="447"/>
                    <a:pt x="4376" y="1411"/>
                    <a:pt x="3662" y="590"/>
                  </a:cubicBezTo>
                  <a:cubicBezTo>
                    <a:pt x="3310" y="176"/>
                    <a:pt x="2811" y="1"/>
                    <a:pt x="230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751;p71"/>
            <p:cNvSpPr/>
            <p:nvPr/>
          </p:nvSpPr>
          <p:spPr>
            <a:xfrm>
              <a:off x="4253320" y="2701340"/>
              <a:ext cx="221832" cy="169202"/>
            </a:xfrm>
            <a:custGeom>
              <a:avLst/>
              <a:gdLst/>
              <a:ahLst/>
              <a:cxnLst/>
              <a:rect l="l" t="t" r="r" b="b"/>
              <a:pathLst>
                <a:path w="6942" h="5295" extrusionOk="0">
                  <a:moveTo>
                    <a:pt x="24" y="1"/>
                  </a:moveTo>
                  <a:lnTo>
                    <a:pt x="24" y="1"/>
                  </a:lnTo>
                  <a:cubicBezTo>
                    <a:pt x="0" y="120"/>
                    <a:pt x="0" y="239"/>
                    <a:pt x="36" y="358"/>
                  </a:cubicBezTo>
                  <a:cubicBezTo>
                    <a:pt x="119" y="691"/>
                    <a:pt x="322" y="989"/>
                    <a:pt x="584" y="1191"/>
                  </a:cubicBezTo>
                  <a:cubicBezTo>
                    <a:pt x="1000" y="1465"/>
                    <a:pt x="1477" y="1644"/>
                    <a:pt x="1965" y="1715"/>
                  </a:cubicBezTo>
                  <a:cubicBezTo>
                    <a:pt x="2512" y="1822"/>
                    <a:pt x="3143" y="1882"/>
                    <a:pt x="3679" y="2251"/>
                  </a:cubicBezTo>
                  <a:cubicBezTo>
                    <a:pt x="4203" y="2620"/>
                    <a:pt x="4513" y="3168"/>
                    <a:pt x="4810" y="3644"/>
                  </a:cubicBezTo>
                  <a:cubicBezTo>
                    <a:pt x="5037" y="4072"/>
                    <a:pt x="5346" y="4477"/>
                    <a:pt x="5703" y="4823"/>
                  </a:cubicBezTo>
                  <a:cubicBezTo>
                    <a:pt x="5941" y="5049"/>
                    <a:pt x="6251" y="5204"/>
                    <a:pt x="6584" y="5275"/>
                  </a:cubicBezTo>
                  <a:cubicBezTo>
                    <a:pt x="6654" y="5289"/>
                    <a:pt x="6724" y="5295"/>
                    <a:pt x="6794" y="5295"/>
                  </a:cubicBezTo>
                  <a:cubicBezTo>
                    <a:pt x="6843" y="5295"/>
                    <a:pt x="6892" y="5292"/>
                    <a:pt x="6942" y="5287"/>
                  </a:cubicBezTo>
                  <a:lnTo>
                    <a:pt x="6846" y="5287"/>
                  </a:lnTo>
                  <a:cubicBezTo>
                    <a:pt x="6763" y="5275"/>
                    <a:pt x="6668" y="5263"/>
                    <a:pt x="6584" y="5251"/>
                  </a:cubicBezTo>
                  <a:cubicBezTo>
                    <a:pt x="6263" y="5168"/>
                    <a:pt x="5965" y="5013"/>
                    <a:pt x="5715" y="4787"/>
                  </a:cubicBezTo>
                  <a:cubicBezTo>
                    <a:pt x="5370" y="4442"/>
                    <a:pt x="5072" y="4049"/>
                    <a:pt x="4834" y="3608"/>
                  </a:cubicBezTo>
                  <a:cubicBezTo>
                    <a:pt x="4548" y="3144"/>
                    <a:pt x="4251" y="2584"/>
                    <a:pt x="3703" y="2215"/>
                  </a:cubicBezTo>
                  <a:cubicBezTo>
                    <a:pt x="3143" y="1846"/>
                    <a:pt x="2512" y="1775"/>
                    <a:pt x="1977" y="1667"/>
                  </a:cubicBezTo>
                  <a:cubicBezTo>
                    <a:pt x="1488" y="1608"/>
                    <a:pt x="1024" y="1429"/>
                    <a:pt x="607" y="1155"/>
                  </a:cubicBezTo>
                  <a:cubicBezTo>
                    <a:pt x="334" y="965"/>
                    <a:pt x="143" y="679"/>
                    <a:pt x="48" y="358"/>
                  </a:cubicBezTo>
                  <a:cubicBezTo>
                    <a:pt x="24" y="239"/>
                    <a:pt x="12" y="120"/>
                    <a:pt x="2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752;p71"/>
            <p:cNvSpPr/>
            <p:nvPr/>
          </p:nvSpPr>
          <p:spPr>
            <a:xfrm>
              <a:off x="4254439" y="2687280"/>
              <a:ext cx="226433" cy="127916"/>
            </a:xfrm>
            <a:custGeom>
              <a:avLst/>
              <a:gdLst/>
              <a:ahLst/>
              <a:cxnLst/>
              <a:rect l="l" t="t" r="r" b="b"/>
              <a:pathLst>
                <a:path w="7086" h="4003" extrusionOk="0">
                  <a:moveTo>
                    <a:pt x="2414" y="490"/>
                  </a:moveTo>
                  <a:cubicBezTo>
                    <a:pt x="2500" y="490"/>
                    <a:pt x="2586" y="509"/>
                    <a:pt x="2668" y="548"/>
                  </a:cubicBezTo>
                  <a:cubicBezTo>
                    <a:pt x="2894" y="643"/>
                    <a:pt x="3013" y="881"/>
                    <a:pt x="2977" y="1119"/>
                  </a:cubicBezTo>
                  <a:cubicBezTo>
                    <a:pt x="2942" y="1334"/>
                    <a:pt x="2823" y="1536"/>
                    <a:pt x="2632" y="1655"/>
                  </a:cubicBezTo>
                  <a:cubicBezTo>
                    <a:pt x="2488" y="1742"/>
                    <a:pt x="2328" y="1797"/>
                    <a:pt x="2165" y="1815"/>
                  </a:cubicBezTo>
                  <a:lnTo>
                    <a:pt x="2165" y="1815"/>
                  </a:lnTo>
                  <a:cubicBezTo>
                    <a:pt x="2004" y="1702"/>
                    <a:pt x="1881" y="1543"/>
                    <a:pt x="1811" y="1357"/>
                  </a:cubicBezTo>
                  <a:cubicBezTo>
                    <a:pt x="1739" y="1107"/>
                    <a:pt x="1811" y="833"/>
                    <a:pt x="1989" y="655"/>
                  </a:cubicBezTo>
                  <a:cubicBezTo>
                    <a:pt x="2111" y="548"/>
                    <a:pt x="2262" y="490"/>
                    <a:pt x="2414" y="490"/>
                  </a:cubicBezTo>
                  <a:close/>
                  <a:moveTo>
                    <a:pt x="6930" y="2965"/>
                  </a:moveTo>
                  <a:lnTo>
                    <a:pt x="7085" y="3024"/>
                  </a:lnTo>
                  <a:cubicBezTo>
                    <a:pt x="7085" y="3024"/>
                    <a:pt x="7037" y="3000"/>
                    <a:pt x="6930" y="2965"/>
                  </a:cubicBezTo>
                  <a:close/>
                  <a:moveTo>
                    <a:pt x="6321" y="2859"/>
                  </a:moveTo>
                  <a:cubicBezTo>
                    <a:pt x="6369" y="2859"/>
                    <a:pt x="6418" y="2863"/>
                    <a:pt x="6466" y="2869"/>
                  </a:cubicBezTo>
                  <a:cubicBezTo>
                    <a:pt x="6508" y="2873"/>
                    <a:pt x="6550" y="2878"/>
                    <a:pt x="6592" y="2884"/>
                  </a:cubicBezTo>
                  <a:lnTo>
                    <a:pt x="6592" y="2884"/>
                  </a:lnTo>
                  <a:cubicBezTo>
                    <a:pt x="6616" y="3058"/>
                    <a:pt x="6600" y="3240"/>
                    <a:pt x="6537" y="3417"/>
                  </a:cubicBezTo>
                  <a:cubicBezTo>
                    <a:pt x="6478" y="3619"/>
                    <a:pt x="6347" y="3786"/>
                    <a:pt x="6168" y="3893"/>
                  </a:cubicBezTo>
                  <a:cubicBezTo>
                    <a:pt x="6085" y="3953"/>
                    <a:pt x="5990" y="3977"/>
                    <a:pt x="5894" y="3977"/>
                  </a:cubicBezTo>
                  <a:cubicBezTo>
                    <a:pt x="5799" y="3965"/>
                    <a:pt x="5716" y="3929"/>
                    <a:pt x="5644" y="3870"/>
                  </a:cubicBezTo>
                  <a:cubicBezTo>
                    <a:pt x="5525" y="3750"/>
                    <a:pt x="5466" y="3572"/>
                    <a:pt x="5502" y="3405"/>
                  </a:cubicBezTo>
                  <a:cubicBezTo>
                    <a:pt x="5525" y="3250"/>
                    <a:pt x="5621" y="3119"/>
                    <a:pt x="5752" y="3024"/>
                  </a:cubicBezTo>
                  <a:cubicBezTo>
                    <a:pt x="5915" y="2918"/>
                    <a:pt x="6117" y="2859"/>
                    <a:pt x="6321" y="2859"/>
                  </a:cubicBezTo>
                  <a:close/>
                  <a:moveTo>
                    <a:pt x="1" y="0"/>
                  </a:moveTo>
                  <a:cubicBezTo>
                    <a:pt x="1" y="0"/>
                    <a:pt x="13" y="60"/>
                    <a:pt x="37" y="167"/>
                  </a:cubicBezTo>
                  <a:cubicBezTo>
                    <a:pt x="72" y="321"/>
                    <a:pt x="120" y="476"/>
                    <a:pt x="191" y="619"/>
                  </a:cubicBezTo>
                  <a:cubicBezTo>
                    <a:pt x="287" y="845"/>
                    <a:pt x="441" y="1060"/>
                    <a:pt x="620" y="1238"/>
                  </a:cubicBezTo>
                  <a:cubicBezTo>
                    <a:pt x="858" y="1476"/>
                    <a:pt x="1144" y="1655"/>
                    <a:pt x="1465" y="1762"/>
                  </a:cubicBezTo>
                  <a:cubicBezTo>
                    <a:pt x="1656" y="1822"/>
                    <a:pt x="1846" y="1845"/>
                    <a:pt x="2049" y="1845"/>
                  </a:cubicBezTo>
                  <a:cubicBezTo>
                    <a:pt x="2083" y="1845"/>
                    <a:pt x="2116" y="1844"/>
                    <a:pt x="2150" y="1841"/>
                  </a:cubicBezTo>
                  <a:lnTo>
                    <a:pt x="2150" y="1841"/>
                  </a:lnTo>
                  <a:cubicBezTo>
                    <a:pt x="2207" y="1880"/>
                    <a:pt x="2269" y="1914"/>
                    <a:pt x="2335" y="1941"/>
                  </a:cubicBezTo>
                  <a:cubicBezTo>
                    <a:pt x="2596" y="2060"/>
                    <a:pt x="2870" y="2131"/>
                    <a:pt x="3144" y="2167"/>
                  </a:cubicBezTo>
                  <a:cubicBezTo>
                    <a:pt x="3287" y="2185"/>
                    <a:pt x="3430" y="2194"/>
                    <a:pt x="3571" y="2194"/>
                  </a:cubicBezTo>
                  <a:cubicBezTo>
                    <a:pt x="3713" y="2194"/>
                    <a:pt x="3853" y="2185"/>
                    <a:pt x="3989" y="2167"/>
                  </a:cubicBezTo>
                  <a:cubicBezTo>
                    <a:pt x="4263" y="2119"/>
                    <a:pt x="4525" y="2060"/>
                    <a:pt x="4787" y="1976"/>
                  </a:cubicBezTo>
                  <a:cubicBezTo>
                    <a:pt x="4977" y="1910"/>
                    <a:pt x="5181" y="1874"/>
                    <a:pt x="5389" y="1874"/>
                  </a:cubicBezTo>
                  <a:cubicBezTo>
                    <a:pt x="5442" y="1874"/>
                    <a:pt x="5496" y="1876"/>
                    <a:pt x="5549" y="1881"/>
                  </a:cubicBezTo>
                  <a:cubicBezTo>
                    <a:pt x="5633" y="1881"/>
                    <a:pt x="5716" y="1905"/>
                    <a:pt x="5799" y="1929"/>
                  </a:cubicBezTo>
                  <a:cubicBezTo>
                    <a:pt x="6234" y="2079"/>
                    <a:pt x="6528" y="2453"/>
                    <a:pt x="6590" y="2872"/>
                  </a:cubicBezTo>
                  <a:lnTo>
                    <a:pt x="6590" y="2872"/>
                  </a:lnTo>
                  <a:cubicBezTo>
                    <a:pt x="6549" y="2866"/>
                    <a:pt x="6507" y="2861"/>
                    <a:pt x="6466" y="2857"/>
                  </a:cubicBezTo>
                  <a:cubicBezTo>
                    <a:pt x="6409" y="2847"/>
                    <a:pt x="6351" y="2841"/>
                    <a:pt x="6294" y="2841"/>
                  </a:cubicBezTo>
                  <a:cubicBezTo>
                    <a:pt x="6099" y="2841"/>
                    <a:pt x="5905" y="2902"/>
                    <a:pt x="5740" y="3012"/>
                  </a:cubicBezTo>
                  <a:cubicBezTo>
                    <a:pt x="5597" y="3096"/>
                    <a:pt x="5502" y="3238"/>
                    <a:pt x="5478" y="3405"/>
                  </a:cubicBezTo>
                  <a:cubicBezTo>
                    <a:pt x="5442" y="3584"/>
                    <a:pt x="5490" y="3762"/>
                    <a:pt x="5621" y="3893"/>
                  </a:cubicBezTo>
                  <a:cubicBezTo>
                    <a:pt x="5704" y="3965"/>
                    <a:pt x="5799" y="4000"/>
                    <a:pt x="5894" y="4000"/>
                  </a:cubicBezTo>
                  <a:cubicBezTo>
                    <a:pt x="5909" y="4002"/>
                    <a:pt x="5922" y="4003"/>
                    <a:pt x="5936" y="4003"/>
                  </a:cubicBezTo>
                  <a:cubicBezTo>
                    <a:pt x="6026" y="4003"/>
                    <a:pt x="6108" y="3970"/>
                    <a:pt x="6180" y="3929"/>
                  </a:cubicBezTo>
                  <a:cubicBezTo>
                    <a:pt x="6371" y="3822"/>
                    <a:pt x="6514" y="3643"/>
                    <a:pt x="6573" y="3429"/>
                  </a:cubicBezTo>
                  <a:cubicBezTo>
                    <a:pt x="6609" y="3346"/>
                    <a:pt x="6621" y="3262"/>
                    <a:pt x="6633" y="3167"/>
                  </a:cubicBezTo>
                  <a:cubicBezTo>
                    <a:pt x="6643" y="3073"/>
                    <a:pt x="6642" y="2980"/>
                    <a:pt x="6631" y="2891"/>
                  </a:cubicBezTo>
                  <a:lnTo>
                    <a:pt x="6631" y="2891"/>
                  </a:lnTo>
                  <a:cubicBezTo>
                    <a:pt x="6730" y="2908"/>
                    <a:pt x="6830" y="2934"/>
                    <a:pt x="6930" y="2965"/>
                  </a:cubicBezTo>
                  <a:cubicBezTo>
                    <a:pt x="6830" y="2926"/>
                    <a:pt x="6729" y="2897"/>
                    <a:pt x="6629" y="2879"/>
                  </a:cubicBezTo>
                  <a:lnTo>
                    <a:pt x="6629" y="2879"/>
                  </a:lnTo>
                  <a:cubicBezTo>
                    <a:pt x="6557" y="2336"/>
                    <a:pt x="6118" y="1894"/>
                    <a:pt x="5549" y="1834"/>
                  </a:cubicBezTo>
                  <a:cubicBezTo>
                    <a:pt x="5515" y="1832"/>
                    <a:pt x="5481" y="1831"/>
                    <a:pt x="5447" y="1831"/>
                  </a:cubicBezTo>
                  <a:cubicBezTo>
                    <a:pt x="5210" y="1831"/>
                    <a:pt x="4982" y="1868"/>
                    <a:pt x="4763" y="1941"/>
                  </a:cubicBezTo>
                  <a:cubicBezTo>
                    <a:pt x="4501" y="2024"/>
                    <a:pt x="4240" y="2084"/>
                    <a:pt x="3978" y="2119"/>
                  </a:cubicBezTo>
                  <a:cubicBezTo>
                    <a:pt x="3841" y="2143"/>
                    <a:pt x="3704" y="2155"/>
                    <a:pt x="3567" y="2155"/>
                  </a:cubicBezTo>
                  <a:cubicBezTo>
                    <a:pt x="3430" y="2155"/>
                    <a:pt x="3293" y="2143"/>
                    <a:pt x="3156" y="2119"/>
                  </a:cubicBezTo>
                  <a:cubicBezTo>
                    <a:pt x="2870" y="2095"/>
                    <a:pt x="2608" y="2024"/>
                    <a:pt x="2346" y="1917"/>
                  </a:cubicBezTo>
                  <a:cubicBezTo>
                    <a:pt x="2293" y="1894"/>
                    <a:pt x="2243" y="1867"/>
                    <a:pt x="2196" y="1836"/>
                  </a:cubicBezTo>
                  <a:lnTo>
                    <a:pt x="2196" y="1836"/>
                  </a:lnTo>
                  <a:cubicBezTo>
                    <a:pt x="2359" y="1816"/>
                    <a:pt x="2518" y="1761"/>
                    <a:pt x="2656" y="1679"/>
                  </a:cubicBezTo>
                  <a:cubicBezTo>
                    <a:pt x="2858" y="1548"/>
                    <a:pt x="2989" y="1345"/>
                    <a:pt x="3025" y="1107"/>
                  </a:cubicBezTo>
                  <a:cubicBezTo>
                    <a:pt x="3037" y="988"/>
                    <a:pt x="3013" y="869"/>
                    <a:pt x="2966" y="750"/>
                  </a:cubicBezTo>
                  <a:cubicBezTo>
                    <a:pt x="2906" y="643"/>
                    <a:pt x="2811" y="560"/>
                    <a:pt x="2692" y="500"/>
                  </a:cubicBezTo>
                  <a:cubicBezTo>
                    <a:pt x="2602" y="460"/>
                    <a:pt x="2506" y="440"/>
                    <a:pt x="2411" y="440"/>
                  </a:cubicBezTo>
                  <a:cubicBezTo>
                    <a:pt x="2251" y="440"/>
                    <a:pt x="2092" y="496"/>
                    <a:pt x="1965" y="607"/>
                  </a:cubicBezTo>
                  <a:cubicBezTo>
                    <a:pt x="1775" y="810"/>
                    <a:pt x="1703" y="1095"/>
                    <a:pt x="1787" y="1357"/>
                  </a:cubicBezTo>
                  <a:cubicBezTo>
                    <a:pt x="1846" y="1542"/>
                    <a:pt x="1963" y="1703"/>
                    <a:pt x="2120" y="1819"/>
                  </a:cubicBezTo>
                  <a:lnTo>
                    <a:pt x="2120" y="1819"/>
                  </a:lnTo>
                  <a:cubicBezTo>
                    <a:pt x="2096" y="1821"/>
                    <a:pt x="2072" y="1822"/>
                    <a:pt x="2049" y="1822"/>
                  </a:cubicBezTo>
                  <a:cubicBezTo>
                    <a:pt x="1846" y="1822"/>
                    <a:pt x="1656" y="1798"/>
                    <a:pt x="1477" y="1738"/>
                  </a:cubicBezTo>
                  <a:cubicBezTo>
                    <a:pt x="1156" y="1631"/>
                    <a:pt x="870" y="1464"/>
                    <a:pt x="632" y="1226"/>
                  </a:cubicBezTo>
                  <a:cubicBezTo>
                    <a:pt x="453" y="1048"/>
                    <a:pt x="310" y="833"/>
                    <a:pt x="203" y="607"/>
                  </a:cubicBezTo>
                  <a:cubicBezTo>
                    <a:pt x="132" y="464"/>
                    <a:pt x="72" y="310"/>
                    <a:pt x="37" y="155"/>
                  </a:cubicBezTo>
                  <a:cubicBezTo>
                    <a:pt x="25" y="48"/>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753;p71"/>
            <p:cNvSpPr/>
            <p:nvPr/>
          </p:nvSpPr>
          <p:spPr>
            <a:xfrm>
              <a:off x="4307899" y="3983119"/>
              <a:ext cx="140250" cy="161245"/>
            </a:xfrm>
            <a:custGeom>
              <a:avLst/>
              <a:gdLst/>
              <a:ahLst/>
              <a:cxnLst/>
              <a:rect l="l" t="t" r="r" b="b"/>
              <a:pathLst>
                <a:path w="4389" h="5046" extrusionOk="0">
                  <a:moveTo>
                    <a:pt x="2900" y="1"/>
                  </a:moveTo>
                  <a:lnTo>
                    <a:pt x="495" y="1906"/>
                  </a:lnTo>
                  <a:lnTo>
                    <a:pt x="1495" y="3191"/>
                  </a:lnTo>
                  <a:cubicBezTo>
                    <a:pt x="1495" y="3191"/>
                    <a:pt x="1" y="5046"/>
                    <a:pt x="352" y="5046"/>
                  </a:cubicBezTo>
                  <a:cubicBezTo>
                    <a:pt x="373" y="5046"/>
                    <a:pt x="400" y="5039"/>
                    <a:pt x="435" y="5025"/>
                  </a:cubicBezTo>
                  <a:cubicBezTo>
                    <a:pt x="983" y="4811"/>
                    <a:pt x="3614" y="2560"/>
                    <a:pt x="4245" y="2001"/>
                  </a:cubicBezTo>
                  <a:lnTo>
                    <a:pt x="4388" y="1870"/>
                  </a:lnTo>
                  <a:lnTo>
                    <a:pt x="290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754;p71"/>
            <p:cNvSpPr/>
            <p:nvPr/>
          </p:nvSpPr>
          <p:spPr>
            <a:xfrm>
              <a:off x="4312661" y="4041341"/>
              <a:ext cx="135489" cy="103918"/>
            </a:xfrm>
            <a:custGeom>
              <a:avLst/>
              <a:gdLst/>
              <a:ahLst/>
              <a:cxnLst/>
              <a:rect l="l" t="t" r="r" b="b"/>
              <a:pathLst>
                <a:path w="4240" h="3252" extrusionOk="0">
                  <a:moveTo>
                    <a:pt x="4192" y="0"/>
                  </a:moveTo>
                  <a:lnTo>
                    <a:pt x="1013" y="2560"/>
                  </a:lnTo>
                  <a:cubicBezTo>
                    <a:pt x="1013" y="2560"/>
                    <a:pt x="798" y="2395"/>
                    <a:pt x="643" y="2395"/>
                  </a:cubicBezTo>
                  <a:cubicBezTo>
                    <a:pt x="612" y="2395"/>
                    <a:pt x="584" y="2401"/>
                    <a:pt x="560" y="2417"/>
                  </a:cubicBezTo>
                  <a:cubicBezTo>
                    <a:pt x="560" y="2417"/>
                    <a:pt x="1" y="3191"/>
                    <a:pt x="179" y="3251"/>
                  </a:cubicBezTo>
                  <a:cubicBezTo>
                    <a:pt x="181" y="3251"/>
                    <a:pt x="184" y="3251"/>
                    <a:pt x="186" y="3251"/>
                  </a:cubicBezTo>
                  <a:cubicBezTo>
                    <a:pt x="429" y="3251"/>
                    <a:pt x="3132" y="1108"/>
                    <a:pt x="4239" y="60"/>
                  </a:cubicBezTo>
                  <a:lnTo>
                    <a:pt x="4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755;p71"/>
            <p:cNvSpPr/>
            <p:nvPr/>
          </p:nvSpPr>
          <p:spPr>
            <a:xfrm>
              <a:off x="4317614" y="4040574"/>
              <a:ext cx="130153" cy="103151"/>
            </a:xfrm>
            <a:custGeom>
              <a:avLst/>
              <a:gdLst/>
              <a:ahLst/>
              <a:cxnLst/>
              <a:rect l="l" t="t" r="r" b="b"/>
              <a:pathLst>
                <a:path w="4073" h="3228" extrusionOk="0">
                  <a:moveTo>
                    <a:pt x="4072" y="0"/>
                  </a:moveTo>
                  <a:lnTo>
                    <a:pt x="4037" y="24"/>
                  </a:lnTo>
                  <a:lnTo>
                    <a:pt x="3917" y="120"/>
                  </a:lnTo>
                  <a:lnTo>
                    <a:pt x="3489" y="477"/>
                  </a:lnTo>
                  <a:cubicBezTo>
                    <a:pt x="3120" y="774"/>
                    <a:pt x="2620" y="1191"/>
                    <a:pt x="2060" y="1632"/>
                  </a:cubicBezTo>
                  <a:cubicBezTo>
                    <a:pt x="1489" y="2084"/>
                    <a:pt x="977" y="2477"/>
                    <a:pt x="596" y="2763"/>
                  </a:cubicBezTo>
                  <a:lnTo>
                    <a:pt x="155" y="3096"/>
                  </a:lnTo>
                  <a:lnTo>
                    <a:pt x="36" y="3191"/>
                  </a:lnTo>
                  <a:lnTo>
                    <a:pt x="0" y="3227"/>
                  </a:lnTo>
                  <a:lnTo>
                    <a:pt x="36" y="3203"/>
                  </a:lnTo>
                  <a:lnTo>
                    <a:pt x="167" y="3108"/>
                  </a:lnTo>
                  <a:lnTo>
                    <a:pt x="619" y="2787"/>
                  </a:lnTo>
                  <a:cubicBezTo>
                    <a:pt x="1000" y="2501"/>
                    <a:pt x="1512" y="2108"/>
                    <a:pt x="2084" y="1667"/>
                  </a:cubicBezTo>
                  <a:cubicBezTo>
                    <a:pt x="2644" y="1215"/>
                    <a:pt x="3144" y="798"/>
                    <a:pt x="3501" y="501"/>
                  </a:cubicBezTo>
                  <a:lnTo>
                    <a:pt x="3929" y="131"/>
                  </a:lnTo>
                  <a:lnTo>
                    <a:pt x="4037" y="36"/>
                  </a:lnTo>
                  <a:cubicBezTo>
                    <a:pt x="4048" y="24"/>
                    <a:pt x="4072" y="12"/>
                    <a:pt x="407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756;p71"/>
            <p:cNvSpPr/>
            <p:nvPr/>
          </p:nvSpPr>
          <p:spPr>
            <a:xfrm>
              <a:off x="4329022" y="4117650"/>
              <a:ext cx="17160" cy="6647"/>
            </a:xfrm>
            <a:custGeom>
              <a:avLst/>
              <a:gdLst/>
              <a:ahLst/>
              <a:cxnLst/>
              <a:rect l="l" t="t" r="r" b="b"/>
              <a:pathLst>
                <a:path w="537" h="208" extrusionOk="0">
                  <a:moveTo>
                    <a:pt x="134" y="1"/>
                  </a:moveTo>
                  <a:cubicBezTo>
                    <a:pt x="89" y="1"/>
                    <a:pt x="43" y="7"/>
                    <a:pt x="1" y="17"/>
                  </a:cubicBezTo>
                  <a:cubicBezTo>
                    <a:pt x="96" y="29"/>
                    <a:pt x="191" y="41"/>
                    <a:pt x="286" y="65"/>
                  </a:cubicBezTo>
                  <a:cubicBezTo>
                    <a:pt x="370" y="101"/>
                    <a:pt x="453" y="160"/>
                    <a:pt x="536" y="208"/>
                  </a:cubicBezTo>
                  <a:cubicBezTo>
                    <a:pt x="477" y="124"/>
                    <a:pt x="393" y="65"/>
                    <a:pt x="298" y="29"/>
                  </a:cubicBezTo>
                  <a:cubicBezTo>
                    <a:pt x="246" y="10"/>
                    <a:pt x="190" y="1"/>
                    <a:pt x="13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757;p71"/>
            <p:cNvSpPr/>
            <p:nvPr/>
          </p:nvSpPr>
          <p:spPr>
            <a:xfrm>
              <a:off x="4350336" y="4091798"/>
              <a:ext cx="9139" cy="3355"/>
            </a:xfrm>
            <a:custGeom>
              <a:avLst/>
              <a:gdLst/>
              <a:ahLst/>
              <a:cxnLst/>
              <a:rect l="l" t="t" r="r" b="b"/>
              <a:pathLst>
                <a:path w="286" h="105" extrusionOk="0">
                  <a:moveTo>
                    <a:pt x="20" y="0"/>
                  </a:moveTo>
                  <a:cubicBezTo>
                    <a:pt x="10" y="0"/>
                    <a:pt x="3" y="2"/>
                    <a:pt x="0" y="5"/>
                  </a:cubicBezTo>
                  <a:cubicBezTo>
                    <a:pt x="0" y="5"/>
                    <a:pt x="60" y="41"/>
                    <a:pt x="143" y="64"/>
                  </a:cubicBezTo>
                  <a:cubicBezTo>
                    <a:pt x="197" y="91"/>
                    <a:pt x="250" y="104"/>
                    <a:pt x="274" y="104"/>
                  </a:cubicBezTo>
                  <a:cubicBezTo>
                    <a:pt x="282" y="104"/>
                    <a:pt x="286" y="103"/>
                    <a:pt x="286" y="100"/>
                  </a:cubicBezTo>
                  <a:cubicBezTo>
                    <a:pt x="250" y="64"/>
                    <a:pt x="203" y="41"/>
                    <a:pt x="155" y="29"/>
                  </a:cubicBezTo>
                  <a:cubicBezTo>
                    <a:pt x="94" y="11"/>
                    <a:pt x="46" y="0"/>
                    <a:pt x="2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758;p71"/>
            <p:cNvSpPr/>
            <p:nvPr/>
          </p:nvSpPr>
          <p:spPr>
            <a:xfrm>
              <a:off x="4354905" y="4085854"/>
              <a:ext cx="8404" cy="1310"/>
            </a:xfrm>
            <a:custGeom>
              <a:avLst/>
              <a:gdLst/>
              <a:ahLst/>
              <a:cxnLst/>
              <a:rect l="l" t="t" r="r" b="b"/>
              <a:pathLst>
                <a:path w="263" h="41" extrusionOk="0">
                  <a:moveTo>
                    <a:pt x="131" y="0"/>
                  </a:moveTo>
                  <a:cubicBezTo>
                    <a:pt x="60" y="0"/>
                    <a:pt x="0" y="0"/>
                    <a:pt x="0" y="12"/>
                  </a:cubicBezTo>
                  <a:cubicBezTo>
                    <a:pt x="0" y="24"/>
                    <a:pt x="60" y="36"/>
                    <a:pt x="131" y="36"/>
                  </a:cubicBezTo>
                  <a:cubicBezTo>
                    <a:pt x="152" y="39"/>
                    <a:pt x="172" y="41"/>
                    <a:pt x="190" y="41"/>
                  </a:cubicBezTo>
                  <a:cubicBezTo>
                    <a:pt x="232" y="41"/>
                    <a:pt x="262" y="33"/>
                    <a:pt x="262" y="24"/>
                  </a:cubicBezTo>
                  <a:cubicBezTo>
                    <a:pt x="214" y="12"/>
                    <a:pt x="179" y="0"/>
                    <a:pt x="13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759;p71"/>
            <p:cNvSpPr/>
            <p:nvPr/>
          </p:nvSpPr>
          <p:spPr>
            <a:xfrm>
              <a:off x="4353371" y="4076268"/>
              <a:ext cx="8021" cy="6615"/>
            </a:xfrm>
            <a:custGeom>
              <a:avLst/>
              <a:gdLst/>
              <a:ahLst/>
              <a:cxnLst/>
              <a:rect l="l" t="t" r="r" b="b"/>
              <a:pathLst>
                <a:path w="251" h="207" extrusionOk="0">
                  <a:moveTo>
                    <a:pt x="245" y="1"/>
                  </a:moveTo>
                  <a:cubicBezTo>
                    <a:pt x="226" y="1"/>
                    <a:pt x="173" y="43"/>
                    <a:pt x="120" y="86"/>
                  </a:cubicBezTo>
                  <a:cubicBezTo>
                    <a:pt x="48" y="146"/>
                    <a:pt x="1" y="193"/>
                    <a:pt x="1" y="205"/>
                  </a:cubicBezTo>
                  <a:cubicBezTo>
                    <a:pt x="2" y="206"/>
                    <a:pt x="4" y="207"/>
                    <a:pt x="6" y="207"/>
                  </a:cubicBezTo>
                  <a:cubicBezTo>
                    <a:pt x="25" y="207"/>
                    <a:pt x="78" y="164"/>
                    <a:pt x="131" y="122"/>
                  </a:cubicBezTo>
                  <a:cubicBezTo>
                    <a:pt x="203" y="62"/>
                    <a:pt x="251" y="3"/>
                    <a:pt x="251" y="3"/>
                  </a:cubicBezTo>
                  <a:cubicBezTo>
                    <a:pt x="249" y="1"/>
                    <a:pt x="247" y="1"/>
                    <a:pt x="24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760;p71"/>
            <p:cNvSpPr/>
            <p:nvPr/>
          </p:nvSpPr>
          <p:spPr>
            <a:xfrm>
              <a:off x="4349952" y="4070197"/>
              <a:ext cx="8788" cy="8085"/>
            </a:xfrm>
            <a:custGeom>
              <a:avLst/>
              <a:gdLst/>
              <a:ahLst/>
              <a:cxnLst/>
              <a:rect l="l" t="t" r="r" b="b"/>
              <a:pathLst>
                <a:path w="275" h="253" extrusionOk="0">
                  <a:moveTo>
                    <a:pt x="271" y="1"/>
                  </a:moveTo>
                  <a:cubicBezTo>
                    <a:pt x="255" y="1"/>
                    <a:pt x="209" y="66"/>
                    <a:pt x="143" y="121"/>
                  </a:cubicBezTo>
                  <a:cubicBezTo>
                    <a:pt x="72" y="193"/>
                    <a:pt x="0" y="240"/>
                    <a:pt x="0" y="252"/>
                  </a:cubicBezTo>
                  <a:cubicBezTo>
                    <a:pt x="119" y="205"/>
                    <a:pt x="227" y="121"/>
                    <a:pt x="274" y="2"/>
                  </a:cubicBezTo>
                  <a:cubicBezTo>
                    <a:pt x="273" y="1"/>
                    <a:pt x="272" y="1"/>
                    <a:pt x="27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761;p71"/>
            <p:cNvSpPr/>
            <p:nvPr/>
          </p:nvSpPr>
          <p:spPr>
            <a:xfrm>
              <a:off x="4332824" y="4088635"/>
              <a:ext cx="19045" cy="9810"/>
            </a:xfrm>
            <a:custGeom>
              <a:avLst/>
              <a:gdLst/>
              <a:ahLst/>
              <a:cxnLst/>
              <a:rect l="l" t="t" r="r" b="b"/>
              <a:pathLst>
                <a:path w="596" h="307" extrusionOk="0">
                  <a:moveTo>
                    <a:pt x="360" y="28"/>
                  </a:moveTo>
                  <a:cubicBezTo>
                    <a:pt x="379" y="28"/>
                    <a:pt x="398" y="29"/>
                    <a:pt x="417" y="32"/>
                  </a:cubicBezTo>
                  <a:cubicBezTo>
                    <a:pt x="456" y="48"/>
                    <a:pt x="494" y="63"/>
                    <a:pt x="533" y="82"/>
                  </a:cubicBezTo>
                  <a:lnTo>
                    <a:pt x="533" y="82"/>
                  </a:lnTo>
                  <a:cubicBezTo>
                    <a:pt x="505" y="100"/>
                    <a:pt x="466" y="124"/>
                    <a:pt x="417" y="151"/>
                  </a:cubicBezTo>
                  <a:cubicBezTo>
                    <a:pt x="346" y="187"/>
                    <a:pt x="286" y="211"/>
                    <a:pt x="215" y="235"/>
                  </a:cubicBezTo>
                  <a:cubicBezTo>
                    <a:pt x="179" y="247"/>
                    <a:pt x="143" y="259"/>
                    <a:pt x="108" y="270"/>
                  </a:cubicBezTo>
                  <a:cubicBezTo>
                    <a:pt x="60" y="270"/>
                    <a:pt x="36" y="247"/>
                    <a:pt x="36" y="211"/>
                  </a:cubicBezTo>
                  <a:cubicBezTo>
                    <a:pt x="72" y="140"/>
                    <a:pt x="132" y="80"/>
                    <a:pt x="215" y="56"/>
                  </a:cubicBezTo>
                  <a:cubicBezTo>
                    <a:pt x="258" y="39"/>
                    <a:pt x="308" y="28"/>
                    <a:pt x="360" y="28"/>
                  </a:cubicBezTo>
                  <a:close/>
                  <a:moveTo>
                    <a:pt x="351" y="0"/>
                  </a:moveTo>
                  <a:cubicBezTo>
                    <a:pt x="210" y="0"/>
                    <a:pt x="73" y="80"/>
                    <a:pt x="12" y="211"/>
                  </a:cubicBezTo>
                  <a:cubicBezTo>
                    <a:pt x="1" y="235"/>
                    <a:pt x="12" y="270"/>
                    <a:pt x="36" y="282"/>
                  </a:cubicBezTo>
                  <a:cubicBezTo>
                    <a:pt x="60" y="306"/>
                    <a:pt x="84" y="306"/>
                    <a:pt x="120" y="306"/>
                  </a:cubicBezTo>
                  <a:cubicBezTo>
                    <a:pt x="155" y="294"/>
                    <a:pt x="203" y="282"/>
                    <a:pt x="239" y="270"/>
                  </a:cubicBezTo>
                  <a:cubicBezTo>
                    <a:pt x="310" y="247"/>
                    <a:pt x="370" y="211"/>
                    <a:pt x="429" y="175"/>
                  </a:cubicBezTo>
                  <a:cubicBezTo>
                    <a:pt x="473" y="149"/>
                    <a:pt x="517" y="122"/>
                    <a:pt x="552" y="91"/>
                  </a:cubicBezTo>
                  <a:lnTo>
                    <a:pt x="552" y="91"/>
                  </a:lnTo>
                  <a:cubicBezTo>
                    <a:pt x="566" y="99"/>
                    <a:pt x="581" y="107"/>
                    <a:pt x="596" y="116"/>
                  </a:cubicBezTo>
                  <a:cubicBezTo>
                    <a:pt x="596" y="116"/>
                    <a:pt x="585" y="93"/>
                    <a:pt x="562" y="81"/>
                  </a:cubicBezTo>
                  <a:lnTo>
                    <a:pt x="562" y="81"/>
                  </a:lnTo>
                  <a:cubicBezTo>
                    <a:pt x="570" y="73"/>
                    <a:pt x="577" y="65"/>
                    <a:pt x="584" y="56"/>
                  </a:cubicBezTo>
                  <a:cubicBezTo>
                    <a:pt x="584" y="55"/>
                    <a:pt x="583" y="54"/>
                    <a:pt x="582" y="54"/>
                  </a:cubicBezTo>
                  <a:cubicBezTo>
                    <a:pt x="578" y="54"/>
                    <a:pt x="567" y="60"/>
                    <a:pt x="551" y="71"/>
                  </a:cubicBezTo>
                  <a:lnTo>
                    <a:pt x="551" y="71"/>
                  </a:lnTo>
                  <a:cubicBezTo>
                    <a:pt x="516" y="40"/>
                    <a:pt x="473" y="19"/>
                    <a:pt x="429" y="9"/>
                  </a:cubicBezTo>
                  <a:cubicBezTo>
                    <a:pt x="403" y="3"/>
                    <a:pt x="377" y="0"/>
                    <a:pt x="35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762;p71"/>
            <p:cNvSpPr/>
            <p:nvPr/>
          </p:nvSpPr>
          <p:spPr>
            <a:xfrm>
              <a:off x="4345383" y="4077866"/>
              <a:ext cx="6870" cy="13709"/>
            </a:xfrm>
            <a:custGeom>
              <a:avLst/>
              <a:gdLst/>
              <a:ahLst/>
              <a:cxnLst/>
              <a:rect l="l" t="t" r="r" b="b"/>
              <a:pathLst>
                <a:path w="215" h="429" extrusionOk="0">
                  <a:moveTo>
                    <a:pt x="122" y="0"/>
                  </a:moveTo>
                  <a:cubicBezTo>
                    <a:pt x="109" y="0"/>
                    <a:pt x="96" y="4"/>
                    <a:pt x="84" y="12"/>
                  </a:cubicBezTo>
                  <a:cubicBezTo>
                    <a:pt x="24" y="60"/>
                    <a:pt x="0" y="119"/>
                    <a:pt x="12" y="191"/>
                  </a:cubicBezTo>
                  <a:cubicBezTo>
                    <a:pt x="12" y="238"/>
                    <a:pt x="36" y="298"/>
                    <a:pt x="60" y="334"/>
                  </a:cubicBezTo>
                  <a:cubicBezTo>
                    <a:pt x="108" y="417"/>
                    <a:pt x="167" y="429"/>
                    <a:pt x="167" y="429"/>
                  </a:cubicBezTo>
                  <a:cubicBezTo>
                    <a:pt x="131" y="393"/>
                    <a:pt x="108" y="357"/>
                    <a:pt x="96" y="322"/>
                  </a:cubicBezTo>
                  <a:cubicBezTo>
                    <a:pt x="72" y="286"/>
                    <a:pt x="60" y="238"/>
                    <a:pt x="60" y="191"/>
                  </a:cubicBezTo>
                  <a:cubicBezTo>
                    <a:pt x="48" y="131"/>
                    <a:pt x="72" y="84"/>
                    <a:pt x="108" y="48"/>
                  </a:cubicBezTo>
                  <a:cubicBezTo>
                    <a:pt x="114" y="41"/>
                    <a:pt x="121" y="38"/>
                    <a:pt x="128" y="38"/>
                  </a:cubicBezTo>
                  <a:cubicBezTo>
                    <a:pt x="159" y="38"/>
                    <a:pt x="191" y="95"/>
                    <a:pt x="191" y="143"/>
                  </a:cubicBezTo>
                  <a:cubicBezTo>
                    <a:pt x="191" y="191"/>
                    <a:pt x="191" y="238"/>
                    <a:pt x="191" y="286"/>
                  </a:cubicBezTo>
                  <a:cubicBezTo>
                    <a:pt x="167" y="369"/>
                    <a:pt x="167" y="417"/>
                    <a:pt x="167" y="417"/>
                  </a:cubicBezTo>
                  <a:cubicBezTo>
                    <a:pt x="191" y="381"/>
                    <a:pt x="215" y="334"/>
                    <a:pt x="215" y="286"/>
                  </a:cubicBezTo>
                  <a:cubicBezTo>
                    <a:pt x="215" y="238"/>
                    <a:pt x="215" y="179"/>
                    <a:pt x="215" y="131"/>
                  </a:cubicBezTo>
                  <a:cubicBezTo>
                    <a:pt x="215" y="107"/>
                    <a:pt x="203" y="72"/>
                    <a:pt x="179" y="48"/>
                  </a:cubicBezTo>
                  <a:cubicBezTo>
                    <a:pt x="171" y="16"/>
                    <a:pt x="147" y="0"/>
                    <a:pt x="12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763;p71"/>
            <p:cNvSpPr/>
            <p:nvPr/>
          </p:nvSpPr>
          <p:spPr>
            <a:xfrm>
              <a:off x="4412712" y="4020411"/>
              <a:ext cx="17160" cy="43395"/>
            </a:xfrm>
            <a:custGeom>
              <a:avLst/>
              <a:gdLst/>
              <a:ahLst/>
              <a:cxnLst/>
              <a:rect l="l" t="t" r="r" b="b"/>
              <a:pathLst>
                <a:path w="537" h="1358" extrusionOk="0">
                  <a:moveTo>
                    <a:pt x="537" y="0"/>
                  </a:moveTo>
                  <a:lnTo>
                    <a:pt x="537" y="0"/>
                  </a:lnTo>
                  <a:cubicBezTo>
                    <a:pt x="513" y="12"/>
                    <a:pt x="489" y="24"/>
                    <a:pt x="477" y="36"/>
                  </a:cubicBezTo>
                  <a:cubicBezTo>
                    <a:pt x="430" y="60"/>
                    <a:pt x="382" y="96"/>
                    <a:pt x="346" y="131"/>
                  </a:cubicBezTo>
                  <a:cubicBezTo>
                    <a:pt x="203" y="262"/>
                    <a:pt x="108" y="429"/>
                    <a:pt x="60" y="608"/>
                  </a:cubicBezTo>
                  <a:cubicBezTo>
                    <a:pt x="25" y="798"/>
                    <a:pt x="37" y="989"/>
                    <a:pt x="96" y="1167"/>
                  </a:cubicBezTo>
                  <a:cubicBezTo>
                    <a:pt x="120" y="1215"/>
                    <a:pt x="144" y="1262"/>
                    <a:pt x="179" y="1310"/>
                  </a:cubicBezTo>
                  <a:cubicBezTo>
                    <a:pt x="203" y="1346"/>
                    <a:pt x="215" y="1358"/>
                    <a:pt x="215" y="1358"/>
                  </a:cubicBezTo>
                  <a:cubicBezTo>
                    <a:pt x="227" y="1358"/>
                    <a:pt x="168" y="1286"/>
                    <a:pt x="120" y="1155"/>
                  </a:cubicBezTo>
                  <a:cubicBezTo>
                    <a:pt x="1" y="798"/>
                    <a:pt x="96" y="417"/>
                    <a:pt x="358" y="155"/>
                  </a:cubicBezTo>
                  <a:cubicBezTo>
                    <a:pt x="453" y="48"/>
                    <a:pt x="537" y="0"/>
                    <a:pt x="53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764;p71"/>
            <p:cNvSpPr/>
            <p:nvPr/>
          </p:nvSpPr>
          <p:spPr>
            <a:xfrm>
              <a:off x="4396351" y="3994911"/>
              <a:ext cx="25532" cy="31252"/>
            </a:xfrm>
            <a:custGeom>
              <a:avLst/>
              <a:gdLst/>
              <a:ahLst/>
              <a:cxnLst/>
              <a:rect l="l" t="t" r="r" b="b"/>
              <a:pathLst>
                <a:path w="799" h="978" extrusionOk="0">
                  <a:moveTo>
                    <a:pt x="1" y="1"/>
                  </a:moveTo>
                  <a:lnTo>
                    <a:pt x="1" y="1"/>
                  </a:lnTo>
                  <a:cubicBezTo>
                    <a:pt x="120" y="179"/>
                    <a:pt x="251" y="346"/>
                    <a:pt x="382" y="501"/>
                  </a:cubicBezTo>
                  <a:cubicBezTo>
                    <a:pt x="513" y="667"/>
                    <a:pt x="656" y="834"/>
                    <a:pt x="799" y="977"/>
                  </a:cubicBezTo>
                  <a:cubicBezTo>
                    <a:pt x="799" y="977"/>
                    <a:pt x="632" y="751"/>
                    <a:pt x="418" y="477"/>
                  </a:cubicBezTo>
                  <a:cubicBezTo>
                    <a:pt x="287" y="310"/>
                    <a:pt x="144" y="155"/>
                    <a:pt x="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765;p71"/>
            <p:cNvSpPr/>
            <p:nvPr/>
          </p:nvSpPr>
          <p:spPr>
            <a:xfrm>
              <a:off x="4381907" y="4064509"/>
              <a:ext cx="22464" cy="17959"/>
            </a:xfrm>
            <a:custGeom>
              <a:avLst/>
              <a:gdLst/>
              <a:ahLst/>
              <a:cxnLst/>
              <a:rect l="l" t="t" r="r" b="b"/>
              <a:pathLst>
                <a:path w="703" h="562" extrusionOk="0">
                  <a:moveTo>
                    <a:pt x="701" y="1"/>
                  </a:moveTo>
                  <a:cubicBezTo>
                    <a:pt x="680" y="1"/>
                    <a:pt x="541" y="139"/>
                    <a:pt x="358" y="287"/>
                  </a:cubicBezTo>
                  <a:cubicBezTo>
                    <a:pt x="155" y="442"/>
                    <a:pt x="0" y="561"/>
                    <a:pt x="0" y="561"/>
                  </a:cubicBezTo>
                  <a:cubicBezTo>
                    <a:pt x="131" y="502"/>
                    <a:pt x="262" y="418"/>
                    <a:pt x="370" y="311"/>
                  </a:cubicBezTo>
                  <a:cubicBezTo>
                    <a:pt x="501" y="228"/>
                    <a:pt x="608" y="121"/>
                    <a:pt x="703" y="2"/>
                  </a:cubicBezTo>
                  <a:cubicBezTo>
                    <a:pt x="702" y="1"/>
                    <a:pt x="702" y="1"/>
                    <a:pt x="70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766;p71"/>
            <p:cNvSpPr/>
            <p:nvPr/>
          </p:nvSpPr>
          <p:spPr>
            <a:xfrm>
              <a:off x="4418432" y="4052749"/>
              <a:ext cx="2684" cy="5816"/>
            </a:xfrm>
            <a:custGeom>
              <a:avLst/>
              <a:gdLst/>
              <a:ahLst/>
              <a:cxnLst/>
              <a:rect l="l" t="t" r="r" b="b"/>
              <a:pathLst>
                <a:path w="84" h="182" extrusionOk="0">
                  <a:moveTo>
                    <a:pt x="24" y="0"/>
                  </a:moveTo>
                  <a:cubicBezTo>
                    <a:pt x="24" y="0"/>
                    <a:pt x="0" y="36"/>
                    <a:pt x="12" y="96"/>
                  </a:cubicBezTo>
                  <a:cubicBezTo>
                    <a:pt x="33" y="148"/>
                    <a:pt x="54" y="181"/>
                    <a:pt x="67" y="181"/>
                  </a:cubicBezTo>
                  <a:cubicBezTo>
                    <a:pt x="69" y="181"/>
                    <a:pt x="70" y="181"/>
                    <a:pt x="72" y="179"/>
                  </a:cubicBezTo>
                  <a:cubicBezTo>
                    <a:pt x="84" y="179"/>
                    <a:pt x="60" y="143"/>
                    <a:pt x="48" y="84"/>
                  </a:cubicBezTo>
                  <a:cubicBezTo>
                    <a:pt x="36" y="36"/>
                    <a:pt x="36" y="0"/>
                    <a:pt x="2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767;p71"/>
            <p:cNvSpPr/>
            <p:nvPr/>
          </p:nvSpPr>
          <p:spPr>
            <a:xfrm>
              <a:off x="4418048" y="4040958"/>
              <a:ext cx="1949" cy="5368"/>
            </a:xfrm>
            <a:custGeom>
              <a:avLst/>
              <a:gdLst/>
              <a:ahLst/>
              <a:cxnLst/>
              <a:rect l="l" t="t" r="r" b="b"/>
              <a:pathLst>
                <a:path w="61" h="168" extrusionOk="0">
                  <a:moveTo>
                    <a:pt x="48" y="0"/>
                  </a:moveTo>
                  <a:cubicBezTo>
                    <a:pt x="36" y="0"/>
                    <a:pt x="12" y="36"/>
                    <a:pt x="1" y="84"/>
                  </a:cubicBezTo>
                  <a:cubicBezTo>
                    <a:pt x="1" y="131"/>
                    <a:pt x="1" y="167"/>
                    <a:pt x="12" y="167"/>
                  </a:cubicBezTo>
                  <a:cubicBezTo>
                    <a:pt x="24" y="167"/>
                    <a:pt x="24" y="131"/>
                    <a:pt x="48" y="84"/>
                  </a:cubicBezTo>
                  <a:cubicBezTo>
                    <a:pt x="60" y="48"/>
                    <a:pt x="48" y="0"/>
                    <a:pt x="4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768;p71"/>
            <p:cNvSpPr/>
            <p:nvPr/>
          </p:nvSpPr>
          <p:spPr>
            <a:xfrm>
              <a:off x="4421084" y="4031307"/>
              <a:ext cx="3835" cy="5113"/>
            </a:xfrm>
            <a:custGeom>
              <a:avLst/>
              <a:gdLst/>
              <a:ahLst/>
              <a:cxnLst/>
              <a:rect l="l" t="t" r="r" b="b"/>
              <a:pathLst>
                <a:path w="120" h="160" extrusionOk="0">
                  <a:moveTo>
                    <a:pt x="113" y="1"/>
                  </a:moveTo>
                  <a:cubicBezTo>
                    <a:pt x="99" y="1"/>
                    <a:pt x="64" y="18"/>
                    <a:pt x="37" y="64"/>
                  </a:cubicBezTo>
                  <a:cubicBezTo>
                    <a:pt x="1" y="112"/>
                    <a:pt x="13" y="159"/>
                    <a:pt x="25" y="159"/>
                  </a:cubicBezTo>
                  <a:cubicBezTo>
                    <a:pt x="37" y="159"/>
                    <a:pt x="48" y="124"/>
                    <a:pt x="72" y="76"/>
                  </a:cubicBezTo>
                  <a:cubicBezTo>
                    <a:pt x="96" y="40"/>
                    <a:pt x="120" y="5"/>
                    <a:pt x="120" y="5"/>
                  </a:cubicBezTo>
                  <a:cubicBezTo>
                    <a:pt x="120" y="2"/>
                    <a:pt x="117" y="1"/>
                    <a:pt x="11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769;p71"/>
            <p:cNvSpPr/>
            <p:nvPr/>
          </p:nvSpPr>
          <p:spPr>
            <a:xfrm>
              <a:off x="4427954" y="4025364"/>
              <a:ext cx="1534" cy="2780"/>
            </a:xfrm>
            <a:custGeom>
              <a:avLst/>
              <a:gdLst/>
              <a:ahLst/>
              <a:cxnLst/>
              <a:rect l="l" t="t" r="r" b="b"/>
              <a:pathLst>
                <a:path w="48" h="87" extrusionOk="0">
                  <a:moveTo>
                    <a:pt x="48" y="0"/>
                  </a:moveTo>
                  <a:cubicBezTo>
                    <a:pt x="36" y="0"/>
                    <a:pt x="12" y="12"/>
                    <a:pt x="12" y="36"/>
                  </a:cubicBezTo>
                  <a:cubicBezTo>
                    <a:pt x="12" y="60"/>
                    <a:pt x="0" y="84"/>
                    <a:pt x="12" y="84"/>
                  </a:cubicBezTo>
                  <a:cubicBezTo>
                    <a:pt x="12" y="86"/>
                    <a:pt x="13" y="87"/>
                    <a:pt x="15" y="87"/>
                  </a:cubicBezTo>
                  <a:cubicBezTo>
                    <a:pt x="24" y="87"/>
                    <a:pt x="48" y="67"/>
                    <a:pt x="48" y="48"/>
                  </a:cubicBezTo>
                  <a:lnTo>
                    <a:pt x="48"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770;p71"/>
            <p:cNvSpPr/>
            <p:nvPr/>
          </p:nvSpPr>
          <p:spPr>
            <a:xfrm>
              <a:off x="4343114" y="4013189"/>
              <a:ext cx="84872" cy="65092"/>
            </a:xfrm>
            <a:custGeom>
              <a:avLst/>
              <a:gdLst/>
              <a:ahLst/>
              <a:cxnLst/>
              <a:rect l="l" t="t" r="r" b="b"/>
              <a:pathLst>
                <a:path w="2656" h="2037" extrusionOk="0">
                  <a:moveTo>
                    <a:pt x="2560" y="0"/>
                  </a:moveTo>
                  <a:lnTo>
                    <a:pt x="0" y="1739"/>
                  </a:lnTo>
                  <a:lnTo>
                    <a:pt x="214" y="2036"/>
                  </a:lnTo>
                  <a:lnTo>
                    <a:pt x="2655" y="167"/>
                  </a:lnTo>
                  <a:lnTo>
                    <a:pt x="25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771;p71"/>
            <p:cNvSpPr/>
            <p:nvPr/>
          </p:nvSpPr>
          <p:spPr>
            <a:xfrm>
              <a:off x="3918879" y="4074063"/>
              <a:ext cx="181888" cy="80143"/>
            </a:xfrm>
            <a:custGeom>
              <a:avLst/>
              <a:gdLst/>
              <a:ahLst/>
              <a:cxnLst/>
              <a:rect l="l" t="t" r="r" b="b"/>
              <a:pathLst>
                <a:path w="5692" h="2508" extrusionOk="0">
                  <a:moveTo>
                    <a:pt x="5668" y="0"/>
                  </a:moveTo>
                  <a:lnTo>
                    <a:pt x="2596" y="12"/>
                  </a:lnTo>
                  <a:lnTo>
                    <a:pt x="2596" y="1643"/>
                  </a:lnTo>
                  <a:cubicBezTo>
                    <a:pt x="2596" y="1643"/>
                    <a:pt x="1" y="2239"/>
                    <a:pt x="620" y="2429"/>
                  </a:cubicBezTo>
                  <a:cubicBezTo>
                    <a:pt x="819" y="2487"/>
                    <a:pt x="1369" y="2508"/>
                    <a:pt x="2037" y="2508"/>
                  </a:cubicBezTo>
                  <a:cubicBezTo>
                    <a:pt x="3284" y="2508"/>
                    <a:pt x="4943" y="2436"/>
                    <a:pt x="5501" y="2405"/>
                  </a:cubicBezTo>
                  <a:lnTo>
                    <a:pt x="5692" y="2393"/>
                  </a:lnTo>
                  <a:lnTo>
                    <a:pt x="566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772;p71"/>
            <p:cNvSpPr/>
            <p:nvPr/>
          </p:nvSpPr>
          <p:spPr>
            <a:xfrm>
              <a:off x="3932205" y="4137206"/>
              <a:ext cx="168563" cy="16649"/>
            </a:xfrm>
            <a:custGeom>
              <a:avLst/>
              <a:gdLst/>
              <a:ahLst/>
              <a:cxnLst/>
              <a:rect l="l" t="t" r="r" b="b"/>
              <a:pathLst>
                <a:path w="5275" h="521" extrusionOk="0">
                  <a:moveTo>
                    <a:pt x="905" y="1"/>
                  </a:moveTo>
                  <a:cubicBezTo>
                    <a:pt x="905" y="1"/>
                    <a:pt x="0" y="274"/>
                    <a:pt x="107" y="417"/>
                  </a:cubicBezTo>
                  <a:cubicBezTo>
                    <a:pt x="166" y="487"/>
                    <a:pt x="1033" y="520"/>
                    <a:pt x="2085" y="520"/>
                  </a:cubicBezTo>
                  <a:cubicBezTo>
                    <a:pt x="3184" y="520"/>
                    <a:pt x="4484" y="484"/>
                    <a:pt x="5275" y="417"/>
                  </a:cubicBezTo>
                  <a:lnTo>
                    <a:pt x="5275" y="346"/>
                  </a:lnTo>
                  <a:lnTo>
                    <a:pt x="1191" y="405"/>
                  </a:lnTo>
                  <a:cubicBezTo>
                    <a:pt x="1191" y="405"/>
                    <a:pt x="1084" y="13"/>
                    <a:pt x="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773;p71"/>
            <p:cNvSpPr/>
            <p:nvPr/>
          </p:nvSpPr>
          <p:spPr>
            <a:xfrm>
              <a:off x="3942079" y="4147879"/>
              <a:ext cx="160222" cy="2684"/>
            </a:xfrm>
            <a:custGeom>
              <a:avLst/>
              <a:gdLst/>
              <a:ahLst/>
              <a:cxnLst/>
              <a:rect l="l" t="t" r="r" b="b"/>
              <a:pathLst>
                <a:path w="5014" h="84" extrusionOk="0">
                  <a:moveTo>
                    <a:pt x="4799" y="0"/>
                  </a:moveTo>
                  <a:lnTo>
                    <a:pt x="4239" y="24"/>
                  </a:lnTo>
                  <a:cubicBezTo>
                    <a:pt x="3775" y="36"/>
                    <a:pt x="3120" y="48"/>
                    <a:pt x="2406" y="48"/>
                  </a:cubicBezTo>
                  <a:cubicBezTo>
                    <a:pt x="1692" y="48"/>
                    <a:pt x="1037" y="36"/>
                    <a:pt x="560" y="36"/>
                  </a:cubicBezTo>
                  <a:lnTo>
                    <a:pt x="1" y="36"/>
                  </a:lnTo>
                  <a:lnTo>
                    <a:pt x="560" y="60"/>
                  </a:lnTo>
                  <a:cubicBezTo>
                    <a:pt x="1037" y="83"/>
                    <a:pt x="1692" y="83"/>
                    <a:pt x="2406" y="83"/>
                  </a:cubicBezTo>
                  <a:cubicBezTo>
                    <a:pt x="3120" y="71"/>
                    <a:pt x="3775" y="60"/>
                    <a:pt x="4251" y="36"/>
                  </a:cubicBezTo>
                  <a:lnTo>
                    <a:pt x="4799" y="12"/>
                  </a:lnTo>
                  <a:lnTo>
                    <a:pt x="5013" y="12"/>
                  </a:lnTo>
                  <a:lnTo>
                    <a:pt x="5013"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774;p71"/>
            <p:cNvSpPr/>
            <p:nvPr/>
          </p:nvSpPr>
          <p:spPr>
            <a:xfrm>
              <a:off x="3960740" y="4136439"/>
              <a:ext cx="9523" cy="14891"/>
            </a:xfrm>
            <a:custGeom>
              <a:avLst/>
              <a:gdLst/>
              <a:ahLst/>
              <a:cxnLst/>
              <a:rect l="l" t="t" r="r" b="b"/>
              <a:pathLst>
                <a:path w="298" h="466" extrusionOk="0">
                  <a:moveTo>
                    <a:pt x="0" y="1"/>
                  </a:moveTo>
                  <a:cubicBezTo>
                    <a:pt x="72" y="60"/>
                    <a:pt x="131" y="132"/>
                    <a:pt x="179" y="203"/>
                  </a:cubicBezTo>
                  <a:cubicBezTo>
                    <a:pt x="226" y="287"/>
                    <a:pt x="262" y="382"/>
                    <a:pt x="286" y="465"/>
                  </a:cubicBezTo>
                  <a:cubicBezTo>
                    <a:pt x="298" y="370"/>
                    <a:pt x="274" y="275"/>
                    <a:pt x="215" y="191"/>
                  </a:cubicBezTo>
                  <a:cubicBezTo>
                    <a:pt x="167" y="108"/>
                    <a:pt x="96" y="37"/>
                    <a:pt x="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775;p71"/>
            <p:cNvSpPr/>
            <p:nvPr/>
          </p:nvSpPr>
          <p:spPr>
            <a:xfrm>
              <a:off x="3993462" y="4128451"/>
              <a:ext cx="5720" cy="8404"/>
            </a:xfrm>
            <a:custGeom>
              <a:avLst/>
              <a:gdLst/>
              <a:ahLst/>
              <a:cxnLst/>
              <a:rect l="l" t="t" r="r" b="b"/>
              <a:pathLst>
                <a:path w="179" h="263" extrusionOk="0">
                  <a:moveTo>
                    <a:pt x="12" y="1"/>
                  </a:moveTo>
                  <a:cubicBezTo>
                    <a:pt x="0" y="13"/>
                    <a:pt x="24" y="72"/>
                    <a:pt x="72" y="144"/>
                  </a:cubicBezTo>
                  <a:cubicBezTo>
                    <a:pt x="119" y="215"/>
                    <a:pt x="167" y="263"/>
                    <a:pt x="167" y="263"/>
                  </a:cubicBezTo>
                  <a:cubicBezTo>
                    <a:pt x="179" y="251"/>
                    <a:pt x="155" y="191"/>
                    <a:pt x="107" y="120"/>
                  </a:cubicBezTo>
                  <a:cubicBezTo>
                    <a:pt x="60" y="48"/>
                    <a:pt x="12" y="1"/>
                    <a:pt x="1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776;p71"/>
            <p:cNvSpPr/>
            <p:nvPr/>
          </p:nvSpPr>
          <p:spPr>
            <a:xfrm>
              <a:off x="4000301" y="4126853"/>
              <a:ext cx="6870" cy="5432"/>
            </a:xfrm>
            <a:custGeom>
              <a:avLst/>
              <a:gdLst/>
              <a:ahLst/>
              <a:cxnLst/>
              <a:rect l="l" t="t" r="r" b="b"/>
              <a:pathLst>
                <a:path w="215" h="170" extrusionOk="0">
                  <a:moveTo>
                    <a:pt x="15" y="1"/>
                  </a:moveTo>
                  <a:cubicBezTo>
                    <a:pt x="13" y="1"/>
                    <a:pt x="12" y="2"/>
                    <a:pt x="12" y="3"/>
                  </a:cubicBezTo>
                  <a:cubicBezTo>
                    <a:pt x="1" y="15"/>
                    <a:pt x="36" y="51"/>
                    <a:pt x="96" y="98"/>
                  </a:cubicBezTo>
                  <a:cubicBezTo>
                    <a:pt x="143" y="146"/>
                    <a:pt x="203" y="170"/>
                    <a:pt x="203" y="170"/>
                  </a:cubicBezTo>
                  <a:cubicBezTo>
                    <a:pt x="215" y="170"/>
                    <a:pt x="179" y="122"/>
                    <a:pt x="120" y="75"/>
                  </a:cubicBezTo>
                  <a:cubicBezTo>
                    <a:pt x="78" y="33"/>
                    <a:pt x="28" y="1"/>
                    <a:pt x="1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777;p71"/>
            <p:cNvSpPr/>
            <p:nvPr/>
          </p:nvSpPr>
          <p:spPr>
            <a:xfrm>
              <a:off x="4001451" y="4122603"/>
              <a:ext cx="10290" cy="1310"/>
            </a:xfrm>
            <a:custGeom>
              <a:avLst/>
              <a:gdLst/>
              <a:ahLst/>
              <a:cxnLst/>
              <a:rect l="l" t="t" r="r" b="b"/>
              <a:pathLst>
                <a:path w="322" h="41" extrusionOk="0">
                  <a:moveTo>
                    <a:pt x="117" y="0"/>
                  </a:moveTo>
                  <a:cubicBezTo>
                    <a:pt x="78" y="0"/>
                    <a:pt x="42" y="9"/>
                    <a:pt x="0" y="17"/>
                  </a:cubicBezTo>
                  <a:cubicBezTo>
                    <a:pt x="60" y="41"/>
                    <a:pt x="107" y="41"/>
                    <a:pt x="167" y="41"/>
                  </a:cubicBezTo>
                  <a:cubicBezTo>
                    <a:pt x="215" y="41"/>
                    <a:pt x="274" y="41"/>
                    <a:pt x="322" y="17"/>
                  </a:cubicBezTo>
                  <a:cubicBezTo>
                    <a:pt x="288" y="9"/>
                    <a:pt x="248" y="0"/>
                    <a:pt x="211" y="0"/>
                  </a:cubicBezTo>
                  <a:cubicBezTo>
                    <a:pt x="196" y="0"/>
                    <a:pt x="181" y="2"/>
                    <a:pt x="167" y="5"/>
                  </a:cubicBezTo>
                  <a:cubicBezTo>
                    <a:pt x="149" y="2"/>
                    <a:pt x="133" y="0"/>
                    <a:pt x="11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778;p71"/>
            <p:cNvSpPr/>
            <p:nvPr/>
          </p:nvSpPr>
          <p:spPr>
            <a:xfrm>
              <a:off x="4001834" y="4116659"/>
              <a:ext cx="11823" cy="1789"/>
            </a:xfrm>
            <a:custGeom>
              <a:avLst/>
              <a:gdLst/>
              <a:ahLst/>
              <a:cxnLst/>
              <a:rect l="l" t="t" r="r" b="b"/>
              <a:pathLst>
                <a:path w="370" h="56" extrusionOk="0">
                  <a:moveTo>
                    <a:pt x="369" y="1"/>
                  </a:moveTo>
                  <a:cubicBezTo>
                    <a:pt x="310" y="1"/>
                    <a:pt x="238" y="1"/>
                    <a:pt x="179" y="13"/>
                  </a:cubicBezTo>
                  <a:cubicBezTo>
                    <a:pt x="119" y="13"/>
                    <a:pt x="60" y="25"/>
                    <a:pt x="0" y="25"/>
                  </a:cubicBezTo>
                  <a:cubicBezTo>
                    <a:pt x="38" y="47"/>
                    <a:pt x="76" y="55"/>
                    <a:pt x="116" y="55"/>
                  </a:cubicBezTo>
                  <a:cubicBezTo>
                    <a:pt x="140" y="55"/>
                    <a:pt x="164" y="53"/>
                    <a:pt x="191" y="48"/>
                  </a:cubicBezTo>
                  <a:cubicBezTo>
                    <a:pt x="250" y="48"/>
                    <a:pt x="310" y="36"/>
                    <a:pt x="36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779;p71"/>
            <p:cNvSpPr/>
            <p:nvPr/>
          </p:nvSpPr>
          <p:spPr>
            <a:xfrm>
              <a:off x="3976718" y="4119535"/>
              <a:ext cx="18662" cy="10481"/>
            </a:xfrm>
            <a:custGeom>
              <a:avLst/>
              <a:gdLst/>
              <a:ahLst/>
              <a:cxnLst/>
              <a:rect l="l" t="t" r="r" b="b"/>
              <a:pathLst>
                <a:path w="584" h="328" extrusionOk="0">
                  <a:moveTo>
                    <a:pt x="192" y="32"/>
                  </a:moveTo>
                  <a:cubicBezTo>
                    <a:pt x="224" y="32"/>
                    <a:pt x="256" y="39"/>
                    <a:pt x="286" y="54"/>
                  </a:cubicBezTo>
                  <a:cubicBezTo>
                    <a:pt x="358" y="65"/>
                    <a:pt x="417" y="101"/>
                    <a:pt x="453" y="161"/>
                  </a:cubicBezTo>
                  <a:cubicBezTo>
                    <a:pt x="483" y="191"/>
                    <a:pt x="504" y="226"/>
                    <a:pt x="521" y="263"/>
                  </a:cubicBezTo>
                  <a:lnTo>
                    <a:pt x="521" y="263"/>
                  </a:lnTo>
                  <a:cubicBezTo>
                    <a:pt x="490" y="260"/>
                    <a:pt x="448" y="254"/>
                    <a:pt x="393" y="244"/>
                  </a:cubicBezTo>
                  <a:cubicBezTo>
                    <a:pt x="322" y="232"/>
                    <a:pt x="250" y="220"/>
                    <a:pt x="179" y="196"/>
                  </a:cubicBezTo>
                  <a:cubicBezTo>
                    <a:pt x="143" y="185"/>
                    <a:pt x="107" y="173"/>
                    <a:pt x="72" y="149"/>
                  </a:cubicBezTo>
                  <a:cubicBezTo>
                    <a:pt x="36" y="125"/>
                    <a:pt x="24" y="89"/>
                    <a:pt x="60" y="65"/>
                  </a:cubicBezTo>
                  <a:cubicBezTo>
                    <a:pt x="101" y="45"/>
                    <a:pt x="147" y="32"/>
                    <a:pt x="192" y="32"/>
                  </a:cubicBezTo>
                  <a:close/>
                  <a:moveTo>
                    <a:pt x="201" y="0"/>
                  </a:moveTo>
                  <a:cubicBezTo>
                    <a:pt x="145" y="0"/>
                    <a:pt x="89" y="13"/>
                    <a:pt x="36" y="42"/>
                  </a:cubicBezTo>
                  <a:cubicBezTo>
                    <a:pt x="12" y="54"/>
                    <a:pt x="0" y="89"/>
                    <a:pt x="12" y="113"/>
                  </a:cubicBezTo>
                  <a:cubicBezTo>
                    <a:pt x="12" y="137"/>
                    <a:pt x="36" y="161"/>
                    <a:pt x="60" y="173"/>
                  </a:cubicBezTo>
                  <a:cubicBezTo>
                    <a:pt x="96" y="196"/>
                    <a:pt x="131" y="220"/>
                    <a:pt x="179" y="220"/>
                  </a:cubicBezTo>
                  <a:cubicBezTo>
                    <a:pt x="238" y="244"/>
                    <a:pt x="310" y="268"/>
                    <a:pt x="381" y="268"/>
                  </a:cubicBezTo>
                  <a:cubicBezTo>
                    <a:pt x="417" y="274"/>
                    <a:pt x="453" y="277"/>
                    <a:pt x="487" y="277"/>
                  </a:cubicBezTo>
                  <a:cubicBezTo>
                    <a:pt x="500" y="277"/>
                    <a:pt x="514" y="276"/>
                    <a:pt x="527" y="275"/>
                  </a:cubicBezTo>
                  <a:lnTo>
                    <a:pt x="527" y="275"/>
                  </a:lnTo>
                  <a:cubicBezTo>
                    <a:pt x="534" y="293"/>
                    <a:pt x="541" y="310"/>
                    <a:pt x="548" y="327"/>
                  </a:cubicBezTo>
                  <a:cubicBezTo>
                    <a:pt x="548" y="306"/>
                    <a:pt x="548" y="294"/>
                    <a:pt x="548" y="273"/>
                  </a:cubicBezTo>
                  <a:lnTo>
                    <a:pt x="548" y="273"/>
                  </a:lnTo>
                  <a:cubicBezTo>
                    <a:pt x="560" y="272"/>
                    <a:pt x="572" y="270"/>
                    <a:pt x="584" y="268"/>
                  </a:cubicBezTo>
                  <a:cubicBezTo>
                    <a:pt x="584" y="268"/>
                    <a:pt x="572" y="268"/>
                    <a:pt x="547" y="266"/>
                  </a:cubicBezTo>
                  <a:lnTo>
                    <a:pt x="547" y="266"/>
                  </a:lnTo>
                  <a:cubicBezTo>
                    <a:pt x="535" y="219"/>
                    <a:pt x="512" y="184"/>
                    <a:pt x="488" y="137"/>
                  </a:cubicBezTo>
                  <a:cubicBezTo>
                    <a:pt x="418" y="50"/>
                    <a:pt x="310" y="0"/>
                    <a:pt x="20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780;p71"/>
            <p:cNvSpPr/>
            <p:nvPr/>
          </p:nvSpPr>
          <p:spPr>
            <a:xfrm>
              <a:off x="3992695" y="4116276"/>
              <a:ext cx="9555" cy="12207"/>
            </a:xfrm>
            <a:custGeom>
              <a:avLst/>
              <a:gdLst/>
              <a:ahLst/>
              <a:cxnLst/>
              <a:rect l="l" t="t" r="r" b="b"/>
              <a:pathLst>
                <a:path w="299" h="382" extrusionOk="0">
                  <a:moveTo>
                    <a:pt x="227" y="1"/>
                  </a:moveTo>
                  <a:cubicBezTo>
                    <a:pt x="167" y="1"/>
                    <a:pt x="108" y="48"/>
                    <a:pt x="72" y="96"/>
                  </a:cubicBezTo>
                  <a:cubicBezTo>
                    <a:pt x="36" y="144"/>
                    <a:pt x="24" y="191"/>
                    <a:pt x="12" y="251"/>
                  </a:cubicBezTo>
                  <a:cubicBezTo>
                    <a:pt x="0" y="287"/>
                    <a:pt x="12" y="334"/>
                    <a:pt x="36" y="382"/>
                  </a:cubicBezTo>
                  <a:cubicBezTo>
                    <a:pt x="36" y="334"/>
                    <a:pt x="36" y="298"/>
                    <a:pt x="48" y="251"/>
                  </a:cubicBezTo>
                  <a:cubicBezTo>
                    <a:pt x="60" y="203"/>
                    <a:pt x="72" y="156"/>
                    <a:pt x="108" y="120"/>
                  </a:cubicBezTo>
                  <a:cubicBezTo>
                    <a:pt x="129" y="87"/>
                    <a:pt x="181" y="35"/>
                    <a:pt x="217" y="35"/>
                  </a:cubicBezTo>
                  <a:cubicBezTo>
                    <a:pt x="220" y="35"/>
                    <a:pt x="223" y="35"/>
                    <a:pt x="227" y="37"/>
                  </a:cubicBezTo>
                  <a:cubicBezTo>
                    <a:pt x="274" y="48"/>
                    <a:pt x="262" y="120"/>
                    <a:pt x="227" y="167"/>
                  </a:cubicBezTo>
                  <a:cubicBezTo>
                    <a:pt x="203" y="203"/>
                    <a:pt x="179" y="239"/>
                    <a:pt x="143" y="275"/>
                  </a:cubicBezTo>
                  <a:cubicBezTo>
                    <a:pt x="96" y="346"/>
                    <a:pt x="48" y="370"/>
                    <a:pt x="48" y="382"/>
                  </a:cubicBezTo>
                  <a:cubicBezTo>
                    <a:pt x="60" y="382"/>
                    <a:pt x="108" y="358"/>
                    <a:pt x="167" y="298"/>
                  </a:cubicBezTo>
                  <a:cubicBezTo>
                    <a:pt x="203" y="263"/>
                    <a:pt x="239" y="227"/>
                    <a:pt x="262" y="179"/>
                  </a:cubicBezTo>
                  <a:cubicBezTo>
                    <a:pt x="274" y="156"/>
                    <a:pt x="286" y="120"/>
                    <a:pt x="298" y="96"/>
                  </a:cubicBezTo>
                  <a:lnTo>
                    <a:pt x="298" y="84"/>
                  </a:lnTo>
                  <a:cubicBezTo>
                    <a:pt x="298" y="48"/>
                    <a:pt x="274" y="13"/>
                    <a:pt x="22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781;p71"/>
            <p:cNvSpPr/>
            <p:nvPr/>
          </p:nvSpPr>
          <p:spPr>
            <a:xfrm>
              <a:off x="4065361" y="4120174"/>
              <a:ext cx="34639" cy="28855"/>
            </a:xfrm>
            <a:custGeom>
              <a:avLst/>
              <a:gdLst/>
              <a:ahLst/>
              <a:cxnLst/>
              <a:rect l="l" t="t" r="r" b="b"/>
              <a:pathLst>
                <a:path w="1084" h="903" extrusionOk="0">
                  <a:moveTo>
                    <a:pt x="937" y="1"/>
                  </a:moveTo>
                  <a:cubicBezTo>
                    <a:pt x="908" y="1"/>
                    <a:pt x="882" y="4"/>
                    <a:pt x="858" y="10"/>
                  </a:cubicBezTo>
                  <a:cubicBezTo>
                    <a:pt x="667" y="22"/>
                    <a:pt x="489" y="93"/>
                    <a:pt x="334" y="212"/>
                  </a:cubicBezTo>
                  <a:cubicBezTo>
                    <a:pt x="191" y="331"/>
                    <a:pt x="84" y="498"/>
                    <a:pt x="36" y="677"/>
                  </a:cubicBezTo>
                  <a:cubicBezTo>
                    <a:pt x="12" y="724"/>
                    <a:pt x="0" y="784"/>
                    <a:pt x="0" y="843"/>
                  </a:cubicBezTo>
                  <a:cubicBezTo>
                    <a:pt x="0" y="867"/>
                    <a:pt x="0" y="879"/>
                    <a:pt x="0" y="903"/>
                  </a:cubicBezTo>
                  <a:cubicBezTo>
                    <a:pt x="12" y="831"/>
                    <a:pt x="36" y="760"/>
                    <a:pt x="60" y="688"/>
                  </a:cubicBezTo>
                  <a:cubicBezTo>
                    <a:pt x="120" y="510"/>
                    <a:pt x="227" y="355"/>
                    <a:pt x="370" y="248"/>
                  </a:cubicBezTo>
                  <a:cubicBezTo>
                    <a:pt x="501" y="129"/>
                    <a:pt x="679" y="57"/>
                    <a:pt x="858" y="34"/>
                  </a:cubicBezTo>
                  <a:lnTo>
                    <a:pt x="1084" y="34"/>
                  </a:lnTo>
                  <a:cubicBezTo>
                    <a:pt x="1060" y="22"/>
                    <a:pt x="1048" y="10"/>
                    <a:pt x="1024" y="10"/>
                  </a:cubicBezTo>
                  <a:cubicBezTo>
                    <a:pt x="995" y="4"/>
                    <a:pt x="965" y="1"/>
                    <a:pt x="93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782;p71"/>
            <p:cNvSpPr/>
            <p:nvPr/>
          </p:nvSpPr>
          <p:spPr>
            <a:xfrm>
              <a:off x="4089327" y="4080518"/>
              <a:ext cx="1566" cy="40359"/>
            </a:xfrm>
            <a:custGeom>
              <a:avLst/>
              <a:gdLst/>
              <a:ahLst/>
              <a:cxnLst/>
              <a:rect l="l" t="t" r="r" b="b"/>
              <a:pathLst>
                <a:path w="49" h="1263" extrusionOk="0">
                  <a:moveTo>
                    <a:pt x="12" y="1"/>
                  </a:moveTo>
                  <a:cubicBezTo>
                    <a:pt x="1" y="215"/>
                    <a:pt x="1" y="429"/>
                    <a:pt x="12" y="632"/>
                  </a:cubicBezTo>
                  <a:cubicBezTo>
                    <a:pt x="12" y="846"/>
                    <a:pt x="12" y="1060"/>
                    <a:pt x="36" y="1263"/>
                  </a:cubicBezTo>
                  <a:cubicBezTo>
                    <a:pt x="48" y="1060"/>
                    <a:pt x="48" y="846"/>
                    <a:pt x="36" y="632"/>
                  </a:cubicBezTo>
                  <a:cubicBezTo>
                    <a:pt x="48" y="429"/>
                    <a:pt x="36" y="215"/>
                    <a:pt x="1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783;p71"/>
            <p:cNvSpPr/>
            <p:nvPr/>
          </p:nvSpPr>
          <p:spPr>
            <a:xfrm>
              <a:off x="4023883" y="4140242"/>
              <a:ext cx="28568" cy="1694"/>
            </a:xfrm>
            <a:custGeom>
              <a:avLst/>
              <a:gdLst/>
              <a:ahLst/>
              <a:cxnLst/>
              <a:rect l="l" t="t" r="r" b="b"/>
              <a:pathLst>
                <a:path w="894" h="53" extrusionOk="0">
                  <a:moveTo>
                    <a:pt x="894" y="1"/>
                  </a:moveTo>
                  <a:cubicBezTo>
                    <a:pt x="894" y="1"/>
                    <a:pt x="691" y="13"/>
                    <a:pt x="453" y="13"/>
                  </a:cubicBezTo>
                  <a:cubicBezTo>
                    <a:pt x="286" y="13"/>
                    <a:pt x="141" y="7"/>
                    <a:pt x="62" y="7"/>
                  </a:cubicBezTo>
                  <a:cubicBezTo>
                    <a:pt x="23" y="7"/>
                    <a:pt x="1" y="9"/>
                    <a:pt x="1" y="13"/>
                  </a:cubicBezTo>
                  <a:cubicBezTo>
                    <a:pt x="108" y="40"/>
                    <a:pt x="222" y="53"/>
                    <a:pt x="337" y="53"/>
                  </a:cubicBezTo>
                  <a:cubicBezTo>
                    <a:pt x="376" y="53"/>
                    <a:pt x="414" y="51"/>
                    <a:pt x="453" y="49"/>
                  </a:cubicBezTo>
                  <a:cubicBezTo>
                    <a:pt x="596" y="49"/>
                    <a:pt x="751" y="37"/>
                    <a:pt x="89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784;p71"/>
            <p:cNvSpPr/>
            <p:nvPr/>
          </p:nvSpPr>
          <p:spPr>
            <a:xfrm>
              <a:off x="4069164" y="4140242"/>
              <a:ext cx="3068" cy="5752"/>
            </a:xfrm>
            <a:custGeom>
              <a:avLst/>
              <a:gdLst/>
              <a:ahLst/>
              <a:cxnLst/>
              <a:rect l="l" t="t" r="r" b="b"/>
              <a:pathLst>
                <a:path w="96" h="180" extrusionOk="0">
                  <a:moveTo>
                    <a:pt x="96" y="1"/>
                  </a:moveTo>
                  <a:cubicBezTo>
                    <a:pt x="84" y="1"/>
                    <a:pt x="36" y="25"/>
                    <a:pt x="12" y="72"/>
                  </a:cubicBezTo>
                  <a:cubicBezTo>
                    <a:pt x="1" y="132"/>
                    <a:pt x="12" y="179"/>
                    <a:pt x="12" y="179"/>
                  </a:cubicBezTo>
                  <a:cubicBezTo>
                    <a:pt x="24" y="179"/>
                    <a:pt x="36" y="132"/>
                    <a:pt x="60" y="96"/>
                  </a:cubicBezTo>
                  <a:cubicBezTo>
                    <a:pt x="84" y="49"/>
                    <a:pt x="96" y="1"/>
                    <a:pt x="9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785;p71"/>
            <p:cNvSpPr/>
            <p:nvPr/>
          </p:nvSpPr>
          <p:spPr>
            <a:xfrm>
              <a:off x="4075267" y="4131135"/>
              <a:ext cx="3835" cy="3930"/>
            </a:xfrm>
            <a:custGeom>
              <a:avLst/>
              <a:gdLst/>
              <a:ahLst/>
              <a:cxnLst/>
              <a:rect l="l" t="t" r="r" b="b"/>
              <a:pathLst>
                <a:path w="120" h="123" extrusionOk="0">
                  <a:moveTo>
                    <a:pt x="119" y="0"/>
                  </a:moveTo>
                  <a:cubicBezTo>
                    <a:pt x="107" y="0"/>
                    <a:pt x="83" y="12"/>
                    <a:pt x="60" y="48"/>
                  </a:cubicBezTo>
                  <a:cubicBezTo>
                    <a:pt x="24" y="83"/>
                    <a:pt x="0" y="119"/>
                    <a:pt x="12" y="119"/>
                  </a:cubicBezTo>
                  <a:cubicBezTo>
                    <a:pt x="12" y="121"/>
                    <a:pt x="13" y="122"/>
                    <a:pt x="15" y="122"/>
                  </a:cubicBezTo>
                  <a:cubicBezTo>
                    <a:pt x="25" y="122"/>
                    <a:pt x="54" y="101"/>
                    <a:pt x="83" y="72"/>
                  </a:cubicBezTo>
                  <a:cubicBezTo>
                    <a:pt x="107" y="36"/>
                    <a:pt x="119" y="0"/>
                    <a:pt x="11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786;p71"/>
            <p:cNvSpPr/>
            <p:nvPr/>
          </p:nvSpPr>
          <p:spPr>
            <a:xfrm>
              <a:off x="4083607" y="4126501"/>
              <a:ext cx="6135" cy="2748"/>
            </a:xfrm>
            <a:custGeom>
              <a:avLst/>
              <a:gdLst/>
              <a:ahLst/>
              <a:cxnLst/>
              <a:rect l="l" t="t" r="r" b="b"/>
              <a:pathLst>
                <a:path w="192" h="86" extrusionOk="0">
                  <a:moveTo>
                    <a:pt x="151" y="0"/>
                  </a:moveTo>
                  <a:cubicBezTo>
                    <a:pt x="133" y="0"/>
                    <a:pt x="109" y="4"/>
                    <a:pt x="84" y="14"/>
                  </a:cubicBezTo>
                  <a:cubicBezTo>
                    <a:pt x="25" y="26"/>
                    <a:pt x="1" y="74"/>
                    <a:pt x="13" y="86"/>
                  </a:cubicBezTo>
                  <a:cubicBezTo>
                    <a:pt x="25" y="86"/>
                    <a:pt x="49" y="74"/>
                    <a:pt x="96" y="50"/>
                  </a:cubicBezTo>
                  <a:cubicBezTo>
                    <a:pt x="144" y="14"/>
                    <a:pt x="191" y="14"/>
                    <a:pt x="191" y="14"/>
                  </a:cubicBezTo>
                  <a:cubicBezTo>
                    <a:pt x="191" y="7"/>
                    <a:pt x="176" y="0"/>
                    <a:pt x="15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787;p71"/>
            <p:cNvSpPr/>
            <p:nvPr/>
          </p:nvSpPr>
          <p:spPr>
            <a:xfrm>
              <a:off x="4093897" y="4124744"/>
              <a:ext cx="3068" cy="1758"/>
            </a:xfrm>
            <a:custGeom>
              <a:avLst/>
              <a:gdLst/>
              <a:ahLst/>
              <a:cxnLst/>
              <a:rect l="l" t="t" r="r" b="b"/>
              <a:pathLst>
                <a:path w="96" h="55" extrusionOk="0">
                  <a:moveTo>
                    <a:pt x="79" y="1"/>
                  </a:moveTo>
                  <a:cubicBezTo>
                    <a:pt x="69" y="1"/>
                    <a:pt x="54" y="4"/>
                    <a:pt x="36" y="10"/>
                  </a:cubicBezTo>
                  <a:cubicBezTo>
                    <a:pt x="12" y="22"/>
                    <a:pt x="0" y="33"/>
                    <a:pt x="0" y="45"/>
                  </a:cubicBezTo>
                  <a:cubicBezTo>
                    <a:pt x="0" y="51"/>
                    <a:pt x="9" y="54"/>
                    <a:pt x="21" y="54"/>
                  </a:cubicBezTo>
                  <a:cubicBezTo>
                    <a:pt x="33" y="54"/>
                    <a:pt x="48" y="51"/>
                    <a:pt x="60" y="45"/>
                  </a:cubicBezTo>
                  <a:cubicBezTo>
                    <a:pt x="84" y="33"/>
                    <a:pt x="96" y="22"/>
                    <a:pt x="96" y="10"/>
                  </a:cubicBezTo>
                  <a:cubicBezTo>
                    <a:pt x="96" y="4"/>
                    <a:pt x="90" y="1"/>
                    <a:pt x="7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788;p71"/>
            <p:cNvSpPr/>
            <p:nvPr/>
          </p:nvSpPr>
          <p:spPr>
            <a:xfrm>
              <a:off x="4001834" y="4105251"/>
              <a:ext cx="98933" cy="12207"/>
            </a:xfrm>
            <a:custGeom>
              <a:avLst/>
              <a:gdLst/>
              <a:ahLst/>
              <a:cxnLst/>
              <a:rect l="l" t="t" r="r" b="b"/>
              <a:pathLst>
                <a:path w="3096" h="382" extrusionOk="0">
                  <a:moveTo>
                    <a:pt x="3084" y="1"/>
                  </a:moveTo>
                  <a:lnTo>
                    <a:pt x="0" y="12"/>
                  </a:lnTo>
                  <a:lnTo>
                    <a:pt x="0" y="382"/>
                  </a:lnTo>
                  <a:lnTo>
                    <a:pt x="3096" y="382"/>
                  </a:lnTo>
                  <a:lnTo>
                    <a:pt x="30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789;p71"/>
            <p:cNvSpPr/>
            <p:nvPr/>
          </p:nvSpPr>
          <p:spPr>
            <a:xfrm>
              <a:off x="3914310" y="3180346"/>
              <a:ext cx="329520" cy="198632"/>
            </a:xfrm>
            <a:custGeom>
              <a:avLst/>
              <a:gdLst/>
              <a:ahLst/>
              <a:cxnLst/>
              <a:rect l="l" t="t" r="r" b="b"/>
              <a:pathLst>
                <a:path w="10312" h="6216" extrusionOk="0">
                  <a:moveTo>
                    <a:pt x="7728" y="0"/>
                  </a:moveTo>
                  <a:lnTo>
                    <a:pt x="6240" y="3799"/>
                  </a:lnTo>
                  <a:lnTo>
                    <a:pt x="1" y="4692"/>
                  </a:lnTo>
                  <a:lnTo>
                    <a:pt x="1" y="6216"/>
                  </a:lnTo>
                  <a:lnTo>
                    <a:pt x="6811" y="6216"/>
                  </a:lnTo>
                  <a:cubicBezTo>
                    <a:pt x="7871" y="6216"/>
                    <a:pt x="8752" y="6049"/>
                    <a:pt x="9085" y="5049"/>
                  </a:cubicBezTo>
                  <a:lnTo>
                    <a:pt x="10312" y="1346"/>
                  </a:lnTo>
                  <a:lnTo>
                    <a:pt x="7728" y="0"/>
                  </a:lnTo>
                  <a:close/>
                </a:path>
              </a:pathLst>
            </a:custGeom>
            <a:solidFill>
              <a:srgbClr val="B5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790;p71"/>
            <p:cNvSpPr/>
            <p:nvPr/>
          </p:nvSpPr>
          <p:spPr>
            <a:xfrm>
              <a:off x="3778884" y="3276946"/>
              <a:ext cx="135457" cy="102032"/>
            </a:xfrm>
            <a:custGeom>
              <a:avLst/>
              <a:gdLst/>
              <a:ahLst/>
              <a:cxnLst/>
              <a:rect l="l" t="t" r="r" b="b"/>
              <a:pathLst>
                <a:path w="4239" h="3193" extrusionOk="0">
                  <a:moveTo>
                    <a:pt x="2235" y="0"/>
                  </a:moveTo>
                  <a:cubicBezTo>
                    <a:pt x="2232" y="0"/>
                    <a:pt x="2229" y="1"/>
                    <a:pt x="2227" y="2"/>
                  </a:cubicBezTo>
                  <a:cubicBezTo>
                    <a:pt x="2084" y="37"/>
                    <a:pt x="2048" y="371"/>
                    <a:pt x="2286" y="895"/>
                  </a:cubicBezTo>
                  <a:lnTo>
                    <a:pt x="1560" y="692"/>
                  </a:lnTo>
                  <a:cubicBezTo>
                    <a:pt x="1560" y="692"/>
                    <a:pt x="0" y="1407"/>
                    <a:pt x="72" y="1514"/>
                  </a:cubicBezTo>
                  <a:cubicBezTo>
                    <a:pt x="126" y="1649"/>
                    <a:pt x="262" y="1730"/>
                    <a:pt x="408" y="1730"/>
                  </a:cubicBezTo>
                  <a:cubicBezTo>
                    <a:pt x="454" y="1730"/>
                    <a:pt x="502" y="1722"/>
                    <a:pt x="548" y="1704"/>
                  </a:cubicBezTo>
                  <a:cubicBezTo>
                    <a:pt x="572" y="1692"/>
                    <a:pt x="583" y="1680"/>
                    <a:pt x="607" y="1669"/>
                  </a:cubicBezTo>
                  <a:cubicBezTo>
                    <a:pt x="953" y="1490"/>
                    <a:pt x="1393" y="1288"/>
                    <a:pt x="1393" y="1288"/>
                  </a:cubicBezTo>
                  <a:lnTo>
                    <a:pt x="2238" y="1526"/>
                  </a:lnTo>
                  <a:lnTo>
                    <a:pt x="1155" y="1669"/>
                  </a:lnTo>
                  <a:lnTo>
                    <a:pt x="119" y="2597"/>
                  </a:lnTo>
                  <a:cubicBezTo>
                    <a:pt x="212" y="2661"/>
                    <a:pt x="320" y="2694"/>
                    <a:pt x="426" y="2694"/>
                  </a:cubicBezTo>
                  <a:cubicBezTo>
                    <a:pt x="537" y="2694"/>
                    <a:pt x="647" y="2658"/>
                    <a:pt x="738" y="2585"/>
                  </a:cubicBezTo>
                  <a:lnTo>
                    <a:pt x="3417" y="3145"/>
                  </a:lnTo>
                  <a:lnTo>
                    <a:pt x="4239" y="3193"/>
                  </a:lnTo>
                  <a:lnTo>
                    <a:pt x="4239" y="1657"/>
                  </a:lnTo>
                  <a:lnTo>
                    <a:pt x="3489" y="1335"/>
                  </a:lnTo>
                  <a:lnTo>
                    <a:pt x="2941" y="1085"/>
                  </a:lnTo>
                  <a:cubicBezTo>
                    <a:pt x="2941" y="1085"/>
                    <a:pt x="2381" y="0"/>
                    <a:pt x="2235" y="0"/>
                  </a:cubicBezTo>
                  <a:close/>
                </a:path>
              </a:pathLst>
            </a:custGeom>
            <a:solidFill>
              <a:srgbClr val="B5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791;p71"/>
            <p:cNvSpPr/>
            <p:nvPr/>
          </p:nvSpPr>
          <p:spPr>
            <a:xfrm>
              <a:off x="3802851" y="3341942"/>
              <a:ext cx="45664" cy="17256"/>
            </a:xfrm>
            <a:custGeom>
              <a:avLst/>
              <a:gdLst/>
              <a:ahLst/>
              <a:cxnLst/>
              <a:rect l="l" t="t" r="r" b="b"/>
              <a:pathLst>
                <a:path w="1429" h="540" extrusionOk="0">
                  <a:moveTo>
                    <a:pt x="1293" y="1"/>
                  </a:moveTo>
                  <a:cubicBezTo>
                    <a:pt x="1073" y="1"/>
                    <a:pt x="848" y="24"/>
                    <a:pt x="631" y="63"/>
                  </a:cubicBezTo>
                  <a:cubicBezTo>
                    <a:pt x="512" y="63"/>
                    <a:pt x="405" y="99"/>
                    <a:pt x="310" y="146"/>
                  </a:cubicBezTo>
                  <a:cubicBezTo>
                    <a:pt x="238" y="194"/>
                    <a:pt x="167" y="254"/>
                    <a:pt x="107" y="325"/>
                  </a:cubicBezTo>
                  <a:cubicBezTo>
                    <a:pt x="60" y="385"/>
                    <a:pt x="24" y="456"/>
                    <a:pt x="0" y="539"/>
                  </a:cubicBezTo>
                  <a:cubicBezTo>
                    <a:pt x="12" y="539"/>
                    <a:pt x="60" y="468"/>
                    <a:pt x="155" y="361"/>
                  </a:cubicBezTo>
                  <a:cubicBezTo>
                    <a:pt x="214" y="301"/>
                    <a:pt x="286" y="254"/>
                    <a:pt x="357" y="218"/>
                  </a:cubicBezTo>
                  <a:cubicBezTo>
                    <a:pt x="441" y="170"/>
                    <a:pt x="536" y="146"/>
                    <a:pt x="643" y="135"/>
                  </a:cubicBezTo>
                  <a:cubicBezTo>
                    <a:pt x="905" y="123"/>
                    <a:pt x="1179" y="75"/>
                    <a:pt x="1429" y="4"/>
                  </a:cubicBezTo>
                  <a:cubicBezTo>
                    <a:pt x="1384" y="2"/>
                    <a:pt x="1339" y="1"/>
                    <a:pt x="1293" y="1"/>
                  </a:cubicBezTo>
                  <a:close/>
                </a:path>
              </a:pathLst>
            </a:custGeom>
            <a:solidFill>
              <a:srgbClr val="A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792;p71"/>
            <p:cNvSpPr/>
            <p:nvPr/>
          </p:nvSpPr>
          <p:spPr>
            <a:xfrm>
              <a:off x="3815761" y="3355843"/>
              <a:ext cx="28568" cy="6774"/>
            </a:xfrm>
            <a:custGeom>
              <a:avLst/>
              <a:gdLst/>
              <a:ahLst/>
              <a:cxnLst/>
              <a:rect l="l" t="t" r="r" b="b"/>
              <a:pathLst>
                <a:path w="894" h="212" extrusionOk="0">
                  <a:moveTo>
                    <a:pt x="601" y="1"/>
                  </a:moveTo>
                  <a:cubicBezTo>
                    <a:pt x="541" y="1"/>
                    <a:pt x="480" y="8"/>
                    <a:pt x="418" y="21"/>
                  </a:cubicBezTo>
                  <a:cubicBezTo>
                    <a:pt x="311" y="21"/>
                    <a:pt x="191" y="45"/>
                    <a:pt x="84" y="81"/>
                  </a:cubicBezTo>
                  <a:cubicBezTo>
                    <a:pt x="49" y="104"/>
                    <a:pt x="25" y="128"/>
                    <a:pt x="1" y="164"/>
                  </a:cubicBezTo>
                  <a:cubicBezTo>
                    <a:pt x="1" y="200"/>
                    <a:pt x="13" y="212"/>
                    <a:pt x="13" y="212"/>
                  </a:cubicBezTo>
                  <a:cubicBezTo>
                    <a:pt x="25" y="212"/>
                    <a:pt x="37" y="152"/>
                    <a:pt x="108" y="140"/>
                  </a:cubicBezTo>
                  <a:cubicBezTo>
                    <a:pt x="180" y="128"/>
                    <a:pt x="299" y="116"/>
                    <a:pt x="430" y="104"/>
                  </a:cubicBezTo>
                  <a:cubicBezTo>
                    <a:pt x="584" y="92"/>
                    <a:pt x="739" y="81"/>
                    <a:pt x="894" y="57"/>
                  </a:cubicBezTo>
                  <a:cubicBezTo>
                    <a:pt x="797" y="20"/>
                    <a:pt x="700" y="1"/>
                    <a:pt x="601" y="1"/>
                  </a:cubicBezTo>
                  <a:close/>
                </a:path>
              </a:pathLst>
            </a:custGeom>
            <a:solidFill>
              <a:srgbClr val="A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793;p71"/>
            <p:cNvSpPr/>
            <p:nvPr/>
          </p:nvSpPr>
          <p:spPr>
            <a:xfrm>
              <a:off x="4139177" y="2957779"/>
              <a:ext cx="436409" cy="510225"/>
            </a:xfrm>
            <a:custGeom>
              <a:avLst/>
              <a:gdLst/>
              <a:ahLst/>
              <a:cxnLst/>
              <a:rect l="l" t="t" r="r" b="b"/>
              <a:pathLst>
                <a:path w="13657" h="15967" extrusionOk="0">
                  <a:moveTo>
                    <a:pt x="8370" y="0"/>
                  </a:moveTo>
                  <a:cubicBezTo>
                    <a:pt x="7299" y="12"/>
                    <a:pt x="6239" y="119"/>
                    <a:pt x="5180" y="310"/>
                  </a:cubicBezTo>
                  <a:cubicBezTo>
                    <a:pt x="3620" y="572"/>
                    <a:pt x="2310" y="1631"/>
                    <a:pt x="1727" y="3096"/>
                  </a:cubicBezTo>
                  <a:cubicBezTo>
                    <a:pt x="667" y="5739"/>
                    <a:pt x="119" y="7394"/>
                    <a:pt x="0" y="7763"/>
                  </a:cubicBezTo>
                  <a:lnTo>
                    <a:pt x="3334" y="9287"/>
                  </a:lnTo>
                  <a:lnTo>
                    <a:pt x="3858" y="7501"/>
                  </a:lnTo>
                  <a:lnTo>
                    <a:pt x="3560" y="15967"/>
                  </a:lnTo>
                  <a:lnTo>
                    <a:pt x="13145" y="15633"/>
                  </a:lnTo>
                  <a:lnTo>
                    <a:pt x="13383" y="9894"/>
                  </a:lnTo>
                  <a:cubicBezTo>
                    <a:pt x="13383" y="6894"/>
                    <a:pt x="13657" y="4418"/>
                    <a:pt x="13371" y="3025"/>
                  </a:cubicBezTo>
                  <a:cubicBezTo>
                    <a:pt x="13002" y="1191"/>
                    <a:pt x="10252" y="24"/>
                    <a:pt x="837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794;p71"/>
            <p:cNvSpPr/>
            <p:nvPr/>
          </p:nvSpPr>
          <p:spPr>
            <a:xfrm>
              <a:off x="4339279" y="3228278"/>
              <a:ext cx="227168" cy="253435"/>
            </a:xfrm>
            <a:custGeom>
              <a:avLst/>
              <a:gdLst/>
              <a:ahLst/>
              <a:cxnLst/>
              <a:rect l="l" t="t" r="r" b="b"/>
              <a:pathLst>
                <a:path w="7109" h="7931" extrusionOk="0">
                  <a:moveTo>
                    <a:pt x="2791" y="1"/>
                  </a:moveTo>
                  <a:cubicBezTo>
                    <a:pt x="2310" y="1"/>
                    <a:pt x="1839" y="70"/>
                    <a:pt x="1465" y="358"/>
                  </a:cubicBezTo>
                  <a:cubicBezTo>
                    <a:pt x="1013" y="703"/>
                    <a:pt x="834" y="1298"/>
                    <a:pt x="703" y="1858"/>
                  </a:cubicBezTo>
                  <a:cubicBezTo>
                    <a:pt x="203" y="3977"/>
                    <a:pt x="108" y="5406"/>
                    <a:pt x="1" y="7585"/>
                  </a:cubicBezTo>
                  <a:lnTo>
                    <a:pt x="5764" y="7930"/>
                  </a:lnTo>
                  <a:lnTo>
                    <a:pt x="7109" y="108"/>
                  </a:lnTo>
                  <a:lnTo>
                    <a:pt x="7109" y="108"/>
                  </a:lnTo>
                  <a:cubicBezTo>
                    <a:pt x="6737" y="184"/>
                    <a:pt x="6362" y="211"/>
                    <a:pt x="5985" y="211"/>
                  </a:cubicBezTo>
                  <a:cubicBezTo>
                    <a:pt x="5178" y="211"/>
                    <a:pt x="4361" y="85"/>
                    <a:pt x="3549" y="36"/>
                  </a:cubicBezTo>
                  <a:cubicBezTo>
                    <a:pt x="3302" y="20"/>
                    <a:pt x="3045" y="1"/>
                    <a:pt x="279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795;p71"/>
            <p:cNvSpPr/>
            <p:nvPr/>
          </p:nvSpPr>
          <p:spPr>
            <a:xfrm>
              <a:off x="4254439" y="2998490"/>
              <a:ext cx="39624" cy="196715"/>
            </a:xfrm>
            <a:custGeom>
              <a:avLst/>
              <a:gdLst/>
              <a:ahLst/>
              <a:cxnLst/>
              <a:rect l="l" t="t" r="r" b="b"/>
              <a:pathLst>
                <a:path w="1240" h="6156" extrusionOk="0">
                  <a:moveTo>
                    <a:pt x="1" y="0"/>
                  </a:moveTo>
                  <a:cubicBezTo>
                    <a:pt x="1" y="0"/>
                    <a:pt x="96" y="12"/>
                    <a:pt x="263" y="84"/>
                  </a:cubicBezTo>
                  <a:cubicBezTo>
                    <a:pt x="477" y="179"/>
                    <a:pt x="668" y="334"/>
                    <a:pt x="811" y="524"/>
                  </a:cubicBezTo>
                  <a:cubicBezTo>
                    <a:pt x="1013" y="822"/>
                    <a:pt x="1132" y="1167"/>
                    <a:pt x="1144" y="1524"/>
                  </a:cubicBezTo>
                  <a:cubicBezTo>
                    <a:pt x="1156" y="1965"/>
                    <a:pt x="1120" y="2405"/>
                    <a:pt x="1037" y="2834"/>
                  </a:cubicBezTo>
                  <a:cubicBezTo>
                    <a:pt x="906" y="3632"/>
                    <a:pt x="727" y="4418"/>
                    <a:pt x="501" y="5191"/>
                  </a:cubicBezTo>
                  <a:cubicBezTo>
                    <a:pt x="430" y="5477"/>
                    <a:pt x="358" y="5715"/>
                    <a:pt x="310" y="5894"/>
                  </a:cubicBezTo>
                  <a:cubicBezTo>
                    <a:pt x="287" y="5977"/>
                    <a:pt x="263" y="6072"/>
                    <a:pt x="251" y="6156"/>
                  </a:cubicBezTo>
                  <a:cubicBezTo>
                    <a:pt x="287" y="6072"/>
                    <a:pt x="322" y="5989"/>
                    <a:pt x="346" y="5906"/>
                  </a:cubicBezTo>
                  <a:cubicBezTo>
                    <a:pt x="394" y="5739"/>
                    <a:pt x="477" y="5501"/>
                    <a:pt x="560" y="5203"/>
                  </a:cubicBezTo>
                  <a:cubicBezTo>
                    <a:pt x="799" y="4429"/>
                    <a:pt x="989" y="3644"/>
                    <a:pt x="1120" y="2846"/>
                  </a:cubicBezTo>
                  <a:cubicBezTo>
                    <a:pt x="1203" y="2417"/>
                    <a:pt x="1239" y="1965"/>
                    <a:pt x="1215" y="1524"/>
                  </a:cubicBezTo>
                  <a:cubicBezTo>
                    <a:pt x="1203" y="1143"/>
                    <a:pt x="1072" y="786"/>
                    <a:pt x="858" y="488"/>
                  </a:cubicBezTo>
                  <a:cubicBezTo>
                    <a:pt x="703" y="286"/>
                    <a:pt x="501" y="131"/>
                    <a:pt x="275" y="48"/>
                  </a:cubicBezTo>
                  <a:cubicBezTo>
                    <a:pt x="203" y="24"/>
                    <a:pt x="144" y="12"/>
                    <a:pt x="7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796;p71"/>
            <p:cNvSpPr/>
            <p:nvPr/>
          </p:nvSpPr>
          <p:spPr>
            <a:xfrm>
              <a:off x="4142213" y="3191754"/>
              <a:ext cx="107688" cy="48348"/>
            </a:xfrm>
            <a:custGeom>
              <a:avLst/>
              <a:gdLst/>
              <a:ahLst/>
              <a:cxnLst/>
              <a:rect l="l" t="t" r="r" b="b"/>
              <a:pathLst>
                <a:path w="3370" h="1513" extrusionOk="0">
                  <a:moveTo>
                    <a:pt x="1" y="1"/>
                  </a:moveTo>
                  <a:cubicBezTo>
                    <a:pt x="155" y="96"/>
                    <a:pt x="310" y="191"/>
                    <a:pt x="477" y="263"/>
                  </a:cubicBezTo>
                  <a:cubicBezTo>
                    <a:pt x="774" y="417"/>
                    <a:pt x="1191" y="620"/>
                    <a:pt x="1656" y="834"/>
                  </a:cubicBezTo>
                  <a:cubicBezTo>
                    <a:pt x="2120" y="1048"/>
                    <a:pt x="2548" y="1215"/>
                    <a:pt x="2858" y="1334"/>
                  </a:cubicBezTo>
                  <a:cubicBezTo>
                    <a:pt x="3025" y="1417"/>
                    <a:pt x="3191" y="1465"/>
                    <a:pt x="3370" y="1513"/>
                  </a:cubicBezTo>
                  <a:cubicBezTo>
                    <a:pt x="3215" y="1429"/>
                    <a:pt x="3049" y="1346"/>
                    <a:pt x="2882" y="1287"/>
                  </a:cubicBezTo>
                  <a:cubicBezTo>
                    <a:pt x="2572" y="1156"/>
                    <a:pt x="2144" y="965"/>
                    <a:pt x="1691" y="763"/>
                  </a:cubicBezTo>
                  <a:cubicBezTo>
                    <a:pt x="1227" y="548"/>
                    <a:pt x="798" y="346"/>
                    <a:pt x="501" y="215"/>
                  </a:cubicBezTo>
                  <a:cubicBezTo>
                    <a:pt x="346" y="132"/>
                    <a:pt x="179" y="60"/>
                    <a:pt x="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797;p71"/>
            <p:cNvSpPr/>
            <p:nvPr/>
          </p:nvSpPr>
          <p:spPr>
            <a:xfrm>
              <a:off x="4021615" y="3481681"/>
              <a:ext cx="417013" cy="604205"/>
            </a:xfrm>
            <a:custGeom>
              <a:avLst/>
              <a:gdLst/>
              <a:ahLst/>
              <a:cxnLst/>
              <a:rect l="l" t="t" r="r" b="b"/>
              <a:pathLst>
                <a:path w="13050" h="18908" extrusionOk="0">
                  <a:moveTo>
                    <a:pt x="2251" y="0"/>
                  </a:moveTo>
                  <a:cubicBezTo>
                    <a:pt x="619" y="893"/>
                    <a:pt x="0" y="2929"/>
                    <a:pt x="858" y="4572"/>
                  </a:cubicBezTo>
                  <a:lnTo>
                    <a:pt x="9204" y="18907"/>
                  </a:lnTo>
                  <a:lnTo>
                    <a:pt x="13050" y="16574"/>
                  </a:lnTo>
                  <a:lnTo>
                    <a:pt x="6573" y="3644"/>
                  </a:lnTo>
                  <a:lnTo>
                    <a:pt x="11264" y="584"/>
                  </a:lnTo>
                  <a:lnTo>
                    <a:pt x="2251"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798;p71"/>
            <p:cNvSpPr/>
            <p:nvPr/>
          </p:nvSpPr>
          <p:spPr>
            <a:xfrm>
              <a:off x="3945881" y="3459217"/>
              <a:ext cx="472199" cy="646450"/>
            </a:xfrm>
            <a:custGeom>
              <a:avLst/>
              <a:gdLst/>
              <a:ahLst/>
              <a:cxnLst/>
              <a:rect l="l" t="t" r="r" b="b"/>
              <a:pathLst>
                <a:path w="14777" h="20230" extrusionOk="0">
                  <a:moveTo>
                    <a:pt x="14777" y="1"/>
                  </a:moveTo>
                  <a:lnTo>
                    <a:pt x="3323" y="406"/>
                  </a:lnTo>
                  <a:cubicBezTo>
                    <a:pt x="1465" y="477"/>
                    <a:pt x="1" y="2013"/>
                    <a:pt x="37" y="3870"/>
                  </a:cubicBezTo>
                  <a:lnTo>
                    <a:pt x="513" y="20229"/>
                  </a:lnTo>
                  <a:lnTo>
                    <a:pt x="5323" y="20229"/>
                  </a:lnTo>
                  <a:lnTo>
                    <a:pt x="5168" y="4763"/>
                  </a:lnTo>
                  <a:lnTo>
                    <a:pt x="14777" y="4513"/>
                  </a:lnTo>
                  <a:lnTo>
                    <a:pt x="14777"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799;p71"/>
            <p:cNvSpPr/>
            <p:nvPr/>
          </p:nvSpPr>
          <p:spPr>
            <a:xfrm>
              <a:off x="4110641" y="3628898"/>
              <a:ext cx="5720" cy="476385"/>
            </a:xfrm>
            <a:custGeom>
              <a:avLst/>
              <a:gdLst/>
              <a:ahLst/>
              <a:cxnLst/>
              <a:rect l="l" t="t" r="r" b="b"/>
              <a:pathLst>
                <a:path w="179" h="14908" extrusionOk="0">
                  <a:moveTo>
                    <a:pt x="12" y="1"/>
                  </a:moveTo>
                  <a:cubicBezTo>
                    <a:pt x="0" y="49"/>
                    <a:pt x="12" y="96"/>
                    <a:pt x="12" y="144"/>
                  </a:cubicBezTo>
                  <a:lnTo>
                    <a:pt x="12" y="584"/>
                  </a:lnTo>
                  <a:lnTo>
                    <a:pt x="12" y="2180"/>
                  </a:lnTo>
                  <a:cubicBezTo>
                    <a:pt x="24" y="3537"/>
                    <a:pt x="36" y="5394"/>
                    <a:pt x="48" y="7454"/>
                  </a:cubicBezTo>
                  <a:cubicBezTo>
                    <a:pt x="60" y="9514"/>
                    <a:pt x="72" y="11371"/>
                    <a:pt x="107" y="12717"/>
                  </a:cubicBezTo>
                  <a:cubicBezTo>
                    <a:pt x="119" y="13395"/>
                    <a:pt x="131" y="13943"/>
                    <a:pt x="143" y="14312"/>
                  </a:cubicBezTo>
                  <a:cubicBezTo>
                    <a:pt x="155" y="14503"/>
                    <a:pt x="167" y="14646"/>
                    <a:pt x="167" y="14753"/>
                  </a:cubicBezTo>
                  <a:cubicBezTo>
                    <a:pt x="167" y="14800"/>
                    <a:pt x="167" y="14848"/>
                    <a:pt x="179" y="14908"/>
                  </a:cubicBezTo>
                  <a:cubicBezTo>
                    <a:pt x="179" y="14848"/>
                    <a:pt x="179" y="14800"/>
                    <a:pt x="179" y="14753"/>
                  </a:cubicBezTo>
                  <a:lnTo>
                    <a:pt x="179" y="14312"/>
                  </a:lnTo>
                  <a:cubicBezTo>
                    <a:pt x="167" y="13931"/>
                    <a:pt x="167" y="13384"/>
                    <a:pt x="167" y="12717"/>
                  </a:cubicBezTo>
                  <a:cubicBezTo>
                    <a:pt x="167" y="11359"/>
                    <a:pt x="155" y="9502"/>
                    <a:pt x="143" y="7454"/>
                  </a:cubicBezTo>
                  <a:cubicBezTo>
                    <a:pt x="131" y="5394"/>
                    <a:pt x="107" y="3525"/>
                    <a:pt x="84" y="2180"/>
                  </a:cubicBezTo>
                  <a:cubicBezTo>
                    <a:pt x="72" y="1501"/>
                    <a:pt x="60" y="965"/>
                    <a:pt x="36" y="584"/>
                  </a:cubicBezTo>
                  <a:cubicBezTo>
                    <a:pt x="24" y="406"/>
                    <a:pt x="24" y="263"/>
                    <a:pt x="24" y="156"/>
                  </a:cubicBezTo>
                  <a:cubicBezTo>
                    <a:pt x="24" y="96"/>
                    <a:pt x="12" y="49"/>
                    <a:pt x="1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800;p71"/>
            <p:cNvSpPr/>
            <p:nvPr/>
          </p:nvSpPr>
          <p:spPr>
            <a:xfrm>
              <a:off x="4108341" y="3127460"/>
              <a:ext cx="549434" cy="522400"/>
            </a:xfrm>
            <a:custGeom>
              <a:avLst/>
              <a:gdLst/>
              <a:ahLst/>
              <a:cxnLst/>
              <a:rect l="l" t="t" r="r" b="b"/>
              <a:pathLst>
                <a:path w="17194" h="16348" extrusionOk="0">
                  <a:moveTo>
                    <a:pt x="11193" y="1"/>
                  </a:moveTo>
                  <a:cubicBezTo>
                    <a:pt x="9800" y="1"/>
                    <a:pt x="8669" y="1132"/>
                    <a:pt x="8669" y="2525"/>
                  </a:cubicBezTo>
                  <a:lnTo>
                    <a:pt x="8669" y="14609"/>
                  </a:lnTo>
                  <a:lnTo>
                    <a:pt x="1751" y="14609"/>
                  </a:lnTo>
                  <a:cubicBezTo>
                    <a:pt x="787" y="14609"/>
                    <a:pt x="1" y="15383"/>
                    <a:pt x="1" y="16348"/>
                  </a:cubicBezTo>
                  <a:lnTo>
                    <a:pt x="15812" y="16348"/>
                  </a:lnTo>
                  <a:cubicBezTo>
                    <a:pt x="16586" y="16324"/>
                    <a:pt x="17194" y="15681"/>
                    <a:pt x="17194" y="14907"/>
                  </a:cubicBezTo>
                  <a:lnTo>
                    <a:pt x="17194" y="2525"/>
                  </a:lnTo>
                  <a:cubicBezTo>
                    <a:pt x="17194" y="1132"/>
                    <a:pt x="16062" y="1"/>
                    <a:pt x="1466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801;p71"/>
            <p:cNvSpPr/>
            <p:nvPr/>
          </p:nvSpPr>
          <p:spPr>
            <a:xfrm>
              <a:off x="4415780" y="3140018"/>
              <a:ext cx="3451" cy="507190"/>
            </a:xfrm>
            <a:custGeom>
              <a:avLst/>
              <a:gdLst/>
              <a:ahLst/>
              <a:cxnLst/>
              <a:rect l="l" t="t" r="r" b="b"/>
              <a:pathLst>
                <a:path w="108" h="15872" extrusionOk="0">
                  <a:moveTo>
                    <a:pt x="48" y="0"/>
                  </a:moveTo>
                  <a:cubicBezTo>
                    <a:pt x="24" y="0"/>
                    <a:pt x="0" y="3560"/>
                    <a:pt x="0" y="7942"/>
                  </a:cubicBezTo>
                  <a:cubicBezTo>
                    <a:pt x="0" y="12323"/>
                    <a:pt x="24" y="15871"/>
                    <a:pt x="48" y="15871"/>
                  </a:cubicBezTo>
                  <a:cubicBezTo>
                    <a:pt x="83" y="15871"/>
                    <a:pt x="107" y="12323"/>
                    <a:pt x="107" y="7942"/>
                  </a:cubicBezTo>
                  <a:cubicBezTo>
                    <a:pt x="107" y="3560"/>
                    <a:pt x="83" y="0"/>
                    <a:pt x="4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802;p71"/>
            <p:cNvSpPr/>
            <p:nvPr/>
          </p:nvSpPr>
          <p:spPr>
            <a:xfrm>
              <a:off x="4230856" y="3650595"/>
              <a:ext cx="320764" cy="501853"/>
            </a:xfrm>
            <a:custGeom>
              <a:avLst/>
              <a:gdLst/>
              <a:ahLst/>
              <a:cxnLst/>
              <a:rect l="l" t="t" r="r" b="b"/>
              <a:pathLst>
                <a:path w="10038" h="15705" extrusionOk="0">
                  <a:moveTo>
                    <a:pt x="4275" y="1"/>
                  </a:moveTo>
                  <a:lnTo>
                    <a:pt x="4275" y="12681"/>
                  </a:lnTo>
                  <a:cubicBezTo>
                    <a:pt x="3584" y="14026"/>
                    <a:pt x="1965" y="14943"/>
                    <a:pt x="1" y="15705"/>
                  </a:cubicBezTo>
                  <a:lnTo>
                    <a:pt x="10038" y="15705"/>
                  </a:lnTo>
                  <a:cubicBezTo>
                    <a:pt x="8014" y="14871"/>
                    <a:pt x="6156" y="14240"/>
                    <a:pt x="5406" y="12681"/>
                  </a:cubicBezTo>
                  <a:lnTo>
                    <a:pt x="5406"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89" name="Google Shape;1289;p50"/>
          <p:cNvGrpSpPr/>
          <p:nvPr/>
        </p:nvGrpSpPr>
        <p:grpSpPr>
          <a:xfrm>
            <a:off x="7901741" y="3786221"/>
            <a:ext cx="460570" cy="460242"/>
            <a:chOff x="-460570" y="2585613"/>
            <a:chExt cx="460570" cy="460242"/>
          </a:xfrm>
        </p:grpSpPr>
        <p:sp>
          <p:nvSpPr>
            <p:cNvPr id="1290" name="Google Shape;1290;p50"/>
            <p:cNvSpPr/>
            <p:nvPr/>
          </p:nvSpPr>
          <p:spPr>
            <a:xfrm>
              <a:off x="-460570" y="2693764"/>
              <a:ext cx="460570" cy="352091"/>
            </a:xfrm>
            <a:custGeom>
              <a:avLst/>
              <a:gdLst/>
              <a:ahLst/>
              <a:cxnLst/>
              <a:rect l="l" t="t" r="r" b="b"/>
              <a:pathLst>
                <a:path w="50626" h="38702" extrusionOk="0">
                  <a:moveTo>
                    <a:pt x="19015" y="2531"/>
                  </a:moveTo>
                  <a:lnTo>
                    <a:pt x="19015" y="5531"/>
                  </a:lnTo>
                  <a:lnTo>
                    <a:pt x="16002" y="5531"/>
                  </a:lnTo>
                  <a:lnTo>
                    <a:pt x="19015" y="2531"/>
                  </a:lnTo>
                  <a:close/>
                  <a:moveTo>
                    <a:pt x="45982" y="15616"/>
                  </a:moveTo>
                  <a:cubicBezTo>
                    <a:pt x="46149" y="15735"/>
                    <a:pt x="46292" y="15866"/>
                    <a:pt x="46399" y="15997"/>
                  </a:cubicBezTo>
                  <a:cubicBezTo>
                    <a:pt x="46899" y="16616"/>
                    <a:pt x="46959" y="17461"/>
                    <a:pt x="46780" y="17759"/>
                  </a:cubicBezTo>
                  <a:cubicBezTo>
                    <a:pt x="46754" y="17802"/>
                    <a:pt x="46741" y="17832"/>
                    <a:pt x="46676" y="17832"/>
                  </a:cubicBezTo>
                  <a:cubicBezTo>
                    <a:pt x="46652" y="17832"/>
                    <a:pt x="46620" y="17828"/>
                    <a:pt x="46578" y="17818"/>
                  </a:cubicBezTo>
                  <a:cubicBezTo>
                    <a:pt x="46161" y="17759"/>
                    <a:pt x="46018" y="17151"/>
                    <a:pt x="45970" y="16806"/>
                  </a:cubicBezTo>
                  <a:cubicBezTo>
                    <a:pt x="45923" y="16437"/>
                    <a:pt x="45923" y="16032"/>
                    <a:pt x="45982" y="15616"/>
                  </a:cubicBezTo>
                  <a:close/>
                  <a:moveTo>
                    <a:pt x="3965" y="18902"/>
                  </a:moveTo>
                  <a:lnTo>
                    <a:pt x="3965" y="23593"/>
                  </a:lnTo>
                  <a:lnTo>
                    <a:pt x="1489" y="23093"/>
                  </a:lnTo>
                  <a:lnTo>
                    <a:pt x="1489" y="18902"/>
                  </a:lnTo>
                  <a:close/>
                  <a:moveTo>
                    <a:pt x="16824" y="33951"/>
                  </a:moveTo>
                  <a:lnTo>
                    <a:pt x="16002" y="37213"/>
                  </a:lnTo>
                  <a:lnTo>
                    <a:pt x="14157" y="37213"/>
                  </a:lnTo>
                  <a:lnTo>
                    <a:pt x="14157" y="33951"/>
                  </a:lnTo>
                  <a:close/>
                  <a:moveTo>
                    <a:pt x="32481" y="33951"/>
                  </a:moveTo>
                  <a:lnTo>
                    <a:pt x="32481" y="37213"/>
                  </a:lnTo>
                  <a:lnTo>
                    <a:pt x="30635" y="37213"/>
                  </a:lnTo>
                  <a:lnTo>
                    <a:pt x="29814" y="33951"/>
                  </a:lnTo>
                  <a:close/>
                  <a:moveTo>
                    <a:pt x="19741" y="0"/>
                  </a:moveTo>
                  <a:cubicBezTo>
                    <a:pt x="19560" y="0"/>
                    <a:pt x="19377" y="65"/>
                    <a:pt x="19229" y="209"/>
                  </a:cubicBezTo>
                  <a:lnTo>
                    <a:pt x="13895" y="5543"/>
                  </a:lnTo>
                  <a:cubicBezTo>
                    <a:pt x="8394" y="5710"/>
                    <a:pt x="3965" y="10234"/>
                    <a:pt x="3965" y="15782"/>
                  </a:cubicBezTo>
                  <a:lnTo>
                    <a:pt x="3965" y="17413"/>
                  </a:lnTo>
                  <a:lnTo>
                    <a:pt x="750" y="17413"/>
                  </a:lnTo>
                  <a:cubicBezTo>
                    <a:pt x="334" y="17413"/>
                    <a:pt x="0" y="17747"/>
                    <a:pt x="0" y="18164"/>
                  </a:cubicBezTo>
                  <a:lnTo>
                    <a:pt x="0" y="23700"/>
                  </a:lnTo>
                  <a:cubicBezTo>
                    <a:pt x="0" y="24057"/>
                    <a:pt x="250" y="24367"/>
                    <a:pt x="596" y="24426"/>
                  </a:cubicBezTo>
                  <a:lnTo>
                    <a:pt x="4060" y="25129"/>
                  </a:lnTo>
                  <a:cubicBezTo>
                    <a:pt x="4691" y="29605"/>
                    <a:pt x="8216" y="33165"/>
                    <a:pt x="12681" y="33832"/>
                  </a:cubicBezTo>
                  <a:lnTo>
                    <a:pt x="12681" y="37964"/>
                  </a:lnTo>
                  <a:cubicBezTo>
                    <a:pt x="12681" y="38368"/>
                    <a:pt x="13014" y="38702"/>
                    <a:pt x="13419" y="38702"/>
                  </a:cubicBezTo>
                  <a:lnTo>
                    <a:pt x="16586" y="38702"/>
                  </a:lnTo>
                  <a:cubicBezTo>
                    <a:pt x="16931" y="38702"/>
                    <a:pt x="17229" y="38476"/>
                    <a:pt x="17312" y="38142"/>
                  </a:cubicBezTo>
                  <a:lnTo>
                    <a:pt x="18360" y="33951"/>
                  </a:lnTo>
                  <a:lnTo>
                    <a:pt x="28290" y="33951"/>
                  </a:lnTo>
                  <a:lnTo>
                    <a:pt x="29337" y="38142"/>
                  </a:lnTo>
                  <a:cubicBezTo>
                    <a:pt x="29409" y="38476"/>
                    <a:pt x="29706" y="38702"/>
                    <a:pt x="30052" y="38702"/>
                  </a:cubicBezTo>
                  <a:lnTo>
                    <a:pt x="33219" y="38702"/>
                  </a:lnTo>
                  <a:cubicBezTo>
                    <a:pt x="33636" y="38702"/>
                    <a:pt x="33957" y="38368"/>
                    <a:pt x="33957" y="37964"/>
                  </a:cubicBezTo>
                  <a:lnTo>
                    <a:pt x="33957" y="33832"/>
                  </a:lnTo>
                  <a:cubicBezTo>
                    <a:pt x="38886" y="33094"/>
                    <a:pt x="42672" y="28831"/>
                    <a:pt x="42672" y="23700"/>
                  </a:cubicBezTo>
                  <a:lnTo>
                    <a:pt x="42672" y="16616"/>
                  </a:lnTo>
                  <a:cubicBezTo>
                    <a:pt x="42756" y="16568"/>
                    <a:pt x="42827" y="16520"/>
                    <a:pt x="42887" y="16449"/>
                  </a:cubicBezTo>
                  <a:cubicBezTo>
                    <a:pt x="43292" y="15997"/>
                    <a:pt x="43768" y="15687"/>
                    <a:pt x="44339" y="15497"/>
                  </a:cubicBezTo>
                  <a:cubicBezTo>
                    <a:pt x="44387" y="15485"/>
                    <a:pt x="44446" y="15473"/>
                    <a:pt x="44494" y="15449"/>
                  </a:cubicBezTo>
                  <a:lnTo>
                    <a:pt x="44494" y="15449"/>
                  </a:lnTo>
                  <a:cubicBezTo>
                    <a:pt x="44435" y="15997"/>
                    <a:pt x="44435" y="16520"/>
                    <a:pt x="44506" y="17009"/>
                  </a:cubicBezTo>
                  <a:cubicBezTo>
                    <a:pt x="44673" y="18294"/>
                    <a:pt x="45339" y="19128"/>
                    <a:pt x="46328" y="19283"/>
                  </a:cubicBezTo>
                  <a:cubicBezTo>
                    <a:pt x="46431" y="19300"/>
                    <a:pt x="46534" y="19309"/>
                    <a:pt x="46636" y="19309"/>
                  </a:cubicBezTo>
                  <a:cubicBezTo>
                    <a:pt x="47217" y="19309"/>
                    <a:pt x="47762" y="19025"/>
                    <a:pt x="48066" y="18509"/>
                  </a:cubicBezTo>
                  <a:cubicBezTo>
                    <a:pt x="48602" y="17580"/>
                    <a:pt x="48387" y="16104"/>
                    <a:pt x="47554" y="15068"/>
                  </a:cubicBezTo>
                  <a:cubicBezTo>
                    <a:pt x="47209" y="14639"/>
                    <a:pt x="46792" y="14330"/>
                    <a:pt x="46328" y="14127"/>
                  </a:cubicBezTo>
                  <a:cubicBezTo>
                    <a:pt x="46613" y="13353"/>
                    <a:pt x="47006" y="12722"/>
                    <a:pt x="47423" y="12532"/>
                  </a:cubicBezTo>
                  <a:cubicBezTo>
                    <a:pt x="47568" y="12465"/>
                    <a:pt x="47703" y="12432"/>
                    <a:pt x="47832" y="12432"/>
                  </a:cubicBezTo>
                  <a:cubicBezTo>
                    <a:pt x="47976" y="12432"/>
                    <a:pt x="48112" y="12474"/>
                    <a:pt x="48245" y="12556"/>
                  </a:cubicBezTo>
                  <a:cubicBezTo>
                    <a:pt x="48661" y="12830"/>
                    <a:pt x="49137" y="13603"/>
                    <a:pt x="49114" y="14913"/>
                  </a:cubicBezTo>
                  <a:cubicBezTo>
                    <a:pt x="49102" y="15318"/>
                    <a:pt x="49423" y="15663"/>
                    <a:pt x="49840" y="15663"/>
                  </a:cubicBezTo>
                  <a:cubicBezTo>
                    <a:pt x="49847" y="15663"/>
                    <a:pt x="49855" y="15664"/>
                    <a:pt x="49862" y="15664"/>
                  </a:cubicBezTo>
                  <a:cubicBezTo>
                    <a:pt x="50269" y="15664"/>
                    <a:pt x="50590" y="15346"/>
                    <a:pt x="50590" y="14937"/>
                  </a:cubicBezTo>
                  <a:cubicBezTo>
                    <a:pt x="50626" y="13341"/>
                    <a:pt x="50042" y="11948"/>
                    <a:pt x="49054" y="11317"/>
                  </a:cubicBezTo>
                  <a:cubicBezTo>
                    <a:pt x="48678" y="11067"/>
                    <a:pt x="48265" y="10940"/>
                    <a:pt x="47840" y="10940"/>
                  </a:cubicBezTo>
                  <a:cubicBezTo>
                    <a:pt x="47498" y="10940"/>
                    <a:pt x="47149" y="11022"/>
                    <a:pt x="46804" y="11186"/>
                  </a:cubicBezTo>
                  <a:cubicBezTo>
                    <a:pt x="45911" y="11603"/>
                    <a:pt x="45220" y="12675"/>
                    <a:pt x="44827" y="13901"/>
                  </a:cubicBezTo>
                  <a:cubicBezTo>
                    <a:pt x="44518" y="13925"/>
                    <a:pt x="44208" y="13984"/>
                    <a:pt x="43887" y="14092"/>
                  </a:cubicBezTo>
                  <a:cubicBezTo>
                    <a:pt x="43422" y="14234"/>
                    <a:pt x="43006" y="14449"/>
                    <a:pt x="42625" y="14711"/>
                  </a:cubicBezTo>
                  <a:cubicBezTo>
                    <a:pt x="42077" y="9567"/>
                    <a:pt x="37719" y="5531"/>
                    <a:pt x="32433" y="5531"/>
                  </a:cubicBezTo>
                  <a:lnTo>
                    <a:pt x="30052" y="5531"/>
                  </a:lnTo>
                  <a:cubicBezTo>
                    <a:pt x="29647" y="5531"/>
                    <a:pt x="29314" y="5864"/>
                    <a:pt x="29314" y="6281"/>
                  </a:cubicBezTo>
                  <a:cubicBezTo>
                    <a:pt x="29314" y="6686"/>
                    <a:pt x="29647" y="7019"/>
                    <a:pt x="30052" y="7019"/>
                  </a:cubicBezTo>
                  <a:lnTo>
                    <a:pt x="32433" y="7019"/>
                  </a:lnTo>
                  <a:cubicBezTo>
                    <a:pt x="37255" y="7019"/>
                    <a:pt x="41196" y="10948"/>
                    <a:pt x="41196" y="15782"/>
                  </a:cubicBezTo>
                  <a:lnTo>
                    <a:pt x="41196" y="23700"/>
                  </a:lnTo>
                  <a:cubicBezTo>
                    <a:pt x="41196" y="28534"/>
                    <a:pt x="37255" y="32463"/>
                    <a:pt x="32433" y="32463"/>
                  </a:cubicBezTo>
                  <a:lnTo>
                    <a:pt x="14216" y="32463"/>
                  </a:lnTo>
                  <a:cubicBezTo>
                    <a:pt x="9383" y="32463"/>
                    <a:pt x="5453" y="28534"/>
                    <a:pt x="5453" y="23700"/>
                  </a:cubicBezTo>
                  <a:lnTo>
                    <a:pt x="5453" y="15782"/>
                  </a:lnTo>
                  <a:cubicBezTo>
                    <a:pt x="5453" y="10948"/>
                    <a:pt x="9383" y="7019"/>
                    <a:pt x="14216" y="7019"/>
                  </a:cubicBezTo>
                  <a:lnTo>
                    <a:pt x="26658" y="7019"/>
                  </a:lnTo>
                  <a:cubicBezTo>
                    <a:pt x="27063" y="7019"/>
                    <a:pt x="27397" y="6686"/>
                    <a:pt x="27397" y="6281"/>
                  </a:cubicBezTo>
                  <a:cubicBezTo>
                    <a:pt x="27397" y="5864"/>
                    <a:pt x="27063" y="5531"/>
                    <a:pt x="26658" y="5531"/>
                  </a:cubicBezTo>
                  <a:lnTo>
                    <a:pt x="20503" y="5531"/>
                  </a:lnTo>
                  <a:lnTo>
                    <a:pt x="20503" y="733"/>
                  </a:lnTo>
                  <a:cubicBezTo>
                    <a:pt x="20503" y="295"/>
                    <a:pt x="20127" y="0"/>
                    <a:pt x="19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388530" y="2830637"/>
              <a:ext cx="56759" cy="35098"/>
            </a:xfrm>
            <a:custGeom>
              <a:avLst/>
              <a:gdLst/>
              <a:ahLst/>
              <a:cxnLst/>
              <a:rect l="l" t="t" r="r" b="b"/>
              <a:pathLst>
                <a:path w="6239" h="3858" extrusionOk="0">
                  <a:moveTo>
                    <a:pt x="750" y="0"/>
                  </a:moveTo>
                  <a:cubicBezTo>
                    <a:pt x="333" y="0"/>
                    <a:pt x="0" y="333"/>
                    <a:pt x="0" y="738"/>
                  </a:cubicBezTo>
                  <a:cubicBezTo>
                    <a:pt x="0" y="2453"/>
                    <a:pt x="1405" y="3858"/>
                    <a:pt x="3119" y="3858"/>
                  </a:cubicBezTo>
                  <a:cubicBezTo>
                    <a:pt x="4846" y="3858"/>
                    <a:pt x="6239" y="2453"/>
                    <a:pt x="6239" y="738"/>
                  </a:cubicBezTo>
                  <a:cubicBezTo>
                    <a:pt x="6239" y="333"/>
                    <a:pt x="5906" y="0"/>
                    <a:pt x="5501" y="0"/>
                  </a:cubicBezTo>
                  <a:cubicBezTo>
                    <a:pt x="5096" y="0"/>
                    <a:pt x="4763" y="333"/>
                    <a:pt x="4763" y="738"/>
                  </a:cubicBezTo>
                  <a:cubicBezTo>
                    <a:pt x="4763" y="1643"/>
                    <a:pt x="4024" y="2369"/>
                    <a:pt x="3119" y="2369"/>
                  </a:cubicBezTo>
                  <a:cubicBezTo>
                    <a:pt x="2227" y="2369"/>
                    <a:pt x="1488" y="1643"/>
                    <a:pt x="1488" y="738"/>
                  </a:cubicBezTo>
                  <a:cubicBezTo>
                    <a:pt x="1488" y="333"/>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0425" y="2780151"/>
              <a:ext cx="99982" cy="13555"/>
            </a:xfrm>
            <a:custGeom>
              <a:avLst/>
              <a:gdLst/>
              <a:ahLst/>
              <a:cxnLst/>
              <a:rect l="l" t="t" r="r" b="b"/>
              <a:pathLst>
                <a:path w="10990" h="1490" extrusionOk="0">
                  <a:moveTo>
                    <a:pt x="751" y="1"/>
                  </a:moveTo>
                  <a:cubicBezTo>
                    <a:pt x="334" y="1"/>
                    <a:pt x="0" y="334"/>
                    <a:pt x="0" y="739"/>
                  </a:cubicBezTo>
                  <a:cubicBezTo>
                    <a:pt x="0" y="1156"/>
                    <a:pt x="334" y="1489"/>
                    <a:pt x="751" y="1489"/>
                  </a:cubicBezTo>
                  <a:lnTo>
                    <a:pt x="10252" y="1489"/>
                  </a:lnTo>
                  <a:cubicBezTo>
                    <a:pt x="10657" y="1489"/>
                    <a:pt x="10990" y="1156"/>
                    <a:pt x="10990" y="739"/>
                  </a:cubicBezTo>
                  <a:cubicBezTo>
                    <a:pt x="10990" y="334"/>
                    <a:pt x="10657" y="1"/>
                    <a:pt x="10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7576" y="2823377"/>
              <a:ext cx="114392" cy="114392"/>
            </a:xfrm>
            <a:custGeom>
              <a:avLst/>
              <a:gdLst/>
              <a:ahLst/>
              <a:cxnLst/>
              <a:rect l="l" t="t" r="r" b="b"/>
              <a:pathLst>
                <a:path w="12574" h="12574" extrusionOk="0">
                  <a:moveTo>
                    <a:pt x="7025" y="1548"/>
                  </a:moveTo>
                  <a:cubicBezTo>
                    <a:pt x="9085" y="1870"/>
                    <a:pt x="10704" y="3489"/>
                    <a:pt x="11026" y="5549"/>
                  </a:cubicBezTo>
                  <a:lnTo>
                    <a:pt x="10240" y="5549"/>
                  </a:lnTo>
                  <a:cubicBezTo>
                    <a:pt x="9835" y="5549"/>
                    <a:pt x="9502" y="5882"/>
                    <a:pt x="9502" y="6287"/>
                  </a:cubicBezTo>
                  <a:cubicBezTo>
                    <a:pt x="9502" y="6704"/>
                    <a:pt x="9835" y="7037"/>
                    <a:pt x="10240" y="7037"/>
                  </a:cubicBezTo>
                  <a:lnTo>
                    <a:pt x="11026" y="7037"/>
                  </a:lnTo>
                  <a:cubicBezTo>
                    <a:pt x="10704" y="9085"/>
                    <a:pt x="9085" y="10716"/>
                    <a:pt x="7025" y="11037"/>
                  </a:cubicBezTo>
                  <a:lnTo>
                    <a:pt x="7025" y="10252"/>
                  </a:lnTo>
                  <a:cubicBezTo>
                    <a:pt x="7025" y="9835"/>
                    <a:pt x="6692" y="9502"/>
                    <a:pt x="6287" y="9502"/>
                  </a:cubicBezTo>
                  <a:cubicBezTo>
                    <a:pt x="5870" y="9502"/>
                    <a:pt x="5549" y="9835"/>
                    <a:pt x="5549" y="10252"/>
                  </a:cubicBezTo>
                  <a:lnTo>
                    <a:pt x="5549" y="11037"/>
                  </a:lnTo>
                  <a:cubicBezTo>
                    <a:pt x="3489" y="10716"/>
                    <a:pt x="1858" y="9085"/>
                    <a:pt x="1537" y="7037"/>
                  </a:cubicBezTo>
                  <a:lnTo>
                    <a:pt x="2322" y="7037"/>
                  </a:lnTo>
                  <a:cubicBezTo>
                    <a:pt x="2739" y="7037"/>
                    <a:pt x="3072" y="6704"/>
                    <a:pt x="3072" y="6287"/>
                  </a:cubicBezTo>
                  <a:cubicBezTo>
                    <a:pt x="3072" y="5882"/>
                    <a:pt x="2739" y="5549"/>
                    <a:pt x="2322" y="5549"/>
                  </a:cubicBezTo>
                  <a:lnTo>
                    <a:pt x="1537" y="5549"/>
                  </a:lnTo>
                  <a:cubicBezTo>
                    <a:pt x="1858" y="3489"/>
                    <a:pt x="3489" y="1870"/>
                    <a:pt x="5549" y="1548"/>
                  </a:cubicBezTo>
                  <a:lnTo>
                    <a:pt x="5549" y="2334"/>
                  </a:lnTo>
                  <a:cubicBezTo>
                    <a:pt x="5549" y="2739"/>
                    <a:pt x="5870" y="3072"/>
                    <a:pt x="6287" y="3072"/>
                  </a:cubicBezTo>
                  <a:cubicBezTo>
                    <a:pt x="6692" y="3072"/>
                    <a:pt x="7025" y="2739"/>
                    <a:pt x="7025" y="2334"/>
                  </a:cubicBezTo>
                  <a:lnTo>
                    <a:pt x="7025" y="1548"/>
                  </a:lnTo>
                  <a:close/>
                  <a:moveTo>
                    <a:pt x="6287" y="0"/>
                  </a:moveTo>
                  <a:cubicBezTo>
                    <a:pt x="2822" y="0"/>
                    <a:pt x="1" y="2822"/>
                    <a:pt x="1" y="6287"/>
                  </a:cubicBezTo>
                  <a:cubicBezTo>
                    <a:pt x="1" y="9752"/>
                    <a:pt x="2822" y="12573"/>
                    <a:pt x="6287" y="12573"/>
                  </a:cubicBezTo>
                  <a:cubicBezTo>
                    <a:pt x="9752" y="12573"/>
                    <a:pt x="12574" y="9752"/>
                    <a:pt x="12574" y="6287"/>
                  </a:cubicBezTo>
                  <a:cubicBezTo>
                    <a:pt x="12574" y="2822"/>
                    <a:pt x="9752" y="0"/>
                    <a:pt x="6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259735" y="2859414"/>
              <a:ext cx="51137" cy="27902"/>
            </a:xfrm>
            <a:custGeom>
              <a:avLst/>
              <a:gdLst/>
              <a:ahLst/>
              <a:cxnLst/>
              <a:rect l="l" t="t" r="r" b="b"/>
              <a:pathLst>
                <a:path w="5621" h="3067" extrusionOk="0">
                  <a:moveTo>
                    <a:pt x="852" y="0"/>
                  </a:moveTo>
                  <a:cubicBezTo>
                    <a:pt x="609" y="0"/>
                    <a:pt x="370" y="119"/>
                    <a:pt x="227" y="338"/>
                  </a:cubicBezTo>
                  <a:cubicBezTo>
                    <a:pt x="1" y="671"/>
                    <a:pt x="96" y="1135"/>
                    <a:pt x="441" y="1361"/>
                  </a:cubicBezTo>
                  <a:lnTo>
                    <a:pt x="2810" y="2945"/>
                  </a:lnTo>
                  <a:cubicBezTo>
                    <a:pt x="2937" y="3026"/>
                    <a:pt x="3081" y="3066"/>
                    <a:pt x="3224" y="3066"/>
                  </a:cubicBezTo>
                  <a:cubicBezTo>
                    <a:pt x="3417" y="3066"/>
                    <a:pt x="3607" y="2993"/>
                    <a:pt x="3751" y="2850"/>
                  </a:cubicBezTo>
                  <a:lnTo>
                    <a:pt x="5335" y="1266"/>
                  </a:lnTo>
                  <a:cubicBezTo>
                    <a:pt x="5620" y="980"/>
                    <a:pt x="5620" y="504"/>
                    <a:pt x="5335" y="218"/>
                  </a:cubicBezTo>
                  <a:cubicBezTo>
                    <a:pt x="5192" y="76"/>
                    <a:pt x="5001" y="4"/>
                    <a:pt x="4811" y="4"/>
                  </a:cubicBezTo>
                  <a:cubicBezTo>
                    <a:pt x="4620" y="4"/>
                    <a:pt x="4430" y="76"/>
                    <a:pt x="4287" y="218"/>
                  </a:cubicBezTo>
                  <a:lnTo>
                    <a:pt x="3132" y="1373"/>
                  </a:lnTo>
                  <a:lnTo>
                    <a:pt x="1263" y="123"/>
                  </a:lnTo>
                  <a:cubicBezTo>
                    <a:pt x="1136" y="40"/>
                    <a:pt x="993"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453309" y="2657635"/>
              <a:ext cx="85580" cy="85580"/>
            </a:xfrm>
            <a:custGeom>
              <a:avLst/>
              <a:gdLst/>
              <a:ahLst/>
              <a:cxnLst/>
              <a:rect l="l" t="t" r="r" b="b"/>
              <a:pathLst>
                <a:path w="9407" h="9407" extrusionOk="0">
                  <a:moveTo>
                    <a:pt x="4703" y="1489"/>
                  </a:moveTo>
                  <a:cubicBezTo>
                    <a:pt x="6477" y="1489"/>
                    <a:pt x="7918" y="2930"/>
                    <a:pt x="7918" y="4704"/>
                  </a:cubicBezTo>
                  <a:cubicBezTo>
                    <a:pt x="7918" y="6478"/>
                    <a:pt x="6477" y="7918"/>
                    <a:pt x="4703" y="7918"/>
                  </a:cubicBezTo>
                  <a:cubicBezTo>
                    <a:pt x="2929" y="7918"/>
                    <a:pt x="1488" y="6478"/>
                    <a:pt x="1488" y="4704"/>
                  </a:cubicBezTo>
                  <a:cubicBezTo>
                    <a:pt x="1488" y="2930"/>
                    <a:pt x="2929" y="1489"/>
                    <a:pt x="4703" y="1489"/>
                  </a:cubicBezTo>
                  <a:close/>
                  <a:moveTo>
                    <a:pt x="4703" y="1"/>
                  </a:moveTo>
                  <a:cubicBezTo>
                    <a:pt x="2108" y="1"/>
                    <a:pt x="0" y="2108"/>
                    <a:pt x="0" y="4704"/>
                  </a:cubicBezTo>
                  <a:cubicBezTo>
                    <a:pt x="0" y="7299"/>
                    <a:pt x="2108" y="9407"/>
                    <a:pt x="4703" y="9407"/>
                  </a:cubicBezTo>
                  <a:cubicBezTo>
                    <a:pt x="7299" y="9407"/>
                    <a:pt x="9406" y="7299"/>
                    <a:pt x="9406" y="4704"/>
                  </a:cubicBezTo>
                  <a:cubicBezTo>
                    <a:pt x="9406" y="2108"/>
                    <a:pt x="7299"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418217" y="2679252"/>
              <a:ext cx="29694" cy="35135"/>
            </a:xfrm>
            <a:custGeom>
              <a:avLst/>
              <a:gdLst/>
              <a:ahLst/>
              <a:cxnLst/>
              <a:rect l="l" t="t" r="r" b="b"/>
              <a:pathLst>
                <a:path w="3264" h="3862" extrusionOk="0">
                  <a:moveTo>
                    <a:pt x="1634" y="1"/>
                  </a:moveTo>
                  <a:cubicBezTo>
                    <a:pt x="1362" y="1"/>
                    <a:pt x="1104" y="149"/>
                    <a:pt x="977" y="411"/>
                  </a:cubicBezTo>
                  <a:lnTo>
                    <a:pt x="179" y="1994"/>
                  </a:lnTo>
                  <a:cubicBezTo>
                    <a:pt x="1" y="2364"/>
                    <a:pt x="144" y="2804"/>
                    <a:pt x="513" y="2995"/>
                  </a:cubicBezTo>
                  <a:lnTo>
                    <a:pt x="2096" y="3780"/>
                  </a:lnTo>
                  <a:cubicBezTo>
                    <a:pt x="2201" y="3836"/>
                    <a:pt x="2314" y="3862"/>
                    <a:pt x="2425" y="3862"/>
                  </a:cubicBezTo>
                  <a:cubicBezTo>
                    <a:pt x="2720" y="3862"/>
                    <a:pt x="3008" y="3681"/>
                    <a:pt x="3120" y="3387"/>
                  </a:cubicBezTo>
                  <a:cubicBezTo>
                    <a:pt x="3263" y="3042"/>
                    <a:pt x="3096" y="2625"/>
                    <a:pt x="2763" y="2459"/>
                  </a:cubicBezTo>
                  <a:lnTo>
                    <a:pt x="1834" y="1994"/>
                  </a:lnTo>
                  <a:lnTo>
                    <a:pt x="2299" y="1078"/>
                  </a:lnTo>
                  <a:cubicBezTo>
                    <a:pt x="2477" y="709"/>
                    <a:pt x="2334" y="268"/>
                    <a:pt x="1965" y="78"/>
                  </a:cubicBezTo>
                  <a:cubicBezTo>
                    <a:pt x="1858" y="26"/>
                    <a:pt x="1745"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267314" y="2585613"/>
              <a:ext cx="92722" cy="85571"/>
            </a:xfrm>
            <a:custGeom>
              <a:avLst/>
              <a:gdLst/>
              <a:ahLst/>
              <a:cxnLst/>
              <a:rect l="l" t="t" r="r" b="b"/>
              <a:pathLst>
                <a:path w="10192" h="9406" extrusionOk="0">
                  <a:moveTo>
                    <a:pt x="4858" y="1487"/>
                  </a:moveTo>
                  <a:cubicBezTo>
                    <a:pt x="5501" y="1487"/>
                    <a:pt x="6144" y="1678"/>
                    <a:pt x="6703" y="2071"/>
                  </a:cubicBezTo>
                  <a:cubicBezTo>
                    <a:pt x="8156" y="3095"/>
                    <a:pt x="8501" y="5107"/>
                    <a:pt x="7477" y="6560"/>
                  </a:cubicBezTo>
                  <a:cubicBezTo>
                    <a:pt x="6851" y="7448"/>
                    <a:pt x="5855" y="7922"/>
                    <a:pt x="4846" y="7922"/>
                  </a:cubicBezTo>
                  <a:cubicBezTo>
                    <a:pt x="4206" y="7922"/>
                    <a:pt x="3560" y="7731"/>
                    <a:pt x="3001" y="7333"/>
                  </a:cubicBezTo>
                  <a:cubicBezTo>
                    <a:pt x="2298" y="6833"/>
                    <a:pt x="1822" y="6095"/>
                    <a:pt x="1679" y="5250"/>
                  </a:cubicBezTo>
                  <a:cubicBezTo>
                    <a:pt x="1536" y="4405"/>
                    <a:pt x="1727" y="3547"/>
                    <a:pt x="2227" y="2845"/>
                  </a:cubicBezTo>
                  <a:cubicBezTo>
                    <a:pt x="2846" y="1964"/>
                    <a:pt x="3846" y="1487"/>
                    <a:pt x="4858" y="1487"/>
                  </a:cubicBezTo>
                  <a:close/>
                  <a:moveTo>
                    <a:pt x="4854" y="1"/>
                  </a:moveTo>
                  <a:cubicBezTo>
                    <a:pt x="3377" y="1"/>
                    <a:pt x="1923" y="691"/>
                    <a:pt x="1012" y="1988"/>
                  </a:cubicBezTo>
                  <a:cubicBezTo>
                    <a:pt x="286" y="3011"/>
                    <a:pt x="0" y="4262"/>
                    <a:pt x="214" y="5500"/>
                  </a:cubicBezTo>
                  <a:cubicBezTo>
                    <a:pt x="429" y="6738"/>
                    <a:pt x="1107" y="7822"/>
                    <a:pt x="2143" y="8548"/>
                  </a:cubicBezTo>
                  <a:cubicBezTo>
                    <a:pt x="2965" y="9119"/>
                    <a:pt x="3905" y="9405"/>
                    <a:pt x="4846" y="9405"/>
                  </a:cubicBezTo>
                  <a:cubicBezTo>
                    <a:pt x="6322" y="9405"/>
                    <a:pt x="7775" y="8715"/>
                    <a:pt x="8692" y="7417"/>
                  </a:cubicBezTo>
                  <a:cubicBezTo>
                    <a:pt x="10192" y="5297"/>
                    <a:pt x="9680" y="2357"/>
                    <a:pt x="7561" y="856"/>
                  </a:cubicBezTo>
                  <a:cubicBezTo>
                    <a:pt x="6738" y="279"/>
                    <a:pt x="5791" y="1"/>
                    <a:pt x="4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238500" y="2607449"/>
              <a:ext cx="37263" cy="27675"/>
            </a:xfrm>
            <a:custGeom>
              <a:avLst/>
              <a:gdLst/>
              <a:ahLst/>
              <a:cxnLst/>
              <a:rect l="l" t="t" r="r" b="b"/>
              <a:pathLst>
                <a:path w="4096" h="3042" extrusionOk="0">
                  <a:moveTo>
                    <a:pt x="850" y="0"/>
                  </a:moveTo>
                  <a:cubicBezTo>
                    <a:pt x="731" y="0"/>
                    <a:pt x="611" y="28"/>
                    <a:pt x="500" y="88"/>
                  </a:cubicBezTo>
                  <a:cubicBezTo>
                    <a:pt x="131" y="278"/>
                    <a:pt x="0" y="731"/>
                    <a:pt x="191" y="1088"/>
                  </a:cubicBezTo>
                  <a:lnTo>
                    <a:pt x="1024" y="2647"/>
                  </a:lnTo>
                  <a:cubicBezTo>
                    <a:pt x="1157" y="2897"/>
                    <a:pt x="1423" y="3042"/>
                    <a:pt x="1694" y="3042"/>
                  </a:cubicBezTo>
                  <a:cubicBezTo>
                    <a:pt x="1811" y="3042"/>
                    <a:pt x="1928" y="3015"/>
                    <a:pt x="2036" y="2957"/>
                  </a:cubicBezTo>
                  <a:lnTo>
                    <a:pt x="3596" y="2124"/>
                  </a:lnTo>
                  <a:cubicBezTo>
                    <a:pt x="3953" y="1921"/>
                    <a:pt x="4096" y="1469"/>
                    <a:pt x="3894" y="1112"/>
                  </a:cubicBezTo>
                  <a:cubicBezTo>
                    <a:pt x="3762" y="866"/>
                    <a:pt x="3507" y="721"/>
                    <a:pt x="3244" y="721"/>
                  </a:cubicBezTo>
                  <a:cubicBezTo>
                    <a:pt x="3125" y="721"/>
                    <a:pt x="3005" y="751"/>
                    <a:pt x="2893" y="814"/>
                  </a:cubicBezTo>
                  <a:lnTo>
                    <a:pt x="1989" y="1290"/>
                  </a:lnTo>
                  <a:lnTo>
                    <a:pt x="1500" y="385"/>
                  </a:lnTo>
                  <a:cubicBezTo>
                    <a:pt x="1369" y="139"/>
                    <a:pt x="1113"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94320" y="2686458"/>
              <a:ext cx="92731" cy="85571"/>
            </a:xfrm>
            <a:custGeom>
              <a:avLst/>
              <a:gdLst/>
              <a:ahLst/>
              <a:cxnLst/>
              <a:rect l="l" t="t" r="r" b="b"/>
              <a:pathLst>
                <a:path w="10193" h="9406" extrusionOk="0">
                  <a:moveTo>
                    <a:pt x="4834" y="1488"/>
                  </a:moveTo>
                  <a:cubicBezTo>
                    <a:pt x="5025" y="1488"/>
                    <a:pt x="5227" y="1500"/>
                    <a:pt x="5418" y="1536"/>
                  </a:cubicBezTo>
                  <a:cubicBezTo>
                    <a:pt x="6263" y="1691"/>
                    <a:pt x="7001" y="2167"/>
                    <a:pt x="7489" y="2869"/>
                  </a:cubicBezTo>
                  <a:cubicBezTo>
                    <a:pt x="7978" y="3572"/>
                    <a:pt x="8168" y="4429"/>
                    <a:pt x="8013" y="5274"/>
                  </a:cubicBezTo>
                  <a:cubicBezTo>
                    <a:pt x="7859" y="6120"/>
                    <a:pt x="7394" y="6858"/>
                    <a:pt x="6680" y="7346"/>
                  </a:cubicBezTo>
                  <a:cubicBezTo>
                    <a:pt x="6122" y="7735"/>
                    <a:pt x="5481" y="7922"/>
                    <a:pt x="4846" y="7922"/>
                  </a:cubicBezTo>
                  <a:cubicBezTo>
                    <a:pt x="3828" y="7922"/>
                    <a:pt x="2826" y="7443"/>
                    <a:pt x="2203" y="6548"/>
                  </a:cubicBezTo>
                  <a:cubicBezTo>
                    <a:pt x="1715" y="5834"/>
                    <a:pt x="1524" y="4989"/>
                    <a:pt x="1679" y="4131"/>
                  </a:cubicBezTo>
                  <a:cubicBezTo>
                    <a:pt x="1834" y="3286"/>
                    <a:pt x="2298" y="2560"/>
                    <a:pt x="3013" y="2060"/>
                  </a:cubicBezTo>
                  <a:cubicBezTo>
                    <a:pt x="3548" y="1679"/>
                    <a:pt x="4191" y="1488"/>
                    <a:pt x="4834" y="1488"/>
                  </a:cubicBezTo>
                  <a:close/>
                  <a:moveTo>
                    <a:pt x="4856" y="0"/>
                  </a:moveTo>
                  <a:cubicBezTo>
                    <a:pt x="3897" y="0"/>
                    <a:pt x="2961" y="289"/>
                    <a:pt x="2155" y="845"/>
                  </a:cubicBezTo>
                  <a:cubicBezTo>
                    <a:pt x="1132" y="1560"/>
                    <a:pt x="441" y="2643"/>
                    <a:pt x="215" y="3869"/>
                  </a:cubicBezTo>
                  <a:cubicBezTo>
                    <a:pt x="0" y="5108"/>
                    <a:pt x="262" y="6358"/>
                    <a:pt x="989" y="7394"/>
                  </a:cubicBezTo>
                  <a:cubicBezTo>
                    <a:pt x="1894" y="8703"/>
                    <a:pt x="3358" y="9406"/>
                    <a:pt x="4846" y="9406"/>
                  </a:cubicBezTo>
                  <a:cubicBezTo>
                    <a:pt x="5775" y="9406"/>
                    <a:pt x="6716" y="9132"/>
                    <a:pt x="7537" y="8560"/>
                  </a:cubicBezTo>
                  <a:cubicBezTo>
                    <a:pt x="9656" y="7084"/>
                    <a:pt x="10192" y="4143"/>
                    <a:pt x="8704" y="2024"/>
                  </a:cubicBezTo>
                  <a:cubicBezTo>
                    <a:pt x="7990" y="988"/>
                    <a:pt x="6918" y="298"/>
                    <a:pt x="5680" y="71"/>
                  </a:cubicBezTo>
                  <a:cubicBezTo>
                    <a:pt x="5405" y="24"/>
                    <a:pt x="5130" y="0"/>
                    <a:pt x="4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73194" y="2706528"/>
              <a:ext cx="30222" cy="31814"/>
            </a:xfrm>
            <a:custGeom>
              <a:avLst/>
              <a:gdLst/>
              <a:ahLst/>
              <a:cxnLst/>
              <a:rect l="l" t="t" r="r" b="b"/>
              <a:pathLst>
                <a:path w="3322" h="3497" extrusionOk="0">
                  <a:moveTo>
                    <a:pt x="2274" y="1"/>
                  </a:moveTo>
                  <a:cubicBezTo>
                    <a:pt x="2239" y="1"/>
                    <a:pt x="2203" y="3"/>
                    <a:pt x="2167" y="8"/>
                  </a:cubicBezTo>
                  <a:cubicBezTo>
                    <a:pt x="1762" y="68"/>
                    <a:pt x="1477" y="449"/>
                    <a:pt x="1536" y="854"/>
                  </a:cubicBezTo>
                  <a:lnTo>
                    <a:pt x="1679" y="1866"/>
                  </a:lnTo>
                  <a:lnTo>
                    <a:pt x="667" y="2021"/>
                  </a:lnTo>
                  <a:cubicBezTo>
                    <a:pt x="286" y="2068"/>
                    <a:pt x="0" y="2425"/>
                    <a:pt x="36" y="2806"/>
                  </a:cubicBezTo>
                  <a:cubicBezTo>
                    <a:pt x="60" y="3187"/>
                    <a:pt x="381" y="3497"/>
                    <a:pt x="774" y="3497"/>
                  </a:cubicBezTo>
                  <a:cubicBezTo>
                    <a:pt x="810" y="3497"/>
                    <a:pt x="845" y="3497"/>
                    <a:pt x="881" y="3485"/>
                  </a:cubicBezTo>
                  <a:lnTo>
                    <a:pt x="2631" y="3235"/>
                  </a:lnTo>
                  <a:cubicBezTo>
                    <a:pt x="3036" y="3176"/>
                    <a:pt x="3322" y="2795"/>
                    <a:pt x="3262" y="2390"/>
                  </a:cubicBezTo>
                  <a:lnTo>
                    <a:pt x="3001" y="639"/>
                  </a:lnTo>
                  <a:cubicBezTo>
                    <a:pt x="2946" y="271"/>
                    <a:pt x="2635" y="1"/>
                    <a:pt x="2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50"/>
          <p:cNvGrpSpPr/>
          <p:nvPr/>
        </p:nvGrpSpPr>
        <p:grpSpPr>
          <a:xfrm>
            <a:off x="7884177" y="2089779"/>
            <a:ext cx="460252" cy="424280"/>
            <a:chOff x="-337195" y="2350478"/>
            <a:chExt cx="460252" cy="424280"/>
          </a:xfrm>
        </p:grpSpPr>
        <p:sp>
          <p:nvSpPr>
            <p:cNvPr id="1317" name="Google Shape;1317;p50"/>
            <p:cNvSpPr/>
            <p:nvPr/>
          </p:nvSpPr>
          <p:spPr>
            <a:xfrm>
              <a:off x="80723" y="2588250"/>
              <a:ext cx="13546" cy="17121"/>
            </a:xfrm>
            <a:custGeom>
              <a:avLst/>
              <a:gdLst/>
              <a:ahLst/>
              <a:cxnLst/>
              <a:rect l="l" t="t" r="r" b="b"/>
              <a:pathLst>
                <a:path w="1489" h="1882" extrusionOk="0">
                  <a:moveTo>
                    <a:pt x="739" y="0"/>
                  </a:moveTo>
                  <a:cubicBezTo>
                    <a:pt x="334" y="0"/>
                    <a:pt x="1" y="334"/>
                    <a:pt x="1" y="750"/>
                  </a:cubicBezTo>
                  <a:lnTo>
                    <a:pt x="1" y="1143"/>
                  </a:lnTo>
                  <a:cubicBezTo>
                    <a:pt x="1" y="1548"/>
                    <a:pt x="334" y="1882"/>
                    <a:pt x="739" y="1882"/>
                  </a:cubicBezTo>
                  <a:cubicBezTo>
                    <a:pt x="1156" y="1882"/>
                    <a:pt x="1489" y="1548"/>
                    <a:pt x="1489" y="1143"/>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80723" y="2656714"/>
              <a:ext cx="13546" cy="20697"/>
            </a:xfrm>
            <a:custGeom>
              <a:avLst/>
              <a:gdLst/>
              <a:ahLst/>
              <a:cxnLst/>
              <a:rect l="l" t="t" r="r" b="b"/>
              <a:pathLst>
                <a:path w="1489" h="2275" extrusionOk="0">
                  <a:moveTo>
                    <a:pt x="739" y="0"/>
                  </a:moveTo>
                  <a:cubicBezTo>
                    <a:pt x="334" y="0"/>
                    <a:pt x="1" y="334"/>
                    <a:pt x="1" y="750"/>
                  </a:cubicBezTo>
                  <a:lnTo>
                    <a:pt x="1" y="1536"/>
                  </a:lnTo>
                  <a:cubicBezTo>
                    <a:pt x="1" y="1953"/>
                    <a:pt x="334" y="2274"/>
                    <a:pt x="739" y="2274"/>
                  </a:cubicBezTo>
                  <a:cubicBezTo>
                    <a:pt x="1156" y="2274"/>
                    <a:pt x="1489" y="1953"/>
                    <a:pt x="1489" y="1536"/>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80723" y="2692779"/>
              <a:ext cx="13546" cy="20697"/>
            </a:xfrm>
            <a:custGeom>
              <a:avLst/>
              <a:gdLst/>
              <a:ahLst/>
              <a:cxnLst/>
              <a:rect l="l" t="t" r="r" b="b"/>
              <a:pathLst>
                <a:path w="1489" h="2275" extrusionOk="0">
                  <a:moveTo>
                    <a:pt x="739" y="1"/>
                  </a:moveTo>
                  <a:cubicBezTo>
                    <a:pt x="334" y="1"/>
                    <a:pt x="1" y="334"/>
                    <a:pt x="1" y="739"/>
                  </a:cubicBezTo>
                  <a:lnTo>
                    <a:pt x="1" y="1537"/>
                  </a:lnTo>
                  <a:cubicBezTo>
                    <a:pt x="1" y="1942"/>
                    <a:pt x="334" y="2275"/>
                    <a:pt x="739" y="2275"/>
                  </a:cubicBezTo>
                  <a:cubicBezTo>
                    <a:pt x="1156" y="2275"/>
                    <a:pt x="1489" y="1942"/>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80723" y="2620749"/>
              <a:ext cx="13546" cy="20697"/>
            </a:xfrm>
            <a:custGeom>
              <a:avLst/>
              <a:gdLst/>
              <a:ahLst/>
              <a:cxnLst/>
              <a:rect l="l" t="t" r="r" b="b"/>
              <a:pathLst>
                <a:path w="1489" h="2275" extrusionOk="0">
                  <a:moveTo>
                    <a:pt x="739" y="0"/>
                  </a:moveTo>
                  <a:cubicBezTo>
                    <a:pt x="334" y="0"/>
                    <a:pt x="1" y="334"/>
                    <a:pt x="1" y="738"/>
                  </a:cubicBezTo>
                  <a:lnTo>
                    <a:pt x="1" y="1524"/>
                  </a:lnTo>
                  <a:cubicBezTo>
                    <a:pt x="1" y="1941"/>
                    <a:pt x="334" y="2274"/>
                    <a:pt x="739" y="2274"/>
                  </a:cubicBezTo>
                  <a:cubicBezTo>
                    <a:pt x="1156" y="2274"/>
                    <a:pt x="1489" y="1941"/>
                    <a:pt x="1489" y="1524"/>
                  </a:cubicBezTo>
                  <a:lnTo>
                    <a:pt x="1489" y="738"/>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77147" y="2728745"/>
              <a:ext cx="17121" cy="17121"/>
            </a:xfrm>
            <a:custGeom>
              <a:avLst/>
              <a:gdLst/>
              <a:ahLst/>
              <a:cxnLst/>
              <a:rect l="l" t="t" r="r" b="b"/>
              <a:pathLst>
                <a:path w="1882" h="1882" extrusionOk="0">
                  <a:moveTo>
                    <a:pt x="1132" y="1"/>
                  </a:moveTo>
                  <a:cubicBezTo>
                    <a:pt x="834" y="1"/>
                    <a:pt x="560" y="191"/>
                    <a:pt x="453" y="465"/>
                  </a:cubicBezTo>
                  <a:cubicBezTo>
                    <a:pt x="191" y="572"/>
                    <a:pt x="1" y="834"/>
                    <a:pt x="1" y="1144"/>
                  </a:cubicBezTo>
                  <a:cubicBezTo>
                    <a:pt x="1" y="1560"/>
                    <a:pt x="334" y="1882"/>
                    <a:pt x="739" y="1882"/>
                  </a:cubicBezTo>
                  <a:lnTo>
                    <a:pt x="1132" y="1882"/>
                  </a:lnTo>
                  <a:cubicBezTo>
                    <a:pt x="1549" y="1882"/>
                    <a:pt x="1882" y="1560"/>
                    <a:pt x="1882" y="1144"/>
                  </a:cubicBezTo>
                  <a:lnTo>
                    <a:pt x="1882" y="751"/>
                  </a:lnTo>
                  <a:cubicBezTo>
                    <a:pt x="1882" y="334"/>
                    <a:pt x="1549"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76537" y="2732429"/>
              <a:ext cx="20597" cy="13437"/>
            </a:xfrm>
            <a:custGeom>
              <a:avLst/>
              <a:gdLst/>
              <a:ahLst/>
              <a:cxnLst/>
              <a:rect l="l" t="t" r="r" b="b"/>
              <a:pathLst>
                <a:path w="2264"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135060" y="2732429"/>
              <a:ext cx="20588" cy="13437"/>
            </a:xfrm>
            <a:custGeom>
              <a:avLst/>
              <a:gdLst/>
              <a:ahLst/>
              <a:cxnLst/>
              <a:rect l="l" t="t" r="r" b="b"/>
              <a:pathLst>
                <a:path w="2263" h="1477" extrusionOk="0">
                  <a:moveTo>
                    <a:pt x="739" y="1"/>
                  </a:moveTo>
                  <a:cubicBezTo>
                    <a:pt x="334" y="1"/>
                    <a:pt x="0" y="334"/>
                    <a:pt x="0" y="739"/>
                  </a:cubicBezTo>
                  <a:cubicBezTo>
                    <a:pt x="0" y="1144"/>
                    <a:pt x="334" y="1477"/>
                    <a:pt x="739"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170370"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241109"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205798"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99640" y="2732429"/>
              <a:ext cx="20588" cy="13437"/>
            </a:xfrm>
            <a:custGeom>
              <a:avLst/>
              <a:gdLst/>
              <a:ahLst/>
              <a:cxnLst/>
              <a:rect l="l" t="t" r="r" b="b"/>
              <a:pathLst>
                <a:path w="2263" h="1477" extrusionOk="0">
                  <a:moveTo>
                    <a:pt x="739" y="1"/>
                  </a:moveTo>
                  <a:cubicBezTo>
                    <a:pt x="322" y="1"/>
                    <a:pt x="1" y="334"/>
                    <a:pt x="1" y="739"/>
                  </a:cubicBezTo>
                  <a:cubicBezTo>
                    <a:pt x="1" y="1144"/>
                    <a:pt x="322" y="1477"/>
                    <a:pt x="739" y="1477"/>
                  </a:cubicBezTo>
                  <a:lnTo>
                    <a:pt x="1513" y="1477"/>
                  </a:lnTo>
                  <a:cubicBezTo>
                    <a:pt x="1930" y="1477"/>
                    <a:pt x="2263" y="1144"/>
                    <a:pt x="2263" y="739"/>
                  </a:cubicBezTo>
                  <a:cubicBezTo>
                    <a:pt x="2263" y="334"/>
                    <a:pt x="1930"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41728" y="2732429"/>
              <a:ext cx="20588" cy="13437"/>
            </a:xfrm>
            <a:custGeom>
              <a:avLst/>
              <a:gdLst/>
              <a:ahLst/>
              <a:cxnLst/>
              <a:rect l="l" t="t" r="r" b="b"/>
              <a:pathLst>
                <a:path w="2263" h="1477" extrusionOk="0">
                  <a:moveTo>
                    <a:pt x="751" y="1"/>
                  </a:moveTo>
                  <a:cubicBezTo>
                    <a:pt x="334" y="1"/>
                    <a:pt x="0" y="334"/>
                    <a:pt x="0" y="739"/>
                  </a:cubicBezTo>
                  <a:cubicBezTo>
                    <a:pt x="0" y="1144"/>
                    <a:pt x="334" y="1477"/>
                    <a:pt x="751"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6418"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64321"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29011"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41" y="1477"/>
                    <a:pt x="2263" y="1144"/>
                    <a:pt x="2263" y="739"/>
                  </a:cubicBezTo>
                  <a:cubicBezTo>
                    <a:pt x="2263" y="334"/>
                    <a:pt x="1941"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308381" y="2728745"/>
              <a:ext cx="17121" cy="17121"/>
            </a:xfrm>
            <a:custGeom>
              <a:avLst/>
              <a:gdLst/>
              <a:ahLst/>
              <a:cxnLst/>
              <a:rect l="l" t="t" r="r" b="b"/>
              <a:pathLst>
                <a:path w="1882" h="1882" extrusionOk="0">
                  <a:moveTo>
                    <a:pt x="739" y="1"/>
                  </a:moveTo>
                  <a:cubicBezTo>
                    <a:pt x="334" y="1"/>
                    <a:pt x="0" y="334"/>
                    <a:pt x="0" y="751"/>
                  </a:cubicBezTo>
                  <a:lnTo>
                    <a:pt x="0" y="1144"/>
                  </a:lnTo>
                  <a:cubicBezTo>
                    <a:pt x="0" y="1549"/>
                    <a:pt x="334" y="1882"/>
                    <a:pt x="739" y="1882"/>
                  </a:cubicBezTo>
                  <a:lnTo>
                    <a:pt x="1132" y="1882"/>
                  </a:lnTo>
                  <a:cubicBezTo>
                    <a:pt x="1548" y="1882"/>
                    <a:pt x="1882" y="1549"/>
                    <a:pt x="1882" y="1144"/>
                  </a:cubicBezTo>
                  <a:cubicBezTo>
                    <a:pt x="1882" y="834"/>
                    <a:pt x="1691" y="572"/>
                    <a:pt x="1429" y="465"/>
                  </a:cubicBezTo>
                  <a:cubicBezTo>
                    <a:pt x="1310" y="191"/>
                    <a:pt x="1048"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308381" y="2620749"/>
              <a:ext cx="13546" cy="20697"/>
            </a:xfrm>
            <a:custGeom>
              <a:avLst/>
              <a:gdLst/>
              <a:ahLst/>
              <a:cxnLst/>
              <a:rect l="l" t="t" r="r" b="b"/>
              <a:pathLst>
                <a:path w="1489" h="2275" extrusionOk="0">
                  <a:moveTo>
                    <a:pt x="739" y="0"/>
                  </a:moveTo>
                  <a:cubicBezTo>
                    <a:pt x="334" y="0"/>
                    <a:pt x="0" y="334"/>
                    <a:pt x="0" y="738"/>
                  </a:cubicBezTo>
                  <a:lnTo>
                    <a:pt x="0" y="1524"/>
                  </a:lnTo>
                  <a:cubicBezTo>
                    <a:pt x="0" y="1941"/>
                    <a:pt x="334" y="2274"/>
                    <a:pt x="739" y="2274"/>
                  </a:cubicBezTo>
                  <a:cubicBezTo>
                    <a:pt x="1155" y="2274"/>
                    <a:pt x="1489" y="1941"/>
                    <a:pt x="1489" y="1524"/>
                  </a:cubicBezTo>
                  <a:lnTo>
                    <a:pt x="1489" y="738"/>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308381" y="2692779"/>
              <a:ext cx="13546" cy="20697"/>
            </a:xfrm>
            <a:custGeom>
              <a:avLst/>
              <a:gdLst/>
              <a:ahLst/>
              <a:cxnLst/>
              <a:rect l="l" t="t" r="r" b="b"/>
              <a:pathLst>
                <a:path w="1489" h="2275" extrusionOk="0">
                  <a:moveTo>
                    <a:pt x="739" y="1"/>
                  </a:moveTo>
                  <a:cubicBezTo>
                    <a:pt x="334" y="1"/>
                    <a:pt x="0" y="334"/>
                    <a:pt x="0" y="739"/>
                  </a:cubicBezTo>
                  <a:lnTo>
                    <a:pt x="0" y="1537"/>
                  </a:lnTo>
                  <a:cubicBezTo>
                    <a:pt x="0" y="1942"/>
                    <a:pt x="334" y="2275"/>
                    <a:pt x="739" y="2275"/>
                  </a:cubicBezTo>
                  <a:cubicBezTo>
                    <a:pt x="1155" y="2275"/>
                    <a:pt x="1489" y="1942"/>
                    <a:pt x="1489" y="1537"/>
                  </a:cubicBezTo>
                  <a:lnTo>
                    <a:pt x="1489" y="739"/>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308381" y="2656714"/>
              <a:ext cx="13546" cy="20697"/>
            </a:xfrm>
            <a:custGeom>
              <a:avLst/>
              <a:gdLst/>
              <a:ahLst/>
              <a:cxnLst/>
              <a:rect l="l" t="t" r="r" b="b"/>
              <a:pathLst>
                <a:path w="1489" h="2275" extrusionOk="0">
                  <a:moveTo>
                    <a:pt x="739" y="0"/>
                  </a:moveTo>
                  <a:cubicBezTo>
                    <a:pt x="334" y="0"/>
                    <a:pt x="0" y="334"/>
                    <a:pt x="0" y="750"/>
                  </a:cubicBezTo>
                  <a:lnTo>
                    <a:pt x="0" y="1536"/>
                  </a:lnTo>
                  <a:cubicBezTo>
                    <a:pt x="0" y="1953"/>
                    <a:pt x="334" y="2274"/>
                    <a:pt x="739" y="2274"/>
                  </a:cubicBezTo>
                  <a:cubicBezTo>
                    <a:pt x="1155" y="2274"/>
                    <a:pt x="1489" y="1953"/>
                    <a:pt x="1489" y="1536"/>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308381" y="2588250"/>
              <a:ext cx="13546" cy="17121"/>
            </a:xfrm>
            <a:custGeom>
              <a:avLst/>
              <a:gdLst/>
              <a:ahLst/>
              <a:cxnLst/>
              <a:rect l="l" t="t" r="r" b="b"/>
              <a:pathLst>
                <a:path w="1489" h="1882" extrusionOk="0">
                  <a:moveTo>
                    <a:pt x="739" y="0"/>
                  </a:moveTo>
                  <a:cubicBezTo>
                    <a:pt x="334" y="0"/>
                    <a:pt x="0" y="334"/>
                    <a:pt x="0" y="750"/>
                  </a:cubicBezTo>
                  <a:lnTo>
                    <a:pt x="0" y="1143"/>
                  </a:lnTo>
                  <a:cubicBezTo>
                    <a:pt x="0" y="1548"/>
                    <a:pt x="334" y="1882"/>
                    <a:pt x="739" y="1882"/>
                  </a:cubicBezTo>
                  <a:cubicBezTo>
                    <a:pt x="1155" y="1882"/>
                    <a:pt x="1489" y="1548"/>
                    <a:pt x="1489" y="1143"/>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337195" y="2350478"/>
              <a:ext cx="460252" cy="424280"/>
            </a:xfrm>
            <a:custGeom>
              <a:avLst/>
              <a:gdLst/>
              <a:ahLst/>
              <a:cxnLst/>
              <a:rect l="l" t="t" r="r" b="b"/>
              <a:pathLst>
                <a:path w="50591" h="46637" extrusionOk="0">
                  <a:moveTo>
                    <a:pt x="28456" y="1489"/>
                  </a:moveTo>
                  <a:cubicBezTo>
                    <a:pt x="29802" y="1489"/>
                    <a:pt x="30885" y="2572"/>
                    <a:pt x="30885" y="3905"/>
                  </a:cubicBezTo>
                  <a:lnTo>
                    <a:pt x="30885" y="7918"/>
                  </a:lnTo>
                  <a:lnTo>
                    <a:pt x="19693" y="7918"/>
                  </a:lnTo>
                  <a:lnTo>
                    <a:pt x="19693" y="3905"/>
                  </a:lnTo>
                  <a:cubicBezTo>
                    <a:pt x="19693" y="2572"/>
                    <a:pt x="20789" y="1489"/>
                    <a:pt x="22122" y="1489"/>
                  </a:cubicBezTo>
                  <a:close/>
                  <a:moveTo>
                    <a:pt x="27718" y="25241"/>
                  </a:moveTo>
                  <a:lnTo>
                    <a:pt x="27718" y="27670"/>
                  </a:lnTo>
                  <a:cubicBezTo>
                    <a:pt x="27718" y="28135"/>
                    <a:pt x="27337" y="28516"/>
                    <a:pt x="26873" y="28516"/>
                  </a:cubicBezTo>
                  <a:lnTo>
                    <a:pt x="23706" y="28516"/>
                  </a:lnTo>
                  <a:cubicBezTo>
                    <a:pt x="23241" y="28516"/>
                    <a:pt x="22872" y="28135"/>
                    <a:pt x="22872" y="27670"/>
                  </a:cubicBezTo>
                  <a:lnTo>
                    <a:pt x="22872" y="25241"/>
                  </a:lnTo>
                  <a:close/>
                  <a:moveTo>
                    <a:pt x="49102" y="9406"/>
                  </a:moveTo>
                  <a:lnTo>
                    <a:pt x="49102" y="18169"/>
                  </a:lnTo>
                  <a:cubicBezTo>
                    <a:pt x="49102" y="21253"/>
                    <a:pt x="46590" y="23765"/>
                    <a:pt x="43506" y="23765"/>
                  </a:cubicBezTo>
                  <a:lnTo>
                    <a:pt x="39577" y="23765"/>
                  </a:lnTo>
                  <a:cubicBezTo>
                    <a:pt x="39172" y="23765"/>
                    <a:pt x="38839" y="24098"/>
                    <a:pt x="38839" y="24503"/>
                  </a:cubicBezTo>
                  <a:cubicBezTo>
                    <a:pt x="38839" y="24908"/>
                    <a:pt x="39172" y="25241"/>
                    <a:pt x="39577" y="25241"/>
                  </a:cubicBezTo>
                  <a:lnTo>
                    <a:pt x="43506" y="25241"/>
                  </a:lnTo>
                  <a:cubicBezTo>
                    <a:pt x="45780" y="25241"/>
                    <a:pt x="47804" y="24170"/>
                    <a:pt x="49102" y="22503"/>
                  </a:cubicBezTo>
                  <a:lnTo>
                    <a:pt x="49102" y="45149"/>
                  </a:lnTo>
                  <a:lnTo>
                    <a:pt x="1477" y="45149"/>
                  </a:lnTo>
                  <a:lnTo>
                    <a:pt x="1477" y="22503"/>
                  </a:lnTo>
                  <a:cubicBezTo>
                    <a:pt x="2775" y="24170"/>
                    <a:pt x="4799" y="25241"/>
                    <a:pt x="7073" y="25241"/>
                  </a:cubicBezTo>
                  <a:lnTo>
                    <a:pt x="21384" y="25241"/>
                  </a:lnTo>
                  <a:lnTo>
                    <a:pt x="21384" y="27670"/>
                  </a:lnTo>
                  <a:cubicBezTo>
                    <a:pt x="21384" y="28956"/>
                    <a:pt x="22420" y="30004"/>
                    <a:pt x="23706" y="30004"/>
                  </a:cubicBezTo>
                  <a:lnTo>
                    <a:pt x="26873" y="30004"/>
                  </a:lnTo>
                  <a:cubicBezTo>
                    <a:pt x="28159" y="30004"/>
                    <a:pt x="29206" y="28956"/>
                    <a:pt x="29206" y="27670"/>
                  </a:cubicBezTo>
                  <a:lnTo>
                    <a:pt x="29206" y="25241"/>
                  </a:lnTo>
                  <a:lnTo>
                    <a:pt x="36017" y="25241"/>
                  </a:lnTo>
                  <a:cubicBezTo>
                    <a:pt x="36434" y="25241"/>
                    <a:pt x="36767" y="24908"/>
                    <a:pt x="36767" y="24503"/>
                  </a:cubicBezTo>
                  <a:cubicBezTo>
                    <a:pt x="36767" y="24098"/>
                    <a:pt x="36434" y="23765"/>
                    <a:pt x="36017" y="23765"/>
                  </a:cubicBezTo>
                  <a:lnTo>
                    <a:pt x="7073" y="23765"/>
                  </a:lnTo>
                  <a:cubicBezTo>
                    <a:pt x="3989" y="23765"/>
                    <a:pt x="1477" y="21253"/>
                    <a:pt x="1477" y="18169"/>
                  </a:cubicBezTo>
                  <a:lnTo>
                    <a:pt x="1477" y="9406"/>
                  </a:lnTo>
                  <a:lnTo>
                    <a:pt x="3167" y="9406"/>
                  </a:lnTo>
                  <a:cubicBezTo>
                    <a:pt x="3167" y="9418"/>
                    <a:pt x="3167" y="9442"/>
                    <a:pt x="3167" y="9454"/>
                  </a:cubicBezTo>
                  <a:lnTo>
                    <a:pt x="3167" y="9847"/>
                  </a:lnTo>
                  <a:cubicBezTo>
                    <a:pt x="3167" y="10263"/>
                    <a:pt x="3501" y="10597"/>
                    <a:pt x="3906" y="10597"/>
                  </a:cubicBezTo>
                  <a:cubicBezTo>
                    <a:pt x="4322" y="10597"/>
                    <a:pt x="4656" y="10263"/>
                    <a:pt x="4656" y="9847"/>
                  </a:cubicBezTo>
                  <a:lnTo>
                    <a:pt x="4656" y="9454"/>
                  </a:lnTo>
                  <a:cubicBezTo>
                    <a:pt x="4656" y="9442"/>
                    <a:pt x="4644" y="9418"/>
                    <a:pt x="4644" y="9406"/>
                  </a:cubicBezTo>
                  <a:lnTo>
                    <a:pt x="45935" y="9406"/>
                  </a:lnTo>
                  <a:cubicBezTo>
                    <a:pt x="45935" y="9418"/>
                    <a:pt x="45935" y="9442"/>
                    <a:pt x="45935" y="9454"/>
                  </a:cubicBezTo>
                  <a:lnTo>
                    <a:pt x="45935" y="9847"/>
                  </a:lnTo>
                  <a:cubicBezTo>
                    <a:pt x="45935" y="10263"/>
                    <a:pt x="46268" y="10597"/>
                    <a:pt x="46673" y="10597"/>
                  </a:cubicBezTo>
                  <a:cubicBezTo>
                    <a:pt x="47090" y="10597"/>
                    <a:pt x="47423" y="10263"/>
                    <a:pt x="47423" y="9847"/>
                  </a:cubicBezTo>
                  <a:lnTo>
                    <a:pt x="47423" y="9454"/>
                  </a:lnTo>
                  <a:cubicBezTo>
                    <a:pt x="47423" y="9442"/>
                    <a:pt x="47423" y="9418"/>
                    <a:pt x="47423" y="9406"/>
                  </a:cubicBezTo>
                  <a:close/>
                  <a:moveTo>
                    <a:pt x="22122" y="0"/>
                  </a:moveTo>
                  <a:cubicBezTo>
                    <a:pt x="19967" y="0"/>
                    <a:pt x="18217" y="1750"/>
                    <a:pt x="18217" y="3905"/>
                  </a:cubicBezTo>
                  <a:lnTo>
                    <a:pt x="18217" y="7918"/>
                  </a:lnTo>
                  <a:lnTo>
                    <a:pt x="739" y="7918"/>
                  </a:lnTo>
                  <a:cubicBezTo>
                    <a:pt x="334" y="7918"/>
                    <a:pt x="0" y="8251"/>
                    <a:pt x="0" y="8668"/>
                  </a:cubicBezTo>
                  <a:lnTo>
                    <a:pt x="0" y="45887"/>
                  </a:lnTo>
                  <a:cubicBezTo>
                    <a:pt x="0" y="46304"/>
                    <a:pt x="334" y="46637"/>
                    <a:pt x="739" y="46637"/>
                  </a:cubicBezTo>
                  <a:lnTo>
                    <a:pt x="49852" y="46637"/>
                  </a:lnTo>
                  <a:cubicBezTo>
                    <a:pt x="50257" y="46637"/>
                    <a:pt x="50590" y="46304"/>
                    <a:pt x="50590" y="45887"/>
                  </a:cubicBezTo>
                  <a:lnTo>
                    <a:pt x="50590" y="8668"/>
                  </a:lnTo>
                  <a:cubicBezTo>
                    <a:pt x="50590" y="8251"/>
                    <a:pt x="50257" y="7918"/>
                    <a:pt x="49852" y="7918"/>
                  </a:cubicBezTo>
                  <a:lnTo>
                    <a:pt x="32374" y="7918"/>
                  </a:lnTo>
                  <a:lnTo>
                    <a:pt x="32374" y="3905"/>
                  </a:lnTo>
                  <a:cubicBezTo>
                    <a:pt x="32374" y="1750"/>
                    <a:pt x="30611" y="0"/>
                    <a:pt x="28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298309" y="2531614"/>
              <a:ext cx="21352" cy="17267"/>
            </a:xfrm>
            <a:custGeom>
              <a:avLst/>
              <a:gdLst/>
              <a:ahLst/>
              <a:cxnLst/>
              <a:rect l="l" t="t" r="r" b="b"/>
              <a:pathLst>
                <a:path w="2347" h="1898" extrusionOk="0">
                  <a:moveTo>
                    <a:pt x="839" y="1"/>
                  </a:moveTo>
                  <a:cubicBezTo>
                    <a:pt x="620" y="1"/>
                    <a:pt x="402" y="99"/>
                    <a:pt x="251" y="284"/>
                  </a:cubicBezTo>
                  <a:cubicBezTo>
                    <a:pt x="1" y="606"/>
                    <a:pt x="60" y="1070"/>
                    <a:pt x="382" y="1320"/>
                  </a:cubicBezTo>
                  <a:cubicBezTo>
                    <a:pt x="632" y="1534"/>
                    <a:pt x="918" y="1701"/>
                    <a:pt x="1215" y="1832"/>
                  </a:cubicBezTo>
                  <a:cubicBezTo>
                    <a:pt x="1313" y="1876"/>
                    <a:pt x="1415" y="1897"/>
                    <a:pt x="1516" y="1897"/>
                  </a:cubicBezTo>
                  <a:cubicBezTo>
                    <a:pt x="1819" y="1897"/>
                    <a:pt x="2108" y="1707"/>
                    <a:pt x="2215" y="1403"/>
                  </a:cubicBezTo>
                  <a:cubicBezTo>
                    <a:pt x="2346" y="1046"/>
                    <a:pt x="2168" y="629"/>
                    <a:pt x="1822" y="475"/>
                  </a:cubicBezTo>
                  <a:cubicBezTo>
                    <a:pt x="1632" y="391"/>
                    <a:pt x="1453" y="284"/>
                    <a:pt x="1299" y="165"/>
                  </a:cubicBezTo>
                  <a:cubicBezTo>
                    <a:pt x="1162" y="54"/>
                    <a:pt x="1000"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2775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6" y="1476"/>
                  </a:lnTo>
                  <a:cubicBezTo>
                    <a:pt x="1941" y="1476"/>
                    <a:pt x="2275" y="1143"/>
                    <a:pt x="2275" y="738"/>
                  </a:cubicBezTo>
                  <a:cubicBezTo>
                    <a:pt x="2275"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308381" y="2498660"/>
              <a:ext cx="13546" cy="20806"/>
            </a:xfrm>
            <a:custGeom>
              <a:avLst/>
              <a:gdLst/>
              <a:ahLst/>
              <a:cxnLst/>
              <a:rect l="l" t="t" r="r" b="b"/>
              <a:pathLst>
                <a:path w="1489" h="2287" extrusionOk="0">
                  <a:moveTo>
                    <a:pt x="739" y="1"/>
                  </a:moveTo>
                  <a:cubicBezTo>
                    <a:pt x="334" y="1"/>
                    <a:pt x="0" y="334"/>
                    <a:pt x="0" y="751"/>
                  </a:cubicBezTo>
                  <a:lnTo>
                    <a:pt x="0" y="1549"/>
                  </a:lnTo>
                  <a:cubicBezTo>
                    <a:pt x="0" y="1954"/>
                    <a:pt x="334" y="2287"/>
                    <a:pt x="739" y="2287"/>
                  </a:cubicBezTo>
                  <a:cubicBezTo>
                    <a:pt x="1155" y="2287"/>
                    <a:pt x="1489" y="1954"/>
                    <a:pt x="1489" y="1549"/>
                  </a:cubicBezTo>
                  <a:lnTo>
                    <a:pt x="1489" y="751"/>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308381" y="2462377"/>
              <a:ext cx="13546" cy="20806"/>
            </a:xfrm>
            <a:custGeom>
              <a:avLst/>
              <a:gdLst/>
              <a:ahLst/>
              <a:cxnLst/>
              <a:rect l="l" t="t" r="r" b="b"/>
              <a:pathLst>
                <a:path w="1489" h="2287" extrusionOk="0">
                  <a:moveTo>
                    <a:pt x="739" y="0"/>
                  </a:moveTo>
                  <a:cubicBezTo>
                    <a:pt x="334" y="0"/>
                    <a:pt x="0" y="334"/>
                    <a:pt x="0" y="750"/>
                  </a:cubicBezTo>
                  <a:lnTo>
                    <a:pt x="0" y="1548"/>
                  </a:lnTo>
                  <a:cubicBezTo>
                    <a:pt x="0" y="1953"/>
                    <a:pt x="334" y="2286"/>
                    <a:pt x="739" y="2286"/>
                  </a:cubicBezTo>
                  <a:cubicBezTo>
                    <a:pt x="1155" y="2286"/>
                    <a:pt x="1489" y="1953"/>
                    <a:pt x="1489" y="1548"/>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80723" y="2462377"/>
              <a:ext cx="13546" cy="20806"/>
            </a:xfrm>
            <a:custGeom>
              <a:avLst/>
              <a:gdLst/>
              <a:ahLst/>
              <a:cxnLst/>
              <a:rect l="l" t="t" r="r" b="b"/>
              <a:pathLst>
                <a:path w="1489" h="2287" extrusionOk="0">
                  <a:moveTo>
                    <a:pt x="739" y="0"/>
                  </a:moveTo>
                  <a:cubicBezTo>
                    <a:pt x="334" y="0"/>
                    <a:pt x="1" y="334"/>
                    <a:pt x="1" y="739"/>
                  </a:cubicBezTo>
                  <a:lnTo>
                    <a:pt x="1" y="1536"/>
                  </a:lnTo>
                  <a:cubicBezTo>
                    <a:pt x="1" y="1953"/>
                    <a:pt x="334" y="2286"/>
                    <a:pt x="739" y="2286"/>
                  </a:cubicBezTo>
                  <a:cubicBezTo>
                    <a:pt x="1156" y="2286"/>
                    <a:pt x="1489" y="1953"/>
                    <a:pt x="1489" y="1536"/>
                  </a:cubicBezTo>
                  <a:lnTo>
                    <a:pt x="1489" y="739"/>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80723" y="2498660"/>
              <a:ext cx="13546" cy="20806"/>
            </a:xfrm>
            <a:custGeom>
              <a:avLst/>
              <a:gdLst/>
              <a:ahLst/>
              <a:cxnLst/>
              <a:rect l="l" t="t" r="r" b="b"/>
              <a:pathLst>
                <a:path w="1489" h="2287" extrusionOk="0">
                  <a:moveTo>
                    <a:pt x="739" y="1"/>
                  </a:moveTo>
                  <a:cubicBezTo>
                    <a:pt x="334" y="1"/>
                    <a:pt x="1" y="334"/>
                    <a:pt x="1" y="739"/>
                  </a:cubicBezTo>
                  <a:lnTo>
                    <a:pt x="1" y="1537"/>
                  </a:lnTo>
                  <a:cubicBezTo>
                    <a:pt x="1" y="1954"/>
                    <a:pt x="334" y="2287"/>
                    <a:pt x="739" y="2287"/>
                  </a:cubicBezTo>
                  <a:cubicBezTo>
                    <a:pt x="1156" y="2287"/>
                    <a:pt x="1489" y="1954"/>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63282" y="2531550"/>
              <a:ext cx="20915" cy="17276"/>
            </a:xfrm>
            <a:custGeom>
              <a:avLst/>
              <a:gdLst/>
              <a:ahLst/>
              <a:cxnLst/>
              <a:rect l="l" t="t" r="r" b="b"/>
              <a:pathLst>
                <a:path w="2299" h="1899" extrusionOk="0">
                  <a:moveTo>
                    <a:pt x="1464" y="1"/>
                  </a:moveTo>
                  <a:cubicBezTo>
                    <a:pt x="1302" y="1"/>
                    <a:pt x="1138" y="53"/>
                    <a:pt x="1001" y="160"/>
                  </a:cubicBezTo>
                  <a:cubicBezTo>
                    <a:pt x="834" y="291"/>
                    <a:pt x="668" y="398"/>
                    <a:pt x="477" y="482"/>
                  </a:cubicBezTo>
                  <a:cubicBezTo>
                    <a:pt x="179" y="613"/>
                    <a:pt x="1" y="946"/>
                    <a:pt x="48" y="1279"/>
                  </a:cubicBezTo>
                  <a:cubicBezTo>
                    <a:pt x="108" y="1637"/>
                    <a:pt x="429" y="1899"/>
                    <a:pt x="787" y="1899"/>
                  </a:cubicBezTo>
                  <a:cubicBezTo>
                    <a:pt x="882" y="1899"/>
                    <a:pt x="989" y="1875"/>
                    <a:pt x="1084" y="1839"/>
                  </a:cubicBezTo>
                  <a:cubicBezTo>
                    <a:pt x="1382" y="1708"/>
                    <a:pt x="1668" y="1529"/>
                    <a:pt x="1930" y="1327"/>
                  </a:cubicBezTo>
                  <a:cubicBezTo>
                    <a:pt x="2251" y="1077"/>
                    <a:pt x="2299" y="601"/>
                    <a:pt x="2049" y="279"/>
                  </a:cubicBezTo>
                  <a:cubicBezTo>
                    <a:pt x="1899" y="95"/>
                    <a:pt x="1682" y="1"/>
                    <a:pt x="1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8540" y="2537883"/>
              <a:ext cx="20706" cy="13437"/>
            </a:xfrm>
            <a:custGeom>
              <a:avLst/>
              <a:gdLst/>
              <a:ahLst/>
              <a:cxnLst/>
              <a:rect l="l" t="t" r="r" b="b"/>
              <a:pathLst>
                <a:path w="2276" h="1477" extrusionOk="0">
                  <a:moveTo>
                    <a:pt x="739" y="0"/>
                  </a:moveTo>
                  <a:cubicBezTo>
                    <a:pt x="334" y="0"/>
                    <a:pt x="1" y="321"/>
                    <a:pt x="1" y="738"/>
                  </a:cubicBezTo>
                  <a:cubicBezTo>
                    <a:pt x="1" y="1143"/>
                    <a:pt x="334" y="1476"/>
                    <a:pt x="739" y="1476"/>
                  </a:cubicBezTo>
                  <a:lnTo>
                    <a:pt x="1537" y="1476"/>
                  </a:lnTo>
                  <a:cubicBezTo>
                    <a:pt x="1942" y="1476"/>
                    <a:pt x="2275" y="1143"/>
                    <a:pt x="2275" y="738"/>
                  </a:cubicBezTo>
                  <a:cubicBezTo>
                    <a:pt x="2275" y="321"/>
                    <a:pt x="1942"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117400" y="2537883"/>
              <a:ext cx="20697" cy="13437"/>
            </a:xfrm>
            <a:custGeom>
              <a:avLst/>
              <a:gdLst/>
              <a:ahLst/>
              <a:cxnLst/>
              <a:rect l="l" t="t" r="r" b="b"/>
              <a:pathLst>
                <a:path w="2275" h="1477" extrusionOk="0">
                  <a:moveTo>
                    <a:pt x="738" y="0"/>
                  </a:moveTo>
                  <a:cubicBezTo>
                    <a:pt x="334" y="0"/>
                    <a:pt x="0" y="321"/>
                    <a:pt x="0" y="738"/>
                  </a:cubicBezTo>
                  <a:cubicBezTo>
                    <a:pt x="0" y="1143"/>
                    <a:pt x="334" y="1476"/>
                    <a:pt x="738" y="1476"/>
                  </a:cubicBezTo>
                  <a:lnTo>
                    <a:pt x="1536" y="1476"/>
                  </a:lnTo>
                  <a:cubicBezTo>
                    <a:pt x="1953" y="1476"/>
                    <a:pt x="2274" y="1143"/>
                    <a:pt x="2274" y="738"/>
                  </a:cubicBezTo>
                  <a:cubicBezTo>
                    <a:pt x="2274"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81116"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44823" y="2537883"/>
              <a:ext cx="20697" cy="13437"/>
            </a:xfrm>
            <a:custGeom>
              <a:avLst/>
              <a:gdLst/>
              <a:ahLst/>
              <a:cxnLst/>
              <a:rect l="l" t="t" r="r" b="b"/>
              <a:pathLst>
                <a:path w="2275" h="1477" extrusionOk="0">
                  <a:moveTo>
                    <a:pt x="739" y="0"/>
                  </a:moveTo>
                  <a:cubicBezTo>
                    <a:pt x="334" y="0"/>
                    <a:pt x="0" y="321"/>
                    <a:pt x="0" y="738"/>
                  </a:cubicBezTo>
                  <a:cubicBezTo>
                    <a:pt x="0" y="1143"/>
                    <a:pt x="334" y="1476"/>
                    <a:pt x="739" y="1476"/>
                  </a:cubicBezTo>
                  <a:lnTo>
                    <a:pt x="1536" y="1476"/>
                  </a:lnTo>
                  <a:cubicBezTo>
                    <a:pt x="1953" y="1476"/>
                    <a:pt x="2274" y="1143"/>
                    <a:pt x="2274" y="738"/>
                  </a:cubicBezTo>
                  <a:cubicBezTo>
                    <a:pt x="2274"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262562" y="2537883"/>
              <a:ext cx="20806" cy="13437"/>
            </a:xfrm>
            <a:custGeom>
              <a:avLst/>
              <a:gdLst/>
              <a:ahLst/>
              <a:cxnLst/>
              <a:rect l="l" t="t" r="r" b="b"/>
              <a:pathLst>
                <a:path w="2287" h="1477" extrusionOk="0">
                  <a:moveTo>
                    <a:pt x="739" y="0"/>
                  </a:moveTo>
                  <a:cubicBezTo>
                    <a:pt x="334" y="0"/>
                    <a:pt x="1" y="321"/>
                    <a:pt x="1" y="738"/>
                  </a:cubicBezTo>
                  <a:cubicBezTo>
                    <a:pt x="1" y="1143"/>
                    <a:pt x="334" y="1476"/>
                    <a:pt x="739" y="1476"/>
                  </a:cubicBezTo>
                  <a:lnTo>
                    <a:pt x="1537" y="1476"/>
                  </a:lnTo>
                  <a:cubicBezTo>
                    <a:pt x="1953" y="1476"/>
                    <a:pt x="2287" y="1143"/>
                    <a:pt x="2287" y="738"/>
                  </a:cubicBezTo>
                  <a:cubicBezTo>
                    <a:pt x="2287"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226269" y="2537883"/>
              <a:ext cx="20806" cy="13437"/>
            </a:xfrm>
            <a:custGeom>
              <a:avLst/>
              <a:gdLst/>
              <a:ahLst/>
              <a:cxnLst/>
              <a:rect l="l" t="t" r="r" b="b"/>
              <a:pathLst>
                <a:path w="2287" h="1477" extrusionOk="0">
                  <a:moveTo>
                    <a:pt x="739" y="0"/>
                  </a:moveTo>
                  <a:cubicBezTo>
                    <a:pt x="334" y="0"/>
                    <a:pt x="0" y="321"/>
                    <a:pt x="0" y="738"/>
                  </a:cubicBezTo>
                  <a:cubicBezTo>
                    <a:pt x="0" y="1143"/>
                    <a:pt x="334" y="1476"/>
                    <a:pt x="739"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5369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189977" y="2537883"/>
              <a:ext cx="20797" cy="13437"/>
            </a:xfrm>
            <a:custGeom>
              <a:avLst/>
              <a:gdLst/>
              <a:ahLst/>
              <a:cxnLst/>
              <a:rect l="l" t="t" r="r" b="b"/>
              <a:pathLst>
                <a:path w="2286" h="1477" extrusionOk="0">
                  <a:moveTo>
                    <a:pt x="738" y="0"/>
                  </a:moveTo>
                  <a:cubicBezTo>
                    <a:pt x="333" y="0"/>
                    <a:pt x="0" y="321"/>
                    <a:pt x="0" y="738"/>
                  </a:cubicBezTo>
                  <a:cubicBezTo>
                    <a:pt x="0" y="1143"/>
                    <a:pt x="333" y="1476"/>
                    <a:pt x="738"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113824" y="2588250"/>
              <a:ext cx="13546" cy="13546"/>
            </a:xfrm>
            <a:custGeom>
              <a:avLst/>
              <a:gdLst/>
              <a:ahLst/>
              <a:cxnLst/>
              <a:rect l="l" t="t" r="r" b="b"/>
              <a:pathLst>
                <a:path w="1489" h="1489" extrusionOk="0">
                  <a:moveTo>
                    <a:pt x="738" y="0"/>
                  </a:moveTo>
                  <a:cubicBezTo>
                    <a:pt x="333" y="0"/>
                    <a:pt x="0" y="334"/>
                    <a:pt x="0" y="750"/>
                  </a:cubicBezTo>
                  <a:cubicBezTo>
                    <a:pt x="0" y="1155"/>
                    <a:pt x="333" y="1489"/>
                    <a:pt x="738" y="1489"/>
                  </a:cubicBezTo>
                  <a:cubicBezTo>
                    <a:pt x="1155" y="1489"/>
                    <a:pt x="1488" y="1155"/>
                    <a:pt x="1488" y="750"/>
                  </a:cubicBezTo>
                  <a:cubicBezTo>
                    <a:pt x="1488" y="334"/>
                    <a:pt x="115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50"/>
          <p:cNvGrpSpPr/>
          <p:nvPr/>
        </p:nvGrpSpPr>
        <p:grpSpPr>
          <a:xfrm>
            <a:off x="7937939" y="2840719"/>
            <a:ext cx="352728" cy="460224"/>
            <a:chOff x="-853174" y="2345465"/>
            <a:chExt cx="352728" cy="460224"/>
          </a:xfrm>
        </p:grpSpPr>
        <p:sp>
          <p:nvSpPr>
            <p:cNvPr id="1355" name="Google Shape;1355;p50"/>
            <p:cNvSpPr/>
            <p:nvPr/>
          </p:nvSpPr>
          <p:spPr>
            <a:xfrm>
              <a:off x="-853174" y="2345465"/>
              <a:ext cx="352728" cy="460224"/>
            </a:xfrm>
            <a:custGeom>
              <a:avLst/>
              <a:gdLst/>
              <a:ahLst/>
              <a:cxnLst/>
              <a:rect l="l" t="t" r="r" b="b"/>
              <a:pathLst>
                <a:path w="38772" h="50588" extrusionOk="0">
                  <a:moveTo>
                    <a:pt x="19386" y="1623"/>
                  </a:moveTo>
                  <a:lnTo>
                    <a:pt x="22970" y="3683"/>
                  </a:lnTo>
                  <a:cubicBezTo>
                    <a:pt x="23077" y="3754"/>
                    <a:pt x="23208" y="3790"/>
                    <a:pt x="23339" y="3790"/>
                  </a:cubicBezTo>
                  <a:lnTo>
                    <a:pt x="27483" y="3790"/>
                  </a:lnTo>
                  <a:lnTo>
                    <a:pt x="29542" y="7373"/>
                  </a:lnTo>
                  <a:cubicBezTo>
                    <a:pt x="29614" y="7481"/>
                    <a:pt x="29709" y="7576"/>
                    <a:pt x="29828" y="7647"/>
                  </a:cubicBezTo>
                  <a:lnTo>
                    <a:pt x="33400" y="9719"/>
                  </a:lnTo>
                  <a:lnTo>
                    <a:pt x="33400" y="13850"/>
                  </a:lnTo>
                  <a:cubicBezTo>
                    <a:pt x="33400" y="13981"/>
                    <a:pt x="33436" y="14112"/>
                    <a:pt x="33507" y="14220"/>
                  </a:cubicBezTo>
                  <a:lnTo>
                    <a:pt x="35579" y="17803"/>
                  </a:lnTo>
                  <a:lnTo>
                    <a:pt x="33507" y="21387"/>
                  </a:lnTo>
                  <a:cubicBezTo>
                    <a:pt x="33436" y="21506"/>
                    <a:pt x="33400" y="21637"/>
                    <a:pt x="33400" y="21768"/>
                  </a:cubicBezTo>
                  <a:lnTo>
                    <a:pt x="33400" y="25900"/>
                  </a:lnTo>
                  <a:lnTo>
                    <a:pt x="29828" y="27971"/>
                  </a:lnTo>
                  <a:cubicBezTo>
                    <a:pt x="29709" y="28031"/>
                    <a:pt x="29614" y="28126"/>
                    <a:pt x="29542" y="28245"/>
                  </a:cubicBezTo>
                  <a:lnTo>
                    <a:pt x="27483" y="31829"/>
                  </a:lnTo>
                  <a:lnTo>
                    <a:pt x="23339" y="31829"/>
                  </a:lnTo>
                  <a:cubicBezTo>
                    <a:pt x="23208" y="31829"/>
                    <a:pt x="23077" y="31865"/>
                    <a:pt x="22970" y="31924"/>
                  </a:cubicBezTo>
                  <a:lnTo>
                    <a:pt x="19386" y="33996"/>
                  </a:lnTo>
                  <a:lnTo>
                    <a:pt x="15803" y="31924"/>
                  </a:lnTo>
                  <a:cubicBezTo>
                    <a:pt x="15683" y="31865"/>
                    <a:pt x="15564" y="31829"/>
                    <a:pt x="15422" y="31829"/>
                  </a:cubicBezTo>
                  <a:lnTo>
                    <a:pt x="11290" y="31829"/>
                  </a:lnTo>
                  <a:lnTo>
                    <a:pt x="9218" y="28245"/>
                  </a:lnTo>
                  <a:cubicBezTo>
                    <a:pt x="9159" y="28126"/>
                    <a:pt x="9064" y="28031"/>
                    <a:pt x="8945" y="27971"/>
                  </a:cubicBezTo>
                  <a:lnTo>
                    <a:pt x="5361" y="25900"/>
                  </a:lnTo>
                  <a:lnTo>
                    <a:pt x="5361" y="21768"/>
                  </a:lnTo>
                  <a:cubicBezTo>
                    <a:pt x="5361" y="21637"/>
                    <a:pt x="5325" y="21506"/>
                    <a:pt x="5266" y="21387"/>
                  </a:cubicBezTo>
                  <a:lnTo>
                    <a:pt x="3194" y="17803"/>
                  </a:lnTo>
                  <a:lnTo>
                    <a:pt x="5266" y="14220"/>
                  </a:lnTo>
                  <a:cubicBezTo>
                    <a:pt x="5325" y="14112"/>
                    <a:pt x="5361" y="13981"/>
                    <a:pt x="5361" y="13850"/>
                  </a:cubicBezTo>
                  <a:lnTo>
                    <a:pt x="5361" y="9719"/>
                  </a:lnTo>
                  <a:lnTo>
                    <a:pt x="8945" y="7647"/>
                  </a:lnTo>
                  <a:cubicBezTo>
                    <a:pt x="9064" y="7576"/>
                    <a:pt x="9159" y="7481"/>
                    <a:pt x="9218" y="7373"/>
                  </a:cubicBezTo>
                  <a:lnTo>
                    <a:pt x="11290" y="3790"/>
                  </a:lnTo>
                  <a:lnTo>
                    <a:pt x="15422" y="3790"/>
                  </a:lnTo>
                  <a:cubicBezTo>
                    <a:pt x="15564" y="3790"/>
                    <a:pt x="15683" y="3754"/>
                    <a:pt x="15803" y="3683"/>
                  </a:cubicBezTo>
                  <a:lnTo>
                    <a:pt x="19386" y="1623"/>
                  </a:lnTo>
                  <a:close/>
                  <a:moveTo>
                    <a:pt x="9599" y="31900"/>
                  </a:moveTo>
                  <a:lnTo>
                    <a:pt x="10207" y="32960"/>
                  </a:lnTo>
                  <a:cubicBezTo>
                    <a:pt x="10338" y="33186"/>
                    <a:pt x="10588" y="33329"/>
                    <a:pt x="10861" y="33329"/>
                  </a:cubicBezTo>
                  <a:lnTo>
                    <a:pt x="15231" y="33329"/>
                  </a:lnTo>
                  <a:lnTo>
                    <a:pt x="16005" y="33782"/>
                  </a:lnTo>
                  <a:lnTo>
                    <a:pt x="8052" y="48117"/>
                  </a:lnTo>
                  <a:lnTo>
                    <a:pt x="6694" y="44807"/>
                  </a:lnTo>
                  <a:cubicBezTo>
                    <a:pt x="6579" y="44525"/>
                    <a:pt x="6299" y="44343"/>
                    <a:pt x="5999" y="44343"/>
                  </a:cubicBezTo>
                  <a:cubicBezTo>
                    <a:pt x="5957" y="44343"/>
                    <a:pt x="5915" y="44347"/>
                    <a:pt x="5873" y="44354"/>
                  </a:cubicBezTo>
                  <a:lnTo>
                    <a:pt x="2348" y="44950"/>
                  </a:lnTo>
                  <a:lnTo>
                    <a:pt x="9599" y="31900"/>
                  </a:lnTo>
                  <a:close/>
                  <a:moveTo>
                    <a:pt x="29173" y="31900"/>
                  </a:moveTo>
                  <a:lnTo>
                    <a:pt x="36424" y="44950"/>
                  </a:lnTo>
                  <a:lnTo>
                    <a:pt x="32900" y="44354"/>
                  </a:lnTo>
                  <a:cubicBezTo>
                    <a:pt x="32858" y="44347"/>
                    <a:pt x="32815" y="44343"/>
                    <a:pt x="32773" y="44343"/>
                  </a:cubicBezTo>
                  <a:cubicBezTo>
                    <a:pt x="32473" y="44343"/>
                    <a:pt x="32193" y="44525"/>
                    <a:pt x="32078" y="44807"/>
                  </a:cubicBezTo>
                  <a:lnTo>
                    <a:pt x="30721" y="48117"/>
                  </a:lnTo>
                  <a:lnTo>
                    <a:pt x="22756" y="33782"/>
                  </a:lnTo>
                  <a:lnTo>
                    <a:pt x="23542" y="33329"/>
                  </a:lnTo>
                  <a:lnTo>
                    <a:pt x="27911" y="33329"/>
                  </a:lnTo>
                  <a:cubicBezTo>
                    <a:pt x="28185" y="33329"/>
                    <a:pt x="28435" y="33186"/>
                    <a:pt x="28566" y="32960"/>
                  </a:cubicBezTo>
                  <a:lnTo>
                    <a:pt x="29173" y="31900"/>
                  </a:lnTo>
                  <a:close/>
                  <a:moveTo>
                    <a:pt x="19385" y="1"/>
                  </a:moveTo>
                  <a:cubicBezTo>
                    <a:pt x="19255" y="1"/>
                    <a:pt x="19124" y="33"/>
                    <a:pt x="19005" y="99"/>
                  </a:cubicBezTo>
                  <a:lnTo>
                    <a:pt x="15231" y="2278"/>
                  </a:lnTo>
                  <a:lnTo>
                    <a:pt x="10861" y="2278"/>
                  </a:lnTo>
                  <a:cubicBezTo>
                    <a:pt x="10588" y="2278"/>
                    <a:pt x="10338" y="2432"/>
                    <a:pt x="10207" y="2659"/>
                  </a:cubicBezTo>
                  <a:lnTo>
                    <a:pt x="8016" y="6445"/>
                  </a:lnTo>
                  <a:lnTo>
                    <a:pt x="4242" y="8624"/>
                  </a:lnTo>
                  <a:cubicBezTo>
                    <a:pt x="4003" y="8767"/>
                    <a:pt x="3861" y="9005"/>
                    <a:pt x="3861" y="9278"/>
                  </a:cubicBezTo>
                  <a:lnTo>
                    <a:pt x="3861" y="13648"/>
                  </a:lnTo>
                  <a:lnTo>
                    <a:pt x="1682" y="17434"/>
                  </a:lnTo>
                  <a:cubicBezTo>
                    <a:pt x="1539" y="17660"/>
                    <a:pt x="1539" y="17946"/>
                    <a:pt x="1682" y="18184"/>
                  </a:cubicBezTo>
                  <a:lnTo>
                    <a:pt x="3861" y="21971"/>
                  </a:lnTo>
                  <a:lnTo>
                    <a:pt x="3861" y="26340"/>
                  </a:lnTo>
                  <a:cubicBezTo>
                    <a:pt x="3861" y="26602"/>
                    <a:pt x="4003" y="26852"/>
                    <a:pt x="4242" y="26983"/>
                  </a:cubicBezTo>
                  <a:lnTo>
                    <a:pt x="8016" y="29174"/>
                  </a:lnTo>
                  <a:lnTo>
                    <a:pt x="8718" y="30388"/>
                  </a:lnTo>
                  <a:lnTo>
                    <a:pt x="277" y="45581"/>
                  </a:lnTo>
                  <a:cubicBezTo>
                    <a:pt x="1" y="46089"/>
                    <a:pt x="380" y="46699"/>
                    <a:pt x="931" y="46699"/>
                  </a:cubicBezTo>
                  <a:cubicBezTo>
                    <a:pt x="974" y="46699"/>
                    <a:pt x="1018" y="46696"/>
                    <a:pt x="1063" y="46688"/>
                  </a:cubicBezTo>
                  <a:lnTo>
                    <a:pt x="5527" y="45938"/>
                  </a:lnTo>
                  <a:lnTo>
                    <a:pt x="7254" y="50129"/>
                  </a:lnTo>
                  <a:cubicBezTo>
                    <a:pt x="7374" y="50431"/>
                    <a:pt x="7660" y="50587"/>
                    <a:pt x="7948" y="50587"/>
                  </a:cubicBezTo>
                  <a:cubicBezTo>
                    <a:pt x="8203" y="50587"/>
                    <a:pt x="8459" y="50464"/>
                    <a:pt x="8599" y="50212"/>
                  </a:cubicBezTo>
                  <a:lnTo>
                    <a:pt x="17315" y="34532"/>
                  </a:lnTo>
                  <a:lnTo>
                    <a:pt x="19005" y="35520"/>
                  </a:lnTo>
                  <a:cubicBezTo>
                    <a:pt x="19124" y="35585"/>
                    <a:pt x="19255" y="35618"/>
                    <a:pt x="19385" y="35618"/>
                  </a:cubicBezTo>
                  <a:cubicBezTo>
                    <a:pt x="19514" y="35618"/>
                    <a:pt x="19642" y="35585"/>
                    <a:pt x="19755" y="35520"/>
                  </a:cubicBezTo>
                  <a:lnTo>
                    <a:pt x="21458" y="34532"/>
                  </a:lnTo>
                  <a:lnTo>
                    <a:pt x="30161" y="50212"/>
                  </a:lnTo>
                  <a:cubicBezTo>
                    <a:pt x="30307" y="50464"/>
                    <a:pt x="30563" y="50587"/>
                    <a:pt x="30819" y="50587"/>
                  </a:cubicBezTo>
                  <a:cubicBezTo>
                    <a:pt x="31106" y="50587"/>
                    <a:pt x="31393" y="50431"/>
                    <a:pt x="31519" y="50129"/>
                  </a:cubicBezTo>
                  <a:lnTo>
                    <a:pt x="33245" y="45938"/>
                  </a:lnTo>
                  <a:lnTo>
                    <a:pt x="37710" y="46688"/>
                  </a:lnTo>
                  <a:cubicBezTo>
                    <a:pt x="37754" y="46696"/>
                    <a:pt x="37797" y="46699"/>
                    <a:pt x="37839" y="46699"/>
                  </a:cubicBezTo>
                  <a:cubicBezTo>
                    <a:pt x="38382" y="46699"/>
                    <a:pt x="38772" y="46089"/>
                    <a:pt x="38496" y="45581"/>
                  </a:cubicBezTo>
                  <a:lnTo>
                    <a:pt x="30054" y="30388"/>
                  </a:lnTo>
                  <a:lnTo>
                    <a:pt x="30745" y="29174"/>
                  </a:lnTo>
                  <a:lnTo>
                    <a:pt x="34531" y="26983"/>
                  </a:lnTo>
                  <a:cubicBezTo>
                    <a:pt x="34769" y="26852"/>
                    <a:pt x="34912" y="26602"/>
                    <a:pt x="34912" y="26340"/>
                  </a:cubicBezTo>
                  <a:lnTo>
                    <a:pt x="34912" y="21971"/>
                  </a:lnTo>
                  <a:lnTo>
                    <a:pt x="37091" y="18184"/>
                  </a:lnTo>
                  <a:cubicBezTo>
                    <a:pt x="37222" y="17946"/>
                    <a:pt x="37222" y="17660"/>
                    <a:pt x="37091" y="17434"/>
                  </a:cubicBezTo>
                  <a:lnTo>
                    <a:pt x="34912" y="13648"/>
                  </a:lnTo>
                  <a:lnTo>
                    <a:pt x="34912" y="9278"/>
                  </a:lnTo>
                  <a:cubicBezTo>
                    <a:pt x="34912" y="9005"/>
                    <a:pt x="34769" y="8767"/>
                    <a:pt x="34531" y="8624"/>
                  </a:cubicBezTo>
                  <a:lnTo>
                    <a:pt x="30745" y="6445"/>
                  </a:lnTo>
                  <a:lnTo>
                    <a:pt x="28566" y="2659"/>
                  </a:lnTo>
                  <a:cubicBezTo>
                    <a:pt x="28435" y="2432"/>
                    <a:pt x="28185" y="2278"/>
                    <a:pt x="27911" y="2278"/>
                  </a:cubicBezTo>
                  <a:lnTo>
                    <a:pt x="23542" y="2278"/>
                  </a:lnTo>
                  <a:lnTo>
                    <a:pt x="19755" y="99"/>
                  </a:lnTo>
                  <a:cubicBezTo>
                    <a:pt x="19642" y="33"/>
                    <a:pt x="19514" y="1"/>
                    <a:pt x="19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793135" y="2391102"/>
              <a:ext cx="232669" cy="232669"/>
            </a:xfrm>
            <a:custGeom>
              <a:avLst/>
              <a:gdLst/>
              <a:ahLst/>
              <a:cxnLst/>
              <a:rect l="l" t="t" r="r" b="b"/>
              <a:pathLst>
                <a:path w="25575" h="25575" extrusionOk="0">
                  <a:moveTo>
                    <a:pt x="12787" y="0"/>
                  </a:moveTo>
                  <a:cubicBezTo>
                    <a:pt x="5739" y="0"/>
                    <a:pt x="0" y="5739"/>
                    <a:pt x="0" y="12787"/>
                  </a:cubicBezTo>
                  <a:cubicBezTo>
                    <a:pt x="0" y="19836"/>
                    <a:pt x="5739" y="25575"/>
                    <a:pt x="12787" y="25575"/>
                  </a:cubicBezTo>
                  <a:cubicBezTo>
                    <a:pt x="19836" y="25575"/>
                    <a:pt x="25575" y="19836"/>
                    <a:pt x="25575" y="12787"/>
                  </a:cubicBezTo>
                  <a:cubicBezTo>
                    <a:pt x="25575" y="9204"/>
                    <a:pt x="24051" y="5763"/>
                    <a:pt x="21407" y="3346"/>
                  </a:cubicBezTo>
                  <a:cubicBezTo>
                    <a:pt x="21262" y="3211"/>
                    <a:pt x="21080" y="3145"/>
                    <a:pt x="20898" y="3145"/>
                  </a:cubicBezTo>
                  <a:cubicBezTo>
                    <a:pt x="20692" y="3145"/>
                    <a:pt x="20487" y="3229"/>
                    <a:pt x="20336" y="3393"/>
                  </a:cubicBezTo>
                  <a:cubicBezTo>
                    <a:pt x="20062" y="3703"/>
                    <a:pt x="20086" y="4179"/>
                    <a:pt x="20384" y="4453"/>
                  </a:cubicBezTo>
                  <a:cubicBezTo>
                    <a:pt x="22729" y="6584"/>
                    <a:pt x="24063" y="9632"/>
                    <a:pt x="24063" y="12787"/>
                  </a:cubicBezTo>
                  <a:cubicBezTo>
                    <a:pt x="24063" y="19014"/>
                    <a:pt x="19002" y="24074"/>
                    <a:pt x="12787" y="24074"/>
                  </a:cubicBezTo>
                  <a:cubicBezTo>
                    <a:pt x="6560" y="24074"/>
                    <a:pt x="1500" y="19014"/>
                    <a:pt x="1500" y="12787"/>
                  </a:cubicBezTo>
                  <a:cubicBezTo>
                    <a:pt x="1500" y="6572"/>
                    <a:pt x="6560" y="1512"/>
                    <a:pt x="12787" y="1512"/>
                  </a:cubicBezTo>
                  <a:cubicBezTo>
                    <a:pt x="14395" y="1512"/>
                    <a:pt x="15954" y="1846"/>
                    <a:pt x="17419" y="2500"/>
                  </a:cubicBezTo>
                  <a:cubicBezTo>
                    <a:pt x="17519" y="2544"/>
                    <a:pt x="17623" y="2565"/>
                    <a:pt x="17725" y="2565"/>
                  </a:cubicBezTo>
                  <a:cubicBezTo>
                    <a:pt x="18012" y="2565"/>
                    <a:pt x="18284" y="2400"/>
                    <a:pt x="18407" y="2119"/>
                  </a:cubicBezTo>
                  <a:cubicBezTo>
                    <a:pt x="18586" y="1750"/>
                    <a:pt x="18419" y="1298"/>
                    <a:pt x="18038" y="1131"/>
                  </a:cubicBezTo>
                  <a:cubicBezTo>
                    <a:pt x="16383" y="381"/>
                    <a:pt x="14609" y="0"/>
                    <a:pt x="1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712870" y="2427604"/>
              <a:ext cx="72152" cy="159670"/>
            </a:xfrm>
            <a:custGeom>
              <a:avLst/>
              <a:gdLst/>
              <a:ahLst/>
              <a:cxnLst/>
              <a:rect l="l" t="t" r="r" b="b"/>
              <a:pathLst>
                <a:path w="7931" h="17551" extrusionOk="0">
                  <a:moveTo>
                    <a:pt x="3965" y="0"/>
                  </a:moveTo>
                  <a:cubicBezTo>
                    <a:pt x="3549" y="0"/>
                    <a:pt x="3215" y="346"/>
                    <a:pt x="3215" y="751"/>
                  </a:cubicBezTo>
                  <a:lnTo>
                    <a:pt x="3215" y="2429"/>
                  </a:lnTo>
                  <a:cubicBezTo>
                    <a:pt x="1417" y="2608"/>
                    <a:pt x="1" y="4132"/>
                    <a:pt x="1" y="5965"/>
                  </a:cubicBezTo>
                  <a:cubicBezTo>
                    <a:pt x="1" y="7930"/>
                    <a:pt x="1596" y="9525"/>
                    <a:pt x="3561" y="9525"/>
                  </a:cubicBezTo>
                  <a:lnTo>
                    <a:pt x="4370" y="9525"/>
                  </a:lnTo>
                  <a:cubicBezTo>
                    <a:pt x="5501" y="9525"/>
                    <a:pt x="6418" y="10454"/>
                    <a:pt x="6418" y="11585"/>
                  </a:cubicBezTo>
                  <a:cubicBezTo>
                    <a:pt x="6418" y="12716"/>
                    <a:pt x="5501" y="13645"/>
                    <a:pt x="4370" y="13645"/>
                  </a:cubicBezTo>
                  <a:lnTo>
                    <a:pt x="3168" y="13645"/>
                  </a:lnTo>
                  <a:cubicBezTo>
                    <a:pt x="2251" y="13645"/>
                    <a:pt x="1513" y="12895"/>
                    <a:pt x="1513" y="11990"/>
                  </a:cubicBezTo>
                  <a:cubicBezTo>
                    <a:pt x="1513" y="11573"/>
                    <a:pt x="1167" y="11240"/>
                    <a:pt x="751" y="11240"/>
                  </a:cubicBezTo>
                  <a:cubicBezTo>
                    <a:pt x="334" y="11240"/>
                    <a:pt x="1" y="11573"/>
                    <a:pt x="1" y="11990"/>
                  </a:cubicBezTo>
                  <a:cubicBezTo>
                    <a:pt x="1" y="13728"/>
                    <a:pt x="1417" y="15145"/>
                    <a:pt x="3168" y="15145"/>
                  </a:cubicBezTo>
                  <a:lnTo>
                    <a:pt x="3215" y="15145"/>
                  </a:lnTo>
                  <a:lnTo>
                    <a:pt x="3215" y="16800"/>
                  </a:lnTo>
                  <a:cubicBezTo>
                    <a:pt x="3215" y="17217"/>
                    <a:pt x="3549" y="17550"/>
                    <a:pt x="3965" y="17550"/>
                  </a:cubicBezTo>
                  <a:cubicBezTo>
                    <a:pt x="4382" y="17550"/>
                    <a:pt x="4715" y="17217"/>
                    <a:pt x="4715" y="16800"/>
                  </a:cubicBezTo>
                  <a:lnTo>
                    <a:pt x="4715" y="15133"/>
                  </a:lnTo>
                  <a:cubicBezTo>
                    <a:pt x="6513" y="14955"/>
                    <a:pt x="7930" y="13431"/>
                    <a:pt x="7930" y="11585"/>
                  </a:cubicBezTo>
                  <a:cubicBezTo>
                    <a:pt x="7930" y="9621"/>
                    <a:pt x="6323" y="8025"/>
                    <a:pt x="4370" y="8025"/>
                  </a:cubicBezTo>
                  <a:lnTo>
                    <a:pt x="3561" y="8025"/>
                  </a:lnTo>
                  <a:cubicBezTo>
                    <a:pt x="2429" y="8025"/>
                    <a:pt x="1513" y="7108"/>
                    <a:pt x="1513" y="5965"/>
                  </a:cubicBezTo>
                  <a:cubicBezTo>
                    <a:pt x="1513" y="4834"/>
                    <a:pt x="2429" y="3918"/>
                    <a:pt x="3561" y="3918"/>
                  </a:cubicBezTo>
                  <a:lnTo>
                    <a:pt x="4763" y="3918"/>
                  </a:lnTo>
                  <a:cubicBezTo>
                    <a:pt x="5680" y="3918"/>
                    <a:pt x="6418" y="4656"/>
                    <a:pt x="6418" y="5573"/>
                  </a:cubicBezTo>
                  <a:lnTo>
                    <a:pt x="6418" y="6370"/>
                  </a:lnTo>
                  <a:cubicBezTo>
                    <a:pt x="6418" y="6787"/>
                    <a:pt x="6763" y="7120"/>
                    <a:pt x="7168" y="7120"/>
                  </a:cubicBezTo>
                  <a:cubicBezTo>
                    <a:pt x="7585" y="7120"/>
                    <a:pt x="7930" y="6787"/>
                    <a:pt x="7930" y="6370"/>
                  </a:cubicBezTo>
                  <a:lnTo>
                    <a:pt x="7930" y="5573"/>
                  </a:lnTo>
                  <a:cubicBezTo>
                    <a:pt x="7930" y="3822"/>
                    <a:pt x="6513" y="2406"/>
                    <a:pt x="4763" y="2406"/>
                  </a:cubicBezTo>
                  <a:lnTo>
                    <a:pt x="4715" y="2406"/>
                  </a:lnTo>
                  <a:lnTo>
                    <a:pt x="4715" y="751"/>
                  </a:lnTo>
                  <a:cubicBezTo>
                    <a:pt x="4715" y="346"/>
                    <a:pt x="4382" y="0"/>
                    <a:pt x="3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855547" y="1327109"/>
            <a:ext cx="4572000" cy="456535"/>
          </a:xfrm>
          <a:prstGeom prst="rect">
            <a:avLst/>
          </a:prstGeom>
        </p:spPr>
        <p:txBody>
          <a:bodyPr>
            <a:spAutoFit/>
          </a:bodyPr>
          <a:lstStyle/>
          <a:p>
            <a:pPr>
              <a:lnSpc>
                <a:spcPct val="130000"/>
              </a:lnSpc>
              <a:spcBef>
                <a:spcPts val="1200"/>
              </a:spcBef>
              <a:tabLst>
                <a:tab pos="269875" algn="l"/>
              </a:tabLst>
            </a:pPr>
            <a:r>
              <a:rPr lang="en-US" sz="2000" b="1" u="sng">
                <a:solidFill>
                  <a:srgbClr val="F1662D"/>
                </a:solidFill>
                <a:latin typeface="Roboto" panose="020B0604020202020204" charset="0"/>
                <a:ea typeface="Roboto" panose="020B0604020202020204" charset="0"/>
                <a:cs typeface="Times New Roman" panose="02020603050405020304" pitchFamily="18" charset="0"/>
              </a:rPr>
              <a:t>3</a:t>
            </a:r>
            <a:r>
              <a:rPr lang="en-US" sz="2000" b="1" u="sng" smtClean="0">
                <a:solidFill>
                  <a:srgbClr val="F1662D"/>
                </a:solidFill>
                <a:latin typeface="Roboto" panose="020B0604020202020204" charset="0"/>
                <a:ea typeface="Roboto" panose="020B0604020202020204" charset="0"/>
                <a:cs typeface="Times New Roman" panose="02020603050405020304" pitchFamily="18" charset="0"/>
              </a:rPr>
              <a:t>.</a:t>
            </a:r>
            <a:r>
              <a:rPr lang="en-US" sz="2000" b="1" u="sng">
                <a:solidFill>
                  <a:srgbClr val="F1662D"/>
                </a:solidFill>
                <a:latin typeface="Roboto" panose="020B0604020202020204" charset="0"/>
                <a:ea typeface="Roboto" panose="020B0604020202020204" charset="0"/>
                <a:cs typeface="Times New Roman" panose="02020603050405020304" pitchFamily="18" charset="0"/>
              </a:rPr>
              <a:t>	</a:t>
            </a:r>
            <a:r>
              <a:rPr lang="en-US" sz="2000" b="1" u="sng">
                <a:solidFill>
                  <a:srgbClr val="F1662D"/>
                </a:solidFill>
                <a:latin typeface="Roboto" panose="020B0604020202020204" charset="0"/>
                <a:ea typeface="Roboto" panose="020B0604020202020204" charset="0"/>
                <a:cs typeface="Times New Roman" panose="02020603050405020304" pitchFamily="18" charset="0"/>
              </a:rPr>
              <a:t>Quản lý tài khoản khách hàng:</a:t>
            </a:r>
          </a:p>
        </p:txBody>
      </p:sp>
      <p:sp>
        <p:nvSpPr>
          <p:cNvPr id="58" name="Google Shape;1030;p44"/>
          <p:cNvSpPr txBox="1">
            <a:spLocks noGrp="1"/>
          </p:cNvSpPr>
          <p:nvPr>
            <p:ph type="title"/>
          </p:nvPr>
        </p:nvSpPr>
        <p:spPr>
          <a:xfrm>
            <a:off x="666694" y="521775"/>
            <a:ext cx="3999340" cy="5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smtClean="0"/>
              <a:t>Đặc tả chức năng</a:t>
            </a:r>
            <a:endParaRPr sz="2400"/>
          </a:p>
        </p:txBody>
      </p:sp>
      <p:sp>
        <p:nvSpPr>
          <p:cNvPr id="3" name="TextBox 2"/>
          <p:cNvSpPr txBox="1"/>
          <p:nvPr/>
        </p:nvSpPr>
        <p:spPr>
          <a:xfrm>
            <a:off x="1134841" y="1942784"/>
            <a:ext cx="5400638"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a:t>Khách hàng sau khi  được đăng kí và tạo khách thành viên sẽ được ghi tên vào Cơ sở dữ liệu của cửa hàng.</a:t>
            </a:r>
          </a:p>
        </p:txBody>
      </p:sp>
      <p:sp>
        <p:nvSpPr>
          <p:cNvPr id="4" name="Rectangle 3"/>
          <p:cNvSpPr/>
          <p:nvPr/>
        </p:nvSpPr>
        <p:spPr>
          <a:xfrm>
            <a:off x="1134841" y="2886356"/>
            <a:ext cx="5932266" cy="732508"/>
          </a:xfrm>
          <a:prstGeom prst="rect">
            <a:avLst/>
          </a:prstGeom>
        </p:spPr>
        <p:txBody>
          <a:bodyPr wrap="square">
            <a:spAutoFit/>
          </a:bodyPr>
          <a:lstStyle/>
          <a:p>
            <a:pPr marL="285750" indent="-285750">
              <a:lnSpc>
                <a:spcPct val="130000"/>
              </a:lnSpc>
              <a:spcAft>
                <a:spcPts val="800"/>
              </a:spcAft>
              <a:buFont typeface="Wingdings" panose="05000000000000000000" pitchFamily="2" charset="2"/>
              <a:buChar char="v"/>
            </a:pPr>
            <a:r>
              <a:rPr lang="en-US" sz="1600"/>
              <a:t>Mỗi tài khoản sẽ gồm: Tên khách thành viên, ngày sinh, địa chỉ, ….</a:t>
            </a:r>
            <a:endParaRPr lang="en-US">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2969890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89" name="Google Shape;1289;p50"/>
          <p:cNvGrpSpPr/>
          <p:nvPr/>
        </p:nvGrpSpPr>
        <p:grpSpPr>
          <a:xfrm>
            <a:off x="7901741" y="3786221"/>
            <a:ext cx="460570" cy="460242"/>
            <a:chOff x="-460570" y="2585613"/>
            <a:chExt cx="460570" cy="460242"/>
          </a:xfrm>
        </p:grpSpPr>
        <p:sp>
          <p:nvSpPr>
            <p:cNvPr id="1290" name="Google Shape;1290;p50"/>
            <p:cNvSpPr/>
            <p:nvPr/>
          </p:nvSpPr>
          <p:spPr>
            <a:xfrm>
              <a:off x="-460570" y="2693764"/>
              <a:ext cx="460570" cy="352091"/>
            </a:xfrm>
            <a:custGeom>
              <a:avLst/>
              <a:gdLst/>
              <a:ahLst/>
              <a:cxnLst/>
              <a:rect l="l" t="t" r="r" b="b"/>
              <a:pathLst>
                <a:path w="50626" h="38702" extrusionOk="0">
                  <a:moveTo>
                    <a:pt x="19015" y="2531"/>
                  </a:moveTo>
                  <a:lnTo>
                    <a:pt x="19015" y="5531"/>
                  </a:lnTo>
                  <a:lnTo>
                    <a:pt x="16002" y="5531"/>
                  </a:lnTo>
                  <a:lnTo>
                    <a:pt x="19015" y="2531"/>
                  </a:lnTo>
                  <a:close/>
                  <a:moveTo>
                    <a:pt x="45982" y="15616"/>
                  </a:moveTo>
                  <a:cubicBezTo>
                    <a:pt x="46149" y="15735"/>
                    <a:pt x="46292" y="15866"/>
                    <a:pt x="46399" y="15997"/>
                  </a:cubicBezTo>
                  <a:cubicBezTo>
                    <a:pt x="46899" y="16616"/>
                    <a:pt x="46959" y="17461"/>
                    <a:pt x="46780" y="17759"/>
                  </a:cubicBezTo>
                  <a:cubicBezTo>
                    <a:pt x="46754" y="17802"/>
                    <a:pt x="46741" y="17832"/>
                    <a:pt x="46676" y="17832"/>
                  </a:cubicBezTo>
                  <a:cubicBezTo>
                    <a:pt x="46652" y="17832"/>
                    <a:pt x="46620" y="17828"/>
                    <a:pt x="46578" y="17818"/>
                  </a:cubicBezTo>
                  <a:cubicBezTo>
                    <a:pt x="46161" y="17759"/>
                    <a:pt x="46018" y="17151"/>
                    <a:pt x="45970" y="16806"/>
                  </a:cubicBezTo>
                  <a:cubicBezTo>
                    <a:pt x="45923" y="16437"/>
                    <a:pt x="45923" y="16032"/>
                    <a:pt x="45982" y="15616"/>
                  </a:cubicBezTo>
                  <a:close/>
                  <a:moveTo>
                    <a:pt x="3965" y="18902"/>
                  </a:moveTo>
                  <a:lnTo>
                    <a:pt x="3965" y="23593"/>
                  </a:lnTo>
                  <a:lnTo>
                    <a:pt x="1489" y="23093"/>
                  </a:lnTo>
                  <a:lnTo>
                    <a:pt x="1489" y="18902"/>
                  </a:lnTo>
                  <a:close/>
                  <a:moveTo>
                    <a:pt x="16824" y="33951"/>
                  </a:moveTo>
                  <a:lnTo>
                    <a:pt x="16002" y="37213"/>
                  </a:lnTo>
                  <a:lnTo>
                    <a:pt x="14157" y="37213"/>
                  </a:lnTo>
                  <a:lnTo>
                    <a:pt x="14157" y="33951"/>
                  </a:lnTo>
                  <a:close/>
                  <a:moveTo>
                    <a:pt x="32481" y="33951"/>
                  </a:moveTo>
                  <a:lnTo>
                    <a:pt x="32481" y="37213"/>
                  </a:lnTo>
                  <a:lnTo>
                    <a:pt x="30635" y="37213"/>
                  </a:lnTo>
                  <a:lnTo>
                    <a:pt x="29814" y="33951"/>
                  </a:lnTo>
                  <a:close/>
                  <a:moveTo>
                    <a:pt x="19741" y="0"/>
                  </a:moveTo>
                  <a:cubicBezTo>
                    <a:pt x="19560" y="0"/>
                    <a:pt x="19377" y="65"/>
                    <a:pt x="19229" y="209"/>
                  </a:cubicBezTo>
                  <a:lnTo>
                    <a:pt x="13895" y="5543"/>
                  </a:lnTo>
                  <a:cubicBezTo>
                    <a:pt x="8394" y="5710"/>
                    <a:pt x="3965" y="10234"/>
                    <a:pt x="3965" y="15782"/>
                  </a:cubicBezTo>
                  <a:lnTo>
                    <a:pt x="3965" y="17413"/>
                  </a:lnTo>
                  <a:lnTo>
                    <a:pt x="750" y="17413"/>
                  </a:lnTo>
                  <a:cubicBezTo>
                    <a:pt x="334" y="17413"/>
                    <a:pt x="0" y="17747"/>
                    <a:pt x="0" y="18164"/>
                  </a:cubicBezTo>
                  <a:lnTo>
                    <a:pt x="0" y="23700"/>
                  </a:lnTo>
                  <a:cubicBezTo>
                    <a:pt x="0" y="24057"/>
                    <a:pt x="250" y="24367"/>
                    <a:pt x="596" y="24426"/>
                  </a:cubicBezTo>
                  <a:lnTo>
                    <a:pt x="4060" y="25129"/>
                  </a:lnTo>
                  <a:cubicBezTo>
                    <a:pt x="4691" y="29605"/>
                    <a:pt x="8216" y="33165"/>
                    <a:pt x="12681" y="33832"/>
                  </a:cubicBezTo>
                  <a:lnTo>
                    <a:pt x="12681" y="37964"/>
                  </a:lnTo>
                  <a:cubicBezTo>
                    <a:pt x="12681" y="38368"/>
                    <a:pt x="13014" y="38702"/>
                    <a:pt x="13419" y="38702"/>
                  </a:cubicBezTo>
                  <a:lnTo>
                    <a:pt x="16586" y="38702"/>
                  </a:lnTo>
                  <a:cubicBezTo>
                    <a:pt x="16931" y="38702"/>
                    <a:pt x="17229" y="38476"/>
                    <a:pt x="17312" y="38142"/>
                  </a:cubicBezTo>
                  <a:lnTo>
                    <a:pt x="18360" y="33951"/>
                  </a:lnTo>
                  <a:lnTo>
                    <a:pt x="28290" y="33951"/>
                  </a:lnTo>
                  <a:lnTo>
                    <a:pt x="29337" y="38142"/>
                  </a:lnTo>
                  <a:cubicBezTo>
                    <a:pt x="29409" y="38476"/>
                    <a:pt x="29706" y="38702"/>
                    <a:pt x="30052" y="38702"/>
                  </a:cubicBezTo>
                  <a:lnTo>
                    <a:pt x="33219" y="38702"/>
                  </a:lnTo>
                  <a:cubicBezTo>
                    <a:pt x="33636" y="38702"/>
                    <a:pt x="33957" y="38368"/>
                    <a:pt x="33957" y="37964"/>
                  </a:cubicBezTo>
                  <a:lnTo>
                    <a:pt x="33957" y="33832"/>
                  </a:lnTo>
                  <a:cubicBezTo>
                    <a:pt x="38886" y="33094"/>
                    <a:pt x="42672" y="28831"/>
                    <a:pt x="42672" y="23700"/>
                  </a:cubicBezTo>
                  <a:lnTo>
                    <a:pt x="42672" y="16616"/>
                  </a:lnTo>
                  <a:cubicBezTo>
                    <a:pt x="42756" y="16568"/>
                    <a:pt x="42827" y="16520"/>
                    <a:pt x="42887" y="16449"/>
                  </a:cubicBezTo>
                  <a:cubicBezTo>
                    <a:pt x="43292" y="15997"/>
                    <a:pt x="43768" y="15687"/>
                    <a:pt x="44339" y="15497"/>
                  </a:cubicBezTo>
                  <a:cubicBezTo>
                    <a:pt x="44387" y="15485"/>
                    <a:pt x="44446" y="15473"/>
                    <a:pt x="44494" y="15449"/>
                  </a:cubicBezTo>
                  <a:lnTo>
                    <a:pt x="44494" y="15449"/>
                  </a:lnTo>
                  <a:cubicBezTo>
                    <a:pt x="44435" y="15997"/>
                    <a:pt x="44435" y="16520"/>
                    <a:pt x="44506" y="17009"/>
                  </a:cubicBezTo>
                  <a:cubicBezTo>
                    <a:pt x="44673" y="18294"/>
                    <a:pt x="45339" y="19128"/>
                    <a:pt x="46328" y="19283"/>
                  </a:cubicBezTo>
                  <a:cubicBezTo>
                    <a:pt x="46431" y="19300"/>
                    <a:pt x="46534" y="19309"/>
                    <a:pt x="46636" y="19309"/>
                  </a:cubicBezTo>
                  <a:cubicBezTo>
                    <a:pt x="47217" y="19309"/>
                    <a:pt x="47762" y="19025"/>
                    <a:pt x="48066" y="18509"/>
                  </a:cubicBezTo>
                  <a:cubicBezTo>
                    <a:pt x="48602" y="17580"/>
                    <a:pt x="48387" y="16104"/>
                    <a:pt x="47554" y="15068"/>
                  </a:cubicBezTo>
                  <a:cubicBezTo>
                    <a:pt x="47209" y="14639"/>
                    <a:pt x="46792" y="14330"/>
                    <a:pt x="46328" y="14127"/>
                  </a:cubicBezTo>
                  <a:cubicBezTo>
                    <a:pt x="46613" y="13353"/>
                    <a:pt x="47006" y="12722"/>
                    <a:pt x="47423" y="12532"/>
                  </a:cubicBezTo>
                  <a:cubicBezTo>
                    <a:pt x="47568" y="12465"/>
                    <a:pt x="47703" y="12432"/>
                    <a:pt x="47832" y="12432"/>
                  </a:cubicBezTo>
                  <a:cubicBezTo>
                    <a:pt x="47976" y="12432"/>
                    <a:pt x="48112" y="12474"/>
                    <a:pt x="48245" y="12556"/>
                  </a:cubicBezTo>
                  <a:cubicBezTo>
                    <a:pt x="48661" y="12830"/>
                    <a:pt x="49137" y="13603"/>
                    <a:pt x="49114" y="14913"/>
                  </a:cubicBezTo>
                  <a:cubicBezTo>
                    <a:pt x="49102" y="15318"/>
                    <a:pt x="49423" y="15663"/>
                    <a:pt x="49840" y="15663"/>
                  </a:cubicBezTo>
                  <a:cubicBezTo>
                    <a:pt x="49847" y="15663"/>
                    <a:pt x="49855" y="15664"/>
                    <a:pt x="49862" y="15664"/>
                  </a:cubicBezTo>
                  <a:cubicBezTo>
                    <a:pt x="50269" y="15664"/>
                    <a:pt x="50590" y="15346"/>
                    <a:pt x="50590" y="14937"/>
                  </a:cubicBezTo>
                  <a:cubicBezTo>
                    <a:pt x="50626" y="13341"/>
                    <a:pt x="50042" y="11948"/>
                    <a:pt x="49054" y="11317"/>
                  </a:cubicBezTo>
                  <a:cubicBezTo>
                    <a:pt x="48678" y="11067"/>
                    <a:pt x="48265" y="10940"/>
                    <a:pt x="47840" y="10940"/>
                  </a:cubicBezTo>
                  <a:cubicBezTo>
                    <a:pt x="47498" y="10940"/>
                    <a:pt x="47149" y="11022"/>
                    <a:pt x="46804" y="11186"/>
                  </a:cubicBezTo>
                  <a:cubicBezTo>
                    <a:pt x="45911" y="11603"/>
                    <a:pt x="45220" y="12675"/>
                    <a:pt x="44827" y="13901"/>
                  </a:cubicBezTo>
                  <a:cubicBezTo>
                    <a:pt x="44518" y="13925"/>
                    <a:pt x="44208" y="13984"/>
                    <a:pt x="43887" y="14092"/>
                  </a:cubicBezTo>
                  <a:cubicBezTo>
                    <a:pt x="43422" y="14234"/>
                    <a:pt x="43006" y="14449"/>
                    <a:pt x="42625" y="14711"/>
                  </a:cubicBezTo>
                  <a:cubicBezTo>
                    <a:pt x="42077" y="9567"/>
                    <a:pt x="37719" y="5531"/>
                    <a:pt x="32433" y="5531"/>
                  </a:cubicBezTo>
                  <a:lnTo>
                    <a:pt x="30052" y="5531"/>
                  </a:lnTo>
                  <a:cubicBezTo>
                    <a:pt x="29647" y="5531"/>
                    <a:pt x="29314" y="5864"/>
                    <a:pt x="29314" y="6281"/>
                  </a:cubicBezTo>
                  <a:cubicBezTo>
                    <a:pt x="29314" y="6686"/>
                    <a:pt x="29647" y="7019"/>
                    <a:pt x="30052" y="7019"/>
                  </a:cubicBezTo>
                  <a:lnTo>
                    <a:pt x="32433" y="7019"/>
                  </a:lnTo>
                  <a:cubicBezTo>
                    <a:pt x="37255" y="7019"/>
                    <a:pt x="41196" y="10948"/>
                    <a:pt x="41196" y="15782"/>
                  </a:cubicBezTo>
                  <a:lnTo>
                    <a:pt x="41196" y="23700"/>
                  </a:lnTo>
                  <a:cubicBezTo>
                    <a:pt x="41196" y="28534"/>
                    <a:pt x="37255" y="32463"/>
                    <a:pt x="32433" y="32463"/>
                  </a:cubicBezTo>
                  <a:lnTo>
                    <a:pt x="14216" y="32463"/>
                  </a:lnTo>
                  <a:cubicBezTo>
                    <a:pt x="9383" y="32463"/>
                    <a:pt x="5453" y="28534"/>
                    <a:pt x="5453" y="23700"/>
                  </a:cubicBezTo>
                  <a:lnTo>
                    <a:pt x="5453" y="15782"/>
                  </a:lnTo>
                  <a:cubicBezTo>
                    <a:pt x="5453" y="10948"/>
                    <a:pt x="9383" y="7019"/>
                    <a:pt x="14216" y="7019"/>
                  </a:cubicBezTo>
                  <a:lnTo>
                    <a:pt x="26658" y="7019"/>
                  </a:lnTo>
                  <a:cubicBezTo>
                    <a:pt x="27063" y="7019"/>
                    <a:pt x="27397" y="6686"/>
                    <a:pt x="27397" y="6281"/>
                  </a:cubicBezTo>
                  <a:cubicBezTo>
                    <a:pt x="27397" y="5864"/>
                    <a:pt x="27063" y="5531"/>
                    <a:pt x="26658" y="5531"/>
                  </a:cubicBezTo>
                  <a:lnTo>
                    <a:pt x="20503" y="5531"/>
                  </a:lnTo>
                  <a:lnTo>
                    <a:pt x="20503" y="733"/>
                  </a:lnTo>
                  <a:cubicBezTo>
                    <a:pt x="20503" y="295"/>
                    <a:pt x="20127" y="0"/>
                    <a:pt x="19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388530" y="2830637"/>
              <a:ext cx="56759" cy="35098"/>
            </a:xfrm>
            <a:custGeom>
              <a:avLst/>
              <a:gdLst/>
              <a:ahLst/>
              <a:cxnLst/>
              <a:rect l="l" t="t" r="r" b="b"/>
              <a:pathLst>
                <a:path w="6239" h="3858" extrusionOk="0">
                  <a:moveTo>
                    <a:pt x="750" y="0"/>
                  </a:moveTo>
                  <a:cubicBezTo>
                    <a:pt x="333" y="0"/>
                    <a:pt x="0" y="333"/>
                    <a:pt x="0" y="738"/>
                  </a:cubicBezTo>
                  <a:cubicBezTo>
                    <a:pt x="0" y="2453"/>
                    <a:pt x="1405" y="3858"/>
                    <a:pt x="3119" y="3858"/>
                  </a:cubicBezTo>
                  <a:cubicBezTo>
                    <a:pt x="4846" y="3858"/>
                    <a:pt x="6239" y="2453"/>
                    <a:pt x="6239" y="738"/>
                  </a:cubicBezTo>
                  <a:cubicBezTo>
                    <a:pt x="6239" y="333"/>
                    <a:pt x="5906" y="0"/>
                    <a:pt x="5501" y="0"/>
                  </a:cubicBezTo>
                  <a:cubicBezTo>
                    <a:pt x="5096" y="0"/>
                    <a:pt x="4763" y="333"/>
                    <a:pt x="4763" y="738"/>
                  </a:cubicBezTo>
                  <a:cubicBezTo>
                    <a:pt x="4763" y="1643"/>
                    <a:pt x="4024" y="2369"/>
                    <a:pt x="3119" y="2369"/>
                  </a:cubicBezTo>
                  <a:cubicBezTo>
                    <a:pt x="2227" y="2369"/>
                    <a:pt x="1488" y="1643"/>
                    <a:pt x="1488" y="738"/>
                  </a:cubicBezTo>
                  <a:cubicBezTo>
                    <a:pt x="1488" y="333"/>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0425" y="2780151"/>
              <a:ext cx="99982" cy="13555"/>
            </a:xfrm>
            <a:custGeom>
              <a:avLst/>
              <a:gdLst/>
              <a:ahLst/>
              <a:cxnLst/>
              <a:rect l="l" t="t" r="r" b="b"/>
              <a:pathLst>
                <a:path w="10990" h="1490" extrusionOk="0">
                  <a:moveTo>
                    <a:pt x="751" y="1"/>
                  </a:moveTo>
                  <a:cubicBezTo>
                    <a:pt x="334" y="1"/>
                    <a:pt x="0" y="334"/>
                    <a:pt x="0" y="739"/>
                  </a:cubicBezTo>
                  <a:cubicBezTo>
                    <a:pt x="0" y="1156"/>
                    <a:pt x="334" y="1489"/>
                    <a:pt x="751" y="1489"/>
                  </a:cubicBezTo>
                  <a:lnTo>
                    <a:pt x="10252" y="1489"/>
                  </a:lnTo>
                  <a:cubicBezTo>
                    <a:pt x="10657" y="1489"/>
                    <a:pt x="10990" y="1156"/>
                    <a:pt x="10990" y="739"/>
                  </a:cubicBezTo>
                  <a:cubicBezTo>
                    <a:pt x="10990" y="334"/>
                    <a:pt x="10657" y="1"/>
                    <a:pt x="10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7576" y="2823377"/>
              <a:ext cx="114392" cy="114392"/>
            </a:xfrm>
            <a:custGeom>
              <a:avLst/>
              <a:gdLst/>
              <a:ahLst/>
              <a:cxnLst/>
              <a:rect l="l" t="t" r="r" b="b"/>
              <a:pathLst>
                <a:path w="12574" h="12574" extrusionOk="0">
                  <a:moveTo>
                    <a:pt x="7025" y="1548"/>
                  </a:moveTo>
                  <a:cubicBezTo>
                    <a:pt x="9085" y="1870"/>
                    <a:pt x="10704" y="3489"/>
                    <a:pt x="11026" y="5549"/>
                  </a:cubicBezTo>
                  <a:lnTo>
                    <a:pt x="10240" y="5549"/>
                  </a:lnTo>
                  <a:cubicBezTo>
                    <a:pt x="9835" y="5549"/>
                    <a:pt x="9502" y="5882"/>
                    <a:pt x="9502" y="6287"/>
                  </a:cubicBezTo>
                  <a:cubicBezTo>
                    <a:pt x="9502" y="6704"/>
                    <a:pt x="9835" y="7037"/>
                    <a:pt x="10240" y="7037"/>
                  </a:cubicBezTo>
                  <a:lnTo>
                    <a:pt x="11026" y="7037"/>
                  </a:lnTo>
                  <a:cubicBezTo>
                    <a:pt x="10704" y="9085"/>
                    <a:pt x="9085" y="10716"/>
                    <a:pt x="7025" y="11037"/>
                  </a:cubicBezTo>
                  <a:lnTo>
                    <a:pt x="7025" y="10252"/>
                  </a:lnTo>
                  <a:cubicBezTo>
                    <a:pt x="7025" y="9835"/>
                    <a:pt x="6692" y="9502"/>
                    <a:pt x="6287" y="9502"/>
                  </a:cubicBezTo>
                  <a:cubicBezTo>
                    <a:pt x="5870" y="9502"/>
                    <a:pt x="5549" y="9835"/>
                    <a:pt x="5549" y="10252"/>
                  </a:cubicBezTo>
                  <a:lnTo>
                    <a:pt x="5549" y="11037"/>
                  </a:lnTo>
                  <a:cubicBezTo>
                    <a:pt x="3489" y="10716"/>
                    <a:pt x="1858" y="9085"/>
                    <a:pt x="1537" y="7037"/>
                  </a:cubicBezTo>
                  <a:lnTo>
                    <a:pt x="2322" y="7037"/>
                  </a:lnTo>
                  <a:cubicBezTo>
                    <a:pt x="2739" y="7037"/>
                    <a:pt x="3072" y="6704"/>
                    <a:pt x="3072" y="6287"/>
                  </a:cubicBezTo>
                  <a:cubicBezTo>
                    <a:pt x="3072" y="5882"/>
                    <a:pt x="2739" y="5549"/>
                    <a:pt x="2322" y="5549"/>
                  </a:cubicBezTo>
                  <a:lnTo>
                    <a:pt x="1537" y="5549"/>
                  </a:lnTo>
                  <a:cubicBezTo>
                    <a:pt x="1858" y="3489"/>
                    <a:pt x="3489" y="1870"/>
                    <a:pt x="5549" y="1548"/>
                  </a:cubicBezTo>
                  <a:lnTo>
                    <a:pt x="5549" y="2334"/>
                  </a:lnTo>
                  <a:cubicBezTo>
                    <a:pt x="5549" y="2739"/>
                    <a:pt x="5870" y="3072"/>
                    <a:pt x="6287" y="3072"/>
                  </a:cubicBezTo>
                  <a:cubicBezTo>
                    <a:pt x="6692" y="3072"/>
                    <a:pt x="7025" y="2739"/>
                    <a:pt x="7025" y="2334"/>
                  </a:cubicBezTo>
                  <a:lnTo>
                    <a:pt x="7025" y="1548"/>
                  </a:lnTo>
                  <a:close/>
                  <a:moveTo>
                    <a:pt x="6287" y="0"/>
                  </a:moveTo>
                  <a:cubicBezTo>
                    <a:pt x="2822" y="0"/>
                    <a:pt x="1" y="2822"/>
                    <a:pt x="1" y="6287"/>
                  </a:cubicBezTo>
                  <a:cubicBezTo>
                    <a:pt x="1" y="9752"/>
                    <a:pt x="2822" y="12573"/>
                    <a:pt x="6287" y="12573"/>
                  </a:cubicBezTo>
                  <a:cubicBezTo>
                    <a:pt x="9752" y="12573"/>
                    <a:pt x="12574" y="9752"/>
                    <a:pt x="12574" y="6287"/>
                  </a:cubicBezTo>
                  <a:cubicBezTo>
                    <a:pt x="12574" y="2822"/>
                    <a:pt x="9752" y="0"/>
                    <a:pt x="6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259735" y="2859414"/>
              <a:ext cx="51137" cy="27902"/>
            </a:xfrm>
            <a:custGeom>
              <a:avLst/>
              <a:gdLst/>
              <a:ahLst/>
              <a:cxnLst/>
              <a:rect l="l" t="t" r="r" b="b"/>
              <a:pathLst>
                <a:path w="5621" h="3067" extrusionOk="0">
                  <a:moveTo>
                    <a:pt x="852" y="0"/>
                  </a:moveTo>
                  <a:cubicBezTo>
                    <a:pt x="609" y="0"/>
                    <a:pt x="370" y="119"/>
                    <a:pt x="227" y="338"/>
                  </a:cubicBezTo>
                  <a:cubicBezTo>
                    <a:pt x="1" y="671"/>
                    <a:pt x="96" y="1135"/>
                    <a:pt x="441" y="1361"/>
                  </a:cubicBezTo>
                  <a:lnTo>
                    <a:pt x="2810" y="2945"/>
                  </a:lnTo>
                  <a:cubicBezTo>
                    <a:pt x="2937" y="3026"/>
                    <a:pt x="3081" y="3066"/>
                    <a:pt x="3224" y="3066"/>
                  </a:cubicBezTo>
                  <a:cubicBezTo>
                    <a:pt x="3417" y="3066"/>
                    <a:pt x="3607" y="2993"/>
                    <a:pt x="3751" y="2850"/>
                  </a:cubicBezTo>
                  <a:lnTo>
                    <a:pt x="5335" y="1266"/>
                  </a:lnTo>
                  <a:cubicBezTo>
                    <a:pt x="5620" y="980"/>
                    <a:pt x="5620" y="504"/>
                    <a:pt x="5335" y="218"/>
                  </a:cubicBezTo>
                  <a:cubicBezTo>
                    <a:pt x="5192" y="76"/>
                    <a:pt x="5001" y="4"/>
                    <a:pt x="4811" y="4"/>
                  </a:cubicBezTo>
                  <a:cubicBezTo>
                    <a:pt x="4620" y="4"/>
                    <a:pt x="4430" y="76"/>
                    <a:pt x="4287" y="218"/>
                  </a:cubicBezTo>
                  <a:lnTo>
                    <a:pt x="3132" y="1373"/>
                  </a:lnTo>
                  <a:lnTo>
                    <a:pt x="1263" y="123"/>
                  </a:lnTo>
                  <a:cubicBezTo>
                    <a:pt x="1136" y="40"/>
                    <a:pt x="993"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453309" y="2657635"/>
              <a:ext cx="85580" cy="85580"/>
            </a:xfrm>
            <a:custGeom>
              <a:avLst/>
              <a:gdLst/>
              <a:ahLst/>
              <a:cxnLst/>
              <a:rect l="l" t="t" r="r" b="b"/>
              <a:pathLst>
                <a:path w="9407" h="9407" extrusionOk="0">
                  <a:moveTo>
                    <a:pt x="4703" y="1489"/>
                  </a:moveTo>
                  <a:cubicBezTo>
                    <a:pt x="6477" y="1489"/>
                    <a:pt x="7918" y="2930"/>
                    <a:pt x="7918" y="4704"/>
                  </a:cubicBezTo>
                  <a:cubicBezTo>
                    <a:pt x="7918" y="6478"/>
                    <a:pt x="6477" y="7918"/>
                    <a:pt x="4703" y="7918"/>
                  </a:cubicBezTo>
                  <a:cubicBezTo>
                    <a:pt x="2929" y="7918"/>
                    <a:pt x="1488" y="6478"/>
                    <a:pt x="1488" y="4704"/>
                  </a:cubicBezTo>
                  <a:cubicBezTo>
                    <a:pt x="1488" y="2930"/>
                    <a:pt x="2929" y="1489"/>
                    <a:pt x="4703" y="1489"/>
                  </a:cubicBezTo>
                  <a:close/>
                  <a:moveTo>
                    <a:pt x="4703" y="1"/>
                  </a:moveTo>
                  <a:cubicBezTo>
                    <a:pt x="2108" y="1"/>
                    <a:pt x="0" y="2108"/>
                    <a:pt x="0" y="4704"/>
                  </a:cubicBezTo>
                  <a:cubicBezTo>
                    <a:pt x="0" y="7299"/>
                    <a:pt x="2108" y="9407"/>
                    <a:pt x="4703" y="9407"/>
                  </a:cubicBezTo>
                  <a:cubicBezTo>
                    <a:pt x="7299" y="9407"/>
                    <a:pt x="9406" y="7299"/>
                    <a:pt x="9406" y="4704"/>
                  </a:cubicBezTo>
                  <a:cubicBezTo>
                    <a:pt x="9406" y="2108"/>
                    <a:pt x="7299"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418217" y="2679252"/>
              <a:ext cx="29694" cy="35135"/>
            </a:xfrm>
            <a:custGeom>
              <a:avLst/>
              <a:gdLst/>
              <a:ahLst/>
              <a:cxnLst/>
              <a:rect l="l" t="t" r="r" b="b"/>
              <a:pathLst>
                <a:path w="3264" h="3862" extrusionOk="0">
                  <a:moveTo>
                    <a:pt x="1634" y="1"/>
                  </a:moveTo>
                  <a:cubicBezTo>
                    <a:pt x="1362" y="1"/>
                    <a:pt x="1104" y="149"/>
                    <a:pt x="977" y="411"/>
                  </a:cubicBezTo>
                  <a:lnTo>
                    <a:pt x="179" y="1994"/>
                  </a:lnTo>
                  <a:cubicBezTo>
                    <a:pt x="1" y="2364"/>
                    <a:pt x="144" y="2804"/>
                    <a:pt x="513" y="2995"/>
                  </a:cubicBezTo>
                  <a:lnTo>
                    <a:pt x="2096" y="3780"/>
                  </a:lnTo>
                  <a:cubicBezTo>
                    <a:pt x="2201" y="3836"/>
                    <a:pt x="2314" y="3862"/>
                    <a:pt x="2425" y="3862"/>
                  </a:cubicBezTo>
                  <a:cubicBezTo>
                    <a:pt x="2720" y="3862"/>
                    <a:pt x="3008" y="3681"/>
                    <a:pt x="3120" y="3387"/>
                  </a:cubicBezTo>
                  <a:cubicBezTo>
                    <a:pt x="3263" y="3042"/>
                    <a:pt x="3096" y="2625"/>
                    <a:pt x="2763" y="2459"/>
                  </a:cubicBezTo>
                  <a:lnTo>
                    <a:pt x="1834" y="1994"/>
                  </a:lnTo>
                  <a:lnTo>
                    <a:pt x="2299" y="1078"/>
                  </a:lnTo>
                  <a:cubicBezTo>
                    <a:pt x="2477" y="709"/>
                    <a:pt x="2334" y="268"/>
                    <a:pt x="1965" y="78"/>
                  </a:cubicBezTo>
                  <a:cubicBezTo>
                    <a:pt x="1858" y="26"/>
                    <a:pt x="1745"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267314" y="2585613"/>
              <a:ext cx="92722" cy="85571"/>
            </a:xfrm>
            <a:custGeom>
              <a:avLst/>
              <a:gdLst/>
              <a:ahLst/>
              <a:cxnLst/>
              <a:rect l="l" t="t" r="r" b="b"/>
              <a:pathLst>
                <a:path w="10192" h="9406" extrusionOk="0">
                  <a:moveTo>
                    <a:pt x="4858" y="1487"/>
                  </a:moveTo>
                  <a:cubicBezTo>
                    <a:pt x="5501" y="1487"/>
                    <a:pt x="6144" y="1678"/>
                    <a:pt x="6703" y="2071"/>
                  </a:cubicBezTo>
                  <a:cubicBezTo>
                    <a:pt x="8156" y="3095"/>
                    <a:pt x="8501" y="5107"/>
                    <a:pt x="7477" y="6560"/>
                  </a:cubicBezTo>
                  <a:cubicBezTo>
                    <a:pt x="6851" y="7448"/>
                    <a:pt x="5855" y="7922"/>
                    <a:pt x="4846" y="7922"/>
                  </a:cubicBezTo>
                  <a:cubicBezTo>
                    <a:pt x="4206" y="7922"/>
                    <a:pt x="3560" y="7731"/>
                    <a:pt x="3001" y="7333"/>
                  </a:cubicBezTo>
                  <a:cubicBezTo>
                    <a:pt x="2298" y="6833"/>
                    <a:pt x="1822" y="6095"/>
                    <a:pt x="1679" y="5250"/>
                  </a:cubicBezTo>
                  <a:cubicBezTo>
                    <a:pt x="1536" y="4405"/>
                    <a:pt x="1727" y="3547"/>
                    <a:pt x="2227" y="2845"/>
                  </a:cubicBezTo>
                  <a:cubicBezTo>
                    <a:pt x="2846" y="1964"/>
                    <a:pt x="3846" y="1487"/>
                    <a:pt x="4858" y="1487"/>
                  </a:cubicBezTo>
                  <a:close/>
                  <a:moveTo>
                    <a:pt x="4854" y="1"/>
                  </a:moveTo>
                  <a:cubicBezTo>
                    <a:pt x="3377" y="1"/>
                    <a:pt x="1923" y="691"/>
                    <a:pt x="1012" y="1988"/>
                  </a:cubicBezTo>
                  <a:cubicBezTo>
                    <a:pt x="286" y="3011"/>
                    <a:pt x="0" y="4262"/>
                    <a:pt x="214" y="5500"/>
                  </a:cubicBezTo>
                  <a:cubicBezTo>
                    <a:pt x="429" y="6738"/>
                    <a:pt x="1107" y="7822"/>
                    <a:pt x="2143" y="8548"/>
                  </a:cubicBezTo>
                  <a:cubicBezTo>
                    <a:pt x="2965" y="9119"/>
                    <a:pt x="3905" y="9405"/>
                    <a:pt x="4846" y="9405"/>
                  </a:cubicBezTo>
                  <a:cubicBezTo>
                    <a:pt x="6322" y="9405"/>
                    <a:pt x="7775" y="8715"/>
                    <a:pt x="8692" y="7417"/>
                  </a:cubicBezTo>
                  <a:cubicBezTo>
                    <a:pt x="10192" y="5297"/>
                    <a:pt x="9680" y="2357"/>
                    <a:pt x="7561" y="856"/>
                  </a:cubicBezTo>
                  <a:cubicBezTo>
                    <a:pt x="6738" y="279"/>
                    <a:pt x="5791" y="1"/>
                    <a:pt x="4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238500" y="2607449"/>
              <a:ext cx="37263" cy="27675"/>
            </a:xfrm>
            <a:custGeom>
              <a:avLst/>
              <a:gdLst/>
              <a:ahLst/>
              <a:cxnLst/>
              <a:rect l="l" t="t" r="r" b="b"/>
              <a:pathLst>
                <a:path w="4096" h="3042" extrusionOk="0">
                  <a:moveTo>
                    <a:pt x="850" y="0"/>
                  </a:moveTo>
                  <a:cubicBezTo>
                    <a:pt x="731" y="0"/>
                    <a:pt x="611" y="28"/>
                    <a:pt x="500" y="88"/>
                  </a:cubicBezTo>
                  <a:cubicBezTo>
                    <a:pt x="131" y="278"/>
                    <a:pt x="0" y="731"/>
                    <a:pt x="191" y="1088"/>
                  </a:cubicBezTo>
                  <a:lnTo>
                    <a:pt x="1024" y="2647"/>
                  </a:lnTo>
                  <a:cubicBezTo>
                    <a:pt x="1157" y="2897"/>
                    <a:pt x="1423" y="3042"/>
                    <a:pt x="1694" y="3042"/>
                  </a:cubicBezTo>
                  <a:cubicBezTo>
                    <a:pt x="1811" y="3042"/>
                    <a:pt x="1928" y="3015"/>
                    <a:pt x="2036" y="2957"/>
                  </a:cubicBezTo>
                  <a:lnTo>
                    <a:pt x="3596" y="2124"/>
                  </a:lnTo>
                  <a:cubicBezTo>
                    <a:pt x="3953" y="1921"/>
                    <a:pt x="4096" y="1469"/>
                    <a:pt x="3894" y="1112"/>
                  </a:cubicBezTo>
                  <a:cubicBezTo>
                    <a:pt x="3762" y="866"/>
                    <a:pt x="3507" y="721"/>
                    <a:pt x="3244" y="721"/>
                  </a:cubicBezTo>
                  <a:cubicBezTo>
                    <a:pt x="3125" y="721"/>
                    <a:pt x="3005" y="751"/>
                    <a:pt x="2893" y="814"/>
                  </a:cubicBezTo>
                  <a:lnTo>
                    <a:pt x="1989" y="1290"/>
                  </a:lnTo>
                  <a:lnTo>
                    <a:pt x="1500" y="385"/>
                  </a:lnTo>
                  <a:cubicBezTo>
                    <a:pt x="1369" y="139"/>
                    <a:pt x="1113"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94320" y="2686458"/>
              <a:ext cx="92731" cy="85571"/>
            </a:xfrm>
            <a:custGeom>
              <a:avLst/>
              <a:gdLst/>
              <a:ahLst/>
              <a:cxnLst/>
              <a:rect l="l" t="t" r="r" b="b"/>
              <a:pathLst>
                <a:path w="10193" h="9406" extrusionOk="0">
                  <a:moveTo>
                    <a:pt x="4834" y="1488"/>
                  </a:moveTo>
                  <a:cubicBezTo>
                    <a:pt x="5025" y="1488"/>
                    <a:pt x="5227" y="1500"/>
                    <a:pt x="5418" y="1536"/>
                  </a:cubicBezTo>
                  <a:cubicBezTo>
                    <a:pt x="6263" y="1691"/>
                    <a:pt x="7001" y="2167"/>
                    <a:pt x="7489" y="2869"/>
                  </a:cubicBezTo>
                  <a:cubicBezTo>
                    <a:pt x="7978" y="3572"/>
                    <a:pt x="8168" y="4429"/>
                    <a:pt x="8013" y="5274"/>
                  </a:cubicBezTo>
                  <a:cubicBezTo>
                    <a:pt x="7859" y="6120"/>
                    <a:pt x="7394" y="6858"/>
                    <a:pt x="6680" y="7346"/>
                  </a:cubicBezTo>
                  <a:cubicBezTo>
                    <a:pt x="6122" y="7735"/>
                    <a:pt x="5481" y="7922"/>
                    <a:pt x="4846" y="7922"/>
                  </a:cubicBezTo>
                  <a:cubicBezTo>
                    <a:pt x="3828" y="7922"/>
                    <a:pt x="2826" y="7443"/>
                    <a:pt x="2203" y="6548"/>
                  </a:cubicBezTo>
                  <a:cubicBezTo>
                    <a:pt x="1715" y="5834"/>
                    <a:pt x="1524" y="4989"/>
                    <a:pt x="1679" y="4131"/>
                  </a:cubicBezTo>
                  <a:cubicBezTo>
                    <a:pt x="1834" y="3286"/>
                    <a:pt x="2298" y="2560"/>
                    <a:pt x="3013" y="2060"/>
                  </a:cubicBezTo>
                  <a:cubicBezTo>
                    <a:pt x="3548" y="1679"/>
                    <a:pt x="4191" y="1488"/>
                    <a:pt x="4834" y="1488"/>
                  </a:cubicBezTo>
                  <a:close/>
                  <a:moveTo>
                    <a:pt x="4856" y="0"/>
                  </a:moveTo>
                  <a:cubicBezTo>
                    <a:pt x="3897" y="0"/>
                    <a:pt x="2961" y="289"/>
                    <a:pt x="2155" y="845"/>
                  </a:cubicBezTo>
                  <a:cubicBezTo>
                    <a:pt x="1132" y="1560"/>
                    <a:pt x="441" y="2643"/>
                    <a:pt x="215" y="3869"/>
                  </a:cubicBezTo>
                  <a:cubicBezTo>
                    <a:pt x="0" y="5108"/>
                    <a:pt x="262" y="6358"/>
                    <a:pt x="989" y="7394"/>
                  </a:cubicBezTo>
                  <a:cubicBezTo>
                    <a:pt x="1894" y="8703"/>
                    <a:pt x="3358" y="9406"/>
                    <a:pt x="4846" y="9406"/>
                  </a:cubicBezTo>
                  <a:cubicBezTo>
                    <a:pt x="5775" y="9406"/>
                    <a:pt x="6716" y="9132"/>
                    <a:pt x="7537" y="8560"/>
                  </a:cubicBezTo>
                  <a:cubicBezTo>
                    <a:pt x="9656" y="7084"/>
                    <a:pt x="10192" y="4143"/>
                    <a:pt x="8704" y="2024"/>
                  </a:cubicBezTo>
                  <a:cubicBezTo>
                    <a:pt x="7990" y="988"/>
                    <a:pt x="6918" y="298"/>
                    <a:pt x="5680" y="71"/>
                  </a:cubicBezTo>
                  <a:cubicBezTo>
                    <a:pt x="5405" y="24"/>
                    <a:pt x="5130" y="0"/>
                    <a:pt x="4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73194" y="2706528"/>
              <a:ext cx="30222" cy="31814"/>
            </a:xfrm>
            <a:custGeom>
              <a:avLst/>
              <a:gdLst/>
              <a:ahLst/>
              <a:cxnLst/>
              <a:rect l="l" t="t" r="r" b="b"/>
              <a:pathLst>
                <a:path w="3322" h="3497" extrusionOk="0">
                  <a:moveTo>
                    <a:pt x="2274" y="1"/>
                  </a:moveTo>
                  <a:cubicBezTo>
                    <a:pt x="2239" y="1"/>
                    <a:pt x="2203" y="3"/>
                    <a:pt x="2167" y="8"/>
                  </a:cubicBezTo>
                  <a:cubicBezTo>
                    <a:pt x="1762" y="68"/>
                    <a:pt x="1477" y="449"/>
                    <a:pt x="1536" y="854"/>
                  </a:cubicBezTo>
                  <a:lnTo>
                    <a:pt x="1679" y="1866"/>
                  </a:lnTo>
                  <a:lnTo>
                    <a:pt x="667" y="2021"/>
                  </a:lnTo>
                  <a:cubicBezTo>
                    <a:pt x="286" y="2068"/>
                    <a:pt x="0" y="2425"/>
                    <a:pt x="36" y="2806"/>
                  </a:cubicBezTo>
                  <a:cubicBezTo>
                    <a:pt x="60" y="3187"/>
                    <a:pt x="381" y="3497"/>
                    <a:pt x="774" y="3497"/>
                  </a:cubicBezTo>
                  <a:cubicBezTo>
                    <a:pt x="810" y="3497"/>
                    <a:pt x="845" y="3497"/>
                    <a:pt x="881" y="3485"/>
                  </a:cubicBezTo>
                  <a:lnTo>
                    <a:pt x="2631" y="3235"/>
                  </a:lnTo>
                  <a:cubicBezTo>
                    <a:pt x="3036" y="3176"/>
                    <a:pt x="3322" y="2795"/>
                    <a:pt x="3262" y="2390"/>
                  </a:cubicBezTo>
                  <a:lnTo>
                    <a:pt x="3001" y="639"/>
                  </a:lnTo>
                  <a:cubicBezTo>
                    <a:pt x="2946" y="271"/>
                    <a:pt x="2635" y="1"/>
                    <a:pt x="2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50"/>
          <p:cNvGrpSpPr/>
          <p:nvPr/>
        </p:nvGrpSpPr>
        <p:grpSpPr>
          <a:xfrm>
            <a:off x="7884177" y="2089779"/>
            <a:ext cx="460252" cy="424280"/>
            <a:chOff x="-337195" y="2350478"/>
            <a:chExt cx="460252" cy="424280"/>
          </a:xfrm>
        </p:grpSpPr>
        <p:sp>
          <p:nvSpPr>
            <p:cNvPr id="1317" name="Google Shape;1317;p50"/>
            <p:cNvSpPr/>
            <p:nvPr/>
          </p:nvSpPr>
          <p:spPr>
            <a:xfrm>
              <a:off x="80723" y="2588250"/>
              <a:ext cx="13546" cy="17121"/>
            </a:xfrm>
            <a:custGeom>
              <a:avLst/>
              <a:gdLst/>
              <a:ahLst/>
              <a:cxnLst/>
              <a:rect l="l" t="t" r="r" b="b"/>
              <a:pathLst>
                <a:path w="1489" h="1882" extrusionOk="0">
                  <a:moveTo>
                    <a:pt x="739" y="0"/>
                  </a:moveTo>
                  <a:cubicBezTo>
                    <a:pt x="334" y="0"/>
                    <a:pt x="1" y="334"/>
                    <a:pt x="1" y="750"/>
                  </a:cubicBezTo>
                  <a:lnTo>
                    <a:pt x="1" y="1143"/>
                  </a:lnTo>
                  <a:cubicBezTo>
                    <a:pt x="1" y="1548"/>
                    <a:pt x="334" y="1882"/>
                    <a:pt x="739" y="1882"/>
                  </a:cubicBezTo>
                  <a:cubicBezTo>
                    <a:pt x="1156" y="1882"/>
                    <a:pt x="1489" y="1548"/>
                    <a:pt x="1489" y="1143"/>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80723" y="2656714"/>
              <a:ext cx="13546" cy="20697"/>
            </a:xfrm>
            <a:custGeom>
              <a:avLst/>
              <a:gdLst/>
              <a:ahLst/>
              <a:cxnLst/>
              <a:rect l="l" t="t" r="r" b="b"/>
              <a:pathLst>
                <a:path w="1489" h="2275" extrusionOk="0">
                  <a:moveTo>
                    <a:pt x="739" y="0"/>
                  </a:moveTo>
                  <a:cubicBezTo>
                    <a:pt x="334" y="0"/>
                    <a:pt x="1" y="334"/>
                    <a:pt x="1" y="750"/>
                  </a:cubicBezTo>
                  <a:lnTo>
                    <a:pt x="1" y="1536"/>
                  </a:lnTo>
                  <a:cubicBezTo>
                    <a:pt x="1" y="1953"/>
                    <a:pt x="334" y="2274"/>
                    <a:pt x="739" y="2274"/>
                  </a:cubicBezTo>
                  <a:cubicBezTo>
                    <a:pt x="1156" y="2274"/>
                    <a:pt x="1489" y="1953"/>
                    <a:pt x="1489" y="1536"/>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80723" y="2692779"/>
              <a:ext cx="13546" cy="20697"/>
            </a:xfrm>
            <a:custGeom>
              <a:avLst/>
              <a:gdLst/>
              <a:ahLst/>
              <a:cxnLst/>
              <a:rect l="l" t="t" r="r" b="b"/>
              <a:pathLst>
                <a:path w="1489" h="2275" extrusionOk="0">
                  <a:moveTo>
                    <a:pt x="739" y="1"/>
                  </a:moveTo>
                  <a:cubicBezTo>
                    <a:pt x="334" y="1"/>
                    <a:pt x="1" y="334"/>
                    <a:pt x="1" y="739"/>
                  </a:cubicBezTo>
                  <a:lnTo>
                    <a:pt x="1" y="1537"/>
                  </a:lnTo>
                  <a:cubicBezTo>
                    <a:pt x="1" y="1942"/>
                    <a:pt x="334" y="2275"/>
                    <a:pt x="739" y="2275"/>
                  </a:cubicBezTo>
                  <a:cubicBezTo>
                    <a:pt x="1156" y="2275"/>
                    <a:pt x="1489" y="1942"/>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80723" y="2620749"/>
              <a:ext cx="13546" cy="20697"/>
            </a:xfrm>
            <a:custGeom>
              <a:avLst/>
              <a:gdLst/>
              <a:ahLst/>
              <a:cxnLst/>
              <a:rect l="l" t="t" r="r" b="b"/>
              <a:pathLst>
                <a:path w="1489" h="2275" extrusionOk="0">
                  <a:moveTo>
                    <a:pt x="739" y="0"/>
                  </a:moveTo>
                  <a:cubicBezTo>
                    <a:pt x="334" y="0"/>
                    <a:pt x="1" y="334"/>
                    <a:pt x="1" y="738"/>
                  </a:cubicBezTo>
                  <a:lnTo>
                    <a:pt x="1" y="1524"/>
                  </a:lnTo>
                  <a:cubicBezTo>
                    <a:pt x="1" y="1941"/>
                    <a:pt x="334" y="2274"/>
                    <a:pt x="739" y="2274"/>
                  </a:cubicBezTo>
                  <a:cubicBezTo>
                    <a:pt x="1156" y="2274"/>
                    <a:pt x="1489" y="1941"/>
                    <a:pt x="1489" y="1524"/>
                  </a:cubicBezTo>
                  <a:lnTo>
                    <a:pt x="1489" y="738"/>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77147" y="2728745"/>
              <a:ext cx="17121" cy="17121"/>
            </a:xfrm>
            <a:custGeom>
              <a:avLst/>
              <a:gdLst/>
              <a:ahLst/>
              <a:cxnLst/>
              <a:rect l="l" t="t" r="r" b="b"/>
              <a:pathLst>
                <a:path w="1882" h="1882" extrusionOk="0">
                  <a:moveTo>
                    <a:pt x="1132" y="1"/>
                  </a:moveTo>
                  <a:cubicBezTo>
                    <a:pt x="834" y="1"/>
                    <a:pt x="560" y="191"/>
                    <a:pt x="453" y="465"/>
                  </a:cubicBezTo>
                  <a:cubicBezTo>
                    <a:pt x="191" y="572"/>
                    <a:pt x="1" y="834"/>
                    <a:pt x="1" y="1144"/>
                  </a:cubicBezTo>
                  <a:cubicBezTo>
                    <a:pt x="1" y="1560"/>
                    <a:pt x="334" y="1882"/>
                    <a:pt x="739" y="1882"/>
                  </a:cubicBezTo>
                  <a:lnTo>
                    <a:pt x="1132" y="1882"/>
                  </a:lnTo>
                  <a:cubicBezTo>
                    <a:pt x="1549" y="1882"/>
                    <a:pt x="1882" y="1560"/>
                    <a:pt x="1882" y="1144"/>
                  </a:cubicBezTo>
                  <a:lnTo>
                    <a:pt x="1882" y="751"/>
                  </a:lnTo>
                  <a:cubicBezTo>
                    <a:pt x="1882" y="334"/>
                    <a:pt x="1549"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76537" y="2732429"/>
              <a:ext cx="20597" cy="13437"/>
            </a:xfrm>
            <a:custGeom>
              <a:avLst/>
              <a:gdLst/>
              <a:ahLst/>
              <a:cxnLst/>
              <a:rect l="l" t="t" r="r" b="b"/>
              <a:pathLst>
                <a:path w="2264"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135060" y="2732429"/>
              <a:ext cx="20588" cy="13437"/>
            </a:xfrm>
            <a:custGeom>
              <a:avLst/>
              <a:gdLst/>
              <a:ahLst/>
              <a:cxnLst/>
              <a:rect l="l" t="t" r="r" b="b"/>
              <a:pathLst>
                <a:path w="2263" h="1477" extrusionOk="0">
                  <a:moveTo>
                    <a:pt x="739" y="1"/>
                  </a:moveTo>
                  <a:cubicBezTo>
                    <a:pt x="334" y="1"/>
                    <a:pt x="0" y="334"/>
                    <a:pt x="0" y="739"/>
                  </a:cubicBezTo>
                  <a:cubicBezTo>
                    <a:pt x="0" y="1144"/>
                    <a:pt x="334" y="1477"/>
                    <a:pt x="739"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170370"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241109"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205798"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99640" y="2732429"/>
              <a:ext cx="20588" cy="13437"/>
            </a:xfrm>
            <a:custGeom>
              <a:avLst/>
              <a:gdLst/>
              <a:ahLst/>
              <a:cxnLst/>
              <a:rect l="l" t="t" r="r" b="b"/>
              <a:pathLst>
                <a:path w="2263" h="1477" extrusionOk="0">
                  <a:moveTo>
                    <a:pt x="739" y="1"/>
                  </a:moveTo>
                  <a:cubicBezTo>
                    <a:pt x="322" y="1"/>
                    <a:pt x="1" y="334"/>
                    <a:pt x="1" y="739"/>
                  </a:cubicBezTo>
                  <a:cubicBezTo>
                    <a:pt x="1" y="1144"/>
                    <a:pt x="322" y="1477"/>
                    <a:pt x="739" y="1477"/>
                  </a:cubicBezTo>
                  <a:lnTo>
                    <a:pt x="1513" y="1477"/>
                  </a:lnTo>
                  <a:cubicBezTo>
                    <a:pt x="1930" y="1477"/>
                    <a:pt x="2263" y="1144"/>
                    <a:pt x="2263" y="739"/>
                  </a:cubicBezTo>
                  <a:cubicBezTo>
                    <a:pt x="2263" y="334"/>
                    <a:pt x="1930"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41728" y="2732429"/>
              <a:ext cx="20588" cy="13437"/>
            </a:xfrm>
            <a:custGeom>
              <a:avLst/>
              <a:gdLst/>
              <a:ahLst/>
              <a:cxnLst/>
              <a:rect l="l" t="t" r="r" b="b"/>
              <a:pathLst>
                <a:path w="2263" h="1477" extrusionOk="0">
                  <a:moveTo>
                    <a:pt x="751" y="1"/>
                  </a:moveTo>
                  <a:cubicBezTo>
                    <a:pt x="334" y="1"/>
                    <a:pt x="0" y="334"/>
                    <a:pt x="0" y="739"/>
                  </a:cubicBezTo>
                  <a:cubicBezTo>
                    <a:pt x="0" y="1144"/>
                    <a:pt x="334" y="1477"/>
                    <a:pt x="751"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6418"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64321"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29011"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41" y="1477"/>
                    <a:pt x="2263" y="1144"/>
                    <a:pt x="2263" y="739"/>
                  </a:cubicBezTo>
                  <a:cubicBezTo>
                    <a:pt x="2263" y="334"/>
                    <a:pt x="1941"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308381" y="2728745"/>
              <a:ext cx="17121" cy="17121"/>
            </a:xfrm>
            <a:custGeom>
              <a:avLst/>
              <a:gdLst/>
              <a:ahLst/>
              <a:cxnLst/>
              <a:rect l="l" t="t" r="r" b="b"/>
              <a:pathLst>
                <a:path w="1882" h="1882" extrusionOk="0">
                  <a:moveTo>
                    <a:pt x="739" y="1"/>
                  </a:moveTo>
                  <a:cubicBezTo>
                    <a:pt x="334" y="1"/>
                    <a:pt x="0" y="334"/>
                    <a:pt x="0" y="751"/>
                  </a:cubicBezTo>
                  <a:lnTo>
                    <a:pt x="0" y="1144"/>
                  </a:lnTo>
                  <a:cubicBezTo>
                    <a:pt x="0" y="1549"/>
                    <a:pt x="334" y="1882"/>
                    <a:pt x="739" y="1882"/>
                  </a:cubicBezTo>
                  <a:lnTo>
                    <a:pt x="1132" y="1882"/>
                  </a:lnTo>
                  <a:cubicBezTo>
                    <a:pt x="1548" y="1882"/>
                    <a:pt x="1882" y="1549"/>
                    <a:pt x="1882" y="1144"/>
                  </a:cubicBezTo>
                  <a:cubicBezTo>
                    <a:pt x="1882" y="834"/>
                    <a:pt x="1691" y="572"/>
                    <a:pt x="1429" y="465"/>
                  </a:cubicBezTo>
                  <a:cubicBezTo>
                    <a:pt x="1310" y="191"/>
                    <a:pt x="1048"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308381" y="2620749"/>
              <a:ext cx="13546" cy="20697"/>
            </a:xfrm>
            <a:custGeom>
              <a:avLst/>
              <a:gdLst/>
              <a:ahLst/>
              <a:cxnLst/>
              <a:rect l="l" t="t" r="r" b="b"/>
              <a:pathLst>
                <a:path w="1489" h="2275" extrusionOk="0">
                  <a:moveTo>
                    <a:pt x="739" y="0"/>
                  </a:moveTo>
                  <a:cubicBezTo>
                    <a:pt x="334" y="0"/>
                    <a:pt x="0" y="334"/>
                    <a:pt x="0" y="738"/>
                  </a:cubicBezTo>
                  <a:lnTo>
                    <a:pt x="0" y="1524"/>
                  </a:lnTo>
                  <a:cubicBezTo>
                    <a:pt x="0" y="1941"/>
                    <a:pt x="334" y="2274"/>
                    <a:pt x="739" y="2274"/>
                  </a:cubicBezTo>
                  <a:cubicBezTo>
                    <a:pt x="1155" y="2274"/>
                    <a:pt x="1489" y="1941"/>
                    <a:pt x="1489" y="1524"/>
                  </a:cubicBezTo>
                  <a:lnTo>
                    <a:pt x="1489" y="738"/>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308381" y="2692779"/>
              <a:ext cx="13546" cy="20697"/>
            </a:xfrm>
            <a:custGeom>
              <a:avLst/>
              <a:gdLst/>
              <a:ahLst/>
              <a:cxnLst/>
              <a:rect l="l" t="t" r="r" b="b"/>
              <a:pathLst>
                <a:path w="1489" h="2275" extrusionOk="0">
                  <a:moveTo>
                    <a:pt x="739" y="1"/>
                  </a:moveTo>
                  <a:cubicBezTo>
                    <a:pt x="334" y="1"/>
                    <a:pt x="0" y="334"/>
                    <a:pt x="0" y="739"/>
                  </a:cubicBezTo>
                  <a:lnTo>
                    <a:pt x="0" y="1537"/>
                  </a:lnTo>
                  <a:cubicBezTo>
                    <a:pt x="0" y="1942"/>
                    <a:pt x="334" y="2275"/>
                    <a:pt x="739" y="2275"/>
                  </a:cubicBezTo>
                  <a:cubicBezTo>
                    <a:pt x="1155" y="2275"/>
                    <a:pt x="1489" y="1942"/>
                    <a:pt x="1489" y="1537"/>
                  </a:cubicBezTo>
                  <a:lnTo>
                    <a:pt x="1489" y="739"/>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308381" y="2656714"/>
              <a:ext cx="13546" cy="20697"/>
            </a:xfrm>
            <a:custGeom>
              <a:avLst/>
              <a:gdLst/>
              <a:ahLst/>
              <a:cxnLst/>
              <a:rect l="l" t="t" r="r" b="b"/>
              <a:pathLst>
                <a:path w="1489" h="2275" extrusionOk="0">
                  <a:moveTo>
                    <a:pt x="739" y="0"/>
                  </a:moveTo>
                  <a:cubicBezTo>
                    <a:pt x="334" y="0"/>
                    <a:pt x="0" y="334"/>
                    <a:pt x="0" y="750"/>
                  </a:cubicBezTo>
                  <a:lnTo>
                    <a:pt x="0" y="1536"/>
                  </a:lnTo>
                  <a:cubicBezTo>
                    <a:pt x="0" y="1953"/>
                    <a:pt x="334" y="2274"/>
                    <a:pt x="739" y="2274"/>
                  </a:cubicBezTo>
                  <a:cubicBezTo>
                    <a:pt x="1155" y="2274"/>
                    <a:pt x="1489" y="1953"/>
                    <a:pt x="1489" y="1536"/>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308381" y="2588250"/>
              <a:ext cx="13546" cy="17121"/>
            </a:xfrm>
            <a:custGeom>
              <a:avLst/>
              <a:gdLst/>
              <a:ahLst/>
              <a:cxnLst/>
              <a:rect l="l" t="t" r="r" b="b"/>
              <a:pathLst>
                <a:path w="1489" h="1882" extrusionOk="0">
                  <a:moveTo>
                    <a:pt x="739" y="0"/>
                  </a:moveTo>
                  <a:cubicBezTo>
                    <a:pt x="334" y="0"/>
                    <a:pt x="0" y="334"/>
                    <a:pt x="0" y="750"/>
                  </a:cubicBezTo>
                  <a:lnTo>
                    <a:pt x="0" y="1143"/>
                  </a:lnTo>
                  <a:cubicBezTo>
                    <a:pt x="0" y="1548"/>
                    <a:pt x="334" y="1882"/>
                    <a:pt x="739" y="1882"/>
                  </a:cubicBezTo>
                  <a:cubicBezTo>
                    <a:pt x="1155" y="1882"/>
                    <a:pt x="1489" y="1548"/>
                    <a:pt x="1489" y="1143"/>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337195" y="2350478"/>
              <a:ext cx="460252" cy="424280"/>
            </a:xfrm>
            <a:custGeom>
              <a:avLst/>
              <a:gdLst/>
              <a:ahLst/>
              <a:cxnLst/>
              <a:rect l="l" t="t" r="r" b="b"/>
              <a:pathLst>
                <a:path w="50591" h="46637" extrusionOk="0">
                  <a:moveTo>
                    <a:pt x="28456" y="1489"/>
                  </a:moveTo>
                  <a:cubicBezTo>
                    <a:pt x="29802" y="1489"/>
                    <a:pt x="30885" y="2572"/>
                    <a:pt x="30885" y="3905"/>
                  </a:cubicBezTo>
                  <a:lnTo>
                    <a:pt x="30885" y="7918"/>
                  </a:lnTo>
                  <a:lnTo>
                    <a:pt x="19693" y="7918"/>
                  </a:lnTo>
                  <a:lnTo>
                    <a:pt x="19693" y="3905"/>
                  </a:lnTo>
                  <a:cubicBezTo>
                    <a:pt x="19693" y="2572"/>
                    <a:pt x="20789" y="1489"/>
                    <a:pt x="22122" y="1489"/>
                  </a:cubicBezTo>
                  <a:close/>
                  <a:moveTo>
                    <a:pt x="27718" y="25241"/>
                  </a:moveTo>
                  <a:lnTo>
                    <a:pt x="27718" y="27670"/>
                  </a:lnTo>
                  <a:cubicBezTo>
                    <a:pt x="27718" y="28135"/>
                    <a:pt x="27337" y="28516"/>
                    <a:pt x="26873" y="28516"/>
                  </a:cubicBezTo>
                  <a:lnTo>
                    <a:pt x="23706" y="28516"/>
                  </a:lnTo>
                  <a:cubicBezTo>
                    <a:pt x="23241" y="28516"/>
                    <a:pt x="22872" y="28135"/>
                    <a:pt x="22872" y="27670"/>
                  </a:cubicBezTo>
                  <a:lnTo>
                    <a:pt x="22872" y="25241"/>
                  </a:lnTo>
                  <a:close/>
                  <a:moveTo>
                    <a:pt x="49102" y="9406"/>
                  </a:moveTo>
                  <a:lnTo>
                    <a:pt x="49102" y="18169"/>
                  </a:lnTo>
                  <a:cubicBezTo>
                    <a:pt x="49102" y="21253"/>
                    <a:pt x="46590" y="23765"/>
                    <a:pt x="43506" y="23765"/>
                  </a:cubicBezTo>
                  <a:lnTo>
                    <a:pt x="39577" y="23765"/>
                  </a:lnTo>
                  <a:cubicBezTo>
                    <a:pt x="39172" y="23765"/>
                    <a:pt x="38839" y="24098"/>
                    <a:pt x="38839" y="24503"/>
                  </a:cubicBezTo>
                  <a:cubicBezTo>
                    <a:pt x="38839" y="24908"/>
                    <a:pt x="39172" y="25241"/>
                    <a:pt x="39577" y="25241"/>
                  </a:cubicBezTo>
                  <a:lnTo>
                    <a:pt x="43506" y="25241"/>
                  </a:lnTo>
                  <a:cubicBezTo>
                    <a:pt x="45780" y="25241"/>
                    <a:pt x="47804" y="24170"/>
                    <a:pt x="49102" y="22503"/>
                  </a:cubicBezTo>
                  <a:lnTo>
                    <a:pt x="49102" y="45149"/>
                  </a:lnTo>
                  <a:lnTo>
                    <a:pt x="1477" y="45149"/>
                  </a:lnTo>
                  <a:lnTo>
                    <a:pt x="1477" y="22503"/>
                  </a:lnTo>
                  <a:cubicBezTo>
                    <a:pt x="2775" y="24170"/>
                    <a:pt x="4799" y="25241"/>
                    <a:pt x="7073" y="25241"/>
                  </a:cubicBezTo>
                  <a:lnTo>
                    <a:pt x="21384" y="25241"/>
                  </a:lnTo>
                  <a:lnTo>
                    <a:pt x="21384" y="27670"/>
                  </a:lnTo>
                  <a:cubicBezTo>
                    <a:pt x="21384" y="28956"/>
                    <a:pt x="22420" y="30004"/>
                    <a:pt x="23706" y="30004"/>
                  </a:cubicBezTo>
                  <a:lnTo>
                    <a:pt x="26873" y="30004"/>
                  </a:lnTo>
                  <a:cubicBezTo>
                    <a:pt x="28159" y="30004"/>
                    <a:pt x="29206" y="28956"/>
                    <a:pt x="29206" y="27670"/>
                  </a:cubicBezTo>
                  <a:lnTo>
                    <a:pt x="29206" y="25241"/>
                  </a:lnTo>
                  <a:lnTo>
                    <a:pt x="36017" y="25241"/>
                  </a:lnTo>
                  <a:cubicBezTo>
                    <a:pt x="36434" y="25241"/>
                    <a:pt x="36767" y="24908"/>
                    <a:pt x="36767" y="24503"/>
                  </a:cubicBezTo>
                  <a:cubicBezTo>
                    <a:pt x="36767" y="24098"/>
                    <a:pt x="36434" y="23765"/>
                    <a:pt x="36017" y="23765"/>
                  </a:cubicBezTo>
                  <a:lnTo>
                    <a:pt x="7073" y="23765"/>
                  </a:lnTo>
                  <a:cubicBezTo>
                    <a:pt x="3989" y="23765"/>
                    <a:pt x="1477" y="21253"/>
                    <a:pt x="1477" y="18169"/>
                  </a:cubicBezTo>
                  <a:lnTo>
                    <a:pt x="1477" y="9406"/>
                  </a:lnTo>
                  <a:lnTo>
                    <a:pt x="3167" y="9406"/>
                  </a:lnTo>
                  <a:cubicBezTo>
                    <a:pt x="3167" y="9418"/>
                    <a:pt x="3167" y="9442"/>
                    <a:pt x="3167" y="9454"/>
                  </a:cubicBezTo>
                  <a:lnTo>
                    <a:pt x="3167" y="9847"/>
                  </a:lnTo>
                  <a:cubicBezTo>
                    <a:pt x="3167" y="10263"/>
                    <a:pt x="3501" y="10597"/>
                    <a:pt x="3906" y="10597"/>
                  </a:cubicBezTo>
                  <a:cubicBezTo>
                    <a:pt x="4322" y="10597"/>
                    <a:pt x="4656" y="10263"/>
                    <a:pt x="4656" y="9847"/>
                  </a:cubicBezTo>
                  <a:lnTo>
                    <a:pt x="4656" y="9454"/>
                  </a:lnTo>
                  <a:cubicBezTo>
                    <a:pt x="4656" y="9442"/>
                    <a:pt x="4644" y="9418"/>
                    <a:pt x="4644" y="9406"/>
                  </a:cubicBezTo>
                  <a:lnTo>
                    <a:pt x="45935" y="9406"/>
                  </a:lnTo>
                  <a:cubicBezTo>
                    <a:pt x="45935" y="9418"/>
                    <a:pt x="45935" y="9442"/>
                    <a:pt x="45935" y="9454"/>
                  </a:cubicBezTo>
                  <a:lnTo>
                    <a:pt x="45935" y="9847"/>
                  </a:lnTo>
                  <a:cubicBezTo>
                    <a:pt x="45935" y="10263"/>
                    <a:pt x="46268" y="10597"/>
                    <a:pt x="46673" y="10597"/>
                  </a:cubicBezTo>
                  <a:cubicBezTo>
                    <a:pt x="47090" y="10597"/>
                    <a:pt x="47423" y="10263"/>
                    <a:pt x="47423" y="9847"/>
                  </a:cubicBezTo>
                  <a:lnTo>
                    <a:pt x="47423" y="9454"/>
                  </a:lnTo>
                  <a:cubicBezTo>
                    <a:pt x="47423" y="9442"/>
                    <a:pt x="47423" y="9418"/>
                    <a:pt x="47423" y="9406"/>
                  </a:cubicBezTo>
                  <a:close/>
                  <a:moveTo>
                    <a:pt x="22122" y="0"/>
                  </a:moveTo>
                  <a:cubicBezTo>
                    <a:pt x="19967" y="0"/>
                    <a:pt x="18217" y="1750"/>
                    <a:pt x="18217" y="3905"/>
                  </a:cubicBezTo>
                  <a:lnTo>
                    <a:pt x="18217" y="7918"/>
                  </a:lnTo>
                  <a:lnTo>
                    <a:pt x="739" y="7918"/>
                  </a:lnTo>
                  <a:cubicBezTo>
                    <a:pt x="334" y="7918"/>
                    <a:pt x="0" y="8251"/>
                    <a:pt x="0" y="8668"/>
                  </a:cubicBezTo>
                  <a:lnTo>
                    <a:pt x="0" y="45887"/>
                  </a:lnTo>
                  <a:cubicBezTo>
                    <a:pt x="0" y="46304"/>
                    <a:pt x="334" y="46637"/>
                    <a:pt x="739" y="46637"/>
                  </a:cubicBezTo>
                  <a:lnTo>
                    <a:pt x="49852" y="46637"/>
                  </a:lnTo>
                  <a:cubicBezTo>
                    <a:pt x="50257" y="46637"/>
                    <a:pt x="50590" y="46304"/>
                    <a:pt x="50590" y="45887"/>
                  </a:cubicBezTo>
                  <a:lnTo>
                    <a:pt x="50590" y="8668"/>
                  </a:lnTo>
                  <a:cubicBezTo>
                    <a:pt x="50590" y="8251"/>
                    <a:pt x="50257" y="7918"/>
                    <a:pt x="49852" y="7918"/>
                  </a:cubicBezTo>
                  <a:lnTo>
                    <a:pt x="32374" y="7918"/>
                  </a:lnTo>
                  <a:lnTo>
                    <a:pt x="32374" y="3905"/>
                  </a:lnTo>
                  <a:cubicBezTo>
                    <a:pt x="32374" y="1750"/>
                    <a:pt x="30611" y="0"/>
                    <a:pt x="28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298309" y="2531614"/>
              <a:ext cx="21352" cy="17267"/>
            </a:xfrm>
            <a:custGeom>
              <a:avLst/>
              <a:gdLst/>
              <a:ahLst/>
              <a:cxnLst/>
              <a:rect l="l" t="t" r="r" b="b"/>
              <a:pathLst>
                <a:path w="2347" h="1898" extrusionOk="0">
                  <a:moveTo>
                    <a:pt x="839" y="1"/>
                  </a:moveTo>
                  <a:cubicBezTo>
                    <a:pt x="620" y="1"/>
                    <a:pt x="402" y="99"/>
                    <a:pt x="251" y="284"/>
                  </a:cubicBezTo>
                  <a:cubicBezTo>
                    <a:pt x="1" y="606"/>
                    <a:pt x="60" y="1070"/>
                    <a:pt x="382" y="1320"/>
                  </a:cubicBezTo>
                  <a:cubicBezTo>
                    <a:pt x="632" y="1534"/>
                    <a:pt x="918" y="1701"/>
                    <a:pt x="1215" y="1832"/>
                  </a:cubicBezTo>
                  <a:cubicBezTo>
                    <a:pt x="1313" y="1876"/>
                    <a:pt x="1415" y="1897"/>
                    <a:pt x="1516" y="1897"/>
                  </a:cubicBezTo>
                  <a:cubicBezTo>
                    <a:pt x="1819" y="1897"/>
                    <a:pt x="2108" y="1707"/>
                    <a:pt x="2215" y="1403"/>
                  </a:cubicBezTo>
                  <a:cubicBezTo>
                    <a:pt x="2346" y="1046"/>
                    <a:pt x="2168" y="629"/>
                    <a:pt x="1822" y="475"/>
                  </a:cubicBezTo>
                  <a:cubicBezTo>
                    <a:pt x="1632" y="391"/>
                    <a:pt x="1453" y="284"/>
                    <a:pt x="1299" y="165"/>
                  </a:cubicBezTo>
                  <a:cubicBezTo>
                    <a:pt x="1162" y="54"/>
                    <a:pt x="1000"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2775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6" y="1476"/>
                  </a:lnTo>
                  <a:cubicBezTo>
                    <a:pt x="1941" y="1476"/>
                    <a:pt x="2275" y="1143"/>
                    <a:pt x="2275" y="738"/>
                  </a:cubicBezTo>
                  <a:cubicBezTo>
                    <a:pt x="2275"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308381" y="2498660"/>
              <a:ext cx="13546" cy="20806"/>
            </a:xfrm>
            <a:custGeom>
              <a:avLst/>
              <a:gdLst/>
              <a:ahLst/>
              <a:cxnLst/>
              <a:rect l="l" t="t" r="r" b="b"/>
              <a:pathLst>
                <a:path w="1489" h="2287" extrusionOk="0">
                  <a:moveTo>
                    <a:pt x="739" y="1"/>
                  </a:moveTo>
                  <a:cubicBezTo>
                    <a:pt x="334" y="1"/>
                    <a:pt x="0" y="334"/>
                    <a:pt x="0" y="751"/>
                  </a:cubicBezTo>
                  <a:lnTo>
                    <a:pt x="0" y="1549"/>
                  </a:lnTo>
                  <a:cubicBezTo>
                    <a:pt x="0" y="1954"/>
                    <a:pt x="334" y="2287"/>
                    <a:pt x="739" y="2287"/>
                  </a:cubicBezTo>
                  <a:cubicBezTo>
                    <a:pt x="1155" y="2287"/>
                    <a:pt x="1489" y="1954"/>
                    <a:pt x="1489" y="1549"/>
                  </a:cubicBezTo>
                  <a:lnTo>
                    <a:pt x="1489" y="751"/>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308381" y="2462377"/>
              <a:ext cx="13546" cy="20806"/>
            </a:xfrm>
            <a:custGeom>
              <a:avLst/>
              <a:gdLst/>
              <a:ahLst/>
              <a:cxnLst/>
              <a:rect l="l" t="t" r="r" b="b"/>
              <a:pathLst>
                <a:path w="1489" h="2287" extrusionOk="0">
                  <a:moveTo>
                    <a:pt x="739" y="0"/>
                  </a:moveTo>
                  <a:cubicBezTo>
                    <a:pt x="334" y="0"/>
                    <a:pt x="0" y="334"/>
                    <a:pt x="0" y="750"/>
                  </a:cubicBezTo>
                  <a:lnTo>
                    <a:pt x="0" y="1548"/>
                  </a:lnTo>
                  <a:cubicBezTo>
                    <a:pt x="0" y="1953"/>
                    <a:pt x="334" y="2286"/>
                    <a:pt x="739" y="2286"/>
                  </a:cubicBezTo>
                  <a:cubicBezTo>
                    <a:pt x="1155" y="2286"/>
                    <a:pt x="1489" y="1953"/>
                    <a:pt x="1489" y="1548"/>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80723" y="2462377"/>
              <a:ext cx="13546" cy="20806"/>
            </a:xfrm>
            <a:custGeom>
              <a:avLst/>
              <a:gdLst/>
              <a:ahLst/>
              <a:cxnLst/>
              <a:rect l="l" t="t" r="r" b="b"/>
              <a:pathLst>
                <a:path w="1489" h="2287" extrusionOk="0">
                  <a:moveTo>
                    <a:pt x="739" y="0"/>
                  </a:moveTo>
                  <a:cubicBezTo>
                    <a:pt x="334" y="0"/>
                    <a:pt x="1" y="334"/>
                    <a:pt x="1" y="739"/>
                  </a:cubicBezTo>
                  <a:lnTo>
                    <a:pt x="1" y="1536"/>
                  </a:lnTo>
                  <a:cubicBezTo>
                    <a:pt x="1" y="1953"/>
                    <a:pt x="334" y="2286"/>
                    <a:pt x="739" y="2286"/>
                  </a:cubicBezTo>
                  <a:cubicBezTo>
                    <a:pt x="1156" y="2286"/>
                    <a:pt x="1489" y="1953"/>
                    <a:pt x="1489" y="1536"/>
                  </a:cubicBezTo>
                  <a:lnTo>
                    <a:pt x="1489" y="739"/>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80723" y="2498660"/>
              <a:ext cx="13546" cy="20806"/>
            </a:xfrm>
            <a:custGeom>
              <a:avLst/>
              <a:gdLst/>
              <a:ahLst/>
              <a:cxnLst/>
              <a:rect l="l" t="t" r="r" b="b"/>
              <a:pathLst>
                <a:path w="1489" h="2287" extrusionOk="0">
                  <a:moveTo>
                    <a:pt x="739" y="1"/>
                  </a:moveTo>
                  <a:cubicBezTo>
                    <a:pt x="334" y="1"/>
                    <a:pt x="1" y="334"/>
                    <a:pt x="1" y="739"/>
                  </a:cubicBezTo>
                  <a:lnTo>
                    <a:pt x="1" y="1537"/>
                  </a:lnTo>
                  <a:cubicBezTo>
                    <a:pt x="1" y="1954"/>
                    <a:pt x="334" y="2287"/>
                    <a:pt x="739" y="2287"/>
                  </a:cubicBezTo>
                  <a:cubicBezTo>
                    <a:pt x="1156" y="2287"/>
                    <a:pt x="1489" y="1954"/>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63282" y="2531550"/>
              <a:ext cx="20915" cy="17276"/>
            </a:xfrm>
            <a:custGeom>
              <a:avLst/>
              <a:gdLst/>
              <a:ahLst/>
              <a:cxnLst/>
              <a:rect l="l" t="t" r="r" b="b"/>
              <a:pathLst>
                <a:path w="2299" h="1899" extrusionOk="0">
                  <a:moveTo>
                    <a:pt x="1464" y="1"/>
                  </a:moveTo>
                  <a:cubicBezTo>
                    <a:pt x="1302" y="1"/>
                    <a:pt x="1138" y="53"/>
                    <a:pt x="1001" y="160"/>
                  </a:cubicBezTo>
                  <a:cubicBezTo>
                    <a:pt x="834" y="291"/>
                    <a:pt x="668" y="398"/>
                    <a:pt x="477" y="482"/>
                  </a:cubicBezTo>
                  <a:cubicBezTo>
                    <a:pt x="179" y="613"/>
                    <a:pt x="1" y="946"/>
                    <a:pt x="48" y="1279"/>
                  </a:cubicBezTo>
                  <a:cubicBezTo>
                    <a:pt x="108" y="1637"/>
                    <a:pt x="429" y="1899"/>
                    <a:pt x="787" y="1899"/>
                  </a:cubicBezTo>
                  <a:cubicBezTo>
                    <a:pt x="882" y="1899"/>
                    <a:pt x="989" y="1875"/>
                    <a:pt x="1084" y="1839"/>
                  </a:cubicBezTo>
                  <a:cubicBezTo>
                    <a:pt x="1382" y="1708"/>
                    <a:pt x="1668" y="1529"/>
                    <a:pt x="1930" y="1327"/>
                  </a:cubicBezTo>
                  <a:cubicBezTo>
                    <a:pt x="2251" y="1077"/>
                    <a:pt x="2299" y="601"/>
                    <a:pt x="2049" y="279"/>
                  </a:cubicBezTo>
                  <a:cubicBezTo>
                    <a:pt x="1899" y="95"/>
                    <a:pt x="1682" y="1"/>
                    <a:pt x="1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8540" y="2537883"/>
              <a:ext cx="20706" cy="13437"/>
            </a:xfrm>
            <a:custGeom>
              <a:avLst/>
              <a:gdLst/>
              <a:ahLst/>
              <a:cxnLst/>
              <a:rect l="l" t="t" r="r" b="b"/>
              <a:pathLst>
                <a:path w="2276" h="1477" extrusionOk="0">
                  <a:moveTo>
                    <a:pt x="739" y="0"/>
                  </a:moveTo>
                  <a:cubicBezTo>
                    <a:pt x="334" y="0"/>
                    <a:pt x="1" y="321"/>
                    <a:pt x="1" y="738"/>
                  </a:cubicBezTo>
                  <a:cubicBezTo>
                    <a:pt x="1" y="1143"/>
                    <a:pt x="334" y="1476"/>
                    <a:pt x="739" y="1476"/>
                  </a:cubicBezTo>
                  <a:lnTo>
                    <a:pt x="1537" y="1476"/>
                  </a:lnTo>
                  <a:cubicBezTo>
                    <a:pt x="1942" y="1476"/>
                    <a:pt x="2275" y="1143"/>
                    <a:pt x="2275" y="738"/>
                  </a:cubicBezTo>
                  <a:cubicBezTo>
                    <a:pt x="2275" y="321"/>
                    <a:pt x="1942"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117400" y="2537883"/>
              <a:ext cx="20697" cy="13437"/>
            </a:xfrm>
            <a:custGeom>
              <a:avLst/>
              <a:gdLst/>
              <a:ahLst/>
              <a:cxnLst/>
              <a:rect l="l" t="t" r="r" b="b"/>
              <a:pathLst>
                <a:path w="2275" h="1477" extrusionOk="0">
                  <a:moveTo>
                    <a:pt x="738" y="0"/>
                  </a:moveTo>
                  <a:cubicBezTo>
                    <a:pt x="334" y="0"/>
                    <a:pt x="0" y="321"/>
                    <a:pt x="0" y="738"/>
                  </a:cubicBezTo>
                  <a:cubicBezTo>
                    <a:pt x="0" y="1143"/>
                    <a:pt x="334" y="1476"/>
                    <a:pt x="738" y="1476"/>
                  </a:cubicBezTo>
                  <a:lnTo>
                    <a:pt x="1536" y="1476"/>
                  </a:lnTo>
                  <a:cubicBezTo>
                    <a:pt x="1953" y="1476"/>
                    <a:pt x="2274" y="1143"/>
                    <a:pt x="2274" y="738"/>
                  </a:cubicBezTo>
                  <a:cubicBezTo>
                    <a:pt x="2274"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81116"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44823" y="2537883"/>
              <a:ext cx="20697" cy="13437"/>
            </a:xfrm>
            <a:custGeom>
              <a:avLst/>
              <a:gdLst/>
              <a:ahLst/>
              <a:cxnLst/>
              <a:rect l="l" t="t" r="r" b="b"/>
              <a:pathLst>
                <a:path w="2275" h="1477" extrusionOk="0">
                  <a:moveTo>
                    <a:pt x="739" y="0"/>
                  </a:moveTo>
                  <a:cubicBezTo>
                    <a:pt x="334" y="0"/>
                    <a:pt x="0" y="321"/>
                    <a:pt x="0" y="738"/>
                  </a:cubicBezTo>
                  <a:cubicBezTo>
                    <a:pt x="0" y="1143"/>
                    <a:pt x="334" y="1476"/>
                    <a:pt x="739" y="1476"/>
                  </a:cubicBezTo>
                  <a:lnTo>
                    <a:pt x="1536" y="1476"/>
                  </a:lnTo>
                  <a:cubicBezTo>
                    <a:pt x="1953" y="1476"/>
                    <a:pt x="2274" y="1143"/>
                    <a:pt x="2274" y="738"/>
                  </a:cubicBezTo>
                  <a:cubicBezTo>
                    <a:pt x="2274"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262562" y="2537883"/>
              <a:ext cx="20806" cy="13437"/>
            </a:xfrm>
            <a:custGeom>
              <a:avLst/>
              <a:gdLst/>
              <a:ahLst/>
              <a:cxnLst/>
              <a:rect l="l" t="t" r="r" b="b"/>
              <a:pathLst>
                <a:path w="2287" h="1477" extrusionOk="0">
                  <a:moveTo>
                    <a:pt x="739" y="0"/>
                  </a:moveTo>
                  <a:cubicBezTo>
                    <a:pt x="334" y="0"/>
                    <a:pt x="1" y="321"/>
                    <a:pt x="1" y="738"/>
                  </a:cubicBezTo>
                  <a:cubicBezTo>
                    <a:pt x="1" y="1143"/>
                    <a:pt x="334" y="1476"/>
                    <a:pt x="739" y="1476"/>
                  </a:cubicBezTo>
                  <a:lnTo>
                    <a:pt x="1537" y="1476"/>
                  </a:lnTo>
                  <a:cubicBezTo>
                    <a:pt x="1953" y="1476"/>
                    <a:pt x="2287" y="1143"/>
                    <a:pt x="2287" y="738"/>
                  </a:cubicBezTo>
                  <a:cubicBezTo>
                    <a:pt x="2287"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226269" y="2537883"/>
              <a:ext cx="20806" cy="13437"/>
            </a:xfrm>
            <a:custGeom>
              <a:avLst/>
              <a:gdLst/>
              <a:ahLst/>
              <a:cxnLst/>
              <a:rect l="l" t="t" r="r" b="b"/>
              <a:pathLst>
                <a:path w="2287" h="1477" extrusionOk="0">
                  <a:moveTo>
                    <a:pt x="739" y="0"/>
                  </a:moveTo>
                  <a:cubicBezTo>
                    <a:pt x="334" y="0"/>
                    <a:pt x="0" y="321"/>
                    <a:pt x="0" y="738"/>
                  </a:cubicBezTo>
                  <a:cubicBezTo>
                    <a:pt x="0" y="1143"/>
                    <a:pt x="334" y="1476"/>
                    <a:pt x="739"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5369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189977" y="2537883"/>
              <a:ext cx="20797" cy="13437"/>
            </a:xfrm>
            <a:custGeom>
              <a:avLst/>
              <a:gdLst/>
              <a:ahLst/>
              <a:cxnLst/>
              <a:rect l="l" t="t" r="r" b="b"/>
              <a:pathLst>
                <a:path w="2286" h="1477" extrusionOk="0">
                  <a:moveTo>
                    <a:pt x="738" y="0"/>
                  </a:moveTo>
                  <a:cubicBezTo>
                    <a:pt x="333" y="0"/>
                    <a:pt x="0" y="321"/>
                    <a:pt x="0" y="738"/>
                  </a:cubicBezTo>
                  <a:cubicBezTo>
                    <a:pt x="0" y="1143"/>
                    <a:pt x="333" y="1476"/>
                    <a:pt x="738"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113824" y="2588250"/>
              <a:ext cx="13546" cy="13546"/>
            </a:xfrm>
            <a:custGeom>
              <a:avLst/>
              <a:gdLst/>
              <a:ahLst/>
              <a:cxnLst/>
              <a:rect l="l" t="t" r="r" b="b"/>
              <a:pathLst>
                <a:path w="1489" h="1489" extrusionOk="0">
                  <a:moveTo>
                    <a:pt x="738" y="0"/>
                  </a:moveTo>
                  <a:cubicBezTo>
                    <a:pt x="333" y="0"/>
                    <a:pt x="0" y="334"/>
                    <a:pt x="0" y="750"/>
                  </a:cubicBezTo>
                  <a:cubicBezTo>
                    <a:pt x="0" y="1155"/>
                    <a:pt x="333" y="1489"/>
                    <a:pt x="738" y="1489"/>
                  </a:cubicBezTo>
                  <a:cubicBezTo>
                    <a:pt x="1155" y="1489"/>
                    <a:pt x="1488" y="1155"/>
                    <a:pt x="1488" y="750"/>
                  </a:cubicBezTo>
                  <a:cubicBezTo>
                    <a:pt x="1488" y="334"/>
                    <a:pt x="115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50"/>
          <p:cNvGrpSpPr/>
          <p:nvPr/>
        </p:nvGrpSpPr>
        <p:grpSpPr>
          <a:xfrm>
            <a:off x="7937939" y="2840719"/>
            <a:ext cx="352728" cy="460224"/>
            <a:chOff x="-853174" y="2345465"/>
            <a:chExt cx="352728" cy="460224"/>
          </a:xfrm>
        </p:grpSpPr>
        <p:sp>
          <p:nvSpPr>
            <p:cNvPr id="1355" name="Google Shape;1355;p50"/>
            <p:cNvSpPr/>
            <p:nvPr/>
          </p:nvSpPr>
          <p:spPr>
            <a:xfrm>
              <a:off x="-853174" y="2345465"/>
              <a:ext cx="352728" cy="460224"/>
            </a:xfrm>
            <a:custGeom>
              <a:avLst/>
              <a:gdLst/>
              <a:ahLst/>
              <a:cxnLst/>
              <a:rect l="l" t="t" r="r" b="b"/>
              <a:pathLst>
                <a:path w="38772" h="50588" extrusionOk="0">
                  <a:moveTo>
                    <a:pt x="19386" y="1623"/>
                  </a:moveTo>
                  <a:lnTo>
                    <a:pt x="22970" y="3683"/>
                  </a:lnTo>
                  <a:cubicBezTo>
                    <a:pt x="23077" y="3754"/>
                    <a:pt x="23208" y="3790"/>
                    <a:pt x="23339" y="3790"/>
                  </a:cubicBezTo>
                  <a:lnTo>
                    <a:pt x="27483" y="3790"/>
                  </a:lnTo>
                  <a:lnTo>
                    <a:pt x="29542" y="7373"/>
                  </a:lnTo>
                  <a:cubicBezTo>
                    <a:pt x="29614" y="7481"/>
                    <a:pt x="29709" y="7576"/>
                    <a:pt x="29828" y="7647"/>
                  </a:cubicBezTo>
                  <a:lnTo>
                    <a:pt x="33400" y="9719"/>
                  </a:lnTo>
                  <a:lnTo>
                    <a:pt x="33400" y="13850"/>
                  </a:lnTo>
                  <a:cubicBezTo>
                    <a:pt x="33400" y="13981"/>
                    <a:pt x="33436" y="14112"/>
                    <a:pt x="33507" y="14220"/>
                  </a:cubicBezTo>
                  <a:lnTo>
                    <a:pt x="35579" y="17803"/>
                  </a:lnTo>
                  <a:lnTo>
                    <a:pt x="33507" y="21387"/>
                  </a:lnTo>
                  <a:cubicBezTo>
                    <a:pt x="33436" y="21506"/>
                    <a:pt x="33400" y="21637"/>
                    <a:pt x="33400" y="21768"/>
                  </a:cubicBezTo>
                  <a:lnTo>
                    <a:pt x="33400" y="25900"/>
                  </a:lnTo>
                  <a:lnTo>
                    <a:pt x="29828" y="27971"/>
                  </a:lnTo>
                  <a:cubicBezTo>
                    <a:pt x="29709" y="28031"/>
                    <a:pt x="29614" y="28126"/>
                    <a:pt x="29542" y="28245"/>
                  </a:cubicBezTo>
                  <a:lnTo>
                    <a:pt x="27483" y="31829"/>
                  </a:lnTo>
                  <a:lnTo>
                    <a:pt x="23339" y="31829"/>
                  </a:lnTo>
                  <a:cubicBezTo>
                    <a:pt x="23208" y="31829"/>
                    <a:pt x="23077" y="31865"/>
                    <a:pt x="22970" y="31924"/>
                  </a:cubicBezTo>
                  <a:lnTo>
                    <a:pt x="19386" y="33996"/>
                  </a:lnTo>
                  <a:lnTo>
                    <a:pt x="15803" y="31924"/>
                  </a:lnTo>
                  <a:cubicBezTo>
                    <a:pt x="15683" y="31865"/>
                    <a:pt x="15564" y="31829"/>
                    <a:pt x="15422" y="31829"/>
                  </a:cubicBezTo>
                  <a:lnTo>
                    <a:pt x="11290" y="31829"/>
                  </a:lnTo>
                  <a:lnTo>
                    <a:pt x="9218" y="28245"/>
                  </a:lnTo>
                  <a:cubicBezTo>
                    <a:pt x="9159" y="28126"/>
                    <a:pt x="9064" y="28031"/>
                    <a:pt x="8945" y="27971"/>
                  </a:cubicBezTo>
                  <a:lnTo>
                    <a:pt x="5361" y="25900"/>
                  </a:lnTo>
                  <a:lnTo>
                    <a:pt x="5361" y="21768"/>
                  </a:lnTo>
                  <a:cubicBezTo>
                    <a:pt x="5361" y="21637"/>
                    <a:pt x="5325" y="21506"/>
                    <a:pt x="5266" y="21387"/>
                  </a:cubicBezTo>
                  <a:lnTo>
                    <a:pt x="3194" y="17803"/>
                  </a:lnTo>
                  <a:lnTo>
                    <a:pt x="5266" y="14220"/>
                  </a:lnTo>
                  <a:cubicBezTo>
                    <a:pt x="5325" y="14112"/>
                    <a:pt x="5361" y="13981"/>
                    <a:pt x="5361" y="13850"/>
                  </a:cubicBezTo>
                  <a:lnTo>
                    <a:pt x="5361" y="9719"/>
                  </a:lnTo>
                  <a:lnTo>
                    <a:pt x="8945" y="7647"/>
                  </a:lnTo>
                  <a:cubicBezTo>
                    <a:pt x="9064" y="7576"/>
                    <a:pt x="9159" y="7481"/>
                    <a:pt x="9218" y="7373"/>
                  </a:cubicBezTo>
                  <a:lnTo>
                    <a:pt x="11290" y="3790"/>
                  </a:lnTo>
                  <a:lnTo>
                    <a:pt x="15422" y="3790"/>
                  </a:lnTo>
                  <a:cubicBezTo>
                    <a:pt x="15564" y="3790"/>
                    <a:pt x="15683" y="3754"/>
                    <a:pt x="15803" y="3683"/>
                  </a:cubicBezTo>
                  <a:lnTo>
                    <a:pt x="19386" y="1623"/>
                  </a:lnTo>
                  <a:close/>
                  <a:moveTo>
                    <a:pt x="9599" y="31900"/>
                  </a:moveTo>
                  <a:lnTo>
                    <a:pt x="10207" y="32960"/>
                  </a:lnTo>
                  <a:cubicBezTo>
                    <a:pt x="10338" y="33186"/>
                    <a:pt x="10588" y="33329"/>
                    <a:pt x="10861" y="33329"/>
                  </a:cubicBezTo>
                  <a:lnTo>
                    <a:pt x="15231" y="33329"/>
                  </a:lnTo>
                  <a:lnTo>
                    <a:pt x="16005" y="33782"/>
                  </a:lnTo>
                  <a:lnTo>
                    <a:pt x="8052" y="48117"/>
                  </a:lnTo>
                  <a:lnTo>
                    <a:pt x="6694" y="44807"/>
                  </a:lnTo>
                  <a:cubicBezTo>
                    <a:pt x="6579" y="44525"/>
                    <a:pt x="6299" y="44343"/>
                    <a:pt x="5999" y="44343"/>
                  </a:cubicBezTo>
                  <a:cubicBezTo>
                    <a:pt x="5957" y="44343"/>
                    <a:pt x="5915" y="44347"/>
                    <a:pt x="5873" y="44354"/>
                  </a:cubicBezTo>
                  <a:lnTo>
                    <a:pt x="2348" y="44950"/>
                  </a:lnTo>
                  <a:lnTo>
                    <a:pt x="9599" y="31900"/>
                  </a:lnTo>
                  <a:close/>
                  <a:moveTo>
                    <a:pt x="29173" y="31900"/>
                  </a:moveTo>
                  <a:lnTo>
                    <a:pt x="36424" y="44950"/>
                  </a:lnTo>
                  <a:lnTo>
                    <a:pt x="32900" y="44354"/>
                  </a:lnTo>
                  <a:cubicBezTo>
                    <a:pt x="32858" y="44347"/>
                    <a:pt x="32815" y="44343"/>
                    <a:pt x="32773" y="44343"/>
                  </a:cubicBezTo>
                  <a:cubicBezTo>
                    <a:pt x="32473" y="44343"/>
                    <a:pt x="32193" y="44525"/>
                    <a:pt x="32078" y="44807"/>
                  </a:cubicBezTo>
                  <a:lnTo>
                    <a:pt x="30721" y="48117"/>
                  </a:lnTo>
                  <a:lnTo>
                    <a:pt x="22756" y="33782"/>
                  </a:lnTo>
                  <a:lnTo>
                    <a:pt x="23542" y="33329"/>
                  </a:lnTo>
                  <a:lnTo>
                    <a:pt x="27911" y="33329"/>
                  </a:lnTo>
                  <a:cubicBezTo>
                    <a:pt x="28185" y="33329"/>
                    <a:pt x="28435" y="33186"/>
                    <a:pt x="28566" y="32960"/>
                  </a:cubicBezTo>
                  <a:lnTo>
                    <a:pt x="29173" y="31900"/>
                  </a:lnTo>
                  <a:close/>
                  <a:moveTo>
                    <a:pt x="19385" y="1"/>
                  </a:moveTo>
                  <a:cubicBezTo>
                    <a:pt x="19255" y="1"/>
                    <a:pt x="19124" y="33"/>
                    <a:pt x="19005" y="99"/>
                  </a:cubicBezTo>
                  <a:lnTo>
                    <a:pt x="15231" y="2278"/>
                  </a:lnTo>
                  <a:lnTo>
                    <a:pt x="10861" y="2278"/>
                  </a:lnTo>
                  <a:cubicBezTo>
                    <a:pt x="10588" y="2278"/>
                    <a:pt x="10338" y="2432"/>
                    <a:pt x="10207" y="2659"/>
                  </a:cubicBezTo>
                  <a:lnTo>
                    <a:pt x="8016" y="6445"/>
                  </a:lnTo>
                  <a:lnTo>
                    <a:pt x="4242" y="8624"/>
                  </a:lnTo>
                  <a:cubicBezTo>
                    <a:pt x="4003" y="8767"/>
                    <a:pt x="3861" y="9005"/>
                    <a:pt x="3861" y="9278"/>
                  </a:cubicBezTo>
                  <a:lnTo>
                    <a:pt x="3861" y="13648"/>
                  </a:lnTo>
                  <a:lnTo>
                    <a:pt x="1682" y="17434"/>
                  </a:lnTo>
                  <a:cubicBezTo>
                    <a:pt x="1539" y="17660"/>
                    <a:pt x="1539" y="17946"/>
                    <a:pt x="1682" y="18184"/>
                  </a:cubicBezTo>
                  <a:lnTo>
                    <a:pt x="3861" y="21971"/>
                  </a:lnTo>
                  <a:lnTo>
                    <a:pt x="3861" y="26340"/>
                  </a:lnTo>
                  <a:cubicBezTo>
                    <a:pt x="3861" y="26602"/>
                    <a:pt x="4003" y="26852"/>
                    <a:pt x="4242" y="26983"/>
                  </a:cubicBezTo>
                  <a:lnTo>
                    <a:pt x="8016" y="29174"/>
                  </a:lnTo>
                  <a:lnTo>
                    <a:pt x="8718" y="30388"/>
                  </a:lnTo>
                  <a:lnTo>
                    <a:pt x="277" y="45581"/>
                  </a:lnTo>
                  <a:cubicBezTo>
                    <a:pt x="1" y="46089"/>
                    <a:pt x="380" y="46699"/>
                    <a:pt x="931" y="46699"/>
                  </a:cubicBezTo>
                  <a:cubicBezTo>
                    <a:pt x="974" y="46699"/>
                    <a:pt x="1018" y="46696"/>
                    <a:pt x="1063" y="46688"/>
                  </a:cubicBezTo>
                  <a:lnTo>
                    <a:pt x="5527" y="45938"/>
                  </a:lnTo>
                  <a:lnTo>
                    <a:pt x="7254" y="50129"/>
                  </a:lnTo>
                  <a:cubicBezTo>
                    <a:pt x="7374" y="50431"/>
                    <a:pt x="7660" y="50587"/>
                    <a:pt x="7948" y="50587"/>
                  </a:cubicBezTo>
                  <a:cubicBezTo>
                    <a:pt x="8203" y="50587"/>
                    <a:pt x="8459" y="50464"/>
                    <a:pt x="8599" y="50212"/>
                  </a:cubicBezTo>
                  <a:lnTo>
                    <a:pt x="17315" y="34532"/>
                  </a:lnTo>
                  <a:lnTo>
                    <a:pt x="19005" y="35520"/>
                  </a:lnTo>
                  <a:cubicBezTo>
                    <a:pt x="19124" y="35585"/>
                    <a:pt x="19255" y="35618"/>
                    <a:pt x="19385" y="35618"/>
                  </a:cubicBezTo>
                  <a:cubicBezTo>
                    <a:pt x="19514" y="35618"/>
                    <a:pt x="19642" y="35585"/>
                    <a:pt x="19755" y="35520"/>
                  </a:cubicBezTo>
                  <a:lnTo>
                    <a:pt x="21458" y="34532"/>
                  </a:lnTo>
                  <a:lnTo>
                    <a:pt x="30161" y="50212"/>
                  </a:lnTo>
                  <a:cubicBezTo>
                    <a:pt x="30307" y="50464"/>
                    <a:pt x="30563" y="50587"/>
                    <a:pt x="30819" y="50587"/>
                  </a:cubicBezTo>
                  <a:cubicBezTo>
                    <a:pt x="31106" y="50587"/>
                    <a:pt x="31393" y="50431"/>
                    <a:pt x="31519" y="50129"/>
                  </a:cubicBezTo>
                  <a:lnTo>
                    <a:pt x="33245" y="45938"/>
                  </a:lnTo>
                  <a:lnTo>
                    <a:pt x="37710" y="46688"/>
                  </a:lnTo>
                  <a:cubicBezTo>
                    <a:pt x="37754" y="46696"/>
                    <a:pt x="37797" y="46699"/>
                    <a:pt x="37839" y="46699"/>
                  </a:cubicBezTo>
                  <a:cubicBezTo>
                    <a:pt x="38382" y="46699"/>
                    <a:pt x="38772" y="46089"/>
                    <a:pt x="38496" y="45581"/>
                  </a:cubicBezTo>
                  <a:lnTo>
                    <a:pt x="30054" y="30388"/>
                  </a:lnTo>
                  <a:lnTo>
                    <a:pt x="30745" y="29174"/>
                  </a:lnTo>
                  <a:lnTo>
                    <a:pt x="34531" y="26983"/>
                  </a:lnTo>
                  <a:cubicBezTo>
                    <a:pt x="34769" y="26852"/>
                    <a:pt x="34912" y="26602"/>
                    <a:pt x="34912" y="26340"/>
                  </a:cubicBezTo>
                  <a:lnTo>
                    <a:pt x="34912" y="21971"/>
                  </a:lnTo>
                  <a:lnTo>
                    <a:pt x="37091" y="18184"/>
                  </a:lnTo>
                  <a:cubicBezTo>
                    <a:pt x="37222" y="17946"/>
                    <a:pt x="37222" y="17660"/>
                    <a:pt x="37091" y="17434"/>
                  </a:cubicBezTo>
                  <a:lnTo>
                    <a:pt x="34912" y="13648"/>
                  </a:lnTo>
                  <a:lnTo>
                    <a:pt x="34912" y="9278"/>
                  </a:lnTo>
                  <a:cubicBezTo>
                    <a:pt x="34912" y="9005"/>
                    <a:pt x="34769" y="8767"/>
                    <a:pt x="34531" y="8624"/>
                  </a:cubicBezTo>
                  <a:lnTo>
                    <a:pt x="30745" y="6445"/>
                  </a:lnTo>
                  <a:lnTo>
                    <a:pt x="28566" y="2659"/>
                  </a:lnTo>
                  <a:cubicBezTo>
                    <a:pt x="28435" y="2432"/>
                    <a:pt x="28185" y="2278"/>
                    <a:pt x="27911" y="2278"/>
                  </a:cubicBezTo>
                  <a:lnTo>
                    <a:pt x="23542" y="2278"/>
                  </a:lnTo>
                  <a:lnTo>
                    <a:pt x="19755" y="99"/>
                  </a:lnTo>
                  <a:cubicBezTo>
                    <a:pt x="19642" y="33"/>
                    <a:pt x="19514" y="1"/>
                    <a:pt x="19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793135" y="2391102"/>
              <a:ext cx="232669" cy="232669"/>
            </a:xfrm>
            <a:custGeom>
              <a:avLst/>
              <a:gdLst/>
              <a:ahLst/>
              <a:cxnLst/>
              <a:rect l="l" t="t" r="r" b="b"/>
              <a:pathLst>
                <a:path w="25575" h="25575" extrusionOk="0">
                  <a:moveTo>
                    <a:pt x="12787" y="0"/>
                  </a:moveTo>
                  <a:cubicBezTo>
                    <a:pt x="5739" y="0"/>
                    <a:pt x="0" y="5739"/>
                    <a:pt x="0" y="12787"/>
                  </a:cubicBezTo>
                  <a:cubicBezTo>
                    <a:pt x="0" y="19836"/>
                    <a:pt x="5739" y="25575"/>
                    <a:pt x="12787" y="25575"/>
                  </a:cubicBezTo>
                  <a:cubicBezTo>
                    <a:pt x="19836" y="25575"/>
                    <a:pt x="25575" y="19836"/>
                    <a:pt x="25575" y="12787"/>
                  </a:cubicBezTo>
                  <a:cubicBezTo>
                    <a:pt x="25575" y="9204"/>
                    <a:pt x="24051" y="5763"/>
                    <a:pt x="21407" y="3346"/>
                  </a:cubicBezTo>
                  <a:cubicBezTo>
                    <a:pt x="21262" y="3211"/>
                    <a:pt x="21080" y="3145"/>
                    <a:pt x="20898" y="3145"/>
                  </a:cubicBezTo>
                  <a:cubicBezTo>
                    <a:pt x="20692" y="3145"/>
                    <a:pt x="20487" y="3229"/>
                    <a:pt x="20336" y="3393"/>
                  </a:cubicBezTo>
                  <a:cubicBezTo>
                    <a:pt x="20062" y="3703"/>
                    <a:pt x="20086" y="4179"/>
                    <a:pt x="20384" y="4453"/>
                  </a:cubicBezTo>
                  <a:cubicBezTo>
                    <a:pt x="22729" y="6584"/>
                    <a:pt x="24063" y="9632"/>
                    <a:pt x="24063" y="12787"/>
                  </a:cubicBezTo>
                  <a:cubicBezTo>
                    <a:pt x="24063" y="19014"/>
                    <a:pt x="19002" y="24074"/>
                    <a:pt x="12787" y="24074"/>
                  </a:cubicBezTo>
                  <a:cubicBezTo>
                    <a:pt x="6560" y="24074"/>
                    <a:pt x="1500" y="19014"/>
                    <a:pt x="1500" y="12787"/>
                  </a:cubicBezTo>
                  <a:cubicBezTo>
                    <a:pt x="1500" y="6572"/>
                    <a:pt x="6560" y="1512"/>
                    <a:pt x="12787" y="1512"/>
                  </a:cubicBezTo>
                  <a:cubicBezTo>
                    <a:pt x="14395" y="1512"/>
                    <a:pt x="15954" y="1846"/>
                    <a:pt x="17419" y="2500"/>
                  </a:cubicBezTo>
                  <a:cubicBezTo>
                    <a:pt x="17519" y="2544"/>
                    <a:pt x="17623" y="2565"/>
                    <a:pt x="17725" y="2565"/>
                  </a:cubicBezTo>
                  <a:cubicBezTo>
                    <a:pt x="18012" y="2565"/>
                    <a:pt x="18284" y="2400"/>
                    <a:pt x="18407" y="2119"/>
                  </a:cubicBezTo>
                  <a:cubicBezTo>
                    <a:pt x="18586" y="1750"/>
                    <a:pt x="18419" y="1298"/>
                    <a:pt x="18038" y="1131"/>
                  </a:cubicBezTo>
                  <a:cubicBezTo>
                    <a:pt x="16383" y="381"/>
                    <a:pt x="14609" y="0"/>
                    <a:pt x="1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712870" y="2427604"/>
              <a:ext cx="72152" cy="159670"/>
            </a:xfrm>
            <a:custGeom>
              <a:avLst/>
              <a:gdLst/>
              <a:ahLst/>
              <a:cxnLst/>
              <a:rect l="l" t="t" r="r" b="b"/>
              <a:pathLst>
                <a:path w="7931" h="17551" extrusionOk="0">
                  <a:moveTo>
                    <a:pt x="3965" y="0"/>
                  </a:moveTo>
                  <a:cubicBezTo>
                    <a:pt x="3549" y="0"/>
                    <a:pt x="3215" y="346"/>
                    <a:pt x="3215" y="751"/>
                  </a:cubicBezTo>
                  <a:lnTo>
                    <a:pt x="3215" y="2429"/>
                  </a:lnTo>
                  <a:cubicBezTo>
                    <a:pt x="1417" y="2608"/>
                    <a:pt x="1" y="4132"/>
                    <a:pt x="1" y="5965"/>
                  </a:cubicBezTo>
                  <a:cubicBezTo>
                    <a:pt x="1" y="7930"/>
                    <a:pt x="1596" y="9525"/>
                    <a:pt x="3561" y="9525"/>
                  </a:cubicBezTo>
                  <a:lnTo>
                    <a:pt x="4370" y="9525"/>
                  </a:lnTo>
                  <a:cubicBezTo>
                    <a:pt x="5501" y="9525"/>
                    <a:pt x="6418" y="10454"/>
                    <a:pt x="6418" y="11585"/>
                  </a:cubicBezTo>
                  <a:cubicBezTo>
                    <a:pt x="6418" y="12716"/>
                    <a:pt x="5501" y="13645"/>
                    <a:pt x="4370" y="13645"/>
                  </a:cubicBezTo>
                  <a:lnTo>
                    <a:pt x="3168" y="13645"/>
                  </a:lnTo>
                  <a:cubicBezTo>
                    <a:pt x="2251" y="13645"/>
                    <a:pt x="1513" y="12895"/>
                    <a:pt x="1513" y="11990"/>
                  </a:cubicBezTo>
                  <a:cubicBezTo>
                    <a:pt x="1513" y="11573"/>
                    <a:pt x="1167" y="11240"/>
                    <a:pt x="751" y="11240"/>
                  </a:cubicBezTo>
                  <a:cubicBezTo>
                    <a:pt x="334" y="11240"/>
                    <a:pt x="1" y="11573"/>
                    <a:pt x="1" y="11990"/>
                  </a:cubicBezTo>
                  <a:cubicBezTo>
                    <a:pt x="1" y="13728"/>
                    <a:pt x="1417" y="15145"/>
                    <a:pt x="3168" y="15145"/>
                  </a:cubicBezTo>
                  <a:lnTo>
                    <a:pt x="3215" y="15145"/>
                  </a:lnTo>
                  <a:lnTo>
                    <a:pt x="3215" y="16800"/>
                  </a:lnTo>
                  <a:cubicBezTo>
                    <a:pt x="3215" y="17217"/>
                    <a:pt x="3549" y="17550"/>
                    <a:pt x="3965" y="17550"/>
                  </a:cubicBezTo>
                  <a:cubicBezTo>
                    <a:pt x="4382" y="17550"/>
                    <a:pt x="4715" y="17217"/>
                    <a:pt x="4715" y="16800"/>
                  </a:cubicBezTo>
                  <a:lnTo>
                    <a:pt x="4715" y="15133"/>
                  </a:lnTo>
                  <a:cubicBezTo>
                    <a:pt x="6513" y="14955"/>
                    <a:pt x="7930" y="13431"/>
                    <a:pt x="7930" y="11585"/>
                  </a:cubicBezTo>
                  <a:cubicBezTo>
                    <a:pt x="7930" y="9621"/>
                    <a:pt x="6323" y="8025"/>
                    <a:pt x="4370" y="8025"/>
                  </a:cubicBezTo>
                  <a:lnTo>
                    <a:pt x="3561" y="8025"/>
                  </a:lnTo>
                  <a:cubicBezTo>
                    <a:pt x="2429" y="8025"/>
                    <a:pt x="1513" y="7108"/>
                    <a:pt x="1513" y="5965"/>
                  </a:cubicBezTo>
                  <a:cubicBezTo>
                    <a:pt x="1513" y="4834"/>
                    <a:pt x="2429" y="3918"/>
                    <a:pt x="3561" y="3918"/>
                  </a:cubicBezTo>
                  <a:lnTo>
                    <a:pt x="4763" y="3918"/>
                  </a:lnTo>
                  <a:cubicBezTo>
                    <a:pt x="5680" y="3918"/>
                    <a:pt x="6418" y="4656"/>
                    <a:pt x="6418" y="5573"/>
                  </a:cubicBezTo>
                  <a:lnTo>
                    <a:pt x="6418" y="6370"/>
                  </a:lnTo>
                  <a:cubicBezTo>
                    <a:pt x="6418" y="6787"/>
                    <a:pt x="6763" y="7120"/>
                    <a:pt x="7168" y="7120"/>
                  </a:cubicBezTo>
                  <a:cubicBezTo>
                    <a:pt x="7585" y="7120"/>
                    <a:pt x="7930" y="6787"/>
                    <a:pt x="7930" y="6370"/>
                  </a:cubicBezTo>
                  <a:lnTo>
                    <a:pt x="7930" y="5573"/>
                  </a:lnTo>
                  <a:cubicBezTo>
                    <a:pt x="7930" y="3822"/>
                    <a:pt x="6513" y="2406"/>
                    <a:pt x="4763" y="2406"/>
                  </a:cubicBezTo>
                  <a:lnTo>
                    <a:pt x="4715" y="2406"/>
                  </a:lnTo>
                  <a:lnTo>
                    <a:pt x="4715" y="751"/>
                  </a:lnTo>
                  <a:cubicBezTo>
                    <a:pt x="4715" y="346"/>
                    <a:pt x="4382" y="0"/>
                    <a:pt x="3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855547" y="1327109"/>
            <a:ext cx="4572000" cy="492443"/>
          </a:xfrm>
          <a:prstGeom prst="rect">
            <a:avLst/>
          </a:prstGeom>
        </p:spPr>
        <p:txBody>
          <a:bodyPr>
            <a:spAutoFit/>
          </a:bodyPr>
          <a:lstStyle/>
          <a:p>
            <a:pPr>
              <a:lnSpc>
                <a:spcPct val="130000"/>
              </a:lnSpc>
              <a:spcBef>
                <a:spcPts val="1200"/>
              </a:spcBef>
              <a:tabLst>
                <a:tab pos="269875" algn="l"/>
              </a:tabLst>
            </a:pPr>
            <a:r>
              <a:rPr lang="en-US" sz="2000" b="1" u="sng" smtClean="0">
                <a:solidFill>
                  <a:srgbClr val="F1662D"/>
                </a:solidFill>
                <a:latin typeface="Roboto" panose="020B0604020202020204" charset="0"/>
                <a:ea typeface="Roboto" panose="020B0604020202020204" charset="0"/>
                <a:cs typeface="Times New Roman" panose="02020603050405020304" pitchFamily="18" charset="0"/>
              </a:rPr>
              <a:t>4.</a:t>
            </a:r>
            <a:r>
              <a:rPr lang="en-US" sz="2000" b="1" u="sng">
                <a:solidFill>
                  <a:srgbClr val="F1662D"/>
                </a:solidFill>
                <a:latin typeface="Roboto" panose="020B0604020202020204" charset="0"/>
                <a:ea typeface="Roboto" panose="020B0604020202020204" charset="0"/>
                <a:cs typeface="Times New Roman" panose="02020603050405020304" pitchFamily="18" charset="0"/>
              </a:rPr>
              <a:t>	</a:t>
            </a:r>
            <a:r>
              <a:rPr lang="en-US" sz="2000" b="1" u="sng">
                <a:solidFill>
                  <a:srgbClr val="F1662D"/>
                </a:solidFill>
                <a:latin typeface="Roboto" panose="020B0604020202020204" charset="0"/>
                <a:ea typeface="Roboto" panose="020B0604020202020204" charset="0"/>
                <a:cs typeface="Times New Roman" panose="02020603050405020304" pitchFamily="18" charset="0"/>
              </a:rPr>
              <a:t>Quản </a:t>
            </a:r>
            <a:r>
              <a:rPr lang="en-US" sz="2000" b="1" u="sng">
                <a:solidFill>
                  <a:srgbClr val="F1662D"/>
                </a:solidFill>
                <a:latin typeface="Roboto" panose="020B0604020202020204" charset="0"/>
                <a:ea typeface="Roboto" panose="020B0604020202020204" charset="0"/>
                <a:cs typeface="Times New Roman" panose="02020603050405020304" pitchFamily="18" charset="0"/>
              </a:rPr>
              <a:t>lý </a:t>
            </a:r>
            <a:r>
              <a:rPr lang="en-US" sz="2000" b="1" u="sng" smtClean="0">
                <a:solidFill>
                  <a:srgbClr val="F1662D"/>
                </a:solidFill>
                <a:latin typeface="Roboto" panose="020B0604020202020204" charset="0"/>
                <a:ea typeface="Roboto" panose="020B0604020202020204" charset="0"/>
                <a:cs typeface="Times New Roman" panose="02020603050405020304" pitchFamily="18" charset="0"/>
              </a:rPr>
              <a:t>hóa đơn</a:t>
            </a:r>
            <a:endParaRPr lang="en-US" sz="2000" b="1" u="sng">
              <a:solidFill>
                <a:srgbClr val="F1662D"/>
              </a:solidFill>
              <a:latin typeface="Roboto" panose="020B0604020202020204" charset="0"/>
              <a:ea typeface="Roboto" panose="020B0604020202020204" charset="0"/>
              <a:cs typeface="Times New Roman" panose="02020603050405020304" pitchFamily="18" charset="0"/>
            </a:endParaRPr>
          </a:p>
        </p:txBody>
      </p:sp>
      <p:sp>
        <p:nvSpPr>
          <p:cNvPr id="58" name="Google Shape;1030;p44"/>
          <p:cNvSpPr txBox="1">
            <a:spLocks noGrp="1"/>
          </p:cNvSpPr>
          <p:nvPr>
            <p:ph type="title"/>
          </p:nvPr>
        </p:nvSpPr>
        <p:spPr>
          <a:xfrm>
            <a:off x="666694" y="521775"/>
            <a:ext cx="3999340" cy="5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smtClean="0"/>
              <a:t>Đặc tả chức năng</a:t>
            </a:r>
            <a:endParaRPr sz="2400"/>
          </a:p>
        </p:txBody>
      </p:sp>
      <p:sp>
        <p:nvSpPr>
          <p:cNvPr id="3" name="TextBox 2"/>
          <p:cNvSpPr txBox="1"/>
          <p:nvPr/>
        </p:nvSpPr>
        <p:spPr>
          <a:xfrm>
            <a:off x="1134841" y="1942784"/>
            <a:ext cx="5400638"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smtClean="0"/>
              <a:t>Chủ cửa hang và nhân viên cửa hàng có thể xem lịch sử thanh toán cũng như chi tiết của các đơn hàng.</a:t>
            </a:r>
            <a:endParaRPr lang="en-US" sz="1600"/>
          </a:p>
        </p:txBody>
      </p:sp>
      <p:sp>
        <p:nvSpPr>
          <p:cNvPr id="4" name="Rectangle 3"/>
          <p:cNvSpPr/>
          <p:nvPr/>
        </p:nvSpPr>
        <p:spPr>
          <a:xfrm>
            <a:off x="1134841" y="2886356"/>
            <a:ext cx="5932266" cy="382733"/>
          </a:xfrm>
          <a:prstGeom prst="rect">
            <a:avLst/>
          </a:prstGeom>
        </p:spPr>
        <p:txBody>
          <a:bodyPr wrap="square">
            <a:spAutoFit/>
          </a:bodyPr>
          <a:lstStyle/>
          <a:p>
            <a:pPr marL="285750" indent="-285750">
              <a:lnSpc>
                <a:spcPct val="130000"/>
              </a:lnSpc>
              <a:spcAft>
                <a:spcPts val="800"/>
              </a:spcAft>
              <a:buFont typeface="Wingdings" panose="05000000000000000000" pitchFamily="2" charset="2"/>
              <a:buChar char="v"/>
            </a:pPr>
            <a:r>
              <a:rPr lang="en-US" sz="1600" smtClean="0"/>
              <a:t>Chủ cửa hàng có thể sửa, xóa đơn hàng</a:t>
            </a:r>
            <a:endParaRPr lang="en-US">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3657543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56"/>
          <p:cNvSpPr txBox="1">
            <a:spLocks noGrp="1"/>
          </p:cNvSpPr>
          <p:nvPr>
            <p:ph type="ctrTitle"/>
          </p:nvPr>
        </p:nvSpPr>
        <p:spPr>
          <a:xfrm>
            <a:off x="747450" y="1056600"/>
            <a:ext cx="4815300" cy="2763600"/>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en"/>
              <a:t>AWESOME </a:t>
            </a:r>
            <a:r>
              <a:rPr lang="en">
                <a:solidFill>
                  <a:schemeClr val="dk1"/>
                </a:solidFill>
              </a:rPr>
              <a:t>WORDS</a:t>
            </a:r>
            <a:endParaRPr>
              <a:solidFill>
                <a:schemeClr val="dk1"/>
              </a:solidFill>
            </a:endParaRPr>
          </a:p>
        </p:txBody>
      </p:sp>
      <p:grpSp>
        <p:nvGrpSpPr>
          <p:cNvPr id="1602" name="Google Shape;1602;p56"/>
          <p:cNvGrpSpPr/>
          <p:nvPr/>
        </p:nvGrpSpPr>
        <p:grpSpPr>
          <a:xfrm>
            <a:off x="5786472" y="1919109"/>
            <a:ext cx="2647065" cy="3022714"/>
            <a:chOff x="5268424" y="1689000"/>
            <a:chExt cx="3332576" cy="3805028"/>
          </a:xfrm>
        </p:grpSpPr>
        <p:sp>
          <p:nvSpPr>
            <p:cNvPr id="1603" name="Google Shape;1603;p56"/>
            <p:cNvSpPr/>
            <p:nvPr/>
          </p:nvSpPr>
          <p:spPr>
            <a:xfrm flipH="1">
              <a:off x="5360635" y="1893654"/>
              <a:ext cx="1354106" cy="1649263"/>
            </a:xfrm>
            <a:custGeom>
              <a:avLst/>
              <a:gdLst/>
              <a:ahLst/>
              <a:cxnLst/>
              <a:rect l="l" t="t" r="r" b="b"/>
              <a:pathLst>
                <a:path w="12419" h="15126" extrusionOk="0">
                  <a:moveTo>
                    <a:pt x="3778" y="1"/>
                  </a:moveTo>
                  <a:cubicBezTo>
                    <a:pt x="3424" y="1"/>
                    <a:pt x="3069" y="26"/>
                    <a:pt x="2715" y="76"/>
                  </a:cubicBezTo>
                  <a:lnTo>
                    <a:pt x="3787" y="7565"/>
                  </a:lnTo>
                  <a:lnTo>
                    <a:pt x="1" y="14125"/>
                  </a:lnTo>
                  <a:cubicBezTo>
                    <a:pt x="1179" y="14804"/>
                    <a:pt x="2472" y="15126"/>
                    <a:pt x="3751" y="15126"/>
                  </a:cubicBezTo>
                  <a:cubicBezTo>
                    <a:pt x="6376" y="15126"/>
                    <a:pt x="8942" y="13769"/>
                    <a:pt x="10335" y="11351"/>
                  </a:cubicBezTo>
                  <a:cubicBezTo>
                    <a:pt x="12419" y="7755"/>
                    <a:pt x="11169" y="3088"/>
                    <a:pt x="7573" y="1016"/>
                  </a:cubicBezTo>
                  <a:cubicBezTo>
                    <a:pt x="6417" y="349"/>
                    <a:pt x="5105" y="1"/>
                    <a:pt x="377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flipH="1">
              <a:off x="5360635" y="1893654"/>
              <a:ext cx="1354106" cy="1649263"/>
            </a:xfrm>
            <a:custGeom>
              <a:avLst/>
              <a:gdLst/>
              <a:ahLst/>
              <a:cxnLst/>
              <a:rect l="l" t="t" r="r" b="b"/>
              <a:pathLst>
                <a:path w="12419" h="15126" extrusionOk="0">
                  <a:moveTo>
                    <a:pt x="3778" y="1"/>
                  </a:moveTo>
                  <a:cubicBezTo>
                    <a:pt x="3424" y="1"/>
                    <a:pt x="3069" y="26"/>
                    <a:pt x="2715" y="76"/>
                  </a:cubicBezTo>
                  <a:lnTo>
                    <a:pt x="3787" y="7565"/>
                  </a:lnTo>
                  <a:lnTo>
                    <a:pt x="1" y="14125"/>
                  </a:lnTo>
                  <a:cubicBezTo>
                    <a:pt x="1179" y="14804"/>
                    <a:pt x="2472" y="15126"/>
                    <a:pt x="3751" y="15126"/>
                  </a:cubicBezTo>
                  <a:cubicBezTo>
                    <a:pt x="6376" y="15126"/>
                    <a:pt x="8942" y="13769"/>
                    <a:pt x="10335" y="11351"/>
                  </a:cubicBezTo>
                  <a:cubicBezTo>
                    <a:pt x="12419" y="7755"/>
                    <a:pt x="11169" y="3088"/>
                    <a:pt x="7573" y="1016"/>
                  </a:cubicBezTo>
                  <a:cubicBezTo>
                    <a:pt x="6417" y="349"/>
                    <a:pt x="5105" y="1"/>
                    <a:pt x="37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flipH="1">
              <a:off x="5512517" y="1863670"/>
              <a:ext cx="1354106" cy="1649481"/>
            </a:xfrm>
            <a:custGeom>
              <a:avLst/>
              <a:gdLst/>
              <a:ahLst/>
              <a:cxnLst/>
              <a:rect l="l" t="t" r="r" b="b"/>
              <a:pathLst>
                <a:path w="12419" h="15128" extrusionOk="0">
                  <a:moveTo>
                    <a:pt x="3804" y="1"/>
                  </a:moveTo>
                  <a:cubicBezTo>
                    <a:pt x="3446" y="1"/>
                    <a:pt x="3086" y="26"/>
                    <a:pt x="2727" y="77"/>
                  </a:cubicBezTo>
                  <a:lnTo>
                    <a:pt x="3787" y="7566"/>
                  </a:lnTo>
                  <a:lnTo>
                    <a:pt x="1" y="14126"/>
                  </a:lnTo>
                  <a:cubicBezTo>
                    <a:pt x="1183" y="14805"/>
                    <a:pt x="2477" y="15127"/>
                    <a:pt x="3756" y="15127"/>
                  </a:cubicBezTo>
                  <a:cubicBezTo>
                    <a:pt x="6382" y="15127"/>
                    <a:pt x="8946" y="13770"/>
                    <a:pt x="10347" y="11352"/>
                  </a:cubicBezTo>
                  <a:cubicBezTo>
                    <a:pt x="12419" y="7756"/>
                    <a:pt x="11169" y="3089"/>
                    <a:pt x="7573" y="1017"/>
                  </a:cubicBezTo>
                  <a:cubicBezTo>
                    <a:pt x="6422" y="343"/>
                    <a:pt x="5123" y="1"/>
                    <a:pt x="3804"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flipH="1">
              <a:off x="6053893" y="3459581"/>
              <a:ext cx="109144" cy="46885"/>
            </a:xfrm>
            <a:custGeom>
              <a:avLst/>
              <a:gdLst/>
              <a:ahLst/>
              <a:cxnLst/>
              <a:rect l="l" t="t" r="r" b="b"/>
              <a:pathLst>
                <a:path w="1001" h="430" extrusionOk="0">
                  <a:moveTo>
                    <a:pt x="15" y="0"/>
                  </a:moveTo>
                  <a:cubicBezTo>
                    <a:pt x="13" y="0"/>
                    <a:pt x="13" y="1"/>
                    <a:pt x="13" y="1"/>
                  </a:cubicBezTo>
                  <a:cubicBezTo>
                    <a:pt x="1" y="1"/>
                    <a:pt x="227" y="108"/>
                    <a:pt x="501" y="227"/>
                  </a:cubicBezTo>
                  <a:cubicBezTo>
                    <a:pt x="775" y="346"/>
                    <a:pt x="1001" y="430"/>
                    <a:pt x="1001" y="430"/>
                  </a:cubicBezTo>
                  <a:cubicBezTo>
                    <a:pt x="1001" y="418"/>
                    <a:pt x="775" y="323"/>
                    <a:pt x="501" y="204"/>
                  </a:cubicBezTo>
                  <a:cubicBezTo>
                    <a:pt x="243" y="91"/>
                    <a:pt x="37" y="0"/>
                    <a:pt x="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flipH="1">
              <a:off x="6190184" y="3495889"/>
              <a:ext cx="90935" cy="39144"/>
            </a:xfrm>
            <a:custGeom>
              <a:avLst/>
              <a:gdLst/>
              <a:ahLst/>
              <a:cxnLst/>
              <a:rect l="l" t="t" r="r" b="b"/>
              <a:pathLst>
                <a:path w="834" h="359" extrusionOk="0">
                  <a:moveTo>
                    <a:pt x="3" y="0"/>
                  </a:moveTo>
                  <a:cubicBezTo>
                    <a:pt x="1" y="0"/>
                    <a:pt x="0" y="1"/>
                    <a:pt x="0" y="2"/>
                  </a:cubicBezTo>
                  <a:cubicBezTo>
                    <a:pt x="0" y="2"/>
                    <a:pt x="179" y="85"/>
                    <a:pt x="417" y="192"/>
                  </a:cubicBezTo>
                  <a:cubicBezTo>
                    <a:pt x="643" y="287"/>
                    <a:pt x="834" y="359"/>
                    <a:pt x="834" y="359"/>
                  </a:cubicBezTo>
                  <a:cubicBezTo>
                    <a:pt x="834" y="359"/>
                    <a:pt x="643" y="264"/>
                    <a:pt x="417" y="168"/>
                  </a:cubicBezTo>
                  <a:cubicBezTo>
                    <a:pt x="207" y="69"/>
                    <a:pt x="28" y="0"/>
                    <a:pt x="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flipH="1">
              <a:off x="5909752" y="3395906"/>
              <a:ext cx="120811" cy="49611"/>
            </a:xfrm>
            <a:custGeom>
              <a:avLst/>
              <a:gdLst/>
              <a:ahLst/>
              <a:cxnLst/>
              <a:rect l="l" t="t" r="r" b="b"/>
              <a:pathLst>
                <a:path w="1108" h="455" extrusionOk="0">
                  <a:moveTo>
                    <a:pt x="3" y="1"/>
                  </a:moveTo>
                  <a:cubicBezTo>
                    <a:pt x="1" y="1"/>
                    <a:pt x="0" y="1"/>
                    <a:pt x="0" y="2"/>
                  </a:cubicBezTo>
                  <a:cubicBezTo>
                    <a:pt x="0" y="2"/>
                    <a:pt x="238" y="109"/>
                    <a:pt x="548" y="228"/>
                  </a:cubicBezTo>
                  <a:cubicBezTo>
                    <a:pt x="846" y="359"/>
                    <a:pt x="1096" y="454"/>
                    <a:pt x="1096" y="454"/>
                  </a:cubicBezTo>
                  <a:cubicBezTo>
                    <a:pt x="1108" y="442"/>
                    <a:pt x="858" y="335"/>
                    <a:pt x="548" y="216"/>
                  </a:cubicBezTo>
                  <a:cubicBezTo>
                    <a:pt x="267" y="93"/>
                    <a:pt x="29" y="1"/>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flipH="1">
              <a:off x="5785128" y="3314131"/>
              <a:ext cx="122119" cy="56153"/>
            </a:xfrm>
            <a:custGeom>
              <a:avLst/>
              <a:gdLst/>
              <a:ahLst/>
              <a:cxnLst/>
              <a:rect l="l" t="t" r="r" b="b"/>
              <a:pathLst>
                <a:path w="1120" h="515" extrusionOk="0">
                  <a:moveTo>
                    <a:pt x="2" y="1"/>
                  </a:moveTo>
                  <a:cubicBezTo>
                    <a:pt x="1" y="1"/>
                    <a:pt x="0" y="1"/>
                    <a:pt x="0" y="2"/>
                  </a:cubicBezTo>
                  <a:cubicBezTo>
                    <a:pt x="0" y="2"/>
                    <a:pt x="239" y="121"/>
                    <a:pt x="548" y="264"/>
                  </a:cubicBezTo>
                  <a:cubicBezTo>
                    <a:pt x="843" y="400"/>
                    <a:pt x="1095" y="514"/>
                    <a:pt x="1118" y="514"/>
                  </a:cubicBezTo>
                  <a:cubicBezTo>
                    <a:pt x="1119" y="514"/>
                    <a:pt x="1120" y="514"/>
                    <a:pt x="1120" y="514"/>
                  </a:cubicBezTo>
                  <a:cubicBezTo>
                    <a:pt x="1120" y="514"/>
                    <a:pt x="870" y="395"/>
                    <a:pt x="560" y="252"/>
                  </a:cubicBezTo>
                  <a:cubicBezTo>
                    <a:pt x="265" y="115"/>
                    <a:pt x="24"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flipH="1">
              <a:off x="5692996" y="3207824"/>
              <a:ext cx="118194" cy="57243"/>
            </a:xfrm>
            <a:custGeom>
              <a:avLst/>
              <a:gdLst/>
              <a:ahLst/>
              <a:cxnLst/>
              <a:rect l="l" t="t" r="r" b="b"/>
              <a:pathLst>
                <a:path w="1084" h="525" extrusionOk="0">
                  <a:moveTo>
                    <a:pt x="12" y="0"/>
                  </a:moveTo>
                  <a:cubicBezTo>
                    <a:pt x="0" y="12"/>
                    <a:pt x="239" y="131"/>
                    <a:pt x="536" y="274"/>
                  </a:cubicBezTo>
                  <a:cubicBezTo>
                    <a:pt x="834" y="417"/>
                    <a:pt x="1084" y="524"/>
                    <a:pt x="1084" y="524"/>
                  </a:cubicBezTo>
                  <a:cubicBezTo>
                    <a:pt x="1084" y="512"/>
                    <a:pt x="846" y="393"/>
                    <a:pt x="548" y="250"/>
                  </a:cubicBezTo>
                  <a:cubicBezTo>
                    <a:pt x="251" y="108"/>
                    <a:pt x="12" y="0"/>
                    <a:pt x="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flipH="1">
              <a:off x="5593013" y="3109150"/>
              <a:ext cx="150686" cy="74144"/>
            </a:xfrm>
            <a:custGeom>
              <a:avLst/>
              <a:gdLst/>
              <a:ahLst/>
              <a:cxnLst/>
              <a:rect l="l" t="t" r="r" b="b"/>
              <a:pathLst>
                <a:path w="1382" h="680" extrusionOk="0">
                  <a:moveTo>
                    <a:pt x="1" y="1"/>
                  </a:moveTo>
                  <a:cubicBezTo>
                    <a:pt x="1" y="12"/>
                    <a:pt x="310" y="167"/>
                    <a:pt x="691" y="358"/>
                  </a:cubicBezTo>
                  <a:cubicBezTo>
                    <a:pt x="1072" y="536"/>
                    <a:pt x="1382" y="679"/>
                    <a:pt x="1382" y="679"/>
                  </a:cubicBezTo>
                  <a:cubicBezTo>
                    <a:pt x="1382" y="679"/>
                    <a:pt x="1072" y="524"/>
                    <a:pt x="703" y="334"/>
                  </a:cubicBezTo>
                  <a:cubicBezTo>
                    <a:pt x="322" y="143"/>
                    <a:pt x="13"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flipH="1">
              <a:off x="5556596" y="3007859"/>
              <a:ext cx="133895" cy="65094"/>
            </a:xfrm>
            <a:custGeom>
              <a:avLst/>
              <a:gdLst/>
              <a:ahLst/>
              <a:cxnLst/>
              <a:rect l="l" t="t" r="r" b="b"/>
              <a:pathLst>
                <a:path w="1228" h="597" extrusionOk="0">
                  <a:moveTo>
                    <a:pt x="1" y="1"/>
                  </a:moveTo>
                  <a:cubicBezTo>
                    <a:pt x="13" y="13"/>
                    <a:pt x="25" y="25"/>
                    <a:pt x="48" y="25"/>
                  </a:cubicBezTo>
                  <a:cubicBezTo>
                    <a:pt x="36" y="13"/>
                    <a:pt x="13" y="1"/>
                    <a:pt x="1" y="1"/>
                  </a:cubicBezTo>
                  <a:close/>
                  <a:moveTo>
                    <a:pt x="48" y="25"/>
                  </a:moveTo>
                  <a:lnTo>
                    <a:pt x="48" y="25"/>
                  </a:lnTo>
                  <a:cubicBezTo>
                    <a:pt x="72" y="48"/>
                    <a:pt x="120" y="72"/>
                    <a:pt x="167" y="108"/>
                  </a:cubicBezTo>
                  <a:cubicBezTo>
                    <a:pt x="275" y="168"/>
                    <a:pt x="429" y="251"/>
                    <a:pt x="596" y="334"/>
                  </a:cubicBezTo>
                  <a:cubicBezTo>
                    <a:pt x="763" y="418"/>
                    <a:pt x="918" y="477"/>
                    <a:pt x="1037" y="525"/>
                  </a:cubicBezTo>
                  <a:lnTo>
                    <a:pt x="1168" y="584"/>
                  </a:lnTo>
                  <a:cubicBezTo>
                    <a:pt x="1191" y="596"/>
                    <a:pt x="1203" y="596"/>
                    <a:pt x="1227" y="596"/>
                  </a:cubicBezTo>
                  <a:cubicBezTo>
                    <a:pt x="1203" y="584"/>
                    <a:pt x="1191" y="584"/>
                    <a:pt x="1179" y="572"/>
                  </a:cubicBezTo>
                  <a:lnTo>
                    <a:pt x="1037" y="513"/>
                  </a:lnTo>
                  <a:cubicBezTo>
                    <a:pt x="929" y="465"/>
                    <a:pt x="775" y="394"/>
                    <a:pt x="608" y="310"/>
                  </a:cubicBezTo>
                  <a:cubicBezTo>
                    <a:pt x="441" y="227"/>
                    <a:pt x="287" y="156"/>
                    <a:pt x="179" y="96"/>
                  </a:cubicBezTo>
                  <a:lnTo>
                    <a:pt x="48" y="2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flipH="1">
              <a:off x="5516363" y="2906676"/>
              <a:ext cx="137711" cy="67602"/>
            </a:xfrm>
            <a:custGeom>
              <a:avLst/>
              <a:gdLst/>
              <a:ahLst/>
              <a:cxnLst/>
              <a:rect l="l" t="t" r="r" b="b"/>
              <a:pathLst>
                <a:path w="1263" h="620" extrusionOk="0">
                  <a:moveTo>
                    <a:pt x="0" y="0"/>
                  </a:moveTo>
                  <a:cubicBezTo>
                    <a:pt x="0" y="0"/>
                    <a:pt x="286" y="143"/>
                    <a:pt x="631" y="322"/>
                  </a:cubicBezTo>
                  <a:cubicBezTo>
                    <a:pt x="976" y="488"/>
                    <a:pt x="1262" y="619"/>
                    <a:pt x="1262" y="619"/>
                  </a:cubicBezTo>
                  <a:cubicBezTo>
                    <a:pt x="1262" y="607"/>
                    <a:pt x="976" y="464"/>
                    <a:pt x="631" y="298"/>
                  </a:cubicBezTo>
                  <a:cubicBezTo>
                    <a:pt x="286" y="131"/>
                    <a:pt x="1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flipH="1">
              <a:off x="5494339" y="2790993"/>
              <a:ext cx="137711" cy="66402"/>
            </a:xfrm>
            <a:custGeom>
              <a:avLst/>
              <a:gdLst/>
              <a:ahLst/>
              <a:cxnLst/>
              <a:rect l="l" t="t" r="r" b="b"/>
              <a:pathLst>
                <a:path w="1263" h="609" extrusionOk="0">
                  <a:moveTo>
                    <a:pt x="14" y="1"/>
                  </a:moveTo>
                  <a:cubicBezTo>
                    <a:pt x="13" y="1"/>
                    <a:pt x="12" y="1"/>
                    <a:pt x="12" y="1"/>
                  </a:cubicBezTo>
                  <a:cubicBezTo>
                    <a:pt x="1" y="1"/>
                    <a:pt x="286" y="144"/>
                    <a:pt x="632" y="311"/>
                  </a:cubicBezTo>
                  <a:cubicBezTo>
                    <a:pt x="977" y="478"/>
                    <a:pt x="1263" y="609"/>
                    <a:pt x="1263" y="609"/>
                  </a:cubicBezTo>
                  <a:cubicBezTo>
                    <a:pt x="1263" y="609"/>
                    <a:pt x="989" y="466"/>
                    <a:pt x="643" y="299"/>
                  </a:cubicBezTo>
                  <a:cubicBezTo>
                    <a:pt x="313" y="128"/>
                    <a:pt x="37"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flipH="1">
              <a:off x="5477438" y="2675527"/>
              <a:ext cx="148070" cy="71636"/>
            </a:xfrm>
            <a:custGeom>
              <a:avLst/>
              <a:gdLst/>
              <a:ahLst/>
              <a:cxnLst/>
              <a:rect l="l" t="t" r="r" b="b"/>
              <a:pathLst>
                <a:path w="1358" h="657" extrusionOk="0">
                  <a:moveTo>
                    <a:pt x="13" y="0"/>
                  </a:moveTo>
                  <a:cubicBezTo>
                    <a:pt x="12" y="0"/>
                    <a:pt x="12" y="0"/>
                    <a:pt x="12" y="1"/>
                  </a:cubicBezTo>
                  <a:cubicBezTo>
                    <a:pt x="0" y="1"/>
                    <a:pt x="298" y="156"/>
                    <a:pt x="679" y="334"/>
                  </a:cubicBezTo>
                  <a:cubicBezTo>
                    <a:pt x="1034" y="506"/>
                    <a:pt x="1335" y="656"/>
                    <a:pt x="1356" y="656"/>
                  </a:cubicBezTo>
                  <a:cubicBezTo>
                    <a:pt x="1357" y="656"/>
                    <a:pt x="1357" y="656"/>
                    <a:pt x="1357" y="656"/>
                  </a:cubicBezTo>
                  <a:cubicBezTo>
                    <a:pt x="1357" y="656"/>
                    <a:pt x="1060" y="501"/>
                    <a:pt x="691" y="322"/>
                  </a:cubicBezTo>
                  <a:cubicBezTo>
                    <a:pt x="324" y="139"/>
                    <a:pt x="35" y="0"/>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flipH="1">
              <a:off x="5483980" y="2537928"/>
              <a:ext cx="158428" cy="83194"/>
            </a:xfrm>
            <a:custGeom>
              <a:avLst/>
              <a:gdLst/>
              <a:ahLst/>
              <a:cxnLst/>
              <a:rect l="l" t="t" r="r" b="b"/>
              <a:pathLst>
                <a:path w="1453" h="763" extrusionOk="0">
                  <a:moveTo>
                    <a:pt x="0" y="1"/>
                  </a:moveTo>
                  <a:cubicBezTo>
                    <a:pt x="0" y="13"/>
                    <a:pt x="322" y="179"/>
                    <a:pt x="727" y="394"/>
                  </a:cubicBezTo>
                  <a:cubicBezTo>
                    <a:pt x="1119" y="608"/>
                    <a:pt x="1453" y="763"/>
                    <a:pt x="1453" y="763"/>
                  </a:cubicBezTo>
                  <a:cubicBezTo>
                    <a:pt x="1453" y="763"/>
                    <a:pt x="1131" y="584"/>
                    <a:pt x="727" y="370"/>
                  </a:cubicBezTo>
                  <a:cubicBezTo>
                    <a:pt x="334" y="167"/>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flipH="1">
              <a:off x="5509930" y="2400329"/>
              <a:ext cx="171403" cy="89736"/>
            </a:xfrm>
            <a:custGeom>
              <a:avLst/>
              <a:gdLst/>
              <a:ahLst/>
              <a:cxnLst/>
              <a:rect l="l" t="t" r="r" b="b"/>
              <a:pathLst>
                <a:path w="1572" h="823" extrusionOk="0">
                  <a:moveTo>
                    <a:pt x="0" y="1"/>
                  </a:moveTo>
                  <a:cubicBezTo>
                    <a:pt x="0" y="13"/>
                    <a:pt x="345" y="191"/>
                    <a:pt x="774" y="417"/>
                  </a:cubicBezTo>
                  <a:cubicBezTo>
                    <a:pt x="1201" y="637"/>
                    <a:pt x="1550" y="823"/>
                    <a:pt x="1571" y="823"/>
                  </a:cubicBezTo>
                  <a:cubicBezTo>
                    <a:pt x="1571" y="823"/>
                    <a:pt x="1572" y="823"/>
                    <a:pt x="1572" y="822"/>
                  </a:cubicBezTo>
                  <a:cubicBezTo>
                    <a:pt x="1572" y="822"/>
                    <a:pt x="1215" y="632"/>
                    <a:pt x="786" y="406"/>
                  </a:cubicBezTo>
                  <a:cubicBezTo>
                    <a:pt x="357" y="179"/>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flipH="1">
              <a:off x="5570878" y="2243322"/>
              <a:ext cx="188412" cy="93552"/>
            </a:xfrm>
            <a:custGeom>
              <a:avLst/>
              <a:gdLst/>
              <a:ahLst/>
              <a:cxnLst/>
              <a:rect l="l" t="t" r="r" b="b"/>
              <a:pathLst>
                <a:path w="1728" h="858" extrusionOk="0">
                  <a:moveTo>
                    <a:pt x="1" y="0"/>
                  </a:moveTo>
                  <a:cubicBezTo>
                    <a:pt x="1" y="12"/>
                    <a:pt x="382" y="202"/>
                    <a:pt x="858" y="441"/>
                  </a:cubicBezTo>
                  <a:cubicBezTo>
                    <a:pt x="1334" y="667"/>
                    <a:pt x="1715" y="857"/>
                    <a:pt x="1715" y="857"/>
                  </a:cubicBezTo>
                  <a:cubicBezTo>
                    <a:pt x="1727" y="845"/>
                    <a:pt x="1334" y="655"/>
                    <a:pt x="858" y="417"/>
                  </a:cubicBezTo>
                  <a:cubicBezTo>
                    <a:pt x="382" y="179"/>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flipH="1">
              <a:off x="5642294" y="2109539"/>
              <a:ext cx="220796" cy="109253"/>
            </a:xfrm>
            <a:custGeom>
              <a:avLst/>
              <a:gdLst/>
              <a:ahLst/>
              <a:cxnLst/>
              <a:rect l="l" t="t" r="r" b="b"/>
              <a:pathLst>
                <a:path w="2025" h="1002" extrusionOk="0">
                  <a:moveTo>
                    <a:pt x="13" y="0"/>
                  </a:moveTo>
                  <a:cubicBezTo>
                    <a:pt x="12" y="0"/>
                    <a:pt x="12" y="0"/>
                    <a:pt x="12" y="1"/>
                  </a:cubicBezTo>
                  <a:cubicBezTo>
                    <a:pt x="0" y="1"/>
                    <a:pt x="453" y="239"/>
                    <a:pt x="1012" y="513"/>
                  </a:cubicBezTo>
                  <a:cubicBezTo>
                    <a:pt x="1558" y="780"/>
                    <a:pt x="2001" y="1001"/>
                    <a:pt x="2023" y="1001"/>
                  </a:cubicBezTo>
                  <a:cubicBezTo>
                    <a:pt x="2024" y="1001"/>
                    <a:pt x="2024" y="1001"/>
                    <a:pt x="2024" y="1001"/>
                  </a:cubicBezTo>
                  <a:cubicBezTo>
                    <a:pt x="2024" y="1001"/>
                    <a:pt x="1572" y="775"/>
                    <a:pt x="1024" y="489"/>
                  </a:cubicBezTo>
                  <a:cubicBezTo>
                    <a:pt x="479" y="222"/>
                    <a:pt x="35" y="0"/>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flipH="1">
              <a:off x="5811075" y="1973248"/>
              <a:ext cx="229846" cy="81885"/>
            </a:xfrm>
            <a:custGeom>
              <a:avLst/>
              <a:gdLst/>
              <a:ahLst/>
              <a:cxnLst/>
              <a:rect l="l" t="t" r="r" b="b"/>
              <a:pathLst>
                <a:path w="2108" h="751" extrusionOk="0">
                  <a:moveTo>
                    <a:pt x="0" y="1"/>
                  </a:moveTo>
                  <a:cubicBezTo>
                    <a:pt x="0" y="12"/>
                    <a:pt x="476" y="179"/>
                    <a:pt x="1048" y="382"/>
                  </a:cubicBezTo>
                  <a:cubicBezTo>
                    <a:pt x="1631" y="596"/>
                    <a:pt x="2107" y="751"/>
                    <a:pt x="2107" y="751"/>
                  </a:cubicBezTo>
                  <a:cubicBezTo>
                    <a:pt x="2107" y="739"/>
                    <a:pt x="1631" y="572"/>
                    <a:pt x="1060" y="370"/>
                  </a:cubicBezTo>
                  <a:cubicBezTo>
                    <a:pt x="476" y="167"/>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flipH="1">
              <a:off x="5642273" y="2374161"/>
              <a:ext cx="1052951" cy="872389"/>
            </a:xfrm>
            <a:custGeom>
              <a:avLst/>
              <a:gdLst/>
              <a:ahLst/>
              <a:cxnLst/>
              <a:rect l="l" t="t" r="r" b="b"/>
              <a:pathLst>
                <a:path w="9657" h="8001" extrusionOk="0">
                  <a:moveTo>
                    <a:pt x="5390" y="41"/>
                  </a:moveTo>
                  <a:cubicBezTo>
                    <a:pt x="5574" y="41"/>
                    <a:pt x="5761" y="70"/>
                    <a:pt x="5942" y="134"/>
                  </a:cubicBezTo>
                  <a:cubicBezTo>
                    <a:pt x="6418" y="300"/>
                    <a:pt x="6835" y="622"/>
                    <a:pt x="7132" y="1050"/>
                  </a:cubicBezTo>
                  <a:cubicBezTo>
                    <a:pt x="7407" y="1474"/>
                    <a:pt x="7594" y="1965"/>
                    <a:pt x="7682" y="2479"/>
                  </a:cubicBezTo>
                  <a:lnTo>
                    <a:pt x="7682" y="2479"/>
                  </a:lnTo>
                  <a:cubicBezTo>
                    <a:pt x="7549" y="2589"/>
                    <a:pt x="7414" y="2693"/>
                    <a:pt x="7275" y="2789"/>
                  </a:cubicBezTo>
                  <a:cubicBezTo>
                    <a:pt x="6884" y="3080"/>
                    <a:pt x="6418" y="3231"/>
                    <a:pt x="5945" y="3231"/>
                  </a:cubicBezTo>
                  <a:cubicBezTo>
                    <a:pt x="5740" y="3231"/>
                    <a:pt x="5535" y="3203"/>
                    <a:pt x="5334" y="3146"/>
                  </a:cubicBezTo>
                  <a:cubicBezTo>
                    <a:pt x="4953" y="3051"/>
                    <a:pt x="4596" y="2848"/>
                    <a:pt x="4322" y="2551"/>
                  </a:cubicBezTo>
                  <a:cubicBezTo>
                    <a:pt x="4191" y="2396"/>
                    <a:pt x="4072" y="2217"/>
                    <a:pt x="3989" y="2027"/>
                  </a:cubicBezTo>
                  <a:cubicBezTo>
                    <a:pt x="3894" y="1824"/>
                    <a:pt x="3858" y="1610"/>
                    <a:pt x="3858" y="1396"/>
                  </a:cubicBezTo>
                  <a:cubicBezTo>
                    <a:pt x="3858" y="1169"/>
                    <a:pt x="3929" y="955"/>
                    <a:pt x="4048" y="765"/>
                  </a:cubicBezTo>
                  <a:cubicBezTo>
                    <a:pt x="4179" y="562"/>
                    <a:pt x="4346" y="395"/>
                    <a:pt x="4549" y="288"/>
                  </a:cubicBezTo>
                  <a:cubicBezTo>
                    <a:pt x="4751" y="157"/>
                    <a:pt x="4977" y="74"/>
                    <a:pt x="5215" y="50"/>
                  </a:cubicBezTo>
                  <a:cubicBezTo>
                    <a:pt x="5273" y="44"/>
                    <a:pt x="5332" y="41"/>
                    <a:pt x="5390" y="41"/>
                  </a:cubicBezTo>
                  <a:close/>
                  <a:moveTo>
                    <a:pt x="0" y="6682"/>
                  </a:moveTo>
                  <a:cubicBezTo>
                    <a:pt x="0" y="6682"/>
                    <a:pt x="14" y="6696"/>
                    <a:pt x="41" y="6712"/>
                  </a:cubicBezTo>
                  <a:lnTo>
                    <a:pt x="41" y="6712"/>
                  </a:lnTo>
                  <a:cubicBezTo>
                    <a:pt x="27" y="6702"/>
                    <a:pt x="14" y="6692"/>
                    <a:pt x="0" y="6682"/>
                  </a:cubicBezTo>
                  <a:close/>
                  <a:moveTo>
                    <a:pt x="41" y="6712"/>
                  </a:moveTo>
                  <a:cubicBezTo>
                    <a:pt x="123" y="6773"/>
                    <a:pt x="204" y="6832"/>
                    <a:pt x="286" y="6872"/>
                  </a:cubicBezTo>
                  <a:cubicBezTo>
                    <a:pt x="215" y="6825"/>
                    <a:pt x="143" y="6777"/>
                    <a:pt x="72" y="6730"/>
                  </a:cubicBezTo>
                  <a:cubicBezTo>
                    <a:pt x="60" y="6724"/>
                    <a:pt x="50" y="6718"/>
                    <a:pt x="41" y="6712"/>
                  </a:cubicBezTo>
                  <a:close/>
                  <a:moveTo>
                    <a:pt x="2650" y="3954"/>
                  </a:moveTo>
                  <a:cubicBezTo>
                    <a:pt x="2844" y="3954"/>
                    <a:pt x="3028" y="4013"/>
                    <a:pt x="3191" y="4122"/>
                  </a:cubicBezTo>
                  <a:cubicBezTo>
                    <a:pt x="3275" y="4182"/>
                    <a:pt x="3346" y="4241"/>
                    <a:pt x="3417" y="4325"/>
                  </a:cubicBezTo>
                  <a:cubicBezTo>
                    <a:pt x="3477" y="4396"/>
                    <a:pt x="3536" y="4479"/>
                    <a:pt x="3584" y="4563"/>
                  </a:cubicBezTo>
                  <a:cubicBezTo>
                    <a:pt x="3667" y="4741"/>
                    <a:pt x="3703" y="4932"/>
                    <a:pt x="3703" y="5122"/>
                  </a:cubicBezTo>
                  <a:cubicBezTo>
                    <a:pt x="3691" y="5491"/>
                    <a:pt x="3584" y="5837"/>
                    <a:pt x="3370" y="6134"/>
                  </a:cubicBezTo>
                  <a:cubicBezTo>
                    <a:pt x="3191" y="6396"/>
                    <a:pt x="2965" y="6622"/>
                    <a:pt x="2691" y="6801"/>
                  </a:cubicBezTo>
                  <a:cubicBezTo>
                    <a:pt x="2519" y="6913"/>
                    <a:pt x="2334" y="6999"/>
                    <a:pt x="2141" y="7060"/>
                  </a:cubicBezTo>
                  <a:lnTo>
                    <a:pt x="2141" y="7060"/>
                  </a:lnTo>
                  <a:cubicBezTo>
                    <a:pt x="1776" y="6631"/>
                    <a:pt x="1560" y="6079"/>
                    <a:pt x="1560" y="5491"/>
                  </a:cubicBezTo>
                  <a:cubicBezTo>
                    <a:pt x="1560" y="5253"/>
                    <a:pt x="1608" y="5027"/>
                    <a:pt x="1679" y="4801"/>
                  </a:cubicBezTo>
                  <a:cubicBezTo>
                    <a:pt x="1751" y="4586"/>
                    <a:pt x="1870" y="4396"/>
                    <a:pt x="2024" y="4229"/>
                  </a:cubicBezTo>
                  <a:cubicBezTo>
                    <a:pt x="2108" y="4158"/>
                    <a:pt x="2191" y="4086"/>
                    <a:pt x="2286" y="4039"/>
                  </a:cubicBezTo>
                  <a:cubicBezTo>
                    <a:pt x="2382" y="3991"/>
                    <a:pt x="2489" y="3967"/>
                    <a:pt x="2596" y="3955"/>
                  </a:cubicBezTo>
                  <a:cubicBezTo>
                    <a:pt x="2614" y="3954"/>
                    <a:pt x="2632" y="3954"/>
                    <a:pt x="2650" y="3954"/>
                  </a:cubicBezTo>
                  <a:close/>
                  <a:moveTo>
                    <a:pt x="5404" y="0"/>
                  </a:moveTo>
                  <a:cubicBezTo>
                    <a:pt x="5337" y="0"/>
                    <a:pt x="5270" y="5"/>
                    <a:pt x="5203" y="14"/>
                  </a:cubicBezTo>
                  <a:cubicBezTo>
                    <a:pt x="4965" y="38"/>
                    <a:pt x="4727" y="122"/>
                    <a:pt x="4513" y="253"/>
                  </a:cubicBezTo>
                  <a:cubicBezTo>
                    <a:pt x="4310" y="372"/>
                    <a:pt x="4132" y="538"/>
                    <a:pt x="4013" y="741"/>
                  </a:cubicBezTo>
                  <a:cubicBezTo>
                    <a:pt x="3882" y="943"/>
                    <a:pt x="3822" y="1169"/>
                    <a:pt x="3822" y="1408"/>
                  </a:cubicBezTo>
                  <a:cubicBezTo>
                    <a:pt x="3810" y="1622"/>
                    <a:pt x="3858" y="1848"/>
                    <a:pt x="3953" y="2050"/>
                  </a:cubicBezTo>
                  <a:cubicBezTo>
                    <a:pt x="4037" y="2253"/>
                    <a:pt x="4156" y="2431"/>
                    <a:pt x="4298" y="2586"/>
                  </a:cubicBezTo>
                  <a:cubicBezTo>
                    <a:pt x="4572" y="2884"/>
                    <a:pt x="4930" y="3086"/>
                    <a:pt x="5322" y="3193"/>
                  </a:cubicBezTo>
                  <a:cubicBezTo>
                    <a:pt x="5520" y="3246"/>
                    <a:pt x="5722" y="3271"/>
                    <a:pt x="5923" y="3271"/>
                  </a:cubicBezTo>
                  <a:cubicBezTo>
                    <a:pt x="6411" y="3271"/>
                    <a:pt x="6891" y="3120"/>
                    <a:pt x="7287" y="2824"/>
                  </a:cubicBezTo>
                  <a:cubicBezTo>
                    <a:pt x="7422" y="2725"/>
                    <a:pt x="7557" y="2621"/>
                    <a:pt x="7688" y="2513"/>
                  </a:cubicBezTo>
                  <a:lnTo>
                    <a:pt x="7688" y="2513"/>
                  </a:lnTo>
                  <a:cubicBezTo>
                    <a:pt x="7689" y="2521"/>
                    <a:pt x="7690" y="2530"/>
                    <a:pt x="7692" y="2539"/>
                  </a:cubicBezTo>
                  <a:cubicBezTo>
                    <a:pt x="7775" y="3086"/>
                    <a:pt x="7787" y="3634"/>
                    <a:pt x="7727" y="4194"/>
                  </a:cubicBezTo>
                  <a:cubicBezTo>
                    <a:pt x="7680" y="4765"/>
                    <a:pt x="7525" y="5313"/>
                    <a:pt x="7275" y="5837"/>
                  </a:cubicBezTo>
                  <a:cubicBezTo>
                    <a:pt x="7025" y="6349"/>
                    <a:pt x="6680" y="6801"/>
                    <a:pt x="6239" y="7170"/>
                  </a:cubicBezTo>
                  <a:cubicBezTo>
                    <a:pt x="5811" y="7539"/>
                    <a:pt x="5311" y="7777"/>
                    <a:pt x="4763" y="7896"/>
                  </a:cubicBezTo>
                  <a:cubicBezTo>
                    <a:pt x="4575" y="7931"/>
                    <a:pt x="4385" y="7948"/>
                    <a:pt x="4194" y="7948"/>
                  </a:cubicBezTo>
                  <a:cubicBezTo>
                    <a:pt x="3852" y="7948"/>
                    <a:pt x="3508" y="7892"/>
                    <a:pt x="3179" y="7777"/>
                  </a:cubicBezTo>
                  <a:cubicBezTo>
                    <a:pt x="2778" y="7634"/>
                    <a:pt x="2431" y="7391"/>
                    <a:pt x="2161" y="7083"/>
                  </a:cubicBezTo>
                  <a:lnTo>
                    <a:pt x="2161" y="7083"/>
                  </a:lnTo>
                  <a:cubicBezTo>
                    <a:pt x="2351" y="7021"/>
                    <a:pt x="2533" y="6935"/>
                    <a:pt x="2703" y="6825"/>
                  </a:cubicBezTo>
                  <a:cubicBezTo>
                    <a:pt x="2977" y="6646"/>
                    <a:pt x="3215" y="6420"/>
                    <a:pt x="3406" y="6158"/>
                  </a:cubicBezTo>
                  <a:cubicBezTo>
                    <a:pt x="3608" y="5849"/>
                    <a:pt x="3727" y="5491"/>
                    <a:pt x="3739" y="5122"/>
                  </a:cubicBezTo>
                  <a:cubicBezTo>
                    <a:pt x="3739" y="4932"/>
                    <a:pt x="3703" y="4729"/>
                    <a:pt x="3620" y="4551"/>
                  </a:cubicBezTo>
                  <a:cubicBezTo>
                    <a:pt x="3572" y="4467"/>
                    <a:pt x="3513" y="4372"/>
                    <a:pt x="3441" y="4301"/>
                  </a:cubicBezTo>
                  <a:cubicBezTo>
                    <a:pt x="3382" y="4217"/>
                    <a:pt x="3298" y="4158"/>
                    <a:pt x="3215" y="4098"/>
                  </a:cubicBezTo>
                  <a:cubicBezTo>
                    <a:pt x="3049" y="3988"/>
                    <a:pt x="2843" y="3918"/>
                    <a:pt x="2643" y="3918"/>
                  </a:cubicBezTo>
                  <a:cubicBezTo>
                    <a:pt x="2627" y="3918"/>
                    <a:pt x="2611" y="3919"/>
                    <a:pt x="2596" y="3920"/>
                  </a:cubicBezTo>
                  <a:cubicBezTo>
                    <a:pt x="2489" y="3932"/>
                    <a:pt x="2382" y="3955"/>
                    <a:pt x="2274" y="4003"/>
                  </a:cubicBezTo>
                  <a:cubicBezTo>
                    <a:pt x="2179" y="4063"/>
                    <a:pt x="2084" y="4122"/>
                    <a:pt x="2001" y="4205"/>
                  </a:cubicBezTo>
                  <a:cubicBezTo>
                    <a:pt x="1846" y="4372"/>
                    <a:pt x="1727" y="4575"/>
                    <a:pt x="1643" y="4801"/>
                  </a:cubicBezTo>
                  <a:cubicBezTo>
                    <a:pt x="1572" y="5015"/>
                    <a:pt x="1524" y="5253"/>
                    <a:pt x="1524" y="5491"/>
                  </a:cubicBezTo>
                  <a:cubicBezTo>
                    <a:pt x="1524" y="6083"/>
                    <a:pt x="1733" y="6640"/>
                    <a:pt x="2092" y="7075"/>
                  </a:cubicBezTo>
                  <a:lnTo>
                    <a:pt x="2092" y="7075"/>
                  </a:lnTo>
                  <a:cubicBezTo>
                    <a:pt x="1878" y="7137"/>
                    <a:pt x="1657" y="7168"/>
                    <a:pt x="1435" y="7168"/>
                  </a:cubicBezTo>
                  <a:cubicBezTo>
                    <a:pt x="1361" y="7168"/>
                    <a:pt x="1288" y="7165"/>
                    <a:pt x="1215" y="7158"/>
                  </a:cubicBezTo>
                  <a:cubicBezTo>
                    <a:pt x="893" y="7123"/>
                    <a:pt x="572" y="7027"/>
                    <a:pt x="286" y="6872"/>
                  </a:cubicBezTo>
                  <a:lnTo>
                    <a:pt x="286" y="6872"/>
                  </a:lnTo>
                  <a:cubicBezTo>
                    <a:pt x="572" y="7039"/>
                    <a:pt x="893" y="7134"/>
                    <a:pt x="1215" y="7170"/>
                  </a:cubicBezTo>
                  <a:cubicBezTo>
                    <a:pt x="1309" y="7184"/>
                    <a:pt x="1403" y="7191"/>
                    <a:pt x="1497" y="7191"/>
                  </a:cubicBezTo>
                  <a:cubicBezTo>
                    <a:pt x="1641" y="7191"/>
                    <a:pt x="1785" y="7175"/>
                    <a:pt x="1929" y="7146"/>
                  </a:cubicBezTo>
                  <a:cubicBezTo>
                    <a:pt x="1991" y="7133"/>
                    <a:pt x="2052" y="7117"/>
                    <a:pt x="2112" y="7099"/>
                  </a:cubicBezTo>
                  <a:lnTo>
                    <a:pt x="2112" y="7099"/>
                  </a:lnTo>
                  <a:cubicBezTo>
                    <a:pt x="2387" y="7424"/>
                    <a:pt x="2747" y="7678"/>
                    <a:pt x="3167" y="7825"/>
                  </a:cubicBezTo>
                  <a:cubicBezTo>
                    <a:pt x="3497" y="7940"/>
                    <a:pt x="3847" y="8001"/>
                    <a:pt x="4197" y="8001"/>
                  </a:cubicBezTo>
                  <a:cubicBezTo>
                    <a:pt x="4390" y="8001"/>
                    <a:pt x="4584" y="7982"/>
                    <a:pt x="4775" y="7944"/>
                  </a:cubicBezTo>
                  <a:cubicBezTo>
                    <a:pt x="5322" y="7837"/>
                    <a:pt x="5846" y="7587"/>
                    <a:pt x="6275" y="7218"/>
                  </a:cubicBezTo>
                  <a:cubicBezTo>
                    <a:pt x="6715" y="6849"/>
                    <a:pt x="7073" y="6384"/>
                    <a:pt x="7323" y="5860"/>
                  </a:cubicBezTo>
                  <a:cubicBezTo>
                    <a:pt x="7573" y="5337"/>
                    <a:pt x="7727" y="4777"/>
                    <a:pt x="7787" y="4205"/>
                  </a:cubicBezTo>
                  <a:cubicBezTo>
                    <a:pt x="7847" y="3646"/>
                    <a:pt x="7823" y="3086"/>
                    <a:pt x="7739" y="2527"/>
                  </a:cubicBezTo>
                  <a:cubicBezTo>
                    <a:pt x="7737" y="2510"/>
                    <a:pt x="7734" y="2493"/>
                    <a:pt x="7731" y="2476"/>
                  </a:cubicBezTo>
                  <a:lnTo>
                    <a:pt x="7731" y="2476"/>
                  </a:lnTo>
                  <a:cubicBezTo>
                    <a:pt x="7803" y="2415"/>
                    <a:pt x="7874" y="2352"/>
                    <a:pt x="7942" y="2289"/>
                  </a:cubicBezTo>
                  <a:cubicBezTo>
                    <a:pt x="8132" y="2110"/>
                    <a:pt x="8311" y="1955"/>
                    <a:pt x="8478" y="1824"/>
                  </a:cubicBezTo>
                  <a:cubicBezTo>
                    <a:pt x="8728" y="1610"/>
                    <a:pt x="9013" y="1443"/>
                    <a:pt x="9323" y="1348"/>
                  </a:cubicBezTo>
                  <a:cubicBezTo>
                    <a:pt x="9382" y="1336"/>
                    <a:pt x="9430" y="1324"/>
                    <a:pt x="9466" y="1312"/>
                  </a:cubicBezTo>
                  <a:lnTo>
                    <a:pt x="9573" y="1300"/>
                  </a:lnTo>
                  <a:cubicBezTo>
                    <a:pt x="9632" y="1288"/>
                    <a:pt x="9656" y="1277"/>
                    <a:pt x="9656" y="1277"/>
                  </a:cubicBezTo>
                  <a:lnTo>
                    <a:pt x="9656" y="1277"/>
                  </a:lnTo>
                  <a:lnTo>
                    <a:pt x="9573" y="1288"/>
                  </a:lnTo>
                  <a:lnTo>
                    <a:pt x="9466" y="1300"/>
                  </a:lnTo>
                  <a:cubicBezTo>
                    <a:pt x="9430" y="1300"/>
                    <a:pt x="9382" y="1324"/>
                    <a:pt x="9323" y="1336"/>
                  </a:cubicBezTo>
                  <a:cubicBezTo>
                    <a:pt x="9013" y="1431"/>
                    <a:pt x="8716" y="1586"/>
                    <a:pt x="8466" y="1800"/>
                  </a:cubicBezTo>
                  <a:cubicBezTo>
                    <a:pt x="8299" y="1931"/>
                    <a:pt x="8120" y="2086"/>
                    <a:pt x="7930" y="2265"/>
                  </a:cubicBezTo>
                  <a:cubicBezTo>
                    <a:pt x="7862" y="2325"/>
                    <a:pt x="7794" y="2385"/>
                    <a:pt x="7725" y="2442"/>
                  </a:cubicBezTo>
                  <a:lnTo>
                    <a:pt x="7725" y="2442"/>
                  </a:lnTo>
                  <a:cubicBezTo>
                    <a:pt x="7636" y="1937"/>
                    <a:pt x="7450" y="1455"/>
                    <a:pt x="7168" y="1027"/>
                  </a:cubicBezTo>
                  <a:cubicBezTo>
                    <a:pt x="6870" y="586"/>
                    <a:pt x="6442" y="265"/>
                    <a:pt x="5953" y="86"/>
                  </a:cubicBezTo>
                  <a:cubicBezTo>
                    <a:pt x="5770" y="34"/>
                    <a:pt x="5587" y="0"/>
                    <a:pt x="5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flipH="1">
              <a:off x="5953899" y="1975211"/>
              <a:ext cx="573851" cy="242494"/>
            </a:xfrm>
            <a:custGeom>
              <a:avLst/>
              <a:gdLst/>
              <a:ahLst/>
              <a:cxnLst/>
              <a:rect l="l" t="t" r="r" b="b"/>
              <a:pathLst>
                <a:path w="5263" h="2224" extrusionOk="0">
                  <a:moveTo>
                    <a:pt x="5263" y="435"/>
                  </a:moveTo>
                  <a:cubicBezTo>
                    <a:pt x="5263" y="435"/>
                    <a:pt x="5251" y="447"/>
                    <a:pt x="5239" y="459"/>
                  </a:cubicBezTo>
                  <a:lnTo>
                    <a:pt x="5215" y="495"/>
                  </a:lnTo>
                  <a:lnTo>
                    <a:pt x="5251" y="459"/>
                  </a:lnTo>
                  <a:cubicBezTo>
                    <a:pt x="5251" y="447"/>
                    <a:pt x="5263" y="435"/>
                    <a:pt x="5263" y="435"/>
                  </a:cubicBezTo>
                  <a:close/>
                  <a:moveTo>
                    <a:pt x="1767" y="53"/>
                  </a:moveTo>
                  <a:cubicBezTo>
                    <a:pt x="1856" y="53"/>
                    <a:pt x="1947" y="69"/>
                    <a:pt x="2036" y="102"/>
                  </a:cubicBezTo>
                  <a:cubicBezTo>
                    <a:pt x="2191" y="161"/>
                    <a:pt x="2322" y="280"/>
                    <a:pt x="2417" y="423"/>
                  </a:cubicBezTo>
                  <a:cubicBezTo>
                    <a:pt x="2512" y="554"/>
                    <a:pt x="2560" y="721"/>
                    <a:pt x="2572" y="887"/>
                  </a:cubicBezTo>
                  <a:cubicBezTo>
                    <a:pt x="2584" y="1197"/>
                    <a:pt x="2477" y="1495"/>
                    <a:pt x="2262" y="1721"/>
                  </a:cubicBezTo>
                  <a:cubicBezTo>
                    <a:pt x="2249" y="1735"/>
                    <a:pt x="2235" y="1748"/>
                    <a:pt x="2221" y="1761"/>
                  </a:cubicBezTo>
                  <a:lnTo>
                    <a:pt x="2221" y="1761"/>
                  </a:lnTo>
                  <a:cubicBezTo>
                    <a:pt x="1928" y="1708"/>
                    <a:pt x="1656" y="1585"/>
                    <a:pt x="1429" y="1399"/>
                  </a:cubicBezTo>
                  <a:cubicBezTo>
                    <a:pt x="1286" y="1280"/>
                    <a:pt x="1179" y="1137"/>
                    <a:pt x="1119" y="971"/>
                  </a:cubicBezTo>
                  <a:cubicBezTo>
                    <a:pt x="1048" y="804"/>
                    <a:pt x="1048" y="614"/>
                    <a:pt x="1119" y="447"/>
                  </a:cubicBezTo>
                  <a:cubicBezTo>
                    <a:pt x="1245" y="196"/>
                    <a:pt x="1498" y="53"/>
                    <a:pt x="1767" y="53"/>
                  </a:cubicBezTo>
                  <a:close/>
                  <a:moveTo>
                    <a:pt x="1768" y="0"/>
                  </a:moveTo>
                  <a:cubicBezTo>
                    <a:pt x="1673" y="0"/>
                    <a:pt x="1578" y="18"/>
                    <a:pt x="1489" y="54"/>
                  </a:cubicBezTo>
                  <a:cubicBezTo>
                    <a:pt x="1310" y="114"/>
                    <a:pt x="1155" y="245"/>
                    <a:pt x="1072" y="423"/>
                  </a:cubicBezTo>
                  <a:cubicBezTo>
                    <a:pt x="988" y="602"/>
                    <a:pt x="988" y="816"/>
                    <a:pt x="1060" y="995"/>
                  </a:cubicBezTo>
                  <a:cubicBezTo>
                    <a:pt x="1131" y="1161"/>
                    <a:pt x="1250" y="1316"/>
                    <a:pt x="1393" y="1435"/>
                  </a:cubicBezTo>
                  <a:cubicBezTo>
                    <a:pt x="1524" y="1554"/>
                    <a:pt x="1679" y="1649"/>
                    <a:pt x="1846" y="1709"/>
                  </a:cubicBezTo>
                  <a:cubicBezTo>
                    <a:pt x="1949" y="1749"/>
                    <a:pt x="2058" y="1783"/>
                    <a:pt x="2171" y="1805"/>
                  </a:cubicBezTo>
                  <a:lnTo>
                    <a:pt x="2171" y="1805"/>
                  </a:lnTo>
                  <a:cubicBezTo>
                    <a:pt x="1998" y="1954"/>
                    <a:pt x="1794" y="2065"/>
                    <a:pt x="1572" y="2126"/>
                  </a:cubicBezTo>
                  <a:cubicBezTo>
                    <a:pt x="1393" y="2175"/>
                    <a:pt x="1215" y="2200"/>
                    <a:pt x="1029" y="2200"/>
                  </a:cubicBezTo>
                  <a:cubicBezTo>
                    <a:pt x="992" y="2200"/>
                    <a:pt x="955" y="2199"/>
                    <a:pt x="917" y="2197"/>
                  </a:cubicBezTo>
                  <a:cubicBezTo>
                    <a:pt x="750" y="2185"/>
                    <a:pt x="584" y="2161"/>
                    <a:pt x="417" y="2126"/>
                  </a:cubicBezTo>
                  <a:cubicBezTo>
                    <a:pt x="310" y="2102"/>
                    <a:pt x="215" y="2066"/>
                    <a:pt x="107" y="2030"/>
                  </a:cubicBezTo>
                  <a:lnTo>
                    <a:pt x="36" y="1995"/>
                  </a:lnTo>
                  <a:cubicBezTo>
                    <a:pt x="24" y="1995"/>
                    <a:pt x="12" y="1995"/>
                    <a:pt x="1" y="1983"/>
                  </a:cubicBezTo>
                  <a:lnTo>
                    <a:pt x="1" y="1983"/>
                  </a:lnTo>
                  <a:cubicBezTo>
                    <a:pt x="12" y="1995"/>
                    <a:pt x="24" y="1995"/>
                    <a:pt x="36" y="2007"/>
                  </a:cubicBezTo>
                  <a:cubicBezTo>
                    <a:pt x="48" y="2007"/>
                    <a:pt x="72" y="2019"/>
                    <a:pt x="107" y="2042"/>
                  </a:cubicBezTo>
                  <a:cubicBezTo>
                    <a:pt x="203" y="2078"/>
                    <a:pt x="310" y="2114"/>
                    <a:pt x="405" y="2138"/>
                  </a:cubicBezTo>
                  <a:cubicBezTo>
                    <a:pt x="572" y="2185"/>
                    <a:pt x="738" y="2209"/>
                    <a:pt x="917" y="2221"/>
                  </a:cubicBezTo>
                  <a:cubicBezTo>
                    <a:pt x="956" y="2223"/>
                    <a:pt x="994" y="2224"/>
                    <a:pt x="1033" y="2224"/>
                  </a:cubicBezTo>
                  <a:cubicBezTo>
                    <a:pt x="1217" y="2224"/>
                    <a:pt x="1396" y="2201"/>
                    <a:pt x="1584" y="2161"/>
                  </a:cubicBezTo>
                  <a:cubicBezTo>
                    <a:pt x="1815" y="2098"/>
                    <a:pt x="2037" y="1980"/>
                    <a:pt x="2217" y="1813"/>
                  </a:cubicBezTo>
                  <a:lnTo>
                    <a:pt x="2217" y="1813"/>
                  </a:lnTo>
                  <a:cubicBezTo>
                    <a:pt x="2259" y="1820"/>
                    <a:pt x="2302" y="1825"/>
                    <a:pt x="2346" y="1828"/>
                  </a:cubicBezTo>
                  <a:cubicBezTo>
                    <a:pt x="2455" y="1845"/>
                    <a:pt x="2565" y="1853"/>
                    <a:pt x="2675" y="1853"/>
                  </a:cubicBezTo>
                  <a:cubicBezTo>
                    <a:pt x="2875" y="1853"/>
                    <a:pt x="3075" y="1827"/>
                    <a:pt x="3274" y="1780"/>
                  </a:cubicBezTo>
                  <a:cubicBezTo>
                    <a:pt x="3548" y="1721"/>
                    <a:pt x="3798" y="1614"/>
                    <a:pt x="4036" y="1483"/>
                  </a:cubicBezTo>
                  <a:cubicBezTo>
                    <a:pt x="4382" y="1292"/>
                    <a:pt x="4703" y="1042"/>
                    <a:pt x="4977" y="768"/>
                  </a:cubicBezTo>
                  <a:cubicBezTo>
                    <a:pt x="5072" y="661"/>
                    <a:pt x="5144" y="578"/>
                    <a:pt x="5191" y="530"/>
                  </a:cubicBezTo>
                  <a:lnTo>
                    <a:pt x="5215" y="495"/>
                  </a:lnTo>
                  <a:lnTo>
                    <a:pt x="5191" y="518"/>
                  </a:lnTo>
                  <a:cubicBezTo>
                    <a:pt x="5144" y="578"/>
                    <a:pt x="5072" y="649"/>
                    <a:pt x="4965" y="745"/>
                  </a:cubicBezTo>
                  <a:cubicBezTo>
                    <a:pt x="4691" y="1030"/>
                    <a:pt x="4370" y="1257"/>
                    <a:pt x="4036" y="1459"/>
                  </a:cubicBezTo>
                  <a:cubicBezTo>
                    <a:pt x="3798" y="1578"/>
                    <a:pt x="3536" y="1673"/>
                    <a:pt x="3274" y="1745"/>
                  </a:cubicBezTo>
                  <a:cubicBezTo>
                    <a:pt x="3096" y="1788"/>
                    <a:pt x="2913" y="1809"/>
                    <a:pt x="2728" y="1809"/>
                  </a:cubicBezTo>
                  <a:cubicBezTo>
                    <a:pt x="2605" y="1809"/>
                    <a:pt x="2481" y="1799"/>
                    <a:pt x="2358" y="1780"/>
                  </a:cubicBezTo>
                  <a:cubicBezTo>
                    <a:pt x="2326" y="1777"/>
                    <a:pt x="2295" y="1773"/>
                    <a:pt x="2264" y="1768"/>
                  </a:cubicBezTo>
                  <a:lnTo>
                    <a:pt x="2264" y="1768"/>
                  </a:lnTo>
                  <a:cubicBezTo>
                    <a:pt x="2271" y="1760"/>
                    <a:pt x="2279" y="1753"/>
                    <a:pt x="2286" y="1745"/>
                  </a:cubicBezTo>
                  <a:cubicBezTo>
                    <a:pt x="2512" y="1518"/>
                    <a:pt x="2632" y="1197"/>
                    <a:pt x="2620" y="876"/>
                  </a:cubicBezTo>
                  <a:cubicBezTo>
                    <a:pt x="2608" y="709"/>
                    <a:pt x="2548" y="542"/>
                    <a:pt x="2453" y="399"/>
                  </a:cubicBezTo>
                  <a:cubicBezTo>
                    <a:pt x="2358" y="245"/>
                    <a:pt x="2215" y="125"/>
                    <a:pt x="2048" y="54"/>
                  </a:cubicBezTo>
                  <a:cubicBezTo>
                    <a:pt x="1959" y="18"/>
                    <a:pt x="1864" y="0"/>
                    <a:pt x="17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flipH="1">
              <a:off x="5332073" y="1746569"/>
              <a:ext cx="1199603" cy="1058948"/>
            </a:xfrm>
            <a:custGeom>
              <a:avLst/>
              <a:gdLst/>
              <a:ahLst/>
              <a:cxnLst/>
              <a:rect l="l" t="t" r="r" b="b"/>
              <a:pathLst>
                <a:path w="11002" h="9712" extrusionOk="0">
                  <a:moveTo>
                    <a:pt x="1033" y="1"/>
                  </a:moveTo>
                  <a:cubicBezTo>
                    <a:pt x="911" y="1"/>
                    <a:pt x="789" y="3"/>
                    <a:pt x="667" y="8"/>
                  </a:cubicBezTo>
                  <a:cubicBezTo>
                    <a:pt x="560" y="8"/>
                    <a:pt x="465" y="8"/>
                    <a:pt x="382" y="20"/>
                  </a:cubicBezTo>
                  <a:lnTo>
                    <a:pt x="179" y="32"/>
                  </a:lnTo>
                  <a:lnTo>
                    <a:pt x="48" y="44"/>
                  </a:lnTo>
                  <a:cubicBezTo>
                    <a:pt x="24" y="56"/>
                    <a:pt x="1" y="56"/>
                    <a:pt x="1" y="56"/>
                  </a:cubicBezTo>
                  <a:lnTo>
                    <a:pt x="48" y="56"/>
                  </a:lnTo>
                  <a:lnTo>
                    <a:pt x="179" y="44"/>
                  </a:lnTo>
                  <a:lnTo>
                    <a:pt x="382" y="32"/>
                  </a:lnTo>
                  <a:cubicBezTo>
                    <a:pt x="465" y="32"/>
                    <a:pt x="560" y="20"/>
                    <a:pt x="667" y="20"/>
                  </a:cubicBezTo>
                  <a:cubicBezTo>
                    <a:pt x="742" y="18"/>
                    <a:pt x="816" y="18"/>
                    <a:pt x="891" y="18"/>
                  </a:cubicBezTo>
                  <a:cubicBezTo>
                    <a:pt x="1414" y="18"/>
                    <a:pt x="1944" y="54"/>
                    <a:pt x="2465" y="127"/>
                  </a:cubicBezTo>
                  <a:cubicBezTo>
                    <a:pt x="3334" y="258"/>
                    <a:pt x="4203" y="460"/>
                    <a:pt x="5037" y="770"/>
                  </a:cubicBezTo>
                  <a:cubicBezTo>
                    <a:pt x="5275" y="853"/>
                    <a:pt x="5513" y="948"/>
                    <a:pt x="5751" y="1056"/>
                  </a:cubicBezTo>
                  <a:cubicBezTo>
                    <a:pt x="6001" y="1151"/>
                    <a:pt x="6239" y="1270"/>
                    <a:pt x="6478" y="1389"/>
                  </a:cubicBezTo>
                  <a:cubicBezTo>
                    <a:pt x="6978" y="1663"/>
                    <a:pt x="7454" y="1961"/>
                    <a:pt x="7906" y="2306"/>
                  </a:cubicBezTo>
                  <a:cubicBezTo>
                    <a:pt x="8799" y="3032"/>
                    <a:pt x="9537" y="3877"/>
                    <a:pt x="9990" y="4770"/>
                  </a:cubicBezTo>
                  <a:cubicBezTo>
                    <a:pt x="10204" y="5199"/>
                    <a:pt x="10371" y="5651"/>
                    <a:pt x="10514" y="6104"/>
                  </a:cubicBezTo>
                  <a:cubicBezTo>
                    <a:pt x="10561" y="6318"/>
                    <a:pt x="10621" y="6521"/>
                    <a:pt x="10669" y="6735"/>
                  </a:cubicBezTo>
                  <a:lnTo>
                    <a:pt x="10728" y="7033"/>
                  </a:lnTo>
                  <a:cubicBezTo>
                    <a:pt x="10740" y="7128"/>
                    <a:pt x="10752" y="7223"/>
                    <a:pt x="10776" y="7318"/>
                  </a:cubicBezTo>
                  <a:cubicBezTo>
                    <a:pt x="10895" y="8068"/>
                    <a:pt x="10930" y="8676"/>
                    <a:pt x="10966" y="9104"/>
                  </a:cubicBezTo>
                  <a:cubicBezTo>
                    <a:pt x="10978" y="9307"/>
                    <a:pt x="10990" y="9473"/>
                    <a:pt x="10990" y="9592"/>
                  </a:cubicBezTo>
                  <a:cubicBezTo>
                    <a:pt x="10990" y="9640"/>
                    <a:pt x="11002" y="9688"/>
                    <a:pt x="11002" y="9711"/>
                  </a:cubicBezTo>
                  <a:lnTo>
                    <a:pt x="11002" y="9592"/>
                  </a:lnTo>
                  <a:cubicBezTo>
                    <a:pt x="11002" y="9485"/>
                    <a:pt x="10990" y="9319"/>
                    <a:pt x="10978" y="9104"/>
                  </a:cubicBezTo>
                  <a:cubicBezTo>
                    <a:pt x="10954" y="8676"/>
                    <a:pt x="10919" y="8056"/>
                    <a:pt x="10811" y="7306"/>
                  </a:cubicBezTo>
                  <a:cubicBezTo>
                    <a:pt x="10788" y="7211"/>
                    <a:pt x="10776" y="7116"/>
                    <a:pt x="10764" y="7021"/>
                  </a:cubicBezTo>
                  <a:cubicBezTo>
                    <a:pt x="10740" y="6925"/>
                    <a:pt x="10716" y="6830"/>
                    <a:pt x="10704" y="6723"/>
                  </a:cubicBezTo>
                  <a:cubicBezTo>
                    <a:pt x="10669" y="6521"/>
                    <a:pt x="10597" y="6306"/>
                    <a:pt x="10549" y="6092"/>
                  </a:cubicBezTo>
                  <a:cubicBezTo>
                    <a:pt x="10418" y="5640"/>
                    <a:pt x="10240" y="5187"/>
                    <a:pt x="10037" y="4758"/>
                  </a:cubicBezTo>
                  <a:cubicBezTo>
                    <a:pt x="9585" y="3854"/>
                    <a:pt x="8847" y="2996"/>
                    <a:pt x="7942" y="2270"/>
                  </a:cubicBezTo>
                  <a:cubicBezTo>
                    <a:pt x="7490" y="1925"/>
                    <a:pt x="7013" y="1627"/>
                    <a:pt x="6501" y="1353"/>
                  </a:cubicBezTo>
                  <a:cubicBezTo>
                    <a:pt x="6263" y="1234"/>
                    <a:pt x="6025" y="1127"/>
                    <a:pt x="5775" y="1008"/>
                  </a:cubicBezTo>
                  <a:cubicBezTo>
                    <a:pt x="5537" y="901"/>
                    <a:pt x="5299" y="818"/>
                    <a:pt x="5061" y="722"/>
                  </a:cubicBezTo>
                  <a:cubicBezTo>
                    <a:pt x="4215" y="425"/>
                    <a:pt x="3346" y="222"/>
                    <a:pt x="2465" y="103"/>
                  </a:cubicBezTo>
                  <a:cubicBezTo>
                    <a:pt x="1991" y="37"/>
                    <a:pt x="1510" y="1"/>
                    <a:pt x="10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flipH="1">
              <a:off x="5268424" y="2748252"/>
              <a:ext cx="126044" cy="126044"/>
            </a:xfrm>
            <a:custGeom>
              <a:avLst/>
              <a:gdLst/>
              <a:ahLst/>
              <a:cxnLst/>
              <a:rect l="l" t="t" r="r" b="b"/>
              <a:pathLst>
                <a:path w="1156" h="1156" extrusionOk="0">
                  <a:moveTo>
                    <a:pt x="572" y="1"/>
                  </a:moveTo>
                  <a:cubicBezTo>
                    <a:pt x="250" y="1"/>
                    <a:pt x="0" y="251"/>
                    <a:pt x="0" y="572"/>
                  </a:cubicBezTo>
                  <a:cubicBezTo>
                    <a:pt x="0" y="894"/>
                    <a:pt x="250" y="1155"/>
                    <a:pt x="572" y="1155"/>
                  </a:cubicBezTo>
                  <a:cubicBezTo>
                    <a:pt x="893" y="1155"/>
                    <a:pt x="1155" y="894"/>
                    <a:pt x="1155" y="572"/>
                  </a:cubicBezTo>
                  <a:cubicBezTo>
                    <a:pt x="1155" y="251"/>
                    <a:pt x="893" y="1"/>
                    <a:pt x="57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flipH="1">
              <a:off x="6467998" y="1689000"/>
              <a:ext cx="125935" cy="126044"/>
            </a:xfrm>
            <a:custGeom>
              <a:avLst/>
              <a:gdLst/>
              <a:ahLst/>
              <a:cxnLst/>
              <a:rect l="l" t="t" r="r" b="b"/>
              <a:pathLst>
                <a:path w="1155" h="1156" extrusionOk="0">
                  <a:moveTo>
                    <a:pt x="583" y="0"/>
                  </a:moveTo>
                  <a:cubicBezTo>
                    <a:pt x="262" y="0"/>
                    <a:pt x="0" y="262"/>
                    <a:pt x="0" y="584"/>
                  </a:cubicBezTo>
                  <a:cubicBezTo>
                    <a:pt x="0" y="905"/>
                    <a:pt x="262" y="1155"/>
                    <a:pt x="583" y="1155"/>
                  </a:cubicBezTo>
                  <a:cubicBezTo>
                    <a:pt x="905" y="1155"/>
                    <a:pt x="1155" y="905"/>
                    <a:pt x="1155" y="584"/>
                  </a:cubicBezTo>
                  <a:cubicBezTo>
                    <a:pt x="1155" y="262"/>
                    <a:pt x="905" y="0"/>
                    <a:pt x="583"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flipH="1">
              <a:off x="6495257" y="1716258"/>
              <a:ext cx="74035" cy="72726"/>
            </a:xfrm>
            <a:custGeom>
              <a:avLst/>
              <a:gdLst/>
              <a:ahLst/>
              <a:cxnLst/>
              <a:rect l="l" t="t" r="r" b="b"/>
              <a:pathLst>
                <a:path w="679" h="667" extrusionOk="0">
                  <a:moveTo>
                    <a:pt x="346" y="0"/>
                  </a:moveTo>
                  <a:cubicBezTo>
                    <a:pt x="155" y="0"/>
                    <a:pt x="0" y="143"/>
                    <a:pt x="0" y="334"/>
                  </a:cubicBezTo>
                  <a:cubicBezTo>
                    <a:pt x="0" y="512"/>
                    <a:pt x="155" y="667"/>
                    <a:pt x="346" y="667"/>
                  </a:cubicBezTo>
                  <a:cubicBezTo>
                    <a:pt x="524" y="667"/>
                    <a:pt x="679" y="512"/>
                    <a:pt x="679" y="334"/>
                  </a:cubicBezTo>
                  <a:cubicBezTo>
                    <a:pt x="679" y="143"/>
                    <a:pt x="524" y="0"/>
                    <a:pt x="34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flipH="1">
              <a:off x="5338502" y="2939059"/>
              <a:ext cx="1343747" cy="764771"/>
            </a:xfrm>
            <a:custGeom>
              <a:avLst/>
              <a:gdLst/>
              <a:ahLst/>
              <a:cxnLst/>
              <a:rect l="l" t="t" r="r" b="b"/>
              <a:pathLst>
                <a:path w="12324" h="7014" extrusionOk="0">
                  <a:moveTo>
                    <a:pt x="12323" y="1"/>
                  </a:moveTo>
                  <a:lnTo>
                    <a:pt x="12288" y="120"/>
                  </a:lnTo>
                  <a:cubicBezTo>
                    <a:pt x="12276" y="167"/>
                    <a:pt x="12252" y="239"/>
                    <a:pt x="12240" y="310"/>
                  </a:cubicBezTo>
                  <a:cubicBezTo>
                    <a:pt x="12216" y="382"/>
                    <a:pt x="12192" y="465"/>
                    <a:pt x="12157" y="560"/>
                  </a:cubicBezTo>
                  <a:cubicBezTo>
                    <a:pt x="12133" y="656"/>
                    <a:pt x="12109" y="763"/>
                    <a:pt x="12061" y="882"/>
                  </a:cubicBezTo>
                  <a:cubicBezTo>
                    <a:pt x="12014" y="1001"/>
                    <a:pt x="11966" y="1120"/>
                    <a:pt x="11919" y="1251"/>
                  </a:cubicBezTo>
                  <a:cubicBezTo>
                    <a:pt x="11871" y="1382"/>
                    <a:pt x="11811" y="1513"/>
                    <a:pt x="11740" y="1668"/>
                  </a:cubicBezTo>
                  <a:cubicBezTo>
                    <a:pt x="11680" y="1811"/>
                    <a:pt x="11597" y="1965"/>
                    <a:pt x="11526" y="2120"/>
                  </a:cubicBezTo>
                  <a:cubicBezTo>
                    <a:pt x="11442" y="2287"/>
                    <a:pt x="11347" y="2442"/>
                    <a:pt x="11252" y="2608"/>
                  </a:cubicBezTo>
                  <a:cubicBezTo>
                    <a:pt x="11204" y="2704"/>
                    <a:pt x="11145" y="2775"/>
                    <a:pt x="11085" y="2858"/>
                  </a:cubicBezTo>
                  <a:cubicBezTo>
                    <a:pt x="11037" y="2954"/>
                    <a:pt x="10978" y="3037"/>
                    <a:pt x="10918" y="3120"/>
                  </a:cubicBezTo>
                  <a:lnTo>
                    <a:pt x="10728" y="3382"/>
                  </a:lnTo>
                  <a:cubicBezTo>
                    <a:pt x="10692" y="3418"/>
                    <a:pt x="10668" y="3466"/>
                    <a:pt x="10633" y="3513"/>
                  </a:cubicBezTo>
                  <a:lnTo>
                    <a:pt x="10526" y="3644"/>
                  </a:lnTo>
                  <a:cubicBezTo>
                    <a:pt x="10454" y="3727"/>
                    <a:pt x="10383" y="3811"/>
                    <a:pt x="10311" y="3906"/>
                  </a:cubicBezTo>
                  <a:lnTo>
                    <a:pt x="10073" y="4156"/>
                  </a:lnTo>
                  <a:cubicBezTo>
                    <a:pt x="10002" y="4251"/>
                    <a:pt x="9906" y="4335"/>
                    <a:pt x="9823" y="4418"/>
                  </a:cubicBezTo>
                  <a:cubicBezTo>
                    <a:pt x="9740" y="4501"/>
                    <a:pt x="9644" y="4585"/>
                    <a:pt x="9561" y="4668"/>
                  </a:cubicBezTo>
                  <a:cubicBezTo>
                    <a:pt x="9466" y="4751"/>
                    <a:pt x="9371" y="4835"/>
                    <a:pt x="9275" y="4918"/>
                  </a:cubicBezTo>
                  <a:lnTo>
                    <a:pt x="8978" y="5156"/>
                  </a:lnTo>
                  <a:cubicBezTo>
                    <a:pt x="8144" y="5799"/>
                    <a:pt x="7192" y="6287"/>
                    <a:pt x="6168" y="6585"/>
                  </a:cubicBezTo>
                  <a:lnTo>
                    <a:pt x="5811" y="6692"/>
                  </a:lnTo>
                  <a:lnTo>
                    <a:pt x="5442" y="6775"/>
                  </a:lnTo>
                  <a:cubicBezTo>
                    <a:pt x="5322" y="6811"/>
                    <a:pt x="5203" y="6823"/>
                    <a:pt x="5084" y="6847"/>
                  </a:cubicBezTo>
                  <a:cubicBezTo>
                    <a:pt x="4965" y="6859"/>
                    <a:pt x="4846" y="6883"/>
                    <a:pt x="4727" y="6895"/>
                  </a:cubicBezTo>
                  <a:lnTo>
                    <a:pt x="4382" y="6942"/>
                  </a:lnTo>
                  <a:cubicBezTo>
                    <a:pt x="4263" y="6942"/>
                    <a:pt x="4156" y="6954"/>
                    <a:pt x="4037" y="6954"/>
                  </a:cubicBezTo>
                  <a:lnTo>
                    <a:pt x="3870" y="6966"/>
                  </a:lnTo>
                  <a:lnTo>
                    <a:pt x="3394" y="6966"/>
                  </a:lnTo>
                  <a:cubicBezTo>
                    <a:pt x="3287" y="6966"/>
                    <a:pt x="3179" y="6966"/>
                    <a:pt x="3084" y="6954"/>
                  </a:cubicBezTo>
                  <a:cubicBezTo>
                    <a:pt x="2977" y="6954"/>
                    <a:pt x="2882" y="6954"/>
                    <a:pt x="2786" y="6942"/>
                  </a:cubicBezTo>
                  <a:cubicBezTo>
                    <a:pt x="2596" y="6918"/>
                    <a:pt x="2405" y="6906"/>
                    <a:pt x="2227" y="6871"/>
                  </a:cubicBezTo>
                  <a:cubicBezTo>
                    <a:pt x="2048" y="6847"/>
                    <a:pt x="1882" y="6823"/>
                    <a:pt x="1727" y="6787"/>
                  </a:cubicBezTo>
                  <a:cubicBezTo>
                    <a:pt x="1572" y="6752"/>
                    <a:pt x="1417" y="6728"/>
                    <a:pt x="1286" y="6692"/>
                  </a:cubicBezTo>
                  <a:cubicBezTo>
                    <a:pt x="1143" y="6656"/>
                    <a:pt x="1024" y="6621"/>
                    <a:pt x="905" y="6585"/>
                  </a:cubicBezTo>
                  <a:lnTo>
                    <a:pt x="584" y="6478"/>
                  </a:lnTo>
                  <a:cubicBezTo>
                    <a:pt x="489" y="6454"/>
                    <a:pt x="405" y="6418"/>
                    <a:pt x="334" y="6394"/>
                  </a:cubicBezTo>
                  <a:lnTo>
                    <a:pt x="155" y="6323"/>
                  </a:lnTo>
                  <a:lnTo>
                    <a:pt x="48" y="6275"/>
                  </a:lnTo>
                  <a:cubicBezTo>
                    <a:pt x="36" y="6275"/>
                    <a:pt x="24" y="6275"/>
                    <a:pt x="0" y="6263"/>
                  </a:cubicBezTo>
                  <a:lnTo>
                    <a:pt x="0" y="6263"/>
                  </a:lnTo>
                  <a:lnTo>
                    <a:pt x="48" y="6287"/>
                  </a:lnTo>
                  <a:lnTo>
                    <a:pt x="155" y="6335"/>
                  </a:lnTo>
                  <a:lnTo>
                    <a:pt x="334" y="6406"/>
                  </a:lnTo>
                  <a:cubicBezTo>
                    <a:pt x="405" y="6442"/>
                    <a:pt x="489" y="6466"/>
                    <a:pt x="584" y="6502"/>
                  </a:cubicBezTo>
                  <a:lnTo>
                    <a:pt x="893" y="6609"/>
                  </a:lnTo>
                  <a:cubicBezTo>
                    <a:pt x="1012" y="6644"/>
                    <a:pt x="1143" y="6680"/>
                    <a:pt x="1274" y="6716"/>
                  </a:cubicBezTo>
                  <a:cubicBezTo>
                    <a:pt x="1417" y="6764"/>
                    <a:pt x="1560" y="6787"/>
                    <a:pt x="1727" y="6823"/>
                  </a:cubicBezTo>
                  <a:cubicBezTo>
                    <a:pt x="1882" y="6859"/>
                    <a:pt x="2048" y="6883"/>
                    <a:pt x="2227" y="6906"/>
                  </a:cubicBezTo>
                  <a:cubicBezTo>
                    <a:pt x="2405" y="6942"/>
                    <a:pt x="2596" y="6954"/>
                    <a:pt x="2786" y="6978"/>
                  </a:cubicBezTo>
                  <a:cubicBezTo>
                    <a:pt x="2882" y="6990"/>
                    <a:pt x="2977" y="6990"/>
                    <a:pt x="3084" y="7002"/>
                  </a:cubicBezTo>
                  <a:cubicBezTo>
                    <a:pt x="3179" y="7002"/>
                    <a:pt x="3287" y="7014"/>
                    <a:pt x="3394" y="7014"/>
                  </a:cubicBezTo>
                  <a:lnTo>
                    <a:pt x="3882" y="7014"/>
                  </a:lnTo>
                  <a:lnTo>
                    <a:pt x="4049" y="7002"/>
                  </a:lnTo>
                  <a:cubicBezTo>
                    <a:pt x="4156" y="6990"/>
                    <a:pt x="4275" y="6990"/>
                    <a:pt x="4382" y="6978"/>
                  </a:cubicBezTo>
                  <a:lnTo>
                    <a:pt x="4727" y="6942"/>
                  </a:lnTo>
                  <a:cubicBezTo>
                    <a:pt x="4846" y="6930"/>
                    <a:pt x="4965" y="6906"/>
                    <a:pt x="5084" y="6895"/>
                  </a:cubicBezTo>
                  <a:cubicBezTo>
                    <a:pt x="5203" y="6871"/>
                    <a:pt x="5334" y="6847"/>
                    <a:pt x="5453" y="6823"/>
                  </a:cubicBezTo>
                  <a:lnTo>
                    <a:pt x="5823" y="6740"/>
                  </a:lnTo>
                  <a:lnTo>
                    <a:pt x="6192" y="6633"/>
                  </a:lnTo>
                  <a:cubicBezTo>
                    <a:pt x="7216" y="6335"/>
                    <a:pt x="8168" y="5847"/>
                    <a:pt x="9013" y="5192"/>
                  </a:cubicBezTo>
                  <a:lnTo>
                    <a:pt x="9311" y="4954"/>
                  </a:lnTo>
                  <a:lnTo>
                    <a:pt x="9597" y="4704"/>
                  </a:lnTo>
                  <a:cubicBezTo>
                    <a:pt x="9692" y="4620"/>
                    <a:pt x="9775" y="4537"/>
                    <a:pt x="9859" y="4454"/>
                  </a:cubicBezTo>
                  <a:cubicBezTo>
                    <a:pt x="9942" y="4358"/>
                    <a:pt x="10037" y="4287"/>
                    <a:pt x="10109" y="4192"/>
                  </a:cubicBezTo>
                  <a:lnTo>
                    <a:pt x="10347" y="3930"/>
                  </a:lnTo>
                  <a:cubicBezTo>
                    <a:pt x="10418" y="3847"/>
                    <a:pt x="10490" y="3751"/>
                    <a:pt x="10561" y="3668"/>
                  </a:cubicBezTo>
                  <a:lnTo>
                    <a:pt x="10668" y="3537"/>
                  </a:lnTo>
                  <a:cubicBezTo>
                    <a:pt x="10704" y="3489"/>
                    <a:pt x="10728" y="3454"/>
                    <a:pt x="10764" y="3406"/>
                  </a:cubicBezTo>
                  <a:lnTo>
                    <a:pt x="10954" y="3144"/>
                  </a:lnTo>
                  <a:cubicBezTo>
                    <a:pt x="11014" y="3061"/>
                    <a:pt x="11073" y="2965"/>
                    <a:pt x="11121" y="2882"/>
                  </a:cubicBezTo>
                  <a:cubicBezTo>
                    <a:pt x="11180" y="2799"/>
                    <a:pt x="11240" y="2715"/>
                    <a:pt x="11276" y="2632"/>
                  </a:cubicBezTo>
                  <a:cubicBezTo>
                    <a:pt x="11371" y="2465"/>
                    <a:pt x="11478" y="2299"/>
                    <a:pt x="11549" y="2144"/>
                  </a:cubicBezTo>
                  <a:cubicBezTo>
                    <a:pt x="11633" y="1977"/>
                    <a:pt x="11716" y="1834"/>
                    <a:pt x="11776" y="1680"/>
                  </a:cubicBezTo>
                  <a:cubicBezTo>
                    <a:pt x="11835" y="1537"/>
                    <a:pt x="11895" y="1394"/>
                    <a:pt x="11954" y="1263"/>
                  </a:cubicBezTo>
                  <a:cubicBezTo>
                    <a:pt x="12002" y="1132"/>
                    <a:pt x="12050" y="1001"/>
                    <a:pt x="12085" y="882"/>
                  </a:cubicBezTo>
                  <a:cubicBezTo>
                    <a:pt x="12121" y="775"/>
                    <a:pt x="12145" y="668"/>
                    <a:pt x="12180" y="572"/>
                  </a:cubicBezTo>
                  <a:cubicBezTo>
                    <a:pt x="12216" y="477"/>
                    <a:pt x="12228" y="382"/>
                    <a:pt x="12252" y="310"/>
                  </a:cubicBezTo>
                  <a:cubicBezTo>
                    <a:pt x="12264" y="239"/>
                    <a:pt x="12288" y="167"/>
                    <a:pt x="12300" y="120"/>
                  </a:cubicBezTo>
                  <a:lnTo>
                    <a:pt x="123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flipH="1">
              <a:off x="6513337" y="2521028"/>
              <a:ext cx="875115" cy="869990"/>
            </a:xfrm>
            <a:custGeom>
              <a:avLst/>
              <a:gdLst/>
              <a:ahLst/>
              <a:cxnLst/>
              <a:rect l="l" t="t" r="r" b="b"/>
              <a:pathLst>
                <a:path w="8026" h="7979" extrusionOk="0">
                  <a:moveTo>
                    <a:pt x="560" y="1"/>
                  </a:moveTo>
                  <a:lnTo>
                    <a:pt x="560" y="1"/>
                  </a:lnTo>
                  <a:cubicBezTo>
                    <a:pt x="179" y="2239"/>
                    <a:pt x="0" y="4549"/>
                    <a:pt x="1501" y="6264"/>
                  </a:cubicBezTo>
                  <a:cubicBezTo>
                    <a:pt x="2013" y="6847"/>
                    <a:pt x="3084" y="7645"/>
                    <a:pt x="3858" y="7978"/>
                  </a:cubicBezTo>
                  <a:lnTo>
                    <a:pt x="8025" y="1275"/>
                  </a:lnTo>
                  <a:lnTo>
                    <a:pt x="560"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flipH="1">
              <a:off x="6621170" y="2504237"/>
              <a:ext cx="871190" cy="843931"/>
            </a:xfrm>
            <a:custGeom>
              <a:avLst/>
              <a:gdLst/>
              <a:ahLst/>
              <a:cxnLst/>
              <a:rect l="l" t="t" r="r" b="b"/>
              <a:pathLst>
                <a:path w="7990" h="7740" extrusionOk="0">
                  <a:moveTo>
                    <a:pt x="525" y="0"/>
                  </a:moveTo>
                  <a:lnTo>
                    <a:pt x="525" y="0"/>
                  </a:lnTo>
                  <a:cubicBezTo>
                    <a:pt x="1" y="3060"/>
                    <a:pt x="1406" y="6132"/>
                    <a:pt x="4073" y="7739"/>
                  </a:cubicBezTo>
                  <a:lnTo>
                    <a:pt x="7990" y="1262"/>
                  </a:lnTo>
                  <a:lnTo>
                    <a:pt x="525"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flipH="1">
              <a:off x="7046956" y="3076331"/>
              <a:ext cx="268771" cy="250999"/>
            </a:xfrm>
            <a:custGeom>
              <a:avLst/>
              <a:gdLst/>
              <a:ahLst/>
              <a:cxnLst/>
              <a:rect l="l" t="t" r="r" b="b"/>
              <a:pathLst>
                <a:path w="2465" h="2302" extrusionOk="0">
                  <a:moveTo>
                    <a:pt x="11" y="85"/>
                  </a:moveTo>
                  <a:lnTo>
                    <a:pt x="11" y="85"/>
                  </a:lnTo>
                  <a:cubicBezTo>
                    <a:pt x="8" y="86"/>
                    <a:pt x="4" y="87"/>
                    <a:pt x="0" y="87"/>
                  </a:cubicBezTo>
                  <a:cubicBezTo>
                    <a:pt x="0" y="87"/>
                    <a:pt x="4" y="87"/>
                    <a:pt x="11" y="85"/>
                  </a:cubicBezTo>
                  <a:close/>
                  <a:moveTo>
                    <a:pt x="493" y="1"/>
                  </a:moveTo>
                  <a:cubicBezTo>
                    <a:pt x="377" y="1"/>
                    <a:pt x="262" y="20"/>
                    <a:pt x="155" y="40"/>
                  </a:cubicBezTo>
                  <a:cubicBezTo>
                    <a:pt x="119" y="51"/>
                    <a:pt x="72" y="63"/>
                    <a:pt x="36" y="75"/>
                  </a:cubicBezTo>
                  <a:cubicBezTo>
                    <a:pt x="25" y="81"/>
                    <a:pt x="17" y="83"/>
                    <a:pt x="11" y="85"/>
                  </a:cubicBezTo>
                  <a:lnTo>
                    <a:pt x="11" y="85"/>
                  </a:lnTo>
                  <a:cubicBezTo>
                    <a:pt x="164" y="57"/>
                    <a:pt x="317" y="36"/>
                    <a:pt x="470" y="36"/>
                  </a:cubicBezTo>
                  <a:cubicBezTo>
                    <a:pt x="504" y="36"/>
                    <a:pt x="538" y="37"/>
                    <a:pt x="572" y="40"/>
                  </a:cubicBezTo>
                  <a:cubicBezTo>
                    <a:pt x="774" y="40"/>
                    <a:pt x="976" y="87"/>
                    <a:pt x="1167" y="147"/>
                  </a:cubicBezTo>
                  <a:cubicBezTo>
                    <a:pt x="1643" y="325"/>
                    <a:pt x="2036" y="671"/>
                    <a:pt x="2239" y="1135"/>
                  </a:cubicBezTo>
                  <a:cubicBezTo>
                    <a:pt x="2322" y="1325"/>
                    <a:pt x="2381" y="1528"/>
                    <a:pt x="2405" y="1730"/>
                  </a:cubicBezTo>
                  <a:cubicBezTo>
                    <a:pt x="2429" y="1921"/>
                    <a:pt x="2429" y="2111"/>
                    <a:pt x="2405" y="2302"/>
                  </a:cubicBezTo>
                  <a:cubicBezTo>
                    <a:pt x="2405" y="2302"/>
                    <a:pt x="2417" y="2290"/>
                    <a:pt x="2417" y="2266"/>
                  </a:cubicBezTo>
                  <a:cubicBezTo>
                    <a:pt x="2429" y="2230"/>
                    <a:pt x="2441" y="2195"/>
                    <a:pt x="2441" y="2147"/>
                  </a:cubicBezTo>
                  <a:cubicBezTo>
                    <a:pt x="2465" y="2004"/>
                    <a:pt x="2465" y="1873"/>
                    <a:pt x="2453" y="1730"/>
                  </a:cubicBezTo>
                  <a:cubicBezTo>
                    <a:pt x="2405" y="1254"/>
                    <a:pt x="2191" y="825"/>
                    <a:pt x="1846" y="492"/>
                  </a:cubicBezTo>
                  <a:cubicBezTo>
                    <a:pt x="1488" y="182"/>
                    <a:pt x="1036" y="4"/>
                    <a:pt x="572" y="4"/>
                  </a:cubicBezTo>
                  <a:cubicBezTo>
                    <a:pt x="545" y="2"/>
                    <a:pt x="519" y="1"/>
                    <a:pt x="4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flipH="1">
              <a:off x="7261098" y="2530187"/>
              <a:ext cx="154612" cy="468741"/>
            </a:xfrm>
            <a:custGeom>
              <a:avLst/>
              <a:gdLst/>
              <a:ahLst/>
              <a:cxnLst/>
              <a:rect l="l" t="t" r="r" b="b"/>
              <a:pathLst>
                <a:path w="1418" h="4299" extrusionOk="0">
                  <a:moveTo>
                    <a:pt x="365" y="1582"/>
                  </a:moveTo>
                  <a:cubicBezTo>
                    <a:pt x="395" y="1582"/>
                    <a:pt x="424" y="1586"/>
                    <a:pt x="453" y="1596"/>
                  </a:cubicBezTo>
                  <a:cubicBezTo>
                    <a:pt x="579" y="1616"/>
                    <a:pt x="702" y="1666"/>
                    <a:pt x="811" y="1737"/>
                  </a:cubicBezTo>
                  <a:lnTo>
                    <a:pt x="811" y="1737"/>
                  </a:lnTo>
                  <a:cubicBezTo>
                    <a:pt x="762" y="1807"/>
                    <a:pt x="706" y="1872"/>
                    <a:pt x="643" y="1929"/>
                  </a:cubicBezTo>
                  <a:cubicBezTo>
                    <a:pt x="572" y="2001"/>
                    <a:pt x="477" y="2048"/>
                    <a:pt x="369" y="2060"/>
                  </a:cubicBezTo>
                  <a:cubicBezTo>
                    <a:pt x="356" y="2062"/>
                    <a:pt x="343" y="2062"/>
                    <a:pt x="329" y="2062"/>
                  </a:cubicBezTo>
                  <a:cubicBezTo>
                    <a:pt x="236" y="2062"/>
                    <a:pt x="148" y="2026"/>
                    <a:pt x="96" y="1953"/>
                  </a:cubicBezTo>
                  <a:cubicBezTo>
                    <a:pt x="60" y="1905"/>
                    <a:pt x="48" y="1858"/>
                    <a:pt x="60" y="1798"/>
                  </a:cubicBezTo>
                  <a:cubicBezTo>
                    <a:pt x="72" y="1751"/>
                    <a:pt x="96" y="1703"/>
                    <a:pt x="143" y="1667"/>
                  </a:cubicBezTo>
                  <a:cubicBezTo>
                    <a:pt x="204" y="1615"/>
                    <a:pt x="284" y="1582"/>
                    <a:pt x="365" y="1582"/>
                  </a:cubicBezTo>
                  <a:close/>
                  <a:moveTo>
                    <a:pt x="667" y="0"/>
                  </a:moveTo>
                  <a:cubicBezTo>
                    <a:pt x="667" y="12"/>
                    <a:pt x="739" y="72"/>
                    <a:pt x="846" y="227"/>
                  </a:cubicBezTo>
                  <a:cubicBezTo>
                    <a:pt x="977" y="441"/>
                    <a:pt x="1048" y="691"/>
                    <a:pt x="1048" y="941"/>
                  </a:cubicBezTo>
                  <a:cubicBezTo>
                    <a:pt x="1048" y="1108"/>
                    <a:pt x="1024" y="1286"/>
                    <a:pt x="965" y="1441"/>
                  </a:cubicBezTo>
                  <a:cubicBezTo>
                    <a:pt x="931" y="1531"/>
                    <a:pt x="890" y="1615"/>
                    <a:pt x="840" y="1693"/>
                  </a:cubicBezTo>
                  <a:lnTo>
                    <a:pt x="840" y="1693"/>
                  </a:lnTo>
                  <a:cubicBezTo>
                    <a:pt x="727" y="1617"/>
                    <a:pt x="600" y="1563"/>
                    <a:pt x="465" y="1536"/>
                  </a:cubicBezTo>
                  <a:cubicBezTo>
                    <a:pt x="433" y="1530"/>
                    <a:pt x="401" y="1527"/>
                    <a:pt x="370" y="1527"/>
                  </a:cubicBezTo>
                  <a:cubicBezTo>
                    <a:pt x="272" y="1527"/>
                    <a:pt x="177" y="1556"/>
                    <a:pt x="96" y="1620"/>
                  </a:cubicBezTo>
                  <a:cubicBezTo>
                    <a:pt x="48" y="1667"/>
                    <a:pt x="24" y="1727"/>
                    <a:pt x="0" y="1786"/>
                  </a:cubicBezTo>
                  <a:cubicBezTo>
                    <a:pt x="0" y="1858"/>
                    <a:pt x="12" y="1917"/>
                    <a:pt x="48" y="1977"/>
                  </a:cubicBezTo>
                  <a:cubicBezTo>
                    <a:pt x="123" y="2062"/>
                    <a:pt x="227" y="2110"/>
                    <a:pt x="333" y="2110"/>
                  </a:cubicBezTo>
                  <a:cubicBezTo>
                    <a:pt x="345" y="2110"/>
                    <a:pt x="357" y="2109"/>
                    <a:pt x="369" y="2108"/>
                  </a:cubicBezTo>
                  <a:cubicBezTo>
                    <a:pt x="489" y="2084"/>
                    <a:pt x="584" y="2036"/>
                    <a:pt x="667" y="1953"/>
                  </a:cubicBezTo>
                  <a:cubicBezTo>
                    <a:pt x="734" y="1896"/>
                    <a:pt x="792" y="1830"/>
                    <a:pt x="843" y="1759"/>
                  </a:cubicBezTo>
                  <a:lnTo>
                    <a:pt x="843" y="1759"/>
                  </a:lnTo>
                  <a:cubicBezTo>
                    <a:pt x="915" y="1810"/>
                    <a:pt x="981" y="1872"/>
                    <a:pt x="1036" y="1941"/>
                  </a:cubicBezTo>
                  <a:cubicBezTo>
                    <a:pt x="1179" y="2096"/>
                    <a:pt x="1274" y="2298"/>
                    <a:pt x="1322" y="2513"/>
                  </a:cubicBezTo>
                  <a:cubicBezTo>
                    <a:pt x="1370" y="2703"/>
                    <a:pt x="1370" y="2905"/>
                    <a:pt x="1322" y="3096"/>
                  </a:cubicBezTo>
                  <a:cubicBezTo>
                    <a:pt x="1286" y="3263"/>
                    <a:pt x="1227" y="3417"/>
                    <a:pt x="1131" y="3572"/>
                  </a:cubicBezTo>
                  <a:cubicBezTo>
                    <a:pt x="1000" y="3787"/>
                    <a:pt x="846" y="3977"/>
                    <a:pt x="643" y="4132"/>
                  </a:cubicBezTo>
                  <a:cubicBezTo>
                    <a:pt x="572" y="4191"/>
                    <a:pt x="524" y="4227"/>
                    <a:pt x="477" y="4251"/>
                  </a:cubicBezTo>
                  <a:cubicBezTo>
                    <a:pt x="465" y="4275"/>
                    <a:pt x="441" y="4286"/>
                    <a:pt x="429" y="4298"/>
                  </a:cubicBezTo>
                  <a:lnTo>
                    <a:pt x="429" y="4298"/>
                  </a:lnTo>
                  <a:cubicBezTo>
                    <a:pt x="441" y="4286"/>
                    <a:pt x="465" y="4275"/>
                    <a:pt x="489" y="4263"/>
                  </a:cubicBezTo>
                  <a:cubicBezTo>
                    <a:pt x="548" y="4227"/>
                    <a:pt x="608" y="4191"/>
                    <a:pt x="655" y="4144"/>
                  </a:cubicBezTo>
                  <a:cubicBezTo>
                    <a:pt x="858" y="4001"/>
                    <a:pt x="1036" y="3810"/>
                    <a:pt x="1167" y="3584"/>
                  </a:cubicBezTo>
                  <a:cubicBezTo>
                    <a:pt x="1262" y="3441"/>
                    <a:pt x="1322" y="3275"/>
                    <a:pt x="1370" y="3096"/>
                  </a:cubicBezTo>
                  <a:cubicBezTo>
                    <a:pt x="1417" y="2905"/>
                    <a:pt x="1417" y="2691"/>
                    <a:pt x="1370" y="2501"/>
                  </a:cubicBezTo>
                  <a:cubicBezTo>
                    <a:pt x="1322" y="2274"/>
                    <a:pt x="1215" y="2072"/>
                    <a:pt x="1072" y="1905"/>
                  </a:cubicBezTo>
                  <a:cubicBezTo>
                    <a:pt x="1013" y="1833"/>
                    <a:pt x="946" y="1769"/>
                    <a:pt x="872" y="1715"/>
                  </a:cubicBezTo>
                  <a:lnTo>
                    <a:pt x="872" y="1715"/>
                  </a:lnTo>
                  <a:cubicBezTo>
                    <a:pt x="924" y="1633"/>
                    <a:pt x="966" y="1544"/>
                    <a:pt x="1000" y="1453"/>
                  </a:cubicBezTo>
                  <a:cubicBezTo>
                    <a:pt x="1060" y="1286"/>
                    <a:pt x="1084" y="1108"/>
                    <a:pt x="1084" y="929"/>
                  </a:cubicBezTo>
                  <a:cubicBezTo>
                    <a:pt x="1072" y="679"/>
                    <a:pt x="989" y="429"/>
                    <a:pt x="858" y="215"/>
                  </a:cubicBezTo>
                  <a:cubicBezTo>
                    <a:pt x="822" y="155"/>
                    <a:pt x="774" y="96"/>
                    <a:pt x="727" y="48"/>
                  </a:cubicBezTo>
                  <a:cubicBezTo>
                    <a:pt x="715" y="36"/>
                    <a:pt x="691" y="12"/>
                    <a:pt x="6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flipH="1">
              <a:off x="6870434" y="2573037"/>
              <a:ext cx="199970" cy="506359"/>
            </a:xfrm>
            <a:custGeom>
              <a:avLst/>
              <a:gdLst/>
              <a:ahLst/>
              <a:cxnLst/>
              <a:rect l="l" t="t" r="r" b="b"/>
              <a:pathLst>
                <a:path w="1834" h="4644" extrusionOk="0">
                  <a:moveTo>
                    <a:pt x="810" y="0"/>
                  </a:moveTo>
                  <a:lnTo>
                    <a:pt x="810" y="0"/>
                  </a:lnTo>
                  <a:cubicBezTo>
                    <a:pt x="803" y="4"/>
                    <a:pt x="797" y="8"/>
                    <a:pt x="790" y="12"/>
                  </a:cubicBezTo>
                  <a:lnTo>
                    <a:pt x="790" y="12"/>
                  </a:lnTo>
                  <a:cubicBezTo>
                    <a:pt x="798" y="12"/>
                    <a:pt x="800" y="11"/>
                    <a:pt x="810" y="0"/>
                  </a:cubicBezTo>
                  <a:close/>
                  <a:moveTo>
                    <a:pt x="1097" y="1725"/>
                  </a:moveTo>
                  <a:cubicBezTo>
                    <a:pt x="1112" y="1725"/>
                    <a:pt x="1128" y="1725"/>
                    <a:pt x="1143" y="1727"/>
                  </a:cubicBezTo>
                  <a:cubicBezTo>
                    <a:pt x="1489" y="1762"/>
                    <a:pt x="1751" y="2036"/>
                    <a:pt x="1774" y="2370"/>
                  </a:cubicBezTo>
                  <a:cubicBezTo>
                    <a:pt x="1786" y="2453"/>
                    <a:pt x="1763" y="2536"/>
                    <a:pt x="1739" y="2620"/>
                  </a:cubicBezTo>
                  <a:cubicBezTo>
                    <a:pt x="1703" y="2691"/>
                    <a:pt x="1667" y="2762"/>
                    <a:pt x="1608" y="2822"/>
                  </a:cubicBezTo>
                  <a:cubicBezTo>
                    <a:pt x="1501" y="2941"/>
                    <a:pt x="1346" y="3024"/>
                    <a:pt x="1191" y="3060"/>
                  </a:cubicBezTo>
                  <a:cubicBezTo>
                    <a:pt x="1135" y="3073"/>
                    <a:pt x="1080" y="3080"/>
                    <a:pt x="1025" y="3080"/>
                  </a:cubicBezTo>
                  <a:cubicBezTo>
                    <a:pt x="927" y="3080"/>
                    <a:pt x="830" y="3058"/>
                    <a:pt x="739" y="3013"/>
                  </a:cubicBezTo>
                  <a:cubicBezTo>
                    <a:pt x="596" y="2941"/>
                    <a:pt x="489" y="2846"/>
                    <a:pt x="393" y="2715"/>
                  </a:cubicBezTo>
                  <a:cubicBezTo>
                    <a:pt x="373" y="2684"/>
                    <a:pt x="354" y="2653"/>
                    <a:pt x="336" y="2621"/>
                  </a:cubicBezTo>
                  <a:lnTo>
                    <a:pt x="336" y="2621"/>
                  </a:lnTo>
                  <a:cubicBezTo>
                    <a:pt x="349" y="2486"/>
                    <a:pt x="384" y="2351"/>
                    <a:pt x="441" y="2227"/>
                  </a:cubicBezTo>
                  <a:cubicBezTo>
                    <a:pt x="500" y="2084"/>
                    <a:pt x="596" y="1965"/>
                    <a:pt x="715" y="1870"/>
                  </a:cubicBezTo>
                  <a:cubicBezTo>
                    <a:pt x="822" y="1773"/>
                    <a:pt x="958" y="1725"/>
                    <a:pt x="1097" y="1725"/>
                  </a:cubicBezTo>
                  <a:close/>
                  <a:moveTo>
                    <a:pt x="790" y="12"/>
                  </a:moveTo>
                  <a:cubicBezTo>
                    <a:pt x="789" y="12"/>
                    <a:pt x="788" y="12"/>
                    <a:pt x="786" y="12"/>
                  </a:cubicBezTo>
                  <a:cubicBezTo>
                    <a:pt x="762" y="24"/>
                    <a:pt x="751" y="36"/>
                    <a:pt x="727" y="48"/>
                  </a:cubicBezTo>
                  <a:cubicBezTo>
                    <a:pt x="631" y="95"/>
                    <a:pt x="560" y="155"/>
                    <a:pt x="489" y="226"/>
                  </a:cubicBezTo>
                  <a:cubicBezTo>
                    <a:pt x="227" y="488"/>
                    <a:pt x="60" y="822"/>
                    <a:pt x="24" y="1191"/>
                  </a:cubicBezTo>
                  <a:cubicBezTo>
                    <a:pt x="0" y="1441"/>
                    <a:pt x="12" y="1691"/>
                    <a:pt x="60" y="1941"/>
                  </a:cubicBezTo>
                  <a:cubicBezTo>
                    <a:pt x="99" y="2178"/>
                    <a:pt x="172" y="2406"/>
                    <a:pt x="290" y="2620"/>
                  </a:cubicBezTo>
                  <a:lnTo>
                    <a:pt x="290" y="2620"/>
                  </a:lnTo>
                  <a:cubicBezTo>
                    <a:pt x="289" y="2628"/>
                    <a:pt x="287" y="2636"/>
                    <a:pt x="286" y="2643"/>
                  </a:cubicBezTo>
                  <a:cubicBezTo>
                    <a:pt x="274" y="2774"/>
                    <a:pt x="274" y="2917"/>
                    <a:pt x="286" y="3060"/>
                  </a:cubicBezTo>
                  <a:cubicBezTo>
                    <a:pt x="322" y="3310"/>
                    <a:pt x="417" y="3548"/>
                    <a:pt x="536" y="3763"/>
                  </a:cubicBezTo>
                  <a:cubicBezTo>
                    <a:pt x="643" y="3941"/>
                    <a:pt x="774" y="4108"/>
                    <a:pt x="929" y="4239"/>
                  </a:cubicBezTo>
                  <a:cubicBezTo>
                    <a:pt x="1048" y="4346"/>
                    <a:pt x="1179" y="4441"/>
                    <a:pt x="1322" y="4513"/>
                  </a:cubicBezTo>
                  <a:cubicBezTo>
                    <a:pt x="1370" y="4537"/>
                    <a:pt x="1417" y="4560"/>
                    <a:pt x="1477" y="4572"/>
                  </a:cubicBezTo>
                  <a:cubicBezTo>
                    <a:pt x="1513" y="4596"/>
                    <a:pt x="1548" y="4608"/>
                    <a:pt x="1596" y="4620"/>
                  </a:cubicBezTo>
                  <a:lnTo>
                    <a:pt x="1657" y="4630"/>
                  </a:lnTo>
                  <a:lnTo>
                    <a:pt x="1657" y="4630"/>
                  </a:lnTo>
                  <a:cubicBezTo>
                    <a:pt x="1547" y="4587"/>
                    <a:pt x="1430" y="4543"/>
                    <a:pt x="1322" y="4489"/>
                  </a:cubicBezTo>
                  <a:cubicBezTo>
                    <a:pt x="1191" y="4417"/>
                    <a:pt x="1060" y="4322"/>
                    <a:pt x="953" y="4227"/>
                  </a:cubicBezTo>
                  <a:cubicBezTo>
                    <a:pt x="798" y="4084"/>
                    <a:pt x="667" y="3929"/>
                    <a:pt x="572" y="3751"/>
                  </a:cubicBezTo>
                  <a:cubicBezTo>
                    <a:pt x="441" y="3536"/>
                    <a:pt x="370" y="3298"/>
                    <a:pt x="334" y="3048"/>
                  </a:cubicBezTo>
                  <a:cubicBezTo>
                    <a:pt x="312" y="2931"/>
                    <a:pt x="310" y="2804"/>
                    <a:pt x="327" y="2684"/>
                  </a:cubicBezTo>
                  <a:lnTo>
                    <a:pt x="327" y="2684"/>
                  </a:lnTo>
                  <a:cubicBezTo>
                    <a:pt x="341" y="2706"/>
                    <a:pt x="355" y="2729"/>
                    <a:pt x="370" y="2751"/>
                  </a:cubicBezTo>
                  <a:cubicBezTo>
                    <a:pt x="465" y="2882"/>
                    <a:pt x="584" y="2989"/>
                    <a:pt x="727" y="3060"/>
                  </a:cubicBezTo>
                  <a:cubicBezTo>
                    <a:pt x="825" y="3109"/>
                    <a:pt x="941" y="3136"/>
                    <a:pt x="1058" y="3136"/>
                  </a:cubicBezTo>
                  <a:cubicBezTo>
                    <a:pt x="1110" y="3136"/>
                    <a:pt x="1163" y="3131"/>
                    <a:pt x="1215" y="3120"/>
                  </a:cubicBezTo>
                  <a:cubicBezTo>
                    <a:pt x="1382" y="3072"/>
                    <a:pt x="1536" y="2989"/>
                    <a:pt x="1655" y="2858"/>
                  </a:cubicBezTo>
                  <a:cubicBezTo>
                    <a:pt x="1715" y="2798"/>
                    <a:pt x="1763" y="2715"/>
                    <a:pt x="1786" y="2643"/>
                  </a:cubicBezTo>
                  <a:cubicBezTo>
                    <a:pt x="1822" y="2548"/>
                    <a:pt x="1834" y="2465"/>
                    <a:pt x="1834" y="2370"/>
                  </a:cubicBezTo>
                  <a:cubicBezTo>
                    <a:pt x="1822" y="2191"/>
                    <a:pt x="1751" y="2024"/>
                    <a:pt x="1620" y="1893"/>
                  </a:cubicBezTo>
                  <a:cubicBezTo>
                    <a:pt x="1548" y="1834"/>
                    <a:pt x="1477" y="1786"/>
                    <a:pt x="1405" y="1750"/>
                  </a:cubicBezTo>
                  <a:cubicBezTo>
                    <a:pt x="1322" y="1703"/>
                    <a:pt x="1239" y="1679"/>
                    <a:pt x="1155" y="1679"/>
                  </a:cubicBezTo>
                  <a:cubicBezTo>
                    <a:pt x="1139" y="1678"/>
                    <a:pt x="1122" y="1677"/>
                    <a:pt x="1105" y="1677"/>
                  </a:cubicBezTo>
                  <a:cubicBezTo>
                    <a:pt x="956" y="1677"/>
                    <a:pt x="809" y="1725"/>
                    <a:pt x="691" y="1822"/>
                  </a:cubicBezTo>
                  <a:cubicBezTo>
                    <a:pt x="572" y="1929"/>
                    <a:pt x="465" y="2060"/>
                    <a:pt x="405" y="2203"/>
                  </a:cubicBezTo>
                  <a:cubicBezTo>
                    <a:pt x="357" y="2319"/>
                    <a:pt x="324" y="2436"/>
                    <a:pt x="301" y="2559"/>
                  </a:cubicBezTo>
                  <a:lnTo>
                    <a:pt x="301" y="2559"/>
                  </a:lnTo>
                  <a:cubicBezTo>
                    <a:pt x="196" y="2363"/>
                    <a:pt x="124" y="2154"/>
                    <a:pt x="96" y="1929"/>
                  </a:cubicBezTo>
                  <a:cubicBezTo>
                    <a:pt x="36" y="1691"/>
                    <a:pt x="24" y="1441"/>
                    <a:pt x="48" y="1191"/>
                  </a:cubicBezTo>
                  <a:cubicBezTo>
                    <a:pt x="84" y="834"/>
                    <a:pt x="239" y="500"/>
                    <a:pt x="489" y="238"/>
                  </a:cubicBezTo>
                  <a:cubicBezTo>
                    <a:pt x="579" y="148"/>
                    <a:pt x="679" y="80"/>
                    <a:pt x="790" y="12"/>
                  </a:cubicBezTo>
                  <a:close/>
                  <a:moveTo>
                    <a:pt x="1657" y="4630"/>
                  </a:moveTo>
                  <a:cubicBezTo>
                    <a:pt x="1668" y="4635"/>
                    <a:pt x="1680" y="4639"/>
                    <a:pt x="1691" y="4644"/>
                  </a:cubicBezTo>
                  <a:lnTo>
                    <a:pt x="1667" y="4632"/>
                  </a:lnTo>
                  <a:lnTo>
                    <a:pt x="1657" y="463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flipH="1">
              <a:off x="6939238" y="3226033"/>
              <a:ext cx="36418" cy="119502"/>
            </a:xfrm>
            <a:custGeom>
              <a:avLst/>
              <a:gdLst/>
              <a:ahLst/>
              <a:cxnLst/>
              <a:rect l="l" t="t" r="r" b="b"/>
              <a:pathLst>
                <a:path w="334" h="1096" extrusionOk="0">
                  <a:moveTo>
                    <a:pt x="1" y="0"/>
                  </a:moveTo>
                  <a:cubicBezTo>
                    <a:pt x="36" y="191"/>
                    <a:pt x="84" y="369"/>
                    <a:pt x="143" y="560"/>
                  </a:cubicBezTo>
                  <a:cubicBezTo>
                    <a:pt x="191" y="738"/>
                    <a:pt x="263" y="917"/>
                    <a:pt x="334" y="1095"/>
                  </a:cubicBezTo>
                  <a:cubicBezTo>
                    <a:pt x="310" y="905"/>
                    <a:pt x="263" y="726"/>
                    <a:pt x="191" y="536"/>
                  </a:cubicBezTo>
                  <a:cubicBezTo>
                    <a:pt x="143" y="357"/>
                    <a:pt x="84" y="167"/>
                    <a:pt x="1"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flipH="1">
              <a:off x="6884721" y="3140333"/>
              <a:ext cx="36418" cy="120811"/>
            </a:xfrm>
            <a:custGeom>
              <a:avLst/>
              <a:gdLst/>
              <a:ahLst/>
              <a:cxnLst/>
              <a:rect l="l" t="t" r="r" b="b"/>
              <a:pathLst>
                <a:path w="334" h="1108" extrusionOk="0">
                  <a:moveTo>
                    <a:pt x="1" y="0"/>
                  </a:moveTo>
                  <a:cubicBezTo>
                    <a:pt x="36" y="191"/>
                    <a:pt x="84" y="381"/>
                    <a:pt x="144" y="560"/>
                  </a:cubicBezTo>
                  <a:cubicBezTo>
                    <a:pt x="191" y="738"/>
                    <a:pt x="251" y="929"/>
                    <a:pt x="334" y="1108"/>
                  </a:cubicBezTo>
                  <a:cubicBezTo>
                    <a:pt x="298" y="917"/>
                    <a:pt x="251" y="727"/>
                    <a:pt x="191" y="548"/>
                  </a:cubicBezTo>
                  <a:cubicBezTo>
                    <a:pt x="144" y="357"/>
                    <a:pt x="84" y="179"/>
                    <a:pt x="1"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flipH="1">
              <a:off x="6831405" y="3048092"/>
              <a:ext cx="37835" cy="124736"/>
            </a:xfrm>
            <a:custGeom>
              <a:avLst/>
              <a:gdLst/>
              <a:ahLst/>
              <a:cxnLst/>
              <a:rect l="l" t="t" r="r" b="b"/>
              <a:pathLst>
                <a:path w="347" h="1144" extrusionOk="0">
                  <a:moveTo>
                    <a:pt x="1" y="1"/>
                  </a:moveTo>
                  <a:lnTo>
                    <a:pt x="1" y="1"/>
                  </a:lnTo>
                  <a:cubicBezTo>
                    <a:pt x="37" y="203"/>
                    <a:pt x="84" y="394"/>
                    <a:pt x="144" y="584"/>
                  </a:cubicBezTo>
                  <a:cubicBezTo>
                    <a:pt x="191" y="775"/>
                    <a:pt x="263" y="965"/>
                    <a:pt x="346" y="1144"/>
                  </a:cubicBezTo>
                  <a:cubicBezTo>
                    <a:pt x="310" y="942"/>
                    <a:pt x="263" y="751"/>
                    <a:pt x="191" y="561"/>
                  </a:cubicBezTo>
                  <a:cubicBezTo>
                    <a:pt x="144" y="370"/>
                    <a:pt x="84" y="180"/>
                    <a:pt x="1"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flipH="1">
              <a:off x="6778197" y="2962501"/>
              <a:ext cx="37726" cy="123428"/>
            </a:xfrm>
            <a:custGeom>
              <a:avLst/>
              <a:gdLst/>
              <a:ahLst/>
              <a:cxnLst/>
              <a:rect l="l" t="t" r="r" b="b"/>
              <a:pathLst>
                <a:path w="346" h="1132" extrusionOk="0">
                  <a:moveTo>
                    <a:pt x="0" y="0"/>
                  </a:moveTo>
                  <a:lnTo>
                    <a:pt x="0" y="0"/>
                  </a:lnTo>
                  <a:cubicBezTo>
                    <a:pt x="36" y="191"/>
                    <a:pt x="83" y="381"/>
                    <a:pt x="143" y="572"/>
                  </a:cubicBezTo>
                  <a:cubicBezTo>
                    <a:pt x="202" y="762"/>
                    <a:pt x="262" y="953"/>
                    <a:pt x="345" y="1131"/>
                  </a:cubicBezTo>
                  <a:cubicBezTo>
                    <a:pt x="310" y="941"/>
                    <a:pt x="262" y="750"/>
                    <a:pt x="191" y="560"/>
                  </a:cubicBezTo>
                  <a:cubicBezTo>
                    <a:pt x="143" y="369"/>
                    <a:pt x="83" y="179"/>
                    <a:pt x="0"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flipH="1">
              <a:off x="6723681" y="2884543"/>
              <a:ext cx="36418" cy="120920"/>
            </a:xfrm>
            <a:custGeom>
              <a:avLst/>
              <a:gdLst/>
              <a:ahLst/>
              <a:cxnLst/>
              <a:rect l="l" t="t" r="r" b="b"/>
              <a:pathLst>
                <a:path w="334" h="1109" extrusionOk="0">
                  <a:moveTo>
                    <a:pt x="0" y="1"/>
                  </a:moveTo>
                  <a:lnTo>
                    <a:pt x="0" y="1"/>
                  </a:lnTo>
                  <a:cubicBezTo>
                    <a:pt x="36" y="191"/>
                    <a:pt x="83" y="382"/>
                    <a:pt x="143" y="560"/>
                  </a:cubicBezTo>
                  <a:cubicBezTo>
                    <a:pt x="191" y="751"/>
                    <a:pt x="250" y="929"/>
                    <a:pt x="333" y="1108"/>
                  </a:cubicBezTo>
                  <a:cubicBezTo>
                    <a:pt x="298" y="918"/>
                    <a:pt x="250" y="727"/>
                    <a:pt x="191" y="548"/>
                  </a:cubicBezTo>
                  <a:cubicBezTo>
                    <a:pt x="143" y="358"/>
                    <a:pt x="83" y="179"/>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flipH="1">
              <a:off x="6671781" y="2787177"/>
              <a:ext cx="39035" cy="127353"/>
            </a:xfrm>
            <a:custGeom>
              <a:avLst/>
              <a:gdLst/>
              <a:ahLst/>
              <a:cxnLst/>
              <a:rect l="l" t="t" r="r" b="b"/>
              <a:pathLst>
                <a:path w="358" h="1168" extrusionOk="0">
                  <a:moveTo>
                    <a:pt x="0" y="1"/>
                  </a:moveTo>
                  <a:lnTo>
                    <a:pt x="0" y="1"/>
                  </a:lnTo>
                  <a:cubicBezTo>
                    <a:pt x="36" y="203"/>
                    <a:pt x="96" y="394"/>
                    <a:pt x="155" y="584"/>
                  </a:cubicBezTo>
                  <a:cubicBezTo>
                    <a:pt x="215" y="787"/>
                    <a:pt x="274" y="977"/>
                    <a:pt x="358" y="1168"/>
                  </a:cubicBezTo>
                  <a:cubicBezTo>
                    <a:pt x="322" y="965"/>
                    <a:pt x="274" y="763"/>
                    <a:pt x="203" y="572"/>
                  </a:cubicBezTo>
                  <a:cubicBezTo>
                    <a:pt x="155" y="382"/>
                    <a:pt x="84" y="179"/>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flipH="1">
              <a:off x="6617265" y="2698969"/>
              <a:ext cx="40343" cy="129861"/>
            </a:xfrm>
            <a:custGeom>
              <a:avLst/>
              <a:gdLst/>
              <a:ahLst/>
              <a:cxnLst/>
              <a:rect l="l" t="t" r="r" b="b"/>
              <a:pathLst>
                <a:path w="370" h="1191" extrusionOk="0">
                  <a:moveTo>
                    <a:pt x="1" y="0"/>
                  </a:moveTo>
                  <a:cubicBezTo>
                    <a:pt x="36" y="203"/>
                    <a:pt x="96" y="405"/>
                    <a:pt x="167" y="595"/>
                  </a:cubicBezTo>
                  <a:cubicBezTo>
                    <a:pt x="215" y="798"/>
                    <a:pt x="286" y="1000"/>
                    <a:pt x="370" y="1191"/>
                  </a:cubicBezTo>
                  <a:cubicBezTo>
                    <a:pt x="334" y="976"/>
                    <a:pt x="274" y="786"/>
                    <a:pt x="215" y="584"/>
                  </a:cubicBezTo>
                  <a:cubicBezTo>
                    <a:pt x="155" y="381"/>
                    <a:pt x="84" y="191"/>
                    <a:pt x="1"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flipH="1">
              <a:off x="6565366" y="2645652"/>
              <a:ext cx="28567" cy="97477"/>
            </a:xfrm>
            <a:custGeom>
              <a:avLst/>
              <a:gdLst/>
              <a:ahLst/>
              <a:cxnLst/>
              <a:rect l="l" t="t" r="r" b="b"/>
              <a:pathLst>
                <a:path w="262" h="894" extrusionOk="0">
                  <a:moveTo>
                    <a:pt x="0" y="1"/>
                  </a:moveTo>
                  <a:lnTo>
                    <a:pt x="0" y="1"/>
                  </a:lnTo>
                  <a:cubicBezTo>
                    <a:pt x="24" y="156"/>
                    <a:pt x="60" y="311"/>
                    <a:pt x="107" y="453"/>
                  </a:cubicBezTo>
                  <a:cubicBezTo>
                    <a:pt x="143" y="608"/>
                    <a:pt x="202" y="751"/>
                    <a:pt x="262" y="894"/>
                  </a:cubicBezTo>
                  <a:cubicBezTo>
                    <a:pt x="250" y="739"/>
                    <a:pt x="214" y="584"/>
                    <a:pt x="155" y="442"/>
                  </a:cubicBezTo>
                  <a:cubicBezTo>
                    <a:pt x="119" y="287"/>
                    <a:pt x="71" y="144"/>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flipH="1">
              <a:off x="8167262" y="2479487"/>
              <a:ext cx="322416" cy="660098"/>
            </a:xfrm>
            <a:custGeom>
              <a:avLst/>
              <a:gdLst/>
              <a:ahLst/>
              <a:cxnLst/>
              <a:rect l="l" t="t" r="r" b="b"/>
              <a:pathLst>
                <a:path w="2957" h="6054" extrusionOk="0">
                  <a:moveTo>
                    <a:pt x="2957" y="1"/>
                  </a:moveTo>
                  <a:lnTo>
                    <a:pt x="2957" y="1"/>
                  </a:lnTo>
                  <a:cubicBezTo>
                    <a:pt x="2433" y="239"/>
                    <a:pt x="254" y="3025"/>
                    <a:pt x="99" y="4835"/>
                  </a:cubicBezTo>
                  <a:cubicBezTo>
                    <a:pt x="1" y="5956"/>
                    <a:pt x="1779" y="6054"/>
                    <a:pt x="2401" y="6054"/>
                  </a:cubicBezTo>
                  <a:cubicBezTo>
                    <a:pt x="2532" y="6054"/>
                    <a:pt x="2611" y="6049"/>
                    <a:pt x="2611" y="6049"/>
                  </a:cubicBezTo>
                  <a:cubicBezTo>
                    <a:pt x="2611" y="6049"/>
                    <a:pt x="2788" y="572"/>
                    <a:pt x="2720" y="572"/>
                  </a:cubicBezTo>
                  <a:lnTo>
                    <a:pt x="2720" y="572"/>
                  </a:lnTo>
                  <a:cubicBezTo>
                    <a:pt x="2719" y="572"/>
                    <a:pt x="2719" y="572"/>
                    <a:pt x="2719" y="572"/>
                  </a:cubicBezTo>
                  <a:lnTo>
                    <a:pt x="295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flipH="1">
              <a:off x="8221783" y="2889776"/>
              <a:ext cx="90935" cy="100094"/>
            </a:xfrm>
            <a:custGeom>
              <a:avLst/>
              <a:gdLst/>
              <a:ahLst/>
              <a:cxnLst/>
              <a:rect l="l" t="t" r="r" b="b"/>
              <a:pathLst>
                <a:path w="834" h="918" extrusionOk="0">
                  <a:moveTo>
                    <a:pt x="834" y="0"/>
                  </a:moveTo>
                  <a:cubicBezTo>
                    <a:pt x="832" y="2"/>
                    <a:pt x="831" y="4"/>
                    <a:pt x="829" y="5"/>
                  </a:cubicBezTo>
                  <a:lnTo>
                    <a:pt x="829" y="5"/>
                  </a:lnTo>
                  <a:cubicBezTo>
                    <a:pt x="832" y="2"/>
                    <a:pt x="833" y="0"/>
                    <a:pt x="834" y="0"/>
                  </a:cubicBezTo>
                  <a:close/>
                  <a:moveTo>
                    <a:pt x="829" y="5"/>
                  </a:moveTo>
                  <a:cubicBezTo>
                    <a:pt x="825" y="11"/>
                    <a:pt x="817" y="21"/>
                    <a:pt x="810" y="36"/>
                  </a:cubicBezTo>
                  <a:cubicBezTo>
                    <a:pt x="820" y="26"/>
                    <a:pt x="821" y="15"/>
                    <a:pt x="829" y="5"/>
                  </a:cubicBezTo>
                  <a:close/>
                  <a:moveTo>
                    <a:pt x="810" y="36"/>
                  </a:moveTo>
                  <a:lnTo>
                    <a:pt x="810" y="36"/>
                  </a:lnTo>
                  <a:cubicBezTo>
                    <a:pt x="802" y="44"/>
                    <a:pt x="794" y="53"/>
                    <a:pt x="786" y="63"/>
                  </a:cubicBezTo>
                  <a:lnTo>
                    <a:pt x="786" y="63"/>
                  </a:lnTo>
                  <a:lnTo>
                    <a:pt x="810" y="36"/>
                  </a:lnTo>
                  <a:close/>
                  <a:moveTo>
                    <a:pt x="786" y="63"/>
                  </a:moveTo>
                  <a:lnTo>
                    <a:pt x="726" y="131"/>
                  </a:lnTo>
                  <a:lnTo>
                    <a:pt x="429" y="465"/>
                  </a:lnTo>
                  <a:lnTo>
                    <a:pt x="131" y="786"/>
                  </a:lnTo>
                  <a:lnTo>
                    <a:pt x="36" y="881"/>
                  </a:lnTo>
                  <a:cubicBezTo>
                    <a:pt x="24" y="893"/>
                    <a:pt x="12" y="905"/>
                    <a:pt x="0" y="917"/>
                  </a:cubicBezTo>
                  <a:cubicBezTo>
                    <a:pt x="24" y="905"/>
                    <a:pt x="36" y="893"/>
                    <a:pt x="48" y="893"/>
                  </a:cubicBezTo>
                  <a:cubicBezTo>
                    <a:pt x="60" y="858"/>
                    <a:pt x="95" y="834"/>
                    <a:pt x="143" y="786"/>
                  </a:cubicBezTo>
                  <a:cubicBezTo>
                    <a:pt x="214" y="715"/>
                    <a:pt x="322" y="596"/>
                    <a:pt x="441" y="477"/>
                  </a:cubicBezTo>
                  <a:cubicBezTo>
                    <a:pt x="548" y="346"/>
                    <a:pt x="655" y="227"/>
                    <a:pt x="726" y="143"/>
                  </a:cubicBezTo>
                  <a:cubicBezTo>
                    <a:pt x="750" y="111"/>
                    <a:pt x="769" y="84"/>
                    <a:pt x="786" y="63"/>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flipH="1">
              <a:off x="8230830" y="2844310"/>
              <a:ext cx="228646" cy="110452"/>
            </a:xfrm>
            <a:custGeom>
              <a:avLst/>
              <a:gdLst/>
              <a:ahLst/>
              <a:cxnLst/>
              <a:rect l="l" t="t" r="r" b="b"/>
              <a:pathLst>
                <a:path w="2097" h="1013" extrusionOk="0">
                  <a:moveTo>
                    <a:pt x="2096" y="1"/>
                  </a:moveTo>
                  <a:cubicBezTo>
                    <a:pt x="2061" y="1"/>
                    <a:pt x="2025" y="13"/>
                    <a:pt x="1989" y="36"/>
                  </a:cubicBezTo>
                  <a:cubicBezTo>
                    <a:pt x="1906" y="72"/>
                    <a:pt x="1834" y="132"/>
                    <a:pt x="1775" y="203"/>
                  </a:cubicBezTo>
                  <a:cubicBezTo>
                    <a:pt x="1691" y="310"/>
                    <a:pt x="1620" y="429"/>
                    <a:pt x="1549" y="536"/>
                  </a:cubicBezTo>
                  <a:cubicBezTo>
                    <a:pt x="1453" y="679"/>
                    <a:pt x="1322" y="798"/>
                    <a:pt x="1179" y="870"/>
                  </a:cubicBezTo>
                  <a:cubicBezTo>
                    <a:pt x="1037" y="953"/>
                    <a:pt x="870" y="1001"/>
                    <a:pt x="703" y="1001"/>
                  </a:cubicBezTo>
                  <a:cubicBezTo>
                    <a:pt x="572" y="1001"/>
                    <a:pt x="429" y="965"/>
                    <a:pt x="310" y="917"/>
                  </a:cubicBezTo>
                  <a:cubicBezTo>
                    <a:pt x="227" y="882"/>
                    <a:pt x="144" y="834"/>
                    <a:pt x="72" y="775"/>
                  </a:cubicBezTo>
                  <a:cubicBezTo>
                    <a:pt x="25" y="739"/>
                    <a:pt x="1" y="715"/>
                    <a:pt x="1" y="715"/>
                  </a:cubicBezTo>
                  <a:lnTo>
                    <a:pt x="1" y="715"/>
                  </a:lnTo>
                  <a:cubicBezTo>
                    <a:pt x="13" y="739"/>
                    <a:pt x="36" y="763"/>
                    <a:pt x="72" y="786"/>
                  </a:cubicBezTo>
                  <a:cubicBezTo>
                    <a:pt x="144" y="846"/>
                    <a:pt x="215" y="894"/>
                    <a:pt x="298" y="929"/>
                  </a:cubicBezTo>
                  <a:cubicBezTo>
                    <a:pt x="429" y="989"/>
                    <a:pt x="572" y="1013"/>
                    <a:pt x="703" y="1013"/>
                  </a:cubicBezTo>
                  <a:cubicBezTo>
                    <a:pt x="870" y="1013"/>
                    <a:pt x="1037" y="977"/>
                    <a:pt x="1191" y="894"/>
                  </a:cubicBezTo>
                  <a:cubicBezTo>
                    <a:pt x="1334" y="810"/>
                    <a:pt x="1465" y="691"/>
                    <a:pt x="1560" y="548"/>
                  </a:cubicBezTo>
                  <a:cubicBezTo>
                    <a:pt x="1644" y="429"/>
                    <a:pt x="1715" y="298"/>
                    <a:pt x="1787" y="215"/>
                  </a:cubicBezTo>
                  <a:cubicBezTo>
                    <a:pt x="1846" y="144"/>
                    <a:pt x="1918" y="84"/>
                    <a:pt x="2001" y="36"/>
                  </a:cubicBezTo>
                  <a:cubicBezTo>
                    <a:pt x="2025" y="24"/>
                    <a:pt x="2061" y="13"/>
                    <a:pt x="2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flipH="1">
              <a:off x="8238681" y="2679452"/>
              <a:ext cx="179254" cy="440174"/>
            </a:xfrm>
            <a:custGeom>
              <a:avLst/>
              <a:gdLst/>
              <a:ahLst/>
              <a:cxnLst/>
              <a:rect l="l" t="t" r="r" b="b"/>
              <a:pathLst>
                <a:path w="1644" h="4037" extrusionOk="0">
                  <a:moveTo>
                    <a:pt x="1644" y="1"/>
                  </a:moveTo>
                  <a:cubicBezTo>
                    <a:pt x="1644" y="1"/>
                    <a:pt x="1644" y="13"/>
                    <a:pt x="1632" y="48"/>
                  </a:cubicBezTo>
                  <a:cubicBezTo>
                    <a:pt x="1644" y="25"/>
                    <a:pt x="1644" y="1"/>
                    <a:pt x="1644" y="1"/>
                  </a:cubicBezTo>
                  <a:close/>
                  <a:moveTo>
                    <a:pt x="1632" y="48"/>
                  </a:moveTo>
                  <a:lnTo>
                    <a:pt x="1632" y="48"/>
                  </a:lnTo>
                  <a:cubicBezTo>
                    <a:pt x="1620" y="84"/>
                    <a:pt x="1620" y="120"/>
                    <a:pt x="1596" y="179"/>
                  </a:cubicBezTo>
                  <a:cubicBezTo>
                    <a:pt x="1572" y="227"/>
                    <a:pt x="1560" y="298"/>
                    <a:pt x="1525" y="370"/>
                  </a:cubicBezTo>
                  <a:cubicBezTo>
                    <a:pt x="1489" y="453"/>
                    <a:pt x="1453" y="536"/>
                    <a:pt x="1406" y="632"/>
                  </a:cubicBezTo>
                  <a:cubicBezTo>
                    <a:pt x="1215" y="1001"/>
                    <a:pt x="870" y="1453"/>
                    <a:pt x="525" y="1989"/>
                  </a:cubicBezTo>
                  <a:cubicBezTo>
                    <a:pt x="358" y="2239"/>
                    <a:pt x="227" y="2513"/>
                    <a:pt x="120" y="2787"/>
                  </a:cubicBezTo>
                  <a:cubicBezTo>
                    <a:pt x="36" y="3025"/>
                    <a:pt x="1" y="3263"/>
                    <a:pt x="13" y="3513"/>
                  </a:cubicBezTo>
                  <a:cubicBezTo>
                    <a:pt x="36" y="3680"/>
                    <a:pt x="108" y="3834"/>
                    <a:pt x="239" y="3942"/>
                  </a:cubicBezTo>
                  <a:cubicBezTo>
                    <a:pt x="120" y="3834"/>
                    <a:pt x="48" y="3680"/>
                    <a:pt x="36" y="3513"/>
                  </a:cubicBezTo>
                  <a:cubicBezTo>
                    <a:pt x="25" y="3275"/>
                    <a:pt x="60" y="3025"/>
                    <a:pt x="144" y="2799"/>
                  </a:cubicBezTo>
                  <a:cubicBezTo>
                    <a:pt x="239" y="2513"/>
                    <a:pt x="382" y="2251"/>
                    <a:pt x="548" y="2001"/>
                  </a:cubicBezTo>
                  <a:cubicBezTo>
                    <a:pt x="882" y="1465"/>
                    <a:pt x="1227" y="1013"/>
                    <a:pt x="1418" y="632"/>
                  </a:cubicBezTo>
                  <a:cubicBezTo>
                    <a:pt x="1465" y="536"/>
                    <a:pt x="1501" y="453"/>
                    <a:pt x="1537" y="382"/>
                  </a:cubicBezTo>
                  <a:cubicBezTo>
                    <a:pt x="1560" y="298"/>
                    <a:pt x="1596" y="227"/>
                    <a:pt x="1608" y="179"/>
                  </a:cubicBezTo>
                  <a:cubicBezTo>
                    <a:pt x="1620" y="132"/>
                    <a:pt x="1620" y="84"/>
                    <a:pt x="1632" y="48"/>
                  </a:cubicBezTo>
                  <a:close/>
                  <a:moveTo>
                    <a:pt x="239" y="3942"/>
                  </a:moveTo>
                  <a:lnTo>
                    <a:pt x="239" y="3942"/>
                  </a:lnTo>
                  <a:cubicBezTo>
                    <a:pt x="273" y="3975"/>
                    <a:pt x="306" y="3998"/>
                    <a:pt x="340" y="4011"/>
                  </a:cubicBezTo>
                  <a:lnTo>
                    <a:pt x="340" y="4011"/>
                  </a:lnTo>
                  <a:cubicBezTo>
                    <a:pt x="304" y="3990"/>
                    <a:pt x="271" y="3966"/>
                    <a:pt x="239" y="3942"/>
                  </a:cubicBezTo>
                  <a:close/>
                  <a:moveTo>
                    <a:pt x="340" y="4011"/>
                  </a:moveTo>
                  <a:cubicBezTo>
                    <a:pt x="344" y="4013"/>
                    <a:pt x="347" y="4015"/>
                    <a:pt x="350" y="4017"/>
                  </a:cubicBezTo>
                  <a:lnTo>
                    <a:pt x="350" y="4017"/>
                  </a:lnTo>
                  <a:cubicBezTo>
                    <a:pt x="349" y="4015"/>
                    <a:pt x="347" y="4014"/>
                    <a:pt x="346" y="4013"/>
                  </a:cubicBezTo>
                  <a:cubicBezTo>
                    <a:pt x="344" y="4012"/>
                    <a:pt x="342" y="4012"/>
                    <a:pt x="340" y="4011"/>
                  </a:cubicBezTo>
                  <a:close/>
                  <a:moveTo>
                    <a:pt x="350" y="4017"/>
                  </a:moveTo>
                  <a:cubicBezTo>
                    <a:pt x="353" y="4018"/>
                    <a:pt x="356" y="4020"/>
                    <a:pt x="359" y="4021"/>
                  </a:cubicBezTo>
                  <a:lnTo>
                    <a:pt x="359" y="4021"/>
                  </a:lnTo>
                  <a:cubicBezTo>
                    <a:pt x="356" y="4019"/>
                    <a:pt x="353" y="4018"/>
                    <a:pt x="350" y="4017"/>
                  </a:cubicBezTo>
                  <a:close/>
                  <a:moveTo>
                    <a:pt x="359" y="4021"/>
                  </a:moveTo>
                  <a:cubicBezTo>
                    <a:pt x="370" y="4027"/>
                    <a:pt x="381" y="4032"/>
                    <a:pt x="394" y="4037"/>
                  </a:cubicBezTo>
                  <a:cubicBezTo>
                    <a:pt x="385" y="4028"/>
                    <a:pt x="371" y="4026"/>
                    <a:pt x="359" y="40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6"/>
            <p:cNvSpPr/>
            <p:nvPr/>
          </p:nvSpPr>
          <p:spPr>
            <a:xfrm flipH="1">
              <a:off x="8214040" y="3039042"/>
              <a:ext cx="171403" cy="80577"/>
            </a:xfrm>
            <a:custGeom>
              <a:avLst/>
              <a:gdLst/>
              <a:ahLst/>
              <a:cxnLst/>
              <a:rect l="l" t="t" r="r" b="b"/>
              <a:pathLst>
                <a:path w="1572" h="739" extrusionOk="0">
                  <a:moveTo>
                    <a:pt x="1572" y="1"/>
                  </a:moveTo>
                  <a:cubicBezTo>
                    <a:pt x="1560" y="24"/>
                    <a:pt x="1536" y="36"/>
                    <a:pt x="1524" y="60"/>
                  </a:cubicBezTo>
                  <a:cubicBezTo>
                    <a:pt x="1477" y="96"/>
                    <a:pt x="1417" y="132"/>
                    <a:pt x="1358" y="155"/>
                  </a:cubicBezTo>
                  <a:cubicBezTo>
                    <a:pt x="1262" y="179"/>
                    <a:pt x="1167" y="179"/>
                    <a:pt x="1072" y="179"/>
                  </a:cubicBezTo>
                  <a:cubicBezTo>
                    <a:pt x="1023" y="174"/>
                    <a:pt x="973" y="171"/>
                    <a:pt x="924" y="171"/>
                  </a:cubicBezTo>
                  <a:cubicBezTo>
                    <a:pt x="854" y="171"/>
                    <a:pt x="784" y="177"/>
                    <a:pt x="715" y="191"/>
                  </a:cubicBezTo>
                  <a:cubicBezTo>
                    <a:pt x="500" y="239"/>
                    <a:pt x="298" y="358"/>
                    <a:pt x="155" y="513"/>
                  </a:cubicBezTo>
                  <a:cubicBezTo>
                    <a:pt x="84" y="584"/>
                    <a:pt x="36" y="655"/>
                    <a:pt x="0" y="739"/>
                  </a:cubicBezTo>
                  <a:cubicBezTo>
                    <a:pt x="12" y="715"/>
                    <a:pt x="24" y="691"/>
                    <a:pt x="36" y="679"/>
                  </a:cubicBezTo>
                  <a:cubicBezTo>
                    <a:pt x="72" y="620"/>
                    <a:pt x="119" y="572"/>
                    <a:pt x="167" y="524"/>
                  </a:cubicBezTo>
                  <a:cubicBezTo>
                    <a:pt x="310" y="370"/>
                    <a:pt x="500" y="263"/>
                    <a:pt x="715" y="215"/>
                  </a:cubicBezTo>
                  <a:cubicBezTo>
                    <a:pt x="834" y="191"/>
                    <a:pt x="953" y="191"/>
                    <a:pt x="1072" y="191"/>
                  </a:cubicBezTo>
                  <a:cubicBezTo>
                    <a:pt x="1097" y="194"/>
                    <a:pt x="1123" y="196"/>
                    <a:pt x="1149" y="196"/>
                  </a:cubicBezTo>
                  <a:cubicBezTo>
                    <a:pt x="1218" y="196"/>
                    <a:pt x="1288" y="185"/>
                    <a:pt x="1358" y="167"/>
                  </a:cubicBezTo>
                  <a:cubicBezTo>
                    <a:pt x="1417" y="143"/>
                    <a:pt x="1477" y="108"/>
                    <a:pt x="1536" y="60"/>
                  </a:cubicBezTo>
                  <a:cubicBezTo>
                    <a:pt x="1548" y="48"/>
                    <a:pt x="1560" y="24"/>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6"/>
            <p:cNvSpPr/>
            <p:nvPr/>
          </p:nvSpPr>
          <p:spPr>
            <a:xfrm flipH="1">
              <a:off x="8200958" y="2741819"/>
              <a:ext cx="84502" cy="397324"/>
            </a:xfrm>
            <a:custGeom>
              <a:avLst/>
              <a:gdLst/>
              <a:ahLst/>
              <a:cxnLst/>
              <a:rect l="l" t="t" r="r" b="b"/>
              <a:pathLst>
                <a:path w="775" h="3644" extrusionOk="0">
                  <a:moveTo>
                    <a:pt x="453" y="0"/>
                  </a:moveTo>
                  <a:lnTo>
                    <a:pt x="453" y="0"/>
                  </a:lnTo>
                  <a:cubicBezTo>
                    <a:pt x="0" y="1191"/>
                    <a:pt x="334" y="2441"/>
                    <a:pt x="738" y="3643"/>
                  </a:cubicBezTo>
                  <a:cubicBezTo>
                    <a:pt x="774" y="2822"/>
                    <a:pt x="595" y="1476"/>
                    <a:pt x="453"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flipH="1">
              <a:off x="7786837" y="2939059"/>
              <a:ext cx="760846" cy="549318"/>
            </a:xfrm>
            <a:custGeom>
              <a:avLst/>
              <a:gdLst/>
              <a:ahLst/>
              <a:cxnLst/>
              <a:rect l="l" t="t" r="r" b="b"/>
              <a:pathLst>
                <a:path w="6978" h="5038" extrusionOk="0">
                  <a:moveTo>
                    <a:pt x="6977" y="1"/>
                  </a:moveTo>
                  <a:lnTo>
                    <a:pt x="0" y="2942"/>
                  </a:lnTo>
                  <a:cubicBezTo>
                    <a:pt x="167" y="3335"/>
                    <a:pt x="429" y="3668"/>
                    <a:pt x="595" y="4073"/>
                  </a:cubicBezTo>
                  <a:cubicBezTo>
                    <a:pt x="750" y="4466"/>
                    <a:pt x="1131" y="4716"/>
                    <a:pt x="1417" y="5037"/>
                  </a:cubicBezTo>
                  <a:lnTo>
                    <a:pt x="6977"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flipH="1">
              <a:off x="7840154" y="2875493"/>
              <a:ext cx="760846" cy="554443"/>
            </a:xfrm>
            <a:custGeom>
              <a:avLst/>
              <a:gdLst/>
              <a:ahLst/>
              <a:cxnLst/>
              <a:rect l="l" t="t" r="r" b="b"/>
              <a:pathLst>
                <a:path w="6978" h="5085" extrusionOk="0">
                  <a:moveTo>
                    <a:pt x="6978" y="0"/>
                  </a:moveTo>
                  <a:lnTo>
                    <a:pt x="1" y="2941"/>
                  </a:lnTo>
                  <a:cubicBezTo>
                    <a:pt x="168" y="3334"/>
                    <a:pt x="358" y="3715"/>
                    <a:pt x="596" y="4072"/>
                  </a:cubicBezTo>
                  <a:cubicBezTo>
                    <a:pt x="822" y="4430"/>
                    <a:pt x="1084" y="4775"/>
                    <a:pt x="1370" y="5084"/>
                  </a:cubicBezTo>
                  <a:lnTo>
                    <a:pt x="6978"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flipH="1">
              <a:off x="7738873" y="5160271"/>
              <a:ext cx="361015" cy="298647"/>
            </a:xfrm>
            <a:custGeom>
              <a:avLst/>
              <a:gdLst/>
              <a:ahLst/>
              <a:cxnLst/>
              <a:rect l="l" t="t" r="r" b="b"/>
              <a:pathLst>
                <a:path w="3311" h="2739" extrusionOk="0">
                  <a:moveTo>
                    <a:pt x="48" y="0"/>
                  </a:moveTo>
                  <a:lnTo>
                    <a:pt x="1" y="2667"/>
                  </a:lnTo>
                  <a:lnTo>
                    <a:pt x="3311" y="2739"/>
                  </a:lnTo>
                  <a:cubicBezTo>
                    <a:pt x="3299" y="2417"/>
                    <a:pt x="1596" y="1751"/>
                    <a:pt x="1596" y="1751"/>
                  </a:cubicBezTo>
                  <a:lnTo>
                    <a:pt x="1691" y="48"/>
                  </a:lnTo>
                  <a:lnTo>
                    <a:pt x="4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flipH="1">
              <a:off x="8019312" y="5332107"/>
              <a:ext cx="29876" cy="28349"/>
            </a:xfrm>
            <a:custGeom>
              <a:avLst/>
              <a:gdLst/>
              <a:ahLst/>
              <a:cxnLst/>
              <a:rect l="l" t="t" r="r" b="b"/>
              <a:pathLst>
                <a:path w="274" h="260" extrusionOk="0">
                  <a:moveTo>
                    <a:pt x="140" y="1"/>
                  </a:moveTo>
                  <a:cubicBezTo>
                    <a:pt x="125" y="1"/>
                    <a:pt x="110" y="3"/>
                    <a:pt x="95" y="8"/>
                  </a:cubicBezTo>
                  <a:lnTo>
                    <a:pt x="107" y="8"/>
                  </a:lnTo>
                  <a:cubicBezTo>
                    <a:pt x="36" y="20"/>
                    <a:pt x="0" y="91"/>
                    <a:pt x="12" y="163"/>
                  </a:cubicBezTo>
                  <a:cubicBezTo>
                    <a:pt x="23" y="216"/>
                    <a:pt x="81" y="260"/>
                    <a:pt x="136" y="260"/>
                  </a:cubicBezTo>
                  <a:cubicBezTo>
                    <a:pt x="142" y="260"/>
                    <a:pt x="149" y="259"/>
                    <a:pt x="155" y="258"/>
                  </a:cubicBezTo>
                  <a:cubicBezTo>
                    <a:pt x="226" y="234"/>
                    <a:pt x="274" y="163"/>
                    <a:pt x="262" y="91"/>
                  </a:cubicBezTo>
                  <a:cubicBezTo>
                    <a:pt x="243" y="35"/>
                    <a:pt x="195" y="1"/>
                    <a:pt x="1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flipH="1">
              <a:off x="7737564" y="5422495"/>
              <a:ext cx="363632" cy="36418"/>
            </a:xfrm>
            <a:custGeom>
              <a:avLst/>
              <a:gdLst/>
              <a:ahLst/>
              <a:cxnLst/>
              <a:rect l="l" t="t" r="r" b="b"/>
              <a:pathLst>
                <a:path w="3335" h="334" extrusionOk="0">
                  <a:moveTo>
                    <a:pt x="1" y="0"/>
                  </a:moveTo>
                  <a:lnTo>
                    <a:pt x="1" y="262"/>
                  </a:lnTo>
                  <a:lnTo>
                    <a:pt x="3311" y="334"/>
                  </a:lnTo>
                  <a:cubicBezTo>
                    <a:pt x="3335" y="227"/>
                    <a:pt x="3180" y="155"/>
                    <a:pt x="3180" y="155"/>
                  </a:cubicBez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flipH="1">
              <a:off x="7920638" y="5346826"/>
              <a:ext cx="35109" cy="22570"/>
            </a:xfrm>
            <a:custGeom>
              <a:avLst/>
              <a:gdLst/>
              <a:ahLst/>
              <a:cxnLst/>
              <a:rect l="l" t="t" r="r" b="b"/>
              <a:pathLst>
                <a:path w="322" h="207" extrusionOk="0">
                  <a:moveTo>
                    <a:pt x="262" y="1"/>
                  </a:moveTo>
                  <a:cubicBezTo>
                    <a:pt x="227" y="1"/>
                    <a:pt x="179" y="10"/>
                    <a:pt x="131" y="40"/>
                  </a:cubicBezTo>
                  <a:cubicBezTo>
                    <a:pt x="36" y="99"/>
                    <a:pt x="0" y="194"/>
                    <a:pt x="24" y="206"/>
                  </a:cubicBezTo>
                  <a:cubicBezTo>
                    <a:pt x="36" y="206"/>
                    <a:pt x="84" y="147"/>
                    <a:pt x="155" y="99"/>
                  </a:cubicBezTo>
                  <a:cubicBezTo>
                    <a:pt x="238" y="40"/>
                    <a:pt x="322" y="40"/>
                    <a:pt x="322" y="16"/>
                  </a:cubicBezTo>
                  <a:cubicBezTo>
                    <a:pt x="322" y="10"/>
                    <a:pt x="298" y="1"/>
                    <a:pt x="26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flipH="1">
              <a:off x="7882913" y="5364708"/>
              <a:ext cx="26168" cy="28022"/>
            </a:xfrm>
            <a:custGeom>
              <a:avLst/>
              <a:gdLst/>
              <a:ahLst/>
              <a:cxnLst/>
              <a:rect l="l" t="t" r="r" b="b"/>
              <a:pathLst>
                <a:path w="240" h="257" extrusionOk="0">
                  <a:moveTo>
                    <a:pt x="220" y="1"/>
                  </a:moveTo>
                  <a:cubicBezTo>
                    <a:pt x="189" y="1"/>
                    <a:pt x="124" y="17"/>
                    <a:pt x="72" y="78"/>
                  </a:cubicBezTo>
                  <a:cubicBezTo>
                    <a:pt x="1" y="161"/>
                    <a:pt x="1" y="257"/>
                    <a:pt x="25" y="257"/>
                  </a:cubicBezTo>
                  <a:cubicBezTo>
                    <a:pt x="37" y="257"/>
                    <a:pt x="61" y="185"/>
                    <a:pt x="120" y="114"/>
                  </a:cubicBezTo>
                  <a:cubicBezTo>
                    <a:pt x="168" y="54"/>
                    <a:pt x="239" y="18"/>
                    <a:pt x="239" y="7"/>
                  </a:cubicBezTo>
                  <a:cubicBezTo>
                    <a:pt x="239" y="3"/>
                    <a:pt x="232" y="1"/>
                    <a:pt x="22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flipH="1">
              <a:off x="7846605" y="5380735"/>
              <a:ext cx="19626" cy="30203"/>
            </a:xfrm>
            <a:custGeom>
              <a:avLst/>
              <a:gdLst/>
              <a:ahLst/>
              <a:cxnLst/>
              <a:rect l="l" t="t" r="r" b="b"/>
              <a:pathLst>
                <a:path w="180" h="277" extrusionOk="0">
                  <a:moveTo>
                    <a:pt x="164" y="0"/>
                  </a:moveTo>
                  <a:cubicBezTo>
                    <a:pt x="147" y="0"/>
                    <a:pt x="80" y="37"/>
                    <a:pt x="49" y="110"/>
                  </a:cubicBezTo>
                  <a:cubicBezTo>
                    <a:pt x="1" y="205"/>
                    <a:pt x="25" y="276"/>
                    <a:pt x="37" y="276"/>
                  </a:cubicBezTo>
                  <a:cubicBezTo>
                    <a:pt x="49" y="276"/>
                    <a:pt x="60" y="217"/>
                    <a:pt x="96" y="145"/>
                  </a:cubicBezTo>
                  <a:cubicBezTo>
                    <a:pt x="132" y="62"/>
                    <a:pt x="179" y="26"/>
                    <a:pt x="168" y="2"/>
                  </a:cubicBezTo>
                  <a:cubicBezTo>
                    <a:pt x="168" y="1"/>
                    <a:pt x="166" y="0"/>
                    <a:pt x="164"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flipH="1">
              <a:off x="7921946" y="5299179"/>
              <a:ext cx="39035" cy="9486"/>
            </a:xfrm>
            <a:custGeom>
              <a:avLst/>
              <a:gdLst/>
              <a:ahLst/>
              <a:cxnLst/>
              <a:rect l="l" t="t" r="r" b="b"/>
              <a:pathLst>
                <a:path w="358" h="87" extrusionOk="0">
                  <a:moveTo>
                    <a:pt x="179" y="0"/>
                  </a:moveTo>
                  <a:cubicBezTo>
                    <a:pt x="72" y="12"/>
                    <a:pt x="1" y="72"/>
                    <a:pt x="1" y="84"/>
                  </a:cubicBezTo>
                  <a:cubicBezTo>
                    <a:pt x="2" y="85"/>
                    <a:pt x="5" y="86"/>
                    <a:pt x="9" y="86"/>
                  </a:cubicBezTo>
                  <a:cubicBezTo>
                    <a:pt x="34" y="86"/>
                    <a:pt x="98" y="60"/>
                    <a:pt x="179" y="60"/>
                  </a:cubicBezTo>
                  <a:cubicBezTo>
                    <a:pt x="256" y="60"/>
                    <a:pt x="316" y="75"/>
                    <a:pt x="338" y="75"/>
                  </a:cubicBezTo>
                  <a:cubicBezTo>
                    <a:pt x="343" y="75"/>
                    <a:pt x="346" y="74"/>
                    <a:pt x="346" y="72"/>
                  </a:cubicBezTo>
                  <a:cubicBezTo>
                    <a:pt x="358" y="48"/>
                    <a:pt x="286" y="0"/>
                    <a:pt x="17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flipH="1">
              <a:off x="7920637" y="5239429"/>
              <a:ext cx="55935" cy="31293"/>
            </a:xfrm>
            <a:custGeom>
              <a:avLst/>
              <a:gdLst/>
              <a:ahLst/>
              <a:cxnLst/>
              <a:rect l="l" t="t" r="r" b="b"/>
              <a:pathLst>
                <a:path w="513" h="287" extrusionOk="0">
                  <a:moveTo>
                    <a:pt x="101" y="52"/>
                  </a:moveTo>
                  <a:cubicBezTo>
                    <a:pt x="114" y="52"/>
                    <a:pt x="129" y="55"/>
                    <a:pt x="144" y="60"/>
                  </a:cubicBezTo>
                  <a:cubicBezTo>
                    <a:pt x="227" y="84"/>
                    <a:pt x="310" y="120"/>
                    <a:pt x="382" y="179"/>
                  </a:cubicBezTo>
                  <a:cubicBezTo>
                    <a:pt x="420" y="211"/>
                    <a:pt x="452" y="240"/>
                    <a:pt x="473" y="260"/>
                  </a:cubicBezTo>
                  <a:lnTo>
                    <a:pt x="473" y="260"/>
                  </a:lnTo>
                  <a:cubicBezTo>
                    <a:pt x="431" y="245"/>
                    <a:pt x="392" y="236"/>
                    <a:pt x="346" y="227"/>
                  </a:cubicBezTo>
                  <a:cubicBezTo>
                    <a:pt x="299" y="215"/>
                    <a:pt x="239" y="191"/>
                    <a:pt x="191" y="167"/>
                  </a:cubicBezTo>
                  <a:cubicBezTo>
                    <a:pt x="156" y="155"/>
                    <a:pt x="132" y="132"/>
                    <a:pt x="108" y="120"/>
                  </a:cubicBezTo>
                  <a:cubicBezTo>
                    <a:pt x="84" y="108"/>
                    <a:pt x="72" y="96"/>
                    <a:pt x="60" y="84"/>
                  </a:cubicBezTo>
                  <a:cubicBezTo>
                    <a:pt x="60" y="78"/>
                    <a:pt x="60" y="78"/>
                    <a:pt x="60" y="78"/>
                  </a:cubicBezTo>
                  <a:cubicBezTo>
                    <a:pt x="60" y="78"/>
                    <a:pt x="60" y="78"/>
                    <a:pt x="60" y="72"/>
                  </a:cubicBezTo>
                  <a:cubicBezTo>
                    <a:pt x="67" y="58"/>
                    <a:pt x="82" y="52"/>
                    <a:pt x="101" y="52"/>
                  </a:cubicBezTo>
                  <a:close/>
                  <a:moveTo>
                    <a:pt x="96" y="1"/>
                  </a:moveTo>
                  <a:cubicBezTo>
                    <a:pt x="60" y="1"/>
                    <a:pt x="37" y="13"/>
                    <a:pt x="25" y="36"/>
                  </a:cubicBezTo>
                  <a:cubicBezTo>
                    <a:pt x="1" y="60"/>
                    <a:pt x="1" y="96"/>
                    <a:pt x="25" y="120"/>
                  </a:cubicBezTo>
                  <a:cubicBezTo>
                    <a:pt x="37" y="132"/>
                    <a:pt x="60" y="155"/>
                    <a:pt x="72" y="155"/>
                  </a:cubicBezTo>
                  <a:cubicBezTo>
                    <a:pt x="108" y="179"/>
                    <a:pt x="132" y="203"/>
                    <a:pt x="168" y="215"/>
                  </a:cubicBezTo>
                  <a:cubicBezTo>
                    <a:pt x="227" y="239"/>
                    <a:pt x="287" y="263"/>
                    <a:pt x="346" y="274"/>
                  </a:cubicBezTo>
                  <a:cubicBezTo>
                    <a:pt x="370" y="280"/>
                    <a:pt x="397" y="283"/>
                    <a:pt x="425" y="283"/>
                  </a:cubicBezTo>
                  <a:cubicBezTo>
                    <a:pt x="447" y="283"/>
                    <a:pt x="470" y="282"/>
                    <a:pt x="492" y="278"/>
                  </a:cubicBezTo>
                  <a:lnTo>
                    <a:pt x="492" y="278"/>
                  </a:lnTo>
                  <a:cubicBezTo>
                    <a:pt x="498" y="283"/>
                    <a:pt x="501" y="286"/>
                    <a:pt x="501" y="286"/>
                  </a:cubicBezTo>
                  <a:cubicBezTo>
                    <a:pt x="501" y="286"/>
                    <a:pt x="500" y="283"/>
                    <a:pt x="497" y="277"/>
                  </a:cubicBezTo>
                  <a:lnTo>
                    <a:pt x="497" y="277"/>
                  </a:lnTo>
                  <a:cubicBezTo>
                    <a:pt x="502" y="277"/>
                    <a:pt x="507" y="276"/>
                    <a:pt x="513" y="274"/>
                  </a:cubicBezTo>
                  <a:cubicBezTo>
                    <a:pt x="505" y="271"/>
                    <a:pt x="498" y="269"/>
                    <a:pt x="491" y="266"/>
                  </a:cubicBezTo>
                  <a:lnTo>
                    <a:pt x="491" y="266"/>
                  </a:lnTo>
                  <a:cubicBezTo>
                    <a:pt x="478" y="243"/>
                    <a:pt x="452" y="202"/>
                    <a:pt x="406" y="155"/>
                  </a:cubicBezTo>
                  <a:cubicBezTo>
                    <a:pt x="358" y="108"/>
                    <a:pt x="310" y="72"/>
                    <a:pt x="251" y="48"/>
                  </a:cubicBezTo>
                  <a:cubicBezTo>
                    <a:pt x="227" y="24"/>
                    <a:pt x="191" y="13"/>
                    <a:pt x="156" y="13"/>
                  </a:cubicBezTo>
                  <a:cubicBezTo>
                    <a:pt x="132" y="1"/>
                    <a:pt x="108" y="1"/>
                    <a:pt x="9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flipH="1">
              <a:off x="7898504" y="5214788"/>
              <a:ext cx="29985" cy="57243"/>
            </a:xfrm>
            <a:custGeom>
              <a:avLst/>
              <a:gdLst/>
              <a:ahLst/>
              <a:cxnLst/>
              <a:rect l="l" t="t" r="r" b="b"/>
              <a:pathLst>
                <a:path w="275" h="525" extrusionOk="0">
                  <a:moveTo>
                    <a:pt x="179" y="0"/>
                  </a:moveTo>
                  <a:cubicBezTo>
                    <a:pt x="131" y="0"/>
                    <a:pt x="96" y="36"/>
                    <a:pt x="72" y="72"/>
                  </a:cubicBezTo>
                  <a:cubicBezTo>
                    <a:pt x="60" y="108"/>
                    <a:pt x="36" y="143"/>
                    <a:pt x="36" y="179"/>
                  </a:cubicBezTo>
                  <a:cubicBezTo>
                    <a:pt x="12" y="239"/>
                    <a:pt x="0" y="298"/>
                    <a:pt x="0" y="358"/>
                  </a:cubicBezTo>
                  <a:cubicBezTo>
                    <a:pt x="0" y="417"/>
                    <a:pt x="12" y="477"/>
                    <a:pt x="48" y="524"/>
                  </a:cubicBezTo>
                  <a:cubicBezTo>
                    <a:pt x="48" y="512"/>
                    <a:pt x="36" y="453"/>
                    <a:pt x="48" y="358"/>
                  </a:cubicBezTo>
                  <a:cubicBezTo>
                    <a:pt x="48" y="298"/>
                    <a:pt x="60" y="250"/>
                    <a:pt x="84" y="191"/>
                  </a:cubicBezTo>
                  <a:cubicBezTo>
                    <a:pt x="96" y="167"/>
                    <a:pt x="108" y="131"/>
                    <a:pt x="131" y="108"/>
                  </a:cubicBezTo>
                  <a:cubicBezTo>
                    <a:pt x="143" y="72"/>
                    <a:pt x="179" y="60"/>
                    <a:pt x="191" y="48"/>
                  </a:cubicBezTo>
                  <a:cubicBezTo>
                    <a:pt x="203" y="48"/>
                    <a:pt x="215" y="72"/>
                    <a:pt x="215" y="108"/>
                  </a:cubicBezTo>
                  <a:cubicBezTo>
                    <a:pt x="215" y="143"/>
                    <a:pt x="215" y="179"/>
                    <a:pt x="215" y="203"/>
                  </a:cubicBezTo>
                  <a:cubicBezTo>
                    <a:pt x="203" y="262"/>
                    <a:pt x="191" y="310"/>
                    <a:pt x="155" y="358"/>
                  </a:cubicBezTo>
                  <a:cubicBezTo>
                    <a:pt x="108" y="441"/>
                    <a:pt x="60" y="477"/>
                    <a:pt x="60" y="477"/>
                  </a:cubicBezTo>
                  <a:cubicBezTo>
                    <a:pt x="60" y="479"/>
                    <a:pt x="62" y="480"/>
                    <a:pt x="65" y="480"/>
                  </a:cubicBezTo>
                  <a:cubicBezTo>
                    <a:pt x="82" y="480"/>
                    <a:pt x="141" y="452"/>
                    <a:pt x="191" y="381"/>
                  </a:cubicBezTo>
                  <a:cubicBezTo>
                    <a:pt x="227" y="334"/>
                    <a:pt x="262" y="274"/>
                    <a:pt x="262" y="215"/>
                  </a:cubicBezTo>
                  <a:cubicBezTo>
                    <a:pt x="274" y="179"/>
                    <a:pt x="274" y="143"/>
                    <a:pt x="262" y="108"/>
                  </a:cubicBezTo>
                  <a:cubicBezTo>
                    <a:pt x="262" y="84"/>
                    <a:pt x="262" y="60"/>
                    <a:pt x="250" y="48"/>
                  </a:cubicBezTo>
                  <a:cubicBezTo>
                    <a:pt x="239" y="12"/>
                    <a:pt x="215" y="0"/>
                    <a:pt x="17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flipH="1">
              <a:off x="7519500" y="5151222"/>
              <a:ext cx="361015" cy="342806"/>
            </a:xfrm>
            <a:custGeom>
              <a:avLst/>
              <a:gdLst/>
              <a:ahLst/>
              <a:cxnLst/>
              <a:rect l="l" t="t" r="r" b="b"/>
              <a:pathLst>
                <a:path w="3311" h="3144" extrusionOk="0">
                  <a:moveTo>
                    <a:pt x="394" y="0"/>
                  </a:moveTo>
                  <a:lnTo>
                    <a:pt x="1" y="2643"/>
                  </a:lnTo>
                  <a:lnTo>
                    <a:pt x="3275" y="3143"/>
                  </a:lnTo>
                  <a:cubicBezTo>
                    <a:pt x="3311" y="2822"/>
                    <a:pt x="1715" y="1941"/>
                    <a:pt x="1715" y="1941"/>
                  </a:cubicBezTo>
                  <a:lnTo>
                    <a:pt x="2025" y="262"/>
                  </a:lnTo>
                  <a:lnTo>
                    <a:pt x="394"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flipH="1">
              <a:off x="7786855" y="5330144"/>
              <a:ext cx="28676" cy="27586"/>
            </a:xfrm>
            <a:custGeom>
              <a:avLst/>
              <a:gdLst/>
              <a:ahLst/>
              <a:cxnLst/>
              <a:rect l="l" t="t" r="r" b="b"/>
              <a:pathLst>
                <a:path w="263" h="253" extrusionOk="0">
                  <a:moveTo>
                    <a:pt x="129" y="0"/>
                  </a:moveTo>
                  <a:cubicBezTo>
                    <a:pt x="122" y="0"/>
                    <a:pt x="115" y="1"/>
                    <a:pt x="107" y="2"/>
                  </a:cubicBezTo>
                  <a:lnTo>
                    <a:pt x="119" y="2"/>
                  </a:lnTo>
                  <a:cubicBezTo>
                    <a:pt x="60" y="14"/>
                    <a:pt x="0" y="74"/>
                    <a:pt x="12" y="133"/>
                  </a:cubicBezTo>
                  <a:cubicBezTo>
                    <a:pt x="12" y="204"/>
                    <a:pt x="72" y="252"/>
                    <a:pt x="143" y="252"/>
                  </a:cubicBezTo>
                  <a:cubicBezTo>
                    <a:pt x="215" y="240"/>
                    <a:pt x="262" y="181"/>
                    <a:pt x="262" y="109"/>
                  </a:cubicBezTo>
                  <a:cubicBezTo>
                    <a:pt x="251" y="45"/>
                    <a:pt x="193" y="0"/>
                    <a:pt x="1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flipH="1">
              <a:off x="7519500" y="5410828"/>
              <a:ext cx="361015" cy="81885"/>
            </a:xfrm>
            <a:custGeom>
              <a:avLst/>
              <a:gdLst/>
              <a:ahLst/>
              <a:cxnLst/>
              <a:rect l="l" t="t" r="r" b="b"/>
              <a:pathLst>
                <a:path w="3311" h="751" extrusionOk="0">
                  <a:moveTo>
                    <a:pt x="49" y="0"/>
                  </a:moveTo>
                  <a:lnTo>
                    <a:pt x="1" y="262"/>
                  </a:lnTo>
                  <a:lnTo>
                    <a:pt x="3275" y="750"/>
                  </a:lnTo>
                  <a:cubicBezTo>
                    <a:pt x="3311" y="655"/>
                    <a:pt x="3180" y="572"/>
                    <a:pt x="3180" y="572"/>
                  </a:cubicBezTo>
                  <a:lnTo>
                    <a:pt x="4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flipH="1">
              <a:off x="7687417" y="5358820"/>
              <a:ext cx="37290" cy="18536"/>
            </a:xfrm>
            <a:custGeom>
              <a:avLst/>
              <a:gdLst/>
              <a:ahLst/>
              <a:cxnLst/>
              <a:rect l="l" t="t" r="r" b="b"/>
              <a:pathLst>
                <a:path w="342" h="170" extrusionOk="0">
                  <a:moveTo>
                    <a:pt x="255" y="1"/>
                  </a:moveTo>
                  <a:cubicBezTo>
                    <a:pt x="223" y="1"/>
                    <a:pt x="184" y="7"/>
                    <a:pt x="144" y="25"/>
                  </a:cubicBezTo>
                  <a:cubicBezTo>
                    <a:pt x="36" y="72"/>
                    <a:pt x="1" y="168"/>
                    <a:pt x="13" y="168"/>
                  </a:cubicBezTo>
                  <a:cubicBezTo>
                    <a:pt x="13" y="169"/>
                    <a:pt x="15" y="169"/>
                    <a:pt x="16" y="169"/>
                  </a:cubicBezTo>
                  <a:cubicBezTo>
                    <a:pt x="34" y="169"/>
                    <a:pt x="90" y="105"/>
                    <a:pt x="167" y="72"/>
                  </a:cubicBezTo>
                  <a:cubicBezTo>
                    <a:pt x="251" y="37"/>
                    <a:pt x="334" y="37"/>
                    <a:pt x="334" y="25"/>
                  </a:cubicBezTo>
                  <a:cubicBezTo>
                    <a:pt x="341" y="17"/>
                    <a:pt x="307" y="1"/>
                    <a:pt x="25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flipH="1">
              <a:off x="7653181" y="5381608"/>
              <a:ext cx="27368" cy="25405"/>
            </a:xfrm>
            <a:custGeom>
              <a:avLst/>
              <a:gdLst/>
              <a:ahLst/>
              <a:cxnLst/>
              <a:rect l="l" t="t" r="r" b="b"/>
              <a:pathLst>
                <a:path w="251" h="233" extrusionOk="0">
                  <a:moveTo>
                    <a:pt x="229" y="0"/>
                  </a:moveTo>
                  <a:cubicBezTo>
                    <a:pt x="197" y="0"/>
                    <a:pt x="135" y="15"/>
                    <a:pt x="84" y="66"/>
                  </a:cubicBezTo>
                  <a:cubicBezTo>
                    <a:pt x="0" y="137"/>
                    <a:pt x="0" y="233"/>
                    <a:pt x="12" y="233"/>
                  </a:cubicBezTo>
                  <a:cubicBezTo>
                    <a:pt x="24" y="233"/>
                    <a:pt x="48" y="161"/>
                    <a:pt x="120" y="102"/>
                  </a:cubicBezTo>
                  <a:cubicBezTo>
                    <a:pt x="179" y="42"/>
                    <a:pt x="251" y="30"/>
                    <a:pt x="251" y="6"/>
                  </a:cubicBezTo>
                  <a:cubicBezTo>
                    <a:pt x="251" y="3"/>
                    <a:pt x="242" y="0"/>
                    <a:pt x="22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flipH="1">
              <a:off x="7619382" y="5402651"/>
              <a:ext cx="22243" cy="27695"/>
            </a:xfrm>
            <a:custGeom>
              <a:avLst/>
              <a:gdLst/>
              <a:ahLst/>
              <a:cxnLst/>
              <a:rect l="l" t="t" r="r" b="b"/>
              <a:pathLst>
                <a:path w="204" h="254" extrusionOk="0">
                  <a:moveTo>
                    <a:pt x="192" y="1"/>
                  </a:moveTo>
                  <a:cubicBezTo>
                    <a:pt x="165" y="1"/>
                    <a:pt x="100" y="27"/>
                    <a:pt x="60" y="87"/>
                  </a:cubicBezTo>
                  <a:cubicBezTo>
                    <a:pt x="1" y="171"/>
                    <a:pt x="13" y="254"/>
                    <a:pt x="24" y="254"/>
                  </a:cubicBezTo>
                  <a:cubicBezTo>
                    <a:pt x="48" y="254"/>
                    <a:pt x="60" y="194"/>
                    <a:pt x="108" y="123"/>
                  </a:cubicBezTo>
                  <a:cubicBezTo>
                    <a:pt x="144" y="51"/>
                    <a:pt x="203" y="16"/>
                    <a:pt x="203" y="4"/>
                  </a:cubicBezTo>
                  <a:cubicBezTo>
                    <a:pt x="201" y="2"/>
                    <a:pt x="197" y="1"/>
                    <a:pt x="19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flipH="1">
              <a:off x="7683056" y="5309319"/>
              <a:ext cx="40234" cy="9704"/>
            </a:xfrm>
            <a:custGeom>
              <a:avLst/>
              <a:gdLst/>
              <a:ahLst/>
              <a:cxnLst/>
              <a:rect l="l" t="t" r="r" b="b"/>
              <a:pathLst>
                <a:path w="369" h="89" extrusionOk="0">
                  <a:moveTo>
                    <a:pt x="156" y="1"/>
                  </a:moveTo>
                  <a:cubicBezTo>
                    <a:pt x="66" y="1"/>
                    <a:pt x="1" y="40"/>
                    <a:pt x="11" y="50"/>
                  </a:cubicBezTo>
                  <a:cubicBezTo>
                    <a:pt x="11" y="59"/>
                    <a:pt x="23" y="61"/>
                    <a:pt x="41" y="61"/>
                  </a:cubicBezTo>
                  <a:cubicBezTo>
                    <a:pt x="62" y="61"/>
                    <a:pt x="91" y="59"/>
                    <a:pt x="122" y="59"/>
                  </a:cubicBezTo>
                  <a:cubicBezTo>
                    <a:pt x="140" y="59"/>
                    <a:pt x="159" y="59"/>
                    <a:pt x="178" y="62"/>
                  </a:cubicBezTo>
                  <a:cubicBezTo>
                    <a:pt x="260" y="62"/>
                    <a:pt x="324" y="88"/>
                    <a:pt x="348" y="88"/>
                  </a:cubicBezTo>
                  <a:cubicBezTo>
                    <a:pt x="352" y="88"/>
                    <a:pt x="355" y="88"/>
                    <a:pt x="357" y="86"/>
                  </a:cubicBezTo>
                  <a:cubicBezTo>
                    <a:pt x="369" y="74"/>
                    <a:pt x="297" y="14"/>
                    <a:pt x="190" y="3"/>
                  </a:cubicBezTo>
                  <a:cubicBezTo>
                    <a:pt x="178" y="1"/>
                    <a:pt x="167" y="1"/>
                    <a:pt x="15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flipH="1">
              <a:off x="7677822" y="5245971"/>
              <a:ext cx="52010" cy="37726"/>
            </a:xfrm>
            <a:custGeom>
              <a:avLst/>
              <a:gdLst/>
              <a:ahLst/>
              <a:cxnLst/>
              <a:rect l="l" t="t" r="r" b="b"/>
              <a:pathLst>
                <a:path w="477" h="346" extrusionOk="0">
                  <a:moveTo>
                    <a:pt x="73" y="55"/>
                  </a:moveTo>
                  <a:cubicBezTo>
                    <a:pt x="86" y="55"/>
                    <a:pt x="106" y="63"/>
                    <a:pt x="131" y="72"/>
                  </a:cubicBezTo>
                  <a:cubicBezTo>
                    <a:pt x="167" y="84"/>
                    <a:pt x="191" y="95"/>
                    <a:pt x="226" y="119"/>
                  </a:cubicBezTo>
                  <a:cubicBezTo>
                    <a:pt x="274" y="143"/>
                    <a:pt x="322" y="179"/>
                    <a:pt x="357" y="214"/>
                  </a:cubicBezTo>
                  <a:cubicBezTo>
                    <a:pt x="396" y="253"/>
                    <a:pt x="420" y="288"/>
                    <a:pt x="437" y="312"/>
                  </a:cubicBezTo>
                  <a:lnTo>
                    <a:pt x="437" y="312"/>
                  </a:lnTo>
                  <a:cubicBezTo>
                    <a:pt x="395" y="292"/>
                    <a:pt x="358" y="280"/>
                    <a:pt x="322" y="262"/>
                  </a:cubicBezTo>
                  <a:cubicBezTo>
                    <a:pt x="262" y="238"/>
                    <a:pt x="214" y="214"/>
                    <a:pt x="167" y="179"/>
                  </a:cubicBezTo>
                  <a:cubicBezTo>
                    <a:pt x="143" y="167"/>
                    <a:pt x="119" y="143"/>
                    <a:pt x="95" y="119"/>
                  </a:cubicBezTo>
                  <a:cubicBezTo>
                    <a:pt x="83" y="107"/>
                    <a:pt x="71" y="95"/>
                    <a:pt x="60" y="84"/>
                  </a:cubicBezTo>
                  <a:cubicBezTo>
                    <a:pt x="60" y="72"/>
                    <a:pt x="48" y="84"/>
                    <a:pt x="60" y="60"/>
                  </a:cubicBezTo>
                  <a:cubicBezTo>
                    <a:pt x="63" y="56"/>
                    <a:pt x="68" y="55"/>
                    <a:pt x="73" y="55"/>
                  </a:cubicBezTo>
                  <a:close/>
                  <a:moveTo>
                    <a:pt x="95" y="0"/>
                  </a:moveTo>
                  <a:cubicBezTo>
                    <a:pt x="71" y="0"/>
                    <a:pt x="36" y="12"/>
                    <a:pt x="24" y="24"/>
                  </a:cubicBezTo>
                  <a:cubicBezTo>
                    <a:pt x="0" y="48"/>
                    <a:pt x="0" y="84"/>
                    <a:pt x="12" y="119"/>
                  </a:cubicBezTo>
                  <a:cubicBezTo>
                    <a:pt x="24" y="131"/>
                    <a:pt x="36" y="143"/>
                    <a:pt x="60" y="155"/>
                  </a:cubicBezTo>
                  <a:cubicBezTo>
                    <a:pt x="83" y="179"/>
                    <a:pt x="107" y="203"/>
                    <a:pt x="143" y="226"/>
                  </a:cubicBezTo>
                  <a:cubicBezTo>
                    <a:pt x="191" y="262"/>
                    <a:pt x="250" y="286"/>
                    <a:pt x="310" y="298"/>
                  </a:cubicBezTo>
                  <a:cubicBezTo>
                    <a:pt x="350" y="318"/>
                    <a:pt x="400" y="330"/>
                    <a:pt x="451" y="333"/>
                  </a:cubicBezTo>
                  <a:lnTo>
                    <a:pt x="451" y="333"/>
                  </a:lnTo>
                  <a:cubicBezTo>
                    <a:pt x="457" y="341"/>
                    <a:pt x="461" y="345"/>
                    <a:pt x="464" y="345"/>
                  </a:cubicBezTo>
                  <a:cubicBezTo>
                    <a:pt x="464" y="343"/>
                    <a:pt x="464" y="339"/>
                    <a:pt x="463" y="333"/>
                  </a:cubicBezTo>
                  <a:lnTo>
                    <a:pt x="463" y="333"/>
                  </a:lnTo>
                  <a:cubicBezTo>
                    <a:pt x="467" y="333"/>
                    <a:pt x="472" y="334"/>
                    <a:pt x="476" y="334"/>
                  </a:cubicBezTo>
                  <a:cubicBezTo>
                    <a:pt x="471" y="330"/>
                    <a:pt x="466" y="327"/>
                    <a:pt x="460" y="324"/>
                  </a:cubicBezTo>
                  <a:lnTo>
                    <a:pt x="460" y="324"/>
                  </a:lnTo>
                  <a:cubicBezTo>
                    <a:pt x="453" y="298"/>
                    <a:pt x="432" y="250"/>
                    <a:pt x="381" y="191"/>
                  </a:cubicBezTo>
                  <a:cubicBezTo>
                    <a:pt x="345" y="143"/>
                    <a:pt x="298" y="107"/>
                    <a:pt x="250" y="72"/>
                  </a:cubicBezTo>
                  <a:cubicBezTo>
                    <a:pt x="214" y="48"/>
                    <a:pt x="191" y="36"/>
                    <a:pt x="155" y="24"/>
                  </a:cubicBezTo>
                  <a:cubicBezTo>
                    <a:pt x="131" y="12"/>
                    <a:pt x="119" y="0"/>
                    <a:pt x="9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flipH="1">
              <a:off x="7650564" y="5229071"/>
              <a:ext cx="33910" cy="54627"/>
            </a:xfrm>
            <a:custGeom>
              <a:avLst/>
              <a:gdLst/>
              <a:ahLst/>
              <a:cxnLst/>
              <a:rect l="l" t="t" r="r" b="b"/>
              <a:pathLst>
                <a:path w="311" h="501" extrusionOk="0">
                  <a:moveTo>
                    <a:pt x="239" y="0"/>
                  </a:moveTo>
                  <a:cubicBezTo>
                    <a:pt x="191" y="0"/>
                    <a:pt x="144" y="24"/>
                    <a:pt x="120" y="72"/>
                  </a:cubicBezTo>
                  <a:cubicBezTo>
                    <a:pt x="96" y="96"/>
                    <a:pt x="72" y="131"/>
                    <a:pt x="60" y="167"/>
                  </a:cubicBezTo>
                  <a:cubicBezTo>
                    <a:pt x="36" y="215"/>
                    <a:pt x="13" y="274"/>
                    <a:pt x="13" y="334"/>
                  </a:cubicBezTo>
                  <a:cubicBezTo>
                    <a:pt x="1" y="393"/>
                    <a:pt x="1" y="453"/>
                    <a:pt x="36" y="500"/>
                  </a:cubicBezTo>
                  <a:cubicBezTo>
                    <a:pt x="36" y="500"/>
                    <a:pt x="36" y="441"/>
                    <a:pt x="48" y="346"/>
                  </a:cubicBezTo>
                  <a:cubicBezTo>
                    <a:pt x="60" y="286"/>
                    <a:pt x="84" y="239"/>
                    <a:pt x="108" y="179"/>
                  </a:cubicBezTo>
                  <a:cubicBezTo>
                    <a:pt x="120" y="155"/>
                    <a:pt x="144" y="131"/>
                    <a:pt x="167" y="96"/>
                  </a:cubicBezTo>
                  <a:cubicBezTo>
                    <a:pt x="179" y="72"/>
                    <a:pt x="215" y="60"/>
                    <a:pt x="227" y="60"/>
                  </a:cubicBezTo>
                  <a:cubicBezTo>
                    <a:pt x="239" y="60"/>
                    <a:pt x="251" y="84"/>
                    <a:pt x="251" y="119"/>
                  </a:cubicBezTo>
                  <a:cubicBezTo>
                    <a:pt x="251" y="155"/>
                    <a:pt x="251" y="179"/>
                    <a:pt x="239" y="215"/>
                  </a:cubicBezTo>
                  <a:cubicBezTo>
                    <a:pt x="227" y="274"/>
                    <a:pt x="203" y="322"/>
                    <a:pt x="167" y="358"/>
                  </a:cubicBezTo>
                  <a:cubicBezTo>
                    <a:pt x="108" y="441"/>
                    <a:pt x="48" y="465"/>
                    <a:pt x="48" y="465"/>
                  </a:cubicBezTo>
                  <a:cubicBezTo>
                    <a:pt x="48" y="467"/>
                    <a:pt x="52" y="469"/>
                    <a:pt x="58" y="469"/>
                  </a:cubicBezTo>
                  <a:cubicBezTo>
                    <a:pt x="79" y="469"/>
                    <a:pt x="135" y="449"/>
                    <a:pt x="191" y="393"/>
                  </a:cubicBezTo>
                  <a:cubicBezTo>
                    <a:pt x="239" y="346"/>
                    <a:pt x="275" y="286"/>
                    <a:pt x="287" y="227"/>
                  </a:cubicBezTo>
                  <a:cubicBezTo>
                    <a:pt x="298" y="191"/>
                    <a:pt x="310" y="155"/>
                    <a:pt x="310" y="119"/>
                  </a:cubicBezTo>
                  <a:cubicBezTo>
                    <a:pt x="310" y="96"/>
                    <a:pt x="298" y="72"/>
                    <a:pt x="298" y="60"/>
                  </a:cubicBezTo>
                  <a:cubicBezTo>
                    <a:pt x="287" y="24"/>
                    <a:pt x="263" y="0"/>
                    <a:pt x="23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flipH="1">
              <a:off x="7707690" y="1929090"/>
              <a:ext cx="318164" cy="553135"/>
            </a:xfrm>
            <a:custGeom>
              <a:avLst/>
              <a:gdLst/>
              <a:ahLst/>
              <a:cxnLst/>
              <a:rect l="l" t="t" r="r" b="b"/>
              <a:pathLst>
                <a:path w="2918" h="5073" extrusionOk="0">
                  <a:moveTo>
                    <a:pt x="2894" y="1"/>
                  </a:moveTo>
                  <a:lnTo>
                    <a:pt x="12" y="548"/>
                  </a:lnTo>
                  <a:lnTo>
                    <a:pt x="0" y="4978"/>
                  </a:lnTo>
                  <a:lnTo>
                    <a:pt x="1905" y="5073"/>
                  </a:lnTo>
                  <a:lnTo>
                    <a:pt x="1953" y="3989"/>
                  </a:lnTo>
                  <a:cubicBezTo>
                    <a:pt x="1953" y="3989"/>
                    <a:pt x="2013" y="4001"/>
                    <a:pt x="2102" y="4001"/>
                  </a:cubicBezTo>
                  <a:cubicBezTo>
                    <a:pt x="2312" y="4001"/>
                    <a:pt x="2685" y="3936"/>
                    <a:pt x="2810" y="3501"/>
                  </a:cubicBezTo>
                  <a:cubicBezTo>
                    <a:pt x="2917" y="3096"/>
                    <a:pt x="2894" y="1"/>
                    <a:pt x="289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flipH="1">
              <a:off x="7858263" y="3483023"/>
              <a:ext cx="371373" cy="1796788"/>
            </a:xfrm>
            <a:custGeom>
              <a:avLst/>
              <a:gdLst/>
              <a:ahLst/>
              <a:cxnLst/>
              <a:rect l="l" t="t" r="r" b="b"/>
              <a:pathLst>
                <a:path w="3406" h="16479" extrusionOk="0">
                  <a:moveTo>
                    <a:pt x="24" y="1"/>
                  </a:moveTo>
                  <a:lnTo>
                    <a:pt x="12" y="453"/>
                  </a:lnTo>
                  <a:cubicBezTo>
                    <a:pt x="0" y="1072"/>
                    <a:pt x="72" y="1667"/>
                    <a:pt x="226" y="2263"/>
                  </a:cubicBezTo>
                  <a:lnTo>
                    <a:pt x="441" y="3049"/>
                  </a:lnTo>
                  <a:lnTo>
                    <a:pt x="953" y="16336"/>
                  </a:lnTo>
                  <a:lnTo>
                    <a:pt x="3405" y="16479"/>
                  </a:lnTo>
                  <a:lnTo>
                    <a:pt x="3286" y="465"/>
                  </a:lnTo>
                  <a:lnTo>
                    <a:pt x="24"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flipH="1">
              <a:off x="7490926" y="3505047"/>
              <a:ext cx="642652" cy="1768330"/>
            </a:xfrm>
            <a:custGeom>
              <a:avLst/>
              <a:gdLst/>
              <a:ahLst/>
              <a:cxnLst/>
              <a:rect l="l" t="t" r="r" b="b"/>
              <a:pathLst>
                <a:path w="5894" h="16218" extrusionOk="0">
                  <a:moveTo>
                    <a:pt x="0" y="1"/>
                  </a:moveTo>
                  <a:lnTo>
                    <a:pt x="0" y="572"/>
                  </a:lnTo>
                  <a:cubicBezTo>
                    <a:pt x="0" y="1287"/>
                    <a:pt x="393" y="1942"/>
                    <a:pt x="1012" y="2299"/>
                  </a:cubicBezTo>
                  <a:lnTo>
                    <a:pt x="2977" y="7704"/>
                  </a:lnTo>
                  <a:lnTo>
                    <a:pt x="2084" y="15967"/>
                  </a:lnTo>
                  <a:lnTo>
                    <a:pt x="4608" y="16217"/>
                  </a:lnTo>
                  <a:lnTo>
                    <a:pt x="5894" y="7704"/>
                  </a:lnTo>
                  <a:cubicBezTo>
                    <a:pt x="5763" y="7288"/>
                    <a:pt x="4322" y="1"/>
                    <a:pt x="432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flipH="1">
              <a:off x="7660920" y="4326826"/>
              <a:ext cx="144253" cy="26059"/>
            </a:xfrm>
            <a:custGeom>
              <a:avLst/>
              <a:gdLst/>
              <a:ahLst/>
              <a:cxnLst/>
              <a:rect l="l" t="t" r="r" b="b"/>
              <a:pathLst>
                <a:path w="1323" h="239" extrusionOk="0">
                  <a:moveTo>
                    <a:pt x="1322" y="1"/>
                  </a:moveTo>
                  <a:lnTo>
                    <a:pt x="1322" y="1"/>
                  </a:lnTo>
                  <a:cubicBezTo>
                    <a:pt x="1108" y="12"/>
                    <a:pt x="882" y="48"/>
                    <a:pt x="655" y="96"/>
                  </a:cubicBezTo>
                  <a:cubicBezTo>
                    <a:pt x="441" y="132"/>
                    <a:pt x="215" y="179"/>
                    <a:pt x="0" y="239"/>
                  </a:cubicBezTo>
                  <a:cubicBezTo>
                    <a:pt x="227" y="227"/>
                    <a:pt x="453" y="191"/>
                    <a:pt x="667" y="143"/>
                  </a:cubicBezTo>
                  <a:cubicBezTo>
                    <a:pt x="893" y="108"/>
                    <a:pt x="1108" y="60"/>
                    <a:pt x="1322"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flipH="1">
              <a:off x="7660920" y="4354084"/>
              <a:ext cx="144253" cy="45577"/>
            </a:xfrm>
            <a:custGeom>
              <a:avLst/>
              <a:gdLst/>
              <a:ahLst/>
              <a:cxnLst/>
              <a:rect l="l" t="t" r="r" b="b"/>
              <a:pathLst>
                <a:path w="1323" h="418" extrusionOk="0">
                  <a:moveTo>
                    <a:pt x="0" y="1"/>
                  </a:moveTo>
                  <a:cubicBezTo>
                    <a:pt x="203" y="96"/>
                    <a:pt x="429" y="179"/>
                    <a:pt x="655" y="239"/>
                  </a:cubicBezTo>
                  <a:lnTo>
                    <a:pt x="1132" y="370"/>
                  </a:lnTo>
                  <a:cubicBezTo>
                    <a:pt x="1191" y="393"/>
                    <a:pt x="1263" y="417"/>
                    <a:pt x="1322" y="417"/>
                  </a:cubicBezTo>
                  <a:cubicBezTo>
                    <a:pt x="1120" y="322"/>
                    <a:pt x="893" y="239"/>
                    <a:pt x="667" y="191"/>
                  </a:cubicBezTo>
                  <a:lnTo>
                    <a:pt x="191" y="48"/>
                  </a:lnTo>
                  <a:cubicBezTo>
                    <a:pt x="131" y="24"/>
                    <a:pt x="60" y="1"/>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flipH="1">
              <a:off x="7802439" y="3505047"/>
              <a:ext cx="340298" cy="1741071"/>
            </a:xfrm>
            <a:custGeom>
              <a:avLst/>
              <a:gdLst/>
              <a:ahLst/>
              <a:cxnLst/>
              <a:rect l="l" t="t" r="r" b="b"/>
              <a:pathLst>
                <a:path w="3121" h="15968" extrusionOk="0">
                  <a:moveTo>
                    <a:pt x="25" y="1"/>
                  </a:moveTo>
                  <a:cubicBezTo>
                    <a:pt x="13" y="60"/>
                    <a:pt x="13" y="108"/>
                    <a:pt x="13" y="168"/>
                  </a:cubicBezTo>
                  <a:cubicBezTo>
                    <a:pt x="1" y="334"/>
                    <a:pt x="13" y="489"/>
                    <a:pt x="37" y="656"/>
                  </a:cubicBezTo>
                  <a:cubicBezTo>
                    <a:pt x="84" y="918"/>
                    <a:pt x="179" y="1156"/>
                    <a:pt x="334" y="1370"/>
                  </a:cubicBezTo>
                  <a:cubicBezTo>
                    <a:pt x="513" y="1620"/>
                    <a:pt x="739" y="1870"/>
                    <a:pt x="953" y="2180"/>
                  </a:cubicBezTo>
                  <a:cubicBezTo>
                    <a:pt x="1168" y="2525"/>
                    <a:pt x="1334" y="2906"/>
                    <a:pt x="1453" y="3299"/>
                  </a:cubicBezTo>
                  <a:cubicBezTo>
                    <a:pt x="1608" y="3704"/>
                    <a:pt x="1763" y="4156"/>
                    <a:pt x="1930" y="4632"/>
                  </a:cubicBezTo>
                  <a:cubicBezTo>
                    <a:pt x="2275" y="5573"/>
                    <a:pt x="2644" y="6597"/>
                    <a:pt x="3025" y="7692"/>
                  </a:cubicBezTo>
                  <a:lnTo>
                    <a:pt x="3060" y="7785"/>
                  </a:lnTo>
                  <a:lnTo>
                    <a:pt x="3060" y="7785"/>
                  </a:lnTo>
                  <a:cubicBezTo>
                    <a:pt x="2810" y="10055"/>
                    <a:pt x="2584" y="12088"/>
                    <a:pt x="2418" y="13574"/>
                  </a:cubicBezTo>
                  <a:cubicBezTo>
                    <a:pt x="2346" y="14312"/>
                    <a:pt x="2275" y="14908"/>
                    <a:pt x="2227" y="15324"/>
                  </a:cubicBezTo>
                  <a:cubicBezTo>
                    <a:pt x="2204" y="15527"/>
                    <a:pt x="2192" y="15693"/>
                    <a:pt x="2180" y="15800"/>
                  </a:cubicBezTo>
                  <a:cubicBezTo>
                    <a:pt x="2180" y="15860"/>
                    <a:pt x="2168" y="15896"/>
                    <a:pt x="2168" y="15920"/>
                  </a:cubicBezTo>
                  <a:cubicBezTo>
                    <a:pt x="2168" y="15943"/>
                    <a:pt x="2168" y="15955"/>
                    <a:pt x="2168" y="15967"/>
                  </a:cubicBezTo>
                  <a:cubicBezTo>
                    <a:pt x="2168" y="15955"/>
                    <a:pt x="2168" y="15943"/>
                    <a:pt x="2180" y="15920"/>
                  </a:cubicBezTo>
                  <a:lnTo>
                    <a:pt x="2192" y="15800"/>
                  </a:lnTo>
                  <a:cubicBezTo>
                    <a:pt x="2204" y="15693"/>
                    <a:pt x="2227" y="15527"/>
                    <a:pt x="2251" y="15324"/>
                  </a:cubicBezTo>
                  <a:cubicBezTo>
                    <a:pt x="2299" y="14908"/>
                    <a:pt x="2370" y="14312"/>
                    <a:pt x="2454" y="13574"/>
                  </a:cubicBezTo>
                  <a:cubicBezTo>
                    <a:pt x="2620" y="12086"/>
                    <a:pt x="2858" y="10050"/>
                    <a:pt x="3120" y="7776"/>
                  </a:cubicBezTo>
                  <a:lnTo>
                    <a:pt x="3073" y="7669"/>
                  </a:lnTo>
                  <a:cubicBezTo>
                    <a:pt x="2692" y="6585"/>
                    <a:pt x="2323" y="5549"/>
                    <a:pt x="1977" y="4609"/>
                  </a:cubicBezTo>
                  <a:cubicBezTo>
                    <a:pt x="1811" y="4144"/>
                    <a:pt x="1656" y="3692"/>
                    <a:pt x="1501" y="3275"/>
                  </a:cubicBezTo>
                  <a:cubicBezTo>
                    <a:pt x="1382" y="2882"/>
                    <a:pt x="1203" y="2501"/>
                    <a:pt x="989" y="2156"/>
                  </a:cubicBezTo>
                  <a:cubicBezTo>
                    <a:pt x="763" y="1834"/>
                    <a:pt x="537" y="1596"/>
                    <a:pt x="358" y="1346"/>
                  </a:cubicBezTo>
                  <a:cubicBezTo>
                    <a:pt x="203" y="1144"/>
                    <a:pt x="108" y="906"/>
                    <a:pt x="60" y="656"/>
                  </a:cubicBezTo>
                  <a:cubicBezTo>
                    <a:pt x="25" y="489"/>
                    <a:pt x="13" y="334"/>
                    <a:pt x="25" y="168"/>
                  </a:cubicBezTo>
                  <a:cubicBezTo>
                    <a:pt x="25" y="108"/>
                    <a:pt x="25" y="72"/>
                    <a:pt x="25" y="37"/>
                  </a:cubicBezTo>
                  <a:cubicBezTo>
                    <a:pt x="25" y="25"/>
                    <a:pt x="25" y="13"/>
                    <a:pt x="25"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flipH="1">
              <a:off x="7869938" y="5370595"/>
              <a:ext cx="24860" cy="62368"/>
            </a:xfrm>
            <a:custGeom>
              <a:avLst/>
              <a:gdLst/>
              <a:ahLst/>
              <a:cxnLst/>
              <a:rect l="l" t="t" r="r" b="b"/>
              <a:pathLst>
                <a:path w="228" h="572" extrusionOk="0">
                  <a:moveTo>
                    <a:pt x="132" y="0"/>
                  </a:moveTo>
                  <a:lnTo>
                    <a:pt x="1" y="572"/>
                  </a:lnTo>
                  <a:lnTo>
                    <a:pt x="132" y="572"/>
                  </a:lnTo>
                  <a:lnTo>
                    <a:pt x="227" y="36"/>
                  </a:lnTo>
                  <a:lnTo>
                    <a:pt x="1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flipH="1">
              <a:off x="6991107" y="2425952"/>
              <a:ext cx="1263280" cy="1079228"/>
            </a:xfrm>
            <a:custGeom>
              <a:avLst/>
              <a:gdLst/>
              <a:ahLst/>
              <a:cxnLst/>
              <a:rect l="l" t="t" r="r" b="b"/>
              <a:pathLst>
                <a:path w="11586" h="9898" extrusionOk="0">
                  <a:moveTo>
                    <a:pt x="3385" y="1"/>
                  </a:moveTo>
                  <a:cubicBezTo>
                    <a:pt x="2856" y="1"/>
                    <a:pt x="2329" y="27"/>
                    <a:pt x="1811" y="87"/>
                  </a:cubicBezTo>
                  <a:cubicBezTo>
                    <a:pt x="870" y="182"/>
                    <a:pt x="144" y="933"/>
                    <a:pt x="60" y="1873"/>
                  </a:cubicBezTo>
                  <a:cubicBezTo>
                    <a:pt x="1" y="2587"/>
                    <a:pt x="334" y="4850"/>
                    <a:pt x="334" y="4850"/>
                  </a:cubicBezTo>
                  <a:lnTo>
                    <a:pt x="465" y="6540"/>
                  </a:lnTo>
                  <a:lnTo>
                    <a:pt x="132" y="9898"/>
                  </a:lnTo>
                  <a:lnTo>
                    <a:pt x="5442" y="9898"/>
                  </a:lnTo>
                  <a:lnTo>
                    <a:pt x="5228" y="5433"/>
                  </a:lnTo>
                  <a:cubicBezTo>
                    <a:pt x="5192" y="4552"/>
                    <a:pt x="5192" y="4445"/>
                    <a:pt x="5180" y="3635"/>
                  </a:cubicBezTo>
                  <a:lnTo>
                    <a:pt x="5180" y="3635"/>
                  </a:lnTo>
                  <a:cubicBezTo>
                    <a:pt x="5180" y="3635"/>
                    <a:pt x="6002" y="4635"/>
                    <a:pt x="6657" y="5338"/>
                  </a:cubicBezTo>
                  <a:cubicBezTo>
                    <a:pt x="6912" y="5608"/>
                    <a:pt x="7262" y="5754"/>
                    <a:pt x="7620" y="5754"/>
                  </a:cubicBezTo>
                  <a:cubicBezTo>
                    <a:pt x="7813" y="5754"/>
                    <a:pt x="8009" y="5711"/>
                    <a:pt x="8192" y="5624"/>
                  </a:cubicBezTo>
                  <a:lnTo>
                    <a:pt x="11586" y="3254"/>
                  </a:lnTo>
                  <a:lnTo>
                    <a:pt x="11050" y="1861"/>
                  </a:lnTo>
                  <a:lnTo>
                    <a:pt x="7859" y="3516"/>
                  </a:lnTo>
                  <a:cubicBezTo>
                    <a:pt x="7728" y="3433"/>
                    <a:pt x="6514" y="1718"/>
                    <a:pt x="5692" y="873"/>
                  </a:cubicBezTo>
                  <a:cubicBezTo>
                    <a:pt x="5156" y="337"/>
                    <a:pt x="4442" y="28"/>
                    <a:pt x="3692" y="4"/>
                  </a:cubicBezTo>
                  <a:cubicBezTo>
                    <a:pt x="3589" y="2"/>
                    <a:pt x="3487" y="1"/>
                    <a:pt x="338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flipH="1">
              <a:off x="8202268" y="2531495"/>
              <a:ext cx="39144" cy="607652"/>
            </a:xfrm>
            <a:custGeom>
              <a:avLst/>
              <a:gdLst/>
              <a:ahLst/>
              <a:cxnLst/>
              <a:rect l="l" t="t" r="r" b="b"/>
              <a:pathLst>
                <a:path w="359" h="5573" extrusionOk="0">
                  <a:moveTo>
                    <a:pt x="144" y="0"/>
                  </a:moveTo>
                  <a:cubicBezTo>
                    <a:pt x="144" y="0"/>
                    <a:pt x="132" y="12"/>
                    <a:pt x="132" y="60"/>
                  </a:cubicBezTo>
                  <a:cubicBezTo>
                    <a:pt x="132" y="95"/>
                    <a:pt x="120" y="155"/>
                    <a:pt x="108" y="215"/>
                  </a:cubicBezTo>
                  <a:lnTo>
                    <a:pt x="144" y="60"/>
                  </a:lnTo>
                  <a:lnTo>
                    <a:pt x="144" y="0"/>
                  </a:lnTo>
                  <a:close/>
                  <a:moveTo>
                    <a:pt x="108" y="215"/>
                  </a:moveTo>
                  <a:cubicBezTo>
                    <a:pt x="96" y="274"/>
                    <a:pt x="72" y="369"/>
                    <a:pt x="72" y="476"/>
                  </a:cubicBezTo>
                  <a:cubicBezTo>
                    <a:pt x="84" y="381"/>
                    <a:pt x="96" y="298"/>
                    <a:pt x="108" y="215"/>
                  </a:cubicBezTo>
                  <a:close/>
                  <a:moveTo>
                    <a:pt x="72" y="476"/>
                  </a:moveTo>
                  <a:cubicBezTo>
                    <a:pt x="61" y="572"/>
                    <a:pt x="37" y="679"/>
                    <a:pt x="37" y="810"/>
                  </a:cubicBezTo>
                  <a:cubicBezTo>
                    <a:pt x="1" y="1465"/>
                    <a:pt x="37" y="2131"/>
                    <a:pt x="108" y="2786"/>
                  </a:cubicBezTo>
                  <a:cubicBezTo>
                    <a:pt x="191" y="3548"/>
                    <a:pt x="299" y="4251"/>
                    <a:pt x="322" y="4751"/>
                  </a:cubicBezTo>
                  <a:cubicBezTo>
                    <a:pt x="346" y="5001"/>
                    <a:pt x="346" y="5203"/>
                    <a:pt x="346" y="5346"/>
                  </a:cubicBezTo>
                  <a:cubicBezTo>
                    <a:pt x="334" y="5418"/>
                    <a:pt x="334" y="5477"/>
                    <a:pt x="334" y="5513"/>
                  </a:cubicBezTo>
                  <a:lnTo>
                    <a:pt x="334" y="5572"/>
                  </a:lnTo>
                  <a:cubicBezTo>
                    <a:pt x="358" y="5299"/>
                    <a:pt x="358" y="5025"/>
                    <a:pt x="334" y="4751"/>
                  </a:cubicBezTo>
                  <a:cubicBezTo>
                    <a:pt x="311" y="4239"/>
                    <a:pt x="215" y="3548"/>
                    <a:pt x="132" y="2786"/>
                  </a:cubicBezTo>
                  <a:cubicBezTo>
                    <a:pt x="49" y="2131"/>
                    <a:pt x="25" y="1465"/>
                    <a:pt x="49" y="810"/>
                  </a:cubicBezTo>
                  <a:cubicBezTo>
                    <a:pt x="49" y="691"/>
                    <a:pt x="72" y="572"/>
                    <a:pt x="72" y="476"/>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flipH="1">
              <a:off x="7397392" y="2810619"/>
              <a:ext cx="13193" cy="59751"/>
            </a:xfrm>
            <a:custGeom>
              <a:avLst/>
              <a:gdLst/>
              <a:ahLst/>
              <a:cxnLst/>
              <a:rect l="l" t="t" r="r" b="b"/>
              <a:pathLst>
                <a:path w="121" h="548" extrusionOk="0">
                  <a:moveTo>
                    <a:pt x="120" y="0"/>
                  </a:moveTo>
                  <a:lnTo>
                    <a:pt x="120" y="0"/>
                  </a:lnTo>
                  <a:cubicBezTo>
                    <a:pt x="108" y="24"/>
                    <a:pt x="96" y="60"/>
                    <a:pt x="96" y="83"/>
                  </a:cubicBezTo>
                  <a:cubicBezTo>
                    <a:pt x="84" y="131"/>
                    <a:pt x="61" y="202"/>
                    <a:pt x="49" y="274"/>
                  </a:cubicBezTo>
                  <a:cubicBezTo>
                    <a:pt x="25" y="345"/>
                    <a:pt x="13" y="417"/>
                    <a:pt x="1" y="464"/>
                  </a:cubicBezTo>
                  <a:cubicBezTo>
                    <a:pt x="1" y="488"/>
                    <a:pt x="1" y="512"/>
                    <a:pt x="1" y="548"/>
                  </a:cubicBezTo>
                  <a:cubicBezTo>
                    <a:pt x="1" y="524"/>
                    <a:pt x="13" y="488"/>
                    <a:pt x="25" y="464"/>
                  </a:cubicBezTo>
                  <a:cubicBezTo>
                    <a:pt x="37" y="417"/>
                    <a:pt x="49" y="345"/>
                    <a:pt x="72" y="274"/>
                  </a:cubicBezTo>
                  <a:cubicBezTo>
                    <a:pt x="84" y="202"/>
                    <a:pt x="96" y="131"/>
                    <a:pt x="108" y="83"/>
                  </a:cubicBezTo>
                  <a:cubicBezTo>
                    <a:pt x="120" y="60"/>
                    <a:pt x="120" y="36"/>
                    <a:pt x="12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flipH="1">
              <a:off x="7376676" y="2808002"/>
              <a:ext cx="15701" cy="66293"/>
            </a:xfrm>
            <a:custGeom>
              <a:avLst/>
              <a:gdLst/>
              <a:ahLst/>
              <a:cxnLst/>
              <a:rect l="l" t="t" r="r" b="b"/>
              <a:pathLst>
                <a:path w="144" h="608" extrusionOk="0">
                  <a:moveTo>
                    <a:pt x="1" y="0"/>
                  </a:moveTo>
                  <a:cubicBezTo>
                    <a:pt x="13" y="96"/>
                    <a:pt x="36" y="203"/>
                    <a:pt x="60" y="310"/>
                  </a:cubicBezTo>
                  <a:cubicBezTo>
                    <a:pt x="72" y="405"/>
                    <a:pt x="108" y="512"/>
                    <a:pt x="144" y="607"/>
                  </a:cubicBezTo>
                  <a:cubicBezTo>
                    <a:pt x="120" y="500"/>
                    <a:pt x="108" y="405"/>
                    <a:pt x="72" y="298"/>
                  </a:cubicBezTo>
                  <a:cubicBezTo>
                    <a:pt x="60" y="203"/>
                    <a:pt x="24" y="9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flipH="1">
              <a:off x="7677820" y="2445796"/>
              <a:ext cx="150686" cy="388274"/>
            </a:xfrm>
            <a:custGeom>
              <a:avLst/>
              <a:gdLst/>
              <a:ahLst/>
              <a:cxnLst/>
              <a:rect l="l" t="t" r="r" b="b"/>
              <a:pathLst>
                <a:path w="1382" h="3561" extrusionOk="0">
                  <a:moveTo>
                    <a:pt x="584" y="0"/>
                  </a:moveTo>
                  <a:cubicBezTo>
                    <a:pt x="574" y="0"/>
                    <a:pt x="564" y="9"/>
                    <a:pt x="554" y="18"/>
                  </a:cubicBezTo>
                  <a:lnTo>
                    <a:pt x="554" y="18"/>
                  </a:lnTo>
                  <a:cubicBezTo>
                    <a:pt x="573" y="6"/>
                    <a:pt x="584" y="0"/>
                    <a:pt x="584" y="0"/>
                  </a:cubicBezTo>
                  <a:close/>
                  <a:moveTo>
                    <a:pt x="554" y="18"/>
                  </a:moveTo>
                  <a:lnTo>
                    <a:pt x="554" y="18"/>
                  </a:lnTo>
                  <a:cubicBezTo>
                    <a:pt x="550" y="21"/>
                    <a:pt x="546" y="23"/>
                    <a:pt x="542" y="26"/>
                  </a:cubicBezTo>
                  <a:lnTo>
                    <a:pt x="542" y="26"/>
                  </a:lnTo>
                  <a:cubicBezTo>
                    <a:pt x="544" y="26"/>
                    <a:pt x="546" y="25"/>
                    <a:pt x="548" y="24"/>
                  </a:cubicBezTo>
                  <a:cubicBezTo>
                    <a:pt x="550" y="22"/>
                    <a:pt x="552" y="20"/>
                    <a:pt x="554" y="18"/>
                  </a:cubicBezTo>
                  <a:close/>
                  <a:moveTo>
                    <a:pt x="542" y="26"/>
                  </a:moveTo>
                  <a:lnTo>
                    <a:pt x="542" y="26"/>
                  </a:lnTo>
                  <a:cubicBezTo>
                    <a:pt x="508" y="39"/>
                    <a:pt x="474" y="61"/>
                    <a:pt x="441" y="84"/>
                  </a:cubicBezTo>
                  <a:cubicBezTo>
                    <a:pt x="322" y="179"/>
                    <a:pt x="226" y="298"/>
                    <a:pt x="155" y="441"/>
                  </a:cubicBezTo>
                  <a:cubicBezTo>
                    <a:pt x="72" y="643"/>
                    <a:pt x="12" y="870"/>
                    <a:pt x="12" y="1096"/>
                  </a:cubicBezTo>
                  <a:cubicBezTo>
                    <a:pt x="0" y="1370"/>
                    <a:pt x="48" y="1655"/>
                    <a:pt x="143" y="1905"/>
                  </a:cubicBezTo>
                  <a:cubicBezTo>
                    <a:pt x="238" y="2167"/>
                    <a:pt x="369" y="2417"/>
                    <a:pt x="536" y="2632"/>
                  </a:cubicBezTo>
                  <a:cubicBezTo>
                    <a:pt x="667" y="2822"/>
                    <a:pt x="822" y="2989"/>
                    <a:pt x="976" y="3156"/>
                  </a:cubicBezTo>
                  <a:cubicBezTo>
                    <a:pt x="1096" y="3298"/>
                    <a:pt x="1215" y="3406"/>
                    <a:pt x="1286" y="3477"/>
                  </a:cubicBezTo>
                  <a:lnTo>
                    <a:pt x="1381" y="3560"/>
                  </a:lnTo>
                  <a:lnTo>
                    <a:pt x="1298" y="3477"/>
                  </a:lnTo>
                  <a:cubicBezTo>
                    <a:pt x="1227" y="3394"/>
                    <a:pt x="1107" y="3287"/>
                    <a:pt x="976" y="3144"/>
                  </a:cubicBezTo>
                  <a:cubicBezTo>
                    <a:pt x="726" y="2870"/>
                    <a:pt x="369" y="2453"/>
                    <a:pt x="155" y="1905"/>
                  </a:cubicBezTo>
                  <a:cubicBezTo>
                    <a:pt x="60" y="1643"/>
                    <a:pt x="24" y="1370"/>
                    <a:pt x="36" y="1096"/>
                  </a:cubicBezTo>
                  <a:cubicBezTo>
                    <a:pt x="36" y="870"/>
                    <a:pt x="84" y="655"/>
                    <a:pt x="167" y="441"/>
                  </a:cubicBezTo>
                  <a:cubicBezTo>
                    <a:pt x="238" y="310"/>
                    <a:pt x="334" y="191"/>
                    <a:pt x="453" y="96"/>
                  </a:cubicBezTo>
                  <a:cubicBezTo>
                    <a:pt x="490" y="64"/>
                    <a:pt x="520" y="41"/>
                    <a:pt x="542" y="26"/>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flipH="1">
              <a:off x="7607809" y="2555591"/>
              <a:ext cx="656936" cy="56480"/>
            </a:xfrm>
            <a:custGeom>
              <a:avLst/>
              <a:gdLst/>
              <a:ahLst/>
              <a:cxnLst/>
              <a:rect l="l" t="t" r="r" b="b"/>
              <a:pathLst>
                <a:path w="6025" h="518" extrusionOk="0">
                  <a:moveTo>
                    <a:pt x="48" y="160"/>
                  </a:moveTo>
                  <a:cubicBezTo>
                    <a:pt x="24" y="172"/>
                    <a:pt x="13" y="184"/>
                    <a:pt x="1" y="196"/>
                  </a:cubicBezTo>
                  <a:cubicBezTo>
                    <a:pt x="1" y="196"/>
                    <a:pt x="13" y="184"/>
                    <a:pt x="48" y="160"/>
                  </a:cubicBezTo>
                  <a:close/>
                  <a:moveTo>
                    <a:pt x="3331" y="1"/>
                  </a:moveTo>
                  <a:cubicBezTo>
                    <a:pt x="3213" y="1"/>
                    <a:pt x="3095" y="10"/>
                    <a:pt x="2977" y="29"/>
                  </a:cubicBezTo>
                  <a:cubicBezTo>
                    <a:pt x="2531" y="88"/>
                    <a:pt x="2247" y="506"/>
                    <a:pt x="1862" y="506"/>
                  </a:cubicBezTo>
                  <a:cubicBezTo>
                    <a:pt x="1857" y="506"/>
                    <a:pt x="1852" y="506"/>
                    <a:pt x="1846" y="506"/>
                  </a:cubicBezTo>
                  <a:cubicBezTo>
                    <a:pt x="1656" y="494"/>
                    <a:pt x="1477" y="446"/>
                    <a:pt x="1310" y="375"/>
                  </a:cubicBezTo>
                  <a:cubicBezTo>
                    <a:pt x="1156" y="303"/>
                    <a:pt x="1025" y="220"/>
                    <a:pt x="882" y="160"/>
                  </a:cubicBezTo>
                  <a:cubicBezTo>
                    <a:pt x="747" y="97"/>
                    <a:pt x="596" y="65"/>
                    <a:pt x="443" y="65"/>
                  </a:cubicBezTo>
                  <a:cubicBezTo>
                    <a:pt x="367" y="65"/>
                    <a:pt x="290" y="73"/>
                    <a:pt x="215" y="89"/>
                  </a:cubicBezTo>
                  <a:cubicBezTo>
                    <a:pt x="155" y="101"/>
                    <a:pt x="96" y="125"/>
                    <a:pt x="48" y="160"/>
                  </a:cubicBezTo>
                  <a:cubicBezTo>
                    <a:pt x="108" y="136"/>
                    <a:pt x="167" y="113"/>
                    <a:pt x="227" y="101"/>
                  </a:cubicBezTo>
                  <a:cubicBezTo>
                    <a:pt x="302" y="85"/>
                    <a:pt x="378" y="77"/>
                    <a:pt x="453" y="77"/>
                  </a:cubicBezTo>
                  <a:cubicBezTo>
                    <a:pt x="603" y="77"/>
                    <a:pt x="751" y="109"/>
                    <a:pt x="894" y="172"/>
                  </a:cubicBezTo>
                  <a:cubicBezTo>
                    <a:pt x="1025" y="232"/>
                    <a:pt x="1156" y="315"/>
                    <a:pt x="1310" y="386"/>
                  </a:cubicBezTo>
                  <a:cubicBezTo>
                    <a:pt x="1477" y="470"/>
                    <a:pt x="1656" y="517"/>
                    <a:pt x="1846" y="517"/>
                  </a:cubicBezTo>
                  <a:cubicBezTo>
                    <a:pt x="1941" y="517"/>
                    <a:pt x="2037" y="494"/>
                    <a:pt x="2132" y="458"/>
                  </a:cubicBezTo>
                  <a:cubicBezTo>
                    <a:pt x="2215" y="410"/>
                    <a:pt x="2310" y="363"/>
                    <a:pt x="2394" y="303"/>
                  </a:cubicBezTo>
                  <a:cubicBezTo>
                    <a:pt x="2477" y="244"/>
                    <a:pt x="2572" y="196"/>
                    <a:pt x="2668" y="148"/>
                  </a:cubicBezTo>
                  <a:cubicBezTo>
                    <a:pt x="2763" y="101"/>
                    <a:pt x="2870" y="77"/>
                    <a:pt x="2977" y="53"/>
                  </a:cubicBezTo>
                  <a:cubicBezTo>
                    <a:pt x="3089" y="33"/>
                    <a:pt x="3207" y="25"/>
                    <a:pt x="3325" y="25"/>
                  </a:cubicBezTo>
                  <a:cubicBezTo>
                    <a:pt x="3421" y="25"/>
                    <a:pt x="3517" y="30"/>
                    <a:pt x="3608" y="41"/>
                  </a:cubicBezTo>
                  <a:cubicBezTo>
                    <a:pt x="3811" y="77"/>
                    <a:pt x="4001" y="113"/>
                    <a:pt x="4204" y="160"/>
                  </a:cubicBezTo>
                  <a:cubicBezTo>
                    <a:pt x="4525" y="267"/>
                    <a:pt x="4858" y="315"/>
                    <a:pt x="5204" y="327"/>
                  </a:cubicBezTo>
                  <a:cubicBezTo>
                    <a:pt x="5430" y="327"/>
                    <a:pt x="5656" y="279"/>
                    <a:pt x="5870" y="172"/>
                  </a:cubicBezTo>
                  <a:cubicBezTo>
                    <a:pt x="5918" y="137"/>
                    <a:pt x="5977" y="101"/>
                    <a:pt x="6024" y="66"/>
                  </a:cubicBezTo>
                  <a:lnTo>
                    <a:pt x="6024" y="66"/>
                  </a:lnTo>
                  <a:cubicBezTo>
                    <a:pt x="5977" y="101"/>
                    <a:pt x="5918" y="137"/>
                    <a:pt x="5859" y="160"/>
                  </a:cubicBezTo>
                  <a:cubicBezTo>
                    <a:pt x="5656" y="255"/>
                    <a:pt x="5430" y="315"/>
                    <a:pt x="5204" y="315"/>
                  </a:cubicBezTo>
                  <a:cubicBezTo>
                    <a:pt x="4870" y="303"/>
                    <a:pt x="4537" y="244"/>
                    <a:pt x="4204" y="148"/>
                  </a:cubicBezTo>
                  <a:cubicBezTo>
                    <a:pt x="4013" y="89"/>
                    <a:pt x="3823" y="53"/>
                    <a:pt x="3620" y="17"/>
                  </a:cubicBezTo>
                  <a:cubicBezTo>
                    <a:pt x="3524" y="7"/>
                    <a:pt x="3427" y="1"/>
                    <a:pt x="3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flipH="1">
              <a:off x="7579146" y="2478287"/>
              <a:ext cx="132587" cy="440174"/>
            </a:xfrm>
            <a:custGeom>
              <a:avLst/>
              <a:gdLst/>
              <a:ahLst/>
              <a:cxnLst/>
              <a:rect l="l" t="t" r="r" b="b"/>
              <a:pathLst>
                <a:path w="1216" h="4037" extrusionOk="0">
                  <a:moveTo>
                    <a:pt x="215" y="0"/>
                  </a:moveTo>
                  <a:cubicBezTo>
                    <a:pt x="211" y="4"/>
                    <a:pt x="207" y="8"/>
                    <a:pt x="204" y="12"/>
                  </a:cubicBezTo>
                  <a:lnTo>
                    <a:pt x="204" y="12"/>
                  </a:lnTo>
                  <a:cubicBezTo>
                    <a:pt x="208" y="8"/>
                    <a:pt x="211" y="4"/>
                    <a:pt x="215" y="0"/>
                  </a:cubicBezTo>
                  <a:close/>
                  <a:moveTo>
                    <a:pt x="204" y="12"/>
                  </a:moveTo>
                  <a:cubicBezTo>
                    <a:pt x="172" y="46"/>
                    <a:pt x="141" y="90"/>
                    <a:pt x="120" y="143"/>
                  </a:cubicBezTo>
                  <a:cubicBezTo>
                    <a:pt x="144" y="107"/>
                    <a:pt x="167" y="72"/>
                    <a:pt x="191" y="36"/>
                  </a:cubicBezTo>
                  <a:cubicBezTo>
                    <a:pt x="191" y="28"/>
                    <a:pt x="197" y="20"/>
                    <a:pt x="204" y="12"/>
                  </a:cubicBezTo>
                  <a:close/>
                  <a:moveTo>
                    <a:pt x="120" y="143"/>
                  </a:moveTo>
                  <a:cubicBezTo>
                    <a:pt x="48" y="286"/>
                    <a:pt x="1" y="441"/>
                    <a:pt x="1" y="595"/>
                  </a:cubicBezTo>
                  <a:cubicBezTo>
                    <a:pt x="1" y="714"/>
                    <a:pt x="13" y="822"/>
                    <a:pt x="36" y="929"/>
                  </a:cubicBezTo>
                  <a:cubicBezTo>
                    <a:pt x="60" y="1060"/>
                    <a:pt x="96" y="1179"/>
                    <a:pt x="156" y="1286"/>
                  </a:cubicBezTo>
                  <a:cubicBezTo>
                    <a:pt x="286" y="1548"/>
                    <a:pt x="441" y="1798"/>
                    <a:pt x="620" y="2024"/>
                  </a:cubicBezTo>
                  <a:cubicBezTo>
                    <a:pt x="787" y="2262"/>
                    <a:pt x="941" y="2500"/>
                    <a:pt x="1060" y="2762"/>
                  </a:cubicBezTo>
                  <a:cubicBezTo>
                    <a:pt x="1156" y="2989"/>
                    <a:pt x="1203" y="3215"/>
                    <a:pt x="1203" y="3453"/>
                  </a:cubicBezTo>
                  <a:cubicBezTo>
                    <a:pt x="1215" y="3215"/>
                    <a:pt x="1168" y="2977"/>
                    <a:pt x="1072" y="2762"/>
                  </a:cubicBezTo>
                  <a:cubicBezTo>
                    <a:pt x="953" y="2500"/>
                    <a:pt x="810" y="2250"/>
                    <a:pt x="632" y="2012"/>
                  </a:cubicBezTo>
                  <a:cubicBezTo>
                    <a:pt x="453" y="1786"/>
                    <a:pt x="298" y="1536"/>
                    <a:pt x="167" y="1286"/>
                  </a:cubicBezTo>
                  <a:cubicBezTo>
                    <a:pt x="60" y="1072"/>
                    <a:pt x="13" y="834"/>
                    <a:pt x="13" y="595"/>
                  </a:cubicBezTo>
                  <a:cubicBezTo>
                    <a:pt x="13" y="441"/>
                    <a:pt x="48" y="286"/>
                    <a:pt x="120" y="143"/>
                  </a:cubicBezTo>
                  <a:close/>
                  <a:moveTo>
                    <a:pt x="1203" y="3453"/>
                  </a:moveTo>
                  <a:lnTo>
                    <a:pt x="1203" y="3453"/>
                  </a:lnTo>
                  <a:cubicBezTo>
                    <a:pt x="1191" y="3620"/>
                    <a:pt x="1144" y="3774"/>
                    <a:pt x="1060" y="3905"/>
                  </a:cubicBezTo>
                  <a:cubicBezTo>
                    <a:pt x="1156" y="3774"/>
                    <a:pt x="1203" y="3620"/>
                    <a:pt x="1203" y="3453"/>
                  </a:cubicBezTo>
                  <a:close/>
                  <a:moveTo>
                    <a:pt x="1060" y="3905"/>
                  </a:moveTo>
                  <a:lnTo>
                    <a:pt x="1060" y="3905"/>
                  </a:lnTo>
                  <a:cubicBezTo>
                    <a:pt x="1037" y="3941"/>
                    <a:pt x="1013" y="3977"/>
                    <a:pt x="977" y="4001"/>
                  </a:cubicBezTo>
                  <a:lnTo>
                    <a:pt x="953" y="4036"/>
                  </a:lnTo>
                  <a:cubicBezTo>
                    <a:pt x="989" y="4001"/>
                    <a:pt x="1037" y="3953"/>
                    <a:pt x="1060" y="3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flipH="1">
              <a:off x="7441545" y="2752177"/>
              <a:ext cx="224721" cy="97695"/>
            </a:xfrm>
            <a:custGeom>
              <a:avLst/>
              <a:gdLst/>
              <a:ahLst/>
              <a:cxnLst/>
              <a:rect l="l" t="t" r="r" b="b"/>
              <a:pathLst>
                <a:path w="2061" h="896" extrusionOk="0">
                  <a:moveTo>
                    <a:pt x="2060" y="0"/>
                  </a:moveTo>
                  <a:lnTo>
                    <a:pt x="2060" y="0"/>
                  </a:lnTo>
                  <a:cubicBezTo>
                    <a:pt x="2060" y="0"/>
                    <a:pt x="2048" y="36"/>
                    <a:pt x="2025" y="84"/>
                  </a:cubicBezTo>
                  <a:cubicBezTo>
                    <a:pt x="1989" y="155"/>
                    <a:pt x="1929" y="227"/>
                    <a:pt x="1870" y="274"/>
                  </a:cubicBezTo>
                  <a:cubicBezTo>
                    <a:pt x="1774" y="357"/>
                    <a:pt x="1655" y="417"/>
                    <a:pt x="1536" y="441"/>
                  </a:cubicBezTo>
                  <a:cubicBezTo>
                    <a:pt x="1382" y="477"/>
                    <a:pt x="1239" y="500"/>
                    <a:pt x="1084" y="500"/>
                  </a:cubicBezTo>
                  <a:cubicBezTo>
                    <a:pt x="929" y="500"/>
                    <a:pt x="774" y="512"/>
                    <a:pt x="620" y="548"/>
                  </a:cubicBezTo>
                  <a:cubicBezTo>
                    <a:pt x="501" y="572"/>
                    <a:pt x="381" y="619"/>
                    <a:pt x="262" y="679"/>
                  </a:cubicBezTo>
                  <a:cubicBezTo>
                    <a:pt x="191" y="715"/>
                    <a:pt x="120" y="762"/>
                    <a:pt x="60" y="822"/>
                  </a:cubicBezTo>
                  <a:cubicBezTo>
                    <a:pt x="36" y="846"/>
                    <a:pt x="12" y="869"/>
                    <a:pt x="0" y="893"/>
                  </a:cubicBezTo>
                  <a:cubicBezTo>
                    <a:pt x="0" y="895"/>
                    <a:pt x="1" y="896"/>
                    <a:pt x="1" y="896"/>
                  </a:cubicBezTo>
                  <a:cubicBezTo>
                    <a:pt x="4" y="896"/>
                    <a:pt x="19" y="865"/>
                    <a:pt x="60" y="834"/>
                  </a:cubicBezTo>
                  <a:cubicBezTo>
                    <a:pt x="131" y="774"/>
                    <a:pt x="191" y="727"/>
                    <a:pt x="274" y="691"/>
                  </a:cubicBezTo>
                  <a:cubicBezTo>
                    <a:pt x="381" y="631"/>
                    <a:pt x="501" y="584"/>
                    <a:pt x="620" y="560"/>
                  </a:cubicBezTo>
                  <a:cubicBezTo>
                    <a:pt x="774" y="536"/>
                    <a:pt x="929" y="524"/>
                    <a:pt x="1084" y="524"/>
                  </a:cubicBezTo>
                  <a:cubicBezTo>
                    <a:pt x="1239" y="512"/>
                    <a:pt x="1393" y="500"/>
                    <a:pt x="1536" y="465"/>
                  </a:cubicBezTo>
                  <a:cubicBezTo>
                    <a:pt x="1667" y="429"/>
                    <a:pt x="1774" y="369"/>
                    <a:pt x="1882" y="286"/>
                  </a:cubicBezTo>
                  <a:cubicBezTo>
                    <a:pt x="1941" y="238"/>
                    <a:pt x="2001" y="167"/>
                    <a:pt x="2036" y="84"/>
                  </a:cubicBezTo>
                  <a:cubicBezTo>
                    <a:pt x="2048" y="60"/>
                    <a:pt x="2060" y="24"/>
                    <a:pt x="2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flipH="1">
              <a:off x="7287050" y="2769077"/>
              <a:ext cx="49502" cy="223304"/>
            </a:xfrm>
            <a:custGeom>
              <a:avLst/>
              <a:gdLst/>
              <a:ahLst/>
              <a:cxnLst/>
              <a:rect l="l" t="t" r="r" b="b"/>
              <a:pathLst>
                <a:path w="454" h="2048" extrusionOk="0">
                  <a:moveTo>
                    <a:pt x="48" y="0"/>
                  </a:moveTo>
                  <a:cubicBezTo>
                    <a:pt x="36" y="24"/>
                    <a:pt x="36" y="48"/>
                    <a:pt x="24" y="83"/>
                  </a:cubicBezTo>
                  <a:cubicBezTo>
                    <a:pt x="13" y="155"/>
                    <a:pt x="1" y="226"/>
                    <a:pt x="13" y="310"/>
                  </a:cubicBezTo>
                  <a:cubicBezTo>
                    <a:pt x="24" y="417"/>
                    <a:pt x="48" y="536"/>
                    <a:pt x="84" y="643"/>
                  </a:cubicBezTo>
                  <a:cubicBezTo>
                    <a:pt x="120" y="762"/>
                    <a:pt x="179" y="893"/>
                    <a:pt x="239" y="1024"/>
                  </a:cubicBezTo>
                  <a:cubicBezTo>
                    <a:pt x="298" y="1143"/>
                    <a:pt x="346" y="1274"/>
                    <a:pt x="382" y="1405"/>
                  </a:cubicBezTo>
                  <a:cubicBezTo>
                    <a:pt x="417" y="1524"/>
                    <a:pt x="429" y="1631"/>
                    <a:pt x="429" y="1738"/>
                  </a:cubicBezTo>
                  <a:cubicBezTo>
                    <a:pt x="429" y="1822"/>
                    <a:pt x="417" y="1893"/>
                    <a:pt x="394" y="1965"/>
                  </a:cubicBezTo>
                  <a:cubicBezTo>
                    <a:pt x="382" y="2024"/>
                    <a:pt x="370" y="2048"/>
                    <a:pt x="370" y="2048"/>
                  </a:cubicBezTo>
                  <a:cubicBezTo>
                    <a:pt x="382" y="2024"/>
                    <a:pt x="394" y="2000"/>
                    <a:pt x="405" y="1977"/>
                  </a:cubicBezTo>
                  <a:cubicBezTo>
                    <a:pt x="429" y="1893"/>
                    <a:pt x="441" y="1822"/>
                    <a:pt x="441" y="1750"/>
                  </a:cubicBezTo>
                  <a:cubicBezTo>
                    <a:pt x="453" y="1631"/>
                    <a:pt x="441" y="1512"/>
                    <a:pt x="405" y="1405"/>
                  </a:cubicBezTo>
                  <a:cubicBezTo>
                    <a:pt x="370" y="1274"/>
                    <a:pt x="322" y="1143"/>
                    <a:pt x="263" y="1012"/>
                  </a:cubicBezTo>
                  <a:cubicBezTo>
                    <a:pt x="191" y="881"/>
                    <a:pt x="132" y="762"/>
                    <a:pt x="96" y="631"/>
                  </a:cubicBezTo>
                  <a:cubicBezTo>
                    <a:pt x="60" y="536"/>
                    <a:pt x="36" y="417"/>
                    <a:pt x="24" y="310"/>
                  </a:cubicBezTo>
                  <a:cubicBezTo>
                    <a:pt x="13" y="226"/>
                    <a:pt x="24" y="155"/>
                    <a:pt x="36" y="83"/>
                  </a:cubicBezTo>
                  <a:cubicBezTo>
                    <a:pt x="48" y="24"/>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flipH="1">
              <a:off x="7033977" y="2674219"/>
              <a:ext cx="416841" cy="368865"/>
            </a:xfrm>
            <a:custGeom>
              <a:avLst/>
              <a:gdLst/>
              <a:ahLst/>
              <a:cxnLst/>
              <a:rect l="l" t="t" r="r" b="b"/>
              <a:pathLst>
                <a:path w="3823" h="3383" extrusionOk="0">
                  <a:moveTo>
                    <a:pt x="3823" y="1"/>
                  </a:moveTo>
                  <a:lnTo>
                    <a:pt x="3823" y="1"/>
                  </a:lnTo>
                  <a:cubicBezTo>
                    <a:pt x="3811" y="13"/>
                    <a:pt x="3799" y="25"/>
                    <a:pt x="3787" y="49"/>
                  </a:cubicBezTo>
                  <a:cubicBezTo>
                    <a:pt x="3775" y="84"/>
                    <a:pt x="3751" y="120"/>
                    <a:pt x="3704" y="180"/>
                  </a:cubicBezTo>
                  <a:cubicBezTo>
                    <a:pt x="3597" y="334"/>
                    <a:pt x="3466" y="477"/>
                    <a:pt x="3311" y="596"/>
                  </a:cubicBezTo>
                  <a:cubicBezTo>
                    <a:pt x="3097" y="775"/>
                    <a:pt x="2858" y="930"/>
                    <a:pt x="2596" y="1061"/>
                  </a:cubicBezTo>
                  <a:cubicBezTo>
                    <a:pt x="2311" y="1203"/>
                    <a:pt x="1977" y="1334"/>
                    <a:pt x="1644" y="1489"/>
                  </a:cubicBezTo>
                  <a:cubicBezTo>
                    <a:pt x="1322" y="1632"/>
                    <a:pt x="1025" y="1811"/>
                    <a:pt x="739" y="2025"/>
                  </a:cubicBezTo>
                  <a:cubicBezTo>
                    <a:pt x="513" y="2204"/>
                    <a:pt x="334" y="2430"/>
                    <a:pt x="191" y="2680"/>
                  </a:cubicBezTo>
                  <a:cubicBezTo>
                    <a:pt x="96" y="2847"/>
                    <a:pt x="37" y="3025"/>
                    <a:pt x="1" y="3216"/>
                  </a:cubicBezTo>
                  <a:cubicBezTo>
                    <a:pt x="1" y="3275"/>
                    <a:pt x="1" y="3323"/>
                    <a:pt x="1" y="3382"/>
                  </a:cubicBezTo>
                  <a:cubicBezTo>
                    <a:pt x="1" y="3323"/>
                    <a:pt x="1" y="3275"/>
                    <a:pt x="13" y="3228"/>
                  </a:cubicBezTo>
                  <a:cubicBezTo>
                    <a:pt x="37" y="3037"/>
                    <a:pt x="108" y="2847"/>
                    <a:pt x="203" y="2680"/>
                  </a:cubicBezTo>
                  <a:cubicBezTo>
                    <a:pt x="346" y="2430"/>
                    <a:pt x="525" y="2215"/>
                    <a:pt x="751" y="2037"/>
                  </a:cubicBezTo>
                  <a:cubicBezTo>
                    <a:pt x="1025" y="1823"/>
                    <a:pt x="1334" y="1656"/>
                    <a:pt x="1656" y="1513"/>
                  </a:cubicBezTo>
                  <a:cubicBezTo>
                    <a:pt x="1989" y="1358"/>
                    <a:pt x="2323" y="1215"/>
                    <a:pt x="2608" y="1072"/>
                  </a:cubicBezTo>
                  <a:cubicBezTo>
                    <a:pt x="2858" y="942"/>
                    <a:pt x="3097" y="787"/>
                    <a:pt x="3323" y="608"/>
                  </a:cubicBezTo>
                  <a:cubicBezTo>
                    <a:pt x="3466" y="477"/>
                    <a:pt x="3597" y="334"/>
                    <a:pt x="3716" y="180"/>
                  </a:cubicBezTo>
                  <a:cubicBezTo>
                    <a:pt x="3751" y="120"/>
                    <a:pt x="3775" y="72"/>
                    <a:pt x="3799" y="49"/>
                  </a:cubicBez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flipH="1">
              <a:off x="7068985" y="2673019"/>
              <a:ext cx="67602" cy="153194"/>
            </a:xfrm>
            <a:custGeom>
              <a:avLst/>
              <a:gdLst/>
              <a:ahLst/>
              <a:cxnLst/>
              <a:rect l="l" t="t" r="r" b="b"/>
              <a:pathLst>
                <a:path w="620" h="1405" extrusionOk="0">
                  <a:moveTo>
                    <a:pt x="24" y="0"/>
                  </a:moveTo>
                  <a:cubicBezTo>
                    <a:pt x="24" y="5"/>
                    <a:pt x="24" y="10"/>
                    <a:pt x="24" y="14"/>
                  </a:cubicBezTo>
                  <a:lnTo>
                    <a:pt x="24" y="14"/>
                  </a:lnTo>
                  <a:cubicBezTo>
                    <a:pt x="24" y="13"/>
                    <a:pt x="24" y="13"/>
                    <a:pt x="24" y="12"/>
                  </a:cubicBezTo>
                  <a:cubicBezTo>
                    <a:pt x="24" y="12"/>
                    <a:pt x="24" y="0"/>
                    <a:pt x="24" y="0"/>
                  </a:cubicBezTo>
                  <a:close/>
                  <a:moveTo>
                    <a:pt x="24" y="14"/>
                  </a:moveTo>
                  <a:cubicBezTo>
                    <a:pt x="23" y="25"/>
                    <a:pt x="12" y="37"/>
                    <a:pt x="12" y="60"/>
                  </a:cubicBezTo>
                  <a:cubicBezTo>
                    <a:pt x="21" y="41"/>
                    <a:pt x="23" y="30"/>
                    <a:pt x="24" y="14"/>
                  </a:cubicBezTo>
                  <a:close/>
                  <a:moveTo>
                    <a:pt x="12" y="60"/>
                  </a:moveTo>
                  <a:cubicBezTo>
                    <a:pt x="0" y="119"/>
                    <a:pt x="12" y="179"/>
                    <a:pt x="24" y="238"/>
                  </a:cubicBezTo>
                  <a:cubicBezTo>
                    <a:pt x="48" y="321"/>
                    <a:pt x="95" y="393"/>
                    <a:pt x="155" y="464"/>
                  </a:cubicBezTo>
                  <a:cubicBezTo>
                    <a:pt x="215" y="536"/>
                    <a:pt x="274" y="631"/>
                    <a:pt x="334" y="726"/>
                  </a:cubicBezTo>
                  <a:cubicBezTo>
                    <a:pt x="441" y="881"/>
                    <a:pt x="524" y="1048"/>
                    <a:pt x="584" y="1238"/>
                  </a:cubicBezTo>
                  <a:cubicBezTo>
                    <a:pt x="596" y="1286"/>
                    <a:pt x="607" y="1345"/>
                    <a:pt x="619" y="1405"/>
                  </a:cubicBezTo>
                  <a:cubicBezTo>
                    <a:pt x="619" y="1345"/>
                    <a:pt x="607" y="1286"/>
                    <a:pt x="596" y="1226"/>
                  </a:cubicBezTo>
                  <a:cubicBezTo>
                    <a:pt x="536" y="1048"/>
                    <a:pt x="453" y="869"/>
                    <a:pt x="345" y="714"/>
                  </a:cubicBezTo>
                  <a:cubicBezTo>
                    <a:pt x="286" y="619"/>
                    <a:pt x="226" y="536"/>
                    <a:pt x="155" y="452"/>
                  </a:cubicBezTo>
                  <a:cubicBezTo>
                    <a:pt x="107" y="381"/>
                    <a:pt x="60" y="310"/>
                    <a:pt x="36" y="226"/>
                  </a:cubicBezTo>
                  <a:cubicBezTo>
                    <a:pt x="12" y="179"/>
                    <a:pt x="12" y="119"/>
                    <a:pt x="12"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flipH="1">
              <a:off x="7684352" y="2829154"/>
              <a:ext cx="532309" cy="107618"/>
            </a:xfrm>
            <a:custGeom>
              <a:avLst/>
              <a:gdLst/>
              <a:ahLst/>
              <a:cxnLst/>
              <a:rect l="l" t="t" r="r" b="b"/>
              <a:pathLst>
                <a:path w="4882" h="987" extrusionOk="0">
                  <a:moveTo>
                    <a:pt x="24" y="604"/>
                  </a:moveTo>
                  <a:cubicBezTo>
                    <a:pt x="0" y="640"/>
                    <a:pt x="0" y="652"/>
                    <a:pt x="0" y="652"/>
                  </a:cubicBezTo>
                  <a:cubicBezTo>
                    <a:pt x="0" y="652"/>
                    <a:pt x="12" y="640"/>
                    <a:pt x="24" y="604"/>
                  </a:cubicBezTo>
                  <a:close/>
                  <a:moveTo>
                    <a:pt x="4882" y="759"/>
                  </a:moveTo>
                  <a:cubicBezTo>
                    <a:pt x="4882" y="759"/>
                    <a:pt x="4858" y="771"/>
                    <a:pt x="4822" y="783"/>
                  </a:cubicBezTo>
                  <a:cubicBezTo>
                    <a:pt x="4787" y="818"/>
                    <a:pt x="4739" y="842"/>
                    <a:pt x="4691" y="866"/>
                  </a:cubicBezTo>
                  <a:cubicBezTo>
                    <a:pt x="4763" y="842"/>
                    <a:pt x="4822" y="806"/>
                    <a:pt x="4882" y="759"/>
                  </a:cubicBezTo>
                  <a:close/>
                  <a:moveTo>
                    <a:pt x="1120" y="1"/>
                  </a:moveTo>
                  <a:cubicBezTo>
                    <a:pt x="1057" y="1"/>
                    <a:pt x="993" y="4"/>
                    <a:pt x="929" y="9"/>
                  </a:cubicBezTo>
                  <a:cubicBezTo>
                    <a:pt x="798" y="32"/>
                    <a:pt x="667" y="68"/>
                    <a:pt x="548" y="116"/>
                  </a:cubicBezTo>
                  <a:cubicBezTo>
                    <a:pt x="369" y="199"/>
                    <a:pt x="215" y="318"/>
                    <a:pt x="95" y="473"/>
                  </a:cubicBezTo>
                  <a:cubicBezTo>
                    <a:pt x="84" y="497"/>
                    <a:pt x="60" y="521"/>
                    <a:pt x="48" y="544"/>
                  </a:cubicBezTo>
                  <a:cubicBezTo>
                    <a:pt x="36" y="568"/>
                    <a:pt x="24" y="592"/>
                    <a:pt x="24" y="604"/>
                  </a:cubicBezTo>
                  <a:cubicBezTo>
                    <a:pt x="36" y="592"/>
                    <a:pt x="48" y="568"/>
                    <a:pt x="60" y="556"/>
                  </a:cubicBezTo>
                  <a:cubicBezTo>
                    <a:pt x="72" y="521"/>
                    <a:pt x="84" y="497"/>
                    <a:pt x="107" y="473"/>
                  </a:cubicBezTo>
                  <a:cubicBezTo>
                    <a:pt x="226" y="330"/>
                    <a:pt x="381" y="211"/>
                    <a:pt x="548" y="128"/>
                  </a:cubicBezTo>
                  <a:cubicBezTo>
                    <a:pt x="679" y="80"/>
                    <a:pt x="798" y="44"/>
                    <a:pt x="929" y="32"/>
                  </a:cubicBezTo>
                  <a:cubicBezTo>
                    <a:pt x="1006" y="21"/>
                    <a:pt x="1084" y="15"/>
                    <a:pt x="1160" y="15"/>
                  </a:cubicBezTo>
                  <a:cubicBezTo>
                    <a:pt x="1235" y="15"/>
                    <a:pt x="1310" y="21"/>
                    <a:pt x="1381" y="32"/>
                  </a:cubicBezTo>
                  <a:cubicBezTo>
                    <a:pt x="1727" y="104"/>
                    <a:pt x="2060" y="211"/>
                    <a:pt x="2358" y="378"/>
                  </a:cubicBezTo>
                  <a:cubicBezTo>
                    <a:pt x="2691" y="544"/>
                    <a:pt x="3001" y="711"/>
                    <a:pt x="3298" y="830"/>
                  </a:cubicBezTo>
                  <a:cubicBezTo>
                    <a:pt x="3549" y="928"/>
                    <a:pt x="3810" y="986"/>
                    <a:pt x="4071" y="986"/>
                  </a:cubicBezTo>
                  <a:cubicBezTo>
                    <a:pt x="4095" y="986"/>
                    <a:pt x="4119" y="986"/>
                    <a:pt x="4144" y="985"/>
                  </a:cubicBezTo>
                  <a:cubicBezTo>
                    <a:pt x="4334" y="985"/>
                    <a:pt x="4525" y="949"/>
                    <a:pt x="4691" y="866"/>
                  </a:cubicBezTo>
                  <a:lnTo>
                    <a:pt x="4691" y="866"/>
                  </a:lnTo>
                  <a:cubicBezTo>
                    <a:pt x="4513" y="937"/>
                    <a:pt x="4322" y="973"/>
                    <a:pt x="4132" y="973"/>
                  </a:cubicBezTo>
                  <a:cubicBezTo>
                    <a:pt x="3846" y="973"/>
                    <a:pt x="3572" y="925"/>
                    <a:pt x="3310" y="818"/>
                  </a:cubicBezTo>
                  <a:cubicBezTo>
                    <a:pt x="3012" y="699"/>
                    <a:pt x="2703" y="533"/>
                    <a:pt x="2370" y="366"/>
                  </a:cubicBezTo>
                  <a:cubicBezTo>
                    <a:pt x="2060" y="199"/>
                    <a:pt x="1727" y="80"/>
                    <a:pt x="1381" y="21"/>
                  </a:cubicBezTo>
                  <a:cubicBezTo>
                    <a:pt x="1298" y="7"/>
                    <a:pt x="121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flipH="1">
              <a:off x="7893377" y="2432821"/>
              <a:ext cx="114269" cy="785488"/>
            </a:xfrm>
            <a:custGeom>
              <a:avLst/>
              <a:gdLst/>
              <a:ahLst/>
              <a:cxnLst/>
              <a:rect l="l" t="t" r="r" b="b"/>
              <a:pathLst>
                <a:path w="1048" h="7204" extrusionOk="0">
                  <a:moveTo>
                    <a:pt x="274" y="0"/>
                  </a:moveTo>
                  <a:cubicBezTo>
                    <a:pt x="272" y="2"/>
                    <a:pt x="249" y="25"/>
                    <a:pt x="214" y="60"/>
                  </a:cubicBezTo>
                  <a:cubicBezTo>
                    <a:pt x="167" y="108"/>
                    <a:pt x="131" y="179"/>
                    <a:pt x="107" y="238"/>
                  </a:cubicBezTo>
                  <a:cubicBezTo>
                    <a:pt x="12" y="500"/>
                    <a:pt x="0" y="774"/>
                    <a:pt x="60" y="1036"/>
                  </a:cubicBezTo>
                  <a:cubicBezTo>
                    <a:pt x="131" y="1417"/>
                    <a:pt x="238" y="1798"/>
                    <a:pt x="381" y="2179"/>
                  </a:cubicBezTo>
                  <a:cubicBezTo>
                    <a:pt x="524" y="2596"/>
                    <a:pt x="703" y="3048"/>
                    <a:pt x="845" y="3548"/>
                  </a:cubicBezTo>
                  <a:cubicBezTo>
                    <a:pt x="976" y="4013"/>
                    <a:pt x="1024" y="4501"/>
                    <a:pt x="976" y="4977"/>
                  </a:cubicBezTo>
                  <a:cubicBezTo>
                    <a:pt x="953" y="5191"/>
                    <a:pt x="905" y="5394"/>
                    <a:pt x="857" y="5596"/>
                  </a:cubicBezTo>
                  <a:cubicBezTo>
                    <a:pt x="810" y="5787"/>
                    <a:pt x="762" y="5965"/>
                    <a:pt x="738" y="6132"/>
                  </a:cubicBezTo>
                  <a:cubicBezTo>
                    <a:pt x="679" y="6394"/>
                    <a:pt x="691" y="6668"/>
                    <a:pt x="750" y="6930"/>
                  </a:cubicBezTo>
                  <a:cubicBezTo>
                    <a:pt x="774" y="7001"/>
                    <a:pt x="798" y="7073"/>
                    <a:pt x="822" y="7132"/>
                  </a:cubicBezTo>
                  <a:cubicBezTo>
                    <a:pt x="845" y="7180"/>
                    <a:pt x="857" y="7204"/>
                    <a:pt x="857" y="7204"/>
                  </a:cubicBezTo>
                  <a:lnTo>
                    <a:pt x="834" y="7132"/>
                  </a:lnTo>
                  <a:cubicBezTo>
                    <a:pt x="798" y="7061"/>
                    <a:pt x="774" y="6989"/>
                    <a:pt x="762" y="6930"/>
                  </a:cubicBezTo>
                  <a:cubicBezTo>
                    <a:pt x="703" y="6668"/>
                    <a:pt x="691" y="6394"/>
                    <a:pt x="750" y="6132"/>
                  </a:cubicBezTo>
                  <a:cubicBezTo>
                    <a:pt x="774" y="5965"/>
                    <a:pt x="822" y="5787"/>
                    <a:pt x="869" y="5596"/>
                  </a:cubicBezTo>
                  <a:cubicBezTo>
                    <a:pt x="929" y="5394"/>
                    <a:pt x="965" y="5191"/>
                    <a:pt x="1000" y="4977"/>
                  </a:cubicBezTo>
                  <a:cubicBezTo>
                    <a:pt x="1048" y="4501"/>
                    <a:pt x="1000" y="4013"/>
                    <a:pt x="857" y="3537"/>
                  </a:cubicBezTo>
                  <a:cubicBezTo>
                    <a:pt x="726" y="3048"/>
                    <a:pt x="548" y="2584"/>
                    <a:pt x="393" y="2167"/>
                  </a:cubicBezTo>
                  <a:cubicBezTo>
                    <a:pt x="262" y="1798"/>
                    <a:pt x="155" y="1417"/>
                    <a:pt x="72" y="1024"/>
                  </a:cubicBezTo>
                  <a:cubicBezTo>
                    <a:pt x="12" y="774"/>
                    <a:pt x="24" y="500"/>
                    <a:pt x="107" y="250"/>
                  </a:cubicBezTo>
                  <a:cubicBezTo>
                    <a:pt x="155" y="155"/>
                    <a:pt x="202" y="72"/>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flipH="1">
              <a:off x="7888145" y="3249366"/>
              <a:ext cx="62477" cy="257105"/>
            </a:xfrm>
            <a:custGeom>
              <a:avLst/>
              <a:gdLst/>
              <a:ahLst/>
              <a:cxnLst/>
              <a:rect l="l" t="t" r="r" b="b"/>
              <a:pathLst>
                <a:path w="573" h="2358" extrusionOk="0">
                  <a:moveTo>
                    <a:pt x="25" y="0"/>
                  </a:moveTo>
                  <a:lnTo>
                    <a:pt x="25" y="0"/>
                  </a:lnTo>
                  <a:cubicBezTo>
                    <a:pt x="13" y="36"/>
                    <a:pt x="13" y="60"/>
                    <a:pt x="1" y="96"/>
                  </a:cubicBezTo>
                  <a:cubicBezTo>
                    <a:pt x="1" y="179"/>
                    <a:pt x="1" y="274"/>
                    <a:pt x="25" y="358"/>
                  </a:cubicBezTo>
                  <a:cubicBezTo>
                    <a:pt x="61" y="489"/>
                    <a:pt x="96" y="608"/>
                    <a:pt x="168" y="727"/>
                  </a:cubicBezTo>
                  <a:cubicBezTo>
                    <a:pt x="227" y="858"/>
                    <a:pt x="311" y="1001"/>
                    <a:pt x="370" y="1155"/>
                  </a:cubicBezTo>
                  <a:cubicBezTo>
                    <a:pt x="513" y="1501"/>
                    <a:pt x="572" y="1882"/>
                    <a:pt x="537" y="2251"/>
                  </a:cubicBezTo>
                  <a:cubicBezTo>
                    <a:pt x="525" y="2286"/>
                    <a:pt x="525" y="2310"/>
                    <a:pt x="525" y="2322"/>
                  </a:cubicBezTo>
                  <a:cubicBezTo>
                    <a:pt x="525" y="2334"/>
                    <a:pt x="525" y="2346"/>
                    <a:pt x="525" y="2358"/>
                  </a:cubicBezTo>
                  <a:cubicBezTo>
                    <a:pt x="549" y="2239"/>
                    <a:pt x="561" y="2108"/>
                    <a:pt x="561" y="1989"/>
                  </a:cubicBezTo>
                  <a:cubicBezTo>
                    <a:pt x="561" y="1703"/>
                    <a:pt x="501" y="1405"/>
                    <a:pt x="394" y="1143"/>
                  </a:cubicBezTo>
                  <a:cubicBezTo>
                    <a:pt x="322" y="989"/>
                    <a:pt x="239" y="846"/>
                    <a:pt x="180" y="715"/>
                  </a:cubicBezTo>
                  <a:cubicBezTo>
                    <a:pt x="120" y="596"/>
                    <a:pt x="72" y="477"/>
                    <a:pt x="37" y="358"/>
                  </a:cubicBezTo>
                  <a:cubicBezTo>
                    <a:pt x="13" y="274"/>
                    <a:pt x="13" y="179"/>
                    <a:pt x="13" y="96"/>
                  </a:cubicBezTo>
                  <a:cubicBezTo>
                    <a:pt x="13" y="37"/>
                    <a:pt x="25" y="1"/>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flipH="1">
              <a:off x="7674006" y="2800152"/>
              <a:ext cx="61060" cy="705020"/>
            </a:xfrm>
            <a:custGeom>
              <a:avLst/>
              <a:gdLst/>
              <a:ahLst/>
              <a:cxnLst/>
              <a:rect l="l" t="t" r="r" b="b"/>
              <a:pathLst>
                <a:path w="560" h="6466" extrusionOk="0">
                  <a:moveTo>
                    <a:pt x="203" y="1"/>
                  </a:moveTo>
                  <a:cubicBezTo>
                    <a:pt x="203" y="1"/>
                    <a:pt x="179" y="84"/>
                    <a:pt x="131" y="251"/>
                  </a:cubicBezTo>
                  <a:cubicBezTo>
                    <a:pt x="72" y="477"/>
                    <a:pt x="48" y="715"/>
                    <a:pt x="36" y="953"/>
                  </a:cubicBezTo>
                  <a:cubicBezTo>
                    <a:pt x="12" y="1299"/>
                    <a:pt x="48" y="1656"/>
                    <a:pt x="131" y="2001"/>
                  </a:cubicBezTo>
                  <a:cubicBezTo>
                    <a:pt x="215" y="2382"/>
                    <a:pt x="393" y="2787"/>
                    <a:pt x="465" y="3239"/>
                  </a:cubicBezTo>
                  <a:cubicBezTo>
                    <a:pt x="524" y="3692"/>
                    <a:pt x="417" y="4120"/>
                    <a:pt x="310" y="4501"/>
                  </a:cubicBezTo>
                  <a:cubicBezTo>
                    <a:pt x="262" y="4692"/>
                    <a:pt x="203" y="4870"/>
                    <a:pt x="167" y="5037"/>
                  </a:cubicBezTo>
                  <a:cubicBezTo>
                    <a:pt x="131" y="5204"/>
                    <a:pt x="108" y="5359"/>
                    <a:pt x="84" y="5525"/>
                  </a:cubicBezTo>
                  <a:cubicBezTo>
                    <a:pt x="60" y="5763"/>
                    <a:pt x="84" y="6002"/>
                    <a:pt x="143" y="6228"/>
                  </a:cubicBezTo>
                  <a:cubicBezTo>
                    <a:pt x="167" y="6287"/>
                    <a:pt x="191" y="6347"/>
                    <a:pt x="215" y="6406"/>
                  </a:cubicBezTo>
                  <a:cubicBezTo>
                    <a:pt x="239" y="6442"/>
                    <a:pt x="250" y="6466"/>
                    <a:pt x="250" y="6466"/>
                  </a:cubicBezTo>
                  <a:cubicBezTo>
                    <a:pt x="250" y="6466"/>
                    <a:pt x="239" y="6442"/>
                    <a:pt x="227" y="6394"/>
                  </a:cubicBezTo>
                  <a:cubicBezTo>
                    <a:pt x="203" y="6335"/>
                    <a:pt x="179" y="6275"/>
                    <a:pt x="155" y="6216"/>
                  </a:cubicBezTo>
                  <a:cubicBezTo>
                    <a:pt x="96" y="5990"/>
                    <a:pt x="84" y="5752"/>
                    <a:pt x="108" y="5513"/>
                  </a:cubicBezTo>
                  <a:cubicBezTo>
                    <a:pt x="119" y="5359"/>
                    <a:pt x="155" y="5192"/>
                    <a:pt x="191" y="5037"/>
                  </a:cubicBezTo>
                  <a:cubicBezTo>
                    <a:pt x="227" y="4870"/>
                    <a:pt x="286" y="4692"/>
                    <a:pt x="334" y="4501"/>
                  </a:cubicBezTo>
                  <a:cubicBezTo>
                    <a:pt x="441" y="4120"/>
                    <a:pt x="560" y="3680"/>
                    <a:pt x="489" y="3227"/>
                  </a:cubicBezTo>
                  <a:cubicBezTo>
                    <a:pt x="417" y="2775"/>
                    <a:pt x="239" y="2370"/>
                    <a:pt x="143" y="1989"/>
                  </a:cubicBezTo>
                  <a:cubicBezTo>
                    <a:pt x="12" y="1418"/>
                    <a:pt x="0" y="822"/>
                    <a:pt x="143" y="251"/>
                  </a:cubicBezTo>
                  <a:cubicBezTo>
                    <a:pt x="167" y="168"/>
                    <a:pt x="179" y="108"/>
                    <a:pt x="191" y="60"/>
                  </a:cubicBezTo>
                  <a:cubicBezTo>
                    <a:pt x="203" y="25"/>
                    <a:pt x="203"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flipH="1">
              <a:off x="8125728" y="3337682"/>
              <a:ext cx="27368" cy="168786"/>
            </a:xfrm>
            <a:custGeom>
              <a:avLst/>
              <a:gdLst/>
              <a:ahLst/>
              <a:cxnLst/>
              <a:rect l="l" t="t" r="r" b="b"/>
              <a:pathLst>
                <a:path w="251" h="1548" extrusionOk="0">
                  <a:moveTo>
                    <a:pt x="84" y="0"/>
                  </a:moveTo>
                  <a:lnTo>
                    <a:pt x="84" y="0"/>
                  </a:lnTo>
                  <a:cubicBezTo>
                    <a:pt x="72" y="24"/>
                    <a:pt x="72" y="48"/>
                    <a:pt x="60" y="71"/>
                  </a:cubicBezTo>
                  <a:cubicBezTo>
                    <a:pt x="48" y="119"/>
                    <a:pt x="36" y="179"/>
                    <a:pt x="36" y="238"/>
                  </a:cubicBezTo>
                  <a:cubicBezTo>
                    <a:pt x="1" y="417"/>
                    <a:pt x="1" y="607"/>
                    <a:pt x="13" y="798"/>
                  </a:cubicBezTo>
                  <a:cubicBezTo>
                    <a:pt x="36" y="976"/>
                    <a:pt x="84" y="1167"/>
                    <a:pt x="143" y="1334"/>
                  </a:cubicBezTo>
                  <a:cubicBezTo>
                    <a:pt x="179" y="1405"/>
                    <a:pt x="203" y="1453"/>
                    <a:pt x="215" y="1488"/>
                  </a:cubicBezTo>
                  <a:cubicBezTo>
                    <a:pt x="227" y="1512"/>
                    <a:pt x="239" y="1524"/>
                    <a:pt x="251" y="1548"/>
                  </a:cubicBezTo>
                  <a:cubicBezTo>
                    <a:pt x="239" y="1524"/>
                    <a:pt x="227" y="1500"/>
                    <a:pt x="227" y="1488"/>
                  </a:cubicBezTo>
                  <a:cubicBezTo>
                    <a:pt x="203" y="1453"/>
                    <a:pt x="179" y="1393"/>
                    <a:pt x="155" y="1334"/>
                  </a:cubicBezTo>
                  <a:cubicBezTo>
                    <a:pt x="96" y="1155"/>
                    <a:pt x="60" y="976"/>
                    <a:pt x="36" y="786"/>
                  </a:cubicBezTo>
                  <a:cubicBezTo>
                    <a:pt x="24" y="607"/>
                    <a:pt x="24" y="417"/>
                    <a:pt x="48" y="226"/>
                  </a:cubicBezTo>
                  <a:cubicBezTo>
                    <a:pt x="60" y="167"/>
                    <a:pt x="60" y="107"/>
                    <a:pt x="72" y="71"/>
                  </a:cubicBezTo>
                  <a:cubicBezTo>
                    <a:pt x="84" y="48"/>
                    <a:pt x="84" y="24"/>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flipH="1">
              <a:off x="8121801" y="2495078"/>
              <a:ext cx="68910" cy="842732"/>
            </a:xfrm>
            <a:custGeom>
              <a:avLst/>
              <a:gdLst/>
              <a:ahLst/>
              <a:cxnLst/>
              <a:rect l="l" t="t" r="r" b="b"/>
              <a:pathLst>
                <a:path w="632" h="7729" extrusionOk="0">
                  <a:moveTo>
                    <a:pt x="0" y="1"/>
                  </a:moveTo>
                  <a:cubicBezTo>
                    <a:pt x="0" y="9"/>
                    <a:pt x="12" y="12"/>
                    <a:pt x="39" y="24"/>
                  </a:cubicBezTo>
                  <a:lnTo>
                    <a:pt x="39" y="24"/>
                  </a:lnTo>
                  <a:cubicBezTo>
                    <a:pt x="33" y="20"/>
                    <a:pt x="28" y="17"/>
                    <a:pt x="24" y="13"/>
                  </a:cubicBezTo>
                  <a:lnTo>
                    <a:pt x="0" y="1"/>
                  </a:lnTo>
                  <a:close/>
                  <a:moveTo>
                    <a:pt x="39" y="24"/>
                  </a:moveTo>
                  <a:cubicBezTo>
                    <a:pt x="50" y="32"/>
                    <a:pt x="64" y="40"/>
                    <a:pt x="72" y="48"/>
                  </a:cubicBezTo>
                  <a:cubicBezTo>
                    <a:pt x="107" y="76"/>
                    <a:pt x="137" y="108"/>
                    <a:pt x="164" y="144"/>
                  </a:cubicBezTo>
                  <a:lnTo>
                    <a:pt x="164" y="144"/>
                  </a:lnTo>
                  <a:cubicBezTo>
                    <a:pt x="142" y="108"/>
                    <a:pt x="116" y="75"/>
                    <a:pt x="84" y="48"/>
                  </a:cubicBezTo>
                  <a:cubicBezTo>
                    <a:pt x="65" y="38"/>
                    <a:pt x="51" y="30"/>
                    <a:pt x="39" y="24"/>
                  </a:cubicBezTo>
                  <a:close/>
                  <a:moveTo>
                    <a:pt x="164" y="144"/>
                  </a:moveTo>
                  <a:lnTo>
                    <a:pt x="164" y="144"/>
                  </a:lnTo>
                  <a:cubicBezTo>
                    <a:pt x="182" y="174"/>
                    <a:pt x="198" y="207"/>
                    <a:pt x="215" y="239"/>
                  </a:cubicBezTo>
                  <a:cubicBezTo>
                    <a:pt x="262" y="346"/>
                    <a:pt x="286" y="465"/>
                    <a:pt x="274" y="596"/>
                  </a:cubicBezTo>
                  <a:cubicBezTo>
                    <a:pt x="274" y="751"/>
                    <a:pt x="262" y="918"/>
                    <a:pt x="215" y="1072"/>
                  </a:cubicBezTo>
                  <a:cubicBezTo>
                    <a:pt x="179" y="1251"/>
                    <a:pt x="119" y="1442"/>
                    <a:pt x="84" y="1656"/>
                  </a:cubicBezTo>
                  <a:cubicBezTo>
                    <a:pt x="48" y="1882"/>
                    <a:pt x="36" y="2108"/>
                    <a:pt x="36" y="2334"/>
                  </a:cubicBezTo>
                  <a:cubicBezTo>
                    <a:pt x="60" y="2846"/>
                    <a:pt x="131" y="3370"/>
                    <a:pt x="262" y="3870"/>
                  </a:cubicBezTo>
                  <a:cubicBezTo>
                    <a:pt x="393" y="4370"/>
                    <a:pt x="488" y="4882"/>
                    <a:pt x="560" y="5394"/>
                  </a:cubicBezTo>
                  <a:cubicBezTo>
                    <a:pt x="619" y="5823"/>
                    <a:pt x="608" y="6240"/>
                    <a:pt x="536" y="6668"/>
                  </a:cubicBezTo>
                  <a:cubicBezTo>
                    <a:pt x="619" y="6252"/>
                    <a:pt x="631" y="5823"/>
                    <a:pt x="572" y="5394"/>
                  </a:cubicBezTo>
                  <a:cubicBezTo>
                    <a:pt x="500" y="4882"/>
                    <a:pt x="405" y="4370"/>
                    <a:pt x="274" y="3870"/>
                  </a:cubicBezTo>
                  <a:cubicBezTo>
                    <a:pt x="143" y="3358"/>
                    <a:pt x="72" y="2846"/>
                    <a:pt x="48" y="2334"/>
                  </a:cubicBezTo>
                  <a:cubicBezTo>
                    <a:pt x="48" y="2108"/>
                    <a:pt x="60" y="1882"/>
                    <a:pt x="96" y="1656"/>
                  </a:cubicBezTo>
                  <a:cubicBezTo>
                    <a:pt x="131" y="1442"/>
                    <a:pt x="179" y="1251"/>
                    <a:pt x="227" y="1072"/>
                  </a:cubicBezTo>
                  <a:cubicBezTo>
                    <a:pt x="262" y="918"/>
                    <a:pt x="286" y="751"/>
                    <a:pt x="286" y="596"/>
                  </a:cubicBezTo>
                  <a:cubicBezTo>
                    <a:pt x="286" y="465"/>
                    <a:pt x="262" y="346"/>
                    <a:pt x="215" y="227"/>
                  </a:cubicBezTo>
                  <a:cubicBezTo>
                    <a:pt x="200" y="197"/>
                    <a:pt x="183" y="170"/>
                    <a:pt x="164" y="144"/>
                  </a:cubicBezTo>
                  <a:close/>
                  <a:moveTo>
                    <a:pt x="536" y="6668"/>
                  </a:moveTo>
                  <a:cubicBezTo>
                    <a:pt x="477" y="6942"/>
                    <a:pt x="381" y="7216"/>
                    <a:pt x="250" y="7466"/>
                  </a:cubicBezTo>
                  <a:cubicBezTo>
                    <a:pt x="393" y="7216"/>
                    <a:pt x="488" y="6942"/>
                    <a:pt x="536" y="6668"/>
                  </a:cubicBezTo>
                  <a:close/>
                  <a:moveTo>
                    <a:pt x="250" y="7466"/>
                  </a:moveTo>
                  <a:lnTo>
                    <a:pt x="250" y="7466"/>
                  </a:lnTo>
                  <a:cubicBezTo>
                    <a:pt x="203" y="7549"/>
                    <a:pt x="155" y="7621"/>
                    <a:pt x="131" y="7668"/>
                  </a:cubicBezTo>
                  <a:cubicBezTo>
                    <a:pt x="179" y="7609"/>
                    <a:pt x="215" y="7538"/>
                    <a:pt x="250" y="7466"/>
                  </a:cubicBezTo>
                  <a:close/>
                  <a:moveTo>
                    <a:pt x="131" y="7668"/>
                  </a:moveTo>
                  <a:cubicBezTo>
                    <a:pt x="96" y="7704"/>
                    <a:pt x="84" y="7728"/>
                    <a:pt x="84" y="7728"/>
                  </a:cubicBezTo>
                  <a:lnTo>
                    <a:pt x="131" y="76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flipH="1">
              <a:off x="7978965" y="3212186"/>
              <a:ext cx="236388" cy="50265"/>
            </a:xfrm>
            <a:custGeom>
              <a:avLst/>
              <a:gdLst/>
              <a:ahLst/>
              <a:cxnLst/>
              <a:rect l="l" t="t" r="r" b="b"/>
              <a:pathLst>
                <a:path w="2168" h="461" extrusionOk="0">
                  <a:moveTo>
                    <a:pt x="723" y="1"/>
                  </a:moveTo>
                  <a:cubicBezTo>
                    <a:pt x="589" y="1"/>
                    <a:pt x="454" y="11"/>
                    <a:pt x="322" y="32"/>
                  </a:cubicBezTo>
                  <a:cubicBezTo>
                    <a:pt x="214" y="56"/>
                    <a:pt x="107" y="79"/>
                    <a:pt x="0" y="115"/>
                  </a:cubicBezTo>
                  <a:lnTo>
                    <a:pt x="24" y="115"/>
                  </a:lnTo>
                  <a:lnTo>
                    <a:pt x="83" y="103"/>
                  </a:lnTo>
                  <a:cubicBezTo>
                    <a:pt x="143" y="91"/>
                    <a:pt x="226" y="68"/>
                    <a:pt x="322" y="56"/>
                  </a:cubicBezTo>
                  <a:cubicBezTo>
                    <a:pt x="453" y="32"/>
                    <a:pt x="586" y="20"/>
                    <a:pt x="720" y="20"/>
                  </a:cubicBezTo>
                  <a:cubicBezTo>
                    <a:pt x="854" y="20"/>
                    <a:pt x="988" y="32"/>
                    <a:pt x="1119" y="56"/>
                  </a:cubicBezTo>
                  <a:cubicBezTo>
                    <a:pt x="1381" y="91"/>
                    <a:pt x="1643" y="175"/>
                    <a:pt x="1881" y="294"/>
                  </a:cubicBezTo>
                  <a:cubicBezTo>
                    <a:pt x="1977" y="341"/>
                    <a:pt x="2048" y="389"/>
                    <a:pt x="2096" y="413"/>
                  </a:cubicBezTo>
                  <a:lnTo>
                    <a:pt x="2116" y="425"/>
                  </a:lnTo>
                  <a:lnTo>
                    <a:pt x="2116" y="425"/>
                  </a:lnTo>
                  <a:cubicBezTo>
                    <a:pt x="2046" y="378"/>
                    <a:pt x="1970" y="332"/>
                    <a:pt x="1893" y="294"/>
                  </a:cubicBezTo>
                  <a:cubicBezTo>
                    <a:pt x="1535" y="97"/>
                    <a:pt x="1130" y="1"/>
                    <a:pt x="723" y="1"/>
                  </a:cubicBezTo>
                  <a:close/>
                  <a:moveTo>
                    <a:pt x="2116" y="425"/>
                  </a:moveTo>
                  <a:cubicBezTo>
                    <a:pt x="2134" y="437"/>
                    <a:pt x="2151" y="449"/>
                    <a:pt x="2167" y="460"/>
                  </a:cubicBezTo>
                  <a:lnTo>
                    <a:pt x="2155" y="449"/>
                  </a:lnTo>
                  <a:lnTo>
                    <a:pt x="2116" y="4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flipH="1">
              <a:off x="7675200" y="3214257"/>
              <a:ext cx="259830" cy="45577"/>
            </a:xfrm>
            <a:custGeom>
              <a:avLst/>
              <a:gdLst/>
              <a:ahLst/>
              <a:cxnLst/>
              <a:rect l="l" t="t" r="r" b="b"/>
              <a:pathLst>
                <a:path w="2383" h="418" extrusionOk="0">
                  <a:moveTo>
                    <a:pt x="2382" y="1"/>
                  </a:moveTo>
                  <a:lnTo>
                    <a:pt x="2358" y="13"/>
                  </a:lnTo>
                  <a:lnTo>
                    <a:pt x="2287" y="37"/>
                  </a:lnTo>
                  <a:lnTo>
                    <a:pt x="2037" y="108"/>
                  </a:lnTo>
                  <a:lnTo>
                    <a:pt x="2037" y="108"/>
                  </a:lnTo>
                  <a:lnTo>
                    <a:pt x="2299" y="37"/>
                  </a:lnTo>
                  <a:lnTo>
                    <a:pt x="2370" y="13"/>
                  </a:lnTo>
                  <a:cubicBezTo>
                    <a:pt x="2370" y="13"/>
                    <a:pt x="2370" y="13"/>
                    <a:pt x="2382" y="1"/>
                  </a:cubicBezTo>
                  <a:close/>
                  <a:moveTo>
                    <a:pt x="2037" y="108"/>
                  </a:moveTo>
                  <a:lnTo>
                    <a:pt x="1656" y="215"/>
                  </a:lnTo>
                  <a:cubicBezTo>
                    <a:pt x="1513" y="251"/>
                    <a:pt x="1358" y="299"/>
                    <a:pt x="1191" y="346"/>
                  </a:cubicBezTo>
                  <a:cubicBezTo>
                    <a:pt x="1037" y="382"/>
                    <a:pt x="882" y="394"/>
                    <a:pt x="715" y="406"/>
                  </a:cubicBezTo>
                  <a:cubicBezTo>
                    <a:pt x="584" y="406"/>
                    <a:pt x="453" y="394"/>
                    <a:pt x="334" y="358"/>
                  </a:cubicBezTo>
                  <a:cubicBezTo>
                    <a:pt x="251" y="346"/>
                    <a:pt x="168" y="310"/>
                    <a:pt x="84" y="263"/>
                  </a:cubicBezTo>
                  <a:cubicBezTo>
                    <a:pt x="25" y="239"/>
                    <a:pt x="1" y="227"/>
                    <a:pt x="1" y="227"/>
                  </a:cubicBezTo>
                  <a:lnTo>
                    <a:pt x="1" y="227"/>
                  </a:lnTo>
                  <a:cubicBezTo>
                    <a:pt x="25" y="239"/>
                    <a:pt x="48" y="263"/>
                    <a:pt x="84" y="275"/>
                  </a:cubicBezTo>
                  <a:cubicBezTo>
                    <a:pt x="156" y="310"/>
                    <a:pt x="239" y="346"/>
                    <a:pt x="322" y="370"/>
                  </a:cubicBezTo>
                  <a:cubicBezTo>
                    <a:pt x="453" y="406"/>
                    <a:pt x="584" y="418"/>
                    <a:pt x="715" y="418"/>
                  </a:cubicBezTo>
                  <a:cubicBezTo>
                    <a:pt x="882" y="406"/>
                    <a:pt x="1037" y="394"/>
                    <a:pt x="1191" y="358"/>
                  </a:cubicBezTo>
                  <a:cubicBezTo>
                    <a:pt x="1358" y="310"/>
                    <a:pt x="1513" y="263"/>
                    <a:pt x="1656" y="227"/>
                  </a:cubicBezTo>
                  <a:lnTo>
                    <a:pt x="2037" y="10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6"/>
            <p:cNvSpPr/>
            <p:nvPr/>
          </p:nvSpPr>
          <p:spPr>
            <a:xfrm flipH="1">
              <a:off x="7812796" y="3058559"/>
              <a:ext cx="366249" cy="290905"/>
            </a:xfrm>
            <a:custGeom>
              <a:avLst/>
              <a:gdLst/>
              <a:ahLst/>
              <a:cxnLst/>
              <a:rect l="l" t="t" r="r" b="b"/>
              <a:pathLst>
                <a:path w="3359" h="2668" extrusionOk="0">
                  <a:moveTo>
                    <a:pt x="3358" y="0"/>
                  </a:moveTo>
                  <a:cubicBezTo>
                    <a:pt x="3358" y="0"/>
                    <a:pt x="3346" y="12"/>
                    <a:pt x="3334" y="36"/>
                  </a:cubicBezTo>
                  <a:lnTo>
                    <a:pt x="3287" y="155"/>
                  </a:lnTo>
                  <a:cubicBezTo>
                    <a:pt x="3263" y="214"/>
                    <a:pt x="3239" y="274"/>
                    <a:pt x="3203" y="345"/>
                  </a:cubicBezTo>
                  <a:cubicBezTo>
                    <a:pt x="3168" y="417"/>
                    <a:pt x="3120" y="500"/>
                    <a:pt x="3072" y="584"/>
                  </a:cubicBezTo>
                  <a:lnTo>
                    <a:pt x="2989" y="726"/>
                  </a:lnTo>
                  <a:cubicBezTo>
                    <a:pt x="2953" y="774"/>
                    <a:pt x="2918" y="822"/>
                    <a:pt x="2894" y="869"/>
                  </a:cubicBezTo>
                  <a:cubicBezTo>
                    <a:pt x="2822" y="965"/>
                    <a:pt x="2739" y="1060"/>
                    <a:pt x="2656" y="1167"/>
                  </a:cubicBezTo>
                  <a:cubicBezTo>
                    <a:pt x="2465" y="1393"/>
                    <a:pt x="2263" y="1596"/>
                    <a:pt x="2036" y="1774"/>
                  </a:cubicBezTo>
                  <a:cubicBezTo>
                    <a:pt x="1810" y="1953"/>
                    <a:pt x="1560" y="2108"/>
                    <a:pt x="1298" y="2250"/>
                  </a:cubicBezTo>
                  <a:cubicBezTo>
                    <a:pt x="1179" y="2310"/>
                    <a:pt x="1072" y="2358"/>
                    <a:pt x="953" y="2405"/>
                  </a:cubicBezTo>
                  <a:cubicBezTo>
                    <a:pt x="893" y="2429"/>
                    <a:pt x="846" y="2453"/>
                    <a:pt x="798" y="2465"/>
                  </a:cubicBezTo>
                  <a:lnTo>
                    <a:pt x="643" y="2512"/>
                  </a:lnTo>
                  <a:cubicBezTo>
                    <a:pt x="548" y="2548"/>
                    <a:pt x="453" y="2572"/>
                    <a:pt x="381" y="2584"/>
                  </a:cubicBezTo>
                  <a:cubicBezTo>
                    <a:pt x="298" y="2608"/>
                    <a:pt x="239" y="2620"/>
                    <a:pt x="179" y="2631"/>
                  </a:cubicBezTo>
                  <a:lnTo>
                    <a:pt x="48" y="2655"/>
                  </a:lnTo>
                  <a:lnTo>
                    <a:pt x="179" y="2643"/>
                  </a:lnTo>
                  <a:cubicBezTo>
                    <a:pt x="251" y="2631"/>
                    <a:pt x="310" y="2620"/>
                    <a:pt x="381" y="2596"/>
                  </a:cubicBezTo>
                  <a:cubicBezTo>
                    <a:pt x="453" y="2584"/>
                    <a:pt x="548" y="2560"/>
                    <a:pt x="643" y="2524"/>
                  </a:cubicBezTo>
                  <a:lnTo>
                    <a:pt x="798" y="2477"/>
                  </a:lnTo>
                  <a:cubicBezTo>
                    <a:pt x="846" y="2465"/>
                    <a:pt x="905" y="2441"/>
                    <a:pt x="965" y="2417"/>
                  </a:cubicBezTo>
                  <a:cubicBezTo>
                    <a:pt x="1072" y="2381"/>
                    <a:pt x="1191" y="2322"/>
                    <a:pt x="1310" y="2262"/>
                  </a:cubicBezTo>
                  <a:cubicBezTo>
                    <a:pt x="1834" y="2000"/>
                    <a:pt x="2298" y="1631"/>
                    <a:pt x="2667" y="1179"/>
                  </a:cubicBezTo>
                  <a:cubicBezTo>
                    <a:pt x="2751" y="1072"/>
                    <a:pt x="2834" y="976"/>
                    <a:pt x="2906" y="881"/>
                  </a:cubicBezTo>
                  <a:cubicBezTo>
                    <a:pt x="2929" y="834"/>
                    <a:pt x="2965" y="786"/>
                    <a:pt x="3001" y="738"/>
                  </a:cubicBezTo>
                  <a:lnTo>
                    <a:pt x="3084" y="595"/>
                  </a:lnTo>
                  <a:cubicBezTo>
                    <a:pt x="3132" y="512"/>
                    <a:pt x="3168" y="429"/>
                    <a:pt x="3203" y="357"/>
                  </a:cubicBezTo>
                  <a:cubicBezTo>
                    <a:pt x="3239" y="286"/>
                    <a:pt x="3275" y="226"/>
                    <a:pt x="3299" y="167"/>
                  </a:cubicBezTo>
                  <a:cubicBezTo>
                    <a:pt x="3310" y="119"/>
                    <a:pt x="3334" y="72"/>
                    <a:pt x="3346" y="36"/>
                  </a:cubicBezTo>
                  <a:lnTo>
                    <a:pt x="3358" y="0"/>
                  </a:lnTo>
                  <a:close/>
                  <a:moveTo>
                    <a:pt x="48" y="2655"/>
                  </a:moveTo>
                  <a:lnTo>
                    <a:pt x="0" y="2667"/>
                  </a:lnTo>
                  <a:cubicBezTo>
                    <a:pt x="0" y="2667"/>
                    <a:pt x="24" y="2667"/>
                    <a:pt x="48" y="2655"/>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flipH="1">
              <a:off x="7851832" y="3133791"/>
              <a:ext cx="279130" cy="204114"/>
            </a:xfrm>
            <a:custGeom>
              <a:avLst/>
              <a:gdLst/>
              <a:ahLst/>
              <a:cxnLst/>
              <a:rect l="l" t="t" r="r" b="b"/>
              <a:pathLst>
                <a:path w="2560" h="1872" extrusionOk="0">
                  <a:moveTo>
                    <a:pt x="2560" y="1"/>
                  </a:moveTo>
                  <a:lnTo>
                    <a:pt x="1965" y="501"/>
                  </a:lnTo>
                  <a:cubicBezTo>
                    <a:pt x="1715" y="727"/>
                    <a:pt x="1441" y="929"/>
                    <a:pt x="1143" y="1108"/>
                  </a:cubicBezTo>
                  <a:cubicBezTo>
                    <a:pt x="941" y="1227"/>
                    <a:pt x="714" y="1322"/>
                    <a:pt x="476" y="1394"/>
                  </a:cubicBezTo>
                  <a:cubicBezTo>
                    <a:pt x="333" y="1418"/>
                    <a:pt x="202" y="1477"/>
                    <a:pt x="83" y="1572"/>
                  </a:cubicBezTo>
                  <a:cubicBezTo>
                    <a:pt x="36" y="1620"/>
                    <a:pt x="0" y="1680"/>
                    <a:pt x="0" y="1751"/>
                  </a:cubicBezTo>
                  <a:cubicBezTo>
                    <a:pt x="0" y="1795"/>
                    <a:pt x="0" y="1871"/>
                    <a:pt x="29" y="1871"/>
                  </a:cubicBezTo>
                  <a:cubicBezTo>
                    <a:pt x="31" y="1871"/>
                    <a:pt x="33" y="1871"/>
                    <a:pt x="36" y="1870"/>
                  </a:cubicBezTo>
                  <a:cubicBezTo>
                    <a:pt x="1083" y="1596"/>
                    <a:pt x="1988" y="918"/>
                    <a:pt x="2560"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flipH="1">
              <a:off x="7680437" y="2701477"/>
              <a:ext cx="109144" cy="375298"/>
            </a:xfrm>
            <a:custGeom>
              <a:avLst/>
              <a:gdLst/>
              <a:ahLst/>
              <a:cxnLst/>
              <a:rect l="l" t="t" r="r" b="b"/>
              <a:pathLst>
                <a:path w="1001" h="3442" extrusionOk="0">
                  <a:moveTo>
                    <a:pt x="0" y="1"/>
                  </a:moveTo>
                  <a:cubicBezTo>
                    <a:pt x="358" y="1132"/>
                    <a:pt x="643" y="2311"/>
                    <a:pt x="1000" y="3442"/>
                  </a:cubicBezTo>
                  <a:lnTo>
                    <a:pt x="917" y="1108"/>
                  </a:lnTo>
                  <a:cubicBezTo>
                    <a:pt x="560" y="775"/>
                    <a:pt x="262" y="406"/>
                    <a:pt x="0"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flipH="1">
              <a:off x="6845684" y="2552211"/>
              <a:ext cx="202696" cy="180562"/>
            </a:xfrm>
            <a:custGeom>
              <a:avLst/>
              <a:gdLst/>
              <a:ahLst/>
              <a:cxnLst/>
              <a:rect l="l" t="t" r="r" b="b"/>
              <a:pathLst>
                <a:path w="1859" h="1656" extrusionOk="0">
                  <a:moveTo>
                    <a:pt x="1218" y="0"/>
                  </a:moveTo>
                  <a:cubicBezTo>
                    <a:pt x="1130" y="0"/>
                    <a:pt x="950" y="145"/>
                    <a:pt x="870" y="191"/>
                  </a:cubicBezTo>
                  <a:lnTo>
                    <a:pt x="1" y="751"/>
                  </a:lnTo>
                  <a:lnTo>
                    <a:pt x="358" y="1656"/>
                  </a:lnTo>
                  <a:lnTo>
                    <a:pt x="715" y="1275"/>
                  </a:lnTo>
                  <a:cubicBezTo>
                    <a:pt x="715" y="1275"/>
                    <a:pt x="736" y="1275"/>
                    <a:pt x="769" y="1275"/>
                  </a:cubicBezTo>
                  <a:cubicBezTo>
                    <a:pt x="883" y="1275"/>
                    <a:pt x="1148" y="1268"/>
                    <a:pt x="1203" y="1203"/>
                  </a:cubicBezTo>
                  <a:cubicBezTo>
                    <a:pt x="1263" y="1132"/>
                    <a:pt x="1858" y="477"/>
                    <a:pt x="1858" y="477"/>
                  </a:cubicBezTo>
                  <a:cubicBezTo>
                    <a:pt x="1799" y="394"/>
                    <a:pt x="1715" y="334"/>
                    <a:pt x="1620" y="286"/>
                  </a:cubicBezTo>
                  <a:cubicBezTo>
                    <a:pt x="1489" y="215"/>
                    <a:pt x="1513" y="239"/>
                    <a:pt x="1418" y="191"/>
                  </a:cubicBezTo>
                  <a:cubicBezTo>
                    <a:pt x="1239" y="108"/>
                    <a:pt x="1382" y="25"/>
                    <a:pt x="1227" y="1"/>
                  </a:cubicBezTo>
                  <a:cubicBezTo>
                    <a:pt x="1224" y="0"/>
                    <a:pt x="1221" y="0"/>
                    <a:pt x="121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flipH="1">
              <a:off x="6967804" y="2534439"/>
              <a:ext cx="46776" cy="80250"/>
            </a:xfrm>
            <a:custGeom>
              <a:avLst/>
              <a:gdLst/>
              <a:ahLst/>
              <a:cxnLst/>
              <a:rect l="l" t="t" r="r" b="b"/>
              <a:pathLst>
                <a:path w="429" h="736" extrusionOk="0">
                  <a:moveTo>
                    <a:pt x="243" y="0"/>
                  </a:moveTo>
                  <a:cubicBezTo>
                    <a:pt x="208" y="0"/>
                    <a:pt x="180" y="30"/>
                    <a:pt x="191" y="104"/>
                  </a:cubicBezTo>
                  <a:cubicBezTo>
                    <a:pt x="227" y="259"/>
                    <a:pt x="0" y="688"/>
                    <a:pt x="12" y="735"/>
                  </a:cubicBezTo>
                  <a:lnTo>
                    <a:pt x="429" y="438"/>
                  </a:lnTo>
                  <a:cubicBezTo>
                    <a:pt x="429" y="438"/>
                    <a:pt x="393" y="199"/>
                    <a:pt x="358" y="104"/>
                  </a:cubicBezTo>
                  <a:cubicBezTo>
                    <a:pt x="344" y="45"/>
                    <a:pt x="288" y="0"/>
                    <a:pt x="24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6"/>
            <p:cNvSpPr/>
            <p:nvPr/>
          </p:nvSpPr>
          <p:spPr>
            <a:xfrm flipH="1">
              <a:off x="6943053" y="2565186"/>
              <a:ext cx="72835" cy="46885"/>
            </a:xfrm>
            <a:custGeom>
              <a:avLst/>
              <a:gdLst/>
              <a:ahLst/>
              <a:cxnLst/>
              <a:rect l="l" t="t" r="r" b="b"/>
              <a:pathLst>
                <a:path w="668" h="430" extrusionOk="0">
                  <a:moveTo>
                    <a:pt x="667" y="1"/>
                  </a:moveTo>
                  <a:lnTo>
                    <a:pt x="667" y="1"/>
                  </a:lnTo>
                  <a:cubicBezTo>
                    <a:pt x="667" y="1"/>
                    <a:pt x="512" y="96"/>
                    <a:pt x="322" y="215"/>
                  </a:cubicBezTo>
                  <a:cubicBezTo>
                    <a:pt x="143" y="334"/>
                    <a:pt x="0" y="429"/>
                    <a:pt x="0" y="429"/>
                  </a:cubicBezTo>
                  <a:cubicBezTo>
                    <a:pt x="120" y="370"/>
                    <a:pt x="227" y="298"/>
                    <a:pt x="334" y="227"/>
                  </a:cubicBezTo>
                  <a:cubicBezTo>
                    <a:pt x="524" y="108"/>
                    <a:pt x="667" y="1"/>
                    <a:pt x="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6"/>
            <p:cNvSpPr/>
            <p:nvPr/>
          </p:nvSpPr>
          <p:spPr>
            <a:xfrm flipH="1">
              <a:off x="6892462" y="2570420"/>
              <a:ext cx="45577" cy="28676"/>
            </a:xfrm>
            <a:custGeom>
              <a:avLst/>
              <a:gdLst/>
              <a:ahLst/>
              <a:cxnLst/>
              <a:rect l="l" t="t" r="r" b="b"/>
              <a:pathLst>
                <a:path w="418" h="263" extrusionOk="0">
                  <a:moveTo>
                    <a:pt x="346" y="0"/>
                  </a:moveTo>
                  <a:cubicBezTo>
                    <a:pt x="287" y="0"/>
                    <a:pt x="227" y="24"/>
                    <a:pt x="168" y="60"/>
                  </a:cubicBezTo>
                  <a:cubicBezTo>
                    <a:pt x="120" y="96"/>
                    <a:pt x="84" y="143"/>
                    <a:pt x="48" y="191"/>
                  </a:cubicBezTo>
                  <a:cubicBezTo>
                    <a:pt x="25" y="215"/>
                    <a:pt x="13" y="239"/>
                    <a:pt x="1" y="262"/>
                  </a:cubicBezTo>
                  <a:cubicBezTo>
                    <a:pt x="25" y="239"/>
                    <a:pt x="37" y="227"/>
                    <a:pt x="60" y="203"/>
                  </a:cubicBezTo>
                  <a:cubicBezTo>
                    <a:pt x="96" y="155"/>
                    <a:pt x="132" y="119"/>
                    <a:pt x="179" y="84"/>
                  </a:cubicBezTo>
                  <a:cubicBezTo>
                    <a:pt x="227" y="48"/>
                    <a:pt x="287" y="24"/>
                    <a:pt x="346" y="24"/>
                  </a:cubicBezTo>
                  <a:cubicBezTo>
                    <a:pt x="358" y="18"/>
                    <a:pt x="370" y="15"/>
                    <a:pt x="382" y="15"/>
                  </a:cubicBezTo>
                  <a:cubicBezTo>
                    <a:pt x="394" y="15"/>
                    <a:pt x="406" y="18"/>
                    <a:pt x="418" y="24"/>
                  </a:cubicBezTo>
                  <a:cubicBezTo>
                    <a:pt x="394" y="0"/>
                    <a:pt x="370" y="0"/>
                    <a:pt x="34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flipH="1">
              <a:off x="6865204" y="2580778"/>
              <a:ext cx="45577" cy="24751"/>
            </a:xfrm>
            <a:custGeom>
              <a:avLst/>
              <a:gdLst/>
              <a:ahLst/>
              <a:cxnLst/>
              <a:rect l="l" t="t" r="r" b="b"/>
              <a:pathLst>
                <a:path w="418" h="227" extrusionOk="0">
                  <a:moveTo>
                    <a:pt x="263" y="1"/>
                  </a:moveTo>
                  <a:cubicBezTo>
                    <a:pt x="239" y="1"/>
                    <a:pt x="203" y="13"/>
                    <a:pt x="168" y="36"/>
                  </a:cubicBezTo>
                  <a:cubicBezTo>
                    <a:pt x="120" y="72"/>
                    <a:pt x="84" y="120"/>
                    <a:pt x="37" y="167"/>
                  </a:cubicBezTo>
                  <a:cubicBezTo>
                    <a:pt x="25" y="179"/>
                    <a:pt x="13" y="203"/>
                    <a:pt x="1" y="227"/>
                  </a:cubicBezTo>
                  <a:cubicBezTo>
                    <a:pt x="60" y="167"/>
                    <a:pt x="120" y="108"/>
                    <a:pt x="191" y="60"/>
                  </a:cubicBezTo>
                  <a:cubicBezTo>
                    <a:pt x="222" y="37"/>
                    <a:pt x="258" y="24"/>
                    <a:pt x="292" y="24"/>
                  </a:cubicBezTo>
                  <a:cubicBezTo>
                    <a:pt x="311" y="24"/>
                    <a:pt x="329" y="28"/>
                    <a:pt x="346" y="36"/>
                  </a:cubicBezTo>
                  <a:cubicBezTo>
                    <a:pt x="370" y="48"/>
                    <a:pt x="394" y="48"/>
                    <a:pt x="418" y="60"/>
                  </a:cubicBezTo>
                  <a:cubicBezTo>
                    <a:pt x="370" y="24"/>
                    <a:pt x="322" y="13"/>
                    <a:pt x="26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flipH="1">
              <a:off x="7668763" y="1886894"/>
              <a:ext cx="433741" cy="494147"/>
            </a:xfrm>
            <a:custGeom>
              <a:avLst/>
              <a:gdLst/>
              <a:ahLst/>
              <a:cxnLst/>
              <a:rect l="l" t="t" r="r" b="b"/>
              <a:pathLst>
                <a:path w="3978" h="4532" extrusionOk="0">
                  <a:moveTo>
                    <a:pt x="1995" y="0"/>
                  </a:moveTo>
                  <a:cubicBezTo>
                    <a:pt x="1558" y="0"/>
                    <a:pt x="300" y="138"/>
                    <a:pt x="84" y="1697"/>
                  </a:cubicBezTo>
                  <a:cubicBezTo>
                    <a:pt x="1" y="2352"/>
                    <a:pt x="311" y="2888"/>
                    <a:pt x="370" y="3305"/>
                  </a:cubicBezTo>
                  <a:cubicBezTo>
                    <a:pt x="477" y="4150"/>
                    <a:pt x="632" y="4507"/>
                    <a:pt x="632" y="4507"/>
                  </a:cubicBezTo>
                  <a:lnTo>
                    <a:pt x="1049" y="4531"/>
                  </a:lnTo>
                  <a:cubicBezTo>
                    <a:pt x="1430" y="4531"/>
                    <a:pt x="1632" y="4507"/>
                    <a:pt x="2001" y="4126"/>
                  </a:cubicBezTo>
                  <a:cubicBezTo>
                    <a:pt x="2346" y="3781"/>
                    <a:pt x="2442" y="3591"/>
                    <a:pt x="2680" y="3221"/>
                  </a:cubicBezTo>
                  <a:cubicBezTo>
                    <a:pt x="2680" y="3221"/>
                    <a:pt x="2335" y="3031"/>
                    <a:pt x="2394" y="2709"/>
                  </a:cubicBezTo>
                  <a:cubicBezTo>
                    <a:pt x="2424" y="2546"/>
                    <a:pt x="2596" y="2444"/>
                    <a:pt x="2751" y="2444"/>
                  </a:cubicBezTo>
                  <a:cubicBezTo>
                    <a:pt x="2901" y="2444"/>
                    <a:pt x="3037" y="2540"/>
                    <a:pt x="3013" y="2769"/>
                  </a:cubicBezTo>
                  <a:cubicBezTo>
                    <a:pt x="3055" y="2763"/>
                    <a:pt x="3100" y="2760"/>
                    <a:pt x="3146" y="2760"/>
                  </a:cubicBezTo>
                  <a:cubicBezTo>
                    <a:pt x="3192" y="2760"/>
                    <a:pt x="3239" y="2763"/>
                    <a:pt x="3287" y="2769"/>
                  </a:cubicBezTo>
                  <a:lnTo>
                    <a:pt x="3382" y="1769"/>
                  </a:lnTo>
                  <a:cubicBezTo>
                    <a:pt x="3382" y="1769"/>
                    <a:pt x="3978" y="1531"/>
                    <a:pt x="3918" y="1102"/>
                  </a:cubicBezTo>
                  <a:cubicBezTo>
                    <a:pt x="3799" y="138"/>
                    <a:pt x="3097" y="31"/>
                    <a:pt x="2144" y="7"/>
                  </a:cubicBezTo>
                  <a:cubicBezTo>
                    <a:pt x="2144" y="7"/>
                    <a:pt x="2088" y="0"/>
                    <a:pt x="199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62"/>
          <p:cNvSpPr txBox="1">
            <a:spLocks noGrp="1"/>
          </p:cNvSpPr>
          <p:nvPr>
            <p:ph type="subTitle" idx="1"/>
          </p:nvPr>
        </p:nvSpPr>
        <p:spPr>
          <a:xfrm>
            <a:off x="720013" y="1968420"/>
            <a:ext cx="2423100" cy="3453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t>MERCURY</a:t>
            </a:r>
            <a:endParaRPr/>
          </a:p>
        </p:txBody>
      </p:sp>
      <p:sp>
        <p:nvSpPr>
          <p:cNvPr id="1847" name="Google Shape;1847;p62"/>
          <p:cNvSpPr txBox="1">
            <a:spLocks noGrp="1"/>
          </p:cNvSpPr>
          <p:nvPr>
            <p:ph type="subTitle" idx="2"/>
          </p:nvPr>
        </p:nvSpPr>
        <p:spPr>
          <a:xfrm>
            <a:off x="720013" y="2291295"/>
            <a:ext cx="2423100" cy="5310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a:t>Mercury is the closest planet to the Sun</a:t>
            </a:r>
            <a:endParaRPr/>
          </a:p>
        </p:txBody>
      </p:sp>
      <p:sp>
        <p:nvSpPr>
          <p:cNvPr id="1848" name="Google Shape;1848;p62"/>
          <p:cNvSpPr txBox="1">
            <a:spLocks noGrp="1"/>
          </p:cNvSpPr>
          <p:nvPr>
            <p:ph type="subTitle" idx="3"/>
          </p:nvPr>
        </p:nvSpPr>
        <p:spPr>
          <a:xfrm>
            <a:off x="3360463" y="1968420"/>
            <a:ext cx="2423100" cy="3453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t>VENUS</a:t>
            </a:r>
            <a:endParaRPr/>
          </a:p>
        </p:txBody>
      </p:sp>
      <p:sp>
        <p:nvSpPr>
          <p:cNvPr id="1849" name="Google Shape;1849;p62"/>
          <p:cNvSpPr txBox="1">
            <a:spLocks noGrp="1"/>
          </p:cNvSpPr>
          <p:nvPr>
            <p:ph type="subTitle" idx="4"/>
          </p:nvPr>
        </p:nvSpPr>
        <p:spPr>
          <a:xfrm>
            <a:off x="3360463" y="2291295"/>
            <a:ext cx="2423100" cy="5310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a:t>Venus has a beautiful name, but it’s very hot</a:t>
            </a:r>
            <a:endParaRPr/>
          </a:p>
        </p:txBody>
      </p:sp>
      <p:sp>
        <p:nvSpPr>
          <p:cNvPr id="1850" name="Google Shape;1850;p62"/>
          <p:cNvSpPr txBox="1">
            <a:spLocks noGrp="1"/>
          </p:cNvSpPr>
          <p:nvPr>
            <p:ph type="subTitle" idx="5"/>
          </p:nvPr>
        </p:nvSpPr>
        <p:spPr>
          <a:xfrm>
            <a:off x="6000913" y="1968420"/>
            <a:ext cx="2423100" cy="3453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t>MARS</a:t>
            </a:r>
            <a:endParaRPr/>
          </a:p>
        </p:txBody>
      </p:sp>
      <p:sp>
        <p:nvSpPr>
          <p:cNvPr id="1851" name="Google Shape;1851;p62"/>
          <p:cNvSpPr txBox="1">
            <a:spLocks noGrp="1"/>
          </p:cNvSpPr>
          <p:nvPr>
            <p:ph type="subTitle" idx="6"/>
          </p:nvPr>
        </p:nvSpPr>
        <p:spPr>
          <a:xfrm>
            <a:off x="6000913" y="2291295"/>
            <a:ext cx="2423100" cy="5310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a:t>Despite being red, Mars is actually a cold place</a:t>
            </a:r>
            <a:endParaRPr/>
          </a:p>
        </p:txBody>
      </p:sp>
      <p:sp>
        <p:nvSpPr>
          <p:cNvPr id="1852" name="Google Shape;1852;p62"/>
          <p:cNvSpPr txBox="1">
            <a:spLocks noGrp="1"/>
          </p:cNvSpPr>
          <p:nvPr>
            <p:ph type="subTitle" idx="7"/>
          </p:nvPr>
        </p:nvSpPr>
        <p:spPr>
          <a:xfrm>
            <a:off x="720013" y="3847977"/>
            <a:ext cx="2423100" cy="3453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t>JUPITER</a:t>
            </a:r>
            <a:endParaRPr/>
          </a:p>
        </p:txBody>
      </p:sp>
      <p:sp>
        <p:nvSpPr>
          <p:cNvPr id="1853" name="Google Shape;1853;p62"/>
          <p:cNvSpPr txBox="1">
            <a:spLocks noGrp="1"/>
          </p:cNvSpPr>
          <p:nvPr>
            <p:ph type="subTitle" idx="8"/>
          </p:nvPr>
        </p:nvSpPr>
        <p:spPr>
          <a:xfrm>
            <a:off x="720013" y="4170852"/>
            <a:ext cx="2423100" cy="5310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a:t>Jupiter is a gas giant and the biggest planet</a:t>
            </a:r>
            <a:endParaRPr/>
          </a:p>
        </p:txBody>
      </p:sp>
      <p:sp>
        <p:nvSpPr>
          <p:cNvPr id="1854" name="Google Shape;1854;p62"/>
          <p:cNvSpPr txBox="1">
            <a:spLocks noGrp="1"/>
          </p:cNvSpPr>
          <p:nvPr>
            <p:ph type="subTitle" idx="9"/>
          </p:nvPr>
        </p:nvSpPr>
        <p:spPr>
          <a:xfrm>
            <a:off x="3360463" y="3847977"/>
            <a:ext cx="2423100" cy="3453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t>SATURN</a:t>
            </a:r>
            <a:endParaRPr/>
          </a:p>
        </p:txBody>
      </p:sp>
      <p:sp>
        <p:nvSpPr>
          <p:cNvPr id="1855" name="Google Shape;1855;p62"/>
          <p:cNvSpPr txBox="1">
            <a:spLocks noGrp="1"/>
          </p:cNvSpPr>
          <p:nvPr>
            <p:ph type="subTitle" idx="13"/>
          </p:nvPr>
        </p:nvSpPr>
        <p:spPr>
          <a:xfrm>
            <a:off x="3360463" y="4170852"/>
            <a:ext cx="2423100" cy="5310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a:t>Saturn is composed of hydrogen and helium</a:t>
            </a:r>
            <a:endParaRPr/>
          </a:p>
        </p:txBody>
      </p:sp>
      <p:sp>
        <p:nvSpPr>
          <p:cNvPr id="1856" name="Google Shape;1856;p62"/>
          <p:cNvSpPr txBox="1">
            <a:spLocks noGrp="1"/>
          </p:cNvSpPr>
          <p:nvPr>
            <p:ph type="subTitle" idx="14"/>
          </p:nvPr>
        </p:nvSpPr>
        <p:spPr>
          <a:xfrm>
            <a:off x="6000913" y="3847977"/>
            <a:ext cx="2423100" cy="3453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t>NEPTUNE</a:t>
            </a:r>
            <a:endParaRPr/>
          </a:p>
        </p:txBody>
      </p:sp>
      <p:sp>
        <p:nvSpPr>
          <p:cNvPr id="1857" name="Google Shape;1857;p62"/>
          <p:cNvSpPr txBox="1">
            <a:spLocks noGrp="1"/>
          </p:cNvSpPr>
          <p:nvPr>
            <p:ph type="subTitle" idx="15"/>
          </p:nvPr>
        </p:nvSpPr>
        <p:spPr>
          <a:xfrm>
            <a:off x="6000913" y="4170852"/>
            <a:ext cx="2423100" cy="5310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a:t>Neptune is the farthest planet from the Sun</a:t>
            </a:r>
            <a:endParaRPr/>
          </a:p>
        </p:txBody>
      </p:sp>
      <p:sp>
        <p:nvSpPr>
          <p:cNvPr id="1858" name="Google Shape;1858;p62"/>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PARTNERS</a:t>
            </a:r>
            <a:endParaRPr/>
          </a:p>
        </p:txBody>
      </p:sp>
      <p:sp>
        <p:nvSpPr>
          <p:cNvPr id="1859" name="Google Shape;1859;p62"/>
          <p:cNvSpPr/>
          <p:nvPr/>
        </p:nvSpPr>
        <p:spPr>
          <a:xfrm rot="-5400000">
            <a:off x="4248001" y="1238528"/>
            <a:ext cx="648000" cy="560400"/>
          </a:xfrm>
          <a:prstGeom prst="hexagon">
            <a:avLst>
              <a:gd name="adj" fmla="val 26563"/>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rot="-5400000">
            <a:off x="4248001" y="3105246"/>
            <a:ext cx="648000" cy="560400"/>
          </a:xfrm>
          <a:prstGeom prst="hexagon">
            <a:avLst>
              <a:gd name="adj" fmla="val 26563"/>
              <a:gd name="vf" fmla="val 115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rot="-5400000">
            <a:off x="1607538" y="1238528"/>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rot="-5400000">
            <a:off x="6888440" y="1238528"/>
            <a:ext cx="648000" cy="560400"/>
          </a:xfrm>
          <a:prstGeom prst="hexagon">
            <a:avLst>
              <a:gd name="adj" fmla="val 26563"/>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2"/>
          <p:cNvSpPr/>
          <p:nvPr/>
        </p:nvSpPr>
        <p:spPr>
          <a:xfrm rot="-5400000">
            <a:off x="1607538" y="3105349"/>
            <a:ext cx="648000" cy="560400"/>
          </a:xfrm>
          <a:prstGeom prst="hexagon">
            <a:avLst>
              <a:gd name="adj" fmla="val 26563"/>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2"/>
          <p:cNvSpPr/>
          <p:nvPr/>
        </p:nvSpPr>
        <p:spPr>
          <a:xfrm rot="-5400000">
            <a:off x="6888440" y="3105349"/>
            <a:ext cx="648000" cy="560400"/>
          </a:xfrm>
          <a:prstGeom prst="hexagon">
            <a:avLst>
              <a:gd name="adj" fmla="val 26563"/>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62"/>
          <p:cNvGrpSpPr/>
          <p:nvPr/>
        </p:nvGrpSpPr>
        <p:grpSpPr>
          <a:xfrm>
            <a:off x="7124885" y="1350585"/>
            <a:ext cx="175110" cy="336232"/>
            <a:chOff x="2334833" y="-376996"/>
            <a:chExt cx="228812" cy="438830"/>
          </a:xfrm>
        </p:grpSpPr>
        <p:sp>
          <p:nvSpPr>
            <p:cNvPr id="1866" name="Google Shape;1866;p62"/>
            <p:cNvSpPr/>
            <p:nvPr/>
          </p:nvSpPr>
          <p:spPr>
            <a:xfrm>
              <a:off x="2334833" y="-376996"/>
              <a:ext cx="228812" cy="438830"/>
            </a:xfrm>
            <a:custGeom>
              <a:avLst/>
              <a:gdLst/>
              <a:ahLst/>
              <a:cxnLst/>
              <a:rect l="l" t="t" r="r" b="b"/>
              <a:pathLst>
                <a:path w="23492" h="45066" extrusionOk="0">
                  <a:moveTo>
                    <a:pt x="12240" y="1322"/>
                  </a:moveTo>
                  <a:lnTo>
                    <a:pt x="12240" y="4191"/>
                  </a:lnTo>
                  <a:cubicBezTo>
                    <a:pt x="12240" y="4549"/>
                    <a:pt x="12525" y="4846"/>
                    <a:pt x="12895" y="4846"/>
                  </a:cubicBezTo>
                  <a:lnTo>
                    <a:pt x="14740" y="4846"/>
                  </a:lnTo>
                  <a:lnTo>
                    <a:pt x="22003" y="12109"/>
                  </a:lnTo>
                  <a:lnTo>
                    <a:pt x="20955" y="14717"/>
                  </a:lnTo>
                  <a:lnTo>
                    <a:pt x="11621" y="12716"/>
                  </a:lnTo>
                  <a:cubicBezTo>
                    <a:pt x="11574" y="12705"/>
                    <a:pt x="11527" y="12700"/>
                    <a:pt x="11480" y="12700"/>
                  </a:cubicBezTo>
                  <a:cubicBezTo>
                    <a:pt x="11228" y="12700"/>
                    <a:pt x="10983" y="12856"/>
                    <a:pt x="10882" y="13097"/>
                  </a:cubicBezTo>
                  <a:cubicBezTo>
                    <a:pt x="10751" y="13371"/>
                    <a:pt x="10847" y="13716"/>
                    <a:pt x="11097" y="13895"/>
                  </a:cubicBezTo>
                  <a:cubicBezTo>
                    <a:pt x="11192" y="13966"/>
                    <a:pt x="20134" y="20432"/>
                    <a:pt x="20681" y="27516"/>
                  </a:cubicBezTo>
                  <a:lnTo>
                    <a:pt x="17157" y="27516"/>
                  </a:lnTo>
                  <a:cubicBezTo>
                    <a:pt x="16788" y="27516"/>
                    <a:pt x="16502" y="27813"/>
                    <a:pt x="16502" y="28182"/>
                  </a:cubicBezTo>
                  <a:cubicBezTo>
                    <a:pt x="16502" y="28540"/>
                    <a:pt x="16788" y="28837"/>
                    <a:pt x="17157" y="28837"/>
                  </a:cubicBezTo>
                  <a:lnTo>
                    <a:pt x="19764" y="28837"/>
                  </a:lnTo>
                  <a:lnTo>
                    <a:pt x="17562" y="31040"/>
                  </a:lnTo>
                  <a:lnTo>
                    <a:pt x="6787" y="31040"/>
                  </a:lnTo>
                  <a:lnTo>
                    <a:pt x="4143" y="28837"/>
                  </a:lnTo>
                  <a:lnTo>
                    <a:pt x="14014" y="28837"/>
                  </a:lnTo>
                  <a:cubicBezTo>
                    <a:pt x="14383" y="28837"/>
                    <a:pt x="14681" y="28540"/>
                    <a:pt x="14681" y="28182"/>
                  </a:cubicBezTo>
                  <a:cubicBezTo>
                    <a:pt x="14681" y="27813"/>
                    <a:pt x="14383" y="27516"/>
                    <a:pt x="14014" y="27516"/>
                  </a:cubicBezTo>
                  <a:lnTo>
                    <a:pt x="2834" y="27516"/>
                  </a:lnTo>
                  <a:cubicBezTo>
                    <a:pt x="2274" y="25123"/>
                    <a:pt x="83" y="14538"/>
                    <a:pt x="3632" y="8621"/>
                  </a:cubicBezTo>
                  <a:cubicBezTo>
                    <a:pt x="4822" y="6632"/>
                    <a:pt x="6560" y="5358"/>
                    <a:pt x="8811" y="4834"/>
                  </a:cubicBezTo>
                  <a:cubicBezTo>
                    <a:pt x="8954" y="4799"/>
                    <a:pt x="9085" y="4715"/>
                    <a:pt x="9180" y="4596"/>
                  </a:cubicBezTo>
                  <a:lnTo>
                    <a:pt x="11799" y="1322"/>
                  </a:lnTo>
                  <a:close/>
                  <a:moveTo>
                    <a:pt x="17169" y="32373"/>
                  </a:moveTo>
                  <a:lnTo>
                    <a:pt x="17169" y="33874"/>
                  </a:lnTo>
                  <a:lnTo>
                    <a:pt x="7203" y="33874"/>
                  </a:lnTo>
                  <a:lnTo>
                    <a:pt x="7203" y="32373"/>
                  </a:lnTo>
                  <a:close/>
                  <a:moveTo>
                    <a:pt x="17240" y="35195"/>
                  </a:moveTo>
                  <a:cubicBezTo>
                    <a:pt x="17562" y="36945"/>
                    <a:pt x="19098" y="38481"/>
                    <a:pt x="20467" y="39517"/>
                  </a:cubicBezTo>
                  <a:lnTo>
                    <a:pt x="3679" y="39517"/>
                  </a:lnTo>
                  <a:cubicBezTo>
                    <a:pt x="4060" y="39196"/>
                    <a:pt x="4465" y="38850"/>
                    <a:pt x="4834" y="38481"/>
                  </a:cubicBezTo>
                  <a:cubicBezTo>
                    <a:pt x="6108" y="37255"/>
                    <a:pt x="6870" y="36148"/>
                    <a:pt x="7120" y="35195"/>
                  </a:cubicBezTo>
                  <a:close/>
                  <a:moveTo>
                    <a:pt x="22110" y="40839"/>
                  </a:moveTo>
                  <a:lnTo>
                    <a:pt x="22110" y="43744"/>
                  </a:lnTo>
                  <a:lnTo>
                    <a:pt x="2262" y="43744"/>
                  </a:lnTo>
                  <a:lnTo>
                    <a:pt x="2262" y="40839"/>
                  </a:lnTo>
                  <a:close/>
                  <a:moveTo>
                    <a:pt x="11490" y="0"/>
                  </a:moveTo>
                  <a:cubicBezTo>
                    <a:pt x="11287" y="0"/>
                    <a:pt x="11097" y="84"/>
                    <a:pt x="10966" y="239"/>
                  </a:cubicBezTo>
                  <a:lnTo>
                    <a:pt x="8287" y="3596"/>
                  </a:lnTo>
                  <a:cubicBezTo>
                    <a:pt x="5787" y="4239"/>
                    <a:pt x="3834" y="5704"/>
                    <a:pt x="2500" y="7942"/>
                  </a:cubicBezTo>
                  <a:cubicBezTo>
                    <a:pt x="691" y="10966"/>
                    <a:pt x="0" y="15324"/>
                    <a:pt x="453" y="20908"/>
                  </a:cubicBezTo>
                  <a:cubicBezTo>
                    <a:pt x="798" y="25015"/>
                    <a:pt x="1631" y="28218"/>
                    <a:pt x="1667" y="28349"/>
                  </a:cubicBezTo>
                  <a:cubicBezTo>
                    <a:pt x="1703" y="28480"/>
                    <a:pt x="1786" y="28599"/>
                    <a:pt x="1893" y="28683"/>
                  </a:cubicBezTo>
                  <a:lnTo>
                    <a:pt x="5882" y="32016"/>
                  </a:lnTo>
                  <a:lnTo>
                    <a:pt x="5882" y="34529"/>
                  </a:lnTo>
                  <a:cubicBezTo>
                    <a:pt x="5882" y="35231"/>
                    <a:pt x="5167" y="36326"/>
                    <a:pt x="3917" y="37541"/>
                  </a:cubicBezTo>
                  <a:cubicBezTo>
                    <a:pt x="2739" y="38684"/>
                    <a:pt x="1596" y="39458"/>
                    <a:pt x="1334" y="39577"/>
                  </a:cubicBezTo>
                  <a:cubicBezTo>
                    <a:pt x="1095" y="39672"/>
                    <a:pt x="941" y="39922"/>
                    <a:pt x="941" y="40172"/>
                  </a:cubicBezTo>
                  <a:lnTo>
                    <a:pt x="941" y="44411"/>
                  </a:lnTo>
                  <a:cubicBezTo>
                    <a:pt x="941" y="44780"/>
                    <a:pt x="1238" y="45066"/>
                    <a:pt x="1607" y="45066"/>
                  </a:cubicBezTo>
                  <a:lnTo>
                    <a:pt x="22777" y="45066"/>
                  </a:lnTo>
                  <a:cubicBezTo>
                    <a:pt x="23146" y="45066"/>
                    <a:pt x="23432" y="44780"/>
                    <a:pt x="23432" y="44411"/>
                  </a:cubicBezTo>
                  <a:lnTo>
                    <a:pt x="23432" y="40172"/>
                  </a:lnTo>
                  <a:cubicBezTo>
                    <a:pt x="23432" y="40172"/>
                    <a:pt x="23432" y="40172"/>
                    <a:pt x="23432" y="40160"/>
                  </a:cubicBezTo>
                  <a:cubicBezTo>
                    <a:pt x="23432" y="39910"/>
                    <a:pt x="23277" y="39672"/>
                    <a:pt x="23051" y="39577"/>
                  </a:cubicBezTo>
                  <a:cubicBezTo>
                    <a:pt x="22039" y="39112"/>
                    <a:pt x="18502" y="36791"/>
                    <a:pt x="18502" y="34529"/>
                  </a:cubicBezTo>
                  <a:lnTo>
                    <a:pt x="18502" y="31981"/>
                  </a:lnTo>
                  <a:lnTo>
                    <a:pt x="21836" y="28647"/>
                  </a:lnTo>
                  <a:cubicBezTo>
                    <a:pt x="21955" y="28528"/>
                    <a:pt x="22027" y="28349"/>
                    <a:pt x="22027" y="28182"/>
                  </a:cubicBezTo>
                  <a:cubicBezTo>
                    <a:pt x="22027" y="24789"/>
                    <a:pt x="20300" y="21170"/>
                    <a:pt x="16919" y="17419"/>
                  </a:cubicBezTo>
                  <a:cubicBezTo>
                    <a:pt x="15895" y="16288"/>
                    <a:pt x="14895" y="15336"/>
                    <a:pt x="14038" y="14586"/>
                  </a:cubicBezTo>
                  <a:lnTo>
                    <a:pt x="14038" y="14586"/>
                  </a:lnTo>
                  <a:lnTo>
                    <a:pt x="21229" y="16121"/>
                  </a:lnTo>
                  <a:cubicBezTo>
                    <a:pt x="21277" y="16133"/>
                    <a:pt x="21325" y="16138"/>
                    <a:pt x="21373" y="16138"/>
                  </a:cubicBezTo>
                  <a:cubicBezTo>
                    <a:pt x="21633" y="16138"/>
                    <a:pt x="21878" y="15978"/>
                    <a:pt x="21979" y="15717"/>
                  </a:cubicBezTo>
                  <a:lnTo>
                    <a:pt x="23384" y="12192"/>
                  </a:lnTo>
                  <a:cubicBezTo>
                    <a:pt x="23491" y="11942"/>
                    <a:pt x="23432" y="11669"/>
                    <a:pt x="23241" y="11478"/>
                  </a:cubicBezTo>
                  <a:lnTo>
                    <a:pt x="15478" y="3715"/>
                  </a:lnTo>
                  <a:cubicBezTo>
                    <a:pt x="15359" y="3596"/>
                    <a:pt x="15192" y="3525"/>
                    <a:pt x="15014" y="3525"/>
                  </a:cubicBezTo>
                  <a:lnTo>
                    <a:pt x="13561" y="3525"/>
                  </a:lnTo>
                  <a:lnTo>
                    <a:pt x="13561" y="655"/>
                  </a:lnTo>
                  <a:cubicBezTo>
                    <a:pt x="13561" y="298"/>
                    <a:pt x="13264" y="0"/>
                    <a:pt x="12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2460408" y="-308712"/>
              <a:ext cx="13811" cy="13691"/>
            </a:xfrm>
            <a:custGeom>
              <a:avLst/>
              <a:gdLst/>
              <a:ahLst/>
              <a:cxnLst/>
              <a:rect l="l" t="t" r="r" b="b"/>
              <a:pathLst>
                <a:path w="1418" h="1406" extrusionOk="0">
                  <a:moveTo>
                    <a:pt x="703" y="0"/>
                  </a:moveTo>
                  <a:cubicBezTo>
                    <a:pt x="322" y="0"/>
                    <a:pt x="1" y="310"/>
                    <a:pt x="1" y="703"/>
                  </a:cubicBezTo>
                  <a:cubicBezTo>
                    <a:pt x="1" y="1096"/>
                    <a:pt x="322" y="1405"/>
                    <a:pt x="703" y="1405"/>
                  </a:cubicBezTo>
                  <a:cubicBezTo>
                    <a:pt x="1096" y="1405"/>
                    <a:pt x="1417" y="1096"/>
                    <a:pt x="1417" y="703"/>
                  </a:cubicBezTo>
                  <a:cubicBezTo>
                    <a:pt x="1417" y="310"/>
                    <a:pt x="1096"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62"/>
          <p:cNvGrpSpPr/>
          <p:nvPr/>
        </p:nvGrpSpPr>
        <p:grpSpPr>
          <a:xfrm>
            <a:off x="1854494" y="3217406"/>
            <a:ext cx="154087" cy="336232"/>
            <a:chOff x="1973974" y="-376996"/>
            <a:chExt cx="200974" cy="438830"/>
          </a:xfrm>
        </p:grpSpPr>
        <p:sp>
          <p:nvSpPr>
            <p:cNvPr id="1869" name="Google Shape;1869;p62"/>
            <p:cNvSpPr/>
            <p:nvPr/>
          </p:nvSpPr>
          <p:spPr>
            <a:xfrm>
              <a:off x="1978736" y="-376996"/>
              <a:ext cx="191586" cy="438830"/>
            </a:xfrm>
            <a:custGeom>
              <a:avLst/>
              <a:gdLst/>
              <a:ahLst/>
              <a:cxnLst/>
              <a:rect l="l" t="t" r="r" b="b"/>
              <a:pathLst>
                <a:path w="19670" h="45066" extrusionOk="0">
                  <a:moveTo>
                    <a:pt x="9835" y="1322"/>
                  </a:moveTo>
                  <a:cubicBezTo>
                    <a:pt x="13645" y="1322"/>
                    <a:pt x="16752" y="4430"/>
                    <a:pt x="16752" y="8240"/>
                  </a:cubicBezTo>
                  <a:cubicBezTo>
                    <a:pt x="16752" y="12061"/>
                    <a:pt x="13645" y="15169"/>
                    <a:pt x="9835" y="15169"/>
                  </a:cubicBezTo>
                  <a:cubicBezTo>
                    <a:pt x="6013" y="15169"/>
                    <a:pt x="2905" y="12061"/>
                    <a:pt x="2905" y="8240"/>
                  </a:cubicBezTo>
                  <a:cubicBezTo>
                    <a:pt x="2905" y="4430"/>
                    <a:pt x="6013" y="1322"/>
                    <a:pt x="9835" y="1322"/>
                  </a:cubicBezTo>
                  <a:close/>
                  <a:moveTo>
                    <a:pt x="18348" y="30957"/>
                  </a:moveTo>
                  <a:lnTo>
                    <a:pt x="18348" y="32457"/>
                  </a:lnTo>
                  <a:lnTo>
                    <a:pt x="15442" y="32457"/>
                  </a:lnTo>
                  <a:cubicBezTo>
                    <a:pt x="15085" y="32457"/>
                    <a:pt x="14788" y="32754"/>
                    <a:pt x="14788" y="33124"/>
                  </a:cubicBezTo>
                  <a:cubicBezTo>
                    <a:pt x="14788" y="33481"/>
                    <a:pt x="15085" y="33778"/>
                    <a:pt x="15442" y="33778"/>
                  </a:cubicBezTo>
                  <a:lnTo>
                    <a:pt x="16740" y="33778"/>
                  </a:lnTo>
                  <a:lnTo>
                    <a:pt x="14252" y="43744"/>
                  </a:lnTo>
                  <a:lnTo>
                    <a:pt x="5405" y="43744"/>
                  </a:lnTo>
                  <a:lnTo>
                    <a:pt x="2917" y="33778"/>
                  </a:lnTo>
                  <a:lnTo>
                    <a:pt x="12299" y="33778"/>
                  </a:lnTo>
                  <a:cubicBezTo>
                    <a:pt x="12668" y="33778"/>
                    <a:pt x="12966" y="33481"/>
                    <a:pt x="12966" y="33124"/>
                  </a:cubicBezTo>
                  <a:cubicBezTo>
                    <a:pt x="12966" y="32754"/>
                    <a:pt x="12668" y="32457"/>
                    <a:pt x="12299" y="32457"/>
                  </a:cubicBezTo>
                  <a:lnTo>
                    <a:pt x="1322" y="32457"/>
                  </a:lnTo>
                  <a:lnTo>
                    <a:pt x="1322" y="30957"/>
                  </a:lnTo>
                  <a:close/>
                  <a:moveTo>
                    <a:pt x="9835" y="0"/>
                  </a:moveTo>
                  <a:cubicBezTo>
                    <a:pt x="5286" y="0"/>
                    <a:pt x="1584" y="3691"/>
                    <a:pt x="1584" y="8240"/>
                  </a:cubicBezTo>
                  <a:cubicBezTo>
                    <a:pt x="1584" y="12573"/>
                    <a:pt x="4929" y="16121"/>
                    <a:pt x="9168" y="16467"/>
                  </a:cubicBezTo>
                  <a:lnTo>
                    <a:pt x="9168" y="29635"/>
                  </a:lnTo>
                  <a:lnTo>
                    <a:pt x="655" y="29635"/>
                  </a:lnTo>
                  <a:cubicBezTo>
                    <a:pt x="286" y="29635"/>
                    <a:pt x="0" y="29933"/>
                    <a:pt x="0" y="30302"/>
                  </a:cubicBezTo>
                  <a:lnTo>
                    <a:pt x="0" y="33124"/>
                  </a:lnTo>
                  <a:cubicBezTo>
                    <a:pt x="0" y="33481"/>
                    <a:pt x="286" y="33778"/>
                    <a:pt x="655" y="33778"/>
                  </a:cubicBezTo>
                  <a:lnTo>
                    <a:pt x="1548" y="33778"/>
                  </a:lnTo>
                  <a:lnTo>
                    <a:pt x="4251" y="44565"/>
                  </a:lnTo>
                  <a:cubicBezTo>
                    <a:pt x="4322" y="44863"/>
                    <a:pt x="4584" y="45066"/>
                    <a:pt x="4893" y="45066"/>
                  </a:cubicBezTo>
                  <a:lnTo>
                    <a:pt x="14764" y="45066"/>
                  </a:lnTo>
                  <a:cubicBezTo>
                    <a:pt x="15073" y="45066"/>
                    <a:pt x="15335" y="44863"/>
                    <a:pt x="15407" y="44565"/>
                  </a:cubicBezTo>
                  <a:lnTo>
                    <a:pt x="18109" y="33778"/>
                  </a:lnTo>
                  <a:lnTo>
                    <a:pt x="19002" y="33778"/>
                  </a:lnTo>
                  <a:cubicBezTo>
                    <a:pt x="19371" y="33778"/>
                    <a:pt x="19669" y="33481"/>
                    <a:pt x="19669" y="33124"/>
                  </a:cubicBezTo>
                  <a:lnTo>
                    <a:pt x="19669" y="30302"/>
                  </a:lnTo>
                  <a:cubicBezTo>
                    <a:pt x="19669" y="29933"/>
                    <a:pt x="19371" y="29635"/>
                    <a:pt x="19002" y="29635"/>
                  </a:cubicBezTo>
                  <a:lnTo>
                    <a:pt x="10489" y="29635"/>
                  </a:lnTo>
                  <a:lnTo>
                    <a:pt x="10489" y="16467"/>
                  </a:lnTo>
                  <a:cubicBezTo>
                    <a:pt x="14728" y="16121"/>
                    <a:pt x="18074" y="12573"/>
                    <a:pt x="18074" y="8240"/>
                  </a:cubicBezTo>
                  <a:cubicBezTo>
                    <a:pt x="18074" y="3691"/>
                    <a:pt x="14383" y="0"/>
                    <a:pt x="9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2050162" y="-347786"/>
              <a:ext cx="48593" cy="102156"/>
            </a:xfrm>
            <a:custGeom>
              <a:avLst/>
              <a:gdLst/>
              <a:ahLst/>
              <a:cxnLst/>
              <a:rect l="l" t="t" r="r" b="b"/>
              <a:pathLst>
                <a:path w="4989" h="10491" extrusionOk="0">
                  <a:moveTo>
                    <a:pt x="2501" y="1"/>
                  </a:moveTo>
                  <a:cubicBezTo>
                    <a:pt x="2131" y="1"/>
                    <a:pt x="1834" y="287"/>
                    <a:pt x="1834" y="656"/>
                  </a:cubicBezTo>
                  <a:lnTo>
                    <a:pt x="1834" y="1418"/>
                  </a:lnTo>
                  <a:cubicBezTo>
                    <a:pt x="786" y="1620"/>
                    <a:pt x="0" y="2537"/>
                    <a:pt x="0" y="3644"/>
                  </a:cubicBezTo>
                  <a:cubicBezTo>
                    <a:pt x="0" y="4894"/>
                    <a:pt x="1012" y="5906"/>
                    <a:pt x="2262" y="5906"/>
                  </a:cubicBezTo>
                  <a:lnTo>
                    <a:pt x="2727" y="5906"/>
                  </a:lnTo>
                  <a:cubicBezTo>
                    <a:pt x="3251" y="5906"/>
                    <a:pt x="3667" y="6323"/>
                    <a:pt x="3667" y="6847"/>
                  </a:cubicBezTo>
                  <a:cubicBezTo>
                    <a:pt x="3667" y="7371"/>
                    <a:pt x="3251" y="7788"/>
                    <a:pt x="2727" y="7788"/>
                  </a:cubicBezTo>
                  <a:lnTo>
                    <a:pt x="2036" y="7788"/>
                  </a:lnTo>
                  <a:cubicBezTo>
                    <a:pt x="1643" y="7788"/>
                    <a:pt x="1322" y="7478"/>
                    <a:pt x="1322" y="7073"/>
                  </a:cubicBezTo>
                  <a:cubicBezTo>
                    <a:pt x="1322" y="6716"/>
                    <a:pt x="1024" y="6418"/>
                    <a:pt x="667" y="6418"/>
                  </a:cubicBezTo>
                  <a:cubicBezTo>
                    <a:pt x="298" y="6418"/>
                    <a:pt x="0" y="6716"/>
                    <a:pt x="0" y="7073"/>
                  </a:cubicBezTo>
                  <a:cubicBezTo>
                    <a:pt x="0" y="8133"/>
                    <a:pt x="810" y="9002"/>
                    <a:pt x="1834" y="9109"/>
                  </a:cubicBezTo>
                  <a:lnTo>
                    <a:pt x="1834" y="9835"/>
                  </a:lnTo>
                  <a:cubicBezTo>
                    <a:pt x="1834" y="10193"/>
                    <a:pt x="2131" y="10490"/>
                    <a:pt x="2501" y="10490"/>
                  </a:cubicBezTo>
                  <a:cubicBezTo>
                    <a:pt x="2858" y="10490"/>
                    <a:pt x="3155" y="10193"/>
                    <a:pt x="3155" y="9835"/>
                  </a:cubicBezTo>
                  <a:lnTo>
                    <a:pt x="3155" y="9073"/>
                  </a:lnTo>
                  <a:cubicBezTo>
                    <a:pt x="4203" y="8871"/>
                    <a:pt x="4989" y="7954"/>
                    <a:pt x="4989" y="6847"/>
                  </a:cubicBezTo>
                  <a:cubicBezTo>
                    <a:pt x="4989" y="5597"/>
                    <a:pt x="3977" y="4585"/>
                    <a:pt x="2727" y="4585"/>
                  </a:cubicBezTo>
                  <a:lnTo>
                    <a:pt x="2262" y="4585"/>
                  </a:lnTo>
                  <a:cubicBezTo>
                    <a:pt x="1750" y="4585"/>
                    <a:pt x="1322" y="4156"/>
                    <a:pt x="1322" y="3644"/>
                  </a:cubicBezTo>
                  <a:cubicBezTo>
                    <a:pt x="1322" y="3120"/>
                    <a:pt x="1750" y="2692"/>
                    <a:pt x="2262" y="2692"/>
                  </a:cubicBezTo>
                  <a:lnTo>
                    <a:pt x="2953" y="2692"/>
                  </a:lnTo>
                  <a:cubicBezTo>
                    <a:pt x="3346" y="2692"/>
                    <a:pt x="3667" y="3013"/>
                    <a:pt x="3667" y="3406"/>
                  </a:cubicBezTo>
                  <a:lnTo>
                    <a:pt x="3667" y="3870"/>
                  </a:lnTo>
                  <a:cubicBezTo>
                    <a:pt x="3667" y="4228"/>
                    <a:pt x="3965" y="4525"/>
                    <a:pt x="4334" y="4525"/>
                  </a:cubicBezTo>
                  <a:cubicBezTo>
                    <a:pt x="4691" y="4525"/>
                    <a:pt x="4989" y="4228"/>
                    <a:pt x="4989" y="3870"/>
                  </a:cubicBezTo>
                  <a:lnTo>
                    <a:pt x="4989" y="3406"/>
                  </a:lnTo>
                  <a:cubicBezTo>
                    <a:pt x="4989" y="2358"/>
                    <a:pt x="4191" y="1489"/>
                    <a:pt x="3155" y="1382"/>
                  </a:cubicBezTo>
                  <a:lnTo>
                    <a:pt x="3155" y="656"/>
                  </a:lnTo>
                  <a:cubicBezTo>
                    <a:pt x="3155" y="287"/>
                    <a:pt x="2858" y="1"/>
                    <a:pt x="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2083898" y="-200041"/>
              <a:ext cx="91050" cy="83898"/>
            </a:xfrm>
            <a:custGeom>
              <a:avLst/>
              <a:gdLst/>
              <a:ahLst/>
              <a:cxnLst/>
              <a:rect l="l" t="t" r="r" b="b"/>
              <a:pathLst>
                <a:path w="9348" h="8616" extrusionOk="0">
                  <a:moveTo>
                    <a:pt x="6683" y="1329"/>
                  </a:moveTo>
                  <a:cubicBezTo>
                    <a:pt x="6698" y="1329"/>
                    <a:pt x="6713" y="1329"/>
                    <a:pt x="6728" y="1329"/>
                  </a:cubicBezTo>
                  <a:lnTo>
                    <a:pt x="1692" y="6353"/>
                  </a:lnTo>
                  <a:cubicBezTo>
                    <a:pt x="1680" y="5032"/>
                    <a:pt x="2192" y="3734"/>
                    <a:pt x="3144" y="2781"/>
                  </a:cubicBezTo>
                  <a:cubicBezTo>
                    <a:pt x="4098" y="1840"/>
                    <a:pt x="5377" y="1329"/>
                    <a:pt x="6683" y="1329"/>
                  </a:cubicBezTo>
                  <a:close/>
                  <a:moveTo>
                    <a:pt x="7657" y="2258"/>
                  </a:moveTo>
                  <a:lnTo>
                    <a:pt x="7657" y="2258"/>
                  </a:lnTo>
                  <a:cubicBezTo>
                    <a:pt x="7669" y="3579"/>
                    <a:pt x="7157" y="4877"/>
                    <a:pt x="6204" y="5841"/>
                  </a:cubicBezTo>
                  <a:cubicBezTo>
                    <a:pt x="5262" y="6783"/>
                    <a:pt x="3983" y="7294"/>
                    <a:pt x="2677" y="7294"/>
                  </a:cubicBezTo>
                  <a:cubicBezTo>
                    <a:pt x="2662" y="7294"/>
                    <a:pt x="2647" y="7294"/>
                    <a:pt x="2632" y="7294"/>
                  </a:cubicBezTo>
                  <a:lnTo>
                    <a:pt x="7657" y="2258"/>
                  </a:lnTo>
                  <a:close/>
                  <a:moveTo>
                    <a:pt x="6686" y="1"/>
                  </a:moveTo>
                  <a:cubicBezTo>
                    <a:pt x="5031" y="1"/>
                    <a:pt x="3410" y="646"/>
                    <a:pt x="2216" y="1841"/>
                  </a:cubicBezTo>
                  <a:cubicBezTo>
                    <a:pt x="632" y="3424"/>
                    <a:pt x="1" y="5770"/>
                    <a:pt x="584" y="7937"/>
                  </a:cubicBezTo>
                  <a:cubicBezTo>
                    <a:pt x="644" y="8163"/>
                    <a:pt x="823" y="8342"/>
                    <a:pt x="1049" y="8401"/>
                  </a:cubicBezTo>
                  <a:cubicBezTo>
                    <a:pt x="1585" y="8544"/>
                    <a:pt x="2132" y="8615"/>
                    <a:pt x="2668" y="8615"/>
                  </a:cubicBezTo>
                  <a:cubicBezTo>
                    <a:pt x="4323" y="8615"/>
                    <a:pt x="5942" y="7973"/>
                    <a:pt x="7145" y="6770"/>
                  </a:cubicBezTo>
                  <a:cubicBezTo>
                    <a:pt x="8728" y="5186"/>
                    <a:pt x="9347" y="2853"/>
                    <a:pt x="8776" y="686"/>
                  </a:cubicBezTo>
                  <a:cubicBezTo>
                    <a:pt x="8716" y="448"/>
                    <a:pt x="8538" y="269"/>
                    <a:pt x="8300" y="210"/>
                  </a:cubicBezTo>
                  <a:cubicBezTo>
                    <a:pt x="7767" y="69"/>
                    <a:pt x="7225"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1973974" y="-200041"/>
              <a:ext cx="91050" cy="83898"/>
            </a:xfrm>
            <a:custGeom>
              <a:avLst/>
              <a:gdLst/>
              <a:ahLst/>
              <a:cxnLst/>
              <a:rect l="l" t="t" r="r" b="b"/>
              <a:pathLst>
                <a:path w="9348" h="8616" extrusionOk="0">
                  <a:moveTo>
                    <a:pt x="2666" y="1329"/>
                  </a:moveTo>
                  <a:cubicBezTo>
                    <a:pt x="3983" y="1329"/>
                    <a:pt x="5262" y="1840"/>
                    <a:pt x="6204" y="2781"/>
                  </a:cubicBezTo>
                  <a:cubicBezTo>
                    <a:pt x="7157" y="3734"/>
                    <a:pt x="7668" y="5032"/>
                    <a:pt x="7657" y="6353"/>
                  </a:cubicBezTo>
                  <a:lnTo>
                    <a:pt x="2620" y="1329"/>
                  </a:lnTo>
                  <a:cubicBezTo>
                    <a:pt x="2635" y="1329"/>
                    <a:pt x="2651" y="1329"/>
                    <a:pt x="2666" y="1329"/>
                  </a:cubicBezTo>
                  <a:close/>
                  <a:moveTo>
                    <a:pt x="1692" y="2258"/>
                  </a:moveTo>
                  <a:lnTo>
                    <a:pt x="6728" y="7294"/>
                  </a:lnTo>
                  <a:cubicBezTo>
                    <a:pt x="6713" y="7294"/>
                    <a:pt x="6698" y="7294"/>
                    <a:pt x="6682" y="7294"/>
                  </a:cubicBezTo>
                  <a:cubicBezTo>
                    <a:pt x="5365" y="7294"/>
                    <a:pt x="4086" y="6783"/>
                    <a:pt x="3144" y="5841"/>
                  </a:cubicBezTo>
                  <a:cubicBezTo>
                    <a:pt x="2192" y="4877"/>
                    <a:pt x="1680" y="3579"/>
                    <a:pt x="1692" y="2258"/>
                  </a:cubicBezTo>
                  <a:close/>
                  <a:moveTo>
                    <a:pt x="2663" y="1"/>
                  </a:moveTo>
                  <a:cubicBezTo>
                    <a:pt x="2124" y="1"/>
                    <a:pt x="1581" y="69"/>
                    <a:pt x="1049" y="210"/>
                  </a:cubicBezTo>
                  <a:cubicBezTo>
                    <a:pt x="822" y="269"/>
                    <a:pt x="644" y="448"/>
                    <a:pt x="584" y="686"/>
                  </a:cubicBezTo>
                  <a:cubicBezTo>
                    <a:pt x="1" y="2853"/>
                    <a:pt x="620" y="5186"/>
                    <a:pt x="2215" y="6770"/>
                  </a:cubicBezTo>
                  <a:cubicBezTo>
                    <a:pt x="3406" y="7961"/>
                    <a:pt x="5025" y="8615"/>
                    <a:pt x="6680" y="8615"/>
                  </a:cubicBezTo>
                  <a:cubicBezTo>
                    <a:pt x="7216" y="8615"/>
                    <a:pt x="7764" y="8544"/>
                    <a:pt x="8300" y="8401"/>
                  </a:cubicBezTo>
                  <a:cubicBezTo>
                    <a:pt x="8526" y="8342"/>
                    <a:pt x="8704" y="8163"/>
                    <a:pt x="8764" y="7937"/>
                  </a:cubicBezTo>
                  <a:cubicBezTo>
                    <a:pt x="9347" y="5770"/>
                    <a:pt x="8728" y="3424"/>
                    <a:pt x="7133" y="1841"/>
                  </a:cubicBezTo>
                  <a:cubicBezTo>
                    <a:pt x="5938" y="646"/>
                    <a:pt x="4317" y="1"/>
                    <a:pt x="2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62"/>
          <p:cNvGrpSpPr/>
          <p:nvPr/>
        </p:nvGrpSpPr>
        <p:grpSpPr>
          <a:xfrm>
            <a:off x="4424917" y="3217301"/>
            <a:ext cx="294169" cy="336236"/>
            <a:chOff x="2662745" y="-392614"/>
            <a:chExt cx="384988" cy="438893"/>
          </a:xfrm>
        </p:grpSpPr>
        <p:sp>
          <p:nvSpPr>
            <p:cNvPr id="1874" name="Google Shape;1874;p62"/>
            <p:cNvSpPr/>
            <p:nvPr/>
          </p:nvSpPr>
          <p:spPr>
            <a:xfrm>
              <a:off x="2662745" y="-241247"/>
              <a:ext cx="48603" cy="102156"/>
            </a:xfrm>
            <a:custGeom>
              <a:avLst/>
              <a:gdLst/>
              <a:ahLst/>
              <a:cxnLst/>
              <a:rect l="l" t="t" r="r" b="b"/>
              <a:pathLst>
                <a:path w="4990" h="10491" extrusionOk="0">
                  <a:moveTo>
                    <a:pt x="2489" y="1"/>
                  </a:moveTo>
                  <a:cubicBezTo>
                    <a:pt x="2120" y="1"/>
                    <a:pt x="1835" y="298"/>
                    <a:pt x="1835" y="667"/>
                  </a:cubicBezTo>
                  <a:lnTo>
                    <a:pt x="1835" y="1417"/>
                  </a:lnTo>
                  <a:cubicBezTo>
                    <a:pt x="787" y="1620"/>
                    <a:pt x="1" y="2549"/>
                    <a:pt x="1" y="3644"/>
                  </a:cubicBezTo>
                  <a:cubicBezTo>
                    <a:pt x="1" y="4894"/>
                    <a:pt x="1013" y="5906"/>
                    <a:pt x="2263" y="5906"/>
                  </a:cubicBezTo>
                  <a:lnTo>
                    <a:pt x="2716" y="5906"/>
                  </a:lnTo>
                  <a:cubicBezTo>
                    <a:pt x="3239" y="5906"/>
                    <a:pt x="3668" y="6335"/>
                    <a:pt x="3668" y="6859"/>
                  </a:cubicBezTo>
                  <a:cubicBezTo>
                    <a:pt x="3668" y="7371"/>
                    <a:pt x="3239" y="7799"/>
                    <a:pt x="2716" y="7799"/>
                  </a:cubicBezTo>
                  <a:lnTo>
                    <a:pt x="2037" y="7799"/>
                  </a:lnTo>
                  <a:cubicBezTo>
                    <a:pt x="1644" y="7799"/>
                    <a:pt x="1323" y="7478"/>
                    <a:pt x="1323" y="7085"/>
                  </a:cubicBezTo>
                  <a:cubicBezTo>
                    <a:pt x="1323" y="6716"/>
                    <a:pt x="1025" y="6418"/>
                    <a:pt x="656" y="6418"/>
                  </a:cubicBezTo>
                  <a:cubicBezTo>
                    <a:pt x="287" y="6418"/>
                    <a:pt x="1" y="6716"/>
                    <a:pt x="1" y="7085"/>
                  </a:cubicBezTo>
                  <a:cubicBezTo>
                    <a:pt x="1" y="8133"/>
                    <a:pt x="799" y="9002"/>
                    <a:pt x="1835" y="9109"/>
                  </a:cubicBezTo>
                  <a:lnTo>
                    <a:pt x="1835" y="9835"/>
                  </a:lnTo>
                  <a:cubicBezTo>
                    <a:pt x="1835" y="10192"/>
                    <a:pt x="2120" y="10490"/>
                    <a:pt x="2489" y="10490"/>
                  </a:cubicBezTo>
                  <a:cubicBezTo>
                    <a:pt x="2858" y="10490"/>
                    <a:pt x="3156" y="10192"/>
                    <a:pt x="3156" y="9835"/>
                  </a:cubicBezTo>
                  <a:lnTo>
                    <a:pt x="3156" y="9073"/>
                  </a:lnTo>
                  <a:cubicBezTo>
                    <a:pt x="4192" y="8871"/>
                    <a:pt x="4990" y="7954"/>
                    <a:pt x="4990" y="6859"/>
                  </a:cubicBezTo>
                  <a:cubicBezTo>
                    <a:pt x="4990" y="5608"/>
                    <a:pt x="3966" y="4585"/>
                    <a:pt x="2716" y="4585"/>
                  </a:cubicBezTo>
                  <a:lnTo>
                    <a:pt x="2263" y="4585"/>
                  </a:lnTo>
                  <a:cubicBezTo>
                    <a:pt x="1739" y="4585"/>
                    <a:pt x="1323" y="4168"/>
                    <a:pt x="1323" y="3644"/>
                  </a:cubicBezTo>
                  <a:cubicBezTo>
                    <a:pt x="1323" y="3120"/>
                    <a:pt x="1739" y="2703"/>
                    <a:pt x="2263" y="2703"/>
                  </a:cubicBezTo>
                  <a:lnTo>
                    <a:pt x="2954" y="2703"/>
                  </a:lnTo>
                  <a:cubicBezTo>
                    <a:pt x="3347" y="2703"/>
                    <a:pt x="3668" y="3025"/>
                    <a:pt x="3668" y="3418"/>
                  </a:cubicBezTo>
                  <a:lnTo>
                    <a:pt x="3668" y="3870"/>
                  </a:lnTo>
                  <a:cubicBezTo>
                    <a:pt x="3668" y="4239"/>
                    <a:pt x="3954" y="4537"/>
                    <a:pt x="4323" y="4537"/>
                  </a:cubicBezTo>
                  <a:cubicBezTo>
                    <a:pt x="4692" y="4537"/>
                    <a:pt x="4990" y="4239"/>
                    <a:pt x="4990" y="3870"/>
                  </a:cubicBezTo>
                  <a:lnTo>
                    <a:pt x="4990" y="3418"/>
                  </a:lnTo>
                  <a:cubicBezTo>
                    <a:pt x="4990" y="2358"/>
                    <a:pt x="4180" y="1489"/>
                    <a:pt x="3156" y="1394"/>
                  </a:cubicBezTo>
                  <a:lnTo>
                    <a:pt x="3156" y="667"/>
                  </a:lnTo>
                  <a:cubicBezTo>
                    <a:pt x="3156" y="298"/>
                    <a:pt x="2858" y="1"/>
                    <a:pt x="2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2951010" y="-385340"/>
              <a:ext cx="48603" cy="102146"/>
            </a:xfrm>
            <a:custGeom>
              <a:avLst/>
              <a:gdLst/>
              <a:ahLst/>
              <a:cxnLst/>
              <a:rect l="l" t="t" r="r" b="b"/>
              <a:pathLst>
                <a:path w="4990" h="10490" extrusionOk="0">
                  <a:moveTo>
                    <a:pt x="2501" y="0"/>
                  </a:moveTo>
                  <a:cubicBezTo>
                    <a:pt x="2132" y="0"/>
                    <a:pt x="1834" y="298"/>
                    <a:pt x="1834" y="667"/>
                  </a:cubicBezTo>
                  <a:lnTo>
                    <a:pt x="1834" y="1417"/>
                  </a:lnTo>
                  <a:cubicBezTo>
                    <a:pt x="799" y="1619"/>
                    <a:pt x="1" y="2536"/>
                    <a:pt x="1" y="3644"/>
                  </a:cubicBezTo>
                  <a:cubicBezTo>
                    <a:pt x="1" y="4894"/>
                    <a:pt x="1025" y="5906"/>
                    <a:pt x="2275" y="5906"/>
                  </a:cubicBezTo>
                  <a:lnTo>
                    <a:pt x="2727" y="5906"/>
                  </a:lnTo>
                  <a:cubicBezTo>
                    <a:pt x="3251" y="5906"/>
                    <a:pt x="3668" y="6322"/>
                    <a:pt x="3668" y="6846"/>
                  </a:cubicBezTo>
                  <a:cubicBezTo>
                    <a:pt x="3668" y="7370"/>
                    <a:pt x="3251" y="7787"/>
                    <a:pt x="2727" y="7787"/>
                  </a:cubicBezTo>
                  <a:lnTo>
                    <a:pt x="2037" y="7787"/>
                  </a:lnTo>
                  <a:cubicBezTo>
                    <a:pt x="1644" y="7787"/>
                    <a:pt x="1323" y="7465"/>
                    <a:pt x="1323" y="7073"/>
                  </a:cubicBezTo>
                  <a:cubicBezTo>
                    <a:pt x="1323" y="6715"/>
                    <a:pt x="1037" y="6418"/>
                    <a:pt x="668" y="6418"/>
                  </a:cubicBezTo>
                  <a:cubicBezTo>
                    <a:pt x="299" y="6418"/>
                    <a:pt x="1" y="6715"/>
                    <a:pt x="1" y="7073"/>
                  </a:cubicBezTo>
                  <a:cubicBezTo>
                    <a:pt x="1" y="8132"/>
                    <a:pt x="811" y="9001"/>
                    <a:pt x="1834" y="9097"/>
                  </a:cubicBezTo>
                  <a:lnTo>
                    <a:pt x="1834" y="9823"/>
                  </a:lnTo>
                  <a:cubicBezTo>
                    <a:pt x="1834" y="10192"/>
                    <a:pt x="2132" y="10490"/>
                    <a:pt x="2501" y="10490"/>
                  </a:cubicBezTo>
                  <a:cubicBezTo>
                    <a:pt x="2870" y="10490"/>
                    <a:pt x="3156" y="10192"/>
                    <a:pt x="3156" y="9823"/>
                  </a:cubicBezTo>
                  <a:lnTo>
                    <a:pt x="3156" y="9073"/>
                  </a:lnTo>
                  <a:cubicBezTo>
                    <a:pt x="4204" y="8870"/>
                    <a:pt x="4990" y="7954"/>
                    <a:pt x="4990" y="6846"/>
                  </a:cubicBezTo>
                  <a:cubicBezTo>
                    <a:pt x="4990" y="5596"/>
                    <a:pt x="3978" y="4584"/>
                    <a:pt x="2727" y="4584"/>
                  </a:cubicBezTo>
                  <a:lnTo>
                    <a:pt x="2275" y="4584"/>
                  </a:lnTo>
                  <a:cubicBezTo>
                    <a:pt x="1751" y="4584"/>
                    <a:pt x="1323" y="4155"/>
                    <a:pt x="1323" y="3644"/>
                  </a:cubicBezTo>
                  <a:cubicBezTo>
                    <a:pt x="1323" y="3120"/>
                    <a:pt x="1751" y="2703"/>
                    <a:pt x="2275" y="2703"/>
                  </a:cubicBezTo>
                  <a:lnTo>
                    <a:pt x="2954" y="2703"/>
                  </a:lnTo>
                  <a:cubicBezTo>
                    <a:pt x="3347" y="2703"/>
                    <a:pt x="3668" y="3012"/>
                    <a:pt x="3668" y="3405"/>
                  </a:cubicBezTo>
                  <a:lnTo>
                    <a:pt x="3668" y="3870"/>
                  </a:lnTo>
                  <a:cubicBezTo>
                    <a:pt x="3668" y="4239"/>
                    <a:pt x="3966" y="4525"/>
                    <a:pt x="4335" y="4525"/>
                  </a:cubicBezTo>
                  <a:cubicBezTo>
                    <a:pt x="4704" y="4525"/>
                    <a:pt x="4990" y="4239"/>
                    <a:pt x="4990" y="3870"/>
                  </a:cubicBezTo>
                  <a:lnTo>
                    <a:pt x="4990" y="3417"/>
                  </a:lnTo>
                  <a:cubicBezTo>
                    <a:pt x="4990" y="2358"/>
                    <a:pt x="4192" y="1488"/>
                    <a:pt x="3156" y="1381"/>
                  </a:cubicBezTo>
                  <a:lnTo>
                    <a:pt x="3156" y="667"/>
                  </a:lnTo>
                  <a:cubicBezTo>
                    <a:pt x="3156" y="298"/>
                    <a:pt x="2870" y="0"/>
                    <a:pt x="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2999140" y="-55879"/>
              <a:ext cx="48593" cy="102156"/>
            </a:xfrm>
            <a:custGeom>
              <a:avLst/>
              <a:gdLst/>
              <a:ahLst/>
              <a:cxnLst/>
              <a:rect l="l" t="t" r="r" b="b"/>
              <a:pathLst>
                <a:path w="4989" h="10491" extrusionOk="0">
                  <a:moveTo>
                    <a:pt x="2488" y="1"/>
                  </a:moveTo>
                  <a:cubicBezTo>
                    <a:pt x="2131" y="1"/>
                    <a:pt x="1834" y="298"/>
                    <a:pt x="1834" y="667"/>
                  </a:cubicBezTo>
                  <a:lnTo>
                    <a:pt x="1834" y="1418"/>
                  </a:lnTo>
                  <a:cubicBezTo>
                    <a:pt x="786" y="1620"/>
                    <a:pt x="0" y="2537"/>
                    <a:pt x="0" y="3644"/>
                  </a:cubicBezTo>
                  <a:cubicBezTo>
                    <a:pt x="0" y="4894"/>
                    <a:pt x="1012" y="5906"/>
                    <a:pt x="2262" y="5906"/>
                  </a:cubicBezTo>
                  <a:lnTo>
                    <a:pt x="2727" y="5906"/>
                  </a:lnTo>
                  <a:cubicBezTo>
                    <a:pt x="3239" y="5906"/>
                    <a:pt x="3667" y="6335"/>
                    <a:pt x="3667" y="6847"/>
                  </a:cubicBezTo>
                  <a:cubicBezTo>
                    <a:pt x="3667" y="7371"/>
                    <a:pt x="3239" y="7787"/>
                    <a:pt x="2727" y="7787"/>
                  </a:cubicBezTo>
                  <a:lnTo>
                    <a:pt x="2036" y="7787"/>
                  </a:lnTo>
                  <a:cubicBezTo>
                    <a:pt x="1643" y="7787"/>
                    <a:pt x="1322" y="7478"/>
                    <a:pt x="1322" y="7073"/>
                  </a:cubicBezTo>
                  <a:cubicBezTo>
                    <a:pt x="1322" y="6716"/>
                    <a:pt x="1024" y="6418"/>
                    <a:pt x="655" y="6418"/>
                  </a:cubicBezTo>
                  <a:cubicBezTo>
                    <a:pt x="298" y="6418"/>
                    <a:pt x="0" y="6716"/>
                    <a:pt x="0" y="7073"/>
                  </a:cubicBezTo>
                  <a:cubicBezTo>
                    <a:pt x="0" y="8133"/>
                    <a:pt x="810" y="9002"/>
                    <a:pt x="1834" y="9109"/>
                  </a:cubicBezTo>
                  <a:lnTo>
                    <a:pt x="1834" y="9823"/>
                  </a:lnTo>
                  <a:cubicBezTo>
                    <a:pt x="1834" y="10192"/>
                    <a:pt x="2131" y="10490"/>
                    <a:pt x="2488" y="10490"/>
                  </a:cubicBezTo>
                  <a:cubicBezTo>
                    <a:pt x="2858" y="10490"/>
                    <a:pt x="3155" y="10192"/>
                    <a:pt x="3155" y="9823"/>
                  </a:cubicBezTo>
                  <a:lnTo>
                    <a:pt x="3155" y="9073"/>
                  </a:lnTo>
                  <a:cubicBezTo>
                    <a:pt x="4203" y="8871"/>
                    <a:pt x="4989" y="7954"/>
                    <a:pt x="4989" y="6847"/>
                  </a:cubicBezTo>
                  <a:cubicBezTo>
                    <a:pt x="4989" y="5597"/>
                    <a:pt x="3977" y="4585"/>
                    <a:pt x="2727" y="4585"/>
                  </a:cubicBezTo>
                  <a:lnTo>
                    <a:pt x="2262" y="4585"/>
                  </a:lnTo>
                  <a:cubicBezTo>
                    <a:pt x="1738" y="4585"/>
                    <a:pt x="1322" y="4156"/>
                    <a:pt x="1322" y="3644"/>
                  </a:cubicBezTo>
                  <a:cubicBezTo>
                    <a:pt x="1322" y="3120"/>
                    <a:pt x="1738" y="2703"/>
                    <a:pt x="2262" y="2703"/>
                  </a:cubicBezTo>
                  <a:lnTo>
                    <a:pt x="2953" y="2703"/>
                  </a:lnTo>
                  <a:cubicBezTo>
                    <a:pt x="3346" y="2703"/>
                    <a:pt x="3667" y="3025"/>
                    <a:pt x="3667" y="3418"/>
                  </a:cubicBezTo>
                  <a:lnTo>
                    <a:pt x="3667" y="3870"/>
                  </a:lnTo>
                  <a:cubicBezTo>
                    <a:pt x="3667" y="4239"/>
                    <a:pt x="3965" y="4537"/>
                    <a:pt x="4322" y="4537"/>
                  </a:cubicBezTo>
                  <a:cubicBezTo>
                    <a:pt x="4691" y="4537"/>
                    <a:pt x="4989" y="4239"/>
                    <a:pt x="4989" y="3870"/>
                  </a:cubicBezTo>
                  <a:lnTo>
                    <a:pt x="4989" y="3418"/>
                  </a:lnTo>
                  <a:cubicBezTo>
                    <a:pt x="4989" y="2358"/>
                    <a:pt x="4179" y="1489"/>
                    <a:pt x="3155" y="1382"/>
                  </a:cubicBezTo>
                  <a:lnTo>
                    <a:pt x="3155" y="667"/>
                  </a:lnTo>
                  <a:cubicBezTo>
                    <a:pt x="3155" y="298"/>
                    <a:pt x="2858" y="1"/>
                    <a:pt x="2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2710291" y="-392614"/>
              <a:ext cx="288421" cy="308951"/>
            </a:xfrm>
            <a:custGeom>
              <a:avLst/>
              <a:gdLst/>
              <a:ahLst/>
              <a:cxnLst/>
              <a:rect l="l" t="t" r="r" b="b"/>
              <a:pathLst>
                <a:path w="29612" h="31728" extrusionOk="0">
                  <a:moveTo>
                    <a:pt x="14812" y="1462"/>
                  </a:moveTo>
                  <a:cubicBezTo>
                    <a:pt x="21170" y="3890"/>
                    <a:pt x="22313" y="9332"/>
                    <a:pt x="22515" y="11284"/>
                  </a:cubicBezTo>
                  <a:lnTo>
                    <a:pt x="7097" y="11284"/>
                  </a:lnTo>
                  <a:cubicBezTo>
                    <a:pt x="7299" y="9332"/>
                    <a:pt x="8442" y="3890"/>
                    <a:pt x="14812" y="1462"/>
                  </a:cubicBezTo>
                  <a:close/>
                  <a:moveTo>
                    <a:pt x="5644" y="25465"/>
                  </a:moveTo>
                  <a:lnTo>
                    <a:pt x="5644" y="30310"/>
                  </a:lnTo>
                  <a:lnTo>
                    <a:pt x="1477" y="30310"/>
                  </a:lnTo>
                  <a:cubicBezTo>
                    <a:pt x="1667" y="29298"/>
                    <a:pt x="2215" y="28167"/>
                    <a:pt x="3013" y="27250"/>
                  </a:cubicBezTo>
                  <a:cubicBezTo>
                    <a:pt x="3811" y="26310"/>
                    <a:pt x="4739" y="25679"/>
                    <a:pt x="5644" y="25465"/>
                  </a:cubicBezTo>
                  <a:close/>
                  <a:moveTo>
                    <a:pt x="22563" y="27453"/>
                  </a:moveTo>
                  <a:lnTo>
                    <a:pt x="22563" y="30310"/>
                  </a:lnTo>
                  <a:lnTo>
                    <a:pt x="7049" y="30310"/>
                  </a:lnTo>
                  <a:lnTo>
                    <a:pt x="7049" y="27453"/>
                  </a:lnTo>
                  <a:close/>
                  <a:moveTo>
                    <a:pt x="23980" y="25465"/>
                  </a:moveTo>
                  <a:cubicBezTo>
                    <a:pt x="24873" y="25679"/>
                    <a:pt x="25801" y="26310"/>
                    <a:pt x="26611" y="27250"/>
                  </a:cubicBezTo>
                  <a:cubicBezTo>
                    <a:pt x="27409" y="28167"/>
                    <a:pt x="27956" y="29298"/>
                    <a:pt x="28135" y="30310"/>
                  </a:cubicBezTo>
                  <a:lnTo>
                    <a:pt x="23980" y="30310"/>
                  </a:lnTo>
                  <a:lnTo>
                    <a:pt x="23980" y="25465"/>
                  </a:lnTo>
                  <a:close/>
                  <a:moveTo>
                    <a:pt x="14812" y="0"/>
                  </a:moveTo>
                  <a:cubicBezTo>
                    <a:pt x="14732" y="0"/>
                    <a:pt x="14651" y="15"/>
                    <a:pt x="14574" y="45"/>
                  </a:cubicBezTo>
                  <a:cubicBezTo>
                    <a:pt x="5751" y="3248"/>
                    <a:pt x="5644" y="11630"/>
                    <a:pt x="5644" y="11987"/>
                  </a:cubicBezTo>
                  <a:lnTo>
                    <a:pt x="5644" y="24024"/>
                  </a:lnTo>
                  <a:cubicBezTo>
                    <a:pt x="4346" y="24250"/>
                    <a:pt x="3025" y="25060"/>
                    <a:pt x="1941" y="26334"/>
                  </a:cubicBezTo>
                  <a:cubicBezTo>
                    <a:pt x="727" y="27739"/>
                    <a:pt x="1" y="29489"/>
                    <a:pt x="1" y="31013"/>
                  </a:cubicBezTo>
                  <a:cubicBezTo>
                    <a:pt x="1" y="31406"/>
                    <a:pt x="322" y="31727"/>
                    <a:pt x="715" y="31727"/>
                  </a:cubicBezTo>
                  <a:lnTo>
                    <a:pt x="28909" y="31727"/>
                  </a:lnTo>
                  <a:cubicBezTo>
                    <a:pt x="29302" y="31727"/>
                    <a:pt x="29611" y="31406"/>
                    <a:pt x="29611" y="31013"/>
                  </a:cubicBezTo>
                  <a:cubicBezTo>
                    <a:pt x="29611" y="29489"/>
                    <a:pt x="28897" y="27739"/>
                    <a:pt x="27683" y="26334"/>
                  </a:cubicBezTo>
                  <a:cubicBezTo>
                    <a:pt x="26599" y="25060"/>
                    <a:pt x="25278" y="24250"/>
                    <a:pt x="23980" y="24024"/>
                  </a:cubicBezTo>
                  <a:lnTo>
                    <a:pt x="23980" y="17297"/>
                  </a:lnTo>
                  <a:cubicBezTo>
                    <a:pt x="23980" y="16916"/>
                    <a:pt x="23658" y="16594"/>
                    <a:pt x="23265" y="16594"/>
                  </a:cubicBezTo>
                  <a:cubicBezTo>
                    <a:pt x="22884" y="16594"/>
                    <a:pt x="22563" y="16916"/>
                    <a:pt x="22563" y="17297"/>
                  </a:cubicBezTo>
                  <a:lnTo>
                    <a:pt x="22563" y="26131"/>
                  </a:lnTo>
                  <a:lnTo>
                    <a:pt x="7049" y="26131"/>
                  </a:lnTo>
                  <a:lnTo>
                    <a:pt x="7049" y="12689"/>
                  </a:lnTo>
                  <a:lnTo>
                    <a:pt x="22563" y="12689"/>
                  </a:lnTo>
                  <a:lnTo>
                    <a:pt x="22563" y="14094"/>
                  </a:lnTo>
                  <a:cubicBezTo>
                    <a:pt x="22563" y="14487"/>
                    <a:pt x="22884" y="14808"/>
                    <a:pt x="23265" y="14808"/>
                  </a:cubicBezTo>
                  <a:cubicBezTo>
                    <a:pt x="23658" y="14808"/>
                    <a:pt x="23980" y="14487"/>
                    <a:pt x="23980" y="14094"/>
                  </a:cubicBezTo>
                  <a:lnTo>
                    <a:pt x="23980" y="11987"/>
                  </a:lnTo>
                  <a:cubicBezTo>
                    <a:pt x="23980" y="11630"/>
                    <a:pt x="23873" y="3248"/>
                    <a:pt x="15050" y="45"/>
                  </a:cubicBezTo>
                  <a:cubicBezTo>
                    <a:pt x="14973" y="15"/>
                    <a:pt x="14892" y="0"/>
                    <a:pt x="14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2848050" y="-117668"/>
              <a:ext cx="12876" cy="12883"/>
            </a:xfrm>
            <a:custGeom>
              <a:avLst/>
              <a:gdLst/>
              <a:ahLst/>
              <a:cxnLst/>
              <a:rect l="l" t="t" r="r" b="b"/>
              <a:pathLst>
                <a:path w="1322" h="1323" extrusionOk="0">
                  <a:moveTo>
                    <a:pt x="667" y="1"/>
                  </a:moveTo>
                  <a:cubicBezTo>
                    <a:pt x="298" y="1"/>
                    <a:pt x="0" y="298"/>
                    <a:pt x="0" y="667"/>
                  </a:cubicBezTo>
                  <a:cubicBezTo>
                    <a:pt x="0" y="1025"/>
                    <a:pt x="298" y="1322"/>
                    <a:pt x="667" y="1322"/>
                  </a:cubicBezTo>
                  <a:cubicBezTo>
                    <a:pt x="1024" y="1322"/>
                    <a:pt x="1322" y="1025"/>
                    <a:pt x="1322" y="667"/>
                  </a:cubicBezTo>
                  <a:cubicBezTo>
                    <a:pt x="1322" y="298"/>
                    <a:pt x="1024" y="1"/>
                    <a:pt x="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2903007" y="-117668"/>
              <a:ext cx="12886" cy="12883"/>
            </a:xfrm>
            <a:custGeom>
              <a:avLst/>
              <a:gdLst/>
              <a:ahLst/>
              <a:cxnLst/>
              <a:rect l="l" t="t" r="r" b="b"/>
              <a:pathLst>
                <a:path w="1323" h="1323" extrusionOk="0">
                  <a:moveTo>
                    <a:pt x="656" y="1"/>
                  </a:moveTo>
                  <a:cubicBezTo>
                    <a:pt x="298" y="1"/>
                    <a:pt x="1" y="298"/>
                    <a:pt x="1" y="667"/>
                  </a:cubicBezTo>
                  <a:cubicBezTo>
                    <a:pt x="1" y="1025"/>
                    <a:pt x="298" y="1322"/>
                    <a:pt x="656" y="1322"/>
                  </a:cubicBezTo>
                  <a:cubicBezTo>
                    <a:pt x="1025" y="1322"/>
                    <a:pt x="1322" y="1025"/>
                    <a:pt x="1322" y="667"/>
                  </a:cubicBezTo>
                  <a:cubicBezTo>
                    <a:pt x="1322" y="298"/>
                    <a:pt x="1025" y="1"/>
                    <a:pt x="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2875523" y="-117668"/>
              <a:ext cx="12886" cy="12883"/>
            </a:xfrm>
            <a:custGeom>
              <a:avLst/>
              <a:gdLst/>
              <a:ahLst/>
              <a:cxnLst/>
              <a:rect l="l" t="t" r="r" b="b"/>
              <a:pathLst>
                <a:path w="1323" h="1323" extrusionOk="0">
                  <a:moveTo>
                    <a:pt x="668" y="1"/>
                  </a:moveTo>
                  <a:cubicBezTo>
                    <a:pt x="299" y="1"/>
                    <a:pt x="1" y="298"/>
                    <a:pt x="1" y="667"/>
                  </a:cubicBezTo>
                  <a:cubicBezTo>
                    <a:pt x="1" y="1025"/>
                    <a:pt x="299" y="1322"/>
                    <a:pt x="668" y="1322"/>
                  </a:cubicBezTo>
                  <a:cubicBezTo>
                    <a:pt x="1025" y="1322"/>
                    <a:pt x="1323" y="1025"/>
                    <a:pt x="1323" y="667"/>
                  </a:cubicBezTo>
                  <a:cubicBezTo>
                    <a:pt x="1323" y="298"/>
                    <a:pt x="1025"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2793199" y="-117668"/>
              <a:ext cx="12886" cy="12883"/>
            </a:xfrm>
            <a:custGeom>
              <a:avLst/>
              <a:gdLst/>
              <a:ahLst/>
              <a:cxnLst/>
              <a:rect l="l" t="t" r="r" b="b"/>
              <a:pathLst>
                <a:path w="1323" h="1323" extrusionOk="0">
                  <a:moveTo>
                    <a:pt x="655" y="1"/>
                  </a:moveTo>
                  <a:cubicBezTo>
                    <a:pt x="286" y="1"/>
                    <a:pt x="1" y="298"/>
                    <a:pt x="1" y="667"/>
                  </a:cubicBezTo>
                  <a:cubicBezTo>
                    <a:pt x="1" y="1025"/>
                    <a:pt x="286" y="1322"/>
                    <a:pt x="655" y="1322"/>
                  </a:cubicBezTo>
                  <a:cubicBezTo>
                    <a:pt x="1024" y="1322"/>
                    <a:pt x="1322" y="1025"/>
                    <a:pt x="1322" y="667"/>
                  </a:cubicBezTo>
                  <a:cubicBezTo>
                    <a:pt x="1322" y="298"/>
                    <a:pt x="1024"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2820566" y="-117668"/>
              <a:ext cx="12876" cy="12883"/>
            </a:xfrm>
            <a:custGeom>
              <a:avLst/>
              <a:gdLst/>
              <a:ahLst/>
              <a:cxnLst/>
              <a:rect l="l" t="t" r="r" b="b"/>
              <a:pathLst>
                <a:path w="1322" h="1323" extrusionOk="0">
                  <a:moveTo>
                    <a:pt x="667" y="1"/>
                  </a:moveTo>
                  <a:cubicBezTo>
                    <a:pt x="298" y="1"/>
                    <a:pt x="0" y="298"/>
                    <a:pt x="0" y="667"/>
                  </a:cubicBezTo>
                  <a:cubicBezTo>
                    <a:pt x="0" y="1025"/>
                    <a:pt x="298" y="1322"/>
                    <a:pt x="667" y="1322"/>
                  </a:cubicBezTo>
                  <a:cubicBezTo>
                    <a:pt x="1036" y="1322"/>
                    <a:pt x="1322" y="1025"/>
                    <a:pt x="1322" y="667"/>
                  </a:cubicBezTo>
                  <a:cubicBezTo>
                    <a:pt x="1322" y="298"/>
                    <a:pt x="1036" y="1"/>
                    <a:pt x="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2806883" y="-254927"/>
              <a:ext cx="95335" cy="95311"/>
            </a:xfrm>
            <a:custGeom>
              <a:avLst/>
              <a:gdLst/>
              <a:ahLst/>
              <a:cxnLst/>
              <a:rect l="l" t="t" r="r" b="b"/>
              <a:pathLst>
                <a:path w="9788" h="9788" extrusionOk="0">
                  <a:moveTo>
                    <a:pt x="4894" y="1322"/>
                  </a:moveTo>
                  <a:cubicBezTo>
                    <a:pt x="6858" y="1322"/>
                    <a:pt x="8466" y="2930"/>
                    <a:pt x="8466" y="4894"/>
                  </a:cubicBezTo>
                  <a:cubicBezTo>
                    <a:pt x="8466" y="6859"/>
                    <a:pt x="6858" y="8466"/>
                    <a:pt x="4894" y="8466"/>
                  </a:cubicBezTo>
                  <a:cubicBezTo>
                    <a:pt x="2929" y="8466"/>
                    <a:pt x="1322" y="6859"/>
                    <a:pt x="1322" y="4894"/>
                  </a:cubicBezTo>
                  <a:cubicBezTo>
                    <a:pt x="1322" y="2930"/>
                    <a:pt x="2929" y="1322"/>
                    <a:pt x="4894" y="1322"/>
                  </a:cubicBezTo>
                  <a:close/>
                  <a:moveTo>
                    <a:pt x="4894" y="1"/>
                  </a:moveTo>
                  <a:cubicBezTo>
                    <a:pt x="2191" y="1"/>
                    <a:pt x="0" y="2191"/>
                    <a:pt x="0" y="4894"/>
                  </a:cubicBezTo>
                  <a:cubicBezTo>
                    <a:pt x="0" y="7585"/>
                    <a:pt x="2191" y="9788"/>
                    <a:pt x="4894" y="9788"/>
                  </a:cubicBezTo>
                  <a:cubicBezTo>
                    <a:pt x="7585" y="9788"/>
                    <a:pt x="9787" y="7585"/>
                    <a:pt x="9787" y="4894"/>
                  </a:cubicBezTo>
                  <a:cubicBezTo>
                    <a:pt x="9787" y="2191"/>
                    <a:pt x="7585" y="1"/>
                    <a:pt x="4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2840628" y="-227508"/>
              <a:ext cx="20999" cy="19748"/>
            </a:xfrm>
            <a:custGeom>
              <a:avLst/>
              <a:gdLst/>
              <a:ahLst/>
              <a:cxnLst/>
              <a:rect l="l" t="t" r="r" b="b"/>
              <a:pathLst>
                <a:path w="2156" h="2028" extrusionOk="0">
                  <a:moveTo>
                    <a:pt x="1424" y="1"/>
                  </a:moveTo>
                  <a:cubicBezTo>
                    <a:pt x="1256" y="1"/>
                    <a:pt x="1090" y="66"/>
                    <a:pt x="965" y="197"/>
                  </a:cubicBezTo>
                  <a:lnTo>
                    <a:pt x="250" y="899"/>
                  </a:lnTo>
                  <a:cubicBezTo>
                    <a:pt x="12" y="1149"/>
                    <a:pt x="0" y="1542"/>
                    <a:pt x="214" y="1804"/>
                  </a:cubicBezTo>
                  <a:cubicBezTo>
                    <a:pt x="345" y="1953"/>
                    <a:pt x="530" y="2028"/>
                    <a:pt x="717" y="2028"/>
                  </a:cubicBezTo>
                  <a:cubicBezTo>
                    <a:pt x="888" y="2028"/>
                    <a:pt x="1060" y="1965"/>
                    <a:pt x="1191" y="1840"/>
                  </a:cubicBezTo>
                  <a:lnTo>
                    <a:pt x="1893" y="1138"/>
                  </a:lnTo>
                  <a:cubicBezTo>
                    <a:pt x="2155" y="876"/>
                    <a:pt x="2155" y="459"/>
                    <a:pt x="1893" y="197"/>
                  </a:cubicBezTo>
                  <a:cubicBezTo>
                    <a:pt x="1762" y="66"/>
                    <a:pt x="1593"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2"/>
            <p:cNvSpPr/>
            <p:nvPr/>
          </p:nvSpPr>
          <p:spPr>
            <a:xfrm>
              <a:off x="2847465" y="-213711"/>
              <a:ext cx="27847" cy="26554"/>
            </a:xfrm>
            <a:custGeom>
              <a:avLst/>
              <a:gdLst/>
              <a:ahLst/>
              <a:cxnLst/>
              <a:rect l="l" t="t" r="r" b="b"/>
              <a:pathLst>
                <a:path w="2859" h="2727" extrusionOk="0">
                  <a:moveTo>
                    <a:pt x="2136" y="0"/>
                  </a:moveTo>
                  <a:cubicBezTo>
                    <a:pt x="1968" y="0"/>
                    <a:pt x="1798" y="66"/>
                    <a:pt x="1668" y="197"/>
                  </a:cubicBezTo>
                  <a:lnTo>
                    <a:pt x="263" y="1602"/>
                  </a:lnTo>
                  <a:cubicBezTo>
                    <a:pt x="1" y="1864"/>
                    <a:pt x="1" y="2280"/>
                    <a:pt x="263" y="2530"/>
                  </a:cubicBezTo>
                  <a:cubicBezTo>
                    <a:pt x="388" y="2661"/>
                    <a:pt x="557" y="2727"/>
                    <a:pt x="727" y="2727"/>
                  </a:cubicBezTo>
                  <a:cubicBezTo>
                    <a:pt x="897" y="2727"/>
                    <a:pt x="1066" y="2661"/>
                    <a:pt x="1191" y="2530"/>
                  </a:cubicBezTo>
                  <a:lnTo>
                    <a:pt x="2596" y="1126"/>
                  </a:lnTo>
                  <a:cubicBezTo>
                    <a:pt x="2858" y="864"/>
                    <a:pt x="2858" y="447"/>
                    <a:pt x="2596" y="197"/>
                  </a:cubicBezTo>
                  <a:cubicBezTo>
                    <a:pt x="2471" y="66"/>
                    <a:pt x="2304" y="0"/>
                    <a:pt x="2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2806883" y="-76394"/>
              <a:ext cx="95335" cy="122673"/>
            </a:xfrm>
            <a:custGeom>
              <a:avLst/>
              <a:gdLst/>
              <a:ahLst/>
              <a:cxnLst/>
              <a:rect l="l" t="t" r="r" b="b"/>
              <a:pathLst>
                <a:path w="9788" h="12598" extrusionOk="0">
                  <a:moveTo>
                    <a:pt x="4894" y="1322"/>
                  </a:moveTo>
                  <a:cubicBezTo>
                    <a:pt x="5692" y="1322"/>
                    <a:pt x="6346" y="1965"/>
                    <a:pt x="6346" y="2774"/>
                  </a:cubicBezTo>
                  <a:cubicBezTo>
                    <a:pt x="6346" y="3251"/>
                    <a:pt x="5668" y="4572"/>
                    <a:pt x="4894" y="5799"/>
                  </a:cubicBezTo>
                  <a:cubicBezTo>
                    <a:pt x="4120" y="4572"/>
                    <a:pt x="3441" y="3251"/>
                    <a:pt x="3441" y="2774"/>
                  </a:cubicBezTo>
                  <a:cubicBezTo>
                    <a:pt x="3441" y="1965"/>
                    <a:pt x="4084" y="1322"/>
                    <a:pt x="4894" y="1322"/>
                  </a:cubicBezTo>
                  <a:close/>
                  <a:moveTo>
                    <a:pt x="7668" y="2643"/>
                  </a:moveTo>
                  <a:cubicBezTo>
                    <a:pt x="8156" y="3251"/>
                    <a:pt x="8466" y="4037"/>
                    <a:pt x="8466" y="4882"/>
                  </a:cubicBezTo>
                  <a:cubicBezTo>
                    <a:pt x="8466" y="6251"/>
                    <a:pt x="6442" y="9097"/>
                    <a:pt x="4894" y="10930"/>
                  </a:cubicBezTo>
                  <a:cubicBezTo>
                    <a:pt x="3346" y="9097"/>
                    <a:pt x="1322" y="6251"/>
                    <a:pt x="1322" y="4882"/>
                  </a:cubicBezTo>
                  <a:cubicBezTo>
                    <a:pt x="1322" y="4037"/>
                    <a:pt x="1620" y="3251"/>
                    <a:pt x="2120" y="2643"/>
                  </a:cubicBezTo>
                  <a:cubicBezTo>
                    <a:pt x="2120" y="2679"/>
                    <a:pt x="2120" y="2727"/>
                    <a:pt x="2120" y="2774"/>
                  </a:cubicBezTo>
                  <a:cubicBezTo>
                    <a:pt x="2120" y="4072"/>
                    <a:pt x="3977" y="6834"/>
                    <a:pt x="4346" y="7370"/>
                  </a:cubicBezTo>
                  <a:cubicBezTo>
                    <a:pt x="4477" y="7549"/>
                    <a:pt x="4680" y="7656"/>
                    <a:pt x="4894" y="7656"/>
                  </a:cubicBezTo>
                  <a:cubicBezTo>
                    <a:pt x="5108" y="7656"/>
                    <a:pt x="5311" y="7549"/>
                    <a:pt x="5430" y="7370"/>
                  </a:cubicBezTo>
                  <a:cubicBezTo>
                    <a:pt x="5811" y="6834"/>
                    <a:pt x="7668" y="4072"/>
                    <a:pt x="7668" y="2774"/>
                  </a:cubicBezTo>
                  <a:cubicBezTo>
                    <a:pt x="7668" y="2727"/>
                    <a:pt x="7668" y="2679"/>
                    <a:pt x="7668" y="2643"/>
                  </a:cubicBezTo>
                  <a:close/>
                  <a:moveTo>
                    <a:pt x="4894" y="0"/>
                  </a:moveTo>
                  <a:cubicBezTo>
                    <a:pt x="2191" y="0"/>
                    <a:pt x="0" y="2191"/>
                    <a:pt x="0" y="4882"/>
                  </a:cubicBezTo>
                  <a:cubicBezTo>
                    <a:pt x="0" y="7406"/>
                    <a:pt x="3953" y="11871"/>
                    <a:pt x="4406" y="12371"/>
                  </a:cubicBezTo>
                  <a:cubicBezTo>
                    <a:pt x="4525" y="12514"/>
                    <a:pt x="4703" y="12597"/>
                    <a:pt x="4894" y="12597"/>
                  </a:cubicBezTo>
                  <a:cubicBezTo>
                    <a:pt x="5084" y="12597"/>
                    <a:pt x="5263" y="12514"/>
                    <a:pt x="5382" y="12371"/>
                  </a:cubicBezTo>
                  <a:cubicBezTo>
                    <a:pt x="5835" y="11871"/>
                    <a:pt x="9787" y="7406"/>
                    <a:pt x="9787" y="4882"/>
                  </a:cubicBezTo>
                  <a:cubicBezTo>
                    <a:pt x="9787" y="2191"/>
                    <a:pt x="7585" y="0"/>
                    <a:pt x="4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62"/>
          <p:cNvGrpSpPr/>
          <p:nvPr/>
        </p:nvGrpSpPr>
        <p:grpSpPr>
          <a:xfrm>
            <a:off x="4435414" y="1350588"/>
            <a:ext cx="273175" cy="336229"/>
            <a:chOff x="1475950" y="-409575"/>
            <a:chExt cx="356578" cy="438942"/>
          </a:xfrm>
        </p:grpSpPr>
        <p:sp>
          <p:nvSpPr>
            <p:cNvPr id="1888" name="Google Shape;1888;p62"/>
            <p:cNvSpPr/>
            <p:nvPr/>
          </p:nvSpPr>
          <p:spPr>
            <a:xfrm>
              <a:off x="1544708" y="-340824"/>
              <a:ext cx="219072" cy="370191"/>
            </a:xfrm>
            <a:custGeom>
              <a:avLst/>
              <a:gdLst/>
              <a:ahLst/>
              <a:cxnLst/>
              <a:rect l="l" t="t" r="r" b="b"/>
              <a:pathLst>
                <a:path w="22492" h="38017" extrusionOk="0">
                  <a:moveTo>
                    <a:pt x="16229" y="29540"/>
                  </a:moveTo>
                  <a:lnTo>
                    <a:pt x="16229" y="31040"/>
                  </a:lnTo>
                  <a:lnTo>
                    <a:pt x="6264" y="31040"/>
                  </a:lnTo>
                  <a:lnTo>
                    <a:pt x="6264" y="29540"/>
                  </a:lnTo>
                  <a:close/>
                  <a:moveTo>
                    <a:pt x="16229" y="32373"/>
                  </a:moveTo>
                  <a:lnTo>
                    <a:pt x="16229" y="33873"/>
                  </a:lnTo>
                  <a:lnTo>
                    <a:pt x="6264" y="33873"/>
                  </a:lnTo>
                  <a:lnTo>
                    <a:pt x="6264" y="32373"/>
                  </a:lnTo>
                  <a:close/>
                  <a:moveTo>
                    <a:pt x="16229" y="35195"/>
                  </a:moveTo>
                  <a:lnTo>
                    <a:pt x="16229" y="35231"/>
                  </a:lnTo>
                  <a:cubicBezTo>
                    <a:pt x="16229" y="36040"/>
                    <a:pt x="15574" y="36695"/>
                    <a:pt x="14777" y="36695"/>
                  </a:cubicBezTo>
                  <a:lnTo>
                    <a:pt x="7716" y="36695"/>
                  </a:lnTo>
                  <a:cubicBezTo>
                    <a:pt x="6918" y="36695"/>
                    <a:pt x="6264" y="36040"/>
                    <a:pt x="6264" y="35231"/>
                  </a:cubicBezTo>
                  <a:lnTo>
                    <a:pt x="6264" y="35195"/>
                  </a:lnTo>
                  <a:close/>
                  <a:moveTo>
                    <a:pt x="11252" y="0"/>
                  </a:moveTo>
                  <a:cubicBezTo>
                    <a:pt x="5049" y="0"/>
                    <a:pt x="1" y="5037"/>
                    <a:pt x="1" y="11240"/>
                  </a:cubicBezTo>
                  <a:cubicBezTo>
                    <a:pt x="1" y="15705"/>
                    <a:pt x="1620" y="17776"/>
                    <a:pt x="3192" y="19776"/>
                  </a:cubicBezTo>
                  <a:cubicBezTo>
                    <a:pt x="4192" y="21062"/>
                    <a:pt x="5144" y="22277"/>
                    <a:pt x="5668" y="24122"/>
                  </a:cubicBezTo>
                  <a:cubicBezTo>
                    <a:pt x="5966" y="25158"/>
                    <a:pt x="6192" y="27158"/>
                    <a:pt x="6287" y="28218"/>
                  </a:cubicBezTo>
                  <a:lnTo>
                    <a:pt x="5597" y="28218"/>
                  </a:lnTo>
                  <a:cubicBezTo>
                    <a:pt x="5240" y="28218"/>
                    <a:pt x="4942" y="28516"/>
                    <a:pt x="4942" y="28885"/>
                  </a:cubicBezTo>
                  <a:lnTo>
                    <a:pt x="4942" y="35231"/>
                  </a:lnTo>
                  <a:cubicBezTo>
                    <a:pt x="4942" y="36767"/>
                    <a:pt x="6192" y="38017"/>
                    <a:pt x="7716" y="38017"/>
                  </a:cubicBezTo>
                  <a:lnTo>
                    <a:pt x="14777" y="38017"/>
                  </a:lnTo>
                  <a:cubicBezTo>
                    <a:pt x="16312" y="38017"/>
                    <a:pt x="17551" y="36767"/>
                    <a:pt x="17551" y="35231"/>
                  </a:cubicBezTo>
                  <a:lnTo>
                    <a:pt x="17551" y="28885"/>
                  </a:lnTo>
                  <a:cubicBezTo>
                    <a:pt x="17551" y="28516"/>
                    <a:pt x="17253" y="28218"/>
                    <a:pt x="16896" y="28218"/>
                  </a:cubicBezTo>
                  <a:lnTo>
                    <a:pt x="16205" y="28218"/>
                  </a:lnTo>
                  <a:cubicBezTo>
                    <a:pt x="16312" y="27158"/>
                    <a:pt x="16527" y="25158"/>
                    <a:pt x="16824" y="24122"/>
                  </a:cubicBezTo>
                  <a:cubicBezTo>
                    <a:pt x="16979" y="23575"/>
                    <a:pt x="17182" y="23074"/>
                    <a:pt x="17432" y="22562"/>
                  </a:cubicBezTo>
                  <a:cubicBezTo>
                    <a:pt x="17586" y="22241"/>
                    <a:pt x="17455" y="21836"/>
                    <a:pt x="17134" y="21681"/>
                  </a:cubicBezTo>
                  <a:cubicBezTo>
                    <a:pt x="17036" y="21632"/>
                    <a:pt x="16933" y="21609"/>
                    <a:pt x="16832" y="21609"/>
                  </a:cubicBezTo>
                  <a:cubicBezTo>
                    <a:pt x="16589" y="21609"/>
                    <a:pt x="16359" y="21744"/>
                    <a:pt x="16241" y="21979"/>
                  </a:cubicBezTo>
                  <a:cubicBezTo>
                    <a:pt x="15955" y="22551"/>
                    <a:pt x="15729" y="23134"/>
                    <a:pt x="15550" y="23765"/>
                  </a:cubicBezTo>
                  <a:cubicBezTo>
                    <a:pt x="15217" y="24944"/>
                    <a:pt x="14979" y="27146"/>
                    <a:pt x="14872" y="28218"/>
                  </a:cubicBezTo>
                  <a:lnTo>
                    <a:pt x="7621" y="28218"/>
                  </a:lnTo>
                  <a:cubicBezTo>
                    <a:pt x="7514" y="27146"/>
                    <a:pt x="7288" y="24944"/>
                    <a:pt x="6942" y="23765"/>
                  </a:cubicBezTo>
                  <a:cubicBezTo>
                    <a:pt x="6347" y="21658"/>
                    <a:pt x="5275" y="20288"/>
                    <a:pt x="4228" y="18967"/>
                  </a:cubicBezTo>
                  <a:cubicBezTo>
                    <a:pt x="2739" y="17050"/>
                    <a:pt x="1323" y="15252"/>
                    <a:pt x="1323" y="11240"/>
                  </a:cubicBezTo>
                  <a:cubicBezTo>
                    <a:pt x="1323" y="5775"/>
                    <a:pt x="5775" y="1322"/>
                    <a:pt x="11252" y="1322"/>
                  </a:cubicBezTo>
                  <a:cubicBezTo>
                    <a:pt x="16717" y="1322"/>
                    <a:pt x="21170" y="5775"/>
                    <a:pt x="21170" y="11240"/>
                  </a:cubicBezTo>
                  <a:cubicBezTo>
                    <a:pt x="21170" y="15252"/>
                    <a:pt x="19753" y="17050"/>
                    <a:pt x="18265" y="18967"/>
                  </a:cubicBezTo>
                  <a:cubicBezTo>
                    <a:pt x="18098" y="19169"/>
                    <a:pt x="17872" y="19384"/>
                    <a:pt x="17848" y="19657"/>
                  </a:cubicBezTo>
                  <a:cubicBezTo>
                    <a:pt x="17813" y="19884"/>
                    <a:pt x="17908" y="20110"/>
                    <a:pt x="18087" y="20253"/>
                  </a:cubicBezTo>
                  <a:cubicBezTo>
                    <a:pt x="18206" y="20348"/>
                    <a:pt x="18351" y="20396"/>
                    <a:pt x="18498" y="20396"/>
                  </a:cubicBezTo>
                  <a:cubicBezTo>
                    <a:pt x="18572" y="20396"/>
                    <a:pt x="18646" y="20384"/>
                    <a:pt x="18718" y="20360"/>
                  </a:cubicBezTo>
                  <a:cubicBezTo>
                    <a:pt x="18991" y="20265"/>
                    <a:pt x="19134" y="19991"/>
                    <a:pt x="19301" y="19776"/>
                  </a:cubicBezTo>
                  <a:cubicBezTo>
                    <a:pt x="20873" y="17776"/>
                    <a:pt x="22492" y="15705"/>
                    <a:pt x="22492" y="11240"/>
                  </a:cubicBezTo>
                  <a:cubicBezTo>
                    <a:pt x="22492" y="5037"/>
                    <a:pt x="17444" y="0"/>
                    <a:pt x="1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1620312" y="-285880"/>
              <a:ext cx="67849" cy="150269"/>
            </a:xfrm>
            <a:custGeom>
              <a:avLst/>
              <a:gdLst/>
              <a:ahLst/>
              <a:cxnLst/>
              <a:rect l="l" t="t" r="r" b="b"/>
              <a:pathLst>
                <a:path w="6966" h="15432" extrusionOk="0">
                  <a:moveTo>
                    <a:pt x="3489" y="1"/>
                  </a:moveTo>
                  <a:cubicBezTo>
                    <a:pt x="3120" y="1"/>
                    <a:pt x="2823" y="298"/>
                    <a:pt x="2823" y="656"/>
                  </a:cubicBezTo>
                  <a:lnTo>
                    <a:pt x="2823" y="2132"/>
                  </a:lnTo>
                  <a:cubicBezTo>
                    <a:pt x="1239" y="2287"/>
                    <a:pt x="1" y="3620"/>
                    <a:pt x="1" y="5251"/>
                  </a:cubicBezTo>
                  <a:cubicBezTo>
                    <a:pt x="1" y="6978"/>
                    <a:pt x="1406" y="8383"/>
                    <a:pt x="3132" y="8383"/>
                  </a:cubicBezTo>
                  <a:lnTo>
                    <a:pt x="3835" y="8383"/>
                  </a:lnTo>
                  <a:cubicBezTo>
                    <a:pt x="4835" y="8383"/>
                    <a:pt x="5644" y="9192"/>
                    <a:pt x="5644" y="10181"/>
                  </a:cubicBezTo>
                  <a:cubicBezTo>
                    <a:pt x="5644" y="11181"/>
                    <a:pt x="4835" y="11990"/>
                    <a:pt x="3835" y="11990"/>
                  </a:cubicBezTo>
                  <a:lnTo>
                    <a:pt x="2775" y="11990"/>
                  </a:lnTo>
                  <a:cubicBezTo>
                    <a:pt x="1977" y="11990"/>
                    <a:pt x="1322" y="11347"/>
                    <a:pt x="1322" y="10538"/>
                  </a:cubicBezTo>
                  <a:cubicBezTo>
                    <a:pt x="1322" y="10169"/>
                    <a:pt x="1025" y="9883"/>
                    <a:pt x="668" y="9883"/>
                  </a:cubicBezTo>
                  <a:cubicBezTo>
                    <a:pt x="298" y="9883"/>
                    <a:pt x="1" y="10169"/>
                    <a:pt x="1" y="10538"/>
                  </a:cubicBezTo>
                  <a:cubicBezTo>
                    <a:pt x="1" y="12074"/>
                    <a:pt x="1251" y="13312"/>
                    <a:pt x="2775" y="13312"/>
                  </a:cubicBezTo>
                  <a:lnTo>
                    <a:pt x="2823" y="13312"/>
                  </a:lnTo>
                  <a:lnTo>
                    <a:pt x="2823" y="14776"/>
                  </a:lnTo>
                  <a:cubicBezTo>
                    <a:pt x="2823" y="15134"/>
                    <a:pt x="3120" y="15431"/>
                    <a:pt x="3489" y="15431"/>
                  </a:cubicBezTo>
                  <a:cubicBezTo>
                    <a:pt x="3847" y="15431"/>
                    <a:pt x="4144" y="15134"/>
                    <a:pt x="4144" y="14776"/>
                  </a:cubicBezTo>
                  <a:lnTo>
                    <a:pt x="4144" y="13300"/>
                  </a:lnTo>
                  <a:cubicBezTo>
                    <a:pt x="5728" y="13145"/>
                    <a:pt x="6966" y="11812"/>
                    <a:pt x="6966" y="10181"/>
                  </a:cubicBezTo>
                  <a:cubicBezTo>
                    <a:pt x="6966" y="8454"/>
                    <a:pt x="5561" y="7049"/>
                    <a:pt x="3835" y="7049"/>
                  </a:cubicBezTo>
                  <a:lnTo>
                    <a:pt x="3132" y="7049"/>
                  </a:lnTo>
                  <a:cubicBezTo>
                    <a:pt x="2132" y="7049"/>
                    <a:pt x="1322" y="6240"/>
                    <a:pt x="1322" y="5251"/>
                  </a:cubicBezTo>
                  <a:cubicBezTo>
                    <a:pt x="1322" y="4251"/>
                    <a:pt x="2132" y="3442"/>
                    <a:pt x="3132" y="3442"/>
                  </a:cubicBezTo>
                  <a:lnTo>
                    <a:pt x="4192" y="3442"/>
                  </a:lnTo>
                  <a:cubicBezTo>
                    <a:pt x="4990" y="3442"/>
                    <a:pt x="5644" y="4096"/>
                    <a:pt x="5644" y="4894"/>
                  </a:cubicBezTo>
                  <a:lnTo>
                    <a:pt x="5644" y="5597"/>
                  </a:lnTo>
                  <a:cubicBezTo>
                    <a:pt x="5644" y="5966"/>
                    <a:pt x="5942" y="6263"/>
                    <a:pt x="6311" y="6263"/>
                  </a:cubicBezTo>
                  <a:cubicBezTo>
                    <a:pt x="6668" y="6263"/>
                    <a:pt x="6966" y="5966"/>
                    <a:pt x="6966" y="5597"/>
                  </a:cubicBezTo>
                  <a:lnTo>
                    <a:pt x="6966" y="4894"/>
                  </a:lnTo>
                  <a:cubicBezTo>
                    <a:pt x="6966" y="3358"/>
                    <a:pt x="5728" y="2120"/>
                    <a:pt x="4192" y="2120"/>
                  </a:cubicBezTo>
                  <a:lnTo>
                    <a:pt x="4144" y="2120"/>
                  </a:lnTo>
                  <a:lnTo>
                    <a:pt x="4144" y="656"/>
                  </a:lnTo>
                  <a:cubicBezTo>
                    <a:pt x="4144" y="298"/>
                    <a:pt x="3847"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1647795" y="-409575"/>
              <a:ext cx="12886" cy="40362"/>
            </a:xfrm>
            <a:custGeom>
              <a:avLst/>
              <a:gdLst/>
              <a:ahLst/>
              <a:cxnLst/>
              <a:rect l="l" t="t" r="r" b="b"/>
              <a:pathLst>
                <a:path w="1323" h="4145" extrusionOk="0">
                  <a:moveTo>
                    <a:pt x="667" y="1"/>
                  </a:moveTo>
                  <a:cubicBezTo>
                    <a:pt x="298" y="1"/>
                    <a:pt x="1" y="298"/>
                    <a:pt x="1" y="668"/>
                  </a:cubicBezTo>
                  <a:lnTo>
                    <a:pt x="1" y="3489"/>
                  </a:lnTo>
                  <a:cubicBezTo>
                    <a:pt x="1" y="3847"/>
                    <a:pt x="298" y="4144"/>
                    <a:pt x="667" y="4144"/>
                  </a:cubicBezTo>
                  <a:cubicBezTo>
                    <a:pt x="1025" y="4144"/>
                    <a:pt x="1322" y="3847"/>
                    <a:pt x="1322" y="3489"/>
                  </a:cubicBezTo>
                  <a:lnTo>
                    <a:pt x="1322" y="668"/>
                  </a:lnTo>
                  <a:cubicBezTo>
                    <a:pt x="1322" y="298"/>
                    <a:pt x="1025"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1581239" y="-396508"/>
              <a:ext cx="24944" cy="38268"/>
            </a:xfrm>
            <a:custGeom>
              <a:avLst/>
              <a:gdLst/>
              <a:ahLst/>
              <a:cxnLst/>
              <a:rect l="l" t="t" r="r" b="b"/>
              <a:pathLst>
                <a:path w="2561" h="3930" extrusionOk="0">
                  <a:moveTo>
                    <a:pt x="744" y="0"/>
                  </a:moveTo>
                  <a:cubicBezTo>
                    <a:pt x="660" y="0"/>
                    <a:pt x="573" y="17"/>
                    <a:pt x="489" y="52"/>
                  </a:cubicBezTo>
                  <a:cubicBezTo>
                    <a:pt x="155" y="195"/>
                    <a:pt x="0" y="576"/>
                    <a:pt x="131" y="921"/>
                  </a:cubicBezTo>
                  <a:lnTo>
                    <a:pt x="1215" y="3528"/>
                  </a:lnTo>
                  <a:cubicBezTo>
                    <a:pt x="1317" y="3775"/>
                    <a:pt x="1570" y="3930"/>
                    <a:pt x="1827" y="3930"/>
                  </a:cubicBezTo>
                  <a:cubicBezTo>
                    <a:pt x="1931" y="3930"/>
                    <a:pt x="2036" y="3905"/>
                    <a:pt x="2132" y="3850"/>
                  </a:cubicBezTo>
                  <a:cubicBezTo>
                    <a:pt x="2429" y="3695"/>
                    <a:pt x="2560" y="3326"/>
                    <a:pt x="2441" y="3016"/>
                  </a:cubicBezTo>
                  <a:lnTo>
                    <a:pt x="1358" y="409"/>
                  </a:lnTo>
                  <a:cubicBezTo>
                    <a:pt x="1250" y="157"/>
                    <a:pt x="1006" y="0"/>
                    <a:pt x="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1525697" y="-359227"/>
              <a:ext cx="35025" cy="32319"/>
            </a:xfrm>
            <a:custGeom>
              <a:avLst/>
              <a:gdLst/>
              <a:ahLst/>
              <a:cxnLst/>
              <a:rect l="l" t="t" r="r" b="b"/>
              <a:pathLst>
                <a:path w="3596" h="3319" extrusionOk="0">
                  <a:moveTo>
                    <a:pt x="727" y="0"/>
                  </a:moveTo>
                  <a:cubicBezTo>
                    <a:pt x="557" y="0"/>
                    <a:pt x="387" y="63"/>
                    <a:pt x="262" y="188"/>
                  </a:cubicBezTo>
                  <a:cubicBezTo>
                    <a:pt x="0" y="450"/>
                    <a:pt x="0" y="866"/>
                    <a:pt x="262" y="1128"/>
                  </a:cubicBezTo>
                  <a:lnTo>
                    <a:pt x="2251" y="3117"/>
                  </a:lnTo>
                  <a:cubicBezTo>
                    <a:pt x="2382" y="3248"/>
                    <a:pt x="2548" y="3319"/>
                    <a:pt x="2727" y="3319"/>
                  </a:cubicBezTo>
                  <a:cubicBezTo>
                    <a:pt x="3298" y="3319"/>
                    <a:pt x="3596" y="2593"/>
                    <a:pt x="3191" y="2188"/>
                  </a:cubicBezTo>
                  <a:lnTo>
                    <a:pt x="1191" y="188"/>
                  </a:lnTo>
                  <a:cubicBezTo>
                    <a:pt x="1066" y="63"/>
                    <a:pt x="896"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1488241" y="-303532"/>
              <a:ext cx="39788" cy="23389"/>
            </a:xfrm>
            <a:custGeom>
              <a:avLst/>
              <a:gdLst/>
              <a:ahLst/>
              <a:cxnLst/>
              <a:rect l="l" t="t" r="r" b="b"/>
              <a:pathLst>
                <a:path w="4085" h="2402" extrusionOk="0">
                  <a:moveTo>
                    <a:pt x="750" y="0"/>
                  </a:moveTo>
                  <a:cubicBezTo>
                    <a:pt x="490" y="0"/>
                    <a:pt x="239" y="157"/>
                    <a:pt x="132" y="409"/>
                  </a:cubicBezTo>
                  <a:cubicBezTo>
                    <a:pt x="1" y="742"/>
                    <a:pt x="155" y="1135"/>
                    <a:pt x="489" y="1278"/>
                  </a:cubicBezTo>
                  <a:lnTo>
                    <a:pt x="3096" y="2350"/>
                  </a:lnTo>
                  <a:cubicBezTo>
                    <a:pt x="3179" y="2385"/>
                    <a:pt x="3264" y="2402"/>
                    <a:pt x="3349" y="2402"/>
                  </a:cubicBezTo>
                  <a:cubicBezTo>
                    <a:pt x="3630" y="2402"/>
                    <a:pt x="3898" y="2217"/>
                    <a:pt x="3989" y="1933"/>
                  </a:cubicBezTo>
                  <a:cubicBezTo>
                    <a:pt x="4084" y="1611"/>
                    <a:pt x="3918" y="1254"/>
                    <a:pt x="3608" y="1135"/>
                  </a:cubicBezTo>
                  <a:lnTo>
                    <a:pt x="1001" y="52"/>
                  </a:lnTo>
                  <a:cubicBezTo>
                    <a:pt x="919" y="17"/>
                    <a:pt x="834"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1475950" y="-237771"/>
              <a:ext cx="40479" cy="12883"/>
            </a:xfrm>
            <a:custGeom>
              <a:avLst/>
              <a:gdLst/>
              <a:ahLst/>
              <a:cxnLst/>
              <a:rect l="l" t="t" r="r" b="b"/>
              <a:pathLst>
                <a:path w="4156" h="1323" extrusionOk="0">
                  <a:moveTo>
                    <a:pt x="667" y="1"/>
                  </a:moveTo>
                  <a:cubicBezTo>
                    <a:pt x="298" y="1"/>
                    <a:pt x="1" y="298"/>
                    <a:pt x="1" y="656"/>
                  </a:cubicBezTo>
                  <a:cubicBezTo>
                    <a:pt x="1" y="1025"/>
                    <a:pt x="298" y="1322"/>
                    <a:pt x="667" y="1322"/>
                  </a:cubicBezTo>
                  <a:lnTo>
                    <a:pt x="3489" y="1322"/>
                  </a:lnTo>
                  <a:cubicBezTo>
                    <a:pt x="3858" y="1322"/>
                    <a:pt x="4156" y="1025"/>
                    <a:pt x="4156" y="656"/>
                  </a:cubicBezTo>
                  <a:cubicBezTo>
                    <a:pt x="4156" y="298"/>
                    <a:pt x="3858"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1488358" y="-182622"/>
              <a:ext cx="39905" cy="23448"/>
            </a:xfrm>
            <a:custGeom>
              <a:avLst/>
              <a:gdLst/>
              <a:ahLst/>
              <a:cxnLst/>
              <a:rect l="l" t="t" r="r" b="b"/>
              <a:pathLst>
                <a:path w="4097" h="2408" extrusionOk="0">
                  <a:moveTo>
                    <a:pt x="3340" y="0"/>
                  </a:moveTo>
                  <a:cubicBezTo>
                    <a:pt x="3255" y="0"/>
                    <a:pt x="3169" y="17"/>
                    <a:pt x="3084" y="52"/>
                  </a:cubicBezTo>
                  <a:lnTo>
                    <a:pt x="477" y="1135"/>
                  </a:lnTo>
                  <a:cubicBezTo>
                    <a:pt x="167" y="1266"/>
                    <a:pt x="0" y="1623"/>
                    <a:pt x="108" y="1945"/>
                  </a:cubicBezTo>
                  <a:cubicBezTo>
                    <a:pt x="191" y="2223"/>
                    <a:pt x="463" y="2408"/>
                    <a:pt x="748" y="2408"/>
                  </a:cubicBezTo>
                  <a:cubicBezTo>
                    <a:pt x="828" y="2408"/>
                    <a:pt x="910" y="2393"/>
                    <a:pt x="989" y="2362"/>
                  </a:cubicBezTo>
                  <a:lnTo>
                    <a:pt x="3596" y="1278"/>
                  </a:lnTo>
                  <a:cubicBezTo>
                    <a:pt x="3930" y="1135"/>
                    <a:pt x="4096" y="754"/>
                    <a:pt x="3953" y="409"/>
                  </a:cubicBezTo>
                  <a:cubicBezTo>
                    <a:pt x="3845" y="157"/>
                    <a:pt x="3602"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1780216" y="-182622"/>
              <a:ext cx="39905" cy="23448"/>
            </a:xfrm>
            <a:custGeom>
              <a:avLst/>
              <a:gdLst/>
              <a:ahLst/>
              <a:cxnLst/>
              <a:rect l="l" t="t" r="r" b="b"/>
              <a:pathLst>
                <a:path w="4097" h="2408" extrusionOk="0">
                  <a:moveTo>
                    <a:pt x="757" y="0"/>
                  </a:moveTo>
                  <a:cubicBezTo>
                    <a:pt x="495" y="0"/>
                    <a:pt x="251" y="157"/>
                    <a:pt x="143" y="409"/>
                  </a:cubicBezTo>
                  <a:cubicBezTo>
                    <a:pt x="1" y="754"/>
                    <a:pt x="167" y="1135"/>
                    <a:pt x="501" y="1278"/>
                  </a:cubicBezTo>
                  <a:lnTo>
                    <a:pt x="3108" y="2362"/>
                  </a:lnTo>
                  <a:cubicBezTo>
                    <a:pt x="3187" y="2393"/>
                    <a:pt x="3268" y="2408"/>
                    <a:pt x="3349" y="2408"/>
                  </a:cubicBezTo>
                  <a:cubicBezTo>
                    <a:pt x="3634" y="2408"/>
                    <a:pt x="3908" y="2223"/>
                    <a:pt x="4001" y="1945"/>
                  </a:cubicBezTo>
                  <a:cubicBezTo>
                    <a:pt x="4096" y="1623"/>
                    <a:pt x="3930" y="1266"/>
                    <a:pt x="3620" y="1135"/>
                  </a:cubicBezTo>
                  <a:lnTo>
                    <a:pt x="1013" y="52"/>
                  </a:lnTo>
                  <a:cubicBezTo>
                    <a:pt x="928" y="17"/>
                    <a:pt x="842" y="0"/>
                    <a:pt x="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1792156" y="-237771"/>
              <a:ext cx="40372" cy="12883"/>
            </a:xfrm>
            <a:custGeom>
              <a:avLst/>
              <a:gdLst/>
              <a:ahLst/>
              <a:cxnLst/>
              <a:rect l="l" t="t" r="r" b="b"/>
              <a:pathLst>
                <a:path w="4145" h="1323" extrusionOk="0">
                  <a:moveTo>
                    <a:pt x="656" y="1"/>
                  </a:moveTo>
                  <a:cubicBezTo>
                    <a:pt x="299" y="1"/>
                    <a:pt x="1" y="298"/>
                    <a:pt x="1" y="656"/>
                  </a:cubicBezTo>
                  <a:cubicBezTo>
                    <a:pt x="1" y="1025"/>
                    <a:pt x="299" y="1322"/>
                    <a:pt x="656" y="1322"/>
                  </a:cubicBezTo>
                  <a:lnTo>
                    <a:pt x="3477" y="1322"/>
                  </a:lnTo>
                  <a:cubicBezTo>
                    <a:pt x="3847" y="1322"/>
                    <a:pt x="4144" y="1025"/>
                    <a:pt x="4144" y="656"/>
                  </a:cubicBezTo>
                  <a:cubicBezTo>
                    <a:pt x="4144" y="298"/>
                    <a:pt x="3847" y="1"/>
                    <a:pt x="3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1780216" y="-303532"/>
              <a:ext cx="40139" cy="23380"/>
            </a:xfrm>
            <a:custGeom>
              <a:avLst/>
              <a:gdLst/>
              <a:ahLst/>
              <a:cxnLst/>
              <a:rect l="l" t="t" r="r" b="b"/>
              <a:pathLst>
                <a:path w="4121" h="2401" extrusionOk="0">
                  <a:moveTo>
                    <a:pt x="3364" y="0"/>
                  </a:moveTo>
                  <a:cubicBezTo>
                    <a:pt x="3279" y="0"/>
                    <a:pt x="3192" y="17"/>
                    <a:pt x="3108" y="52"/>
                  </a:cubicBezTo>
                  <a:lnTo>
                    <a:pt x="501" y="1135"/>
                  </a:lnTo>
                  <a:cubicBezTo>
                    <a:pt x="167" y="1266"/>
                    <a:pt x="1" y="1659"/>
                    <a:pt x="143" y="1992"/>
                  </a:cubicBezTo>
                  <a:cubicBezTo>
                    <a:pt x="251" y="2244"/>
                    <a:pt x="502" y="2401"/>
                    <a:pt x="762" y="2401"/>
                  </a:cubicBezTo>
                  <a:cubicBezTo>
                    <a:pt x="846" y="2401"/>
                    <a:pt x="931" y="2384"/>
                    <a:pt x="1013" y="2350"/>
                  </a:cubicBezTo>
                  <a:lnTo>
                    <a:pt x="3620" y="1278"/>
                  </a:lnTo>
                  <a:cubicBezTo>
                    <a:pt x="3953" y="1135"/>
                    <a:pt x="4120" y="742"/>
                    <a:pt x="3977" y="409"/>
                  </a:cubicBezTo>
                  <a:cubicBezTo>
                    <a:pt x="3869" y="157"/>
                    <a:pt x="3625" y="0"/>
                    <a:pt x="3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1749256" y="-359227"/>
              <a:ext cx="33525" cy="32270"/>
            </a:xfrm>
            <a:custGeom>
              <a:avLst/>
              <a:gdLst/>
              <a:ahLst/>
              <a:cxnLst/>
              <a:rect l="l" t="t" r="r" b="b"/>
              <a:pathLst>
                <a:path w="3442" h="3314" extrusionOk="0">
                  <a:moveTo>
                    <a:pt x="2721" y="0"/>
                  </a:moveTo>
                  <a:cubicBezTo>
                    <a:pt x="2551" y="0"/>
                    <a:pt x="2382" y="63"/>
                    <a:pt x="2251" y="188"/>
                  </a:cubicBezTo>
                  <a:lnTo>
                    <a:pt x="251" y="2188"/>
                  </a:lnTo>
                  <a:cubicBezTo>
                    <a:pt x="12" y="2426"/>
                    <a:pt x="1" y="2831"/>
                    <a:pt x="215" y="3081"/>
                  </a:cubicBezTo>
                  <a:cubicBezTo>
                    <a:pt x="345" y="3236"/>
                    <a:pt x="530" y="3313"/>
                    <a:pt x="716" y="3313"/>
                  </a:cubicBezTo>
                  <a:cubicBezTo>
                    <a:pt x="888" y="3313"/>
                    <a:pt x="1060" y="3248"/>
                    <a:pt x="1191" y="3117"/>
                  </a:cubicBezTo>
                  <a:lnTo>
                    <a:pt x="3191" y="1128"/>
                  </a:lnTo>
                  <a:cubicBezTo>
                    <a:pt x="3441" y="866"/>
                    <a:pt x="3441" y="450"/>
                    <a:pt x="3191" y="188"/>
                  </a:cubicBezTo>
                  <a:cubicBezTo>
                    <a:pt x="3060" y="63"/>
                    <a:pt x="2891" y="0"/>
                    <a:pt x="2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1702178" y="-396508"/>
              <a:ext cx="25178" cy="38307"/>
            </a:xfrm>
            <a:custGeom>
              <a:avLst/>
              <a:gdLst/>
              <a:ahLst/>
              <a:cxnLst/>
              <a:rect l="l" t="t" r="r" b="b"/>
              <a:pathLst>
                <a:path w="2585" h="3934" extrusionOk="0">
                  <a:moveTo>
                    <a:pt x="1833" y="0"/>
                  </a:moveTo>
                  <a:cubicBezTo>
                    <a:pt x="1574" y="0"/>
                    <a:pt x="1323" y="157"/>
                    <a:pt x="1215" y="409"/>
                  </a:cubicBezTo>
                  <a:lnTo>
                    <a:pt x="143" y="3016"/>
                  </a:lnTo>
                  <a:cubicBezTo>
                    <a:pt x="1" y="3350"/>
                    <a:pt x="155" y="3743"/>
                    <a:pt x="501" y="3886"/>
                  </a:cubicBezTo>
                  <a:cubicBezTo>
                    <a:pt x="584" y="3921"/>
                    <a:pt x="667" y="3933"/>
                    <a:pt x="751" y="3933"/>
                  </a:cubicBezTo>
                  <a:cubicBezTo>
                    <a:pt x="1013" y="3933"/>
                    <a:pt x="1251" y="3778"/>
                    <a:pt x="1358" y="3528"/>
                  </a:cubicBezTo>
                  <a:lnTo>
                    <a:pt x="2441" y="921"/>
                  </a:lnTo>
                  <a:cubicBezTo>
                    <a:pt x="2584" y="576"/>
                    <a:pt x="2418" y="195"/>
                    <a:pt x="2084" y="52"/>
                  </a:cubicBezTo>
                  <a:cubicBezTo>
                    <a:pt x="2003" y="17"/>
                    <a:pt x="1918" y="0"/>
                    <a:pt x="1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62"/>
          <p:cNvGrpSpPr/>
          <p:nvPr/>
        </p:nvGrpSpPr>
        <p:grpSpPr>
          <a:xfrm>
            <a:off x="7087488" y="3217408"/>
            <a:ext cx="294198" cy="336233"/>
            <a:chOff x="3172144" y="-384415"/>
            <a:chExt cx="383970" cy="438947"/>
          </a:xfrm>
        </p:grpSpPr>
        <p:sp>
          <p:nvSpPr>
            <p:cNvPr id="1902" name="Google Shape;1902;p62"/>
            <p:cNvSpPr/>
            <p:nvPr/>
          </p:nvSpPr>
          <p:spPr>
            <a:xfrm>
              <a:off x="3282068" y="351"/>
              <a:ext cx="40363" cy="33516"/>
            </a:xfrm>
            <a:custGeom>
              <a:avLst/>
              <a:gdLst/>
              <a:ahLst/>
              <a:cxnLst/>
              <a:rect l="l" t="t" r="r" b="b"/>
              <a:pathLst>
                <a:path w="4144" h="3442" extrusionOk="0">
                  <a:moveTo>
                    <a:pt x="2822" y="1322"/>
                  </a:moveTo>
                  <a:lnTo>
                    <a:pt x="2822" y="2120"/>
                  </a:lnTo>
                  <a:lnTo>
                    <a:pt x="1322" y="2120"/>
                  </a:lnTo>
                  <a:lnTo>
                    <a:pt x="1322" y="1322"/>
                  </a:lnTo>
                  <a:close/>
                  <a:moveTo>
                    <a:pt x="667" y="0"/>
                  </a:moveTo>
                  <a:cubicBezTo>
                    <a:pt x="298" y="0"/>
                    <a:pt x="0" y="298"/>
                    <a:pt x="0" y="655"/>
                  </a:cubicBezTo>
                  <a:lnTo>
                    <a:pt x="0" y="2774"/>
                  </a:lnTo>
                  <a:cubicBezTo>
                    <a:pt x="0" y="3143"/>
                    <a:pt x="298" y="3441"/>
                    <a:pt x="667" y="3441"/>
                  </a:cubicBezTo>
                  <a:lnTo>
                    <a:pt x="3489" y="3441"/>
                  </a:lnTo>
                  <a:cubicBezTo>
                    <a:pt x="3858" y="3441"/>
                    <a:pt x="4144" y="3143"/>
                    <a:pt x="4144" y="2774"/>
                  </a:cubicBezTo>
                  <a:lnTo>
                    <a:pt x="4144" y="655"/>
                  </a:lnTo>
                  <a:cubicBezTo>
                    <a:pt x="4144" y="298"/>
                    <a:pt x="3858"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3282068" y="-356938"/>
              <a:ext cx="40363" cy="12873"/>
            </a:xfrm>
            <a:custGeom>
              <a:avLst/>
              <a:gdLst/>
              <a:ahLst/>
              <a:cxnLst/>
              <a:rect l="l" t="t" r="r" b="b"/>
              <a:pathLst>
                <a:path w="4144" h="1322" extrusionOk="0">
                  <a:moveTo>
                    <a:pt x="667" y="0"/>
                  </a:moveTo>
                  <a:cubicBezTo>
                    <a:pt x="298" y="0"/>
                    <a:pt x="0" y="298"/>
                    <a:pt x="0" y="655"/>
                  </a:cubicBezTo>
                  <a:cubicBezTo>
                    <a:pt x="0" y="1024"/>
                    <a:pt x="298" y="1322"/>
                    <a:pt x="667" y="1322"/>
                  </a:cubicBezTo>
                  <a:lnTo>
                    <a:pt x="3489" y="1322"/>
                  </a:lnTo>
                  <a:cubicBezTo>
                    <a:pt x="3858" y="1322"/>
                    <a:pt x="4144" y="1024"/>
                    <a:pt x="4144" y="655"/>
                  </a:cubicBezTo>
                  <a:cubicBezTo>
                    <a:pt x="4144" y="298"/>
                    <a:pt x="3858"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3198810" y="-198872"/>
              <a:ext cx="206897" cy="164009"/>
            </a:xfrm>
            <a:custGeom>
              <a:avLst/>
              <a:gdLst/>
              <a:ahLst/>
              <a:cxnLst/>
              <a:rect l="l" t="t" r="r" b="b"/>
              <a:pathLst>
                <a:path w="21242" h="16843" extrusionOk="0">
                  <a:moveTo>
                    <a:pt x="10240" y="1983"/>
                  </a:moveTo>
                  <a:lnTo>
                    <a:pt x="11466" y="7472"/>
                  </a:lnTo>
                  <a:lnTo>
                    <a:pt x="10347" y="6507"/>
                  </a:lnTo>
                  <a:cubicBezTo>
                    <a:pt x="10223" y="6400"/>
                    <a:pt x="10069" y="6346"/>
                    <a:pt x="9916" y="6346"/>
                  </a:cubicBezTo>
                  <a:cubicBezTo>
                    <a:pt x="9747" y="6346"/>
                    <a:pt x="9579" y="6412"/>
                    <a:pt x="9454" y="6543"/>
                  </a:cubicBezTo>
                  <a:lnTo>
                    <a:pt x="7978" y="8007"/>
                  </a:lnTo>
                  <a:lnTo>
                    <a:pt x="6275" y="4590"/>
                  </a:lnTo>
                  <a:cubicBezTo>
                    <a:pt x="6157" y="4362"/>
                    <a:pt x="5920" y="4233"/>
                    <a:pt x="5680" y="4233"/>
                  </a:cubicBezTo>
                  <a:cubicBezTo>
                    <a:pt x="5556" y="4233"/>
                    <a:pt x="5432" y="4267"/>
                    <a:pt x="5323" y="4340"/>
                  </a:cubicBezTo>
                  <a:lnTo>
                    <a:pt x="3751" y="5388"/>
                  </a:lnTo>
                  <a:lnTo>
                    <a:pt x="2882" y="4078"/>
                  </a:lnTo>
                  <a:lnTo>
                    <a:pt x="4418" y="2221"/>
                  </a:lnTo>
                  <a:lnTo>
                    <a:pt x="7466" y="4043"/>
                  </a:lnTo>
                  <a:cubicBezTo>
                    <a:pt x="7574" y="4106"/>
                    <a:pt x="7691" y="4138"/>
                    <a:pt x="7809" y="4138"/>
                  </a:cubicBezTo>
                  <a:cubicBezTo>
                    <a:pt x="7976" y="4138"/>
                    <a:pt x="8142" y="4073"/>
                    <a:pt x="8275" y="3947"/>
                  </a:cubicBezTo>
                  <a:lnTo>
                    <a:pt x="10240" y="1983"/>
                  </a:lnTo>
                  <a:close/>
                  <a:moveTo>
                    <a:pt x="13621" y="11091"/>
                  </a:moveTo>
                  <a:lnTo>
                    <a:pt x="14360" y="11734"/>
                  </a:lnTo>
                  <a:lnTo>
                    <a:pt x="13859" y="12151"/>
                  </a:lnTo>
                  <a:lnTo>
                    <a:pt x="13621" y="11091"/>
                  </a:lnTo>
                  <a:close/>
                  <a:moveTo>
                    <a:pt x="10606" y="1"/>
                  </a:moveTo>
                  <a:cubicBezTo>
                    <a:pt x="10445" y="1"/>
                    <a:pt x="10283" y="59"/>
                    <a:pt x="10157" y="185"/>
                  </a:cubicBezTo>
                  <a:lnTo>
                    <a:pt x="7704" y="2650"/>
                  </a:lnTo>
                  <a:lnTo>
                    <a:pt x="4608" y="792"/>
                  </a:lnTo>
                  <a:cubicBezTo>
                    <a:pt x="4504" y="729"/>
                    <a:pt x="4388" y="698"/>
                    <a:pt x="4273" y="698"/>
                  </a:cubicBezTo>
                  <a:cubicBezTo>
                    <a:pt x="4084" y="698"/>
                    <a:pt x="3896" y="780"/>
                    <a:pt x="3763" y="935"/>
                  </a:cubicBezTo>
                  <a:lnTo>
                    <a:pt x="2108" y="2923"/>
                  </a:lnTo>
                  <a:lnTo>
                    <a:pt x="1298" y="1697"/>
                  </a:lnTo>
                  <a:cubicBezTo>
                    <a:pt x="1171" y="1510"/>
                    <a:pt x="959" y="1407"/>
                    <a:pt x="745" y="1407"/>
                  </a:cubicBezTo>
                  <a:cubicBezTo>
                    <a:pt x="619" y="1407"/>
                    <a:pt x="492" y="1443"/>
                    <a:pt x="382" y="1518"/>
                  </a:cubicBezTo>
                  <a:cubicBezTo>
                    <a:pt x="84" y="1721"/>
                    <a:pt x="1" y="2138"/>
                    <a:pt x="191" y="2435"/>
                  </a:cubicBezTo>
                  <a:lnTo>
                    <a:pt x="1227" y="3983"/>
                  </a:lnTo>
                  <a:lnTo>
                    <a:pt x="239" y="5174"/>
                  </a:lnTo>
                  <a:cubicBezTo>
                    <a:pt x="1" y="5459"/>
                    <a:pt x="36" y="5876"/>
                    <a:pt x="322" y="6102"/>
                  </a:cubicBezTo>
                  <a:cubicBezTo>
                    <a:pt x="449" y="6208"/>
                    <a:pt x="601" y="6260"/>
                    <a:pt x="751" y="6260"/>
                  </a:cubicBezTo>
                  <a:cubicBezTo>
                    <a:pt x="940" y="6260"/>
                    <a:pt x="1125" y="6178"/>
                    <a:pt x="1251" y="6019"/>
                  </a:cubicBezTo>
                  <a:lnTo>
                    <a:pt x="1989" y="5138"/>
                  </a:lnTo>
                  <a:lnTo>
                    <a:pt x="3013" y="6674"/>
                  </a:lnTo>
                  <a:cubicBezTo>
                    <a:pt x="3140" y="6861"/>
                    <a:pt x="3352" y="6963"/>
                    <a:pt x="3566" y="6963"/>
                  </a:cubicBezTo>
                  <a:cubicBezTo>
                    <a:pt x="3692" y="6963"/>
                    <a:pt x="3819" y="6928"/>
                    <a:pt x="3930" y="6852"/>
                  </a:cubicBezTo>
                  <a:lnTo>
                    <a:pt x="5430" y="5852"/>
                  </a:lnTo>
                  <a:lnTo>
                    <a:pt x="7216" y="9424"/>
                  </a:lnTo>
                  <a:cubicBezTo>
                    <a:pt x="7328" y="9656"/>
                    <a:pt x="7565" y="9784"/>
                    <a:pt x="7807" y="9784"/>
                  </a:cubicBezTo>
                  <a:cubicBezTo>
                    <a:pt x="7974" y="9784"/>
                    <a:pt x="8144" y="9723"/>
                    <a:pt x="8275" y="9591"/>
                  </a:cubicBezTo>
                  <a:lnTo>
                    <a:pt x="9954" y="7912"/>
                  </a:lnTo>
                  <a:lnTo>
                    <a:pt x="11943" y="9638"/>
                  </a:lnTo>
                  <a:lnTo>
                    <a:pt x="12800" y="13508"/>
                  </a:lnTo>
                  <a:cubicBezTo>
                    <a:pt x="12872" y="13820"/>
                    <a:pt x="13158" y="14013"/>
                    <a:pt x="13454" y="14013"/>
                  </a:cubicBezTo>
                  <a:cubicBezTo>
                    <a:pt x="13599" y="14013"/>
                    <a:pt x="13746" y="13967"/>
                    <a:pt x="13871" y="13865"/>
                  </a:cubicBezTo>
                  <a:lnTo>
                    <a:pt x="15372" y="12615"/>
                  </a:lnTo>
                  <a:lnTo>
                    <a:pt x="20075" y="16687"/>
                  </a:lnTo>
                  <a:cubicBezTo>
                    <a:pt x="20195" y="16792"/>
                    <a:pt x="20347" y="16843"/>
                    <a:pt x="20498" y="16843"/>
                  </a:cubicBezTo>
                  <a:cubicBezTo>
                    <a:pt x="20707" y="16843"/>
                    <a:pt x="20915" y="16747"/>
                    <a:pt x="21039" y="16568"/>
                  </a:cubicBezTo>
                  <a:cubicBezTo>
                    <a:pt x="21241" y="16294"/>
                    <a:pt x="21194" y="15901"/>
                    <a:pt x="20932" y="15687"/>
                  </a:cubicBezTo>
                  <a:lnTo>
                    <a:pt x="16407" y="11758"/>
                  </a:lnTo>
                  <a:lnTo>
                    <a:pt x="17646" y="10722"/>
                  </a:lnTo>
                  <a:lnTo>
                    <a:pt x="20039" y="13115"/>
                  </a:lnTo>
                  <a:cubicBezTo>
                    <a:pt x="20164" y="13246"/>
                    <a:pt x="20333" y="13312"/>
                    <a:pt x="20503" y="13312"/>
                  </a:cubicBezTo>
                  <a:cubicBezTo>
                    <a:pt x="20673" y="13312"/>
                    <a:pt x="20842" y="13246"/>
                    <a:pt x="20967" y="13115"/>
                  </a:cubicBezTo>
                  <a:cubicBezTo>
                    <a:pt x="21229" y="12865"/>
                    <a:pt x="21229" y="12436"/>
                    <a:pt x="20967" y="12186"/>
                  </a:cubicBezTo>
                  <a:lnTo>
                    <a:pt x="18146" y="9365"/>
                  </a:lnTo>
                  <a:cubicBezTo>
                    <a:pt x="18017" y="9236"/>
                    <a:pt x="17844" y="9170"/>
                    <a:pt x="17670" y="9170"/>
                  </a:cubicBezTo>
                  <a:cubicBezTo>
                    <a:pt x="17522" y="9170"/>
                    <a:pt x="17373" y="9218"/>
                    <a:pt x="17253" y="9317"/>
                  </a:cubicBezTo>
                  <a:lnTo>
                    <a:pt x="15395" y="10877"/>
                  </a:lnTo>
                  <a:lnTo>
                    <a:pt x="13145" y="8924"/>
                  </a:lnTo>
                  <a:lnTo>
                    <a:pt x="11276" y="518"/>
                  </a:lnTo>
                  <a:cubicBezTo>
                    <a:pt x="11199" y="195"/>
                    <a:pt x="10903" y="1"/>
                    <a:pt x="10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3172144" y="-384415"/>
              <a:ext cx="383970" cy="438947"/>
            </a:xfrm>
            <a:custGeom>
              <a:avLst/>
              <a:gdLst/>
              <a:ahLst/>
              <a:cxnLst/>
              <a:rect l="l" t="t" r="r" b="b"/>
              <a:pathLst>
                <a:path w="39422" h="45078" extrusionOk="0">
                  <a:moveTo>
                    <a:pt x="23241" y="1322"/>
                  </a:moveTo>
                  <a:cubicBezTo>
                    <a:pt x="24325" y="1322"/>
                    <a:pt x="25218" y="2120"/>
                    <a:pt x="25372" y="3156"/>
                  </a:cubicBezTo>
                  <a:cubicBezTo>
                    <a:pt x="23539" y="3596"/>
                    <a:pt x="21872" y="4477"/>
                    <a:pt x="20527" y="5656"/>
                  </a:cubicBezTo>
                  <a:cubicBezTo>
                    <a:pt x="20491" y="5644"/>
                    <a:pt x="20455" y="5644"/>
                    <a:pt x="20419" y="5644"/>
                  </a:cubicBezTo>
                  <a:lnTo>
                    <a:pt x="1322" y="5644"/>
                  </a:lnTo>
                  <a:lnTo>
                    <a:pt x="1322" y="3477"/>
                  </a:lnTo>
                  <a:cubicBezTo>
                    <a:pt x="1322" y="2286"/>
                    <a:pt x="2286" y="1322"/>
                    <a:pt x="3489" y="1322"/>
                  </a:cubicBezTo>
                  <a:close/>
                  <a:moveTo>
                    <a:pt x="28182" y="4144"/>
                  </a:moveTo>
                  <a:cubicBezTo>
                    <a:pt x="33647" y="4144"/>
                    <a:pt x="38100" y="8275"/>
                    <a:pt x="38100" y="13359"/>
                  </a:cubicBezTo>
                  <a:cubicBezTo>
                    <a:pt x="38100" y="18443"/>
                    <a:pt x="33647" y="22575"/>
                    <a:pt x="28182" y="22575"/>
                  </a:cubicBezTo>
                  <a:cubicBezTo>
                    <a:pt x="26884" y="22575"/>
                    <a:pt x="25634" y="22348"/>
                    <a:pt x="24444" y="21908"/>
                  </a:cubicBezTo>
                  <a:cubicBezTo>
                    <a:pt x="24367" y="21877"/>
                    <a:pt x="24286" y="21862"/>
                    <a:pt x="24206" y="21862"/>
                  </a:cubicBezTo>
                  <a:cubicBezTo>
                    <a:pt x="24098" y="21862"/>
                    <a:pt x="23991" y="21889"/>
                    <a:pt x="23896" y="21944"/>
                  </a:cubicBezTo>
                  <a:lnTo>
                    <a:pt x="20229" y="23944"/>
                  </a:lnTo>
                  <a:lnTo>
                    <a:pt x="21419" y="20670"/>
                  </a:lnTo>
                  <a:cubicBezTo>
                    <a:pt x="21515" y="20408"/>
                    <a:pt x="21443" y="20134"/>
                    <a:pt x="21241" y="19943"/>
                  </a:cubicBezTo>
                  <a:cubicBezTo>
                    <a:pt x="19312" y="18205"/>
                    <a:pt x="18252" y="15860"/>
                    <a:pt x="18252" y="13359"/>
                  </a:cubicBezTo>
                  <a:cubicBezTo>
                    <a:pt x="18252" y="8275"/>
                    <a:pt x="22705" y="4144"/>
                    <a:pt x="28182" y="4144"/>
                  </a:cubicBezTo>
                  <a:close/>
                  <a:moveTo>
                    <a:pt x="25408" y="38720"/>
                  </a:moveTo>
                  <a:lnTo>
                    <a:pt x="25408" y="41589"/>
                  </a:lnTo>
                  <a:cubicBezTo>
                    <a:pt x="25408" y="42780"/>
                    <a:pt x="24432" y="43744"/>
                    <a:pt x="23241" y="43744"/>
                  </a:cubicBezTo>
                  <a:lnTo>
                    <a:pt x="3489" y="43744"/>
                  </a:lnTo>
                  <a:cubicBezTo>
                    <a:pt x="2286" y="43744"/>
                    <a:pt x="1322" y="42780"/>
                    <a:pt x="1322" y="41589"/>
                  </a:cubicBezTo>
                  <a:lnTo>
                    <a:pt x="1322" y="38720"/>
                  </a:lnTo>
                  <a:close/>
                  <a:moveTo>
                    <a:pt x="3489" y="0"/>
                  </a:moveTo>
                  <a:cubicBezTo>
                    <a:pt x="1560" y="0"/>
                    <a:pt x="0" y="1560"/>
                    <a:pt x="0" y="3477"/>
                  </a:cubicBezTo>
                  <a:lnTo>
                    <a:pt x="0" y="28194"/>
                  </a:lnTo>
                  <a:cubicBezTo>
                    <a:pt x="0" y="28563"/>
                    <a:pt x="298" y="28861"/>
                    <a:pt x="655" y="28861"/>
                  </a:cubicBezTo>
                  <a:cubicBezTo>
                    <a:pt x="1024" y="28861"/>
                    <a:pt x="1322" y="28563"/>
                    <a:pt x="1322" y="28194"/>
                  </a:cubicBezTo>
                  <a:lnTo>
                    <a:pt x="1322" y="6966"/>
                  </a:lnTo>
                  <a:lnTo>
                    <a:pt x="19253" y="6966"/>
                  </a:lnTo>
                  <a:cubicBezTo>
                    <a:pt x="17800" y="8740"/>
                    <a:pt x="16931" y="10954"/>
                    <a:pt x="16931" y="13359"/>
                  </a:cubicBezTo>
                  <a:cubicBezTo>
                    <a:pt x="16931" y="16098"/>
                    <a:pt x="18026" y="18658"/>
                    <a:pt x="20026" y="20622"/>
                  </a:cubicBezTo>
                  <a:lnTo>
                    <a:pt x="18383" y="25135"/>
                  </a:lnTo>
                  <a:cubicBezTo>
                    <a:pt x="18220" y="25587"/>
                    <a:pt x="18593" y="26024"/>
                    <a:pt x="19019" y="26024"/>
                  </a:cubicBezTo>
                  <a:cubicBezTo>
                    <a:pt x="19120" y="26024"/>
                    <a:pt x="19224" y="25999"/>
                    <a:pt x="19324" y="25944"/>
                  </a:cubicBezTo>
                  <a:lnTo>
                    <a:pt x="24265" y="23241"/>
                  </a:lnTo>
                  <a:cubicBezTo>
                    <a:pt x="24634" y="23372"/>
                    <a:pt x="25015" y="23491"/>
                    <a:pt x="25408" y="23575"/>
                  </a:cubicBezTo>
                  <a:lnTo>
                    <a:pt x="25408" y="37398"/>
                  </a:lnTo>
                  <a:lnTo>
                    <a:pt x="1322" y="37398"/>
                  </a:lnTo>
                  <a:lnTo>
                    <a:pt x="1322" y="31445"/>
                  </a:lnTo>
                  <a:cubicBezTo>
                    <a:pt x="1322" y="31076"/>
                    <a:pt x="1024" y="30778"/>
                    <a:pt x="655" y="30778"/>
                  </a:cubicBezTo>
                  <a:cubicBezTo>
                    <a:pt x="298" y="30778"/>
                    <a:pt x="0" y="31076"/>
                    <a:pt x="0" y="31445"/>
                  </a:cubicBezTo>
                  <a:lnTo>
                    <a:pt x="0" y="41589"/>
                  </a:lnTo>
                  <a:cubicBezTo>
                    <a:pt x="0" y="43506"/>
                    <a:pt x="1560" y="45077"/>
                    <a:pt x="3489" y="45077"/>
                  </a:cubicBezTo>
                  <a:lnTo>
                    <a:pt x="23241" y="45077"/>
                  </a:lnTo>
                  <a:cubicBezTo>
                    <a:pt x="25158" y="45077"/>
                    <a:pt x="26730" y="43506"/>
                    <a:pt x="26730" y="41589"/>
                  </a:cubicBezTo>
                  <a:lnTo>
                    <a:pt x="26730" y="23813"/>
                  </a:lnTo>
                  <a:cubicBezTo>
                    <a:pt x="27206" y="23872"/>
                    <a:pt x="27694" y="23908"/>
                    <a:pt x="28182" y="23908"/>
                  </a:cubicBezTo>
                  <a:cubicBezTo>
                    <a:pt x="34385" y="23908"/>
                    <a:pt x="39422" y="19169"/>
                    <a:pt x="39422" y="13359"/>
                  </a:cubicBezTo>
                  <a:cubicBezTo>
                    <a:pt x="39422" y="7549"/>
                    <a:pt x="34385" y="2822"/>
                    <a:pt x="28182" y="2822"/>
                  </a:cubicBezTo>
                  <a:cubicBezTo>
                    <a:pt x="27670" y="2822"/>
                    <a:pt x="27170" y="2858"/>
                    <a:pt x="26682" y="2917"/>
                  </a:cubicBezTo>
                  <a:cubicBezTo>
                    <a:pt x="26408" y="1263"/>
                    <a:pt x="24968" y="0"/>
                    <a:pt x="23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3426430" y="-219563"/>
              <a:ext cx="40363" cy="40352"/>
            </a:xfrm>
            <a:custGeom>
              <a:avLst/>
              <a:gdLst/>
              <a:ahLst/>
              <a:cxnLst/>
              <a:rect l="l" t="t" r="r" b="b"/>
              <a:pathLst>
                <a:path w="4144" h="4144" extrusionOk="0">
                  <a:moveTo>
                    <a:pt x="2072" y="1322"/>
                  </a:moveTo>
                  <a:cubicBezTo>
                    <a:pt x="2489" y="1322"/>
                    <a:pt x="2822" y="1667"/>
                    <a:pt x="2822" y="2072"/>
                  </a:cubicBezTo>
                  <a:cubicBezTo>
                    <a:pt x="2822" y="2489"/>
                    <a:pt x="2489" y="2822"/>
                    <a:pt x="2072" y="2822"/>
                  </a:cubicBezTo>
                  <a:cubicBezTo>
                    <a:pt x="1656" y="2822"/>
                    <a:pt x="1322" y="2489"/>
                    <a:pt x="1322" y="2072"/>
                  </a:cubicBezTo>
                  <a:cubicBezTo>
                    <a:pt x="1322" y="1667"/>
                    <a:pt x="1656" y="1322"/>
                    <a:pt x="2072" y="1322"/>
                  </a:cubicBezTo>
                  <a:close/>
                  <a:moveTo>
                    <a:pt x="2072" y="0"/>
                  </a:moveTo>
                  <a:cubicBezTo>
                    <a:pt x="929" y="0"/>
                    <a:pt x="1" y="929"/>
                    <a:pt x="1" y="2072"/>
                  </a:cubicBezTo>
                  <a:cubicBezTo>
                    <a:pt x="1" y="3215"/>
                    <a:pt x="929" y="4143"/>
                    <a:pt x="2072" y="4143"/>
                  </a:cubicBezTo>
                  <a:cubicBezTo>
                    <a:pt x="3215" y="4143"/>
                    <a:pt x="4144" y="3215"/>
                    <a:pt x="4144" y="2072"/>
                  </a:cubicBezTo>
                  <a:cubicBezTo>
                    <a:pt x="4144" y="929"/>
                    <a:pt x="3215"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3426430" y="-329461"/>
              <a:ext cx="40363" cy="95301"/>
            </a:xfrm>
            <a:custGeom>
              <a:avLst/>
              <a:gdLst/>
              <a:ahLst/>
              <a:cxnLst/>
              <a:rect l="l" t="t" r="r" b="b"/>
              <a:pathLst>
                <a:path w="4144" h="9787" extrusionOk="0">
                  <a:moveTo>
                    <a:pt x="2072" y="1322"/>
                  </a:moveTo>
                  <a:cubicBezTo>
                    <a:pt x="2489" y="1322"/>
                    <a:pt x="2822" y="1655"/>
                    <a:pt x="2822" y="2072"/>
                  </a:cubicBezTo>
                  <a:lnTo>
                    <a:pt x="2822" y="7715"/>
                  </a:lnTo>
                  <a:cubicBezTo>
                    <a:pt x="2822" y="8132"/>
                    <a:pt x="2489" y="8465"/>
                    <a:pt x="2072" y="8465"/>
                  </a:cubicBezTo>
                  <a:cubicBezTo>
                    <a:pt x="1656" y="8465"/>
                    <a:pt x="1322" y="8132"/>
                    <a:pt x="1322" y="7715"/>
                  </a:cubicBezTo>
                  <a:lnTo>
                    <a:pt x="1322" y="2072"/>
                  </a:lnTo>
                  <a:cubicBezTo>
                    <a:pt x="1322" y="1655"/>
                    <a:pt x="1656" y="1322"/>
                    <a:pt x="2072" y="1322"/>
                  </a:cubicBezTo>
                  <a:close/>
                  <a:moveTo>
                    <a:pt x="2072" y="0"/>
                  </a:moveTo>
                  <a:cubicBezTo>
                    <a:pt x="929" y="0"/>
                    <a:pt x="1" y="929"/>
                    <a:pt x="1" y="2072"/>
                  </a:cubicBezTo>
                  <a:lnTo>
                    <a:pt x="1" y="7715"/>
                  </a:lnTo>
                  <a:cubicBezTo>
                    <a:pt x="1" y="8858"/>
                    <a:pt x="929" y="9787"/>
                    <a:pt x="2072" y="9787"/>
                  </a:cubicBezTo>
                  <a:cubicBezTo>
                    <a:pt x="3215" y="9787"/>
                    <a:pt x="4144" y="8858"/>
                    <a:pt x="4144" y="7715"/>
                  </a:cubicBezTo>
                  <a:lnTo>
                    <a:pt x="4144" y="2072"/>
                  </a:lnTo>
                  <a:cubicBezTo>
                    <a:pt x="4144" y="929"/>
                    <a:pt x="3215"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3199618" y="-260720"/>
              <a:ext cx="26688" cy="12873"/>
            </a:xfrm>
            <a:custGeom>
              <a:avLst/>
              <a:gdLst/>
              <a:ahLst/>
              <a:cxnLst/>
              <a:rect l="l" t="t" r="r" b="b"/>
              <a:pathLst>
                <a:path w="2740" h="1322" extrusionOk="0">
                  <a:moveTo>
                    <a:pt x="668" y="0"/>
                  </a:moveTo>
                  <a:cubicBezTo>
                    <a:pt x="299" y="0"/>
                    <a:pt x="1" y="298"/>
                    <a:pt x="1" y="655"/>
                  </a:cubicBezTo>
                  <a:cubicBezTo>
                    <a:pt x="1" y="1024"/>
                    <a:pt x="299" y="1322"/>
                    <a:pt x="668" y="1322"/>
                  </a:cubicBezTo>
                  <a:lnTo>
                    <a:pt x="2073" y="1322"/>
                  </a:lnTo>
                  <a:cubicBezTo>
                    <a:pt x="2442" y="1322"/>
                    <a:pt x="2739" y="1024"/>
                    <a:pt x="2739" y="655"/>
                  </a:cubicBezTo>
                  <a:cubicBezTo>
                    <a:pt x="2739" y="298"/>
                    <a:pt x="2442" y="0"/>
                    <a:pt x="2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3240902" y="-260720"/>
              <a:ext cx="47210" cy="12873"/>
            </a:xfrm>
            <a:custGeom>
              <a:avLst/>
              <a:gdLst/>
              <a:ahLst/>
              <a:cxnLst/>
              <a:rect l="l" t="t" r="r" b="b"/>
              <a:pathLst>
                <a:path w="4847" h="1322" extrusionOk="0">
                  <a:moveTo>
                    <a:pt x="655" y="0"/>
                  </a:moveTo>
                  <a:cubicBezTo>
                    <a:pt x="286" y="0"/>
                    <a:pt x="1" y="298"/>
                    <a:pt x="1" y="655"/>
                  </a:cubicBezTo>
                  <a:cubicBezTo>
                    <a:pt x="1" y="1024"/>
                    <a:pt x="286" y="1322"/>
                    <a:pt x="655" y="1322"/>
                  </a:cubicBezTo>
                  <a:lnTo>
                    <a:pt x="4180" y="1322"/>
                  </a:lnTo>
                  <a:cubicBezTo>
                    <a:pt x="4549" y="1322"/>
                    <a:pt x="4846" y="1024"/>
                    <a:pt x="4846" y="655"/>
                  </a:cubicBezTo>
                  <a:cubicBezTo>
                    <a:pt x="4846" y="298"/>
                    <a:pt x="4549" y="0"/>
                    <a:pt x="4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2"/>
            <p:cNvSpPr/>
            <p:nvPr/>
          </p:nvSpPr>
          <p:spPr>
            <a:xfrm>
              <a:off x="3199618" y="-295149"/>
              <a:ext cx="26688" cy="12873"/>
            </a:xfrm>
            <a:custGeom>
              <a:avLst/>
              <a:gdLst/>
              <a:ahLst/>
              <a:cxnLst/>
              <a:rect l="l" t="t" r="r" b="b"/>
              <a:pathLst>
                <a:path w="2740" h="1322" extrusionOk="0">
                  <a:moveTo>
                    <a:pt x="668" y="0"/>
                  </a:moveTo>
                  <a:cubicBezTo>
                    <a:pt x="299" y="0"/>
                    <a:pt x="1" y="298"/>
                    <a:pt x="1" y="667"/>
                  </a:cubicBezTo>
                  <a:cubicBezTo>
                    <a:pt x="1" y="1036"/>
                    <a:pt x="299" y="1322"/>
                    <a:pt x="668" y="1322"/>
                  </a:cubicBezTo>
                  <a:lnTo>
                    <a:pt x="2073" y="1322"/>
                  </a:lnTo>
                  <a:cubicBezTo>
                    <a:pt x="2442" y="1322"/>
                    <a:pt x="2739" y="1036"/>
                    <a:pt x="2739" y="667"/>
                  </a:cubicBezTo>
                  <a:cubicBezTo>
                    <a:pt x="2739" y="298"/>
                    <a:pt x="2442" y="0"/>
                    <a:pt x="2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3240902" y="-295149"/>
              <a:ext cx="61011" cy="12873"/>
            </a:xfrm>
            <a:custGeom>
              <a:avLst/>
              <a:gdLst/>
              <a:ahLst/>
              <a:cxnLst/>
              <a:rect l="l" t="t" r="r" b="b"/>
              <a:pathLst>
                <a:path w="6264" h="1322" extrusionOk="0">
                  <a:moveTo>
                    <a:pt x="655" y="0"/>
                  </a:moveTo>
                  <a:cubicBezTo>
                    <a:pt x="286" y="0"/>
                    <a:pt x="1" y="298"/>
                    <a:pt x="1" y="667"/>
                  </a:cubicBezTo>
                  <a:cubicBezTo>
                    <a:pt x="1" y="1036"/>
                    <a:pt x="286" y="1322"/>
                    <a:pt x="655" y="1322"/>
                  </a:cubicBezTo>
                  <a:lnTo>
                    <a:pt x="5596" y="1322"/>
                  </a:lnTo>
                  <a:cubicBezTo>
                    <a:pt x="5966" y="1322"/>
                    <a:pt x="6263" y="1036"/>
                    <a:pt x="6263" y="667"/>
                  </a:cubicBezTo>
                  <a:cubicBezTo>
                    <a:pt x="6263" y="298"/>
                    <a:pt x="5966" y="0"/>
                    <a:pt x="5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62"/>
          <p:cNvGrpSpPr/>
          <p:nvPr/>
        </p:nvGrpSpPr>
        <p:grpSpPr>
          <a:xfrm>
            <a:off x="1787947" y="1350596"/>
            <a:ext cx="287182" cy="336210"/>
            <a:chOff x="794999" y="-511563"/>
            <a:chExt cx="407523" cy="481884"/>
          </a:xfrm>
        </p:grpSpPr>
        <p:sp>
          <p:nvSpPr>
            <p:cNvPr id="1913" name="Google Shape;1913;p62"/>
            <p:cNvSpPr/>
            <p:nvPr/>
          </p:nvSpPr>
          <p:spPr>
            <a:xfrm>
              <a:off x="794999" y="-511563"/>
              <a:ext cx="407523" cy="481884"/>
            </a:xfrm>
            <a:custGeom>
              <a:avLst/>
              <a:gdLst/>
              <a:ahLst/>
              <a:cxnLst/>
              <a:rect l="l" t="t" r="r" b="b"/>
              <a:pathLst>
                <a:path w="38113" h="45078" extrusionOk="0">
                  <a:moveTo>
                    <a:pt x="21230" y="1"/>
                  </a:moveTo>
                  <a:cubicBezTo>
                    <a:pt x="11907" y="1"/>
                    <a:pt x="4335" y="7573"/>
                    <a:pt x="4335" y="16896"/>
                  </a:cubicBezTo>
                  <a:cubicBezTo>
                    <a:pt x="4335" y="17062"/>
                    <a:pt x="4335" y="17241"/>
                    <a:pt x="4347" y="17420"/>
                  </a:cubicBezTo>
                  <a:lnTo>
                    <a:pt x="168" y="25766"/>
                  </a:lnTo>
                  <a:cubicBezTo>
                    <a:pt x="1" y="26099"/>
                    <a:pt x="132" y="26492"/>
                    <a:pt x="465" y="26659"/>
                  </a:cubicBezTo>
                  <a:lnTo>
                    <a:pt x="4335" y="28588"/>
                  </a:lnTo>
                  <a:lnTo>
                    <a:pt x="4335" y="35243"/>
                  </a:lnTo>
                  <a:cubicBezTo>
                    <a:pt x="4335" y="35600"/>
                    <a:pt x="4633" y="35898"/>
                    <a:pt x="4990" y="35898"/>
                  </a:cubicBezTo>
                  <a:lnTo>
                    <a:pt x="13788" y="35898"/>
                  </a:lnTo>
                  <a:lnTo>
                    <a:pt x="14920" y="44494"/>
                  </a:lnTo>
                  <a:cubicBezTo>
                    <a:pt x="14967" y="44828"/>
                    <a:pt x="15253" y="45078"/>
                    <a:pt x="15574" y="45078"/>
                  </a:cubicBezTo>
                  <a:cubicBezTo>
                    <a:pt x="15610" y="45078"/>
                    <a:pt x="15634" y="45078"/>
                    <a:pt x="15670" y="45066"/>
                  </a:cubicBezTo>
                  <a:cubicBezTo>
                    <a:pt x="16027" y="45018"/>
                    <a:pt x="16277" y="44685"/>
                    <a:pt x="16229" y="44328"/>
                  </a:cubicBezTo>
                  <a:lnTo>
                    <a:pt x="15027" y="35148"/>
                  </a:lnTo>
                  <a:cubicBezTo>
                    <a:pt x="14979" y="34827"/>
                    <a:pt x="14705" y="34576"/>
                    <a:pt x="14372" y="34576"/>
                  </a:cubicBezTo>
                  <a:lnTo>
                    <a:pt x="5656" y="34576"/>
                  </a:lnTo>
                  <a:lnTo>
                    <a:pt x="5656" y="28183"/>
                  </a:lnTo>
                  <a:cubicBezTo>
                    <a:pt x="5656" y="27933"/>
                    <a:pt x="5514" y="27707"/>
                    <a:pt x="5287" y="27588"/>
                  </a:cubicBezTo>
                  <a:lnTo>
                    <a:pt x="1644" y="25766"/>
                  </a:lnTo>
                  <a:lnTo>
                    <a:pt x="5525" y="18015"/>
                  </a:lnTo>
                  <a:cubicBezTo>
                    <a:pt x="5621" y="17884"/>
                    <a:pt x="5680" y="17729"/>
                    <a:pt x="5668" y="17574"/>
                  </a:cubicBezTo>
                  <a:cubicBezTo>
                    <a:pt x="5656" y="17324"/>
                    <a:pt x="5656" y="17098"/>
                    <a:pt x="5656" y="16896"/>
                  </a:cubicBezTo>
                  <a:cubicBezTo>
                    <a:pt x="5656" y="8311"/>
                    <a:pt x="12634" y="1322"/>
                    <a:pt x="21230" y="1322"/>
                  </a:cubicBezTo>
                  <a:cubicBezTo>
                    <a:pt x="29814" y="1322"/>
                    <a:pt x="36791" y="8311"/>
                    <a:pt x="36791" y="16896"/>
                  </a:cubicBezTo>
                  <a:cubicBezTo>
                    <a:pt x="36791" y="21468"/>
                    <a:pt x="34791" y="25802"/>
                    <a:pt x="31291" y="28766"/>
                  </a:cubicBezTo>
                  <a:cubicBezTo>
                    <a:pt x="31112" y="28921"/>
                    <a:pt x="31029" y="29147"/>
                    <a:pt x="31064" y="29373"/>
                  </a:cubicBezTo>
                  <a:lnTo>
                    <a:pt x="31636" y="33303"/>
                  </a:lnTo>
                  <a:cubicBezTo>
                    <a:pt x="31691" y="33630"/>
                    <a:pt x="31976" y="33868"/>
                    <a:pt x="32299" y="33868"/>
                  </a:cubicBezTo>
                  <a:cubicBezTo>
                    <a:pt x="32327" y="33868"/>
                    <a:pt x="32357" y="33866"/>
                    <a:pt x="32386" y="33862"/>
                  </a:cubicBezTo>
                  <a:cubicBezTo>
                    <a:pt x="32743" y="33814"/>
                    <a:pt x="32993" y="33469"/>
                    <a:pt x="32946" y="33112"/>
                  </a:cubicBezTo>
                  <a:lnTo>
                    <a:pt x="32422" y="29540"/>
                  </a:lnTo>
                  <a:cubicBezTo>
                    <a:pt x="36041" y="26325"/>
                    <a:pt x="38113" y="21742"/>
                    <a:pt x="38113" y="16896"/>
                  </a:cubicBezTo>
                  <a:cubicBezTo>
                    <a:pt x="38113" y="7573"/>
                    <a:pt x="30541" y="1"/>
                    <a:pt x="21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1137084" y="-133992"/>
              <a:ext cx="28271" cy="104313"/>
            </a:xfrm>
            <a:custGeom>
              <a:avLst/>
              <a:gdLst/>
              <a:ahLst/>
              <a:cxnLst/>
              <a:rect l="l" t="t" r="r" b="b"/>
              <a:pathLst>
                <a:path w="2644" h="9758" extrusionOk="0">
                  <a:moveTo>
                    <a:pt x="695" y="1"/>
                  </a:moveTo>
                  <a:cubicBezTo>
                    <a:pt x="666" y="1"/>
                    <a:pt x="637" y="3"/>
                    <a:pt x="607" y="7"/>
                  </a:cubicBezTo>
                  <a:cubicBezTo>
                    <a:pt x="250" y="54"/>
                    <a:pt x="0" y="399"/>
                    <a:pt x="48" y="757"/>
                  </a:cubicBezTo>
                  <a:lnTo>
                    <a:pt x="1274" y="9186"/>
                  </a:lnTo>
                  <a:cubicBezTo>
                    <a:pt x="1322" y="9520"/>
                    <a:pt x="1607" y="9758"/>
                    <a:pt x="1929" y="9758"/>
                  </a:cubicBezTo>
                  <a:cubicBezTo>
                    <a:pt x="1965" y="9758"/>
                    <a:pt x="2000" y="9758"/>
                    <a:pt x="2024" y="9746"/>
                  </a:cubicBezTo>
                  <a:cubicBezTo>
                    <a:pt x="2393" y="9698"/>
                    <a:pt x="2643" y="9353"/>
                    <a:pt x="2584" y="8996"/>
                  </a:cubicBezTo>
                  <a:lnTo>
                    <a:pt x="1357" y="566"/>
                  </a:lnTo>
                  <a:cubicBezTo>
                    <a:pt x="1314" y="238"/>
                    <a:pt x="1019"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909195" y="-443724"/>
              <a:ext cx="225473" cy="225420"/>
            </a:xfrm>
            <a:custGeom>
              <a:avLst/>
              <a:gdLst/>
              <a:ahLst/>
              <a:cxnLst/>
              <a:rect l="l" t="t" r="r" b="b"/>
              <a:pathLst>
                <a:path w="21087" h="21087" extrusionOk="0">
                  <a:moveTo>
                    <a:pt x="10550" y="1334"/>
                  </a:moveTo>
                  <a:cubicBezTo>
                    <a:pt x="11776" y="1334"/>
                    <a:pt x="13110" y="3346"/>
                    <a:pt x="13741" y="6537"/>
                  </a:cubicBezTo>
                  <a:cubicBezTo>
                    <a:pt x="12729" y="6418"/>
                    <a:pt x="11645" y="6359"/>
                    <a:pt x="10550" y="6359"/>
                  </a:cubicBezTo>
                  <a:cubicBezTo>
                    <a:pt x="9443" y="6359"/>
                    <a:pt x="8371" y="6418"/>
                    <a:pt x="7347" y="6537"/>
                  </a:cubicBezTo>
                  <a:cubicBezTo>
                    <a:pt x="7978" y="3346"/>
                    <a:pt x="9312" y="1334"/>
                    <a:pt x="10550" y="1334"/>
                  </a:cubicBezTo>
                  <a:close/>
                  <a:moveTo>
                    <a:pt x="7788" y="1751"/>
                  </a:moveTo>
                  <a:lnTo>
                    <a:pt x="7788" y="1751"/>
                  </a:lnTo>
                  <a:cubicBezTo>
                    <a:pt x="7478" y="2192"/>
                    <a:pt x="7192" y="2704"/>
                    <a:pt x="6942" y="3299"/>
                  </a:cubicBezTo>
                  <a:cubicBezTo>
                    <a:pt x="6514" y="4299"/>
                    <a:pt x="6180" y="5478"/>
                    <a:pt x="5966" y="6752"/>
                  </a:cubicBezTo>
                  <a:cubicBezTo>
                    <a:pt x="5002" y="6918"/>
                    <a:pt x="4120" y="7145"/>
                    <a:pt x="3335" y="7430"/>
                  </a:cubicBezTo>
                  <a:cubicBezTo>
                    <a:pt x="2632" y="7680"/>
                    <a:pt x="2073" y="7954"/>
                    <a:pt x="1620" y="8228"/>
                  </a:cubicBezTo>
                  <a:cubicBezTo>
                    <a:pt x="2418" y="5156"/>
                    <a:pt x="4775" y="2704"/>
                    <a:pt x="7788" y="1751"/>
                  </a:cubicBezTo>
                  <a:close/>
                  <a:moveTo>
                    <a:pt x="13300" y="1751"/>
                  </a:moveTo>
                  <a:lnTo>
                    <a:pt x="13300" y="1751"/>
                  </a:lnTo>
                  <a:cubicBezTo>
                    <a:pt x="16312" y="2704"/>
                    <a:pt x="18670" y="5156"/>
                    <a:pt x="19468" y="8228"/>
                  </a:cubicBezTo>
                  <a:cubicBezTo>
                    <a:pt x="19015" y="7954"/>
                    <a:pt x="18456" y="7680"/>
                    <a:pt x="17753" y="7430"/>
                  </a:cubicBezTo>
                  <a:cubicBezTo>
                    <a:pt x="16967" y="7145"/>
                    <a:pt x="16086" y="6918"/>
                    <a:pt x="15122" y="6752"/>
                  </a:cubicBezTo>
                  <a:cubicBezTo>
                    <a:pt x="14908" y="5478"/>
                    <a:pt x="14574" y="4299"/>
                    <a:pt x="14146" y="3299"/>
                  </a:cubicBezTo>
                  <a:cubicBezTo>
                    <a:pt x="13895" y="2704"/>
                    <a:pt x="13610" y="2192"/>
                    <a:pt x="13300" y="1751"/>
                  </a:cubicBezTo>
                  <a:close/>
                  <a:moveTo>
                    <a:pt x="5775" y="8121"/>
                  </a:moveTo>
                  <a:lnTo>
                    <a:pt x="5775" y="8121"/>
                  </a:lnTo>
                  <a:cubicBezTo>
                    <a:pt x="5692" y="8907"/>
                    <a:pt x="5644" y="9716"/>
                    <a:pt x="5644" y="10550"/>
                  </a:cubicBezTo>
                  <a:cubicBezTo>
                    <a:pt x="5644" y="11371"/>
                    <a:pt x="5692" y="12181"/>
                    <a:pt x="5775" y="12967"/>
                  </a:cubicBezTo>
                  <a:cubicBezTo>
                    <a:pt x="2942" y="12395"/>
                    <a:pt x="1322" y="11359"/>
                    <a:pt x="1322" y="10550"/>
                  </a:cubicBezTo>
                  <a:cubicBezTo>
                    <a:pt x="1322" y="9728"/>
                    <a:pt x="2942" y="8704"/>
                    <a:pt x="5775" y="8121"/>
                  </a:cubicBezTo>
                  <a:close/>
                  <a:moveTo>
                    <a:pt x="15312" y="8121"/>
                  </a:moveTo>
                  <a:lnTo>
                    <a:pt x="15312" y="8121"/>
                  </a:lnTo>
                  <a:cubicBezTo>
                    <a:pt x="18146" y="8704"/>
                    <a:pt x="19765" y="9728"/>
                    <a:pt x="19765" y="10550"/>
                  </a:cubicBezTo>
                  <a:cubicBezTo>
                    <a:pt x="19765" y="11359"/>
                    <a:pt x="18146" y="12395"/>
                    <a:pt x="15312" y="12967"/>
                  </a:cubicBezTo>
                  <a:cubicBezTo>
                    <a:pt x="15396" y="12181"/>
                    <a:pt x="15443" y="11371"/>
                    <a:pt x="15443" y="10550"/>
                  </a:cubicBezTo>
                  <a:cubicBezTo>
                    <a:pt x="15443" y="9716"/>
                    <a:pt x="15396" y="8907"/>
                    <a:pt x="15312" y="8121"/>
                  </a:cubicBezTo>
                  <a:close/>
                  <a:moveTo>
                    <a:pt x="10550" y="7680"/>
                  </a:moveTo>
                  <a:cubicBezTo>
                    <a:pt x="11788" y="7680"/>
                    <a:pt x="12931" y="7764"/>
                    <a:pt x="13955" y="7895"/>
                  </a:cubicBezTo>
                  <a:cubicBezTo>
                    <a:pt x="14062" y="8728"/>
                    <a:pt x="14122" y="9609"/>
                    <a:pt x="14122" y="10550"/>
                  </a:cubicBezTo>
                  <a:cubicBezTo>
                    <a:pt x="14122" y="11478"/>
                    <a:pt x="14062" y="12371"/>
                    <a:pt x="13955" y="13193"/>
                  </a:cubicBezTo>
                  <a:cubicBezTo>
                    <a:pt x="12931" y="13336"/>
                    <a:pt x="11788" y="13407"/>
                    <a:pt x="10550" y="13407"/>
                  </a:cubicBezTo>
                  <a:cubicBezTo>
                    <a:pt x="9300" y="13407"/>
                    <a:pt x="8157" y="13336"/>
                    <a:pt x="7133" y="13193"/>
                  </a:cubicBezTo>
                  <a:cubicBezTo>
                    <a:pt x="7026" y="12371"/>
                    <a:pt x="6966" y="11478"/>
                    <a:pt x="6966" y="10550"/>
                  </a:cubicBezTo>
                  <a:cubicBezTo>
                    <a:pt x="6966" y="9609"/>
                    <a:pt x="7026" y="8728"/>
                    <a:pt x="7133" y="7895"/>
                  </a:cubicBezTo>
                  <a:cubicBezTo>
                    <a:pt x="8157" y="7764"/>
                    <a:pt x="9300" y="7680"/>
                    <a:pt x="10550" y="7680"/>
                  </a:cubicBezTo>
                  <a:close/>
                  <a:moveTo>
                    <a:pt x="1620" y="12871"/>
                  </a:moveTo>
                  <a:lnTo>
                    <a:pt x="1620" y="12871"/>
                  </a:lnTo>
                  <a:cubicBezTo>
                    <a:pt x="2073" y="13145"/>
                    <a:pt x="2632" y="13407"/>
                    <a:pt x="3335" y="13669"/>
                  </a:cubicBezTo>
                  <a:cubicBezTo>
                    <a:pt x="4120" y="13943"/>
                    <a:pt x="5002" y="14169"/>
                    <a:pt x="5966" y="14348"/>
                  </a:cubicBezTo>
                  <a:cubicBezTo>
                    <a:pt x="6180" y="15622"/>
                    <a:pt x="6514" y="16789"/>
                    <a:pt x="6942" y="17789"/>
                  </a:cubicBezTo>
                  <a:cubicBezTo>
                    <a:pt x="7192" y="18384"/>
                    <a:pt x="7478" y="18908"/>
                    <a:pt x="7788" y="19337"/>
                  </a:cubicBezTo>
                  <a:cubicBezTo>
                    <a:pt x="4775" y="18396"/>
                    <a:pt x="2418" y="15943"/>
                    <a:pt x="1620" y="12871"/>
                  </a:cubicBezTo>
                  <a:close/>
                  <a:moveTo>
                    <a:pt x="19468" y="12871"/>
                  </a:moveTo>
                  <a:cubicBezTo>
                    <a:pt x="18670" y="15943"/>
                    <a:pt x="16312" y="18396"/>
                    <a:pt x="13300" y="19337"/>
                  </a:cubicBezTo>
                  <a:cubicBezTo>
                    <a:pt x="13610" y="18908"/>
                    <a:pt x="13895" y="18384"/>
                    <a:pt x="14146" y="17789"/>
                  </a:cubicBezTo>
                  <a:cubicBezTo>
                    <a:pt x="14574" y="16789"/>
                    <a:pt x="14908" y="15622"/>
                    <a:pt x="15122" y="14348"/>
                  </a:cubicBezTo>
                  <a:cubicBezTo>
                    <a:pt x="16086" y="14169"/>
                    <a:pt x="16967" y="13943"/>
                    <a:pt x="17753" y="13669"/>
                  </a:cubicBezTo>
                  <a:cubicBezTo>
                    <a:pt x="18456" y="13407"/>
                    <a:pt x="19015" y="13145"/>
                    <a:pt x="19468" y="12871"/>
                  </a:cubicBezTo>
                  <a:close/>
                  <a:moveTo>
                    <a:pt x="7347" y="14550"/>
                  </a:moveTo>
                  <a:lnTo>
                    <a:pt x="7347" y="14550"/>
                  </a:lnTo>
                  <a:cubicBezTo>
                    <a:pt x="8371" y="14669"/>
                    <a:pt x="9443" y="14741"/>
                    <a:pt x="10550" y="14741"/>
                  </a:cubicBezTo>
                  <a:cubicBezTo>
                    <a:pt x="11645" y="14741"/>
                    <a:pt x="12729" y="14669"/>
                    <a:pt x="13741" y="14550"/>
                  </a:cubicBezTo>
                  <a:lnTo>
                    <a:pt x="13741" y="14550"/>
                  </a:lnTo>
                  <a:cubicBezTo>
                    <a:pt x="13110" y="17753"/>
                    <a:pt x="11776" y="19765"/>
                    <a:pt x="10550" y="19765"/>
                  </a:cubicBezTo>
                  <a:cubicBezTo>
                    <a:pt x="9312" y="19765"/>
                    <a:pt x="7978" y="17753"/>
                    <a:pt x="7347" y="14550"/>
                  </a:cubicBezTo>
                  <a:close/>
                  <a:moveTo>
                    <a:pt x="10550" y="1"/>
                  </a:moveTo>
                  <a:cubicBezTo>
                    <a:pt x="4728" y="1"/>
                    <a:pt x="1" y="4740"/>
                    <a:pt x="1" y="10550"/>
                  </a:cubicBezTo>
                  <a:cubicBezTo>
                    <a:pt x="1" y="16360"/>
                    <a:pt x="4728" y="21087"/>
                    <a:pt x="10550" y="21087"/>
                  </a:cubicBezTo>
                  <a:cubicBezTo>
                    <a:pt x="16360" y="21087"/>
                    <a:pt x="21087" y="16360"/>
                    <a:pt x="21087" y="10550"/>
                  </a:cubicBezTo>
                  <a:cubicBezTo>
                    <a:pt x="21087" y="4740"/>
                    <a:pt x="16360" y="1"/>
                    <a:pt x="105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3"/>
        <p:cNvGrpSpPr/>
        <p:nvPr/>
      </p:nvGrpSpPr>
      <p:grpSpPr>
        <a:xfrm>
          <a:off x="0" y="0"/>
          <a:ext cx="0" cy="0"/>
          <a:chOff x="0" y="0"/>
          <a:chExt cx="0" cy="0"/>
        </a:xfrm>
      </p:grpSpPr>
      <p:sp>
        <p:nvSpPr>
          <p:cNvPr id="2154" name="Google Shape;2154;p66"/>
          <p:cNvSpPr/>
          <p:nvPr/>
        </p:nvSpPr>
        <p:spPr>
          <a:xfrm rot="10800000">
            <a:off x="6476900" y="1416600"/>
            <a:ext cx="1569600" cy="1357200"/>
          </a:xfrm>
          <a:prstGeom prst="hexagon">
            <a:avLst>
              <a:gd name="adj" fmla="val 26563"/>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rot="10800000">
            <a:off x="3787190" y="1416600"/>
            <a:ext cx="1569600" cy="1357200"/>
          </a:xfrm>
          <a:prstGeom prst="hexagon">
            <a:avLst>
              <a:gd name="adj" fmla="val 26563"/>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txBox="1">
            <a:spLocks noGrp="1"/>
          </p:cNvSpPr>
          <p:nvPr>
            <p:ph type="subTitle" idx="3"/>
          </p:nvPr>
        </p:nvSpPr>
        <p:spPr>
          <a:xfrm flipH="1">
            <a:off x="3474290" y="3353825"/>
            <a:ext cx="2195400" cy="932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It’s terribly hot, even hotter than Mercury, and is the second planet from the Sun</a:t>
            </a:r>
            <a:endParaRPr/>
          </a:p>
        </p:txBody>
      </p:sp>
      <p:sp>
        <p:nvSpPr>
          <p:cNvPr id="2157" name="Google Shape;2157;p66"/>
          <p:cNvSpPr txBox="1">
            <a:spLocks noGrp="1"/>
          </p:cNvSpPr>
          <p:nvPr>
            <p:ph type="subTitle" idx="5"/>
          </p:nvPr>
        </p:nvSpPr>
        <p:spPr>
          <a:xfrm flipH="1">
            <a:off x="6163975" y="3353825"/>
            <a:ext cx="2195400" cy="932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Jupiter is the fourth-brightest object in the sky and is a gas giant</a:t>
            </a:r>
            <a:endParaRPr/>
          </a:p>
        </p:txBody>
      </p:sp>
      <p:sp>
        <p:nvSpPr>
          <p:cNvPr id="2158" name="Google Shape;2158;p66"/>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AWARDS</a:t>
            </a:r>
            <a:endParaRPr/>
          </a:p>
        </p:txBody>
      </p:sp>
      <p:sp>
        <p:nvSpPr>
          <p:cNvPr id="2159" name="Google Shape;2159;p66"/>
          <p:cNvSpPr txBox="1">
            <a:spLocks noGrp="1"/>
          </p:cNvSpPr>
          <p:nvPr>
            <p:ph type="ctrTitle"/>
          </p:nvPr>
        </p:nvSpPr>
        <p:spPr>
          <a:xfrm flipH="1">
            <a:off x="784563" y="2963100"/>
            <a:ext cx="2195400" cy="3195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MERCURY</a:t>
            </a:r>
            <a:endParaRPr/>
          </a:p>
        </p:txBody>
      </p:sp>
      <p:sp>
        <p:nvSpPr>
          <p:cNvPr id="2160" name="Google Shape;2160;p66"/>
          <p:cNvSpPr txBox="1">
            <a:spLocks noGrp="1"/>
          </p:cNvSpPr>
          <p:nvPr>
            <p:ph type="subTitle" idx="1"/>
          </p:nvPr>
        </p:nvSpPr>
        <p:spPr>
          <a:xfrm flipH="1">
            <a:off x="784563" y="3353825"/>
            <a:ext cx="2195400" cy="932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Mercury is the closest planet to the Sun and the smallest one in the Solar System</a:t>
            </a:r>
            <a:endParaRPr/>
          </a:p>
        </p:txBody>
      </p:sp>
      <p:sp>
        <p:nvSpPr>
          <p:cNvPr id="2161" name="Google Shape;2161;p66"/>
          <p:cNvSpPr txBox="1">
            <a:spLocks noGrp="1"/>
          </p:cNvSpPr>
          <p:nvPr>
            <p:ph type="ctrTitle" idx="2"/>
          </p:nvPr>
        </p:nvSpPr>
        <p:spPr>
          <a:xfrm flipH="1">
            <a:off x="3474290" y="2963100"/>
            <a:ext cx="2195400" cy="3195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VENUS</a:t>
            </a:r>
            <a:endParaRPr/>
          </a:p>
        </p:txBody>
      </p:sp>
      <p:sp>
        <p:nvSpPr>
          <p:cNvPr id="2162" name="Google Shape;2162;p66"/>
          <p:cNvSpPr txBox="1">
            <a:spLocks noGrp="1"/>
          </p:cNvSpPr>
          <p:nvPr>
            <p:ph type="ctrTitle" idx="4"/>
          </p:nvPr>
        </p:nvSpPr>
        <p:spPr>
          <a:xfrm flipH="1">
            <a:off x="6164000" y="2963100"/>
            <a:ext cx="2195400" cy="3195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JUPITER</a:t>
            </a:r>
            <a:endParaRPr/>
          </a:p>
        </p:txBody>
      </p:sp>
      <p:sp>
        <p:nvSpPr>
          <p:cNvPr id="2163" name="Google Shape;2163;p66"/>
          <p:cNvSpPr/>
          <p:nvPr/>
        </p:nvSpPr>
        <p:spPr>
          <a:xfrm rot="10800000">
            <a:off x="1097463" y="1416600"/>
            <a:ext cx="1569600" cy="1357200"/>
          </a:xfrm>
          <a:prstGeom prst="hexagon">
            <a:avLst>
              <a:gd name="adj" fmla="val 26563"/>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4" name="Google Shape;2164;p66"/>
          <p:cNvGrpSpPr/>
          <p:nvPr/>
        </p:nvGrpSpPr>
        <p:grpSpPr>
          <a:xfrm>
            <a:off x="1519983" y="1679272"/>
            <a:ext cx="724434" cy="831857"/>
            <a:chOff x="2212084" y="1960358"/>
            <a:chExt cx="324698" cy="372863"/>
          </a:xfrm>
        </p:grpSpPr>
        <p:sp>
          <p:nvSpPr>
            <p:cNvPr id="2165" name="Google Shape;2165;p66"/>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66"/>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66"/>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8" name="Google Shape;2168;p66"/>
          <p:cNvGrpSpPr/>
          <p:nvPr/>
        </p:nvGrpSpPr>
        <p:grpSpPr>
          <a:xfrm>
            <a:off x="4255190" y="1714725"/>
            <a:ext cx="633599" cy="760950"/>
            <a:chOff x="1493849" y="2775533"/>
            <a:chExt cx="283985" cy="341080"/>
          </a:xfrm>
        </p:grpSpPr>
        <p:sp>
          <p:nvSpPr>
            <p:cNvPr id="2169" name="Google Shape;2169;p66"/>
            <p:cNvSpPr/>
            <p:nvPr/>
          </p:nvSpPr>
          <p:spPr>
            <a:xfrm>
              <a:off x="1493849" y="2775533"/>
              <a:ext cx="283985" cy="341080"/>
            </a:xfrm>
            <a:custGeom>
              <a:avLst/>
              <a:gdLst/>
              <a:ahLst/>
              <a:cxnLst/>
              <a:rect l="l" t="t" r="r" b="b"/>
              <a:pathLst>
                <a:path w="8943" h="10741" extrusionOk="0">
                  <a:moveTo>
                    <a:pt x="8430" y="1013"/>
                  </a:moveTo>
                  <a:cubicBezTo>
                    <a:pt x="8466" y="1013"/>
                    <a:pt x="8514" y="1025"/>
                    <a:pt x="8549" y="1061"/>
                  </a:cubicBezTo>
                  <a:cubicBezTo>
                    <a:pt x="8573" y="1084"/>
                    <a:pt x="8585" y="1132"/>
                    <a:pt x="8585" y="1180"/>
                  </a:cubicBezTo>
                  <a:lnTo>
                    <a:pt x="8585" y="1846"/>
                  </a:lnTo>
                  <a:cubicBezTo>
                    <a:pt x="8585" y="2454"/>
                    <a:pt x="8454" y="2906"/>
                    <a:pt x="8192" y="3204"/>
                  </a:cubicBezTo>
                  <a:cubicBezTo>
                    <a:pt x="7954" y="3466"/>
                    <a:pt x="7633" y="3585"/>
                    <a:pt x="7323" y="3716"/>
                  </a:cubicBezTo>
                  <a:cubicBezTo>
                    <a:pt x="7180" y="3775"/>
                    <a:pt x="7025" y="3835"/>
                    <a:pt x="6894" y="3918"/>
                  </a:cubicBezTo>
                  <a:cubicBezTo>
                    <a:pt x="7037" y="3466"/>
                    <a:pt x="7121" y="2989"/>
                    <a:pt x="7121" y="2501"/>
                  </a:cubicBezTo>
                  <a:lnTo>
                    <a:pt x="7121" y="1811"/>
                  </a:lnTo>
                  <a:cubicBezTo>
                    <a:pt x="7335" y="1811"/>
                    <a:pt x="7549" y="1715"/>
                    <a:pt x="7680" y="1513"/>
                  </a:cubicBezTo>
                  <a:lnTo>
                    <a:pt x="7799" y="1334"/>
                  </a:lnTo>
                  <a:cubicBezTo>
                    <a:pt x="7954" y="1132"/>
                    <a:pt x="8168" y="1013"/>
                    <a:pt x="8430" y="1013"/>
                  </a:cubicBezTo>
                  <a:close/>
                  <a:moveTo>
                    <a:pt x="453" y="1025"/>
                  </a:moveTo>
                  <a:cubicBezTo>
                    <a:pt x="703" y="1025"/>
                    <a:pt x="929" y="1144"/>
                    <a:pt x="1072" y="1358"/>
                  </a:cubicBezTo>
                  <a:lnTo>
                    <a:pt x="1191" y="1537"/>
                  </a:lnTo>
                  <a:cubicBezTo>
                    <a:pt x="1322" y="1703"/>
                    <a:pt x="1537" y="1834"/>
                    <a:pt x="1763" y="1834"/>
                  </a:cubicBezTo>
                  <a:lnTo>
                    <a:pt x="1763" y="2513"/>
                  </a:lnTo>
                  <a:cubicBezTo>
                    <a:pt x="1763" y="2989"/>
                    <a:pt x="1834" y="3466"/>
                    <a:pt x="1977" y="3930"/>
                  </a:cubicBezTo>
                  <a:cubicBezTo>
                    <a:pt x="1846" y="3835"/>
                    <a:pt x="1703" y="3775"/>
                    <a:pt x="1548" y="3716"/>
                  </a:cubicBezTo>
                  <a:cubicBezTo>
                    <a:pt x="1239" y="3597"/>
                    <a:pt x="929" y="3466"/>
                    <a:pt x="691" y="3204"/>
                  </a:cubicBezTo>
                  <a:cubicBezTo>
                    <a:pt x="417" y="2906"/>
                    <a:pt x="286" y="2454"/>
                    <a:pt x="286" y="1846"/>
                  </a:cubicBezTo>
                  <a:lnTo>
                    <a:pt x="286" y="1191"/>
                  </a:lnTo>
                  <a:cubicBezTo>
                    <a:pt x="286" y="1144"/>
                    <a:pt x="298" y="1096"/>
                    <a:pt x="334" y="1072"/>
                  </a:cubicBezTo>
                  <a:cubicBezTo>
                    <a:pt x="358" y="1037"/>
                    <a:pt x="405" y="1025"/>
                    <a:pt x="453" y="1025"/>
                  </a:cubicBezTo>
                  <a:close/>
                  <a:moveTo>
                    <a:pt x="7097" y="299"/>
                  </a:moveTo>
                  <a:lnTo>
                    <a:pt x="7097" y="668"/>
                  </a:lnTo>
                  <a:lnTo>
                    <a:pt x="5739" y="668"/>
                  </a:lnTo>
                  <a:cubicBezTo>
                    <a:pt x="5656" y="668"/>
                    <a:pt x="5585" y="739"/>
                    <a:pt x="5585" y="834"/>
                  </a:cubicBezTo>
                  <a:cubicBezTo>
                    <a:pt x="5585" y="918"/>
                    <a:pt x="5656" y="1001"/>
                    <a:pt x="5739" y="1001"/>
                  </a:cubicBezTo>
                  <a:lnTo>
                    <a:pt x="6775" y="1001"/>
                  </a:lnTo>
                  <a:lnTo>
                    <a:pt x="6775" y="2513"/>
                  </a:lnTo>
                  <a:cubicBezTo>
                    <a:pt x="6787" y="3882"/>
                    <a:pt x="6132" y="5192"/>
                    <a:pt x="5013" y="6014"/>
                  </a:cubicBezTo>
                  <a:lnTo>
                    <a:pt x="4894" y="6097"/>
                  </a:lnTo>
                  <a:cubicBezTo>
                    <a:pt x="4870" y="6097"/>
                    <a:pt x="4835" y="6085"/>
                    <a:pt x="4811" y="6085"/>
                  </a:cubicBezTo>
                  <a:lnTo>
                    <a:pt x="4037" y="6085"/>
                  </a:lnTo>
                  <a:cubicBezTo>
                    <a:pt x="4001" y="6085"/>
                    <a:pt x="3977" y="6085"/>
                    <a:pt x="3942" y="6097"/>
                  </a:cubicBezTo>
                  <a:lnTo>
                    <a:pt x="3823" y="6014"/>
                  </a:lnTo>
                  <a:cubicBezTo>
                    <a:pt x="2727" y="5192"/>
                    <a:pt x="2060" y="3882"/>
                    <a:pt x="2060" y="2513"/>
                  </a:cubicBezTo>
                  <a:lnTo>
                    <a:pt x="2060" y="1001"/>
                  </a:lnTo>
                  <a:lnTo>
                    <a:pt x="5013" y="1001"/>
                  </a:lnTo>
                  <a:cubicBezTo>
                    <a:pt x="5108" y="1001"/>
                    <a:pt x="5180" y="918"/>
                    <a:pt x="5180" y="834"/>
                  </a:cubicBezTo>
                  <a:cubicBezTo>
                    <a:pt x="5180" y="739"/>
                    <a:pt x="5108" y="668"/>
                    <a:pt x="5013" y="668"/>
                  </a:cubicBezTo>
                  <a:lnTo>
                    <a:pt x="1727" y="668"/>
                  </a:lnTo>
                  <a:lnTo>
                    <a:pt x="1727" y="299"/>
                  </a:lnTo>
                  <a:close/>
                  <a:moveTo>
                    <a:pt x="4823" y="6395"/>
                  </a:moveTo>
                  <a:cubicBezTo>
                    <a:pt x="4882" y="6395"/>
                    <a:pt x="4930" y="6442"/>
                    <a:pt x="4930" y="6502"/>
                  </a:cubicBezTo>
                  <a:lnTo>
                    <a:pt x="4930" y="6621"/>
                  </a:lnTo>
                  <a:cubicBezTo>
                    <a:pt x="4930" y="6680"/>
                    <a:pt x="4882" y="6728"/>
                    <a:pt x="4823" y="6728"/>
                  </a:cubicBezTo>
                  <a:lnTo>
                    <a:pt x="4049" y="6728"/>
                  </a:lnTo>
                  <a:cubicBezTo>
                    <a:pt x="3989" y="6728"/>
                    <a:pt x="3942" y="6680"/>
                    <a:pt x="3942" y="6621"/>
                  </a:cubicBezTo>
                  <a:lnTo>
                    <a:pt x="3942" y="6502"/>
                  </a:lnTo>
                  <a:cubicBezTo>
                    <a:pt x="3942" y="6442"/>
                    <a:pt x="3989" y="6395"/>
                    <a:pt x="4049" y="6395"/>
                  </a:cubicBezTo>
                  <a:close/>
                  <a:moveTo>
                    <a:pt x="4620" y="7037"/>
                  </a:moveTo>
                  <a:lnTo>
                    <a:pt x="4620" y="8573"/>
                  </a:lnTo>
                  <a:lnTo>
                    <a:pt x="4239" y="8573"/>
                  </a:lnTo>
                  <a:lnTo>
                    <a:pt x="4239" y="7037"/>
                  </a:lnTo>
                  <a:close/>
                  <a:moveTo>
                    <a:pt x="5418" y="8883"/>
                  </a:moveTo>
                  <a:cubicBezTo>
                    <a:pt x="5525" y="8883"/>
                    <a:pt x="5608" y="8978"/>
                    <a:pt x="5608" y="9073"/>
                  </a:cubicBezTo>
                  <a:lnTo>
                    <a:pt x="5608" y="9252"/>
                  </a:lnTo>
                  <a:lnTo>
                    <a:pt x="4215" y="9252"/>
                  </a:lnTo>
                  <a:cubicBezTo>
                    <a:pt x="4120" y="9252"/>
                    <a:pt x="4049" y="9335"/>
                    <a:pt x="4049" y="9419"/>
                  </a:cubicBezTo>
                  <a:cubicBezTo>
                    <a:pt x="4049" y="9514"/>
                    <a:pt x="4120" y="9585"/>
                    <a:pt x="4215" y="9585"/>
                  </a:cubicBezTo>
                  <a:lnTo>
                    <a:pt x="6370" y="9585"/>
                  </a:lnTo>
                  <a:cubicBezTo>
                    <a:pt x="6382" y="9585"/>
                    <a:pt x="6406" y="9597"/>
                    <a:pt x="6418" y="9609"/>
                  </a:cubicBezTo>
                  <a:lnTo>
                    <a:pt x="6561" y="10371"/>
                  </a:lnTo>
                  <a:cubicBezTo>
                    <a:pt x="6561" y="10383"/>
                    <a:pt x="6561" y="10407"/>
                    <a:pt x="6549" y="10407"/>
                  </a:cubicBezTo>
                  <a:cubicBezTo>
                    <a:pt x="6549" y="10407"/>
                    <a:pt x="6537" y="10419"/>
                    <a:pt x="6525" y="10419"/>
                  </a:cubicBezTo>
                  <a:lnTo>
                    <a:pt x="2370" y="10419"/>
                  </a:lnTo>
                  <a:cubicBezTo>
                    <a:pt x="2358" y="10419"/>
                    <a:pt x="2334" y="10407"/>
                    <a:pt x="2334" y="10407"/>
                  </a:cubicBezTo>
                  <a:cubicBezTo>
                    <a:pt x="2334" y="10407"/>
                    <a:pt x="2322" y="10383"/>
                    <a:pt x="2322" y="10371"/>
                  </a:cubicBezTo>
                  <a:lnTo>
                    <a:pt x="2477" y="9609"/>
                  </a:lnTo>
                  <a:cubicBezTo>
                    <a:pt x="2477" y="9597"/>
                    <a:pt x="2489" y="9585"/>
                    <a:pt x="2513" y="9585"/>
                  </a:cubicBezTo>
                  <a:lnTo>
                    <a:pt x="3489" y="9585"/>
                  </a:lnTo>
                  <a:cubicBezTo>
                    <a:pt x="3573" y="9585"/>
                    <a:pt x="3644" y="9514"/>
                    <a:pt x="3644" y="9419"/>
                  </a:cubicBezTo>
                  <a:cubicBezTo>
                    <a:pt x="3644" y="9335"/>
                    <a:pt x="3573" y="9252"/>
                    <a:pt x="3489" y="9252"/>
                  </a:cubicBezTo>
                  <a:lnTo>
                    <a:pt x="3263" y="9252"/>
                  </a:lnTo>
                  <a:lnTo>
                    <a:pt x="3263" y="9073"/>
                  </a:lnTo>
                  <a:cubicBezTo>
                    <a:pt x="3263" y="8978"/>
                    <a:pt x="3346" y="8883"/>
                    <a:pt x="3453" y="8883"/>
                  </a:cubicBezTo>
                  <a:close/>
                  <a:moveTo>
                    <a:pt x="1739" y="1"/>
                  </a:moveTo>
                  <a:cubicBezTo>
                    <a:pt x="1572" y="1"/>
                    <a:pt x="1441" y="132"/>
                    <a:pt x="1441" y="299"/>
                  </a:cubicBezTo>
                  <a:lnTo>
                    <a:pt x="1441" y="703"/>
                  </a:lnTo>
                  <a:cubicBezTo>
                    <a:pt x="1441" y="858"/>
                    <a:pt x="1572" y="1001"/>
                    <a:pt x="1739" y="1001"/>
                  </a:cubicBezTo>
                  <a:lnTo>
                    <a:pt x="1775" y="1001"/>
                  </a:lnTo>
                  <a:lnTo>
                    <a:pt x="1775" y="1513"/>
                  </a:lnTo>
                  <a:cubicBezTo>
                    <a:pt x="1656" y="1513"/>
                    <a:pt x="1537" y="1453"/>
                    <a:pt x="1477" y="1358"/>
                  </a:cubicBezTo>
                  <a:lnTo>
                    <a:pt x="1358" y="1180"/>
                  </a:lnTo>
                  <a:cubicBezTo>
                    <a:pt x="1156" y="882"/>
                    <a:pt x="822" y="715"/>
                    <a:pt x="477" y="715"/>
                  </a:cubicBezTo>
                  <a:cubicBezTo>
                    <a:pt x="346" y="715"/>
                    <a:pt x="227" y="763"/>
                    <a:pt x="132" y="846"/>
                  </a:cubicBezTo>
                  <a:cubicBezTo>
                    <a:pt x="48" y="941"/>
                    <a:pt x="1" y="1049"/>
                    <a:pt x="1" y="1191"/>
                  </a:cubicBezTo>
                  <a:lnTo>
                    <a:pt x="1" y="1846"/>
                  </a:lnTo>
                  <a:cubicBezTo>
                    <a:pt x="1" y="3418"/>
                    <a:pt x="798" y="3751"/>
                    <a:pt x="1465" y="4013"/>
                  </a:cubicBezTo>
                  <a:cubicBezTo>
                    <a:pt x="1810" y="4168"/>
                    <a:pt x="2144" y="4299"/>
                    <a:pt x="2299" y="4609"/>
                  </a:cubicBezTo>
                  <a:cubicBezTo>
                    <a:pt x="2334" y="4704"/>
                    <a:pt x="2322" y="4775"/>
                    <a:pt x="2263" y="4847"/>
                  </a:cubicBezTo>
                  <a:cubicBezTo>
                    <a:pt x="2212" y="4914"/>
                    <a:pt x="2120" y="4946"/>
                    <a:pt x="2041" y="4946"/>
                  </a:cubicBezTo>
                  <a:cubicBezTo>
                    <a:pt x="2008" y="4946"/>
                    <a:pt x="1978" y="4940"/>
                    <a:pt x="1953" y="4930"/>
                  </a:cubicBezTo>
                  <a:cubicBezTo>
                    <a:pt x="1834" y="4882"/>
                    <a:pt x="1822" y="4728"/>
                    <a:pt x="1834" y="4632"/>
                  </a:cubicBezTo>
                  <a:cubicBezTo>
                    <a:pt x="1834" y="4537"/>
                    <a:pt x="1775" y="4466"/>
                    <a:pt x="1679" y="4466"/>
                  </a:cubicBezTo>
                  <a:cubicBezTo>
                    <a:pt x="1596" y="4466"/>
                    <a:pt x="1513" y="4525"/>
                    <a:pt x="1513" y="4609"/>
                  </a:cubicBezTo>
                  <a:cubicBezTo>
                    <a:pt x="1513" y="4740"/>
                    <a:pt x="1537" y="5085"/>
                    <a:pt x="1834" y="5228"/>
                  </a:cubicBezTo>
                  <a:cubicBezTo>
                    <a:pt x="1906" y="5252"/>
                    <a:pt x="1965" y="5263"/>
                    <a:pt x="2037" y="5263"/>
                  </a:cubicBezTo>
                  <a:cubicBezTo>
                    <a:pt x="2203" y="5263"/>
                    <a:pt x="2382" y="5192"/>
                    <a:pt x="2489" y="5073"/>
                  </a:cubicBezTo>
                  <a:cubicBezTo>
                    <a:pt x="2501" y="5061"/>
                    <a:pt x="2513" y="5049"/>
                    <a:pt x="2513" y="5025"/>
                  </a:cubicBezTo>
                  <a:cubicBezTo>
                    <a:pt x="2811" y="5502"/>
                    <a:pt x="3215" y="5942"/>
                    <a:pt x="3680" y="6275"/>
                  </a:cubicBezTo>
                  <a:lnTo>
                    <a:pt x="3703" y="6299"/>
                  </a:lnTo>
                  <a:cubicBezTo>
                    <a:pt x="3656" y="6347"/>
                    <a:pt x="3644" y="6430"/>
                    <a:pt x="3644" y="6514"/>
                  </a:cubicBezTo>
                  <a:lnTo>
                    <a:pt x="3644" y="6633"/>
                  </a:lnTo>
                  <a:cubicBezTo>
                    <a:pt x="3644" y="6835"/>
                    <a:pt x="3775" y="6990"/>
                    <a:pt x="3965" y="7037"/>
                  </a:cubicBezTo>
                  <a:lnTo>
                    <a:pt x="3965" y="8585"/>
                  </a:lnTo>
                  <a:lnTo>
                    <a:pt x="3489" y="8585"/>
                  </a:lnTo>
                  <a:cubicBezTo>
                    <a:pt x="3203" y="8585"/>
                    <a:pt x="2977" y="8811"/>
                    <a:pt x="2977" y="9085"/>
                  </a:cubicBezTo>
                  <a:lnTo>
                    <a:pt x="2977" y="9264"/>
                  </a:lnTo>
                  <a:lnTo>
                    <a:pt x="2549" y="9264"/>
                  </a:lnTo>
                  <a:cubicBezTo>
                    <a:pt x="2382" y="9264"/>
                    <a:pt x="2239" y="9383"/>
                    <a:pt x="2203" y="9550"/>
                  </a:cubicBezTo>
                  <a:lnTo>
                    <a:pt x="2060" y="10312"/>
                  </a:lnTo>
                  <a:cubicBezTo>
                    <a:pt x="2037" y="10419"/>
                    <a:pt x="2060" y="10514"/>
                    <a:pt x="2132" y="10609"/>
                  </a:cubicBezTo>
                  <a:cubicBezTo>
                    <a:pt x="2203" y="10693"/>
                    <a:pt x="2299" y="10740"/>
                    <a:pt x="2394" y="10740"/>
                  </a:cubicBezTo>
                  <a:lnTo>
                    <a:pt x="6549" y="10740"/>
                  </a:lnTo>
                  <a:cubicBezTo>
                    <a:pt x="6656" y="10740"/>
                    <a:pt x="6763" y="10693"/>
                    <a:pt x="6823" y="10609"/>
                  </a:cubicBezTo>
                  <a:cubicBezTo>
                    <a:pt x="6894" y="10514"/>
                    <a:pt x="6906" y="10419"/>
                    <a:pt x="6894" y="10312"/>
                  </a:cubicBezTo>
                  <a:lnTo>
                    <a:pt x="6740" y="9550"/>
                  </a:lnTo>
                  <a:cubicBezTo>
                    <a:pt x="6716" y="9383"/>
                    <a:pt x="6561" y="9264"/>
                    <a:pt x="6406" y="9264"/>
                  </a:cubicBezTo>
                  <a:lnTo>
                    <a:pt x="5966" y="9264"/>
                  </a:lnTo>
                  <a:lnTo>
                    <a:pt x="5966" y="9085"/>
                  </a:lnTo>
                  <a:cubicBezTo>
                    <a:pt x="5966" y="8811"/>
                    <a:pt x="5751" y="8585"/>
                    <a:pt x="5466" y="8585"/>
                  </a:cubicBezTo>
                  <a:lnTo>
                    <a:pt x="4989" y="8585"/>
                  </a:lnTo>
                  <a:lnTo>
                    <a:pt x="4989" y="7037"/>
                  </a:lnTo>
                  <a:cubicBezTo>
                    <a:pt x="5168" y="6990"/>
                    <a:pt x="5299" y="6835"/>
                    <a:pt x="5299" y="6633"/>
                  </a:cubicBezTo>
                  <a:lnTo>
                    <a:pt x="5299" y="6502"/>
                  </a:lnTo>
                  <a:cubicBezTo>
                    <a:pt x="5299" y="6430"/>
                    <a:pt x="5275" y="6359"/>
                    <a:pt x="5239" y="6275"/>
                  </a:cubicBezTo>
                  <a:lnTo>
                    <a:pt x="5275" y="6264"/>
                  </a:lnTo>
                  <a:cubicBezTo>
                    <a:pt x="5728" y="5918"/>
                    <a:pt x="6132" y="5490"/>
                    <a:pt x="6430" y="5013"/>
                  </a:cubicBezTo>
                  <a:cubicBezTo>
                    <a:pt x="6442" y="5025"/>
                    <a:pt x="6466" y="5049"/>
                    <a:pt x="6466" y="5061"/>
                  </a:cubicBezTo>
                  <a:cubicBezTo>
                    <a:pt x="6585" y="5180"/>
                    <a:pt x="6740" y="5252"/>
                    <a:pt x="6906" y="5252"/>
                  </a:cubicBezTo>
                  <a:cubicBezTo>
                    <a:pt x="6978" y="5252"/>
                    <a:pt x="7061" y="5240"/>
                    <a:pt x="7121" y="5204"/>
                  </a:cubicBezTo>
                  <a:cubicBezTo>
                    <a:pt x="7418" y="5073"/>
                    <a:pt x="7442" y="4751"/>
                    <a:pt x="7430" y="4597"/>
                  </a:cubicBezTo>
                  <a:cubicBezTo>
                    <a:pt x="7430" y="4513"/>
                    <a:pt x="7359" y="4454"/>
                    <a:pt x="7263" y="4454"/>
                  </a:cubicBezTo>
                  <a:cubicBezTo>
                    <a:pt x="7180" y="4454"/>
                    <a:pt x="7121" y="4525"/>
                    <a:pt x="7121" y="4609"/>
                  </a:cubicBezTo>
                  <a:cubicBezTo>
                    <a:pt x="7121" y="4716"/>
                    <a:pt x="7097" y="4871"/>
                    <a:pt x="7002" y="4906"/>
                  </a:cubicBezTo>
                  <a:cubicBezTo>
                    <a:pt x="6975" y="4920"/>
                    <a:pt x="6945" y="4925"/>
                    <a:pt x="6913" y="4925"/>
                  </a:cubicBezTo>
                  <a:cubicBezTo>
                    <a:pt x="6831" y="4925"/>
                    <a:pt x="6740" y="4886"/>
                    <a:pt x="6680" y="4835"/>
                  </a:cubicBezTo>
                  <a:cubicBezTo>
                    <a:pt x="6621" y="4775"/>
                    <a:pt x="6609" y="4692"/>
                    <a:pt x="6656" y="4597"/>
                  </a:cubicBezTo>
                  <a:cubicBezTo>
                    <a:pt x="6799" y="4287"/>
                    <a:pt x="7121" y="4156"/>
                    <a:pt x="7490" y="4001"/>
                  </a:cubicBezTo>
                  <a:cubicBezTo>
                    <a:pt x="8145" y="3739"/>
                    <a:pt x="8942" y="3406"/>
                    <a:pt x="8942" y="1834"/>
                  </a:cubicBezTo>
                  <a:lnTo>
                    <a:pt x="8942" y="1180"/>
                  </a:lnTo>
                  <a:cubicBezTo>
                    <a:pt x="8907" y="1061"/>
                    <a:pt x="8847" y="941"/>
                    <a:pt x="8752" y="846"/>
                  </a:cubicBezTo>
                  <a:cubicBezTo>
                    <a:pt x="8668" y="763"/>
                    <a:pt x="8549" y="715"/>
                    <a:pt x="8406" y="715"/>
                  </a:cubicBezTo>
                  <a:cubicBezTo>
                    <a:pt x="8049" y="715"/>
                    <a:pt x="7728" y="894"/>
                    <a:pt x="7537" y="1180"/>
                  </a:cubicBezTo>
                  <a:lnTo>
                    <a:pt x="7418" y="1358"/>
                  </a:lnTo>
                  <a:cubicBezTo>
                    <a:pt x="7335" y="1453"/>
                    <a:pt x="7240" y="1513"/>
                    <a:pt x="7121" y="1513"/>
                  </a:cubicBezTo>
                  <a:lnTo>
                    <a:pt x="7121" y="1001"/>
                  </a:lnTo>
                  <a:lnTo>
                    <a:pt x="7144" y="1001"/>
                  </a:lnTo>
                  <a:cubicBezTo>
                    <a:pt x="7311" y="1001"/>
                    <a:pt x="7442" y="858"/>
                    <a:pt x="7442" y="703"/>
                  </a:cubicBezTo>
                  <a:lnTo>
                    <a:pt x="7442" y="299"/>
                  </a:lnTo>
                  <a:cubicBezTo>
                    <a:pt x="7442" y="132"/>
                    <a:pt x="7311" y="1"/>
                    <a:pt x="7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66"/>
            <p:cNvSpPr/>
            <p:nvPr/>
          </p:nvSpPr>
          <p:spPr>
            <a:xfrm>
              <a:off x="1590638" y="2834153"/>
              <a:ext cx="88501" cy="84754"/>
            </a:xfrm>
            <a:custGeom>
              <a:avLst/>
              <a:gdLst/>
              <a:ahLst/>
              <a:cxnLst/>
              <a:rect l="l" t="t" r="r" b="b"/>
              <a:pathLst>
                <a:path w="2787" h="2669" extrusionOk="0">
                  <a:moveTo>
                    <a:pt x="1358" y="488"/>
                  </a:moveTo>
                  <a:lnTo>
                    <a:pt x="1596" y="977"/>
                  </a:lnTo>
                  <a:cubicBezTo>
                    <a:pt x="1632" y="1036"/>
                    <a:pt x="1668" y="1072"/>
                    <a:pt x="1751" y="1084"/>
                  </a:cubicBezTo>
                  <a:lnTo>
                    <a:pt x="2299" y="1155"/>
                  </a:lnTo>
                  <a:lnTo>
                    <a:pt x="1929" y="1548"/>
                  </a:lnTo>
                  <a:cubicBezTo>
                    <a:pt x="1882" y="1596"/>
                    <a:pt x="1870" y="1655"/>
                    <a:pt x="1870" y="1715"/>
                  </a:cubicBezTo>
                  <a:lnTo>
                    <a:pt x="1953" y="2263"/>
                  </a:lnTo>
                  <a:lnTo>
                    <a:pt x="1465" y="2012"/>
                  </a:lnTo>
                  <a:cubicBezTo>
                    <a:pt x="1429" y="1989"/>
                    <a:pt x="1406" y="1989"/>
                    <a:pt x="1370" y="1989"/>
                  </a:cubicBezTo>
                  <a:cubicBezTo>
                    <a:pt x="1346" y="1989"/>
                    <a:pt x="1310" y="1989"/>
                    <a:pt x="1287" y="2012"/>
                  </a:cubicBezTo>
                  <a:lnTo>
                    <a:pt x="798" y="2263"/>
                  </a:lnTo>
                  <a:lnTo>
                    <a:pt x="882" y="1715"/>
                  </a:lnTo>
                  <a:cubicBezTo>
                    <a:pt x="894" y="1655"/>
                    <a:pt x="870" y="1596"/>
                    <a:pt x="822" y="1548"/>
                  </a:cubicBezTo>
                  <a:lnTo>
                    <a:pt x="417" y="1155"/>
                  </a:lnTo>
                  <a:lnTo>
                    <a:pt x="977" y="1084"/>
                  </a:lnTo>
                  <a:cubicBezTo>
                    <a:pt x="1036" y="1072"/>
                    <a:pt x="1096" y="1036"/>
                    <a:pt x="1120" y="977"/>
                  </a:cubicBezTo>
                  <a:lnTo>
                    <a:pt x="1358" y="488"/>
                  </a:lnTo>
                  <a:close/>
                  <a:moveTo>
                    <a:pt x="1406" y="0"/>
                  </a:moveTo>
                  <a:cubicBezTo>
                    <a:pt x="1334" y="0"/>
                    <a:pt x="1275" y="48"/>
                    <a:pt x="1239" y="107"/>
                  </a:cubicBezTo>
                  <a:lnTo>
                    <a:pt x="917" y="774"/>
                  </a:lnTo>
                  <a:lnTo>
                    <a:pt x="179" y="881"/>
                  </a:lnTo>
                  <a:cubicBezTo>
                    <a:pt x="108" y="893"/>
                    <a:pt x="48" y="941"/>
                    <a:pt x="36" y="1012"/>
                  </a:cubicBezTo>
                  <a:cubicBezTo>
                    <a:pt x="1" y="1084"/>
                    <a:pt x="36" y="1155"/>
                    <a:pt x="84" y="1203"/>
                  </a:cubicBezTo>
                  <a:lnTo>
                    <a:pt x="620" y="1727"/>
                  </a:lnTo>
                  <a:lnTo>
                    <a:pt x="501" y="2453"/>
                  </a:lnTo>
                  <a:cubicBezTo>
                    <a:pt x="477" y="2524"/>
                    <a:pt x="513" y="2608"/>
                    <a:pt x="572" y="2632"/>
                  </a:cubicBezTo>
                  <a:cubicBezTo>
                    <a:pt x="604" y="2657"/>
                    <a:pt x="639" y="2669"/>
                    <a:pt x="674" y="2669"/>
                  </a:cubicBezTo>
                  <a:cubicBezTo>
                    <a:pt x="705" y="2669"/>
                    <a:pt x="735" y="2660"/>
                    <a:pt x="763" y="2644"/>
                  </a:cubicBezTo>
                  <a:lnTo>
                    <a:pt x="1417" y="2310"/>
                  </a:lnTo>
                  <a:lnTo>
                    <a:pt x="2072" y="2644"/>
                  </a:lnTo>
                  <a:cubicBezTo>
                    <a:pt x="2108" y="2667"/>
                    <a:pt x="2132" y="2667"/>
                    <a:pt x="2168" y="2667"/>
                  </a:cubicBezTo>
                  <a:cubicBezTo>
                    <a:pt x="2203" y="2667"/>
                    <a:pt x="2239" y="2644"/>
                    <a:pt x="2263" y="2632"/>
                  </a:cubicBezTo>
                  <a:cubicBezTo>
                    <a:pt x="2322" y="2584"/>
                    <a:pt x="2358" y="2513"/>
                    <a:pt x="2346" y="2453"/>
                  </a:cubicBezTo>
                  <a:lnTo>
                    <a:pt x="2227" y="1727"/>
                  </a:lnTo>
                  <a:lnTo>
                    <a:pt x="2763" y="1203"/>
                  </a:lnTo>
                  <a:cubicBezTo>
                    <a:pt x="2775" y="1155"/>
                    <a:pt x="2787" y="1084"/>
                    <a:pt x="2775" y="1012"/>
                  </a:cubicBezTo>
                  <a:cubicBezTo>
                    <a:pt x="2739" y="941"/>
                    <a:pt x="2703" y="893"/>
                    <a:pt x="2620" y="881"/>
                  </a:cubicBezTo>
                  <a:lnTo>
                    <a:pt x="1894" y="774"/>
                  </a:lnTo>
                  <a:lnTo>
                    <a:pt x="1572" y="107"/>
                  </a:lnTo>
                  <a:cubicBezTo>
                    <a:pt x="1537" y="48"/>
                    <a:pt x="1465" y="0"/>
                    <a:pt x="14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1" name="Google Shape;2171;p66"/>
          <p:cNvGrpSpPr/>
          <p:nvPr/>
        </p:nvGrpSpPr>
        <p:grpSpPr>
          <a:xfrm>
            <a:off x="6885397" y="1700766"/>
            <a:ext cx="752627" cy="788880"/>
            <a:chOff x="853568" y="1975538"/>
            <a:chExt cx="337334" cy="353599"/>
          </a:xfrm>
        </p:grpSpPr>
        <p:sp>
          <p:nvSpPr>
            <p:cNvPr id="2172" name="Google Shape;2172;p66"/>
            <p:cNvSpPr/>
            <p:nvPr/>
          </p:nvSpPr>
          <p:spPr>
            <a:xfrm>
              <a:off x="853568" y="1975538"/>
              <a:ext cx="337334" cy="353599"/>
            </a:xfrm>
            <a:custGeom>
              <a:avLst/>
              <a:gdLst/>
              <a:ahLst/>
              <a:cxnLst/>
              <a:rect l="l" t="t" r="r" b="b"/>
              <a:pathLst>
                <a:path w="10598" h="11109" extrusionOk="0">
                  <a:moveTo>
                    <a:pt x="8180" y="322"/>
                  </a:moveTo>
                  <a:lnTo>
                    <a:pt x="5823" y="3596"/>
                  </a:lnTo>
                  <a:lnTo>
                    <a:pt x="5501" y="3132"/>
                  </a:lnTo>
                  <a:lnTo>
                    <a:pt x="7502" y="322"/>
                  </a:lnTo>
                  <a:close/>
                  <a:moveTo>
                    <a:pt x="9252" y="322"/>
                  </a:moveTo>
                  <a:lnTo>
                    <a:pt x="6371" y="4346"/>
                  </a:lnTo>
                  <a:lnTo>
                    <a:pt x="6049" y="3882"/>
                  </a:lnTo>
                  <a:lnTo>
                    <a:pt x="8597" y="322"/>
                  </a:lnTo>
                  <a:close/>
                  <a:moveTo>
                    <a:pt x="2072" y="322"/>
                  </a:moveTo>
                  <a:lnTo>
                    <a:pt x="4966" y="4358"/>
                  </a:lnTo>
                  <a:cubicBezTo>
                    <a:pt x="4906" y="4382"/>
                    <a:pt x="4859" y="4430"/>
                    <a:pt x="4811" y="4477"/>
                  </a:cubicBezTo>
                  <a:cubicBezTo>
                    <a:pt x="4750" y="4538"/>
                    <a:pt x="4652" y="4579"/>
                    <a:pt x="4557" y="4579"/>
                  </a:cubicBezTo>
                  <a:cubicBezTo>
                    <a:pt x="4521" y="4579"/>
                    <a:pt x="4486" y="4574"/>
                    <a:pt x="4454" y="4561"/>
                  </a:cubicBezTo>
                  <a:lnTo>
                    <a:pt x="1418" y="322"/>
                  </a:lnTo>
                  <a:close/>
                  <a:moveTo>
                    <a:pt x="3084" y="322"/>
                  </a:moveTo>
                  <a:lnTo>
                    <a:pt x="6121" y="4584"/>
                  </a:lnTo>
                  <a:cubicBezTo>
                    <a:pt x="6100" y="4589"/>
                    <a:pt x="6079" y="4591"/>
                    <a:pt x="6057" y="4591"/>
                  </a:cubicBezTo>
                  <a:cubicBezTo>
                    <a:pt x="5957" y="4591"/>
                    <a:pt x="5854" y="4546"/>
                    <a:pt x="5775" y="4477"/>
                  </a:cubicBezTo>
                  <a:cubicBezTo>
                    <a:pt x="5644" y="4346"/>
                    <a:pt x="5466" y="4287"/>
                    <a:pt x="5287" y="4287"/>
                  </a:cubicBezTo>
                  <a:lnTo>
                    <a:pt x="2453" y="334"/>
                  </a:lnTo>
                  <a:lnTo>
                    <a:pt x="3084" y="334"/>
                  </a:lnTo>
                  <a:lnTo>
                    <a:pt x="3084" y="322"/>
                  </a:lnTo>
                  <a:close/>
                  <a:moveTo>
                    <a:pt x="1013" y="322"/>
                  </a:moveTo>
                  <a:lnTo>
                    <a:pt x="4025" y="4537"/>
                  </a:lnTo>
                  <a:cubicBezTo>
                    <a:pt x="3858" y="4584"/>
                    <a:pt x="3716" y="4668"/>
                    <a:pt x="3608" y="4823"/>
                  </a:cubicBezTo>
                  <a:lnTo>
                    <a:pt x="394" y="322"/>
                  </a:lnTo>
                  <a:close/>
                  <a:moveTo>
                    <a:pt x="10216" y="322"/>
                  </a:moveTo>
                  <a:lnTo>
                    <a:pt x="7002" y="4823"/>
                  </a:lnTo>
                  <a:cubicBezTo>
                    <a:pt x="6906" y="4680"/>
                    <a:pt x="6775" y="4596"/>
                    <a:pt x="6633" y="4549"/>
                  </a:cubicBezTo>
                  <a:lnTo>
                    <a:pt x="9645" y="322"/>
                  </a:lnTo>
                  <a:close/>
                  <a:moveTo>
                    <a:pt x="5268" y="4599"/>
                  </a:moveTo>
                  <a:cubicBezTo>
                    <a:pt x="5362" y="4599"/>
                    <a:pt x="5454" y="4638"/>
                    <a:pt x="5525" y="4715"/>
                  </a:cubicBezTo>
                  <a:cubicBezTo>
                    <a:pt x="5652" y="4842"/>
                    <a:pt x="5822" y="4911"/>
                    <a:pt x="5994" y="4911"/>
                  </a:cubicBezTo>
                  <a:cubicBezTo>
                    <a:pt x="6081" y="4911"/>
                    <a:pt x="6168" y="4894"/>
                    <a:pt x="6252" y="4858"/>
                  </a:cubicBezTo>
                  <a:cubicBezTo>
                    <a:pt x="6295" y="4843"/>
                    <a:pt x="6338" y="4836"/>
                    <a:pt x="6380" y="4836"/>
                  </a:cubicBezTo>
                  <a:cubicBezTo>
                    <a:pt x="6534" y="4836"/>
                    <a:pt x="6672" y="4932"/>
                    <a:pt x="6728" y="5073"/>
                  </a:cubicBezTo>
                  <a:cubicBezTo>
                    <a:pt x="6728" y="5084"/>
                    <a:pt x="6752" y="5096"/>
                    <a:pt x="6752" y="5120"/>
                  </a:cubicBezTo>
                  <a:cubicBezTo>
                    <a:pt x="6823" y="5311"/>
                    <a:pt x="6954" y="5382"/>
                    <a:pt x="6954" y="5382"/>
                  </a:cubicBezTo>
                  <a:cubicBezTo>
                    <a:pt x="7109" y="5454"/>
                    <a:pt x="7240" y="5513"/>
                    <a:pt x="7371" y="5513"/>
                  </a:cubicBezTo>
                  <a:cubicBezTo>
                    <a:pt x="7561" y="5537"/>
                    <a:pt x="7728" y="5692"/>
                    <a:pt x="7716" y="5906"/>
                  </a:cubicBezTo>
                  <a:cubicBezTo>
                    <a:pt x="7704" y="6168"/>
                    <a:pt x="7847" y="6430"/>
                    <a:pt x="8085" y="6561"/>
                  </a:cubicBezTo>
                  <a:cubicBezTo>
                    <a:pt x="8264" y="6644"/>
                    <a:pt x="8335" y="6870"/>
                    <a:pt x="8252" y="7049"/>
                  </a:cubicBezTo>
                  <a:cubicBezTo>
                    <a:pt x="8133" y="7287"/>
                    <a:pt x="8157" y="7585"/>
                    <a:pt x="8323" y="7799"/>
                  </a:cubicBezTo>
                  <a:cubicBezTo>
                    <a:pt x="8442" y="7954"/>
                    <a:pt x="8430" y="8180"/>
                    <a:pt x="8264" y="8311"/>
                  </a:cubicBezTo>
                  <a:cubicBezTo>
                    <a:pt x="8061" y="8490"/>
                    <a:pt x="7966" y="8763"/>
                    <a:pt x="8026" y="9025"/>
                  </a:cubicBezTo>
                  <a:cubicBezTo>
                    <a:pt x="8073" y="9228"/>
                    <a:pt x="7966" y="9430"/>
                    <a:pt x="7776" y="9478"/>
                  </a:cubicBezTo>
                  <a:cubicBezTo>
                    <a:pt x="7502" y="9549"/>
                    <a:pt x="7311" y="9775"/>
                    <a:pt x="7264" y="10026"/>
                  </a:cubicBezTo>
                  <a:cubicBezTo>
                    <a:pt x="7242" y="10196"/>
                    <a:pt x="7087" y="10329"/>
                    <a:pt x="6909" y="10329"/>
                  </a:cubicBezTo>
                  <a:cubicBezTo>
                    <a:pt x="6889" y="10329"/>
                    <a:pt x="6868" y="10327"/>
                    <a:pt x="6847" y="10323"/>
                  </a:cubicBezTo>
                  <a:cubicBezTo>
                    <a:pt x="6809" y="10316"/>
                    <a:pt x="6770" y="10313"/>
                    <a:pt x="6732" y="10313"/>
                  </a:cubicBezTo>
                  <a:cubicBezTo>
                    <a:pt x="6508" y="10313"/>
                    <a:pt x="6290" y="10429"/>
                    <a:pt x="6168" y="10633"/>
                  </a:cubicBezTo>
                  <a:cubicBezTo>
                    <a:pt x="6100" y="10740"/>
                    <a:pt x="5977" y="10802"/>
                    <a:pt x="5854" y="10802"/>
                  </a:cubicBezTo>
                  <a:cubicBezTo>
                    <a:pt x="5785" y="10802"/>
                    <a:pt x="5716" y="10783"/>
                    <a:pt x="5656" y="10740"/>
                  </a:cubicBezTo>
                  <a:cubicBezTo>
                    <a:pt x="5537" y="10668"/>
                    <a:pt x="5418" y="10633"/>
                    <a:pt x="5287" y="10633"/>
                  </a:cubicBezTo>
                  <a:cubicBezTo>
                    <a:pt x="5156" y="10633"/>
                    <a:pt x="5025" y="10668"/>
                    <a:pt x="4918" y="10740"/>
                  </a:cubicBezTo>
                  <a:cubicBezTo>
                    <a:pt x="4858" y="10779"/>
                    <a:pt x="4788" y="10797"/>
                    <a:pt x="4719" y="10797"/>
                  </a:cubicBezTo>
                  <a:cubicBezTo>
                    <a:pt x="4596" y="10797"/>
                    <a:pt x="4475" y="10739"/>
                    <a:pt x="4406" y="10633"/>
                  </a:cubicBezTo>
                  <a:cubicBezTo>
                    <a:pt x="4275" y="10437"/>
                    <a:pt x="4035" y="10320"/>
                    <a:pt x="3794" y="10320"/>
                  </a:cubicBezTo>
                  <a:cubicBezTo>
                    <a:pt x="3772" y="10320"/>
                    <a:pt x="3750" y="10321"/>
                    <a:pt x="3727" y="10323"/>
                  </a:cubicBezTo>
                  <a:cubicBezTo>
                    <a:pt x="3708" y="10327"/>
                    <a:pt x="3688" y="10329"/>
                    <a:pt x="3668" y="10329"/>
                  </a:cubicBezTo>
                  <a:cubicBezTo>
                    <a:pt x="3497" y="10329"/>
                    <a:pt x="3332" y="10196"/>
                    <a:pt x="3311" y="10026"/>
                  </a:cubicBezTo>
                  <a:cubicBezTo>
                    <a:pt x="3263" y="9764"/>
                    <a:pt x="3073" y="9537"/>
                    <a:pt x="2799" y="9478"/>
                  </a:cubicBezTo>
                  <a:cubicBezTo>
                    <a:pt x="2608" y="9418"/>
                    <a:pt x="2489" y="9228"/>
                    <a:pt x="2549" y="9025"/>
                  </a:cubicBezTo>
                  <a:cubicBezTo>
                    <a:pt x="2620" y="8763"/>
                    <a:pt x="2537" y="8490"/>
                    <a:pt x="2311" y="8311"/>
                  </a:cubicBezTo>
                  <a:cubicBezTo>
                    <a:pt x="2168" y="8180"/>
                    <a:pt x="2132" y="7954"/>
                    <a:pt x="2251" y="7799"/>
                  </a:cubicBezTo>
                  <a:cubicBezTo>
                    <a:pt x="2418" y="7585"/>
                    <a:pt x="2442" y="7287"/>
                    <a:pt x="2322" y="7049"/>
                  </a:cubicBezTo>
                  <a:cubicBezTo>
                    <a:pt x="2239" y="6870"/>
                    <a:pt x="2311" y="6644"/>
                    <a:pt x="2489" y="6561"/>
                  </a:cubicBezTo>
                  <a:cubicBezTo>
                    <a:pt x="2727" y="6442"/>
                    <a:pt x="2882" y="6192"/>
                    <a:pt x="2858" y="5906"/>
                  </a:cubicBezTo>
                  <a:cubicBezTo>
                    <a:pt x="2846" y="5715"/>
                    <a:pt x="3013" y="5537"/>
                    <a:pt x="3204" y="5513"/>
                  </a:cubicBezTo>
                  <a:cubicBezTo>
                    <a:pt x="3418" y="5501"/>
                    <a:pt x="3608" y="5394"/>
                    <a:pt x="3727" y="5215"/>
                  </a:cubicBezTo>
                  <a:lnTo>
                    <a:pt x="3727" y="5204"/>
                  </a:lnTo>
                  <a:cubicBezTo>
                    <a:pt x="3751" y="5156"/>
                    <a:pt x="3787" y="5120"/>
                    <a:pt x="3799" y="5073"/>
                  </a:cubicBezTo>
                  <a:cubicBezTo>
                    <a:pt x="3854" y="4925"/>
                    <a:pt x="3995" y="4835"/>
                    <a:pt x="4145" y="4835"/>
                  </a:cubicBezTo>
                  <a:cubicBezTo>
                    <a:pt x="4188" y="4835"/>
                    <a:pt x="4232" y="4842"/>
                    <a:pt x="4275" y="4858"/>
                  </a:cubicBezTo>
                  <a:cubicBezTo>
                    <a:pt x="4355" y="4889"/>
                    <a:pt x="4438" y="4903"/>
                    <a:pt x="4521" y="4903"/>
                  </a:cubicBezTo>
                  <a:cubicBezTo>
                    <a:pt x="4698" y="4903"/>
                    <a:pt x="4872" y="4837"/>
                    <a:pt x="5001" y="4715"/>
                  </a:cubicBezTo>
                  <a:cubicBezTo>
                    <a:pt x="5079" y="4638"/>
                    <a:pt x="5174" y="4599"/>
                    <a:pt x="5268" y="4599"/>
                  </a:cubicBezTo>
                  <a:close/>
                  <a:moveTo>
                    <a:pt x="298" y="0"/>
                  </a:moveTo>
                  <a:cubicBezTo>
                    <a:pt x="203" y="0"/>
                    <a:pt x="108" y="60"/>
                    <a:pt x="48" y="143"/>
                  </a:cubicBezTo>
                  <a:cubicBezTo>
                    <a:pt x="1" y="239"/>
                    <a:pt x="1" y="358"/>
                    <a:pt x="60" y="429"/>
                  </a:cubicBezTo>
                  <a:lnTo>
                    <a:pt x="3418" y="5096"/>
                  </a:lnTo>
                  <a:cubicBezTo>
                    <a:pt x="3358" y="5144"/>
                    <a:pt x="3275" y="5168"/>
                    <a:pt x="3204" y="5168"/>
                  </a:cubicBezTo>
                  <a:cubicBezTo>
                    <a:pt x="2834" y="5192"/>
                    <a:pt x="2537" y="5513"/>
                    <a:pt x="2549" y="5906"/>
                  </a:cubicBezTo>
                  <a:cubicBezTo>
                    <a:pt x="2549" y="6049"/>
                    <a:pt x="2477" y="6180"/>
                    <a:pt x="2358" y="6239"/>
                  </a:cubicBezTo>
                  <a:cubicBezTo>
                    <a:pt x="2013" y="6418"/>
                    <a:pt x="1882" y="6835"/>
                    <a:pt x="2061" y="7168"/>
                  </a:cubicBezTo>
                  <a:cubicBezTo>
                    <a:pt x="2120" y="7299"/>
                    <a:pt x="2108" y="7454"/>
                    <a:pt x="2013" y="7573"/>
                  </a:cubicBezTo>
                  <a:cubicBezTo>
                    <a:pt x="1775" y="7871"/>
                    <a:pt x="1822" y="8299"/>
                    <a:pt x="2120" y="8537"/>
                  </a:cubicBezTo>
                  <a:cubicBezTo>
                    <a:pt x="2215" y="8621"/>
                    <a:pt x="2275" y="8775"/>
                    <a:pt x="2239" y="8906"/>
                  </a:cubicBezTo>
                  <a:cubicBezTo>
                    <a:pt x="2132" y="9275"/>
                    <a:pt x="2358" y="9656"/>
                    <a:pt x="2727" y="9752"/>
                  </a:cubicBezTo>
                  <a:cubicBezTo>
                    <a:pt x="2858" y="9799"/>
                    <a:pt x="2965" y="9906"/>
                    <a:pt x="3001" y="10049"/>
                  </a:cubicBezTo>
                  <a:cubicBezTo>
                    <a:pt x="3056" y="10399"/>
                    <a:pt x="3361" y="10639"/>
                    <a:pt x="3697" y="10639"/>
                  </a:cubicBezTo>
                  <a:cubicBezTo>
                    <a:pt x="3727" y="10639"/>
                    <a:pt x="3757" y="10637"/>
                    <a:pt x="3787" y="10633"/>
                  </a:cubicBezTo>
                  <a:cubicBezTo>
                    <a:pt x="3799" y="10632"/>
                    <a:pt x="3811" y="10631"/>
                    <a:pt x="3823" y="10631"/>
                  </a:cubicBezTo>
                  <a:cubicBezTo>
                    <a:pt x="3953" y="10631"/>
                    <a:pt x="4079" y="10690"/>
                    <a:pt x="4144" y="10799"/>
                  </a:cubicBezTo>
                  <a:cubicBezTo>
                    <a:pt x="4274" y="10998"/>
                    <a:pt x="4502" y="11109"/>
                    <a:pt x="4731" y="11109"/>
                  </a:cubicBezTo>
                  <a:cubicBezTo>
                    <a:pt x="4858" y="11109"/>
                    <a:pt x="4986" y="11074"/>
                    <a:pt x="5097" y="11002"/>
                  </a:cubicBezTo>
                  <a:cubicBezTo>
                    <a:pt x="5156" y="10966"/>
                    <a:pt x="5228" y="10948"/>
                    <a:pt x="5299" y="10948"/>
                  </a:cubicBezTo>
                  <a:cubicBezTo>
                    <a:pt x="5370" y="10948"/>
                    <a:pt x="5442" y="10966"/>
                    <a:pt x="5501" y="11002"/>
                  </a:cubicBezTo>
                  <a:cubicBezTo>
                    <a:pt x="5621" y="11085"/>
                    <a:pt x="5740" y="11109"/>
                    <a:pt x="5871" y="11109"/>
                  </a:cubicBezTo>
                  <a:cubicBezTo>
                    <a:pt x="6097" y="11109"/>
                    <a:pt x="6311" y="11002"/>
                    <a:pt x="6454" y="10799"/>
                  </a:cubicBezTo>
                  <a:cubicBezTo>
                    <a:pt x="6519" y="10690"/>
                    <a:pt x="6645" y="10631"/>
                    <a:pt x="6775" y="10631"/>
                  </a:cubicBezTo>
                  <a:cubicBezTo>
                    <a:pt x="6787" y="10631"/>
                    <a:pt x="6799" y="10632"/>
                    <a:pt x="6811" y="10633"/>
                  </a:cubicBezTo>
                  <a:cubicBezTo>
                    <a:pt x="6848" y="10639"/>
                    <a:pt x="6884" y="10641"/>
                    <a:pt x="6920" y="10641"/>
                  </a:cubicBezTo>
                  <a:cubicBezTo>
                    <a:pt x="7248" y="10641"/>
                    <a:pt x="7543" y="10403"/>
                    <a:pt x="7597" y="10049"/>
                  </a:cubicBezTo>
                  <a:cubicBezTo>
                    <a:pt x="7621" y="9906"/>
                    <a:pt x="7728" y="9799"/>
                    <a:pt x="7859" y="9752"/>
                  </a:cubicBezTo>
                  <a:cubicBezTo>
                    <a:pt x="8240" y="9656"/>
                    <a:pt x="8442" y="9275"/>
                    <a:pt x="8359" y="8906"/>
                  </a:cubicBezTo>
                  <a:cubicBezTo>
                    <a:pt x="8323" y="8775"/>
                    <a:pt x="8371" y="8621"/>
                    <a:pt x="8478" y="8537"/>
                  </a:cubicBezTo>
                  <a:cubicBezTo>
                    <a:pt x="8776" y="8299"/>
                    <a:pt x="8811" y="7871"/>
                    <a:pt x="8573" y="7573"/>
                  </a:cubicBezTo>
                  <a:cubicBezTo>
                    <a:pt x="8490" y="7454"/>
                    <a:pt x="8478" y="7299"/>
                    <a:pt x="8538" y="7168"/>
                  </a:cubicBezTo>
                  <a:cubicBezTo>
                    <a:pt x="8692" y="6823"/>
                    <a:pt x="8561" y="6406"/>
                    <a:pt x="8240" y="6239"/>
                  </a:cubicBezTo>
                  <a:cubicBezTo>
                    <a:pt x="8097" y="6180"/>
                    <a:pt x="8026" y="6037"/>
                    <a:pt x="8037" y="5906"/>
                  </a:cubicBezTo>
                  <a:cubicBezTo>
                    <a:pt x="8061" y="5525"/>
                    <a:pt x="7776" y="5204"/>
                    <a:pt x="7383" y="5168"/>
                  </a:cubicBezTo>
                  <a:cubicBezTo>
                    <a:pt x="7311" y="5168"/>
                    <a:pt x="7240" y="5144"/>
                    <a:pt x="7180" y="5096"/>
                  </a:cubicBezTo>
                  <a:lnTo>
                    <a:pt x="10526" y="429"/>
                  </a:lnTo>
                  <a:cubicBezTo>
                    <a:pt x="10585" y="358"/>
                    <a:pt x="10597" y="251"/>
                    <a:pt x="10538" y="143"/>
                  </a:cubicBezTo>
                  <a:cubicBezTo>
                    <a:pt x="10490" y="60"/>
                    <a:pt x="10395" y="0"/>
                    <a:pt x="10288" y="0"/>
                  </a:cubicBezTo>
                  <a:lnTo>
                    <a:pt x="7478" y="0"/>
                  </a:lnTo>
                  <a:cubicBezTo>
                    <a:pt x="7383" y="0"/>
                    <a:pt x="7299" y="36"/>
                    <a:pt x="7252" y="120"/>
                  </a:cubicBezTo>
                  <a:lnTo>
                    <a:pt x="5287" y="2858"/>
                  </a:lnTo>
                  <a:lnTo>
                    <a:pt x="3335" y="120"/>
                  </a:lnTo>
                  <a:cubicBezTo>
                    <a:pt x="3299" y="36"/>
                    <a:pt x="3204" y="0"/>
                    <a:pt x="31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66"/>
            <p:cNvSpPr/>
            <p:nvPr/>
          </p:nvSpPr>
          <p:spPr>
            <a:xfrm>
              <a:off x="938458" y="2136979"/>
              <a:ext cx="166789" cy="76742"/>
            </a:xfrm>
            <a:custGeom>
              <a:avLst/>
              <a:gdLst/>
              <a:ahLst/>
              <a:cxnLst/>
              <a:rect l="l" t="t" r="r" b="b"/>
              <a:pathLst>
                <a:path w="5240" h="2411" extrusionOk="0">
                  <a:moveTo>
                    <a:pt x="2620" y="1"/>
                  </a:moveTo>
                  <a:cubicBezTo>
                    <a:pt x="2001" y="1"/>
                    <a:pt x="1370" y="227"/>
                    <a:pt x="894" y="643"/>
                  </a:cubicBezTo>
                  <a:cubicBezTo>
                    <a:pt x="417" y="1036"/>
                    <a:pt x="108" y="1608"/>
                    <a:pt x="13" y="2227"/>
                  </a:cubicBezTo>
                  <a:cubicBezTo>
                    <a:pt x="1" y="2322"/>
                    <a:pt x="60" y="2406"/>
                    <a:pt x="156" y="2406"/>
                  </a:cubicBezTo>
                  <a:lnTo>
                    <a:pt x="179" y="2406"/>
                  </a:lnTo>
                  <a:cubicBezTo>
                    <a:pt x="251" y="2406"/>
                    <a:pt x="334" y="2346"/>
                    <a:pt x="346" y="2275"/>
                  </a:cubicBezTo>
                  <a:cubicBezTo>
                    <a:pt x="429" y="1739"/>
                    <a:pt x="703" y="1251"/>
                    <a:pt x="1120" y="894"/>
                  </a:cubicBezTo>
                  <a:cubicBezTo>
                    <a:pt x="1537" y="536"/>
                    <a:pt x="2072" y="322"/>
                    <a:pt x="2620" y="322"/>
                  </a:cubicBezTo>
                  <a:cubicBezTo>
                    <a:pt x="3168" y="322"/>
                    <a:pt x="3704" y="524"/>
                    <a:pt x="4120" y="894"/>
                  </a:cubicBezTo>
                  <a:cubicBezTo>
                    <a:pt x="4537" y="1251"/>
                    <a:pt x="4811" y="1739"/>
                    <a:pt x="4894" y="2275"/>
                  </a:cubicBezTo>
                  <a:cubicBezTo>
                    <a:pt x="4904" y="2356"/>
                    <a:pt x="4975" y="2411"/>
                    <a:pt x="5040" y="2411"/>
                  </a:cubicBezTo>
                  <a:cubicBezTo>
                    <a:pt x="5051" y="2411"/>
                    <a:pt x="5062" y="2409"/>
                    <a:pt x="5073" y="2406"/>
                  </a:cubicBezTo>
                  <a:cubicBezTo>
                    <a:pt x="5180" y="2394"/>
                    <a:pt x="5240" y="2322"/>
                    <a:pt x="5228" y="2227"/>
                  </a:cubicBezTo>
                  <a:cubicBezTo>
                    <a:pt x="5132" y="1620"/>
                    <a:pt x="4823" y="1060"/>
                    <a:pt x="4347" y="643"/>
                  </a:cubicBezTo>
                  <a:cubicBezTo>
                    <a:pt x="3870" y="227"/>
                    <a:pt x="3263" y="1"/>
                    <a:pt x="262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66"/>
            <p:cNvSpPr/>
            <p:nvPr/>
          </p:nvSpPr>
          <p:spPr>
            <a:xfrm>
              <a:off x="938840" y="2227377"/>
              <a:ext cx="166407" cy="76774"/>
            </a:xfrm>
            <a:custGeom>
              <a:avLst/>
              <a:gdLst/>
              <a:ahLst/>
              <a:cxnLst/>
              <a:rect l="l" t="t" r="r" b="b"/>
              <a:pathLst>
                <a:path w="5228" h="2412" extrusionOk="0">
                  <a:moveTo>
                    <a:pt x="193" y="1"/>
                  </a:moveTo>
                  <a:cubicBezTo>
                    <a:pt x="181" y="1"/>
                    <a:pt x="168" y="3"/>
                    <a:pt x="155" y="6"/>
                  </a:cubicBezTo>
                  <a:cubicBezTo>
                    <a:pt x="60" y="18"/>
                    <a:pt x="1" y="101"/>
                    <a:pt x="24" y="197"/>
                  </a:cubicBezTo>
                  <a:cubicBezTo>
                    <a:pt x="108" y="804"/>
                    <a:pt x="417" y="1375"/>
                    <a:pt x="894" y="1768"/>
                  </a:cubicBezTo>
                  <a:cubicBezTo>
                    <a:pt x="1370" y="2185"/>
                    <a:pt x="1989" y="2411"/>
                    <a:pt x="2608" y="2411"/>
                  </a:cubicBezTo>
                  <a:cubicBezTo>
                    <a:pt x="3239" y="2411"/>
                    <a:pt x="3858" y="2185"/>
                    <a:pt x="4335" y="1768"/>
                  </a:cubicBezTo>
                  <a:cubicBezTo>
                    <a:pt x="4811" y="1375"/>
                    <a:pt x="5120" y="804"/>
                    <a:pt x="5216" y="185"/>
                  </a:cubicBezTo>
                  <a:cubicBezTo>
                    <a:pt x="5228" y="101"/>
                    <a:pt x="5168" y="18"/>
                    <a:pt x="5085" y="6"/>
                  </a:cubicBezTo>
                  <a:cubicBezTo>
                    <a:pt x="5070" y="3"/>
                    <a:pt x="5056" y="1"/>
                    <a:pt x="5043" y="1"/>
                  </a:cubicBezTo>
                  <a:cubicBezTo>
                    <a:pt x="4966" y="1"/>
                    <a:pt x="4906" y="56"/>
                    <a:pt x="4906" y="137"/>
                  </a:cubicBezTo>
                  <a:cubicBezTo>
                    <a:pt x="4811" y="673"/>
                    <a:pt x="4549" y="1161"/>
                    <a:pt x="4132" y="1518"/>
                  </a:cubicBezTo>
                  <a:cubicBezTo>
                    <a:pt x="3715" y="1875"/>
                    <a:pt x="3180" y="2090"/>
                    <a:pt x="2620" y="2090"/>
                  </a:cubicBezTo>
                  <a:cubicBezTo>
                    <a:pt x="2072" y="2090"/>
                    <a:pt x="1537" y="1887"/>
                    <a:pt x="1120" y="1518"/>
                  </a:cubicBezTo>
                  <a:cubicBezTo>
                    <a:pt x="703" y="1161"/>
                    <a:pt x="441" y="673"/>
                    <a:pt x="346" y="137"/>
                  </a:cubicBezTo>
                  <a:cubicBezTo>
                    <a:pt x="336" y="56"/>
                    <a:pt x="265" y="1"/>
                    <a:pt x="19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66"/>
            <p:cNvSpPr/>
            <p:nvPr/>
          </p:nvSpPr>
          <p:spPr>
            <a:xfrm>
              <a:off x="1007052" y="2185106"/>
              <a:ext cx="19003" cy="70153"/>
            </a:xfrm>
            <a:custGeom>
              <a:avLst/>
              <a:gdLst/>
              <a:ahLst/>
              <a:cxnLst/>
              <a:rect l="l" t="t" r="r" b="b"/>
              <a:pathLst>
                <a:path w="597" h="2204" extrusionOk="0">
                  <a:moveTo>
                    <a:pt x="453" y="1"/>
                  </a:moveTo>
                  <a:cubicBezTo>
                    <a:pt x="418" y="1"/>
                    <a:pt x="394" y="24"/>
                    <a:pt x="382" y="36"/>
                  </a:cubicBezTo>
                  <a:lnTo>
                    <a:pt x="60" y="334"/>
                  </a:lnTo>
                  <a:cubicBezTo>
                    <a:pt x="25" y="358"/>
                    <a:pt x="1" y="405"/>
                    <a:pt x="1" y="453"/>
                  </a:cubicBezTo>
                  <a:cubicBezTo>
                    <a:pt x="1" y="513"/>
                    <a:pt x="48" y="584"/>
                    <a:pt x="108" y="584"/>
                  </a:cubicBezTo>
                  <a:cubicBezTo>
                    <a:pt x="120" y="584"/>
                    <a:pt x="156" y="572"/>
                    <a:pt x="167" y="560"/>
                  </a:cubicBezTo>
                  <a:lnTo>
                    <a:pt x="275" y="417"/>
                  </a:lnTo>
                  <a:lnTo>
                    <a:pt x="275" y="2108"/>
                  </a:lnTo>
                  <a:cubicBezTo>
                    <a:pt x="275" y="2179"/>
                    <a:pt x="346" y="2203"/>
                    <a:pt x="441" y="2203"/>
                  </a:cubicBezTo>
                  <a:cubicBezTo>
                    <a:pt x="513" y="2203"/>
                    <a:pt x="596" y="2179"/>
                    <a:pt x="596" y="2108"/>
                  </a:cubicBezTo>
                  <a:lnTo>
                    <a:pt x="596" y="96"/>
                  </a:lnTo>
                  <a:cubicBezTo>
                    <a:pt x="584" y="48"/>
                    <a:pt x="513" y="1"/>
                    <a:pt x="4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69"/>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DESKTOP WEB</a:t>
            </a:r>
            <a:endParaRPr/>
          </a:p>
        </p:txBody>
      </p:sp>
      <p:sp>
        <p:nvSpPr>
          <p:cNvPr id="2272" name="Google Shape;2272;p69"/>
          <p:cNvSpPr txBox="1">
            <a:spLocks noGrp="1"/>
          </p:cNvSpPr>
          <p:nvPr>
            <p:ph type="subTitle" idx="1"/>
          </p:nvPr>
        </p:nvSpPr>
        <p:spPr>
          <a:xfrm>
            <a:off x="5253900" y="1885950"/>
            <a:ext cx="30519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replace the image on the screen with your own work. Just delete this one, add yours and center it properly</a:t>
            </a:r>
            <a:endParaRPr/>
          </a:p>
        </p:txBody>
      </p:sp>
      <p:grpSp>
        <p:nvGrpSpPr>
          <p:cNvPr id="2273" name="Google Shape;2273;p69"/>
          <p:cNvGrpSpPr/>
          <p:nvPr/>
        </p:nvGrpSpPr>
        <p:grpSpPr>
          <a:xfrm>
            <a:off x="924308" y="1374017"/>
            <a:ext cx="3785370" cy="3061832"/>
            <a:chOff x="924308" y="1297817"/>
            <a:chExt cx="3785370" cy="3061832"/>
          </a:xfrm>
        </p:grpSpPr>
        <p:sp>
          <p:nvSpPr>
            <p:cNvPr id="2274" name="Google Shape;2274;p69"/>
            <p:cNvSpPr/>
            <p:nvPr/>
          </p:nvSpPr>
          <p:spPr>
            <a:xfrm>
              <a:off x="2144556" y="3930128"/>
              <a:ext cx="1370447" cy="429521"/>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9"/>
            <p:cNvSpPr/>
            <p:nvPr/>
          </p:nvSpPr>
          <p:spPr>
            <a:xfrm>
              <a:off x="924308" y="3594592"/>
              <a:ext cx="3785370" cy="335550"/>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9"/>
            <p:cNvSpPr/>
            <p:nvPr/>
          </p:nvSpPr>
          <p:spPr>
            <a:xfrm>
              <a:off x="924308" y="1297817"/>
              <a:ext cx="3785370" cy="2296790"/>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9"/>
            <p:cNvSpPr/>
            <p:nvPr/>
          </p:nvSpPr>
          <p:spPr>
            <a:xfrm>
              <a:off x="2739633" y="3666278"/>
              <a:ext cx="154384" cy="134407"/>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78" name="Google Shape;2278;p69"/>
          <p:cNvPicPr preferRelativeResize="0"/>
          <p:nvPr/>
        </p:nvPicPr>
        <p:blipFill>
          <a:blip r:embed="rId3">
            <a:alphaModFix/>
          </a:blip>
          <a:stretch>
            <a:fillRect/>
          </a:stretch>
        </p:blipFill>
        <p:spPr>
          <a:xfrm>
            <a:off x="1073919" y="1506100"/>
            <a:ext cx="3486000" cy="2004900"/>
          </a:xfrm>
          <a:prstGeom prst="roundRect">
            <a:avLst>
              <a:gd name="adj" fmla="val 1426"/>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sp>
        <p:nvSpPr>
          <p:cNvPr id="2283" name="Google Shape;2283;p70"/>
          <p:cNvSpPr txBox="1">
            <a:spLocks noGrp="1"/>
          </p:cNvSpPr>
          <p:nvPr>
            <p:ph type="title"/>
          </p:nvPr>
        </p:nvSpPr>
        <p:spPr>
          <a:xfrm>
            <a:off x="1724425" y="765050"/>
            <a:ext cx="4937700" cy="844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THANKS!</a:t>
            </a:r>
            <a:endParaRPr/>
          </a:p>
        </p:txBody>
      </p:sp>
      <p:sp>
        <p:nvSpPr>
          <p:cNvPr id="2284" name="Google Shape;2284;p70"/>
          <p:cNvSpPr txBox="1">
            <a:spLocks noGrp="1"/>
          </p:cNvSpPr>
          <p:nvPr>
            <p:ph type="subTitle" idx="1"/>
          </p:nvPr>
        </p:nvSpPr>
        <p:spPr>
          <a:xfrm>
            <a:off x="1724425" y="1709928"/>
            <a:ext cx="3099900" cy="143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Do you have any questions?</a:t>
            </a:r>
            <a:r>
              <a:rPr lang="en"/>
              <a:t> </a:t>
            </a:r>
            <a:r>
              <a:rPr lang="en">
                <a:uFill>
                  <a:noFill/>
                </a:uFill>
                <a:hlinkClick r:id="rId3"/>
              </a:rPr>
              <a:t>youremail@freepik.com</a:t>
            </a:r>
            <a:r>
              <a:rPr lang="en"/>
              <a:t/>
            </a:r>
            <a:br>
              <a:rPr lang="en"/>
            </a:br>
            <a:r>
              <a:rPr lang="en"/>
              <a:t>+91  620 421 838</a:t>
            </a:r>
            <a:br>
              <a:rPr lang="en"/>
            </a:br>
            <a:r>
              <a:rPr lang="en"/>
              <a:t>yourcompany.com</a:t>
            </a:r>
            <a:endParaRPr/>
          </a:p>
        </p:txBody>
      </p:sp>
      <p:grpSp>
        <p:nvGrpSpPr>
          <p:cNvPr id="2285" name="Google Shape;2285;p70"/>
          <p:cNvGrpSpPr/>
          <p:nvPr/>
        </p:nvGrpSpPr>
        <p:grpSpPr>
          <a:xfrm>
            <a:off x="1818785" y="3106975"/>
            <a:ext cx="1067780" cy="297015"/>
            <a:chOff x="4038112" y="3221275"/>
            <a:chExt cx="1067780" cy="297015"/>
          </a:xfrm>
        </p:grpSpPr>
        <p:sp>
          <p:nvSpPr>
            <p:cNvPr id="2286" name="Google Shape;2286;p70"/>
            <p:cNvSpPr/>
            <p:nvPr/>
          </p:nvSpPr>
          <p:spPr>
            <a:xfrm>
              <a:off x="4038112" y="3221376"/>
              <a:ext cx="296614" cy="296914"/>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70"/>
            <p:cNvGrpSpPr/>
            <p:nvPr/>
          </p:nvGrpSpPr>
          <p:grpSpPr>
            <a:xfrm>
              <a:off x="4423658" y="3221275"/>
              <a:ext cx="296916" cy="296588"/>
              <a:chOff x="3303268" y="3817349"/>
              <a:chExt cx="346056" cy="345674"/>
            </a:xfrm>
          </p:grpSpPr>
          <p:sp>
            <p:nvSpPr>
              <p:cNvPr id="2288" name="Google Shape;2288;p7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 name="Google Shape;2292;p70"/>
            <p:cNvGrpSpPr/>
            <p:nvPr/>
          </p:nvGrpSpPr>
          <p:grpSpPr>
            <a:xfrm>
              <a:off x="4808977" y="3221275"/>
              <a:ext cx="296916" cy="296588"/>
              <a:chOff x="3752358" y="3817349"/>
              <a:chExt cx="346056" cy="345674"/>
            </a:xfrm>
          </p:grpSpPr>
          <p:sp>
            <p:nvSpPr>
              <p:cNvPr id="2293" name="Google Shape;2293;p7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7" name="Google Shape;2297;p70"/>
          <p:cNvGrpSpPr/>
          <p:nvPr/>
        </p:nvGrpSpPr>
        <p:grpSpPr>
          <a:xfrm>
            <a:off x="4756525" y="859495"/>
            <a:ext cx="3964528" cy="3747517"/>
            <a:chOff x="4756525" y="859495"/>
            <a:chExt cx="3964528" cy="3747517"/>
          </a:xfrm>
        </p:grpSpPr>
        <p:grpSp>
          <p:nvGrpSpPr>
            <p:cNvPr id="2298" name="Google Shape;2298;p70"/>
            <p:cNvGrpSpPr/>
            <p:nvPr/>
          </p:nvGrpSpPr>
          <p:grpSpPr>
            <a:xfrm>
              <a:off x="5344840" y="859495"/>
              <a:ext cx="3376213" cy="3051348"/>
              <a:chOff x="4768485" y="419202"/>
              <a:chExt cx="4065767" cy="3674552"/>
            </a:xfrm>
          </p:grpSpPr>
          <p:sp>
            <p:nvSpPr>
              <p:cNvPr id="2299" name="Google Shape;2299;p70"/>
              <p:cNvSpPr/>
              <p:nvPr/>
            </p:nvSpPr>
            <p:spPr>
              <a:xfrm>
                <a:off x="7320113" y="1078146"/>
                <a:ext cx="1469795" cy="2206169"/>
              </a:xfrm>
              <a:custGeom>
                <a:avLst/>
                <a:gdLst/>
                <a:ahLst/>
                <a:cxnLst/>
                <a:rect l="l" t="t" r="r" b="b"/>
                <a:pathLst>
                  <a:path w="34339" h="51543" extrusionOk="0">
                    <a:moveTo>
                      <a:pt x="1" y="1"/>
                    </a:moveTo>
                    <a:cubicBezTo>
                      <a:pt x="1" y="1"/>
                      <a:pt x="60" y="36"/>
                      <a:pt x="156" y="84"/>
                    </a:cubicBezTo>
                    <a:lnTo>
                      <a:pt x="608" y="334"/>
                    </a:lnTo>
                    <a:cubicBezTo>
                      <a:pt x="799" y="441"/>
                      <a:pt x="1061" y="548"/>
                      <a:pt x="1346" y="727"/>
                    </a:cubicBezTo>
                    <a:lnTo>
                      <a:pt x="2335" y="1310"/>
                    </a:lnTo>
                    <a:cubicBezTo>
                      <a:pt x="7514" y="4477"/>
                      <a:pt x="11645" y="9109"/>
                      <a:pt x="14229" y="14610"/>
                    </a:cubicBezTo>
                    <a:cubicBezTo>
                      <a:pt x="15122" y="16538"/>
                      <a:pt x="15801" y="18562"/>
                      <a:pt x="16265" y="20634"/>
                    </a:cubicBezTo>
                    <a:cubicBezTo>
                      <a:pt x="16515" y="21729"/>
                      <a:pt x="16705" y="22837"/>
                      <a:pt x="16824" y="23956"/>
                    </a:cubicBezTo>
                    <a:cubicBezTo>
                      <a:pt x="16955" y="25111"/>
                      <a:pt x="17015" y="26266"/>
                      <a:pt x="17015" y="27433"/>
                    </a:cubicBezTo>
                    <a:cubicBezTo>
                      <a:pt x="17015" y="30945"/>
                      <a:pt x="16420" y="34421"/>
                      <a:pt x="15241" y="37731"/>
                    </a:cubicBezTo>
                    <a:lnTo>
                      <a:pt x="15229" y="37779"/>
                    </a:lnTo>
                    <a:lnTo>
                      <a:pt x="15265" y="37803"/>
                    </a:lnTo>
                    <a:lnTo>
                      <a:pt x="28957" y="47685"/>
                    </a:lnTo>
                    <a:lnTo>
                      <a:pt x="32910" y="50531"/>
                    </a:lnTo>
                    <a:cubicBezTo>
                      <a:pt x="33374" y="50864"/>
                      <a:pt x="33731" y="51114"/>
                      <a:pt x="33969" y="51293"/>
                    </a:cubicBezTo>
                    <a:lnTo>
                      <a:pt x="34243" y="51483"/>
                    </a:lnTo>
                    <a:lnTo>
                      <a:pt x="34339" y="51543"/>
                    </a:lnTo>
                    <a:lnTo>
                      <a:pt x="34255" y="51471"/>
                    </a:lnTo>
                    <a:lnTo>
                      <a:pt x="33981" y="51281"/>
                    </a:lnTo>
                    <a:lnTo>
                      <a:pt x="32934" y="50507"/>
                    </a:lnTo>
                    <a:lnTo>
                      <a:pt x="28993" y="47626"/>
                    </a:lnTo>
                    <a:lnTo>
                      <a:pt x="15360" y="37734"/>
                    </a:lnTo>
                    <a:lnTo>
                      <a:pt x="15360" y="37734"/>
                    </a:lnTo>
                    <a:cubicBezTo>
                      <a:pt x="16531" y="34434"/>
                      <a:pt x="17134" y="30945"/>
                      <a:pt x="17134" y="27421"/>
                    </a:cubicBezTo>
                    <a:cubicBezTo>
                      <a:pt x="17146" y="26266"/>
                      <a:pt x="17074" y="25099"/>
                      <a:pt x="16955" y="23944"/>
                    </a:cubicBezTo>
                    <a:cubicBezTo>
                      <a:pt x="16824" y="22825"/>
                      <a:pt x="16634" y="21706"/>
                      <a:pt x="16384" y="20598"/>
                    </a:cubicBezTo>
                    <a:cubicBezTo>
                      <a:pt x="15920" y="18515"/>
                      <a:pt x="15241" y="16491"/>
                      <a:pt x="14336" y="14550"/>
                    </a:cubicBezTo>
                    <a:cubicBezTo>
                      <a:pt x="11752" y="9037"/>
                      <a:pt x="7585" y="4406"/>
                      <a:pt x="2370" y="1251"/>
                    </a:cubicBezTo>
                    <a:lnTo>
                      <a:pt x="1370" y="691"/>
                    </a:lnTo>
                    <a:cubicBezTo>
                      <a:pt x="1084" y="524"/>
                      <a:pt x="822" y="405"/>
                      <a:pt x="632" y="298"/>
                    </a:cubicBezTo>
                    <a:lnTo>
                      <a:pt x="168" y="72"/>
                    </a:lnTo>
                    <a:cubicBezTo>
                      <a:pt x="61" y="2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0"/>
              <p:cNvSpPr/>
              <p:nvPr/>
            </p:nvSpPr>
            <p:spPr>
              <a:xfrm>
                <a:off x="7701312" y="813156"/>
                <a:ext cx="796084" cy="2030850"/>
              </a:xfrm>
              <a:custGeom>
                <a:avLst/>
                <a:gdLst/>
                <a:ahLst/>
                <a:cxnLst/>
                <a:rect l="l" t="t" r="r" b="b"/>
                <a:pathLst>
                  <a:path w="18599" h="47447" extrusionOk="0">
                    <a:moveTo>
                      <a:pt x="1" y="0"/>
                    </a:moveTo>
                    <a:cubicBezTo>
                      <a:pt x="1" y="0"/>
                      <a:pt x="49" y="24"/>
                      <a:pt x="132" y="72"/>
                    </a:cubicBezTo>
                    <a:lnTo>
                      <a:pt x="501" y="250"/>
                    </a:lnTo>
                    <a:lnTo>
                      <a:pt x="1108" y="548"/>
                    </a:lnTo>
                    <a:cubicBezTo>
                      <a:pt x="1346" y="655"/>
                      <a:pt x="1608" y="822"/>
                      <a:pt x="1918" y="989"/>
                    </a:cubicBezTo>
                    <a:cubicBezTo>
                      <a:pt x="3620" y="1941"/>
                      <a:pt x="5216" y="3060"/>
                      <a:pt x="6680" y="4346"/>
                    </a:cubicBezTo>
                    <a:cubicBezTo>
                      <a:pt x="7692" y="5239"/>
                      <a:pt x="8645" y="6192"/>
                      <a:pt x="9538" y="7204"/>
                    </a:cubicBezTo>
                    <a:cubicBezTo>
                      <a:pt x="10538" y="8370"/>
                      <a:pt x="11467" y="9609"/>
                      <a:pt x="12312" y="10906"/>
                    </a:cubicBezTo>
                    <a:cubicBezTo>
                      <a:pt x="14229" y="13883"/>
                      <a:pt x="15681" y="17133"/>
                      <a:pt x="16646" y="20551"/>
                    </a:cubicBezTo>
                    <a:cubicBezTo>
                      <a:pt x="17598" y="23968"/>
                      <a:pt x="18170" y="27480"/>
                      <a:pt x="18325" y="31016"/>
                    </a:cubicBezTo>
                    <a:cubicBezTo>
                      <a:pt x="18479" y="33909"/>
                      <a:pt x="18420" y="36803"/>
                      <a:pt x="18134" y="39684"/>
                    </a:cubicBezTo>
                    <a:cubicBezTo>
                      <a:pt x="17944" y="41625"/>
                      <a:pt x="17574" y="43553"/>
                      <a:pt x="17003" y="45435"/>
                    </a:cubicBezTo>
                    <a:cubicBezTo>
                      <a:pt x="16801" y="46089"/>
                      <a:pt x="16610" y="46589"/>
                      <a:pt x="16479" y="46935"/>
                    </a:cubicBezTo>
                    <a:lnTo>
                      <a:pt x="16324" y="47316"/>
                    </a:lnTo>
                    <a:lnTo>
                      <a:pt x="16277" y="47447"/>
                    </a:lnTo>
                    <a:cubicBezTo>
                      <a:pt x="16277" y="47447"/>
                      <a:pt x="16300" y="47411"/>
                      <a:pt x="16336" y="47316"/>
                    </a:cubicBezTo>
                    <a:lnTo>
                      <a:pt x="16515" y="46935"/>
                    </a:lnTo>
                    <a:cubicBezTo>
                      <a:pt x="16646" y="46589"/>
                      <a:pt x="16848" y="46089"/>
                      <a:pt x="17051" y="45435"/>
                    </a:cubicBezTo>
                    <a:cubicBezTo>
                      <a:pt x="17634" y="43565"/>
                      <a:pt x="18027" y="41648"/>
                      <a:pt x="18217" y="39696"/>
                    </a:cubicBezTo>
                    <a:cubicBezTo>
                      <a:pt x="18515" y="36814"/>
                      <a:pt x="18598" y="33909"/>
                      <a:pt x="18455" y="31016"/>
                    </a:cubicBezTo>
                    <a:cubicBezTo>
                      <a:pt x="18301" y="27468"/>
                      <a:pt x="17729" y="23944"/>
                      <a:pt x="16765" y="20527"/>
                    </a:cubicBezTo>
                    <a:cubicBezTo>
                      <a:pt x="15812" y="17098"/>
                      <a:pt x="14348" y="13835"/>
                      <a:pt x="12419" y="10847"/>
                    </a:cubicBezTo>
                    <a:cubicBezTo>
                      <a:pt x="11574" y="9549"/>
                      <a:pt x="10633" y="8311"/>
                      <a:pt x="9609" y="7144"/>
                    </a:cubicBezTo>
                    <a:cubicBezTo>
                      <a:pt x="8716" y="6120"/>
                      <a:pt x="7764" y="5168"/>
                      <a:pt x="6740" y="4287"/>
                    </a:cubicBezTo>
                    <a:cubicBezTo>
                      <a:pt x="5263" y="3001"/>
                      <a:pt x="3644" y="1882"/>
                      <a:pt x="1930" y="941"/>
                    </a:cubicBezTo>
                    <a:cubicBezTo>
                      <a:pt x="1632" y="786"/>
                      <a:pt x="1358" y="631"/>
                      <a:pt x="1120" y="512"/>
                    </a:cubicBezTo>
                    <a:lnTo>
                      <a:pt x="513" y="227"/>
                    </a:lnTo>
                    <a:lnTo>
                      <a:pt x="132" y="6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0"/>
              <p:cNvSpPr/>
              <p:nvPr/>
            </p:nvSpPr>
            <p:spPr>
              <a:xfrm>
                <a:off x="6215808" y="419202"/>
                <a:ext cx="1178781" cy="369514"/>
              </a:xfrm>
              <a:custGeom>
                <a:avLst/>
                <a:gdLst/>
                <a:ahLst/>
                <a:cxnLst/>
                <a:rect l="l" t="t" r="r" b="b"/>
                <a:pathLst>
                  <a:path w="27540" h="8633" extrusionOk="0">
                    <a:moveTo>
                      <a:pt x="27539" y="1"/>
                    </a:moveTo>
                    <a:cubicBezTo>
                      <a:pt x="27527" y="13"/>
                      <a:pt x="27515" y="13"/>
                      <a:pt x="27515" y="25"/>
                    </a:cubicBezTo>
                    <a:lnTo>
                      <a:pt x="27515" y="25"/>
                    </a:lnTo>
                    <a:cubicBezTo>
                      <a:pt x="27531" y="9"/>
                      <a:pt x="27539" y="1"/>
                      <a:pt x="27539" y="1"/>
                    </a:cubicBezTo>
                    <a:close/>
                    <a:moveTo>
                      <a:pt x="27515" y="25"/>
                    </a:moveTo>
                    <a:cubicBezTo>
                      <a:pt x="27512" y="28"/>
                      <a:pt x="27508" y="32"/>
                      <a:pt x="27504" y="37"/>
                    </a:cubicBezTo>
                    <a:lnTo>
                      <a:pt x="27432" y="156"/>
                    </a:lnTo>
                    <a:lnTo>
                      <a:pt x="27146" y="596"/>
                    </a:lnTo>
                    <a:lnTo>
                      <a:pt x="26063" y="2287"/>
                    </a:lnTo>
                    <a:cubicBezTo>
                      <a:pt x="25162" y="3744"/>
                      <a:pt x="23872" y="5804"/>
                      <a:pt x="22358" y="8206"/>
                    </a:cubicBezTo>
                    <a:lnTo>
                      <a:pt x="22358" y="8206"/>
                    </a:lnTo>
                    <a:cubicBezTo>
                      <a:pt x="20286" y="7652"/>
                      <a:pt x="18168" y="7250"/>
                      <a:pt x="16038" y="7026"/>
                    </a:cubicBezTo>
                    <a:cubicBezTo>
                      <a:pt x="14624" y="6881"/>
                      <a:pt x="13204" y="6807"/>
                      <a:pt x="11783" y="6807"/>
                    </a:cubicBezTo>
                    <a:cubicBezTo>
                      <a:pt x="11098" y="6807"/>
                      <a:pt x="10413" y="6824"/>
                      <a:pt x="9727" y="6859"/>
                    </a:cubicBezTo>
                    <a:cubicBezTo>
                      <a:pt x="8001" y="6954"/>
                      <a:pt x="6298" y="7156"/>
                      <a:pt x="4596" y="7478"/>
                    </a:cubicBezTo>
                    <a:lnTo>
                      <a:pt x="4072" y="7573"/>
                    </a:lnTo>
                    <a:lnTo>
                      <a:pt x="3572" y="7680"/>
                    </a:lnTo>
                    <a:lnTo>
                      <a:pt x="2667" y="7883"/>
                    </a:lnTo>
                    <a:cubicBezTo>
                      <a:pt x="2096" y="8026"/>
                      <a:pt x="1607" y="8145"/>
                      <a:pt x="1215" y="8264"/>
                    </a:cubicBezTo>
                    <a:lnTo>
                      <a:pt x="310" y="8538"/>
                    </a:lnTo>
                    <a:lnTo>
                      <a:pt x="72" y="8609"/>
                    </a:lnTo>
                    <a:cubicBezTo>
                      <a:pt x="48" y="8621"/>
                      <a:pt x="24" y="8621"/>
                      <a:pt x="0" y="8633"/>
                    </a:cubicBezTo>
                    <a:cubicBezTo>
                      <a:pt x="24" y="8633"/>
                      <a:pt x="60" y="8633"/>
                      <a:pt x="83" y="8621"/>
                    </a:cubicBezTo>
                    <a:lnTo>
                      <a:pt x="322" y="8561"/>
                    </a:lnTo>
                    <a:lnTo>
                      <a:pt x="1226" y="8299"/>
                    </a:lnTo>
                    <a:cubicBezTo>
                      <a:pt x="1619" y="8192"/>
                      <a:pt x="2107" y="8085"/>
                      <a:pt x="2679" y="7942"/>
                    </a:cubicBezTo>
                    <a:lnTo>
                      <a:pt x="3596" y="7740"/>
                    </a:lnTo>
                    <a:lnTo>
                      <a:pt x="4084" y="7633"/>
                    </a:lnTo>
                    <a:lnTo>
                      <a:pt x="4620" y="7549"/>
                    </a:lnTo>
                    <a:cubicBezTo>
                      <a:pt x="6310" y="7240"/>
                      <a:pt x="8013" y="7037"/>
                      <a:pt x="9727" y="6954"/>
                    </a:cubicBezTo>
                    <a:cubicBezTo>
                      <a:pt x="10405" y="6920"/>
                      <a:pt x="11081" y="6902"/>
                      <a:pt x="11756" y="6902"/>
                    </a:cubicBezTo>
                    <a:cubicBezTo>
                      <a:pt x="13182" y="6902"/>
                      <a:pt x="14604" y="6979"/>
                      <a:pt x="16026" y="7133"/>
                    </a:cubicBezTo>
                    <a:cubicBezTo>
                      <a:pt x="18169" y="7347"/>
                      <a:pt x="20288" y="7752"/>
                      <a:pt x="22372" y="8311"/>
                    </a:cubicBezTo>
                    <a:lnTo>
                      <a:pt x="22408" y="8311"/>
                    </a:lnTo>
                    <a:lnTo>
                      <a:pt x="22431" y="8276"/>
                    </a:lnTo>
                    <a:cubicBezTo>
                      <a:pt x="23932" y="5847"/>
                      <a:pt x="25218" y="3763"/>
                      <a:pt x="26122" y="2311"/>
                    </a:cubicBezTo>
                    <a:cubicBezTo>
                      <a:pt x="26563" y="1572"/>
                      <a:pt x="26920" y="1001"/>
                      <a:pt x="27170" y="596"/>
                    </a:cubicBezTo>
                    <a:lnTo>
                      <a:pt x="27444" y="144"/>
                    </a:lnTo>
                    <a:lnTo>
                      <a:pt x="27515" y="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0"/>
              <p:cNvSpPr/>
              <p:nvPr/>
            </p:nvSpPr>
            <p:spPr>
              <a:xfrm>
                <a:off x="4990673" y="808576"/>
                <a:ext cx="629411" cy="878607"/>
              </a:xfrm>
              <a:custGeom>
                <a:avLst/>
                <a:gdLst/>
                <a:ahLst/>
                <a:cxnLst/>
                <a:rect l="l" t="t" r="r" b="b"/>
                <a:pathLst>
                  <a:path w="14705" h="20527" extrusionOk="0">
                    <a:moveTo>
                      <a:pt x="14705" y="0"/>
                    </a:moveTo>
                    <a:lnTo>
                      <a:pt x="14705" y="0"/>
                    </a:lnTo>
                    <a:cubicBezTo>
                      <a:pt x="14705" y="0"/>
                      <a:pt x="14681" y="0"/>
                      <a:pt x="14645" y="36"/>
                    </a:cubicBezTo>
                    <a:lnTo>
                      <a:pt x="14490" y="143"/>
                    </a:lnTo>
                    <a:lnTo>
                      <a:pt x="13871" y="584"/>
                    </a:lnTo>
                    <a:cubicBezTo>
                      <a:pt x="13609" y="774"/>
                      <a:pt x="13276" y="1000"/>
                      <a:pt x="12919" y="1298"/>
                    </a:cubicBezTo>
                    <a:lnTo>
                      <a:pt x="12335" y="1739"/>
                    </a:lnTo>
                    <a:lnTo>
                      <a:pt x="12014" y="1989"/>
                    </a:lnTo>
                    <a:lnTo>
                      <a:pt x="11680" y="2274"/>
                    </a:lnTo>
                    <a:cubicBezTo>
                      <a:pt x="11240" y="2643"/>
                      <a:pt x="10740" y="3048"/>
                      <a:pt x="10240" y="3524"/>
                    </a:cubicBezTo>
                    <a:cubicBezTo>
                      <a:pt x="9990" y="3763"/>
                      <a:pt x="9728" y="3989"/>
                      <a:pt x="9466" y="4251"/>
                    </a:cubicBezTo>
                    <a:lnTo>
                      <a:pt x="8656" y="5048"/>
                    </a:lnTo>
                    <a:cubicBezTo>
                      <a:pt x="7489" y="6251"/>
                      <a:pt x="6406" y="7525"/>
                      <a:pt x="5406" y="8870"/>
                    </a:cubicBezTo>
                    <a:cubicBezTo>
                      <a:pt x="4430" y="10240"/>
                      <a:pt x="3549" y="11668"/>
                      <a:pt x="2775" y="13157"/>
                    </a:cubicBezTo>
                    <a:lnTo>
                      <a:pt x="2263" y="14169"/>
                    </a:lnTo>
                    <a:cubicBezTo>
                      <a:pt x="2108" y="14490"/>
                      <a:pt x="1965" y="14835"/>
                      <a:pt x="1822" y="15145"/>
                    </a:cubicBezTo>
                    <a:cubicBezTo>
                      <a:pt x="1536" y="15764"/>
                      <a:pt x="1322" y="16371"/>
                      <a:pt x="1108" y="16907"/>
                    </a:cubicBezTo>
                    <a:cubicBezTo>
                      <a:pt x="1060" y="17050"/>
                      <a:pt x="1001" y="17181"/>
                      <a:pt x="953" y="17312"/>
                    </a:cubicBezTo>
                    <a:cubicBezTo>
                      <a:pt x="905" y="17443"/>
                      <a:pt x="870" y="17574"/>
                      <a:pt x="822" y="17693"/>
                    </a:cubicBezTo>
                    <a:cubicBezTo>
                      <a:pt x="751" y="17943"/>
                      <a:pt x="667" y="18181"/>
                      <a:pt x="596" y="18395"/>
                    </a:cubicBezTo>
                    <a:cubicBezTo>
                      <a:pt x="441" y="18848"/>
                      <a:pt x="346" y="19229"/>
                      <a:pt x="250" y="19538"/>
                    </a:cubicBezTo>
                    <a:cubicBezTo>
                      <a:pt x="167" y="19860"/>
                      <a:pt x="108" y="20098"/>
                      <a:pt x="60" y="20265"/>
                    </a:cubicBezTo>
                    <a:cubicBezTo>
                      <a:pt x="36" y="20348"/>
                      <a:pt x="24" y="20407"/>
                      <a:pt x="12" y="20455"/>
                    </a:cubicBezTo>
                    <a:lnTo>
                      <a:pt x="0" y="20527"/>
                    </a:lnTo>
                    <a:cubicBezTo>
                      <a:pt x="12" y="20503"/>
                      <a:pt x="24" y="20479"/>
                      <a:pt x="24" y="20455"/>
                    </a:cubicBezTo>
                    <a:lnTo>
                      <a:pt x="84" y="20277"/>
                    </a:lnTo>
                    <a:cubicBezTo>
                      <a:pt x="143" y="20098"/>
                      <a:pt x="215" y="19860"/>
                      <a:pt x="310" y="19550"/>
                    </a:cubicBezTo>
                    <a:cubicBezTo>
                      <a:pt x="405" y="19241"/>
                      <a:pt x="512" y="18860"/>
                      <a:pt x="667" y="18419"/>
                    </a:cubicBezTo>
                    <a:lnTo>
                      <a:pt x="905" y="17717"/>
                    </a:lnTo>
                    <a:cubicBezTo>
                      <a:pt x="953" y="17598"/>
                      <a:pt x="989" y="17467"/>
                      <a:pt x="1036" y="17336"/>
                    </a:cubicBezTo>
                    <a:lnTo>
                      <a:pt x="1191" y="16931"/>
                    </a:lnTo>
                    <a:cubicBezTo>
                      <a:pt x="1417" y="16395"/>
                      <a:pt x="1632" y="15800"/>
                      <a:pt x="1917" y="15169"/>
                    </a:cubicBezTo>
                    <a:cubicBezTo>
                      <a:pt x="2060" y="14859"/>
                      <a:pt x="2191" y="14526"/>
                      <a:pt x="2358" y="14192"/>
                    </a:cubicBezTo>
                    <a:lnTo>
                      <a:pt x="2870" y="13192"/>
                    </a:lnTo>
                    <a:cubicBezTo>
                      <a:pt x="3644" y="11716"/>
                      <a:pt x="4525" y="10299"/>
                      <a:pt x="5501" y="8942"/>
                    </a:cubicBezTo>
                    <a:cubicBezTo>
                      <a:pt x="6501" y="7596"/>
                      <a:pt x="7573" y="6311"/>
                      <a:pt x="8740" y="5108"/>
                    </a:cubicBezTo>
                    <a:cubicBezTo>
                      <a:pt x="9013" y="4834"/>
                      <a:pt x="9275" y="4572"/>
                      <a:pt x="9537" y="4310"/>
                    </a:cubicBezTo>
                    <a:cubicBezTo>
                      <a:pt x="9787" y="4048"/>
                      <a:pt x="10061" y="3822"/>
                      <a:pt x="10311" y="3584"/>
                    </a:cubicBezTo>
                    <a:cubicBezTo>
                      <a:pt x="10811" y="3108"/>
                      <a:pt x="11299" y="2703"/>
                      <a:pt x="11740" y="2322"/>
                    </a:cubicBezTo>
                    <a:lnTo>
                      <a:pt x="12061" y="2048"/>
                    </a:lnTo>
                    <a:lnTo>
                      <a:pt x="12383" y="1798"/>
                    </a:lnTo>
                    <a:lnTo>
                      <a:pt x="12954" y="1334"/>
                    </a:lnTo>
                    <a:cubicBezTo>
                      <a:pt x="13312" y="1036"/>
                      <a:pt x="13633" y="798"/>
                      <a:pt x="13895" y="607"/>
                    </a:cubicBezTo>
                    <a:lnTo>
                      <a:pt x="14502" y="155"/>
                    </a:lnTo>
                    <a:lnTo>
                      <a:pt x="14657" y="36"/>
                    </a:lnTo>
                    <a:lnTo>
                      <a:pt x="14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0"/>
              <p:cNvSpPr/>
              <p:nvPr/>
            </p:nvSpPr>
            <p:spPr>
              <a:xfrm>
                <a:off x="7320113" y="1078146"/>
                <a:ext cx="1469795" cy="2206169"/>
              </a:xfrm>
              <a:custGeom>
                <a:avLst/>
                <a:gdLst/>
                <a:ahLst/>
                <a:cxnLst/>
                <a:rect l="l" t="t" r="r" b="b"/>
                <a:pathLst>
                  <a:path w="34339" h="51543" extrusionOk="0">
                    <a:moveTo>
                      <a:pt x="1" y="1"/>
                    </a:moveTo>
                    <a:cubicBezTo>
                      <a:pt x="1" y="1"/>
                      <a:pt x="60" y="36"/>
                      <a:pt x="156" y="84"/>
                    </a:cubicBezTo>
                    <a:lnTo>
                      <a:pt x="608" y="334"/>
                    </a:lnTo>
                    <a:cubicBezTo>
                      <a:pt x="799" y="441"/>
                      <a:pt x="1061" y="548"/>
                      <a:pt x="1346" y="727"/>
                    </a:cubicBezTo>
                    <a:lnTo>
                      <a:pt x="2335" y="1310"/>
                    </a:lnTo>
                    <a:cubicBezTo>
                      <a:pt x="7514" y="4477"/>
                      <a:pt x="11645" y="9109"/>
                      <a:pt x="14229" y="14610"/>
                    </a:cubicBezTo>
                    <a:cubicBezTo>
                      <a:pt x="15122" y="16538"/>
                      <a:pt x="15801" y="18562"/>
                      <a:pt x="16265" y="20634"/>
                    </a:cubicBezTo>
                    <a:cubicBezTo>
                      <a:pt x="16515" y="21729"/>
                      <a:pt x="16705" y="22837"/>
                      <a:pt x="16824" y="23956"/>
                    </a:cubicBezTo>
                    <a:cubicBezTo>
                      <a:pt x="16955" y="25111"/>
                      <a:pt x="17015" y="26266"/>
                      <a:pt x="17015" y="27433"/>
                    </a:cubicBezTo>
                    <a:cubicBezTo>
                      <a:pt x="17015" y="30945"/>
                      <a:pt x="16420" y="34421"/>
                      <a:pt x="15241" y="37731"/>
                    </a:cubicBezTo>
                    <a:lnTo>
                      <a:pt x="15229" y="37779"/>
                    </a:lnTo>
                    <a:lnTo>
                      <a:pt x="15265" y="37803"/>
                    </a:lnTo>
                    <a:lnTo>
                      <a:pt x="28957" y="47685"/>
                    </a:lnTo>
                    <a:lnTo>
                      <a:pt x="32910" y="50531"/>
                    </a:lnTo>
                    <a:cubicBezTo>
                      <a:pt x="33374" y="50864"/>
                      <a:pt x="33731" y="51114"/>
                      <a:pt x="33969" y="51293"/>
                    </a:cubicBezTo>
                    <a:lnTo>
                      <a:pt x="34243" y="51483"/>
                    </a:lnTo>
                    <a:lnTo>
                      <a:pt x="34339" y="51543"/>
                    </a:lnTo>
                    <a:lnTo>
                      <a:pt x="34255" y="51471"/>
                    </a:lnTo>
                    <a:lnTo>
                      <a:pt x="33981" y="51281"/>
                    </a:lnTo>
                    <a:lnTo>
                      <a:pt x="32934" y="50507"/>
                    </a:lnTo>
                    <a:lnTo>
                      <a:pt x="28993" y="47626"/>
                    </a:lnTo>
                    <a:lnTo>
                      <a:pt x="15360" y="37734"/>
                    </a:lnTo>
                    <a:lnTo>
                      <a:pt x="15360" y="37734"/>
                    </a:lnTo>
                    <a:cubicBezTo>
                      <a:pt x="16531" y="34434"/>
                      <a:pt x="17134" y="30945"/>
                      <a:pt x="17134" y="27421"/>
                    </a:cubicBezTo>
                    <a:cubicBezTo>
                      <a:pt x="17146" y="26266"/>
                      <a:pt x="17074" y="25099"/>
                      <a:pt x="16955" y="23944"/>
                    </a:cubicBezTo>
                    <a:cubicBezTo>
                      <a:pt x="16824" y="22825"/>
                      <a:pt x="16634" y="21706"/>
                      <a:pt x="16384" y="20598"/>
                    </a:cubicBezTo>
                    <a:cubicBezTo>
                      <a:pt x="15920" y="18515"/>
                      <a:pt x="15241" y="16491"/>
                      <a:pt x="14336" y="14550"/>
                    </a:cubicBezTo>
                    <a:cubicBezTo>
                      <a:pt x="11752" y="9037"/>
                      <a:pt x="7585" y="4406"/>
                      <a:pt x="2370" y="1251"/>
                    </a:cubicBezTo>
                    <a:lnTo>
                      <a:pt x="1370" y="691"/>
                    </a:lnTo>
                    <a:cubicBezTo>
                      <a:pt x="1084" y="524"/>
                      <a:pt x="822" y="405"/>
                      <a:pt x="632" y="298"/>
                    </a:cubicBezTo>
                    <a:lnTo>
                      <a:pt x="168" y="72"/>
                    </a:lnTo>
                    <a:cubicBezTo>
                      <a:pt x="61" y="2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0"/>
              <p:cNvSpPr/>
              <p:nvPr/>
            </p:nvSpPr>
            <p:spPr>
              <a:xfrm>
                <a:off x="7701312" y="813156"/>
                <a:ext cx="796084" cy="2030850"/>
              </a:xfrm>
              <a:custGeom>
                <a:avLst/>
                <a:gdLst/>
                <a:ahLst/>
                <a:cxnLst/>
                <a:rect l="l" t="t" r="r" b="b"/>
                <a:pathLst>
                  <a:path w="18599" h="47447" extrusionOk="0">
                    <a:moveTo>
                      <a:pt x="1" y="0"/>
                    </a:moveTo>
                    <a:cubicBezTo>
                      <a:pt x="1" y="0"/>
                      <a:pt x="49" y="24"/>
                      <a:pt x="132" y="72"/>
                    </a:cubicBezTo>
                    <a:lnTo>
                      <a:pt x="501" y="250"/>
                    </a:lnTo>
                    <a:lnTo>
                      <a:pt x="1108" y="548"/>
                    </a:lnTo>
                    <a:cubicBezTo>
                      <a:pt x="1346" y="655"/>
                      <a:pt x="1608" y="822"/>
                      <a:pt x="1918" y="989"/>
                    </a:cubicBezTo>
                    <a:cubicBezTo>
                      <a:pt x="3620" y="1941"/>
                      <a:pt x="5216" y="3060"/>
                      <a:pt x="6680" y="4346"/>
                    </a:cubicBezTo>
                    <a:cubicBezTo>
                      <a:pt x="7692" y="5239"/>
                      <a:pt x="8645" y="6192"/>
                      <a:pt x="9538" y="7204"/>
                    </a:cubicBezTo>
                    <a:cubicBezTo>
                      <a:pt x="10538" y="8370"/>
                      <a:pt x="11467" y="9609"/>
                      <a:pt x="12312" y="10906"/>
                    </a:cubicBezTo>
                    <a:cubicBezTo>
                      <a:pt x="14229" y="13883"/>
                      <a:pt x="15681" y="17133"/>
                      <a:pt x="16646" y="20551"/>
                    </a:cubicBezTo>
                    <a:cubicBezTo>
                      <a:pt x="17598" y="23968"/>
                      <a:pt x="18170" y="27480"/>
                      <a:pt x="18325" y="31016"/>
                    </a:cubicBezTo>
                    <a:cubicBezTo>
                      <a:pt x="18479" y="33909"/>
                      <a:pt x="18420" y="36803"/>
                      <a:pt x="18134" y="39684"/>
                    </a:cubicBezTo>
                    <a:cubicBezTo>
                      <a:pt x="17944" y="41625"/>
                      <a:pt x="17574" y="43553"/>
                      <a:pt x="17003" y="45435"/>
                    </a:cubicBezTo>
                    <a:cubicBezTo>
                      <a:pt x="16801" y="46089"/>
                      <a:pt x="16610" y="46589"/>
                      <a:pt x="16479" y="46935"/>
                    </a:cubicBezTo>
                    <a:lnTo>
                      <a:pt x="16324" y="47316"/>
                    </a:lnTo>
                    <a:lnTo>
                      <a:pt x="16277" y="47447"/>
                    </a:lnTo>
                    <a:cubicBezTo>
                      <a:pt x="16277" y="47447"/>
                      <a:pt x="16300" y="47411"/>
                      <a:pt x="16336" y="47316"/>
                    </a:cubicBezTo>
                    <a:lnTo>
                      <a:pt x="16515" y="46935"/>
                    </a:lnTo>
                    <a:cubicBezTo>
                      <a:pt x="16646" y="46589"/>
                      <a:pt x="16848" y="46089"/>
                      <a:pt x="17051" y="45435"/>
                    </a:cubicBezTo>
                    <a:cubicBezTo>
                      <a:pt x="17634" y="43565"/>
                      <a:pt x="18027" y="41648"/>
                      <a:pt x="18217" y="39696"/>
                    </a:cubicBezTo>
                    <a:cubicBezTo>
                      <a:pt x="18515" y="36814"/>
                      <a:pt x="18598" y="33909"/>
                      <a:pt x="18455" y="31016"/>
                    </a:cubicBezTo>
                    <a:cubicBezTo>
                      <a:pt x="18301" y="27468"/>
                      <a:pt x="17729" y="23944"/>
                      <a:pt x="16765" y="20527"/>
                    </a:cubicBezTo>
                    <a:cubicBezTo>
                      <a:pt x="15812" y="17098"/>
                      <a:pt x="14348" y="13835"/>
                      <a:pt x="12419" y="10847"/>
                    </a:cubicBezTo>
                    <a:cubicBezTo>
                      <a:pt x="11574" y="9549"/>
                      <a:pt x="10633" y="8311"/>
                      <a:pt x="9609" y="7144"/>
                    </a:cubicBezTo>
                    <a:cubicBezTo>
                      <a:pt x="8716" y="6120"/>
                      <a:pt x="7764" y="5168"/>
                      <a:pt x="6740" y="4287"/>
                    </a:cubicBezTo>
                    <a:cubicBezTo>
                      <a:pt x="5263" y="3001"/>
                      <a:pt x="3644" y="1882"/>
                      <a:pt x="1930" y="941"/>
                    </a:cubicBezTo>
                    <a:cubicBezTo>
                      <a:pt x="1632" y="786"/>
                      <a:pt x="1358" y="631"/>
                      <a:pt x="1120" y="512"/>
                    </a:cubicBezTo>
                    <a:lnTo>
                      <a:pt x="513" y="227"/>
                    </a:lnTo>
                    <a:lnTo>
                      <a:pt x="132" y="6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0"/>
              <p:cNvSpPr/>
              <p:nvPr/>
            </p:nvSpPr>
            <p:spPr>
              <a:xfrm>
                <a:off x="6215808" y="419202"/>
                <a:ext cx="1178781" cy="369514"/>
              </a:xfrm>
              <a:custGeom>
                <a:avLst/>
                <a:gdLst/>
                <a:ahLst/>
                <a:cxnLst/>
                <a:rect l="l" t="t" r="r" b="b"/>
                <a:pathLst>
                  <a:path w="27540" h="8633" extrusionOk="0">
                    <a:moveTo>
                      <a:pt x="27539" y="1"/>
                    </a:moveTo>
                    <a:cubicBezTo>
                      <a:pt x="27527" y="13"/>
                      <a:pt x="27515" y="13"/>
                      <a:pt x="27515" y="25"/>
                    </a:cubicBezTo>
                    <a:lnTo>
                      <a:pt x="27515" y="25"/>
                    </a:lnTo>
                    <a:cubicBezTo>
                      <a:pt x="27531" y="9"/>
                      <a:pt x="27539" y="1"/>
                      <a:pt x="27539" y="1"/>
                    </a:cubicBezTo>
                    <a:close/>
                    <a:moveTo>
                      <a:pt x="27515" y="25"/>
                    </a:moveTo>
                    <a:cubicBezTo>
                      <a:pt x="27512" y="28"/>
                      <a:pt x="27508" y="32"/>
                      <a:pt x="27504" y="37"/>
                    </a:cubicBezTo>
                    <a:lnTo>
                      <a:pt x="27432" y="156"/>
                    </a:lnTo>
                    <a:lnTo>
                      <a:pt x="27146" y="596"/>
                    </a:lnTo>
                    <a:lnTo>
                      <a:pt x="26063" y="2287"/>
                    </a:lnTo>
                    <a:cubicBezTo>
                      <a:pt x="25162" y="3744"/>
                      <a:pt x="23872" y="5804"/>
                      <a:pt x="22358" y="8206"/>
                    </a:cubicBezTo>
                    <a:lnTo>
                      <a:pt x="22358" y="8206"/>
                    </a:lnTo>
                    <a:cubicBezTo>
                      <a:pt x="20286" y="7652"/>
                      <a:pt x="18168" y="7250"/>
                      <a:pt x="16038" y="7026"/>
                    </a:cubicBezTo>
                    <a:cubicBezTo>
                      <a:pt x="14624" y="6881"/>
                      <a:pt x="13204" y="6807"/>
                      <a:pt x="11783" y="6807"/>
                    </a:cubicBezTo>
                    <a:cubicBezTo>
                      <a:pt x="11098" y="6807"/>
                      <a:pt x="10413" y="6824"/>
                      <a:pt x="9727" y="6859"/>
                    </a:cubicBezTo>
                    <a:cubicBezTo>
                      <a:pt x="8001" y="6954"/>
                      <a:pt x="6298" y="7156"/>
                      <a:pt x="4596" y="7478"/>
                    </a:cubicBezTo>
                    <a:lnTo>
                      <a:pt x="4072" y="7573"/>
                    </a:lnTo>
                    <a:lnTo>
                      <a:pt x="3572" y="7680"/>
                    </a:lnTo>
                    <a:lnTo>
                      <a:pt x="2667" y="7883"/>
                    </a:lnTo>
                    <a:cubicBezTo>
                      <a:pt x="2096" y="8026"/>
                      <a:pt x="1607" y="8145"/>
                      <a:pt x="1215" y="8264"/>
                    </a:cubicBezTo>
                    <a:lnTo>
                      <a:pt x="310" y="8538"/>
                    </a:lnTo>
                    <a:lnTo>
                      <a:pt x="72" y="8609"/>
                    </a:lnTo>
                    <a:cubicBezTo>
                      <a:pt x="48" y="8621"/>
                      <a:pt x="24" y="8621"/>
                      <a:pt x="0" y="8633"/>
                    </a:cubicBezTo>
                    <a:cubicBezTo>
                      <a:pt x="24" y="8633"/>
                      <a:pt x="60" y="8633"/>
                      <a:pt x="83" y="8621"/>
                    </a:cubicBezTo>
                    <a:lnTo>
                      <a:pt x="322" y="8561"/>
                    </a:lnTo>
                    <a:lnTo>
                      <a:pt x="1226" y="8299"/>
                    </a:lnTo>
                    <a:cubicBezTo>
                      <a:pt x="1619" y="8192"/>
                      <a:pt x="2107" y="8085"/>
                      <a:pt x="2679" y="7942"/>
                    </a:cubicBezTo>
                    <a:lnTo>
                      <a:pt x="3596" y="7740"/>
                    </a:lnTo>
                    <a:lnTo>
                      <a:pt x="4084" y="7633"/>
                    </a:lnTo>
                    <a:lnTo>
                      <a:pt x="4620" y="7549"/>
                    </a:lnTo>
                    <a:cubicBezTo>
                      <a:pt x="6310" y="7240"/>
                      <a:pt x="8013" y="7037"/>
                      <a:pt x="9727" y="6954"/>
                    </a:cubicBezTo>
                    <a:cubicBezTo>
                      <a:pt x="10405" y="6920"/>
                      <a:pt x="11081" y="6902"/>
                      <a:pt x="11756" y="6902"/>
                    </a:cubicBezTo>
                    <a:cubicBezTo>
                      <a:pt x="13182" y="6902"/>
                      <a:pt x="14604" y="6979"/>
                      <a:pt x="16026" y="7133"/>
                    </a:cubicBezTo>
                    <a:cubicBezTo>
                      <a:pt x="18169" y="7347"/>
                      <a:pt x="20288" y="7752"/>
                      <a:pt x="22372" y="8311"/>
                    </a:cubicBezTo>
                    <a:lnTo>
                      <a:pt x="22408" y="8311"/>
                    </a:lnTo>
                    <a:lnTo>
                      <a:pt x="22431" y="8276"/>
                    </a:lnTo>
                    <a:cubicBezTo>
                      <a:pt x="23932" y="5847"/>
                      <a:pt x="25218" y="3763"/>
                      <a:pt x="26122" y="2311"/>
                    </a:cubicBezTo>
                    <a:cubicBezTo>
                      <a:pt x="26563" y="1572"/>
                      <a:pt x="26920" y="1001"/>
                      <a:pt x="27170" y="596"/>
                    </a:cubicBezTo>
                    <a:lnTo>
                      <a:pt x="27444" y="144"/>
                    </a:lnTo>
                    <a:lnTo>
                      <a:pt x="27515" y="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0"/>
              <p:cNvSpPr/>
              <p:nvPr/>
            </p:nvSpPr>
            <p:spPr>
              <a:xfrm>
                <a:off x="4990673" y="808576"/>
                <a:ext cx="629411" cy="878607"/>
              </a:xfrm>
              <a:custGeom>
                <a:avLst/>
                <a:gdLst/>
                <a:ahLst/>
                <a:cxnLst/>
                <a:rect l="l" t="t" r="r" b="b"/>
                <a:pathLst>
                  <a:path w="14705" h="20527" extrusionOk="0">
                    <a:moveTo>
                      <a:pt x="14705" y="0"/>
                    </a:moveTo>
                    <a:lnTo>
                      <a:pt x="14705" y="0"/>
                    </a:lnTo>
                    <a:cubicBezTo>
                      <a:pt x="14705" y="0"/>
                      <a:pt x="14681" y="0"/>
                      <a:pt x="14645" y="36"/>
                    </a:cubicBezTo>
                    <a:lnTo>
                      <a:pt x="14490" y="143"/>
                    </a:lnTo>
                    <a:lnTo>
                      <a:pt x="13871" y="584"/>
                    </a:lnTo>
                    <a:cubicBezTo>
                      <a:pt x="13609" y="774"/>
                      <a:pt x="13276" y="1000"/>
                      <a:pt x="12919" y="1298"/>
                    </a:cubicBezTo>
                    <a:lnTo>
                      <a:pt x="12335" y="1739"/>
                    </a:lnTo>
                    <a:lnTo>
                      <a:pt x="12014" y="1989"/>
                    </a:lnTo>
                    <a:lnTo>
                      <a:pt x="11680" y="2274"/>
                    </a:lnTo>
                    <a:cubicBezTo>
                      <a:pt x="11240" y="2643"/>
                      <a:pt x="10740" y="3048"/>
                      <a:pt x="10240" y="3524"/>
                    </a:cubicBezTo>
                    <a:cubicBezTo>
                      <a:pt x="9990" y="3763"/>
                      <a:pt x="9728" y="3989"/>
                      <a:pt x="9466" y="4251"/>
                    </a:cubicBezTo>
                    <a:lnTo>
                      <a:pt x="8656" y="5048"/>
                    </a:lnTo>
                    <a:cubicBezTo>
                      <a:pt x="7489" y="6251"/>
                      <a:pt x="6406" y="7525"/>
                      <a:pt x="5406" y="8870"/>
                    </a:cubicBezTo>
                    <a:cubicBezTo>
                      <a:pt x="4430" y="10240"/>
                      <a:pt x="3549" y="11668"/>
                      <a:pt x="2775" y="13157"/>
                    </a:cubicBezTo>
                    <a:lnTo>
                      <a:pt x="2263" y="14169"/>
                    </a:lnTo>
                    <a:cubicBezTo>
                      <a:pt x="2108" y="14490"/>
                      <a:pt x="1965" y="14835"/>
                      <a:pt x="1822" y="15145"/>
                    </a:cubicBezTo>
                    <a:cubicBezTo>
                      <a:pt x="1536" y="15764"/>
                      <a:pt x="1322" y="16371"/>
                      <a:pt x="1108" y="16907"/>
                    </a:cubicBezTo>
                    <a:cubicBezTo>
                      <a:pt x="1060" y="17050"/>
                      <a:pt x="1001" y="17181"/>
                      <a:pt x="953" y="17312"/>
                    </a:cubicBezTo>
                    <a:cubicBezTo>
                      <a:pt x="905" y="17443"/>
                      <a:pt x="870" y="17574"/>
                      <a:pt x="822" y="17693"/>
                    </a:cubicBezTo>
                    <a:cubicBezTo>
                      <a:pt x="751" y="17943"/>
                      <a:pt x="667" y="18181"/>
                      <a:pt x="596" y="18395"/>
                    </a:cubicBezTo>
                    <a:cubicBezTo>
                      <a:pt x="441" y="18848"/>
                      <a:pt x="346" y="19229"/>
                      <a:pt x="250" y="19538"/>
                    </a:cubicBezTo>
                    <a:cubicBezTo>
                      <a:pt x="167" y="19860"/>
                      <a:pt x="108" y="20098"/>
                      <a:pt x="60" y="20265"/>
                    </a:cubicBezTo>
                    <a:cubicBezTo>
                      <a:pt x="36" y="20348"/>
                      <a:pt x="24" y="20407"/>
                      <a:pt x="12" y="20455"/>
                    </a:cubicBezTo>
                    <a:lnTo>
                      <a:pt x="0" y="20527"/>
                    </a:lnTo>
                    <a:cubicBezTo>
                      <a:pt x="12" y="20503"/>
                      <a:pt x="24" y="20479"/>
                      <a:pt x="24" y="20455"/>
                    </a:cubicBezTo>
                    <a:lnTo>
                      <a:pt x="84" y="20277"/>
                    </a:lnTo>
                    <a:cubicBezTo>
                      <a:pt x="143" y="20098"/>
                      <a:pt x="215" y="19860"/>
                      <a:pt x="310" y="19550"/>
                    </a:cubicBezTo>
                    <a:cubicBezTo>
                      <a:pt x="405" y="19241"/>
                      <a:pt x="512" y="18860"/>
                      <a:pt x="667" y="18419"/>
                    </a:cubicBezTo>
                    <a:lnTo>
                      <a:pt x="905" y="17717"/>
                    </a:lnTo>
                    <a:cubicBezTo>
                      <a:pt x="953" y="17598"/>
                      <a:pt x="989" y="17467"/>
                      <a:pt x="1036" y="17336"/>
                    </a:cubicBezTo>
                    <a:lnTo>
                      <a:pt x="1191" y="16931"/>
                    </a:lnTo>
                    <a:cubicBezTo>
                      <a:pt x="1417" y="16395"/>
                      <a:pt x="1632" y="15800"/>
                      <a:pt x="1917" y="15169"/>
                    </a:cubicBezTo>
                    <a:cubicBezTo>
                      <a:pt x="2060" y="14859"/>
                      <a:pt x="2191" y="14526"/>
                      <a:pt x="2358" y="14192"/>
                    </a:cubicBezTo>
                    <a:lnTo>
                      <a:pt x="2870" y="13192"/>
                    </a:lnTo>
                    <a:cubicBezTo>
                      <a:pt x="3644" y="11716"/>
                      <a:pt x="4525" y="10299"/>
                      <a:pt x="5501" y="8942"/>
                    </a:cubicBezTo>
                    <a:cubicBezTo>
                      <a:pt x="6501" y="7596"/>
                      <a:pt x="7573" y="6311"/>
                      <a:pt x="8740" y="5108"/>
                    </a:cubicBezTo>
                    <a:cubicBezTo>
                      <a:pt x="9013" y="4834"/>
                      <a:pt x="9275" y="4572"/>
                      <a:pt x="9537" y="4310"/>
                    </a:cubicBezTo>
                    <a:cubicBezTo>
                      <a:pt x="9787" y="4048"/>
                      <a:pt x="10061" y="3822"/>
                      <a:pt x="10311" y="3584"/>
                    </a:cubicBezTo>
                    <a:cubicBezTo>
                      <a:pt x="10811" y="3108"/>
                      <a:pt x="11299" y="2703"/>
                      <a:pt x="11740" y="2322"/>
                    </a:cubicBezTo>
                    <a:lnTo>
                      <a:pt x="12061" y="2048"/>
                    </a:lnTo>
                    <a:lnTo>
                      <a:pt x="12383" y="1798"/>
                    </a:lnTo>
                    <a:lnTo>
                      <a:pt x="12954" y="1334"/>
                    </a:lnTo>
                    <a:cubicBezTo>
                      <a:pt x="13312" y="1036"/>
                      <a:pt x="13633" y="798"/>
                      <a:pt x="13895" y="607"/>
                    </a:cubicBezTo>
                    <a:lnTo>
                      <a:pt x="14502" y="155"/>
                    </a:lnTo>
                    <a:lnTo>
                      <a:pt x="14657" y="36"/>
                    </a:lnTo>
                    <a:lnTo>
                      <a:pt x="14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0"/>
              <p:cNvSpPr/>
              <p:nvPr/>
            </p:nvSpPr>
            <p:spPr>
              <a:xfrm>
                <a:off x="5924281" y="1519483"/>
                <a:ext cx="81068" cy="81068"/>
              </a:xfrm>
              <a:custGeom>
                <a:avLst/>
                <a:gdLst/>
                <a:ahLst/>
                <a:cxnLst/>
                <a:rect l="l" t="t" r="r" b="b"/>
                <a:pathLst>
                  <a:path w="1894" h="1894" extrusionOk="0">
                    <a:moveTo>
                      <a:pt x="941" y="0"/>
                    </a:moveTo>
                    <a:cubicBezTo>
                      <a:pt x="417" y="0"/>
                      <a:pt x="1" y="429"/>
                      <a:pt x="1" y="953"/>
                    </a:cubicBezTo>
                    <a:cubicBezTo>
                      <a:pt x="1" y="1477"/>
                      <a:pt x="417" y="1893"/>
                      <a:pt x="941" y="1893"/>
                    </a:cubicBezTo>
                    <a:cubicBezTo>
                      <a:pt x="1465" y="1893"/>
                      <a:pt x="1894" y="1477"/>
                      <a:pt x="1894" y="953"/>
                    </a:cubicBezTo>
                    <a:cubicBezTo>
                      <a:pt x="1894" y="429"/>
                      <a:pt x="1465" y="0"/>
                      <a:pt x="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0"/>
              <p:cNvSpPr/>
              <p:nvPr/>
            </p:nvSpPr>
            <p:spPr>
              <a:xfrm>
                <a:off x="6169924" y="748952"/>
                <a:ext cx="81068" cy="81582"/>
              </a:xfrm>
              <a:custGeom>
                <a:avLst/>
                <a:gdLst/>
                <a:ahLst/>
                <a:cxnLst/>
                <a:rect l="l" t="t" r="r" b="b"/>
                <a:pathLst>
                  <a:path w="1894" h="1906" extrusionOk="0">
                    <a:moveTo>
                      <a:pt x="941" y="0"/>
                    </a:moveTo>
                    <a:cubicBezTo>
                      <a:pt x="417" y="0"/>
                      <a:pt x="1" y="429"/>
                      <a:pt x="1" y="953"/>
                    </a:cubicBezTo>
                    <a:cubicBezTo>
                      <a:pt x="1" y="1477"/>
                      <a:pt x="417" y="1905"/>
                      <a:pt x="941" y="1905"/>
                    </a:cubicBezTo>
                    <a:cubicBezTo>
                      <a:pt x="1477" y="1905"/>
                      <a:pt x="1894" y="1477"/>
                      <a:pt x="1894" y="953"/>
                    </a:cubicBezTo>
                    <a:cubicBezTo>
                      <a:pt x="1894" y="429"/>
                      <a:pt x="1477" y="0"/>
                      <a:pt x="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0"/>
              <p:cNvSpPr/>
              <p:nvPr/>
            </p:nvSpPr>
            <p:spPr>
              <a:xfrm>
                <a:off x="4953991" y="1647890"/>
                <a:ext cx="81582" cy="81582"/>
              </a:xfrm>
              <a:custGeom>
                <a:avLst/>
                <a:gdLst/>
                <a:ahLst/>
                <a:cxnLst/>
                <a:rect l="l" t="t" r="r" b="b"/>
                <a:pathLst>
                  <a:path w="1906" h="1906" extrusionOk="0">
                    <a:moveTo>
                      <a:pt x="953" y="1"/>
                    </a:moveTo>
                    <a:cubicBezTo>
                      <a:pt x="429" y="1"/>
                      <a:pt x="0" y="429"/>
                      <a:pt x="0" y="953"/>
                    </a:cubicBezTo>
                    <a:cubicBezTo>
                      <a:pt x="0" y="1477"/>
                      <a:pt x="429" y="1906"/>
                      <a:pt x="953" y="1906"/>
                    </a:cubicBezTo>
                    <a:cubicBezTo>
                      <a:pt x="1477" y="1906"/>
                      <a:pt x="1905" y="1477"/>
                      <a:pt x="1905" y="953"/>
                    </a:cubicBezTo>
                    <a:cubicBezTo>
                      <a:pt x="1905"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0"/>
              <p:cNvSpPr/>
              <p:nvPr/>
            </p:nvSpPr>
            <p:spPr>
              <a:xfrm>
                <a:off x="7055123" y="3547765"/>
                <a:ext cx="81068" cy="81068"/>
              </a:xfrm>
              <a:custGeom>
                <a:avLst/>
                <a:gdLst/>
                <a:ahLst/>
                <a:cxnLst/>
                <a:rect l="l" t="t" r="r" b="b"/>
                <a:pathLst>
                  <a:path w="1894" h="1894" extrusionOk="0">
                    <a:moveTo>
                      <a:pt x="953" y="0"/>
                    </a:moveTo>
                    <a:cubicBezTo>
                      <a:pt x="429" y="0"/>
                      <a:pt x="1" y="417"/>
                      <a:pt x="1" y="941"/>
                    </a:cubicBezTo>
                    <a:lnTo>
                      <a:pt x="1" y="953"/>
                    </a:lnTo>
                    <a:cubicBezTo>
                      <a:pt x="1" y="1477"/>
                      <a:pt x="429" y="1893"/>
                      <a:pt x="953" y="1893"/>
                    </a:cubicBezTo>
                    <a:cubicBezTo>
                      <a:pt x="1477" y="1893"/>
                      <a:pt x="1894" y="1465"/>
                      <a:pt x="1894" y="941"/>
                    </a:cubicBezTo>
                    <a:cubicBezTo>
                      <a:pt x="1894" y="417"/>
                      <a:pt x="1477"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0"/>
              <p:cNvSpPr/>
              <p:nvPr/>
            </p:nvSpPr>
            <p:spPr>
              <a:xfrm>
                <a:off x="7574445" y="3518188"/>
                <a:ext cx="81068" cy="81582"/>
              </a:xfrm>
              <a:custGeom>
                <a:avLst/>
                <a:gdLst/>
                <a:ahLst/>
                <a:cxnLst/>
                <a:rect l="l" t="t" r="r" b="b"/>
                <a:pathLst>
                  <a:path w="1894" h="1906" extrusionOk="0">
                    <a:moveTo>
                      <a:pt x="953" y="1"/>
                    </a:moveTo>
                    <a:cubicBezTo>
                      <a:pt x="429" y="1"/>
                      <a:pt x="0" y="429"/>
                      <a:pt x="0" y="953"/>
                    </a:cubicBezTo>
                    <a:cubicBezTo>
                      <a:pt x="0" y="1477"/>
                      <a:pt x="429" y="1906"/>
                      <a:pt x="953" y="1906"/>
                    </a:cubicBezTo>
                    <a:cubicBezTo>
                      <a:pt x="1477" y="1906"/>
                      <a:pt x="1893" y="1477"/>
                      <a:pt x="1893" y="953"/>
                    </a:cubicBezTo>
                    <a:cubicBezTo>
                      <a:pt x="1893"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0"/>
              <p:cNvSpPr/>
              <p:nvPr/>
            </p:nvSpPr>
            <p:spPr>
              <a:xfrm>
                <a:off x="5346875" y="2663037"/>
                <a:ext cx="81068" cy="81111"/>
              </a:xfrm>
              <a:custGeom>
                <a:avLst/>
                <a:gdLst/>
                <a:ahLst/>
                <a:cxnLst/>
                <a:rect l="l" t="t" r="r" b="b"/>
                <a:pathLst>
                  <a:path w="1894" h="1895" extrusionOk="0">
                    <a:moveTo>
                      <a:pt x="942" y="1"/>
                    </a:moveTo>
                    <a:cubicBezTo>
                      <a:pt x="418" y="1"/>
                      <a:pt x="1" y="430"/>
                      <a:pt x="1" y="953"/>
                    </a:cubicBezTo>
                    <a:cubicBezTo>
                      <a:pt x="1" y="1477"/>
                      <a:pt x="418" y="1894"/>
                      <a:pt x="942" y="1894"/>
                    </a:cubicBezTo>
                    <a:cubicBezTo>
                      <a:pt x="1465" y="1894"/>
                      <a:pt x="1894" y="1477"/>
                      <a:pt x="1894" y="953"/>
                    </a:cubicBezTo>
                    <a:cubicBezTo>
                      <a:pt x="1894" y="430"/>
                      <a:pt x="1465" y="1"/>
                      <a:pt x="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0"/>
              <p:cNvSpPr/>
              <p:nvPr/>
            </p:nvSpPr>
            <p:spPr>
              <a:xfrm>
                <a:off x="8393386" y="1668778"/>
                <a:ext cx="81582" cy="81582"/>
              </a:xfrm>
              <a:custGeom>
                <a:avLst/>
                <a:gdLst/>
                <a:ahLst/>
                <a:cxnLst/>
                <a:rect l="l" t="t" r="r" b="b"/>
                <a:pathLst>
                  <a:path w="1906" h="1906" extrusionOk="0">
                    <a:moveTo>
                      <a:pt x="953" y="1"/>
                    </a:moveTo>
                    <a:cubicBezTo>
                      <a:pt x="429" y="1"/>
                      <a:pt x="0" y="430"/>
                      <a:pt x="0" y="953"/>
                    </a:cubicBezTo>
                    <a:cubicBezTo>
                      <a:pt x="0" y="1477"/>
                      <a:pt x="429" y="1906"/>
                      <a:pt x="953" y="1906"/>
                    </a:cubicBezTo>
                    <a:cubicBezTo>
                      <a:pt x="1477" y="1906"/>
                      <a:pt x="1905" y="1477"/>
                      <a:pt x="1905" y="953"/>
                    </a:cubicBezTo>
                    <a:cubicBezTo>
                      <a:pt x="1905" y="430"/>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0"/>
              <p:cNvSpPr/>
              <p:nvPr/>
            </p:nvSpPr>
            <p:spPr>
              <a:xfrm>
                <a:off x="6112868" y="1993435"/>
                <a:ext cx="81539" cy="81582"/>
              </a:xfrm>
              <a:custGeom>
                <a:avLst/>
                <a:gdLst/>
                <a:ahLst/>
                <a:cxnLst/>
                <a:rect l="l" t="t" r="r" b="b"/>
                <a:pathLst>
                  <a:path w="1905" h="1906" extrusionOk="0">
                    <a:moveTo>
                      <a:pt x="953" y="0"/>
                    </a:moveTo>
                    <a:cubicBezTo>
                      <a:pt x="429" y="0"/>
                      <a:pt x="0" y="429"/>
                      <a:pt x="0" y="953"/>
                    </a:cubicBezTo>
                    <a:cubicBezTo>
                      <a:pt x="0" y="1477"/>
                      <a:pt x="429" y="1905"/>
                      <a:pt x="953" y="1905"/>
                    </a:cubicBezTo>
                    <a:cubicBezTo>
                      <a:pt x="1476" y="1905"/>
                      <a:pt x="1905" y="1477"/>
                      <a:pt x="1905" y="953"/>
                    </a:cubicBezTo>
                    <a:cubicBezTo>
                      <a:pt x="1893" y="429"/>
                      <a:pt x="1476"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0"/>
              <p:cNvSpPr/>
              <p:nvPr/>
            </p:nvSpPr>
            <p:spPr>
              <a:xfrm>
                <a:off x="5286737" y="1977127"/>
                <a:ext cx="81111" cy="81582"/>
              </a:xfrm>
              <a:custGeom>
                <a:avLst/>
                <a:gdLst/>
                <a:ahLst/>
                <a:cxnLst/>
                <a:rect l="l" t="t" r="r" b="b"/>
                <a:pathLst>
                  <a:path w="1895" h="1906" extrusionOk="0">
                    <a:moveTo>
                      <a:pt x="953" y="0"/>
                    </a:moveTo>
                    <a:cubicBezTo>
                      <a:pt x="430" y="0"/>
                      <a:pt x="1" y="429"/>
                      <a:pt x="1" y="953"/>
                    </a:cubicBezTo>
                    <a:cubicBezTo>
                      <a:pt x="1" y="1477"/>
                      <a:pt x="430" y="1905"/>
                      <a:pt x="953" y="1905"/>
                    </a:cubicBezTo>
                    <a:cubicBezTo>
                      <a:pt x="1477" y="1905"/>
                      <a:pt x="1894" y="1477"/>
                      <a:pt x="1894" y="953"/>
                    </a:cubicBezTo>
                    <a:cubicBezTo>
                      <a:pt x="1894" y="429"/>
                      <a:pt x="1477"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0"/>
              <p:cNvSpPr/>
              <p:nvPr/>
            </p:nvSpPr>
            <p:spPr>
              <a:xfrm>
                <a:off x="7952563" y="1822182"/>
                <a:ext cx="81582" cy="81582"/>
              </a:xfrm>
              <a:custGeom>
                <a:avLst/>
                <a:gdLst/>
                <a:ahLst/>
                <a:cxnLst/>
                <a:rect l="l" t="t" r="r" b="b"/>
                <a:pathLst>
                  <a:path w="1906" h="1906" extrusionOk="0">
                    <a:moveTo>
                      <a:pt x="953" y="1"/>
                    </a:moveTo>
                    <a:cubicBezTo>
                      <a:pt x="429" y="1"/>
                      <a:pt x="12" y="429"/>
                      <a:pt x="1" y="953"/>
                    </a:cubicBezTo>
                    <a:cubicBezTo>
                      <a:pt x="1" y="1477"/>
                      <a:pt x="429" y="1906"/>
                      <a:pt x="953" y="1906"/>
                    </a:cubicBezTo>
                    <a:cubicBezTo>
                      <a:pt x="1477" y="1906"/>
                      <a:pt x="1906" y="1477"/>
                      <a:pt x="1906" y="953"/>
                    </a:cubicBezTo>
                    <a:cubicBezTo>
                      <a:pt x="1906"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0"/>
              <p:cNvSpPr/>
              <p:nvPr/>
            </p:nvSpPr>
            <p:spPr>
              <a:xfrm>
                <a:off x="7920974" y="1284540"/>
                <a:ext cx="81582" cy="81068"/>
              </a:xfrm>
              <a:custGeom>
                <a:avLst/>
                <a:gdLst/>
                <a:ahLst/>
                <a:cxnLst/>
                <a:rect l="l" t="t" r="r" b="b"/>
                <a:pathLst>
                  <a:path w="1906" h="1894" extrusionOk="0">
                    <a:moveTo>
                      <a:pt x="953" y="1"/>
                    </a:moveTo>
                    <a:cubicBezTo>
                      <a:pt x="429" y="1"/>
                      <a:pt x="0" y="417"/>
                      <a:pt x="0" y="941"/>
                    </a:cubicBezTo>
                    <a:cubicBezTo>
                      <a:pt x="0" y="1465"/>
                      <a:pt x="429" y="1894"/>
                      <a:pt x="953" y="1894"/>
                    </a:cubicBezTo>
                    <a:cubicBezTo>
                      <a:pt x="1477" y="1894"/>
                      <a:pt x="1905" y="1465"/>
                      <a:pt x="1905" y="941"/>
                    </a:cubicBezTo>
                    <a:cubicBezTo>
                      <a:pt x="1905" y="417"/>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0"/>
              <p:cNvSpPr/>
              <p:nvPr/>
            </p:nvSpPr>
            <p:spPr>
              <a:xfrm>
                <a:off x="8377592" y="2843450"/>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9" y="953"/>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0"/>
              <p:cNvSpPr/>
              <p:nvPr/>
            </p:nvSpPr>
            <p:spPr>
              <a:xfrm>
                <a:off x="8034101" y="2254359"/>
                <a:ext cx="40834" cy="40791"/>
              </a:xfrm>
              <a:custGeom>
                <a:avLst/>
                <a:gdLst/>
                <a:ahLst/>
                <a:cxnLst/>
                <a:rect l="l" t="t" r="r" b="b"/>
                <a:pathLst>
                  <a:path w="954" h="953" extrusionOk="0">
                    <a:moveTo>
                      <a:pt x="477" y="0"/>
                    </a:moveTo>
                    <a:cubicBezTo>
                      <a:pt x="215" y="0"/>
                      <a:pt x="1" y="214"/>
                      <a:pt x="1" y="476"/>
                    </a:cubicBezTo>
                    <a:cubicBezTo>
                      <a:pt x="1"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0"/>
              <p:cNvSpPr/>
              <p:nvPr/>
            </p:nvSpPr>
            <p:spPr>
              <a:xfrm>
                <a:off x="7639676" y="2966807"/>
                <a:ext cx="40791" cy="40791"/>
              </a:xfrm>
              <a:custGeom>
                <a:avLst/>
                <a:gdLst/>
                <a:ahLst/>
                <a:cxnLst/>
                <a:rect l="l" t="t" r="r" b="b"/>
                <a:pathLst>
                  <a:path w="953" h="953" extrusionOk="0">
                    <a:moveTo>
                      <a:pt x="476" y="0"/>
                    </a:moveTo>
                    <a:cubicBezTo>
                      <a:pt x="214" y="0"/>
                      <a:pt x="12" y="202"/>
                      <a:pt x="0" y="464"/>
                    </a:cubicBezTo>
                    <a:lnTo>
                      <a:pt x="0" y="476"/>
                    </a:lnTo>
                    <a:cubicBezTo>
                      <a:pt x="0" y="738"/>
                      <a:pt x="214" y="953"/>
                      <a:pt x="476" y="953"/>
                    </a:cubicBezTo>
                    <a:cubicBezTo>
                      <a:pt x="738" y="953"/>
                      <a:pt x="953" y="738"/>
                      <a:pt x="953" y="476"/>
                    </a:cubicBezTo>
                    <a:cubicBezTo>
                      <a:pt x="953" y="214"/>
                      <a:pt x="738" y="0"/>
                      <a:pt x="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0"/>
              <p:cNvSpPr/>
              <p:nvPr/>
            </p:nvSpPr>
            <p:spPr>
              <a:xfrm>
                <a:off x="7847568" y="2245157"/>
                <a:ext cx="40320" cy="40834"/>
              </a:xfrm>
              <a:custGeom>
                <a:avLst/>
                <a:gdLst/>
                <a:ahLst/>
                <a:cxnLst/>
                <a:rect l="l" t="t" r="r" b="b"/>
                <a:pathLst>
                  <a:path w="942" h="954" extrusionOk="0">
                    <a:moveTo>
                      <a:pt x="465" y="1"/>
                    </a:moveTo>
                    <a:cubicBezTo>
                      <a:pt x="215" y="1"/>
                      <a:pt x="1" y="203"/>
                      <a:pt x="1" y="465"/>
                    </a:cubicBezTo>
                    <a:lnTo>
                      <a:pt x="1" y="477"/>
                    </a:lnTo>
                    <a:cubicBezTo>
                      <a:pt x="1" y="739"/>
                      <a:pt x="203" y="953"/>
                      <a:pt x="465" y="953"/>
                    </a:cubicBezTo>
                    <a:cubicBezTo>
                      <a:pt x="727" y="953"/>
                      <a:pt x="941" y="739"/>
                      <a:pt x="941" y="477"/>
                    </a:cubicBezTo>
                    <a:cubicBezTo>
                      <a:pt x="941" y="215"/>
                      <a:pt x="73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0"/>
              <p:cNvSpPr/>
              <p:nvPr/>
            </p:nvSpPr>
            <p:spPr>
              <a:xfrm>
                <a:off x="7556597" y="1788026"/>
                <a:ext cx="41304" cy="40363"/>
              </a:xfrm>
              <a:custGeom>
                <a:avLst/>
                <a:gdLst/>
                <a:ahLst/>
                <a:cxnLst/>
                <a:rect l="l" t="t" r="r" b="b"/>
                <a:pathLst>
                  <a:path w="965" h="943" extrusionOk="0">
                    <a:moveTo>
                      <a:pt x="489" y="1"/>
                    </a:moveTo>
                    <a:cubicBezTo>
                      <a:pt x="227" y="1"/>
                      <a:pt x="12" y="203"/>
                      <a:pt x="12" y="465"/>
                    </a:cubicBezTo>
                    <a:cubicBezTo>
                      <a:pt x="0" y="727"/>
                      <a:pt x="215" y="942"/>
                      <a:pt x="477" y="942"/>
                    </a:cubicBezTo>
                    <a:cubicBezTo>
                      <a:pt x="484" y="942"/>
                      <a:pt x="491" y="942"/>
                      <a:pt x="497" y="942"/>
                    </a:cubicBezTo>
                    <a:cubicBezTo>
                      <a:pt x="750" y="942"/>
                      <a:pt x="953" y="732"/>
                      <a:pt x="953" y="477"/>
                    </a:cubicBezTo>
                    <a:cubicBezTo>
                      <a:pt x="965" y="215"/>
                      <a:pt x="751" y="1"/>
                      <a:pt x="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0"/>
              <p:cNvSpPr/>
              <p:nvPr/>
            </p:nvSpPr>
            <p:spPr>
              <a:xfrm>
                <a:off x="8258857" y="2254359"/>
                <a:ext cx="40277" cy="40791"/>
              </a:xfrm>
              <a:custGeom>
                <a:avLst/>
                <a:gdLst/>
                <a:ahLst/>
                <a:cxnLst/>
                <a:rect l="l" t="t" r="r" b="b"/>
                <a:pathLst>
                  <a:path w="941" h="953" extrusionOk="0">
                    <a:moveTo>
                      <a:pt x="465" y="0"/>
                    </a:moveTo>
                    <a:cubicBezTo>
                      <a:pt x="203" y="0"/>
                      <a:pt x="0" y="214"/>
                      <a:pt x="0" y="476"/>
                    </a:cubicBezTo>
                    <a:cubicBezTo>
                      <a:pt x="0" y="738"/>
                      <a:pt x="203" y="953"/>
                      <a:pt x="465" y="953"/>
                    </a:cubicBezTo>
                    <a:cubicBezTo>
                      <a:pt x="738" y="953"/>
                      <a:pt x="941" y="738"/>
                      <a:pt x="941" y="476"/>
                    </a:cubicBezTo>
                    <a:cubicBezTo>
                      <a:pt x="941" y="214"/>
                      <a:pt x="738" y="0"/>
                      <a:pt x="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0"/>
              <p:cNvSpPr/>
              <p:nvPr/>
            </p:nvSpPr>
            <p:spPr>
              <a:xfrm>
                <a:off x="5550230" y="3055964"/>
                <a:ext cx="40791" cy="40320"/>
              </a:xfrm>
              <a:custGeom>
                <a:avLst/>
                <a:gdLst/>
                <a:ahLst/>
                <a:cxnLst/>
                <a:rect l="l" t="t" r="r" b="b"/>
                <a:pathLst>
                  <a:path w="953" h="942" extrusionOk="0">
                    <a:moveTo>
                      <a:pt x="477" y="1"/>
                    </a:moveTo>
                    <a:cubicBezTo>
                      <a:pt x="215" y="1"/>
                      <a:pt x="1" y="215"/>
                      <a:pt x="1" y="477"/>
                    </a:cubicBezTo>
                    <a:cubicBezTo>
                      <a:pt x="1" y="739"/>
                      <a:pt x="215" y="941"/>
                      <a:pt x="477" y="941"/>
                    </a:cubicBezTo>
                    <a:cubicBezTo>
                      <a:pt x="739" y="941"/>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0"/>
              <p:cNvSpPr/>
              <p:nvPr/>
            </p:nvSpPr>
            <p:spPr>
              <a:xfrm>
                <a:off x="5691906" y="2949472"/>
                <a:ext cx="40791" cy="40791"/>
              </a:xfrm>
              <a:custGeom>
                <a:avLst/>
                <a:gdLst/>
                <a:ahLst/>
                <a:cxnLst/>
                <a:rect l="l" t="t" r="r" b="b"/>
                <a:pathLst>
                  <a:path w="953" h="953" extrusionOk="0">
                    <a:moveTo>
                      <a:pt x="477" y="0"/>
                    </a:moveTo>
                    <a:cubicBezTo>
                      <a:pt x="215" y="0"/>
                      <a:pt x="0" y="215"/>
                      <a:pt x="0" y="477"/>
                    </a:cubicBezTo>
                    <a:cubicBezTo>
                      <a:pt x="0" y="738"/>
                      <a:pt x="215" y="953"/>
                      <a:pt x="477" y="953"/>
                    </a:cubicBezTo>
                    <a:cubicBezTo>
                      <a:pt x="739" y="953"/>
                      <a:pt x="953" y="738"/>
                      <a:pt x="953" y="477"/>
                    </a:cubicBezTo>
                    <a:cubicBezTo>
                      <a:pt x="953" y="215"/>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0"/>
              <p:cNvSpPr/>
              <p:nvPr/>
            </p:nvSpPr>
            <p:spPr>
              <a:xfrm>
                <a:off x="5398366" y="3151799"/>
                <a:ext cx="40791" cy="40791"/>
              </a:xfrm>
              <a:custGeom>
                <a:avLst/>
                <a:gdLst/>
                <a:ahLst/>
                <a:cxnLst/>
                <a:rect l="l" t="t" r="r" b="b"/>
                <a:pathLst>
                  <a:path w="953" h="953" extrusionOk="0">
                    <a:moveTo>
                      <a:pt x="477" y="0"/>
                    </a:moveTo>
                    <a:cubicBezTo>
                      <a:pt x="215" y="0"/>
                      <a:pt x="0" y="202"/>
                      <a:pt x="0" y="464"/>
                    </a:cubicBezTo>
                    <a:lnTo>
                      <a:pt x="0" y="476"/>
                    </a:lnTo>
                    <a:cubicBezTo>
                      <a:pt x="0"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0"/>
              <p:cNvSpPr/>
              <p:nvPr/>
            </p:nvSpPr>
            <p:spPr>
              <a:xfrm>
                <a:off x="6198473" y="3170632"/>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8" y="953"/>
                      <a:pt x="953" y="739"/>
                      <a:pt x="953" y="477"/>
                    </a:cubicBezTo>
                    <a:cubicBezTo>
                      <a:pt x="953" y="215"/>
                      <a:pt x="738"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0"/>
              <p:cNvSpPr/>
              <p:nvPr/>
            </p:nvSpPr>
            <p:spPr>
              <a:xfrm>
                <a:off x="6069510" y="3483048"/>
                <a:ext cx="40834" cy="40791"/>
              </a:xfrm>
              <a:custGeom>
                <a:avLst/>
                <a:gdLst/>
                <a:ahLst/>
                <a:cxnLst/>
                <a:rect l="l" t="t" r="r" b="b"/>
                <a:pathLst>
                  <a:path w="954" h="953" extrusionOk="0">
                    <a:moveTo>
                      <a:pt x="477" y="0"/>
                    </a:moveTo>
                    <a:cubicBezTo>
                      <a:pt x="215" y="0"/>
                      <a:pt x="1" y="214"/>
                      <a:pt x="1" y="476"/>
                    </a:cubicBezTo>
                    <a:cubicBezTo>
                      <a:pt x="1"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0"/>
              <p:cNvSpPr/>
              <p:nvPr/>
            </p:nvSpPr>
            <p:spPr>
              <a:xfrm>
                <a:off x="6295293" y="3388754"/>
                <a:ext cx="40791" cy="40791"/>
              </a:xfrm>
              <a:custGeom>
                <a:avLst/>
                <a:gdLst/>
                <a:ahLst/>
                <a:cxnLst/>
                <a:rect l="l" t="t" r="r" b="b"/>
                <a:pathLst>
                  <a:path w="953" h="953" extrusionOk="0">
                    <a:moveTo>
                      <a:pt x="477" y="0"/>
                    </a:moveTo>
                    <a:cubicBezTo>
                      <a:pt x="215" y="0"/>
                      <a:pt x="0" y="215"/>
                      <a:pt x="0" y="477"/>
                    </a:cubicBezTo>
                    <a:cubicBezTo>
                      <a:pt x="0" y="739"/>
                      <a:pt x="215" y="953"/>
                      <a:pt x="477" y="953"/>
                    </a:cubicBezTo>
                    <a:cubicBezTo>
                      <a:pt x="739" y="953"/>
                      <a:pt x="953" y="739"/>
                      <a:pt x="953" y="477"/>
                    </a:cubicBezTo>
                    <a:cubicBezTo>
                      <a:pt x="953" y="215"/>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0"/>
              <p:cNvSpPr/>
              <p:nvPr/>
            </p:nvSpPr>
            <p:spPr>
              <a:xfrm>
                <a:off x="7610100" y="1560231"/>
                <a:ext cx="40834" cy="40834"/>
              </a:xfrm>
              <a:custGeom>
                <a:avLst/>
                <a:gdLst/>
                <a:ahLst/>
                <a:cxnLst/>
                <a:rect l="l" t="t" r="r" b="b"/>
                <a:pathLst>
                  <a:path w="954" h="954" extrusionOk="0">
                    <a:moveTo>
                      <a:pt x="477" y="1"/>
                    </a:moveTo>
                    <a:cubicBezTo>
                      <a:pt x="215" y="1"/>
                      <a:pt x="1" y="215"/>
                      <a:pt x="1" y="477"/>
                    </a:cubicBezTo>
                    <a:cubicBezTo>
                      <a:pt x="1" y="739"/>
                      <a:pt x="215" y="953"/>
                      <a:pt x="477" y="953"/>
                    </a:cubicBezTo>
                    <a:cubicBezTo>
                      <a:pt x="739" y="953"/>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0"/>
              <p:cNvSpPr/>
              <p:nvPr/>
            </p:nvSpPr>
            <p:spPr>
              <a:xfrm>
                <a:off x="7130027" y="1323790"/>
                <a:ext cx="40834" cy="40791"/>
              </a:xfrm>
              <a:custGeom>
                <a:avLst/>
                <a:gdLst/>
                <a:ahLst/>
                <a:cxnLst/>
                <a:rect l="l" t="t" r="r" b="b"/>
                <a:pathLst>
                  <a:path w="954" h="953" extrusionOk="0">
                    <a:moveTo>
                      <a:pt x="477" y="0"/>
                    </a:moveTo>
                    <a:cubicBezTo>
                      <a:pt x="215" y="0"/>
                      <a:pt x="1" y="215"/>
                      <a:pt x="1" y="477"/>
                    </a:cubicBezTo>
                    <a:cubicBezTo>
                      <a:pt x="1" y="739"/>
                      <a:pt x="203" y="953"/>
                      <a:pt x="465" y="953"/>
                    </a:cubicBezTo>
                    <a:cubicBezTo>
                      <a:pt x="739" y="953"/>
                      <a:pt x="953" y="750"/>
                      <a:pt x="953" y="489"/>
                    </a:cubicBezTo>
                    <a:cubicBezTo>
                      <a:pt x="953" y="227"/>
                      <a:pt x="739" y="1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0"/>
              <p:cNvSpPr/>
              <p:nvPr/>
            </p:nvSpPr>
            <p:spPr>
              <a:xfrm>
                <a:off x="6535329" y="1268232"/>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8" y="953"/>
                      <a:pt x="953" y="739"/>
                      <a:pt x="953" y="477"/>
                    </a:cubicBezTo>
                    <a:cubicBezTo>
                      <a:pt x="953" y="215"/>
                      <a:pt x="738"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0"/>
              <p:cNvSpPr/>
              <p:nvPr/>
            </p:nvSpPr>
            <p:spPr>
              <a:xfrm>
                <a:off x="5600180" y="780541"/>
                <a:ext cx="40791" cy="40791"/>
              </a:xfrm>
              <a:custGeom>
                <a:avLst/>
                <a:gdLst/>
                <a:ahLst/>
                <a:cxnLst/>
                <a:rect l="l" t="t" r="r" b="b"/>
                <a:pathLst>
                  <a:path w="953" h="953" extrusionOk="0">
                    <a:moveTo>
                      <a:pt x="477" y="0"/>
                    </a:moveTo>
                    <a:cubicBezTo>
                      <a:pt x="215" y="0"/>
                      <a:pt x="0" y="215"/>
                      <a:pt x="0" y="477"/>
                    </a:cubicBezTo>
                    <a:cubicBezTo>
                      <a:pt x="0" y="739"/>
                      <a:pt x="215" y="953"/>
                      <a:pt x="477" y="953"/>
                    </a:cubicBezTo>
                    <a:cubicBezTo>
                      <a:pt x="739" y="953"/>
                      <a:pt x="953" y="750"/>
                      <a:pt x="953" y="489"/>
                    </a:cubicBezTo>
                    <a:cubicBezTo>
                      <a:pt x="953" y="227"/>
                      <a:pt x="739" y="1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0"/>
              <p:cNvSpPr/>
              <p:nvPr/>
            </p:nvSpPr>
            <p:spPr>
              <a:xfrm>
                <a:off x="7162129" y="747411"/>
                <a:ext cx="40320" cy="40791"/>
              </a:xfrm>
              <a:custGeom>
                <a:avLst/>
                <a:gdLst/>
                <a:ahLst/>
                <a:cxnLst/>
                <a:rect l="l" t="t" r="r" b="b"/>
                <a:pathLst>
                  <a:path w="942" h="953" extrusionOk="0">
                    <a:moveTo>
                      <a:pt x="465" y="0"/>
                    </a:moveTo>
                    <a:cubicBezTo>
                      <a:pt x="203" y="12"/>
                      <a:pt x="1" y="215"/>
                      <a:pt x="1" y="477"/>
                    </a:cubicBezTo>
                    <a:cubicBezTo>
                      <a:pt x="1" y="739"/>
                      <a:pt x="203" y="953"/>
                      <a:pt x="465" y="953"/>
                    </a:cubicBezTo>
                    <a:cubicBezTo>
                      <a:pt x="727" y="953"/>
                      <a:pt x="942" y="739"/>
                      <a:pt x="942" y="477"/>
                    </a:cubicBezTo>
                    <a:cubicBezTo>
                      <a:pt x="942" y="215"/>
                      <a:pt x="739" y="0"/>
                      <a:pt x="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0"/>
              <p:cNvSpPr/>
              <p:nvPr/>
            </p:nvSpPr>
            <p:spPr>
              <a:xfrm>
                <a:off x="7394076" y="1815548"/>
                <a:ext cx="304240" cy="1189524"/>
              </a:xfrm>
              <a:custGeom>
                <a:avLst/>
                <a:gdLst/>
                <a:ahLst/>
                <a:cxnLst/>
                <a:rect l="l" t="t" r="r" b="b"/>
                <a:pathLst>
                  <a:path w="7108" h="27791" extrusionOk="0">
                    <a:moveTo>
                      <a:pt x="4250" y="1"/>
                    </a:moveTo>
                    <a:lnTo>
                      <a:pt x="4250" y="1"/>
                    </a:lnTo>
                    <a:cubicBezTo>
                      <a:pt x="4262" y="25"/>
                      <a:pt x="4274" y="49"/>
                      <a:pt x="4286" y="72"/>
                    </a:cubicBezTo>
                    <a:lnTo>
                      <a:pt x="4393" y="275"/>
                    </a:lnTo>
                    <a:cubicBezTo>
                      <a:pt x="4488" y="453"/>
                      <a:pt x="4619" y="715"/>
                      <a:pt x="4774" y="1061"/>
                    </a:cubicBezTo>
                    <a:cubicBezTo>
                      <a:pt x="5226" y="2037"/>
                      <a:pt x="5607" y="3049"/>
                      <a:pt x="5917" y="4073"/>
                    </a:cubicBezTo>
                    <a:cubicBezTo>
                      <a:pt x="6381" y="5597"/>
                      <a:pt x="6703" y="7157"/>
                      <a:pt x="6881" y="8740"/>
                    </a:cubicBezTo>
                    <a:cubicBezTo>
                      <a:pt x="6893" y="8966"/>
                      <a:pt x="6917" y="9181"/>
                      <a:pt x="6929" y="9419"/>
                    </a:cubicBezTo>
                    <a:cubicBezTo>
                      <a:pt x="6953" y="9657"/>
                      <a:pt x="6964" y="9883"/>
                      <a:pt x="6976" y="10121"/>
                    </a:cubicBezTo>
                    <a:cubicBezTo>
                      <a:pt x="6976" y="10347"/>
                      <a:pt x="6988" y="10586"/>
                      <a:pt x="7000" y="10836"/>
                    </a:cubicBezTo>
                    <a:cubicBezTo>
                      <a:pt x="7012" y="11074"/>
                      <a:pt x="7000" y="11312"/>
                      <a:pt x="7000" y="11562"/>
                    </a:cubicBezTo>
                    <a:lnTo>
                      <a:pt x="7000" y="11931"/>
                    </a:lnTo>
                    <a:cubicBezTo>
                      <a:pt x="7000" y="12050"/>
                      <a:pt x="6988" y="12169"/>
                      <a:pt x="6976" y="12300"/>
                    </a:cubicBezTo>
                    <a:lnTo>
                      <a:pt x="6929" y="13050"/>
                    </a:lnTo>
                    <a:cubicBezTo>
                      <a:pt x="6869" y="13550"/>
                      <a:pt x="6834" y="14062"/>
                      <a:pt x="6738" y="14574"/>
                    </a:cubicBezTo>
                    <a:cubicBezTo>
                      <a:pt x="6441" y="16503"/>
                      <a:pt x="5893" y="18384"/>
                      <a:pt x="5107" y="20170"/>
                    </a:cubicBezTo>
                    <a:cubicBezTo>
                      <a:pt x="4452" y="21623"/>
                      <a:pt x="3678" y="23016"/>
                      <a:pt x="2762" y="24325"/>
                    </a:cubicBezTo>
                    <a:lnTo>
                      <a:pt x="2202" y="25123"/>
                    </a:lnTo>
                    <a:cubicBezTo>
                      <a:pt x="2023" y="25373"/>
                      <a:pt x="1845" y="25599"/>
                      <a:pt x="1678" y="25802"/>
                    </a:cubicBezTo>
                    <a:lnTo>
                      <a:pt x="1202" y="26397"/>
                    </a:lnTo>
                    <a:cubicBezTo>
                      <a:pt x="1059" y="26576"/>
                      <a:pt x="916" y="26730"/>
                      <a:pt x="797" y="26885"/>
                    </a:cubicBezTo>
                    <a:lnTo>
                      <a:pt x="214" y="27540"/>
                    </a:lnTo>
                    <a:lnTo>
                      <a:pt x="76" y="27712"/>
                    </a:lnTo>
                    <a:lnTo>
                      <a:pt x="214" y="27564"/>
                    </a:lnTo>
                    <a:lnTo>
                      <a:pt x="809" y="26921"/>
                    </a:lnTo>
                    <a:cubicBezTo>
                      <a:pt x="940" y="26778"/>
                      <a:pt x="1083" y="26623"/>
                      <a:pt x="1226" y="26445"/>
                    </a:cubicBezTo>
                    <a:lnTo>
                      <a:pt x="1702" y="25849"/>
                    </a:lnTo>
                    <a:cubicBezTo>
                      <a:pt x="1881" y="25635"/>
                      <a:pt x="2059" y="25421"/>
                      <a:pt x="2250" y="25171"/>
                    </a:cubicBezTo>
                    <a:lnTo>
                      <a:pt x="2809" y="24385"/>
                    </a:lnTo>
                    <a:cubicBezTo>
                      <a:pt x="3738" y="23075"/>
                      <a:pt x="4536" y="21682"/>
                      <a:pt x="5179" y="20218"/>
                    </a:cubicBezTo>
                    <a:cubicBezTo>
                      <a:pt x="5976" y="18432"/>
                      <a:pt x="6536" y="16539"/>
                      <a:pt x="6834" y="14598"/>
                    </a:cubicBezTo>
                    <a:cubicBezTo>
                      <a:pt x="6929" y="14086"/>
                      <a:pt x="6964" y="13574"/>
                      <a:pt x="7024" y="13062"/>
                    </a:cubicBezTo>
                    <a:lnTo>
                      <a:pt x="7072" y="12312"/>
                    </a:lnTo>
                    <a:cubicBezTo>
                      <a:pt x="7072" y="12193"/>
                      <a:pt x="7084" y="12062"/>
                      <a:pt x="7095" y="11943"/>
                    </a:cubicBezTo>
                    <a:cubicBezTo>
                      <a:pt x="7107" y="11824"/>
                      <a:pt x="7095" y="11693"/>
                      <a:pt x="7095" y="11574"/>
                    </a:cubicBezTo>
                    <a:lnTo>
                      <a:pt x="7095" y="10836"/>
                    </a:lnTo>
                    <a:lnTo>
                      <a:pt x="7072" y="10121"/>
                    </a:lnTo>
                    <a:cubicBezTo>
                      <a:pt x="7072" y="9883"/>
                      <a:pt x="7048" y="9657"/>
                      <a:pt x="7024" y="9419"/>
                    </a:cubicBezTo>
                    <a:cubicBezTo>
                      <a:pt x="7012" y="9193"/>
                      <a:pt x="6988" y="8966"/>
                      <a:pt x="6964" y="8740"/>
                    </a:cubicBezTo>
                    <a:cubicBezTo>
                      <a:pt x="6798" y="7145"/>
                      <a:pt x="6464" y="5573"/>
                      <a:pt x="5988" y="4049"/>
                    </a:cubicBezTo>
                    <a:cubicBezTo>
                      <a:pt x="5679" y="3013"/>
                      <a:pt x="5286" y="2013"/>
                      <a:pt x="4821" y="1037"/>
                    </a:cubicBezTo>
                    <a:cubicBezTo>
                      <a:pt x="4655" y="691"/>
                      <a:pt x="4512" y="430"/>
                      <a:pt x="4417" y="263"/>
                    </a:cubicBezTo>
                    <a:cubicBezTo>
                      <a:pt x="4369" y="168"/>
                      <a:pt x="4321" y="108"/>
                      <a:pt x="4297" y="60"/>
                    </a:cubicBezTo>
                    <a:cubicBezTo>
                      <a:pt x="4274" y="13"/>
                      <a:pt x="4250" y="1"/>
                      <a:pt x="4250" y="1"/>
                    </a:cubicBezTo>
                    <a:close/>
                    <a:moveTo>
                      <a:pt x="76" y="27712"/>
                    </a:moveTo>
                    <a:lnTo>
                      <a:pt x="59" y="27731"/>
                    </a:lnTo>
                    <a:cubicBezTo>
                      <a:pt x="58" y="27731"/>
                      <a:pt x="57" y="27732"/>
                      <a:pt x="57" y="27733"/>
                    </a:cubicBezTo>
                    <a:lnTo>
                      <a:pt x="57" y="27733"/>
                    </a:lnTo>
                    <a:cubicBezTo>
                      <a:pt x="61" y="27728"/>
                      <a:pt x="66" y="27724"/>
                      <a:pt x="71" y="27719"/>
                    </a:cubicBezTo>
                    <a:lnTo>
                      <a:pt x="76" y="27712"/>
                    </a:lnTo>
                    <a:close/>
                    <a:moveTo>
                      <a:pt x="57" y="27733"/>
                    </a:moveTo>
                    <a:cubicBezTo>
                      <a:pt x="19" y="27771"/>
                      <a:pt x="1" y="27790"/>
                      <a:pt x="11" y="27790"/>
                    </a:cubicBezTo>
                    <a:cubicBezTo>
                      <a:pt x="11" y="27790"/>
                      <a:pt x="23" y="27767"/>
                      <a:pt x="57" y="277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0"/>
              <p:cNvSpPr/>
              <p:nvPr/>
            </p:nvSpPr>
            <p:spPr>
              <a:xfrm>
                <a:off x="7961209" y="1324304"/>
                <a:ext cx="318579" cy="1000936"/>
              </a:xfrm>
              <a:custGeom>
                <a:avLst/>
                <a:gdLst/>
                <a:ahLst/>
                <a:cxnLst/>
                <a:rect l="l" t="t" r="r" b="b"/>
                <a:pathLst>
                  <a:path w="7443" h="23385" extrusionOk="0">
                    <a:moveTo>
                      <a:pt x="1" y="0"/>
                    </a:moveTo>
                    <a:cubicBezTo>
                      <a:pt x="1" y="24"/>
                      <a:pt x="13" y="36"/>
                      <a:pt x="25" y="60"/>
                    </a:cubicBezTo>
                    <a:lnTo>
                      <a:pt x="120" y="215"/>
                    </a:lnTo>
                    <a:lnTo>
                      <a:pt x="513" y="834"/>
                    </a:lnTo>
                    <a:lnTo>
                      <a:pt x="787" y="1274"/>
                    </a:lnTo>
                    <a:lnTo>
                      <a:pt x="1108" y="1810"/>
                    </a:lnTo>
                    <a:cubicBezTo>
                      <a:pt x="1334" y="2191"/>
                      <a:pt x="1608" y="2620"/>
                      <a:pt x="1870" y="3120"/>
                    </a:cubicBezTo>
                    <a:lnTo>
                      <a:pt x="2299" y="3894"/>
                    </a:lnTo>
                    <a:cubicBezTo>
                      <a:pt x="2442" y="4156"/>
                      <a:pt x="2585" y="4453"/>
                      <a:pt x="2739" y="4751"/>
                    </a:cubicBezTo>
                    <a:cubicBezTo>
                      <a:pt x="3037" y="5334"/>
                      <a:pt x="3335" y="5977"/>
                      <a:pt x="3644" y="6644"/>
                    </a:cubicBezTo>
                    <a:cubicBezTo>
                      <a:pt x="4287" y="8120"/>
                      <a:pt x="4859" y="9632"/>
                      <a:pt x="5359" y="11168"/>
                    </a:cubicBezTo>
                    <a:cubicBezTo>
                      <a:pt x="5835" y="12704"/>
                      <a:pt x="6240" y="14264"/>
                      <a:pt x="6561" y="15847"/>
                    </a:cubicBezTo>
                    <a:cubicBezTo>
                      <a:pt x="6704" y="16574"/>
                      <a:pt x="6835" y="17264"/>
                      <a:pt x="6919" y="17919"/>
                    </a:cubicBezTo>
                    <a:cubicBezTo>
                      <a:pt x="6966" y="18241"/>
                      <a:pt x="7026" y="18562"/>
                      <a:pt x="7061" y="18860"/>
                    </a:cubicBezTo>
                    <a:cubicBezTo>
                      <a:pt x="7097" y="19169"/>
                      <a:pt x="7133" y="19467"/>
                      <a:pt x="7157" y="19753"/>
                    </a:cubicBezTo>
                    <a:cubicBezTo>
                      <a:pt x="7228" y="20312"/>
                      <a:pt x="7264" y="20812"/>
                      <a:pt x="7300" y="21265"/>
                    </a:cubicBezTo>
                    <a:cubicBezTo>
                      <a:pt x="7311" y="21479"/>
                      <a:pt x="7335" y="21693"/>
                      <a:pt x="7347" y="21884"/>
                    </a:cubicBezTo>
                    <a:cubicBezTo>
                      <a:pt x="7359" y="22074"/>
                      <a:pt x="7359" y="22241"/>
                      <a:pt x="7371" y="22408"/>
                    </a:cubicBezTo>
                    <a:cubicBezTo>
                      <a:pt x="7383" y="22717"/>
                      <a:pt x="7395" y="22956"/>
                      <a:pt x="7407" y="23122"/>
                    </a:cubicBezTo>
                    <a:lnTo>
                      <a:pt x="7407" y="23313"/>
                    </a:lnTo>
                    <a:cubicBezTo>
                      <a:pt x="7419" y="23337"/>
                      <a:pt x="7430" y="23360"/>
                      <a:pt x="7442" y="23384"/>
                    </a:cubicBezTo>
                    <a:cubicBezTo>
                      <a:pt x="7442" y="23360"/>
                      <a:pt x="7442" y="23337"/>
                      <a:pt x="7442" y="23325"/>
                    </a:cubicBezTo>
                    <a:lnTo>
                      <a:pt x="7442" y="23134"/>
                    </a:lnTo>
                    <a:cubicBezTo>
                      <a:pt x="7442" y="22956"/>
                      <a:pt x="7442" y="22717"/>
                      <a:pt x="7419" y="22408"/>
                    </a:cubicBezTo>
                    <a:cubicBezTo>
                      <a:pt x="7419" y="22253"/>
                      <a:pt x="7419" y="22074"/>
                      <a:pt x="7407" y="21884"/>
                    </a:cubicBezTo>
                    <a:cubicBezTo>
                      <a:pt x="7395" y="21693"/>
                      <a:pt x="7383" y="21479"/>
                      <a:pt x="7371" y="21265"/>
                    </a:cubicBezTo>
                    <a:cubicBezTo>
                      <a:pt x="7335" y="20824"/>
                      <a:pt x="7311" y="20300"/>
                      <a:pt x="7252" y="19741"/>
                    </a:cubicBezTo>
                    <a:cubicBezTo>
                      <a:pt x="7216" y="19467"/>
                      <a:pt x="7192" y="19169"/>
                      <a:pt x="7157" y="18860"/>
                    </a:cubicBezTo>
                    <a:cubicBezTo>
                      <a:pt x="7121" y="18550"/>
                      <a:pt x="7073" y="18241"/>
                      <a:pt x="7026" y="17907"/>
                    </a:cubicBezTo>
                    <a:cubicBezTo>
                      <a:pt x="6942" y="17252"/>
                      <a:pt x="6799" y="16562"/>
                      <a:pt x="6668" y="15824"/>
                    </a:cubicBezTo>
                    <a:cubicBezTo>
                      <a:pt x="6049" y="12657"/>
                      <a:pt x="5073" y="9561"/>
                      <a:pt x="3751" y="6608"/>
                    </a:cubicBezTo>
                    <a:cubicBezTo>
                      <a:pt x="3430" y="5942"/>
                      <a:pt x="3144" y="5287"/>
                      <a:pt x="2823" y="4703"/>
                    </a:cubicBezTo>
                    <a:cubicBezTo>
                      <a:pt x="2680" y="4418"/>
                      <a:pt x="2537" y="4120"/>
                      <a:pt x="2382" y="3858"/>
                    </a:cubicBezTo>
                    <a:lnTo>
                      <a:pt x="1942" y="3084"/>
                    </a:lnTo>
                    <a:cubicBezTo>
                      <a:pt x="1680" y="2596"/>
                      <a:pt x="1394" y="2167"/>
                      <a:pt x="1168" y="1774"/>
                    </a:cubicBezTo>
                    <a:cubicBezTo>
                      <a:pt x="1049" y="1584"/>
                      <a:pt x="942" y="1405"/>
                      <a:pt x="834" y="1250"/>
                    </a:cubicBezTo>
                    <a:lnTo>
                      <a:pt x="549" y="810"/>
                    </a:lnTo>
                    <a:lnTo>
                      <a:pt x="144" y="203"/>
                    </a:lnTo>
                    <a:lnTo>
                      <a:pt x="37" y="48"/>
                    </a:lnTo>
                    <a:cubicBezTo>
                      <a:pt x="25" y="36"/>
                      <a:pt x="13" y="1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0"/>
              <p:cNvSpPr/>
              <p:nvPr/>
            </p:nvSpPr>
            <p:spPr>
              <a:xfrm>
                <a:off x="6341177" y="1091372"/>
                <a:ext cx="711463" cy="68356"/>
              </a:xfrm>
              <a:custGeom>
                <a:avLst/>
                <a:gdLst/>
                <a:ahLst/>
                <a:cxnLst/>
                <a:rect l="l" t="t" r="r" b="b"/>
                <a:pathLst>
                  <a:path w="16622" h="1597" extrusionOk="0">
                    <a:moveTo>
                      <a:pt x="8125" y="0"/>
                    </a:moveTo>
                    <a:cubicBezTo>
                      <a:pt x="7085" y="0"/>
                      <a:pt x="6045" y="69"/>
                      <a:pt x="5013" y="204"/>
                    </a:cubicBezTo>
                    <a:cubicBezTo>
                      <a:pt x="4512" y="287"/>
                      <a:pt x="4036" y="346"/>
                      <a:pt x="3596" y="442"/>
                    </a:cubicBezTo>
                    <a:cubicBezTo>
                      <a:pt x="3369" y="489"/>
                      <a:pt x="3155" y="525"/>
                      <a:pt x="2953" y="573"/>
                    </a:cubicBezTo>
                    <a:lnTo>
                      <a:pt x="2369" y="716"/>
                    </a:lnTo>
                    <a:cubicBezTo>
                      <a:pt x="1988" y="799"/>
                      <a:pt x="1655" y="906"/>
                      <a:pt x="1369" y="989"/>
                    </a:cubicBezTo>
                    <a:cubicBezTo>
                      <a:pt x="1072" y="1073"/>
                      <a:pt x="822" y="1168"/>
                      <a:pt x="619" y="1239"/>
                    </a:cubicBezTo>
                    <a:lnTo>
                      <a:pt x="155" y="1406"/>
                    </a:lnTo>
                    <a:cubicBezTo>
                      <a:pt x="95" y="1418"/>
                      <a:pt x="48" y="1442"/>
                      <a:pt x="0" y="1466"/>
                    </a:cubicBezTo>
                    <a:cubicBezTo>
                      <a:pt x="48" y="1454"/>
                      <a:pt x="107" y="1442"/>
                      <a:pt x="167" y="1418"/>
                    </a:cubicBezTo>
                    <a:lnTo>
                      <a:pt x="631" y="1275"/>
                    </a:lnTo>
                    <a:cubicBezTo>
                      <a:pt x="833" y="1204"/>
                      <a:pt x="1083" y="1132"/>
                      <a:pt x="1381" y="1049"/>
                    </a:cubicBezTo>
                    <a:cubicBezTo>
                      <a:pt x="1679" y="977"/>
                      <a:pt x="2012" y="870"/>
                      <a:pt x="2381" y="799"/>
                    </a:cubicBezTo>
                    <a:lnTo>
                      <a:pt x="2977" y="656"/>
                    </a:lnTo>
                    <a:cubicBezTo>
                      <a:pt x="3179" y="608"/>
                      <a:pt x="3393" y="585"/>
                      <a:pt x="3608" y="537"/>
                    </a:cubicBezTo>
                    <a:cubicBezTo>
                      <a:pt x="4048" y="442"/>
                      <a:pt x="4524" y="382"/>
                      <a:pt x="5024" y="311"/>
                    </a:cubicBezTo>
                    <a:cubicBezTo>
                      <a:pt x="6120" y="180"/>
                      <a:pt x="7215" y="120"/>
                      <a:pt x="8322" y="120"/>
                    </a:cubicBezTo>
                    <a:cubicBezTo>
                      <a:pt x="9418" y="132"/>
                      <a:pt x="10513" y="215"/>
                      <a:pt x="11597" y="358"/>
                    </a:cubicBezTo>
                    <a:cubicBezTo>
                      <a:pt x="12097" y="442"/>
                      <a:pt x="12573" y="513"/>
                      <a:pt x="13014" y="608"/>
                    </a:cubicBezTo>
                    <a:cubicBezTo>
                      <a:pt x="13240" y="656"/>
                      <a:pt x="13454" y="692"/>
                      <a:pt x="13656" y="739"/>
                    </a:cubicBezTo>
                    <a:lnTo>
                      <a:pt x="14240" y="882"/>
                    </a:lnTo>
                    <a:cubicBezTo>
                      <a:pt x="14609" y="977"/>
                      <a:pt x="14942" y="1085"/>
                      <a:pt x="15240" y="1168"/>
                    </a:cubicBezTo>
                    <a:cubicBezTo>
                      <a:pt x="15526" y="1239"/>
                      <a:pt x="15776" y="1323"/>
                      <a:pt x="15978" y="1394"/>
                    </a:cubicBezTo>
                    <a:lnTo>
                      <a:pt x="16454" y="1549"/>
                    </a:lnTo>
                    <a:cubicBezTo>
                      <a:pt x="16502" y="1573"/>
                      <a:pt x="16562" y="1585"/>
                      <a:pt x="16621" y="1597"/>
                    </a:cubicBezTo>
                    <a:cubicBezTo>
                      <a:pt x="16574" y="1573"/>
                      <a:pt x="16514" y="1549"/>
                      <a:pt x="16454" y="1525"/>
                    </a:cubicBezTo>
                    <a:lnTo>
                      <a:pt x="16002" y="1358"/>
                    </a:lnTo>
                    <a:cubicBezTo>
                      <a:pt x="15800" y="1275"/>
                      <a:pt x="15550" y="1192"/>
                      <a:pt x="15252" y="1097"/>
                    </a:cubicBezTo>
                    <a:cubicBezTo>
                      <a:pt x="14954" y="1013"/>
                      <a:pt x="14633" y="894"/>
                      <a:pt x="14264" y="811"/>
                    </a:cubicBezTo>
                    <a:lnTo>
                      <a:pt x="13680" y="656"/>
                    </a:lnTo>
                    <a:cubicBezTo>
                      <a:pt x="13478" y="608"/>
                      <a:pt x="13264" y="561"/>
                      <a:pt x="13037" y="513"/>
                    </a:cubicBezTo>
                    <a:cubicBezTo>
                      <a:pt x="12597" y="418"/>
                      <a:pt x="12121" y="346"/>
                      <a:pt x="11621" y="263"/>
                    </a:cubicBezTo>
                    <a:cubicBezTo>
                      <a:pt x="10462" y="87"/>
                      <a:pt x="9293" y="0"/>
                      <a:pt x="8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0"/>
              <p:cNvSpPr/>
              <p:nvPr/>
            </p:nvSpPr>
            <p:spPr>
              <a:xfrm>
                <a:off x="5971663" y="1287750"/>
                <a:ext cx="588663" cy="297520"/>
              </a:xfrm>
              <a:custGeom>
                <a:avLst/>
                <a:gdLst/>
                <a:ahLst/>
                <a:cxnLst/>
                <a:rect l="l" t="t" r="r" b="b"/>
                <a:pathLst>
                  <a:path w="13753" h="6951" extrusionOk="0">
                    <a:moveTo>
                      <a:pt x="13669" y="0"/>
                    </a:moveTo>
                    <a:cubicBezTo>
                      <a:pt x="13643" y="0"/>
                      <a:pt x="13616" y="3"/>
                      <a:pt x="13586" y="9"/>
                    </a:cubicBezTo>
                    <a:lnTo>
                      <a:pt x="12788" y="9"/>
                    </a:lnTo>
                    <a:cubicBezTo>
                      <a:pt x="12669" y="9"/>
                      <a:pt x="12526" y="33"/>
                      <a:pt x="12383" y="45"/>
                    </a:cubicBezTo>
                    <a:cubicBezTo>
                      <a:pt x="12110" y="68"/>
                      <a:pt x="11776" y="92"/>
                      <a:pt x="11419" y="152"/>
                    </a:cubicBezTo>
                    <a:lnTo>
                      <a:pt x="10859" y="247"/>
                    </a:lnTo>
                    <a:cubicBezTo>
                      <a:pt x="10669" y="271"/>
                      <a:pt x="10467" y="330"/>
                      <a:pt x="10264" y="366"/>
                    </a:cubicBezTo>
                    <a:cubicBezTo>
                      <a:pt x="9836" y="449"/>
                      <a:pt x="9407" y="592"/>
                      <a:pt x="8943" y="711"/>
                    </a:cubicBezTo>
                    <a:cubicBezTo>
                      <a:pt x="6954" y="1307"/>
                      <a:pt x="5085" y="2259"/>
                      <a:pt x="3418" y="3497"/>
                    </a:cubicBezTo>
                    <a:cubicBezTo>
                      <a:pt x="3037" y="3795"/>
                      <a:pt x="2680" y="4069"/>
                      <a:pt x="2358" y="4355"/>
                    </a:cubicBezTo>
                    <a:cubicBezTo>
                      <a:pt x="2204" y="4498"/>
                      <a:pt x="2049" y="4629"/>
                      <a:pt x="1906" y="4771"/>
                    </a:cubicBezTo>
                    <a:lnTo>
                      <a:pt x="1501" y="5164"/>
                    </a:lnTo>
                    <a:cubicBezTo>
                      <a:pt x="1239" y="5414"/>
                      <a:pt x="1025" y="5664"/>
                      <a:pt x="834" y="5879"/>
                    </a:cubicBezTo>
                    <a:cubicBezTo>
                      <a:pt x="739" y="5986"/>
                      <a:pt x="656" y="6081"/>
                      <a:pt x="572" y="6176"/>
                    </a:cubicBezTo>
                    <a:cubicBezTo>
                      <a:pt x="501" y="6272"/>
                      <a:pt x="430" y="6367"/>
                      <a:pt x="370" y="6438"/>
                    </a:cubicBezTo>
                    <a:cubicBezTo>
                      <a:pt x="251" y="6593"/>
                      <a:pt x="144" y="6712"/>
                      <a:pt x="84" y="6807"/>
                    </a:cubicBezTo>
                    <a:cubicBezTo>
                      <a:pt x="49" y="6855"/>
                      <a:pt x="25" y="6903"/>
                      <a:pt x="1" y="6950"/>
                    </a:cubicBezTo>
                    <a:cubicBezTo>
                      <a:pt x="37" y="6915"/>
                      <a:pt x="72" y="6879"/>
                      <a:pt x="108" y="6831"/>
                    </a:cubicBezTo>
                    <a:cubicBezTo>
                      <a:pt x="191" y="6748"/>
                      <a:pt x="287" y="6629"/>
                      <a:pt x="418" y="6474"/>
                    </a:cubicBezTo>
                    <a:lnTo>
                      <a:pt x="632" y="6224"/>
                    </a:lnTo>
                    <a:cubicBezTo>
                      <a:pt x="715" y="6129"/>
                      <a:pt x="811" y="6034"/>
                      <a:pt x="906" y="5926"/>
                    </a:cubicBezTo>
                    <a:cubicBezTo>
                      <a:pt x="1096" y="5724"/>
                      <a:pt x="1311" y="5474"/>
                      <a:pt x="1573" y="5236"/>
                    </a:cubicBezTo>
                    <a:lnTo>
                      <a:pt x="1977" y="4843"/>
                    </a:lnTo>
                    <a:cubicBezTo>
                      <a:pt x="2120" y="4712"/>
                      <a:pt x="2275" y="4581"/>
                      <a:pt x="2430" y="4438"/>
                    </a:cubicBezTo>
                    <a:cubicBezTo>
                      <a:pt x="2751" y="4152"/>
                      <a:pt x="3109" y="3890"/>
                      <a:pt x="3490" y="3593"/>
                    </a:cubicBezTo>
                    <a:cubicBezTo>
                      <a:pt x="5144" y="2366"/>
                      <a:pt x="7002" y="1426"/>
                      <a:pt x="8978" y="819"/>
                    </a:cubicBezTo>
                    <a:cubicBezTo>
                      <a:pt x="9431" y="688"/>
                      <a:pt x="9859" y="557"/>
                      <a:pt x="10288" y="473"/>
                    </a:cubicBezTo>
                    <a:cubicBezTo>
                      <a:pt x="10490" y="426"/>
                      <a:pt x="10681" y="378"/>
                      <a:pt x="10883" y="342"/>
                    </a:cubicBezTo>
                    <a:lnTo>
                      <a:pt x="11431" y="247"/>
                    </a:lnTo>
                    <a:cubicBezTo>
                      <a:pt x="11788" y="176"/>
                      <a:pt x="12110" y="152"/>
                      <a:pt x="12395" y="116"/>
                    </a:cubicBezTo>
                    <a:cubicBezTo>
                      <a:pt x="12538" y="92"/>
                      <a:pt x="12669" y="80"/>
                      <a:pt x="12788" y="68"/>
                    </a:cubicBezTo>
                    <a:lnTo>
                      <a:pt x="13122" y="57"/>
                    </a:lnTo>
                    <a:lnTo>
                      <a:pt x="13586" y="21"/>
                    </a:lnTo>
                    <a:cubicBezTo>
                      <a:pt x="13646" y="21"/>
                      <a:pt x="13693" y="21"/>
                      <a:pt x="13753" y="9"/>
                    </a:cubicBezTo>
                    <a:cubicBezTo>
                      <a:pt x="13723" y="3"/>
                      <a:pt x="13696" y="0"/>
                      <a:pt x="13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0"/>
              <p:cNvSpPr/>
              <p:nvPr/>
            </p:nvSpPr>
            <p:spPr>
              <a:xfrm>
                <a:off x="5769378" y="943618"/>
                <a:ext cx="896969" cy="384281"/>
              </a:xfrm>
              <a:custGeom>
                <a:avLst/>
                <a:gdLst/>
                <a:ahLst/>
                <a:cxnLst/>
                <a:rect l="l" t="t" r="r" b="b"/>
                <a:pathLst>
                  <a:path w="20956" h="8978" extrusionOk="0">
                    <a:moveTo>
                      <a:pt x="19765" y="0"/>
                    </a:moveTo>
                    <a:cubicBezTo>
                      <a:pt x="19574" y="0"/>
                      <a:pt x="19384" y="24"/>
                      <a:pt x="19169" y="36"/>
                    </a:cubicBezTo>
                    <a:cubicBezTo>
                      <a:pt x="18741" y="60"/>
                      <a:pt x="18252" y="72"/>
                      <a:pt x="17729" y="143"/>
                    </a:cubicBezTo>
                    <a:lnTo>
                      <a:pt x="16883" y="238"/>
                    </a:lnTo>
                    <a:cubicBezTo>
                      <a:pt x="16598" y="274"/>
                      <a:pt x="16300" y="334"/>
                      <a:pt x="15978" y="381"/>
                    </a:cubicBezTo>
                    <a:cubicBezTo>
                      <a:pt x="15359" y="477"/>
                      <a:pt x="14704" y="631"/>
                      <a:pt x="14002" y="786"/>
                    </a:cubicBezTo>
                    <a:cubicBezTo>
                      <a:pt x="11013" y="1501"/>
                      <a:pt x="8156" y="2703"/>
                      <a:pt x="5537" y="4334"/>
                    </a:cubicBezTo>
                    <a:cubicBezTo>
                      <a:pt x="4953" y="4727"/>
                      <a:pt x="4382" y="5096"/>
                      <a:pt x="3882" y="5477"/>
                    </a:cubicBezTo>
                    <a:cubicBezTo>
                      <a:pt x="3620" y="5668"/>
                      <a:pt x="3370" y="5846"/>
                      <a:pt x="3143" y="6025"/>
                    </a:cubicBezTo>
                    <a:lnTo>
                      <a:pt x="2501" y="6561"/>
                    </a:lnTo>
                    <a:cubicBezTo>
                      <a:pt x="2072" y="6894"/>
                      <a:pt x="1727" y="7227"/>
                      <a:pt x="1417" y="7525"/>
                    </a:cubicBezTo>
                    <a:cubicBezTo>
                      <a:pt x="1250" y="7668"/>
                      <a:pt x="1107" y="7799"/>
                      <a:pt x="977" y="7930"/>
                    </a:cubicBezTo>
                    <a:lnTo>
                      <a:pt x="619" y="8287"/>
                    </a:lnTo>
                    <a:lnTo>
                      <a:pt x="143" y="8787"/>
                    </a:lnTo>
                    <a:lnTo>
                      <a:pt x="24" y="8930"/>
                    </a:lnTo>
                    <a:cubicBezTo>
                      <a:pt x="12" y="8942"/>
                      <a:pt x="0" y="8966"/>
                      <a:pt x="0" y="8978"/>
                    </a:cubicBezTo>
                    <a:cubicBezTo>
                      <a:pt x="12" y="8966"/>
                      <a:pt x="24" y="8954"/>
                      <a:pt x="36" y="8942"/>
                    </a:cubicBezTo>
                    <a:lnTo>
                      <a:pt x="167" y="8823"/>
                    </a:lnTo>
                    <a:lnTo>
                      <a:pt x="667" y="8335"/>
                    </a:lnTo>
                    <a:lnTo>
                      <a:pt x="1012" y="7978"/>
                    </a:lnTo>
                    <a:cubicBezTo>
                      <a:pt x="1155" y="7858"/>
                      <a:pt x="1298" y="7727"/>
                      <a:pt x="1465" y="7585"/>
                    </a:cubicBezTo>
                    <a:cubicBezTo>
                      <a:pt x="1774" y="7299"/>
                      <a:pt x="2120" y="6966"/>
                      <a:pt x="2548" y="6644"/>
                    </a:cubicBezTo>
                    <a:lnTo>
                      <a:pt x="3215" y="6108"/>
                    </a:lnTo>
                    <a:cubicBezTo>
                      <a:pt x="3429" y="5930"/>
                      <a:pt x="3691" y="5751"/>
                      <a:pt x="3941" y="5572"/>
                    </a:cubicBezTo>
                    <a:cubicBezTo>
                      <a:pt x="4441" y="5180"/>
                      <a:pt x="5013" y="4822"/>
                      <a:pt x="5608" y="4441"/>
                    </a:cubicBezTo>
                    <a:cubicBezTo>
                      <a:pt x="6906" y="3632"/>
                      <a:pt x="8263" y="2917"/>
                      <a:pt x="9668" y="2310"/>
                    </a:cubicBezTo>
                    <a:cubicBezTo>
                      <a:pt x="11085" y="1715"/>
                      <a:pt x="12549" y="1239"/>
                      <a:pt x="14026" y="858"/>
                    </a:cubicBezTo>
                    <a:cubicBezTo>
                      <a:pt x="14716" y="703"/>
                      <a:pt x="15371" y="536"/>
                      <a:pt x="16002" y="441"/>
                    </a:cubicBezTo>
                    <a:cubicBezTo>
                      <a:pt x="16312" y="393"/>
                      <a:pt x="16609" y="334"/>
                      <a:pt x="16895" y="298"/>
                    </a:cubicBezTo>
                    <a:lnTo>
                      <a:pt x="17729" y="191"/>
                    </a:lnTo>
                    <a:cubicBezTo>
                      <a:pt x="18264" y="108"/>
                      <a:pt x="18753" y="96"/>
                      <a:pt x="19169" y="60"/>
                    </a:cubicBezTo>
                    <a:cubicBezTo>
                      <a:pt x="19395" y="48"/>
                      <a:pt x="19586" y="36"/>
                      <a:pt x="19765" y="24"/>
                    </a:cubicBezTo>
                    <a:lnTo>
                      <a:pt x="20265" y="24"/>
                    </a:lnTo>
                    <a:lnTo>
                      <a:pt x="209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0"/>
              <p:cNvSpPr/>
              <p:nvPr/>
            </p:nvSpPr>
            <p:spPr>
              <a:xfrm>
                <a:off x="5109920" y="1346732"/>
                <a:ext cx="289002" cy="916316"/>
              </a:xfrm>
              <a:custGeom>
                <a:avLst/>
                <a:gdLst/>
                <a:ahLst/>
                <a:cxnLst/>
                <a:rect l="l" t="t" r="r" b="b"/>
                <a:pathLst>
                  <a:path w="6752" h="21408" extrusionOk="0">
                    <a:moveTo>
                      <a:pt x="6751" y="0"/>
                    </a:moveTo>
                    <a:cubicBezTo>
                      <a:pt x="6073" y="881"/>
                      <a:pt x="5454" y="1810"/>
                      <a:pt x="4894" y="2774"/>
                    </a:cubicBezTo>
                    <a:lnTo>
                      <a:pt x="4477" y="3477"/>
                    </a:lnTo>
                    <a:cubicBezTo>
                      <a:pt x="4346" y="3727"/>
                      <a:pt x="4215" y="3989"/>
                      <a:pt x="4072" y="4251"/>
                    </a:cubicBezTo>
                    <a:cubicBezTo>
                      <a:pt x="3775" y="4786"/>
                      <a:pt x="3501" y="5382"/>
                      <a:pt x="3203" y="6001"/>
                    </a:cubicBezTo>
                    <a:cubicBezTo>
                      <a:pt x="2596" y="7346"/>
                      <a:pt x="2060" y="8739"/>
                      <a:pt x="1608" y="10144"/>
                    </a:cubicBezTo>
                    <a:cubicBezTo>
                      <a:pt x="1179" y="11573"/>
                      <a:pt x="822" y="13014"/>
                      <a:pt x="560" y="14466"/>
                    </a:cubicBezTo>
                    <a:cubicBezTo>
                      <a:pt x="441" y="15133"/>
                      <a:pt x="334" y="15788"/>
                      <a:pt x="274" y="16395"/>
                    </a:cubicBezTo>
                    <a:cubicBezTo>
                      <a:pt x="239" y="16693"/>
                      <a:pt x="191" y="16978"/>
                      <a:pt x="167" y="17264"/>
                    </a:cubicBezTo>
                    <a:cubicBezTo>
                      <a:pt x="143" y="17550"/>
                      <a:pt x="131" y="17812"/>
                      <a:pt x="108" y="18074"/>
                    </a:cubicBezTo>
                    <a:cubicBezTo>
                      <a:pt x="24" y="19181"/>
                      <a:pt x="1" y="20300"/>
                      <a:pt x="48" y="21408"/>
                    </a:cubicBezTo>
                    <a:cubicBezTo>
                      <a:pt x="48" y="21384"/>
                      <a:pt x="48" y="21372"/>
                      <a:pt x="48" y="21348"/>
                    </a:cubicBezTo>
                    <a:lnTo>
                      <a:pt x="48" y="21169"/>
                    </a:lnTo>
                    <a:cubicBezTo>
                      <a:pt x="48" y="21015"/>
                      <a:pt x="48" y="20788"/>
                      <a:pt x="60" y="20515"/>
                    </a:cubicBezTo>
                    <a:lnTo>
                      <a:pt x="60" y="20026"/>
                    </a:lnTo>
                    <a:cubicBezTo>
                      <a:pt x="60" y="19860"/>
                      <a:pt x="72" y="19669"/>
                      <a:pt x="84" y="19455"/>
                    </a:cubicBezTo>
                    <a:cubicBezTo>
                      <a:pt x="108" y="19050"/>
                      <a:pt x="120" y="18574"/>
                      <a:pt x="179" y="18074"/>
                    </a:cubicBezTo>
                    <a:cubicBezTo>
                      <a:pt x="191" y="17812"/>
                      <a:pt x="215" y="17538"/>
                      <a:pt x="239" y="17264"/>
                    </a:cubicBezTo>
                    <a:cubicBezTo>
                      <a:pt x="274" y="16978"/>
                      <a:pt x="310" y="16693"/>
                      <a:pt x="346" y="16395"/>
                    </a:cubicBezTo>
                    <a:cubicBezTo>
                      <a:pt x="417" y="15788"/>
                      <a:pt x="536" y="15145"/>
                      <a:pt x="643" y="14478"/>
                    </a:cubicBezTo>
                    <a:cubicBezTo>
                      <a:pt x="917" y="13026"/>
                      <a:pt x="1286" y="11597"/>
                      <a:pt x="1715" y="10180"/>
                    </a:cubicBezTo>
                    <a:cubicBezTo>
                      <a:pt x="2167" y="8775"/>
                      <a:pt x="2691" y="7394"/>
                      <a:pt x="3299" y="6037"/>
                    </a:cubicBezTo>
                    <a:cubicBezTo>
                      <a:pt x="3596" y="5418"/>
                      <a:pt x="3858" y="4834"/>
                      <a:pt x="4156" y="4298"/>
                    </a:cubicBezTo>
                    <a:cubicBezTo>
                      <a:pt x="4287" y="4036"/>
                      <a:pt x="4418" y="3763"/>
                      <a:pt x="4561" y="3524"/>
                    </a:cubicBezTo>
                    <a:lnTo>
                      <a:pt x="4965" y="2822"/>
                    </a:lnTo>
                    <a:cubicBezTo>
                      <a:pt x="5215" y="2381"/>
                      <a:pt x="5465" y="1977"/>
                      <a:pt x="5680" y="1631"/>
                    </a:cubicBezTo>
                    <a:lnTo>
                      <a:pt x="5989" y="1143"/>
                    </a:lnTo>
                    <a:lnTo>
                      <a:pt x="6251" y="738"/>
                    </a:lnTo>
                    <a:lnTo>
                      <a:pt x="6620" y="191"/>
                    </a:lnTo>
                    <a:lnTo>
                      <a:pt x="6716" y="48"/>
                    </a:lnTo>
                    <a:lnTo>
                      <a:pt x="6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0"/>
              <p:cNvSpPr/>
              <p:nvPr/>
            </p:nvSpPr>
            <p:spPr>
              <a:xfrm>
                <a:off x="5305613" y="2017875"/>
                <a:ext cx="785383" cy="1485589"/>
              </a:xfrm>
              <a:custGeom>
                <a:avLst/>
                <a:gdLst/>
                <a:ahLst/>
                <a:cxnLst/>
                <a:rect l="l" t="t" r="r" b="b"/>
                <a:pathLst>
                  <a:path w="18349" h="34708" extrusionOk="0">
                    <a:moveTo>
                      <a:pt x="346" y="1"/>
                    </a:moveTo>
                    <a:cubicBezTo>
                      <a:pt x="346" y="36"/>
                      <a:pt x="334" y="72"/>
                      <a:pt x="334" y="108"/>
                    </a:cubicBezTo>
                    <a:cubicBezTo>
                      <a:pt x="322" y="179"/>
                      <a:pt x="310" y="286"/>
                      <a:pt x="286" y="417"/>
                    </a:cubicBezTo>
                    <a:cubicBezTo>
                      <a:pt x="262" y="691"/>
                      <a:pt x="191" y="1108"/>
                      <a:pt x="155" y="1632"/>
                    </a:cubicBezTo>
                    <a:cubicBezTo>
                      <a:pt x="36" y="3120"/>
                      <a:pt x="1" y="4608"/>
                      <a:pt x="72" y="6109"/>
                    </a:cubicBezTo>
                    <a:cubicBezTo>
                      <a:pt x="96" y="7049"/>
                      <a:pt x="191" y="8085"/>
                      <a:pt x="310" y="9192"/>
                    </a:cubicBezTo>
                    <a:cubicBezTo>
                      <a:pt x="429" y="10300"/>
                      <a:pt x="620" y="11466"/>
                      <a:pt x="893" y="12693"/>
                    </a:cubicBezTo>
                    <a:cubicBezTo>
                      <a:pt x="953" y="13002"/>
                      <a:pt x="1024" y="13312"/>
                      <a:pt x="1120" y="13621"/>
                    </a:cubicBezTo>
                    <a:lnTo>
                      <a:pt x="1358" y="14562"/>
                    </a:lnTo>
                    <a:cubicBezTo>
                      <a:pt x="1536" y="15193"/>
                      <a:pt x="1715" y="15836"/>
                      <a:pt x="1941" y="16479"/>
                    </a:cubicBezTo>
                    <a:cubicBezTo>
                      <a:pt x="2382" y="17812"/>
                      <a:pt x="2929" y="19110"/>
                      <a:pt x="3572" y="20360"/>
                    </a:cubicBezTo>
                    <a:cubicBezTo>
                      <a:pt x="4227" y="21610"/>
                      <a:pt x="4965" y="22801"/>
                      <a:pt x="5787" y="23956"/>
                    </a:cubicBezTo>
                    <a:cubicBezTo>
                      <a:pt x="6549" y="25016"/>
                      <a:pt x="7370" y="26028"/>
                      <a:pt x="8263" y="27004"/>
                    </a:cubicBezTo>
                    <a:cubicBezTo>
                      <a:pt x="9752" y="28635"/>
                      <a:pt x="11395" y="30135"/>
                      <a:pt x="13157" y="31469"/>
                    </a:cubicBezTo>
                    <a:cubicBezTo>
                      <a:pt x="14348" y="32386"/>
                      <a:pt x="15598" y="33207"/>
                      <a:pt x="16895" y="33945"/>
                    </a:cubicBezTo>
                    <a:cubicBezTo>
                      <a:pt x="17348" y="34219"/>
                      <a:pt x="17717" y="34386"/>
                      <a:pt x="17967" y="34517"/>
                    </a:cubicBezTo>
                    <a:lnTo>
                      <a:pt x="18241" y="34660"/>
                    </a:lnTo>
                    <a:cubicBezTo>
                      <a:pt x="18312" y="34695"/>
                      <a:pt x="18348" y="34707"/>
                      <a:pt x="18348" y="34707"/>
                    </a:cubicBezTo>
                    <a:cubicBezTo>
                      <a:pt x="18348" y="34707"/>
                      <a:pt x="18312" y="34684"/>
                      <a:pt x="18253" y="34660"/>
                    </a:cubicBezTo>
                    <a:lnTo>
                      <a:pt x="17979" y="34493"/>
                    </a:lnTo>
                    <a:cubicBezTo>
                      <a:pt x="17741" y="34362"/>
                      <a:pt x="17372" y="34183"/>
                      <a:pt x="16919" y="33910"/>
                    </a:cubicBezTo>
                    <a:cubicBezTo>
                      <a:pt x="15622" y="33148"/>
                      <a:pt x="14383" y="32314"/>
                      <a:pt x="13205" y="31409"/>
                    </a:cubicBezTo>
                    <a:cubicBezTo>
                      <a:pt x="11454" y="30064"/>
                      <a:pt x="9823" y="28564"/>
                      <a:pt x="8335" y="26921"/>
                    </a:cubicBezTo>
                    <a:cubicBezTo>
                      <a:pt x="7466" y="25956"/>
                      <a:pt x="6644" y="24944"/>
                      <a:pt x="5882" y="23885"/>
                    </a:cubicBezTo>
                    <a:cubicBezTo>
                      <a:pt x="5061" y="22742"/>
                      <a:pt x="4322" y="21551"/>
                      <a:pt x="3680" y="20313"/>
                    </a:cubicBezTo>
                    <a:cubicBezTo>
                      <a:pt x="3037" y="19063"/>
                      <a:pt x="2489" y="17765"/>
                      <a:pt x="2048" y="16443"/>
                    </a:cubicBezTo>
                    <a:cubicBezTo>
                      <a:pt x="1834" y="15800"/>
                      <a:pt x="1644" y="15157"/>
                      <a:pt x="1465" y="14538"/>
                    </a:cubicBezTo>
                    <a:cubicBezTo>
                      <a:pt x="1382" y="14217"/>
                      <a:pt x="1298" y="13907"/>
                      <a:pt x="1227" y="13598"/>
                    </a:cubicBezTo>
                    <a:cubicBezTo>
                      <a:pt x="1144" y="13288"/>
                      <a:pt x="1072" y="12978"/>
                      <a:pt x="1001" y="12669"/>
                    </a:cubicBezTo>
                    <a:cubicBezTo>
                      <a:pt x="727" y="11454"/>
                      <a:pt x="560" y="10276"/>
                      <a:pt x="405" y="9180"/>
                    </a:cubicBezTo>
                    <a:cubicBezTo>
                      <a:pt x="251" y="8085"/>
                      <a:pt x="191" y="7049"/>
                      <a:pt x="155" y="6109"/>
                    </a:cubicBezTo>
                    <a:cubicBezTo>
                      <a:pt x="84" y="4608"/>
                      <a:pt x="108" y="3120"/>
                      <a:pt x="215" y="1632"/>
                    </a:cubicBezTo>
                    <a:cubicBezTo>
                      <a:pt x="239" y="1108"/>
                      <a:pt x="298" y="703"/>
                      <a:pt x="322" y="417"/>
                    </a:cubicBezTo>
                    <a:cubicBezTo>
                      <a:pt x="334" y="286"/>
                      <a:pt x="334" y="179"/>
                      <a:pt x="346" y="108"/>
                    </a:cubicBezTo>
                    <a:cubicBezTo>
                      <a:pt x="358" y="36"/>
                      <a:pt x="346"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0"/>
              <p:cNvSpPr/>
              <p:nvPr/>
            </p:nvSpPr>
            <p:spPr>
              <a:xfrm>
                <a:off x="5490092" y="1609668"/>
                <a:ext cx="260967" cy="1364801"/>
              </a:xfrm>
              <a:custGeom>
                <a:avLst/>
                <a:gdLst/>
                <a:ahLst/>
                <a:cxnLst/>
                <a:rect l="l" t="t" r="r" b="b"/>
                <a:pathLst>
                  <a:path w="6097" h="31886" extrusionOk="0">
                    <a:moveTo>
                      <a:pt x="6097" y="1"/>
                    </a:moveTo>
                    <a:cubicBezTo>
                      <a:pt x="6097" y="1"/>
                      <a:pt x="6073" y="25"/>
                      <a:pt x="6037" y="72"/>
                    </a:cubicBezTo>
                    <a:lnTo>
                      <a:pt x="5870" y="275"/>
                    </a:lnTo>
                    <a:cubicBezTo>
                      <a:pt x="5727" y="453"/>
                      <a:pt x="5501" y="703"/>
                      <a:pt x="5239" y="1060"/>
                    </a:cubicBezTo>
                    <a:cubicBezTo>
                      <a:pt x="4501" y="2037"/>
                      <a:pt x="3822" y="3073"/>
                      <a:pt x="3227" y="4156"/>
                    </a:cubicBezTo>
                    <a:cubicBezTo>
                      <a:pt x="2846" y="4835"/>
                      <a:pt x="2477" y="5609"/>
                      <a:pt x="2108" y="6442"/>
                    </a:cubicBezTo>
                    <a:cubicBezTo>
                      <a:pt x="1727" y="7347"/>
                      <a:pt x="1394" y="8264"/>
                      <a:pt x="1108" y="9204"/>
                    </a:cubicBezTo>
                    <a:cubicBezTo>
                      <a:pt x="798" y="10240"/>
                      <a:pt x="548" y="11288"/>
                      <a:pt x="370" y="12359"/>
                    </a:cubicBezTo>
                    <a:cubicBezTo>
                      <a:pt x="179" y="13502"/>
                      <a:pt x="60" y="14657"/>
                      <a:pt x="24" y="15812"/>
                    </a:cubicBezTo>
                    <a:cubicBezTo>
                      <a:pt x="1" y="16979"/>
                      <a:pt x="36" y="18134"/>
                      <a:pt x="155" y="19289"/>
                    </a:cubicBezTo>
                    <a:cubicBezTo>
                      <a:pt x="274" y="20372"/>
                      <a:pt x="465" y="21432"/>
                      <a:pt x="715" y="22492"/>
                    </a:cubicBezTo>
                    <a:cubicBezTo>
                      <a:pt x="1429" y="25468"/>
                      <a:pt x="2715" y="28290"/>
                      <a:pt x="4465" y="30802"/>
                    </a:cubicBezTo>
                    <a:cubicBezTo>
                      <a:pt x="4715" y="31159"/>
                      <a:pt x="4930" y="31421"/>
                      <a:pt x="5061" y="31612"/>
                    </a:cubicBezTo>
                    <a:lnTo>
                      <a:pt x="5227" y="31814"/>
                    </a:lnTo>
                    <a:cubicBezTo>
                      <a:pt x="5239" y="31838"/>
                      <a:pt x="5263" y="31862"/>
                      <a:pt x="5287" y="31886"/>
                    </a:cubicBezTo>
                    <a:cubicBezTo>
                      <a:pt x="5275" y="31862"/>
                      <a:pt x="5251" y="31838"/>
                      <a:pt x="5239" y="31814"/>
                    </a:cubicBezTo>
                    <a:lnTo>
                      <a:pt x="5085" y="31588"/>
                    </a:lnTo>
                    <a:cubicBezTo>
                      <a:pt x="4954" y="31398"/>
                      <a:pt x="4739" y="31136"/>
                      <a:pt x="4513" y="30766"/>
                    </a:cubicBezTo>
                    <a:cubicBezTo>
                      <a:pt x="3811" y="29754"/>
                      <a:pt x="3191" y="28695"/>
                      <a:pt x="2656" y="27588"/>
                    </a:cubicBezTo>
                    <a:cubicBezTo>
                      <a:pt x="1858" y="25944"/>
                      <a:pt x="1239" y="24230"/>
                      <a:pt x="810" y="22456"/>
                    </a:cubicBezTo>
                    <a:cubicBezTo>
                      <a:pt x="572" y="21408"/>
                      <a:pt x="382" y="20349"/>
                      <a:pt x="263" y="19277"/>
                    </a:cubicBezTo>
                    <a:cubicBezTo>
                      <a:pt x="155" y="18134"/>
                      <a:pt x="108" y="16979"/>
                      <a:pt x="143" y="15824"/>
                    </a:cubicBezTo>
                    <a:cubicBezTo>
                      <a:pt x="179" y="14669"/>
                      <a:pt x="298" y="13514"/>
                      <a:pt x="489" y="12371"/>
                    </a:cubicBezTo>
                    <a:cubicBezTo>
                      <a:pt x="667" y="11312"/>
                      <a:pt x="905" y="10264"/>
                      <a:pt x="1215" y="9228"/>
                    </a:cubicBezTo>
                    <a:cubicBezTo>
                      <a:pt x="1489" y="8299"/>
                      <a:pt x="1822" y="7383"/>
                      <a:pt x="2203" y="6478"/>
                    </a:cubicBezTo>
                    <a:cubicBezTo>
                      <a:pt x="2560" y="5644"/>
                      <a:pt x="2930" y="4870"/>
                      <a:pt x="3299" y="4192"/>
                    </a:cubicBezTo>
                    <a:cubicBezTo>
                      <a:pt x="3894" y="3108"/>
                      <a:pt x="4549" y="2072"/>
                      <a:pt x="5275" y="1084"/>
                    </a:cubicBezTo>
                    <a:cubicBezTo>
                      <a:pt x="5537" y="727"/>
                      <a:pt x="5751" y="465"/>
                      <a:pt x="5894" y="287"/>
                    </a:cubicBezTo>
                    <a:lnTo>
                      <a:pt x="6049" y="72"/>
                    </a:lnTo>
                    <a:cubicBezTo>
                      <a:pt x="6073" y="60"/>
                      <a:pt x="6085" y="25"/>
                      <a:pt x="6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0"/>
              <p:cNvSpPr/>
              <p:nvPr/>
            </p:nvSpPr>
            <p:spPr>
              <a:xfrm>
                <a:off x="6153616" y="3211423"/>
                <a:ext cx="1809690" cy="651625"/>
              </a:xfrm>
              <a:custGeom>
                <a:avLst/>
                <a:gdLst/>
                <a:ahLst/>
                <a:cxnLst/>
                <a:rect l="l" t="t" r="r" b="b"/>
                <a:pathLst>
                  <a:path w="42280" h="15224" extrusionOk="0">
                    <a:moveTo>
                      <a:pt x="42280" y="0"/>
                    </a:moveTo>
                    <a:lnTo>
                      <a:pt x="42196" y="83"/>
                    </a:lnTo>
                    <a:lnTo>
                      <a:pt x="41970" y="357"/>
                    </a:lnTo>
                    <a:cubicBezTo>
                      <a:pt x="41756" y="595"/>
                      <a:pt x="41458" y="953"/>
                      <a:pt x="41053" y="1393"/>
                    </a:cubicBezTo>
                    <a:cubicBezTo>
                      <a:pt x="40267" y="2274"/>
                      <a:pt x="39101" y="3572"/>
                      <a:pt x="37565" y="5048"/>
                    </a:cubicBezTo>
                    <a:cubicBezTo>
                      <a:pt x="36791" y="5786"/>
                      <a:pt x="35922" y="6572"/>
                      <a:pt x="34945" y="7358"/>
                    </a:cubicBezTo>
                    <a:cubicBezTo>
                      <a:pt x="33921" y="8203"/>
                      <a:pt x="32838" y="9001"/>
                      <a:pt x="31719" y="9727"/>
                    </a:cubicBezTo>
                    <a:cubicBezTo>
                      <a:pt x="30481" y="10525"/>
                      <a:pt x="29183" y="11240"/>
                      <a:pt x="27849" y="11847"/>
                    </a:cubicBezTo>
                    <a:cubicBezTo>
                      <a:pt x="26397" y="12502"/>
                      <a:pt x="24908" y="13037"/>
                      <a:pt x="23372" y="13442"/>
                    </a:cubicBezTo>
                    <a:cubicBezTo>
                      <a:pt x="21848" y="13859"/>
                      <a:pt x="20289" y="14192"/>
                      <a:pt x="18729" y="14442"/>
                    </a:cubicBezTo>
                    <a:cubicBezTo>
                      <a:pt x="17217" y="14692"/>
                      <a:pt x="15741" y="14859"/>
                      <a:pt x="14336" y="14966"/>
                    </a:cubicBezTo>
                    <a:cubicBezTo>
                      <a:pt x="12985" y="15076"/>
                      <a:pt x="11633" y="15129"/>
                      <a:pt x="10284" y="15129"/>
                    </a:cubicBezTo>
                    <a:cubicBezTo>
                      <a:pt x="9137" y="15129"/>
                      <a:pt x="7990" y="15090"/>
                      <a:pt x="6847" y="15014"/>
                    </a:cubicBezTo>
                    <a:cubicBezTo>
                      <a:pt x="4715" y="14871"/>
                      <a:pt x="3001" y="14633"/>
                      <a:pt x="1822" y="14430"/>
                    </a:cubicBezTo>
                    <a:cubicBezTo>
                      <a:pt x="1227" y="14347"/>
                      <a:pt x="774" y="14252"/>
                      <a:pt x="465" y="14204"/>
                    </a:cubicBezTo>
                    <a:lnTo>
                      <a:pt x="108" y="14133"/>
                    </a:lnTo>
                    <a:lnTo>
                      <a:pt x="1" y="14121"/>
                    </a:lnTo>
                    <a:lnTo>
                      <a:pt x="120" y="14145"/>
                    </a:lnTo>
                    <a:lnTo>
                      <a:pt x="465" y="14216"/>
                    </a:lnTo>
                    <a:cubicBezTo>
                      <a:pt x="774" y="14288"/>
                      <a:pt x="1227" y="14383"/>
                      <a:pt x="1822" y="14478"/>
                    </a:cubicBezTo>
                    <a:cubicBezTo>
                      <a:pt x="3477" y="14776"/>
                      <a:pt x="5156" y="14978"/>
                      <a:pt x="6847" y="15097"/>
                    </a:cubicBezTo>
                    <a:cubicBezTo>
                      <a:pt x="8036" y="15182"/>
                      <a:pt x="9226" y="15224"/>
                      <a:pt x="10416" y="15224"/>
                    </a:cubicBezTo>
                    <a:cubicBezTo>
                      <a:pt x="11726" y="15224"/>
                      <a:pt x="13037" y="15173"/>
                      <a:pt x="14348" y="15073"/>
                    </a:cubicBezTo>
                    <a:cubicBezTo>
                      <a:pt x="15752" y="14966"/>
                      <a:pt x="17241" y="14811"/>
                      <a:pt x="18753" y="14549"/>
                    </a:cubicBezTo>
                    <a:cubicBezTo>
                      <a:pt x="20324" y="14299"/>
                      <a:pt x="21872" y="13966"/>
                      <a:pt x="23408" y="13549"/>
                    </a:cubicBezTo>
                    <a:cubicBezTo>
                      <a:pt x="26385" y="12764"/>
                      <a:pt x="29207" y="11501"/>
                      <a:pt x="31778" y="9823"/>
                    </a:cubicBezTo>
                    <a:cubicBezTo>
                      <a:pt x="32909" y="9085"/>
                      <a:pt x="33981" y="8287"/>
                      <a:pt x="35017" y="7430"/>
                    </a:cubicBezTo>
                    <a:cubicBezTo>
                      <a:pt x="35993" y="6656"/>
                      <a:pt x="36850" y="5846"/>
                      <a:pt x="37624" y="5108"/>
                    </a:cubicBezTo>
                    <a:cubicBezTo>
                      <a:pt x="39172" y="3620"/>
                      <a:pt x="40315" y="2322"/>
                      <a:pt x="41101" y="1417"/>
                    </a:cubicBezTo>
                    <a:cubicBezTo>
                      <a:pt x="41494" y="976"/>
                      <a:pt x="41791" y="619"/>
                      <a:pt x="41994" y="369"/>
                    </a:cubicBezTo>
                    <a:lnTo>
                      <a:pt x="42208" y="95"/>
                    </a:lnTo>
                    <a:lnTo>
                      <a:pt x="422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0"/>
              <p:cNvSpPr/>
              <p:nvPr/>
            </p:nvSpPr>
            <p:spPr>
              <a:xfrm>
                <a:off x="6677005" y="3379080"/>
                <a:ext cx="820010" cy="278345"/>
              </a:xfrm>
              <a:custGeom>
                <a:avLst/>
                <a:gdLst/>
                <a:ahLst/>
                <a:cxnLst/>
                <a:rect l="l" t="t" r="r" b="b"/>
                <a:pathLst>
                  <a:path w="19158" h="6503" extrusionOk="0">
                    <a:moveTo>
                      <a:pt x="19157" y="0"/>
                    </a:moveTo>
                    <a:lnTo>
                      <a:pt x="19110" y="36"/>
                    </a:lnTo>
                    <a:lnTo>
                      <a:pt x="18979" y="119"/>
                    </a:lnTo>
                    <a:lnTo>
                      <a:pt x="18503" y="476"/>
                    </a:lnTo>
                    <a:lnTo>
                      <a:pt x="18157" y="738"/>
                    </a:lnTo>
                    <a:cubicBezTo>
                      <a:pt x="18026" y="834"/>
                      <a:pt x="17883" y="929"/>
                      <a:pt x="17729" y="1036"/>
                    </a:cubicBezTo>
                    <a:cubicBezTo>
                      <a:pt x="17431" y="1250"/>
                      <a:pt x="17086" y="1500"/>
                      <a:pt x="16693" y="1739"/>
                    </a:cubicBezTo>
                    <a:lnTo>
                      <a:pt x="16074" y="2131"/>
                    </a:lnTo>
                    <a:cubicBezTo>
                      <a:pt x="15847" y="2262"/>
                      <a:pt x="15633" y="2381"/>
                      <a:pt x="15383" y="2524"/>
                    </a:cubicBezTo>
                    <a:cubicBezTo>
                      <a:pt x="14919" y="2810"/>
                      <a:pt x="14395" y="3072"/>
                      <a:pt x="13835" y="3346"/>
                    </a:cubicBezTo>
                    <a:cubicBezTo>
                      <a:pt x="11442" y="4536"/>
                      <a:pt x="8894" y="5394"/>
                      <a:pt x="6263" y="5906"/>
                    </a:cubicBezTo>
                    <a:cubicBezTo>
                      <a:pt x="5656" y="6013"/>
                      <a:pt x="5084" y="6132"/>
                      <a:pt x="4537" y="6180"/>
                    </a:cubicBezTo>
                    <a:cubicBezTo>
                      <a:pt x="4275" y="6215"/>
                      <a:pt x="4013" y="6263"/>
                      <a:pt x="3751" y="6287"/>
                    </a:cubicBezTo>
                    <a:lnTo>
                      <a:pt x="3024" y="6346"/>
                    </a:lnTo>
                    <a:cubicBezTo>
                      <a:pt x="2560" y="6394"/>
                      <a:pt x="2143" y="6406"/>
                      <a:pt x="1774" y="6430"/>
                    </a:cubicBezTo>
                    <a:cubicBezTo>
                      <a:pt x="1584" y="6430"/>
                      <a:pt x="1417" y="6441"/>
                      <a:pt x="1262" y="6453"/>
                    </a:cubicBezTo>
                    <a:lnTo>
                      <a:pt x="60" y="6453"/>
                    </a:lnTo>
                    <a:lnTo>
                      <a:pt x="0" y="6465"/>
                    </a:lnTo>
                    <a:cubicBezTo>
                      <a:pt x="422" y="6490"/>
                      <a:pt x="842" y="6502"/>
                      <a:pt x="1261" y="6502"/>
                    </a:cubicBezTo>
                    <a:cubicBezTo>
                      <a:pt x="1848" y="6502"/>
                      <a:pt x="2434" y="6478"/>
                      <a:pt x="3024" y="6430"/>
                    </a:cubicBezTo>
                    <a:lnTo>
                      <a:pt x="3751" y="6370"/>
                    </a:lnTo>
                    <a:cubicBezTo>
                      <a:pt x="4013" y="6358"/>
                      <a:pt x="4275" y="6311"/>
                      <a:pt x="4548" y="6275"/>
                    </a:cubicBezTo>
                    <a:cubicBezTo>
                      <a:pt x="5096" y="6227"/>
                      <a:pt x="5668" y="6108"/>
                      <a:pt x="6275" y="6013"/>
                    </a:cubicBezTo>
                    <a:cubicBezTo>
                      <a:pt x="8918" y="5513"/>
                      <a:pt x="11478" y="4656"/>
                      <a:pt x="13871" y="3441"/>
                    </a:cubicBezTo>
                    <a:cubicBezTo>
                      <a:pt x="14419" y="3155"/>
                      <a:pt x="14943" y="2893"/>
                      <a:pt x="15419" y="2608"/>
                    </a:cubicBezTo>
                    <a:cubicBezTo>
                      <a:pt x="15657" y="2465"/>
                      <a:pt x="15895" y="2346"/>
                      <a:pt x="16109" y="2203"/>
                    </a:cubicBezTo>
                    <a:lnTo>
                      <a:pt x="16729" y="1810"/>
                    </a:lnTo>
                    <a:cubicBezTo>
                      <a:pt x="17574" y="1262"/>
                      <a:pt x="18383" y="655"/>
                      <a:pt x="19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0"/>
              <p:cNvSpPr/>
              <p:nvPr/>
            </p:nvSpPr>
            <p:spPr>
              <a:xfrm>
                <a:off x="6999565" y="2968305"/>
                <a:ext cx="664594" cy="436800"/>
              </a:xfrm>
              <a:custGeom>
                <a:avLst/>
                <a:gdLst/>
                <a:ahLst/>
                <a:cxnLst/>
                <a:rect l="l" t="t" r="r" b="b"/>
                <a:pathLst>
                  <a:path w="15527" h="10205" extrusionOk="0">
                    <a:moveTo>
                      <a:pt x="15527" y="1"/>
                    </a:moveTo>
                    <a:lnTo>
                      <a:pt x="15527" y="1"/>
                    </a:lnTo>
                    <a:cubicBezTo>
                      <a:pt x="15491" y="48"/>
                      <a:pt x="15443" y="96"/>
                      <a:pt x="15408" y="156"/>
                    </a:cubicBezTo>
                    <a:lnTo>
                      <a:pt x="15086" y="596"/>
                    </a:lnTo>
                    <a:lnTo>
                      <a:pt x="14860" y="929"/>
                    </a:lnTo>
                    <a:cubicBezTo>
                      <a:pt x="14765" y="1037"/>
                      <a:pt x="14669" y="1168"/>
                      <a:pt x="14562" y="1299"/>
                    </a:cubicBezTo>
                    <a:cubicBezTo>
                      <a:pt x="14336" y="1572"/>
                      <a:pt x="14122" y="1882"/>
                      <a:pt x="13824" y="2203"/>
                    </a:cubicBezTo>
                    <a:lnTo>
                      <a:pt x="13384" y="2715"/>
                    </a:lnTo>
                    <a:cubicBezTo>
                      <a:pt x="13229" y="2894"/>
                      <a:pt x="13050" y="3061"/>
                      <a:pt x="12872" y="3251"/>
                    </a:cubicBezTo>
                    <a:cubicBezTo>
                      <a:pt x="12538" y="3620"/>
                      <a:pt x="12133" y="3989"/>
                      <a:pt x="11717" y="4382"/>
                    </a:cubicBezTo>
                    <a:cubicBezTo>
                      <a:pt x="9883" y="6049"/>
                      <a:pt x="7799" y="7418"/>
                      <a:pt x="5537" y="8442"/>
                    </a:cubicBezTo>
                    <a:cubicBezTo>
                      <a:pt x="5013" y="8657"/>
                      <a:pt x="4513" y="8883"/>
                      <a:pt x="4037" y="9061"/>
                    </a:cubicBezTo>
                    <a:cubicBezTo>
                      <a:pt x="3799" y="9145"/>
                      <a:pt x="3573" y="9240"/>
                      <a:pt x="3347" y="9311"/>
                    </a:cubicBezTo>
                    <a:lnTo>
                      <a:pt x="2704" y="9514"/>
                    </a:lnTo>
                    <a:cubicBezTo>
                      <a:pt x="2299" y="9657"/>
                      <a:pt x="1918" y="9728"/>
                      <a:pt x="1584" y="9823"/>
                    </a:cubicBezTo>
                    <a:cubicBezTo>
                      <a:pt x="1418" y="9871"/>
                      <a:pt x="1263" y="9919"/>
                      <a:pt x="1120" y="9954"/>
                    </a:cubicBezTo>
                    <a:lnTo>
                      <a:pt x="727" y="10038"/>
                    </a:lnTo>
                    <a:lnTo>
                      <a:pt x="179" y="10145"/>
                    </a:lnTo>
                    <a:cubicBezTo>
                      <a:pt x="120" y="10157"/>
                      <a:pt x="60" y="10181"/>
                      <a:pt x="1" y="10204"/>
                    </a:cubicBezTo>
                    <a:cubicBezTo>
                      <a:pt x="1" y="10204"/>
                      <a:pt x="60" y="10204"/>
                      <a:pt x="191" y="10181"/>
                    </a:cubicBezTo>
                    <a:lnTo>
                      <a:pt x="739" y="10073"/>
                    </a:lnTo>
                    <a:lnTo>
                      <a:pt x="1132" y="10002"/>
                    </a:lnTo>
                    <a:cubicBezTo>
                      <a:pt x="1275" y="9978"/>
                      <a:pt x="1430" y="9931"/>
                      <a:pt x="1608" y="9895"/>
                    </a:cubicBezTo>
                    <a:cubicBezTo>
                      <a:pt x="1930" y="9812"/>
                      <a:pt x="2323" y="9728"/>
                      <a:pt x="2727" y="9597"/>
                    </a:cubicBezTo>
                    <a:lnTo>
                      <a:pt x="3382" y="9395"/>
                    </a:lnTo>
                    <a:cubicBezTo>
                      <a:pt x="3608" y="9323"/>
                      <a:pt x="3835" y="9228"/>
                      <a:pt x="4073" y="9145"/>
                    </a:cubicBezTo>
                    <a:cubicBezTo>
                      <a:pt x="4561" y="8978"/>
                      <a:pt x="5061" y="8764"/>
                      <a:pt x="5585" y="8538"/>
                    </a:cubicBezTo>
                    <a:cubicBezTo>
                      <a:pt x="7859" y="7526"/>
                      <a:pt x="9955" y="6144"/>
                      <a:pt x="11788" y="4466"/>
                    </a:cubicBezTo>
                    <a:cubicBezTo>
                      <a:pt x="12205" y="4061"/>
                      <a:pt x="12610" y="3692"/>
                      <a:pt x="12955" y="3323"/>
                    </a:cubicBezTo>
                    <a:cubicBezTo>
                      <a:pt x="13122" y="3132"/>
                      <a:pt x="13300" y="2954"/>
                      <a:pt x="13455" y="2775"/>
                    </a:cubicBezTo>
                    <a:lnTo>
                      <a:pt x="13895" y="2263"/>
                    </a:lnTo>
                    <a:cubicBezTo>
                      <a:pt x="14181" y="1942"/>
                      <a:pt x="14407" y="1620"/>
                      <a:pt x="14622" y="1346"/>
                    </a:cubicBezTo>
                    <a:cubicBezTo>
                      <a:pt x="14729" y="1203"/>
                      <a:pt x="14824" y="1084"/>
                      <a:pt x="14908" y="965"/>
                    </a:cubicBezTo>
                    <a:lnTo>
                      <a:pt x="15134" y="620"/>
                    </a:lnTo>
                    <a:lnTo>
                      <a:pt x="15431" y="167"/>
                    </a:lnTo>
                    <a:cubicBezTo>
                      <a:pt x="15467" y="120"/>
                      <a:pt x="15503" y="60"/>
                      <a:pt x="15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0"/>
              <p:cNvSpPr/>
              <p:nvPr/>
            </p:nvSpPr>
            <p:spPr>
              <a:xfrm>
                <a:off x="6634717" y="3747524"/>
                <a:ext cx="1112009" cy="346229"/>
              </a:xfrm>
              <a:custGeom>
                <a:avLst/>
                <a:gdLst/>
                <a:ahLst/>
                <a:cxnLst/>
                <a:rect l="l" t="t" r="r" b="b"/>
                <a:pathLst>
                  <a:path w="25980" h="8089" extrusionOk="0">
                    <a:moveTo>
                      <a:pt x="25979" y="0"/>
                    </a:moveTo>
                    <a:lnTo>
                      <a:pt x="25979" y="0"/>
                    </a:lnTo>
                    <a:cubicBezTo>
                      <a:pt x="25979" y="0"/>
                      <a:pt x="25956" y="0"/>
                      <a:pt x="25920" y="48"/>
                    </a:cubicBezTo>
                    <a:cubicBezTo>
                      <a:pt x="25956" y="24"/>
                      <a:pt x="25979" y="0"/>
                      <a:pt x="25979" y="0"/>
                    </a:cubicBezTo>
                    <a:close/>
                    <a:moveTo>
                      <a:pt x="0" y="7918"/>
                    </a:moveTo>
                    <a:lnTo>
                      <a:pt x="0" y="7918"/>
                    </a:lnTo>
                    <a:cubicBezTo>
                      <a:pt x="24" y="7930"/>
                      <a:pt x="48" y="7930"/>
                      <a:pt x="71" y="7930"/>
                    </a:cubicBezTo>
                    <a:lnTo>
                      <a:pt x="0" y="7918"/>
                    </a:lnTo>
                    <a:close/>
                    <a:moveTo>
                      <a:pt x="25920" y="48"/>
                    </a:moveTo>
                    <a:lnTo>
                      <a:pt x="25753" y="167"/>
                    </a:lnTo>
                    <a:lnTo>
                      <a:pt x="25098" y="655"/>
                    </a:lnTo>
                    <a:lnTo>
                      <a:pt x="24634" y="1012"/>
                    </a:lnTo>
                    <a:cubicBezTo>
                      <a:pt x="24455" y="1132"/>
                      <a:pt x="24265" y="1262"/>
                      <a:pt x="24063" y="1405"/>
                    </a:cubicBezTo>
                    <a:cubicBezTo>
                      <a:pt x="23646" y="1679"/>
                      <a:pt x="23193" y="2024"/>
                      <a:pt x="22646" y="2334"/>
                    </a:cubicBezTo>
                    <a:lnTo>
                      <a:pt x="21812" y="2858"/>
                    </a:lnTo>
                    <a:cubicBezTo>
                      <a:pt x="21515" y="3036"/>
                      <a:pt x="21205" y="3203"/>
                      <a:pt x="20872" y="3382"/>
                    </a:cubicBezTo>
                    <a:cubicBezTo>
                      <a:pt x="20241" y="3763"/>
                      <a:pt x="19526" y="4096"/>
                      <a:pt x="18788" y="4465"/>
                    </a:cubicBezTo>
                    <a:cubicBezTo>
                      <a:pt x="15514" y="6013"/>
                      <a:pt x="12049" y="7085"/>
                      <a:pt x="8477" y="7620"/>
                    </a:cubicBezTo>
                    <a:cubicBezTo>
                      <a:pt x="7656" y="7728"/>
                      <a:pt x="6870" y="7835"/>
                      <a:pt x="6132" y="7894"/>
                    </a:cubicBezTo>
                    <a:cubicBezTo>
                      <a:pt x="5763" y="7918"/>
                      <a:pt x="5405" y="7954"/>
                      <a:pt x="5060" y="7978"/>
                    </a:cubicBezTo>
                    <a:lnTo>
                      <a:pt x="4084" y="8013"/>
                    </a:lnTo>
                    <a:cubicBezTo>
                      <a:pt x="3874" y="8025"/>
                      <a:pt x="3670" y="8029"/>
                      <a:pt x="3473" y="8029"/>
                    </a:cubicBezTo>
                    <a:cubicBezTo>
                      <a:pt x="3080" y="8029"/>
                      <a:pt x="2715" y="8013"/>
                      <a:pt x="2381" y="8013"/>
                    </a:cubicBezTo>
                    <a:lnTo>
                      <a:pt x="1691" y="8013"/>
                    </a:lnTo>
                    <a:lnTo>
                      <a:pt x="1107" y="7978"/>
                    </a:lnTo>
                    <a:lnTo>
                      <a:pt x="298" y="7930"/>
                    </a:lnTo>
                    <a:lnTo>
                      <a:pt x="71" y="7930"/>
                    </a:lnTo>
                    <a:lnTo>
                      <a:pt x="298" y="7954"/>
                    </a:lnTo>
                    <a:lnTo>
                      <a:pt x="1107" y="8013"/>
                    </a:lnTo>
                    <a:lnTo>
                      <a:pt x="1691" y="8061"/>
                    </a:lnTo>
                    <a:cubicBezTo>
                      <a:pt x="1905" y="8061"/>
                      <a:pt x="2131" y="8073"/>
                      <a:pt x="2381" y="8073"/>
                    </a:cubicBezTo>
                    <a:cubicBezTo>
                      <a:pt x="2715" y="8073"/>
                      <a:pt x="3080" y="8089"/>
                      <a:pt x="3473" y="8089"/>
                    </a:cubicBezTo>
                    <a:cubicBezTo>
                      <a:pt x="3670" y="8089"/>
                      <a:pt x="3874" y="8085"/>
                      <a:pt x="4084" y="8073"/>
                    </a:cubicBezTo>
                    <a:lnTo>
                      <a:pt x="5072" y="8049"/>
                    </a:lnTo>
                    <a:cubicBezTo>
                      <a:pt x="5417" y="8037"/>
                      <a:pt x="5775" y="8001"/>
                      <a:pt x="6144" y="7966"/>
                    </a:cubicBezTo>
                    <a:cubicBezTo>
                      <a:pt x="6882" y="7930"/>
                      <a:pt x="7668" y="7811"/>
                      <a:pt x="8489" y="7704"/>
                    </a:cubicBezTo>
                    <a:cubicBezTo>
                      <a:pt x="12073" y="7192"/>
                      <a:pt x="15561" y="6120"/>
                      <a:pt x="18824" y="4560"/>
                    </a:cubicBezTo>
                    <a:cubicBezTo>
                      <a:pt x="19574" y="4191"/>
                      <a:pt x="20288" y="3846"/>
                      <a:pt x="20919" y="3465"/>
                    </a:cubicBezTo>
                    <a:cubicBezTo>
                      <a:pt x="21241" y="3287"/>
                      <a:pt x="21562" y="3120"/>
                      <a:pt x="21860" y="2941"/>
                    </a:cubicBezTo>
                    <a:lnTo>
                      <a:pt x="22693" y="2405"/>
                    </a:lnTo>
                    <a:cubicBezTo>
                      <a:pt x="23229" y="2084"/>
                      <a:pt x="23682" y="1751"/>
                      <a:pt x="24098" y="1453"/>
                    </a:cubicBezTo>
                    <a:cubicBezTo>
                      <a:pt x="24301" y="1310"/>
                      <a:pt x="24491" y="1179"/>
                      <a:pt x="24670" y="1048"/>
                    </a:cubicBezTo>
                    <a:lnTo>
                      <a:pt x="25122" y="691"/>
                    </a:lnTo>
                    <a:lnTo>
                      <a:pt x="25765" y="179"/>
                    </a:lnTo>
                    <a:lnTo>
                      <a:pt x="25920" y="4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0"/>
              <p:cNvSpPr/>
              <p:nvPr/>
            </p:nvSpPr>
            <p:spPr>
              <a:xfrm>
                <a:off x="7992840" y="1709526"/>
                <a:ext cx="401102" cy="153533"/>
              </a:xfrm>
              <a:custGeom>
                <a:avLst/>
                <a:gdLst/>
                <a:ahLst/>
                <a:cxnLst/>
                <a:rect l="l" t="t" r="r" b="b"/>
                <a:pathLst>
                  <a:path w="9371" h="3587" extrusionOk="0">
                    <a:moveTo>
                      <a:pt x="9356" y="1"/>
                    </a:moveTo>
                    <a:cubicBezTo>
                      <a:pt x="9272" y="1"/>
                      <a:pt x="7200" y="766"/>
                      <a:pt x="4656" y="1740"/>
                    </a:cubicBezTo>
                    <a:cubicBezTo>
                      <a:pt x="2072" y="2728"/>
                      <a:pt x="0" y="3561"/>
                      <a:pt x="12" y="3585"/>
                    </a:cubicBezTo>
                    <a:cubicBezTo>
                      <a:pt x="12" y="3586"/>
                      <a:pt x="14" y="3586"/>
                      <a:pt x="16" y="3586"/>
                    </a:cubicBezTo>
                    <a:cubicBezTo>
                      <a:pt x="117" y="3586"/>
                      <a:pt x="2188" y="2813"/>
                      <a:pt x="4703" y="1847"/>
                    </a:cubicBezTo>
                    <a:cubicBezTo>
                      <a:pt x="7287" y="859"/>
                      <a:pt x="9370" y="25"/>
                      <a:pt x="9358" y="1"/>
                    </a:cubicBezTo>
                    <a:cubicBezTo>
                      <a:pt x="9358" y="1"/>
                      <a:pt x="9357" y="1"/>
                      <a:pt x="9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0"/>
              <p:cNvSpPr/>
              <p:nvPr/>
            </p:nvSpPr>
            <p:spPr>
              <a:xfrm>
                <a:off x="7624353" y="1571445"/>
                <a:ext cx="651368" cy="705856"/>
              </a:xfrm>
              <a:custGeom>
                <a:avLst/>
                <a:gdLst/>
                <a:ahLst/>
                <a:cxnLst/>
                <a:rect l="l" t="t" r="r" b="b"/>
                <a:pathLst>
                  <a:path w="15218" h="16491" extrusionOk="0">
                    <a:moveTo>
                      <a:pt x="1" y="1"/>
                    </a:moveTo>
                    <a:cubicBezTo>
                      <a:pt x="1" y="1"/>
                      <a:pt x="13" y="13"/>
                      <a:pt x="37" y="60"/>
                    </a:cubicBezTo>
                    <a:lnTo>
                      <a:pt x="180" y="215"/>
                    </a:lnTo>
                    <a:cubicBezTo>
                      <a:pt x="209" y="247"/>
                      <a:pt x="242" y="281"/>
                      <a:pt x="279" y="317"/>
                    </a:cubicBezTo>
                    <a:lnTo>
                      <a:pt x="279" y="317"/>
                    </a:lnTo>
                    <a:cubicBezTo>
                      <a:pt x="242" y="276"/>
                      <a:pt x="209" y="238"/>
                      <a:pt x="180" y="203"/>
                    </a:cubicBezTo>
                    <a:lnTo>
                      <a:pt x="37" y="48"/>
                    </a:lnTo>
                    <a:cubicBezTo>
                      <a:pt x="13" y="13"/>
                      <a:pt x="1" y="1"/>
                      <a:pt x="1" y="1"/>
                    </a:cubicBezTo>
                    <a:close/>
                    <a:moveTo>
                      <a:pt x="279" y="317"/>
                    </a:moveTo>
                    <a:lnTo>
                      <a:pt x="279" y="317"/>
                    </a:lnTo>
                    <a:cubicBezTo>
                      <a:pt x="394" y="444"/>
                      <a:pt x="544" y="603"/>
                      <a:pt x="715" y="810"/>
                    </a:cubicBezTo>
                    <a:cubicBezTo>
                      <a:pt x="1346" y="1549"/>
                      <a:pt x="1930" y="2346"/>
                      <a:pt x="2430" y="3192"/>
                    </a:cubicBezTo>
                    <a:cubicBezTo>
                      <a:pt x="3168" y="4442"/>
                      <a:pt x="3763" y="5763"/>
                      <a:pt x="4228" y="7145"/>
                    </a:cubicBezTo>
                    <a:cubicBezTo>
                      <a:pt x="4787" y="8835"/>
                      <a:pt x="5180" y="10585"/>
                      <a:pt x="5383" y="12348"/>
                    </a:cubicBezTo>
                    <a:cubicBezTo>
                      <a:pt x="5549" y="13705"/>
                      <a:pt x="5597" y="15074"/>
                      <a:pt x="5549" y="16431"/>
                    </a:cubicBezTo>
                    <a:lnTo>
                      <a:pt x="5549" y="16491"/>
                    </a:lnTo>
                    <a:lnTo>
                      <a:pt x="5609" y="16491"/>
                    </a:lnTo>
                    <a:lnTo>
                      <a:pt x="12538" y="16467"/>
                    </a:lnTo>
                    <a:lnTo>
                      <a:pt x="14550" y="16443"/>
                    </a:lnTo>
                    <a:lnTo>
                      <a:pt x="15086" y="16443"/>
                    </a:lnTo>
                    <a:lnTo>
                      <a:pt x="15217" y="16431"/>
                    </a:lnTo>
                    <a:lnTo>
                      <a:pt x="14538" y="16431"/>
                    </a:lnTo>
                    <a:lnTo>
                      <a:pt x="12526" y="16420"/>
                    </a:lnTo>
                    <a:lnTo>
                      <a:pt x="5647" y="16396"/>
                    </a:lnTo>
                    <a:lnTo>
                      <a:pt x="5647" y="16396"/>
                    </a:lnTo>
                    <a:cubicBezTo>
                      <a:pt x="5702" y="15047"/>
                      <a:pt x="5642" y="13709"/>
                      <a:pt x="5490" y="12371"/>
                    </a:cubicBezTo>
                    <a:cubicBezTo>
                      <a:pt x="5275" y="10585"/>
                      <a:pt x="4883" y="8835"/>
                      <a:pt x="4323" y="7145"/>
                    </a:cubicBezTo>
                    <a:cubicBezTo>
                      <a:pt x="3847" y="5752"/>
                      <a:pt x="3239" y="4430"/>
                      <a:pt x="2489" y="3168"/>
                    </a:cubicBezTo>
                    <a:cubicBezTo>
                      <a:pt x="1977" y="2334"/>
                      <a:pt x="1394" y="1537"/>
                      <a:pt x="739" y="799"/>
                    </a:cubicBezTo>
                    <a:cubicBezTo>
                      <a:pt x="564" y="587"/>
                      <a:pt x="403" y="439"/>
                      <a:pt x="279" y="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0"/>
              <p:cNvSpPr/>
              <p:nvPr/>
            </p:nvSpPr>
            <p:spPr>
              <a:xfrm>
                <a:off x="7664630" y="2430663"/>
                <a:ext cx="365448" cy="57141"/>
              </a:xfrm>
              <a:custGeom>
                <a:avLst/>
                <a:gdLst/>
                <a:ahLst/>
                <a:cxnLst/>
                <a:rect l="l" t="t" r="r" b="b"/>
                <a:pathLst>
                  <a:path w="8538" h="1335" extrusionOk="0">
                    <a:moveTo>
                      <a:pt x="1" y="1"/>
                    </a:moveTo>
                    <a:lnTo>
                      <a:pt x="8537" y="1334"/>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0"/>
              <p:cNvSpPr/>
              <p:nvPr/>
            </p:nvSpPr>
            <p:spPr>
              <a:xfrm>
                <a:off x="7407772" y="3018769"/>
                <a:ext cx="232460" cy="222231"/>
              </a:xfrm>
              <a:custGeom>
                <a:avLst/>
                <a:gdLst/>
                <a:ahLst/>
                <a:cxnLst/>
                <a:rect l="l" t="t" r="r" b="b"/>
                <a:pathLst>
                  <a:path w="5431" h="5192" extrusionOk="0">
                    <a:moveTo>
                      <a:pt x="1" y="1"/>
                    </a:moveTo>
                    <a:lnTo>
                      <a:pt x="1" y="1"/>
                    </a:lnTo>
                    <a:cubicBezTo>
                      <a:pt x="48" y="84"/>
                      <a:pt x="108" y="155"/>
                      <a:pt x="179" y="227"/>
                    </a:cubicBezTo>
                    <a:cubicBezTo>
                      <a:pt x="298" y="382"/>
                      <a:pt x="477" y="584"/>
                      <a:pt x="715" y="834"/>
                    </a:cubicBezTo>
                    <a:cubicBezTo>
                      <a:pt x="1168" y="1334"/>
                      <a:pt x="1822" y="2025"/>
                      <a:pt x="2573" y="2739"/>
                    </a:cubicBezTo>
                    <a:cubicBezTo>
                      <a:pt x="3323" y="3465"/>
                      <a:pt x="4037" y="4084"/>
                      <a:pt x="4561" y="4513"/>
                    </a:cubicBezTo>
                    <a:cubicBezTo>
                      <a:pt x="4823" y="4727"/>
                      <a:pt x="5037" y="4906"/>
                      <a:pt x="5192" y="5025"/>
                    </a:cubicBezTo>
                    <a:cubicBezTo>
                      <a:pt x="5263" y="5084"/>
                      <a:pt x="5347" y="5144"/>
                      <a:pt x="5430" y="5192"/>
                    </a:cubicBezTo>
                    <a:cubicBezTo>
                      <a:pt x="5371" y="5120"/>
                      <a:pt x="5287" y="5049"/>
                      <a:pt x="5216" y="4989"/>
                    </a:cubicBezTo>
                    <a:lnTo>
                      <a:pt x="4609" y="4453"/>
                    </a:lnTo>
                    <a:cubicBezTo>
                      <a:pt x="4097" y="3989"/>
                      <a:pt x="3406" y="3370"/>
                      <a:pt x="2656" y="2644"/>
                    </a:cubicBezTo>
                    <a:cubicBezTo>
                      <a:pt x="1906" y="1929"/>
                      <a:pt x="1251" y="1263"/>
                      <a:pt x="775" y="763"/>
                    </a:cubicBezTo>
                    <a:lnTo>
                      <a:pt x="215" y="191"/>
                    </a:lnTo>
                    <a:cubicBezTo>
                      <a:pt x="144" y="120"/>
                      <a:pt x="72" y="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0"/>
              <p:cNvSpPr/>
              <p:nvPr/>
            </p:nvSpPr>
            <p:spPr>
              <a:xfrm>
                <a:off x="7488284" y="3357636"/>
                <a:ext cx="250780" cy="398577"/>
              </a:xfrm>
              <a:custGeom>
                <a:avLst/>
                <a:gdLst/>
                <a:ahLst/>
                <a:cxnLst/>
                <a:rect l="l" t="t" r="r" b="b"/>
                <a:pathLst>
                  <a:path w="5859" h="9312" extrusionOk="0">
                    <a:moveTo>
                      <a:pt x="25" y="1"/>
                    </a:moveTo>
                    <a:cubicBezTo>
                      <a:pt x="25" y="1"/>
                      <a:pt x="25" y="1"/>
                      <a:pt x="25" y="1"/>
                    </a:cubicBezTo>
                    <a:cubicBezTo>
                      <a:pt x="1" y="13"/>
                      <a:pt x="1275" y="2109"/>
                      <a:pt x="2882" y="4680"/>
                    </a:cubicBezTo>
                    <a:cubicBezTo>
                      <a:pt x="4473" y="7245"/>
                      <a:pt x="5792" y="9312"/>
                      <a:pt x="5835" y="9312"/>
                    </a:cubicBezTo>
                    <a:cubicBezTo>
                      <a:pt x="5835" y="9312"/>
                      <a:pt x="5835" y="9312"/>
                      <a:pt x="5835" y="9312"/>
                    </a:cubicBezTo>
                    <a:cubicBezTo>
                      <a:pt x="5859" y="9300"/>
                      <a:pt x="4573" y="7193"/>
                      <a:pt x="2978" y="4621"/>
                    </a:cubicBezTo>
                    <a:cubicBezTo>
                      <a:pt x="1379" y="2064"/>
                      <a:pt x="64"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0"/>
              <p:cNvSpPr/>
              <p:nvPr/>
            </p:nvSpPr>
            <p:spPr>
              <a:xfrm>
                <a:off x="7031667" y="3422910"/>
                <a:ext cx="127979" cy="360311"/>
              </a:xfrm>
              <a:custGeom>
                <a:avLst/>
                <a:gdLst/>
                <a:ahLst/>
                <a:cxnLst/>
                <a:rect l="l" t="t" r="r" b="b"/>
                <a:pathLst>
                  <a:path w="2990" h="8418" extrusionOk="0">
                    <a:moveTo>
                      <a:pt x="1" y="0"/>
                    </a:moveTo>
                    <a:cubicBezTo>
                      <a:pt x="37" y="119"/>
                      <a:pt x="72" y="226"/>
                      <a:pt x="120" y="334"/>
                    </a:cubicBezTo>
                    <a:cubicBezTo>
                      <a:pt x="203" y="560"/>
                      <a:pt x="322" y="869"/>
                      <a:pt x="453" y="1226"/>
                    </a:cubicBezTo>
                    <a:cubicBezTo>
                      <a:pt x="739" y="1988"/>
                      <a:pt x="1132" y="3024"/>
                      <a:pt x="1549" y="4191"/>
                    </a:cubicBezTo>
                    <a:cubicBezTo>
                      <a:pt x="1954" y="5346"/>
                      <a:pt x="2311" y="6406"/>
                      <a:pt x="2561" y="7180"/>
                    </a:cubicBezTo>
                    <a:lnTo>
                      <a:pt x="2870" y="8084"/>
                    </a:lnTo>
                    <a:cubicBezTo>
                      <a:pt x="2894" y="8204"/>
                      <a:pt x="2942" y="8311"/>
                      <a:pt x="2989" y="8418"/>
                    </a:cubicBezTo>
                    <a:cubicBezTo>
                      <a:pt x="2978" y="8299"/>
                      <a:pt x="2942" y="8192"/>
                      <a:pt x="2906" y="8073"/>
                    </a:cubicBezTo>
                    <a:cubicBezTo>
                      <a:pt x="2847" y="7858"/>
                      <a:pt x="2763" y="7537"/>
                      <a:pt x="2644" y="7156"/>
                    </a:cubicBezTo>
                    <a:cubicBezTo>
                      <a:pt x="2418" y="6382"/>
                      <a:pt x="2073" y="5310"/>
                      <a:pt x="1656" y="4155"/>
                    </a:cubicBezTo>
                    <a:cubicBezTo>
                      <a:pt x="1239" y="2989"/>
                      <a:pt x="834" y="1941"/>
                      <a:pt x="525" y="1203"/>
                    </a:cubicBezTo>
                    <a:cubicBezTo>
                      <a:pt x="382" y="822"/>
                      <a:pt x="251" y="524"/>
                      <a:pt x="156" y="310"/>
                    </a:cubicBezTo>
                    <a:cubicBezTo>
                      <a:pt x="120" y="203"/>
                      <a:pt x="61" y="9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0"/>
              <p:cNvSpPr/>
              <p:nvPr/>
            </p:nvSpPr>
            <p:spPr>
              <a:xfrm>
                <a:off x="6194878" y="3406602"/>
                <a:ext cx="121859" cy="417410"/>
              </a:xfrm>
              <a:custGeom>
                <a:avLst/>
                <a:gdLst/>
                <a:ahLst/>
                <a:cxnLst/>
                <a:rect l="l" t="t" r="r" b="b"/>
                <a:pathLst>
                  <a:path w="2847" h="9752" extrusionOk="0">
                    <a:moveTo>
                      <a:pt x="2847" y="0"/>
                    </a:moveTo>
                    <a:cubicBezTo>
                      <a:pt x="2846" y="0"/>
                      <a:pt x="2823" y="24"/>
                      <a:pt x="2799" y="95"/>
                    </a:cubicBezTo>
                    <a:cubicBezTo>
                      <a:pt x="2775" y="155"/>
                      <a:pt x="2739" y="262"/>
                      <a:pt x="2704" y="369"/>
                    </a:cubicBezTo>
                    <a:cubicBezTo>
                      <a:pt x="2620" y="643"/>
                      <a:pt x="2513" y="988"/>
                      <a:pt x="2382" y="1417"/>
                    </a:cubicBezTo>
                    <a:cubicBezTo>
                      <a:pt x="2120" y="2298"/>
                      <a:pt x="1751" y="3512"/>
                      <a:pt x="1358" y="4858"/>
                    </a:cubicBezTo>
                    <a:cubicBezTo>
                      <a:pt x="977" y="6203"/>
                      <a:pt x="620" y="7430"/>
                      <a:pt x="370" y="8311"/>
                    </a:cubicBezTo>
                    <a:cubicBezTo>
                      <a:pt x="263" y="8739"/>
                      <a:pt x="156" y="9097"/>
                      <a:pt x="84" y="9370"/>
                    </a:cubicBezTo>
                    <a:lnTo>
                      <a:pt x="13" y="9656"/>
                    </a:lnTo>
                    <a:cubicBezTo>
                      <a:pt x="13" y="9680"/>
                      <a:pt x="1" y="9716"/>
                      <a:pt x="13" y="9751"/>
                    </a:cubicBezTo>
                    <a:cubicBezTo>
                      <a:pt x="25" y="9716"/>
                      <a:pt x="37" y="9692"/>
                      <a:pt x="49" y="9656"/>
                    </a:cubicBezTo>
                    <a:cubicBezTo>
                      <a:pt x="72" y="9573"/>
                      <a:pt x="108" y="9478"/>
                      <a:pt x="144" y="9370"/>
                    </a:cubicBezTo>
                    <a:lnTo>
                      <a:pt x="465" y="8335"/>
                    </a:lnTo>
                    <a:cubicBezTo>
                      <a:pt x="727" y="7442"/>
                      <a:pt x="1096" y="6239"/>
                      <a:pt x="1477" y="4882"/>
                    </a:cubicBezTo>
                    <a:cubicBezTo>
                      <a:pt x="1870" y="3536"/>
                      <a:pt x="2227" y="2310"/>
                      <a:pt x="2477" y="1429"/>
                    </a:cubicBezTo>
                    <a:cubicBezTo>
                      <a:pt x="2585" y="1000"/>
                      <a:pt x="2692" y="643"/>
                      <a:pt x="2763" y="381"/>
                    </a:cubicBezTo>
                    <a:lnTo>
                      <a:pt x="2823" y="95"/>
                    </a:lnTo>
                    <a:cubicBezTo>
                      <a:pt x="2835" y="72"/>
                      <a:pt x="2835" y="36"/>
                      <a:pt x="2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0"/>
              <p:cNvSpPr/>
              <p:nvPr/>
            </p:nvSpPr>
            <p:spPr>
              <a:xfrm>
                <a:off x="6097545" y="3178765"/>
                <a:ext cx="122372" cy="315540"/>
              </a:xfrm>
              <a:custGeom>
                <a:avLst/>
                <a:gdLst/>
                <a:ahLst/>
                <a:cxnLst/>
                <a:rect l="l" t="t" r="r" b="b"/>
                <a:pathLst>
                  <a:path w="2859" h="7372" extrusionOk="0">
                    <a:moveTo>
                      <a:pt x="2834" y="1"/>
                    </a:moveTo>
                    <a:cubicBezTo>
                      <a:pt x="2806" y="1"/>
                      <a:pt x="2153" y="1640"/>
                      <a:pt x="1382" y="3668"/>
                    </a:cubicBezTo>
                    <a:cubicBezTo>
                      <a:pt x="608" y="5692"/>
                      <a:pt x="1" y="7359"/>
                      <a:pt x="25" y="7371"/>
                    </a:cubicBezTo>
                    <a:cubicBezTo>
                      <a:pt x="60" y="7371"/>
                      <a:pt x="703" y="5740"/>
                      <a:pt x="1489" y="3704"/>
                    </a:cubicBezTo>
                    <a:cubicBezTo>
                      <a:pt x="2263" y="1668"/>
                      <a:pt x="2858" y="13"/>
                      <a:pt x="2835" y="1"/>
                    </a:cubicBezTo>
                    <a:cubicBezTo>
                      <a:pt x="2834" y="1"/>
                      <a:pt x="2834" y="1"/>
                      <a:pt x="2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0"/>
              <p:cNvSpPr/>
              <p:nvPr/>
            </p:nvSpPr>
            <p:spPr>
              <a:xfrm>
                <a:off x="5417713" y="2968818"/>
                <a:ext cx="302271" cy="199331"/>
              </a:xfrm>
              <a:custGeom>
                <a:avLst/>
                <a:gdLst/>
                <a:ahLst/>
                <a:cxnLst/>
                <a:rect l="l" t="t" r="r" b="b"/>
                <a:pathLst>
                  <a:path w="7062" h="4657" extrusionOk="0">
                    <a:moveTo>
                      <a:pt x="7061" y="1"/>
                    </a:moveTo>
                    <a:cubicBezTo>
                      <a:pt x="6966" y="60"/>
                      <a:pt x="6871" y="120"/>
                      <a:pt x="6787" y="191"/>
                    </a:cubicBezTo>
                    <a:lnTo>
                      <a:pt x="6073" y="751"/>
                    </a:lnTo>
                    <a:cubicBezTo>
                      <a:pt x="5466" y="1227"/>
                      <a:pt x="4621" y="1858"/>
                      <a:pt x="3644" y="2501"/>
                    </a:cubicBezTo>
                    <a:cubicBezTo>
                      <a:pt x="2656" y="3144"/>
                      <a:pt x="1751" y="3680"/>
                      <a:pt x="1084" y="4049"/>
                    </a:cubicBezTo>
                    <a:lnTo>
                      <a:pt x="287" y="4489"/>
                    </a:lnTo>
                    <a:cubicBezTo>
                      <a:pt x="191" y="4537"/>
                      <a:pt x="96" y="4597"/>
                      <a:pt x="1" y="4656"/>
                    </a:cubicBezTo>
                    <a:cubicBezTo>
                      <a:pt x="108" y="4620"/>
                      <a:pt x="215" y="4573"/>
                      <a:pt x="310" y="4525"/>
                    </a:cubicBezTo>
                    <a:cubicBezTo>
                      <a:pt x="513" y="4430"/>
                      <a:pt x="787" y="4299"/>
                      <a:pt x="1120" y="4120"/>
                    </a:cubicBezTo>
                    <a:cubicBezTo>
                      <a:pt x="1811" y="3763"/>
                      <a:pt x="2727" y="3227"/>
                      <a:pt x="3704" y="2584"/>
                    </a:cubicBezTo>
                    <a:cubicBezTo>
                      <a:pt x="4680" y="1953"/>
                      <a:pt x="5525" y="1298"/>
                      <a:pt x="6121" y="810"/>
                    </a:cubicBezTo>
                    <a:cubicBezTo>
                      <a:pt x="6418" y="560"/>
                      <a:pt x="6656" y="370"/>
                      <a:pt x="6823" y="215"/>
                    </a:cubicBezTo>
                    <a:cubicBezTo>
                      <a:pt x="6907" y="155"/>
                      <a:pt x="6990" y="84"/>
                      <a:pt x="7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0"/>
              <p:cNvSpPr/>
              <p:nvPr/>
            </p:nvSpPr>
            <p:spPr>
              <a:xfrm>
                <a:off x="4977404" y="2698135"/>
                <a:ext cx="435259" cy="107691"/>
              </a:xfrm>
              <a:custGeom>
                <a:avLst/>
                <a:gdLst/>
                <a:ahLst/>
                <a:cxnLst/>
                <a:rect l="l" t="t" r="r" b="b"/>
                <a:pathLst>
                  <a:path w="10169" h="2516" extrusionOk="0">
                    <a:moveTo>
                      <a:pt x="10150" y="1"/>
                    </a:moveTo>
                    <a:cubicBezTo>
                      <a:pt x="10016" y="1"/>
                      <a:pt x="7796" y="536"/>
                      <a:pt x="5073" y="1205"/>
                    </a:cubicBezTo>
                    <a:cubicBezTo>
                      <a:pt x="2275" y="1896"/>
                      <a:pt x="1" y="2479"/>
                      <a:pt x="13" y="2515"/>
                    </a:cubicBezTo>
                    <a:cubicBezTo>
                      <a:pt x="13" y="2515"/>
                      <a:pt x="14" y="2515"/>
                      <a:pt x="16" y="2515"/>
                    </a:cubicBezTo>
                    <a:cubicBezTo>
                      <a:pt x="111" y="2515"/>
                      <a:pt x="2359" y="1988"/>
                      <a:pt x="5097" y="1312"/>
                    </a:cubicBezTo>
                    <a:cubicBezTo>
                      <a:pt x="7895" y="622"/>
                      <a:pt x="10169" y="38"/>
                      <a:pt x="10157" y="2"/>
                    </a:cubicBezTo>
                    <a:cubicBezTo>
                      <a:pt x="10157" y="1"/>
                      <a:pt x="10155" y="1"/>
                      <a:pt x="10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0"/>
              <p:cNvSpPr/>
              <p:nvPr/>
            </p:nvSpPr>
            <p:spPr>
              <a:xfrm>
                <a:off x="5091044" y="2267457"/>
                <a:ext cx="380728" cy="6763"/>
              </a:xfrm>
              <a:custGeom>
                <a:avLst/>
                <a:gdLst/>
                <a:ahLst/>
                <a:cxnLst/>
                <a:rect l="l" t="t" r="r" b="b"/>
                <a:pathLst>
                  <a:path w="8895" h="158" extrusionOk="0">
                    <a:moveTo>
                      <a:pt x="1302" y="1"/>
                    </a:moveTo>
                    <a:cubicBezTo>
                      <a:pt x="498" y="1"/>
                      <a:pt x="1" y="10"/>
                      <a:pt x="1" y="28"/>
                    </a:cubicBezTo>
                    <a:cubicBezTo>
                      <a:pt x="1" y="63"/>
                      <a:pt x="1989" y="111"/>
                      <a:pt x="4442" y="135"/>
                    </a:cubicBezTo>
                    <a:cubicBezTo>
                      <a:pt x="5555" y="151"/>
                      <a:pt x="6570" y="157"/>
                      <a:pt x="7349" y="157"/>
                    </a:cubicBezTo>
                    <a:cubicBezTo>
                      <a:pt x="8297" y="157"/>
                      <a:pt x="8895" y="148"/>
                      <a:pt x="8895" y="135"/>
                    </a:cubicBezTo>
                    <a:cubicBezTo>
                      <a:pt x="8895" y="111"/>
                      <a:pt x="6907" y="51"/>
                      <a:pt x="4442" y="28"/>
                    </a:cubicBezTo>
                    <a:cubicBezTo>
                      <a:pt x="3216" y="10"/>
                      <a:pt x="2105" y="1"/>
                      <a:pt x="1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0"/>
              <p:cNvSpPr/>
              <p:nvPr/>
            </p:nvSpPr>
            <p:spPr>
              <a:xfrm>
                <a:off x="5327528" y="2016420"/>
                <a:ext cx="826131" cy="15024"/>
              </a:xfrm>
              <a:custGeom>
                <a:avLst/>
                <a:gdLst/>
                <a:ahLst/>
                <a:cxnLst/>
                <a:rect l="l" t="t" r="r" b="b"/>
                <a:pathLst>
                  <a:path w="19301" h="351" extrusionOk="0">
                    <a:moveTo>
                      <a:pt x="506" y="0"/>
                    </a:moveTo>
                    <a:cubicBezTo>
                      <a:pt x="178" y="0"/>
                      <a:pt x="0" y="4"/>
                      <a:pt x="0" y="11"/>
                    </a:cubicBezTo>
                    <a:cubicBezTo>
                      <a:pt x="0" y="35"/>
                      <a:pt x="4311" y="142"/>
                      <a:pt x="9645" y="225"/>
                    </a:cubicBezTo>
                    <a:cubicBezTo>
                      <a:pt x="14063" y="304"/>
                      <a:pt x="17788" y="350"/>
                      <a:pt x="18936" y="350"/>
                    </a:cubicBezTo>
                    <a:cubicBezTo>
                      <a:pt x="19173" y="350"/>
                      <a:pt x="19301" y="348"/>
                      <a:pt x="19301" y="344"/>
                    </a:cubicBezTo>
                    <a:cubicBezTo>
                      <a:pt x="19301" y="309"/>
                      <a:pt x="14979" y="213"/>
                      <a:pt x="9645" y="118"/>
                    </a:cubicBezTo>
                    <a:cubicBezTo>
                      <a:pt x="5393" y="52"/>
                      <a:pt x="1792" y="0"/>
                      <a:pt x="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0"/>
              <p:cNvSpPr/>
              <p:nvPr/>
            </p:nvSpPr>
            <p:spPr>
              <a:xfrm>
                <a:off x="4990673" y="1686627"/>
                <a:ext cx="408764" cy="156486"/>
              </a:xfrm>
              <a:custGeom>
                <a:avLst/>
                <a:gdLst/>
                <a:ahLst/>
                <a:cxnLst/>
                <a:rect l="l" t="t" r="r" b="b"/>
                <a:pathLst>
                  <a:path w="9550" h="3656" extrusionOk="0">
                    <a:moveTo>
                      <a:pt x="0" y="1"/>
                    </a:moveTo>
                    <a:cubicBezTo>
                      <a:pt x="36" y="24"/>
                      <a:pt x="72" y="36"/>
                      <a:pt x="96" y="48"/>
                    </a:cubicBezTo>
                    <a:lnTo>
                      <a:pt x="381" y="155"/>
                    </a:lnTo>
                    <a:lnTo>
                      <a:pt x="1405" y="525"/>
                    </a:lnTo>
                    <a:cubicBezTo>
                      <a:pt x="2286" y="834"/>
                      <a:pt x="3489" y="1263"/>
                      <a:pt x="4799" y="1763"/>
                    </a:cubicBezTo>
                    <a:cubicBezTo>
                      <a:pt x="6120" y="2275"/>
                      <a:pt x="7299" y="2751"/>
                      <a:pt x="8156" y="3096"/>
                    </a:cubicBezTo>
                    <a:lnTo>
                      <a:pt x="9168" y="3513"/>
                    </a:lnTo>
                    <a:lnTo>
                      <a:pt x="9442" y="3620"/>
                    </a:lnTo>
                    <a:cubicBezTo>
                      <a:pt x="9478" y="3632"/>
                      <a:pt x="9514" y="3644"/>
                      <a:pt x="9549" y="3656"/>
                    </a:cubicBezTo>
                    <a:cubicBezTo>
                      <a:pt x="9549" y="3656"/>
                      <a:pt x="9514" y="3632"/>
                      <a:pt x="9454" y="3596"/>
                    </a:cubicBezTo>
                    <a:lnTo>
                      <a:pt x="9192" y="3465"/>
                    </a:lnTo>
                    <a:cubicBezTo>
                      <a:pt x="8954" y="3358"/>
                      <a:pt x="8609" y="3203"/>
                      <a:pt x="8192" y="3025"/>
                    </a:cubicBezTo>
                    <a:cubicBezTo>
                      <a:pt x="7335" y="2656"/>
                      <a:pt x="6156" y="2168"/>
                      <a:pt x="4846" y="1656"/>
                    </a:cubicBezTo>
                    <a:cubicBezTo>
                      <a:pt x="3525" y="1156"/>
                      <a:pt x="2310" y="727"/>
                      <a:pt x="1441" y="441"/>
                    </a:cubicBezTo>
                    <a:cubicBezTo>
                      <a:pt x="1001" y="298"/>
                      <a:pt x="643" y="191"/>
                      <a:pt x="393" y="108"/>
                    </a:cubicBezTo>
                    <a:lnTo>
                      <a:pt x="108" y="24"/>
                    </a:lnTo>
                    <a:cubicBezTo>
                      <a:pt x="72" y="13"/>
                      <a:pt x="36" y="1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0"/>
              <p:cNvSpPr/>
              <p:nvPr/>
            </p:nvSpPr>
            <p:spPr>
              <a:xfrm>
                <a:off x="5715362" y="1326829"/>
                <a:ext cx="250266" cy="218678"/>
              </a:xfrm>
              <a:custGeom>
                <a:avLst/>
                <a:gdLst/>
                <a:ahLst/>
                <a:cxnLst/>
                <a:rect l="l" t="t" r="r" b="b"/>
                <a:pathLst>
                  <a:path w="5847" h="5109" extrusionOk="0">
                    <a:moveTo>
                      <a:pt x="25" y="0"/>
                    </a:moveTo>
                    <a:cubicBezTo>
                      <a:pt x="24" y="0"/>
                      <a:pt x="24" y="1"/>
                      <a:pt x="24" y="1"/>
                    </a:cubicBezTo>
                    <a:cubicBezTo>
                      <a:pt x="0" y="25"/>
                      <a:pt x="1286" y="1191"/>
                      <a:pt x="2881" y="2596"/>
                    </a:cubicBezTo>
                    <a:cubicBezTo>
                      <a:pt x="4472" y="3998"/>
                      <a:pt x="5771" y="5109"/>
                      <a:pt x="5821" y="5109"/>
                    </a:cubicBezTo>
                    <a:cubicBezTo>
                      <a:pt x="5822" y="5109"/>
                      <a:pt x="5822" y="5109"/>
                      <a:pt x="5822" y="5109"/>
                    </a:cubicBezTo>
                    <a:cubicBezTo>
                      <a:pt x="5846" y="5085"/>
                      <a:pt x="4560" y="3918"/>
                      <a:pt x="2965" y="2513"/>
                    </a:cubicBezTo>
                    <a:cubicBezTo>
                      <a:pt x="1374" y="1111"/>
                      <a:pt x="64" y="0"/>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0"/>
              <p:cNvSpPr/>
              <p:nvPr/>
            </p:nvSpPr>
            <p:spPr>
              <a:xfrm>
                <a:off x="5628216" y="805494"/>
                <a:ext cx="253819" cy="353720"/>
              </a:xfrm>
              <a:custGeom>
                <a:avLst/>
                <a:gdLst/>
                <a:ahLst/>
                <a:cxnLst/>
                <a:rect l="l" t="t" r="r" b="b"/>
                <a:pathLst>
                  <a:path w="5930" h="8264" extrusionOk="0">
                    <a:moveTo>
                      <a:pt x="24" y="1"/>
                    </a:moveTo>
                    <a:cubicBezTo>
                      <a:pt x="24" y="1"/>
                      <a:pt x="24" y="1"/>
                      <a:pt x="24" y="1"/>
                    </a:cubicBezTo>
                    <a:cubicBezTo>
                      <a:pt x="0" y="25"/>
                      <a:pt x="1286" y="1882"/>
                      <a:pt x="2917" y="4168"/>
                    </a:cubicBezTo>
                    <a:cubicBezTo>
                      <a:pt x="4531" y="6435"/>
                      <a:pt x="5873" y="8264"/>
                      <a:pt x="5905" y="8264"/>
                    </a:cubicBezTo>
                    <a:cubicBezTo>
                      <a:pt x="5905" y="8264"/>
                      <a:pt x="5906" y="8264"/>
                      <a:pt x="5906" y="8264"/>
                    </a:cubicBezTo>
                    <a:cubicBezTo>
                      <a:pt x="5929" y="8240"/>
                      <a:pt x="4632" y="6383"/>
                      <a:pt x="3012" y="4097"/>
                    </a:cubicBezTo>
                    <a:cubicBezTo>
                      <a:pt x="1387" y="1818"/>
                      <a:pt x="56" y="1"/>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0"/>
              <p:cNvSpPr/>
              <p:nvPr/>
            </p:nvSpPr>
            <p:spPr>
              <a:xfrm>
                <a:off x="6674437" y="466627"/>
                <a:ext cx="19432" cy="455633"/>
              </a:xfrm>
              <a:custGeom>
                <a:avLst/>
                <a:gdLst/>
                <a:ahLst/>
                <a:cxnLst/>
                <a:rect l="l" t="t" r="r" b="b"/>
                <a:pathLst>
                  <a:path w="454" h="10645" extrusionOk="0">
                    <a:moveTo>
                      <a:pt x="453" y="0"/>
                    </a:moveTo>
                    <a:cubicBezTo>
                      <a:pt x="429" y="36"/>
                      <a:pt x="429" y="72"/>
                      <a:pt x="429" y="107"/>
                    </a:cubicBezTo>
                    <a:cubicBezTo>
                      <a:pt x="417" y="191"/>
                      <a:pt x="394" y="298"/>
                      <a:pt x="382" y="417"/>
                    </a:cubicBezTo>
                    <a:cubicBezTo>
                      <a:pt x="346" y="679"/>
                      <a:pt x="298" y="1084"/>
                      <a:pt x="239" y="1560"/>
                    </a:cubicBezTo>
                    <a:cubicBezTo>
                      <a:pt x="144" y="2512"/>
                      <a:pt x="48" y="3846"/>
                      <a:pt x="25" y="5310"/>
                    </a:cubicBezTo>
                    <a:cubicBezTo>
                      <a:pt x="1" y="6775"/>
                      <a:pt x="36" y="8120"/>
                      <a:pt x="96" y="9085"/>
                    </a:cubicBezTo>
                    <a:cubicBezTo>
                      <a:pt x="120" y="9573"/>
                      <a:pt x="155" y="9954"/>
                      <a:pt x="179" y="10228"/>
                    </a:cubicBezTo>
                    <a:lnTo>
                      <a:pt x="215" y="10537"/>
                    </a:lnTo>
                    <a:cubicBezTo>
                      <a:pt x="215" y="10573"/>
                      <a:pt x="215" y="10609"/>
                      <a:pt x="227" y="10644"/>
                    </a:cubicBezTo>
                    <a:cubicBezTo>
                      <a:pt x="227" y="10609"/>
                      <a:pt x="227" y="10573"/>
                      <a:pt x="227" y="10537"/>
                    </a:cubicBezTo>
                    <a:cubicBezTo>
                      <a:pt x="227" y="10454"/>
                      <a:pt x="227" y="10347"/>
                      <a:pt x="215" y="10228"/>
                    </a:cubicBezTo>
                    <a:cubicBezTo>
                      <a:pt x="203" y="9930"/>
                      <a:pt x="191" y="9561"/>
                      <a:pt x="167" y="9085"/>
                    </a:cubicBezTo>
                    <a:cubicBezTo>
                      <a:pt x="132" y="8120"/>
                      <a:pt x="96" y="6787"/>
                      <a:pt x="132" y="5322"/>
                    </a:cubicBezTo>
                    <a:cubicBezTo>
                      <a:pt x="155" y="3858"/>
                      <a:pt x="251" y="2524"/>
                      <a:pt x="322" y="1560"/>
                    </a:cubicBezTo>
                    <a:lnTo>
                      <a:pt x="417" y="429"/>
                    </a:lnTo>
                    <a:lnTo>
                      <a:pt x="453" y="119"/>
                    </a:lnTo>
                    <a:cubicBezTo>
                      <a:pt x="453" y="83"/>
                      <a:pt x="453" y="36"/>
                      <a:pt x="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0"/>
              <p:cNvSpPr/>
              <p:nvPr/>
            </p:nvSpPr>
            <p:spPr>
              <a:xfrm>
                <a:off x="7152969" y="1063893"/>
                <a:ext cx="153447" cy="279286"/>
              </a:xfrm>
              <a:custGeom>
                <a:avLst/>
                <a:gdLst/>
                <a:ahLst/>
                <a:cxnLst/>
                <a:rect l="l" t="t" r="r" b="b"/>
                <a:pathLst>
                  <a:path w="3585" h="6525" extrusionOk="0">
                    <a:moveTo>
                      <a:pt x="3584" y="0"/>
                    </a:moveTo>
                    <a:cubicBezTo>
                      <a:pt x="3537" y="84"/>
                      <a:pt x="3489" y="167"/>
                      <a:pt x="3442" y="250"/>
                    </a:cubicBezTo>
                    <a:lnTo>
                      <a:pt x="3084" y="965"/>
                    </a:lnTo>
                    <a:cubicBezTo>
                      <a:pt x="2787" y="1572"/>
                      <a:pt x="2358" y="2393"/>
                      <a:pt x="1858" y="3298"/>
                    </a:cubicBezTo>
                    <a:cubicBezTo>
                      <a:pt x="1370" y="4203"/>
                      <a:pt x="894" y="5001"/>
                      <a:pt x="536" y="5584"/>
                    </a:cubicBezTo>
                    <a:lnTo>
                      <a:pt x="132" y="6263"/>
                    </a:lnTo>
                    <a:cubicBezTo>
                      <a:pt x="72" y="6346"/>
                      <a:pt x="36" y="6430"/>
                      <a:pt x="1" y="6525"/>
                    </a:cubicBezTo>
                    <a:cubicBezTo>
                      <a:pt x="60" y="6453"/>
                      <a:pt x="120" y="6370"/>
                      <a:pt x="179" y="6287"/>
                    </a:cubicBezTo>
                    <a:cubicBezTo>
                      <a:pt x="286" y="6132"/>
                      <a:pt x="429" y="5906"/>
                      <a:pt x="620" y="5620"/>
                    </a:cubicBezTo>
                    <a:cubicBezTo>
                      <a:pt x="989" y="5060"/>
                      <a:pt x="1465" y="4263"/>
                      <a:pt x="1965" y="3358"/>
                    </a:cubicBezTo>
                    <a:cubicBezTo>
                      <a:pt x="2465" y="2453"/>
                      <a:pt x="2882" y="1619"/>
                      <a:pt x="3156" y="1000"/>
                    </a:cubicBezTo>
                    <a:cubicBezTo>
                      <a:pt x="3299" y="691"/>
                      <a:pt x="3418" y="441"/>
                      <a:pt x="3489" y="274"/>
                    </a:cubicBezTo>
                    <a:cubicBezTo>
                      <a:pt x="3525" y="179"/>
                      <a:pt x="3561" y="95"/>
                      <a:pt x="3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0"/>
              <p:cNvSpPr/>
              <p:nvPr/>
            </p:nvSpPr>
            <p:spPr>
              <a:xfrm>
                <a:off x="6017547" y="1731484"/>
                <a:ext cx="327268" cy="175875"/>
              </a:xfrm>
              <a:custGeom>
                <a:avLst/>
                <a:gdLst/>
                <a:ahLst/>
                <a:cxnLst/>
                <a:rect l="l" t="t" r="r" b="b"/>
                <a:pathLst>
                  <a:path w="7646" h="4109" extrusionOk="0">
                    <a:moveTo>
                      <a:pt x="7569" y="1"/>
                    </a:moveTo>
                    <a:cubicBezTo>
                      <a:pt x="7568" y="1"/>
                      <a:pt x="7573" y="6"/>
                      <a:pt x="7580" y="12"/>
                    </a:cubicBezTo>
                    <a:lnTo>
                      <a:pt x="7580" y="12"/>
                    </a:lnTo>
                    <a:lnTo>
                      <a:pt x="7585" y="12"/>
                    </a:lnTo>
                    <a:cubicBezTo>
                      <a:pt x="7575" y="4"/>
                      <a:pt x="7570" y="1"/>
                      <a:pt x="7569" y="1"/>
                    </a:cubicBezTo>
                    <a:close/>
                    <a:moveTo>
                      <a:pt x="7536" y="95"/>
                    </a:moveTo>
                    <a:cubicBezTo>
                      <a:pt x="7536" y="95"/>
                      <a:pt x="7537" y="95"/>
                      <a:pt x="7537" y="96"/>
                    </a:cubicBezTo>
                    <a:lnTo>
                      <a:pt x="7537" y="96"/>
                    </a:lnTo>
                    <a:lnTo>
                      <a:pt x="7537" y="96"/>
                    </a:lnTo>
                    <a:cubicBezTo>
                      <a:pt x="7537" y="95"/>
                      <a:pt x="7536" y="95"/>
                      <a:pt x="7536" y="95"/>
                    </a:cubicBezTo>
                    <a:close/>
                    <a:moveTo>
                      <a:pt x="7580" y="12"/>
                    </a:moveTo>
                    <a:lnTo>
                      <a:pt x="48" y="24"/>
                    </a:lnTo>
                    <a:lnTo>
                      <a:pt x="1" y="24"/>
                    </a:lnTo>
                    <a:lnTo>
                      <a:pt x="1" y="72"/>
                    </a:lnTo>
                    <a:cubicBezTo>
                      <a:pt x="1" y="1298"/>
                      <a:pt x="24" y="2298"/>
                      <a:pt x="24" y="3001"/>
                    </a:cubicBezTo>
                    <a:cubicBezTo>
                      <a:pt x="24" y="3334"/>
                      <a:pt x="24" y="3596"/>
                      <a:pt x="36" y="3787"/>
                    </a:cubicBezTo>
                    <a:lnTo>
                      <a:pt x="36" y="3989"/>
                    </a:lnTo>
                    <a:cubicBezTo>
                      <a:pt x="48" y="4025"/>
                      <a:pt x="48" y="4060"/>
                      <a:pt x="60" y="4096"/>
                    </a:cubicBezTo>
                    <a:cubicBezTo>
                      <a:pt x="72" y="4072"/>
                      <a:pt x="72" y="4037"/>
                      <a:pt x="60" y="4013"/>
                    </a:cubicBezTo>
                    <a:lnTo>
                      <a:pt x="60" y="3798"/>
                    </a:lnTo>
                    <a:cubicBezTo>
                      <a:pt x="60" y="3608"/>
                      <a:pt x="60" y="3334"/>
                      <a:pt x="72" y="3001"/>
                    </a:cubicBezTo>
                    <a:cubicBezTo>
                      <a:pt x="72" y="2307"/>
                      <a:pt x="95" y="1336"/>
                      <a:pt x="96" y="143"/>
                    </a:cubicBezTo>
                    <a:lnTo>
                      <a:pt x="96" y="143"/>
                    </a:lnTo>
                    <a:lnTo>
                      <a:pt x="7537" y="155"/>
                    </a:lnTo>
                    <a:lnTo>
                      <a:pt x="7537" y="155"/>
                    </a:lnTo>
                    <a:lnTo>
                      <a:pt x="7537" y="2155"/>
                    </a:lnTo>
                    <a:lnTo>
                      <a:pt x="7537" y="4025"/>
                    </a:lnTo>
                    <a:lnTo>
                      <a:pt x="7537" y="4025"/>
                    </a:lnTo>
                    <a:lnTo>
                      <a:pt x="2191" y="4048"/>
                    </a:lnTo>
                    <a:lnTo>
                      <a:pt x="620" y="4072"/>
                    </a:lnTo>
                    <a:lnTo>
                      <a:pt x="596" y="4072"/>
                    </a:lnTo>
                    <a:lnTo>
                      <a:pt x="2144" y="4084"/>
                    </a:lnTo>
                    <a:lnTo>
                      <a:pt x="7585" y="4108"/>
                    </a:lnTo>
                    <a:lnTo>
                      <a:pt x="7644" y="4108"/>
                    </a:lnTo>
                    <a:lnTo>
                      <a:pt x="7644" y="4060"/>
                    </a:lnTo>
                    <a:lnTo>
                      <a:pt x="7644" y="2132"/>
                    </a:lnTo>
                    <a:lnTo>
                      <a:pt x="7644" y="1108"/>
                    </a:lnTo>
                    <a:lnTo>
                      <a:pt x="7644" y="72"/>
                    </a:lnTo>
                    <a:lnTo>
                      <a:pt x="7644" y="72"/>
                    </a:lnTo>
                    <a:cubicBezTo>
                      <a:pt x="7645" y="72"/>
                      <a:pt x="7645" y="73"/>
                      <a:pt x="7645" y="73"/>
                    </a:cubicBezTo>
                    <a:cubicBezTo>
                      <a:pt x="7645" y="73"/>
                      <a:pt x="7645" y="72"/>
                      <a:pt x="7644" y="72"/>
                    </a:cubicBezTo>
                    <a:lnTo>
                      <a:pt x="7644" y="72"/>
                    </a:lnTo>
                    <a:lnTo>
                      <a:pt x="7644" y="72"/>
                    </a:lnTo>
                    <a:cubicBezTo>
                      <a:pt x="7638" y="67"/>
                      <a:pt x="7599" y="31"/>
                      <a:pt x="7580" y="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0"/>
              <p:cNvSpPr/>
              <p:nvPr/>
            </p:nvSpPr>
            <p:spPr>
              <a:xfrm>
                <a:off x="6077171" y="1793162"/>
                <a:ext cx="223771" cy="5136"/>
              </a:xfrm>
              <a:custGeom>
                <a:avLst/>
                <a:gdLst/>
                <a:ahLst/>
                <a:cxnLst/>
                <a:rect l="l" t="t" r="r" b="b"/>
                <a:pathLst>
                  <a:path w="5228" h="120" extrusionOk="0">
                    <a:moveTo>
                      <a:pt x="2608" y="0"/>
                    </a:moveTo>
                    <a:cubicBezTo>
                      <a:pt x="1167" y="0"/>
                      <a:pt x="1" y="24"/>
                      <a:pt x="1" y="60"/>
                    </a:cubicBezTo>
                    <a:cubicBezTo>
                      <a:pt x="1" y="83"/>
                      <a:pt x="1167" y="119"/>
                      <a:pt x="2608" y="119"/>
                    </a:cubicBezTo>
                    <a:cubicBezTo>
                      <a:pt x="4061" y="119"/>
                      <a:pt x="5227" y="83"/>
                      <a:pt x="5227" y="60"/>
                    </a:cubicBezTo>
                    <a:cubicBezTo>
                      <a:pt x="5227" y="24"/>
                      <a:pt x="4049" y="0"/>
                      <a:pt x="2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0"/>
              <p:cNvSpPr/>
              <p:nvPr/>
            </p:nvSpPr>
            <p:spPr>
              <a:xfrm>
                <a:off x="6077171" y="1829844"/>
                <a:ext cx="223771" cy="5136"/>
              </a:xfrm>
              <a:custGeom>
                <a:avLst/>
                <a:gdLst/>
                <a:ahLst/>
                <a:cxnLst/>
                <a:rect l="l" t="t" r="r" b="b"/>
                <a:pathLst>
                  <a:path w="5228" h="120" extrusionOk="0">
                    <a:moveTo>
                      <a:pt x="2608" y="0"/>
                    </a:moveTo>
                    <a:cubicBezTo>
                      <a:pt x="1167" y="0"/>
                      <a:pt x="1" y="24"/>
                      <a:pt x="1" y="60"/>
                    </a:cubicBezTo>
                    <a:cubicBezTo>
                      <a:pt x="1" y="84"/>
                      <a:pt x="1167" y="119"/>
                      <a:pt x="2608" y="119"/>
                    </a:cubicBezTo>
                    <a:cubicBezTo>
                      <a:pt x="4061" y="119"/>
                      <a:pt x="5227" y="84"/>
                      <a:pt x="5227" y="60"/>
                    </a:cubicBezTo>
                    <a:cubicBezTo>
                      <a:pt x="5227" y="24"/>
                      <a:pt x="4049" y="0"/>
                      <a:pt x="2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0"/>
              <p:cNvSpPr/>
              <p:nvPr/>
            </p:nvSpPr>
            <p:spPr>
              <a:xfrm>
                <a:off x="6150064" y="1902694"/>
                <a:ext cx="6634" cy="92282"/>
              </a:xfrm>
              <a:custGeom>
                <a:avLst/>
                <a:gdLst/>
                <a:ahLst/>
                <a:cxnLst/>
                <a:rect l="l" t="t" r="r" b="b"/>
                <a:pathLst>
                  <a:path w="155" h="2156" extrusionOk="0">
                    <a:moveTo>
                      <a:pt x="84" y="1"/>
                    </a:moveTo>
                    <a:cubicBezTo>
                      <a:pt x="24" y="358"/>
                      <a:pt x="0" y="715"/>
                      <a:pt x="24" y="1084"/>
                    </a:cubicBezTo>
                    <a:cubicBezTo>
                      <a:pt x="0" y="1442"/>
                      <a:pt x="24" y="1799"/>
                      <a:pt x="84" y="2156"/>
                    </a:cubicBezTo>
                    <a:cubicBezTo>
                      <a:pt x="143" y="1799"/>
                      <a:pt x="155" y="1442"/>
                      <a:pt x="143" y="1084"/>
                    </a:cubicBezTo>
                    <a:cubicBezTo>
                      <a:pt x="155" y="715"/>
                      <a:pt x="143" y="358"/>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0"/>
              <p:cNvSpPr/>
              <p:nvPr/>
            </p:nvSpPr>
            <p:spPr>
              <a:xfrm>
                <a:off x="4840864" y="2480099"/>
                <a:ext cx="326583" cy="174335"/>
              </a:xfrm>
              <a:custGeom>
                <a:avLst/>
                <a:gdLst/>
                <a:ahLst/>
                <a:cxnLst/>
                <a:rect l="l" t="t" r="r" b="b"/>
                <a:pathLst>
                  <a:path w="7630" h="4073" extrusionOk="0">
                    <a:moveTo>
                      <a:pt x="7549" y="0"/>
                    </a:moveTo>
                    <a:cubicBezTo>
                      <a:pt x="7549" y="0"/>
                      <a:pt x="7552" y="4"/>
                      <a:pt x="7560" y="13"/>
                    </a:cubicBezTo>
                    <a:lnTo>
                      <a:pt x="36" y="24"/>
                    </a:lnTo>
                    <a:lnTo>
                      <a:pt x="0" y="24"/>
                    </a:lnTo>
                    <a:lnTo>
                      <a:pt x="0" y="72"/>
                    </a:lnTo>
                    <a:cubicBezTo>
                      <a:pt x="0" y="1298"/>
                      <a:pt x="12" y="2299"/>
                      <a:pt x="24" y="3001"/>
                    </a:cubicBezTo>
                    <a:lnTo>
                      <a:pt x="24" y="3787"/>
                    </a:lnTo>
                    <a:lnTo>
                      <a:pt x="24" y="3989"/>
                    </a:lnTo>
                    <a:cubicBezTo>
                      <a:pt x="24" y="4013"/>
                      <a:pt x="36" y="4037"/>
                      <a:pt x="60" y="4049"/>
                    </a:cubicBezTo>
                    <a:lnTo>
                      <a:pt x="60" y="3977"/>
                    </a:lnTo>
                    <a:lnTo>
                      <a:pt x="60" y="3751"/>
                    </a:lnTo>
                    <a:cubicBezTo>
                      <a:pt x="60" y="3561"/>
                      <a:pt x="60" y="3299"/>
                      <a:pt x="71" y="2953"/>
                    </a:cubicBezTo>
                    <a:cubicBezTo>
                      <a:pt x="71" y="2270"/>
                      <a:pt x="83" y="1294"/>
                      <a:pt x="95" y="96"/>
                    </a:cubicBezTo>
                    <a:lnTo>
                      <a:pt x="95" y="96"/>
                    </a:lnTo>
                    <a:lnTo>
                      <a:pt x="7513" y="119"/>
                    </a:lnTo>
                    <a:lnTo>
                      <a:pt x="7513" y="119"/>
                    </a:lnTo>
                    <a:lnTo>
                      <a:pt x="7513" y="584"/>
                    </a:lnTo>
                    <a:lnTo>
                      <a:pt x="7513" y="1096"/>
                    </a:lnTo>
                    <a:lnTo>
                      <a:pt x="7513" y="2120"/>
                    </a:lnTo>
                    <a:lnTo>
                      <a:pt x="7513" y="3989"/>
                    </a:lnTo>
                    <a:lnTo>
                      <a:pt x="7513" y="3989"/>
                    </a:lnTo>
                    <a:lnTo>
                      <a:pt x="2167" y="4013"/>
                    </a:lnTo>
                    <a:lnTo>
                      <a:pt x="595" y="4025"/>
                    </a:lnTo>
                    <a:lnTo>
                      <a:pt x="572" y="4025"/>
                    </a:lnTo>
                    <a:lnTo>
                      <a:pt x="2119" y="4037"/>
                    </a:lnTo>
                    <a:lnTo>
                      <a:pt x="7560" y="4073"/>
                    </a:lnTo>
                    <a:lnTo>
                      <a:pt x="7620" y="4073"/>
                    </a:lnTo>
                    <a:lnTo>
                      <a:pt x="7620" y="4049"/>
                    </a:lnTo>
                    <a:lnTo>
                      <a:pt x="7620" y="2120"/>
                    </a:lnTo>
                    <a:lnTo>
                      <a:pt x="7620" y="72"/>
                    </a:lnTo>
                    <a:cubicBezTo>
                      <a:pt x="7630" y="72"/>
                      <a:pt x="7552" y="0"/>
                      <a:pt x="7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0"/>
              <p:cNvSpPr/>
              <p:nvPr/>
            </p:nvSpPr>
            <p:spPr>
              <a:xfrm>
                <a:off x="4899974" y="2540237"/>
                <a:ext cx="223729" cy="4623"/>
              </a:xfrm>
              <a:custGeom>
                <a:avLst/>
                <a:gdLst/>
                <a:ahLst/>
                <a:cxnLst/>
                <a:rect l="l" t="t" r="r" b="b"/>
                <a:pathLst>
                  <a:path w="5227" h="108" extrusionOk="0">
                    <a:moveTo>
                      <a:pt x="2608" y="1"/>
                    </a:moveTo>
                    <a:cubicBezTo>
                      <a:pt x="1167" y="1"/>
                      <a:pt x="0" y="24"/>
                      <a:pt x="0" y="48"/>
                    </a:cubicBezTo>
                    <a:cubicBezTo>
                      <a:pt x="0" y="84"/>
                      <a:pt x="1167" y="108"/>
                      <a:pt x="2608" y="108"/>
                    </a:cubicBezTo>
                    <a:cubicBezTo>
                      <a:pt x="4060" y="108"/>
                      <a:pt x="5227" y="84"/>
                      <a:pt x="5227" y="48"/>
                    </a:cubicBezTo>
                    <a:cubicBezTo>
                      <a:pt x="5227" y="24"/>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0"/>
              <p:cNvSpPr/>
              <p:nvPr/>
            </p:nvSpPr>
            <p:spPr>
              <a:xfrm>
                <a:off x="4899974" y="2576919"/>
                <a:ext cx="223729" cy="4623"/>
              </a:xfrm>
              <a:custGeom>
                <a:avLst/>
                <a:gdLst/>
                <a:ahLst/>
                <a:cxnLst/>
                <a:rect l="l" t="t" r="r" b="b"/>
                <a:pathLst>
                  <a:path w="5227" h="108" extrusionOk="0">
                    <a:moveTo>
                      <a:pt x="2608" y="1"/>
                    </a:moveTo>
                    <a:cubicBezTo>
                      <a:pt x="1167" y="1"/>
                      <a:pt x="0" y="25"/>
                      <a:pt x="0" y="48"/>
                    </a:cubicBezTo>
                    <a:cubicBezTo>
                      <a:pt x="0" y="84"/>
                      <a:pt x="1167" y="108"/>
                      <a:pt x="2608" y="108"/>
                    </a:cubicBezTo>
                    <a:cubicBezTo>
                      <a:pt x="4060" y="108"/>
                      <a:pt x="5227" y="84"/>
                      <a:pt x="5227" y="48"/>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0"/>
              <p:cNvSpPr/>
              <p:nvPr/>
            </p:nvSpPr>
            <p:spPr>
              <a:xfrm>
                <a:off x="4771010" y="1047585"/>
                <a:ext cx="322132" cy="170226"/>
              </a:xfrm>
              <a:custGeom>
                <a:avLst/>
                <a:gdLst/>
                <a:ahLst/>
                <a:cxnLst/>
                <a:rect l="l" t="t" r="r" b="b"/>
                <a:pathLst>
                  <a:path w="7526" h="3977" extrusionOk="0">
                    <a:moveTo>
                      <a:pt x="1" y="0"/>
                    </a:moveTo>
                    <a:lnTo>
                      <a:pt x="1" y="3977"/>
                    </a:lnTo>
                    <a:lnTo>
                      <a:pt x="7526" y="3977"/>
                    </a:lnTo>
                    <a:lnTo>
                      <a:pt x="7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0"/>
              <p:cNvSpPr/>
              <p:nvPr/>
            </p:nvSpPr>
            <p:spPr>
              <a:xfrm>
                <a:off x="4768485" y="1045017"/>
                <a:ext cx="326711" cy="173821"/>
              </a:xfrm>
              <a:custGeom>
                <a:avLst/>
                <a:gdLst/>
                <a:ahLst/>
                <a:cxnLst/>
                <a:rect l="l" t="t" r="r" b="b"/>
                <a:pathLst>
                  <a:path w="7633" h="4061" extrusionOk="0">
                    <a:moveTo>
                      <a:pt x="7573" y="1"/>
                    </a:moveTo>
                    <a:lnTo>
                      <a:pt x="36" y="13"/>
                    </a:lnTo>
                    <a:lnTo>
                      <a:pt x="0" y="13"/>
                    </a:lnTo>
                    <a:lnTo>
                      <a:pt x="0" y="60"/>
                    </a:lnTo>
                    <a:cubicBezTo>
                      <a:pt x="0" y="1287"/>
                      <a:pt x="12" y="2275"/>
                      <a:pt x="12" y="2989"/>
                    </a:cubicBezTo>
                    <a:lnTo>
                      <a:pt x="12" y="3775"/>
                    </a:lnTo>
                    <a:lnTo>
                      <a:pt x="12" y="3977"/>
                    </a:lnTo>
                    <a:cubicBezTo>
                      <a:pt x="24" y="4001"/>
                      <a:pt x="36" y="4025"/>
                      <a:pt x="60" y="4037"/>
                    </a:cubicBezTo>
                    <a:lnTo>
                      <a:pt x="60" y="3965"/>
                    </a:lnTo>
                    <a:lnTo>
                      <a:pt x="60" y="3739"/>
                    </a:lnTo>
                    <a:cubicBezTo>
                      <a:pt x="60" y="3549"/>
                      <a:pt x="60" y="3287"/>
                      <a:pt x="72" y="2942"/>
                    </a:cubicBezTo>
                    <a:cubicBezTo>
                      <a:pt x="72" y="2258"/>
                      <a:pt x="83" y="1282"/>
                      <a:pt x="95" y="84"/>
                    </a:cubicBezTo>
                    <a:lnTo>
                      <a:pt x="95" y="84"/>
                    </a:lnTo>
                    <a:lnTo>
                      <a:pt x="7525" y="108"/>
                    </a:lnTo>
                    <a:lnTo>
                      <a:pt x="7525" y="108"/>
                    </a:lnTo>
                    <a:lnTo>
                      <a:pt x="7525" y="1084"/>
                    </a:lnTo>
                    <a:lnTo>
                      <a:pt x="7525" y="2096"/>
                    </a:lnTo>
                    <a:lnTo>
                      <a:pt x="7525" y="3978"/>
                    </a:lnTo>
                    <a:lnTo>
                      <a:pt x="7525" y="3978"/>
                    </a:lnTo>
                    <a:lnTo>
                      <a:pt x="2179" y="4001"/>
                    </a:lnTo>
                    <a:lnTo>
                      <a:pt x="608" y="4013"/>
                    </a:lnTo>
                    <a:lnTo>
                      <a:pt x="584" y="4013"/>
                    </a:lnTo>
                    <a:lnTo>
                      <a:pt x="2132" y="4025"/>
                    </a:lnTo>
                    <a:lnTo>
                      <a:pt x="7573" y="4061"/>
                    </a:lnTo>
                    <a:lnTo>
                      <a:pt x="7632" y="4061"/>
                    </a:lnTo>
                    <a:lnTo>
                      <a:pt x="7632" y="4001"/>
                    </a:lnTo>
                    <a:lnTo>
                      <a:pt x="7632" y="2072"/>
                    </a:lnTo>
                    <a:lnTo>
                      <a:pt x="7632" y="60"/>
                    </a:lnTo>
                    <a:lnTo>
                      <a:pt x="7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0"/>
              <p:cNvSpPr/>
              <p:nvPr/>
            </p:nvSpPr>
            <p:spPr>
              <a:xfrm>
                <a:off x="4827595" y="1104641"/>
                <a:ext cx="223771" cy="4623"/>
              </a:xfrm>
              <a:custGeom>
                <a:avLst/>
                <a:gdLst/>
                <a:ahLst/>
                <a:cxnLst/>
                <a:rect l="l" t="t" r="r" b="b"/>
                <a:pathLst>
                  <a:path w="5228" h="108" extrusionOk="0">
                    <a:moveTo>
                      <a:pt x="2608" y="1"/>
                    </a:moveTo>
                    <a:cubicBezTo>
                      <a:pt x="1167" y="1"/>
                      <a:pt x="0" y="25"/>
                      <a:pt x="0" y="60"/>
                    </a:cubicBezTo>
                    <a:cubicBezTo>
                      <a:pt x="0" y="84"/>
                      <a:pt x="1167" y="108"/>
                      <a:pt x="2608" y="108"/>
                    </a:cubicBezTo>
                    <a:cubicBezTo>
                      <a:pt x="4060" y="108"/>
                      <a:pt x="5227" y="84"/>
                      <a:pt x="5227" y="60"/>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0"/>
              <p:cNvSpPr/>
              <p:nvPr/>
            </p:nvSpPr>
            <p:spPr>
              <a:xfrm>
                <a:off x="4827595" y="1141323"/>
                <a:ext cx="223771" cy="5179"/>
              </a:xfrm>
              <a:custGeom>
                <a:avLst/>
                <a:gdLst/>
                <a:ahLst/>
                <a:cxnLst/>
                <a:rect l="l" t="t" r="r" b="b"/>
                <a:pathLst>
                  <a:path w="5228" h="121" extrusionOk="0">
                    <a:moveTo>
                      <a:pt x="2608" y="1"/>
                    </a:moveTo>
                    <a:cubicBezTo>
                      <a:pt x="1167" y="1"/>
                      <a:pt x="0" y="25"/>
                      <a:pt x="0" y="61"/>
                    </a:cubicBezTo>
                    <a:cubicBezTo>
                      <a:pt x="0" y="84"/>
                      <a:pt x="1167" y="120"/>
                      <a:pt x="2608" y="120"/>
                    </a:cubicBezTo>
                    <a:cubicBezTo>
                      <a:pt x="4060" y="120"/>
                      <a:pt x="5227" y="84"/>
                      <a:pt x="5227" y="61"/>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0"/>
              <p:cNvSpPr/>
              <p:nvPr/>
            </p:nvSpPr>
            <p:spPr>
              <a:xfrm>
                <a:off x="4990159" y="1217297"/>
                <a:ext cx="4623" cy="450025"/>
              </a:xfrm>
              <a:custGeom>
                <a:avLst/>
                <a:gdLst/>
                <a:ahLst/>
                <a:cxnLst/>
                <a:rect l="l" t="t" r="r" b="b"/>
                <a:pathLst>
                  <a:path w="108" h="10514" extrusionOk="0">
                    <a:moveTo>
                      <a:pt x="60" y="0"/>
                    </a:moveTo>
                    <a:cubicBezTo>
                      <a:pt x="24" y="0"/>
                      <a:pt x="1" y="2357"/>
                      <a:pt x="1" y="5251"/>
                    </a:cubicBezTo>
                    <a:cubicBezTo>
                      <a:pt x="1" y="8156"/>
                      <a:pt x="24" y="10513"/>
                      <a:pt x="60" y="10513"/>
                    </a:cubicBezTo>
                    <a:cubicBezTo>
                      <a:pt x="84" y="10513"/>
                      <a:pt x="108" y="8156"/>
                      <a:pt x="108" y="5251"/>
                    </a:cubicBezTo>
                    <a:cubicBezTo>
                      <a:pt x="108" y="2346"/>
                      <a:pt x="84"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0"/>
              <p:cNvSpPr/>
              <p:nvPr/>
            </p:nvSpPr>
            <p:spPr>
              <a:xfrm>
                <a:off x="8507540" y="1486354"/>
                <a:ext cx="326711" cy="174335"/>
              </a:xfrm>
              <a:custGeom>
                <a:avLst/>
                <a:gdLst/>
                <a:ahLst/>
                <a:cxnLst/>
                <a:rect l="l" t="t" r="r" b="b"/>
                <a:pathLst>
                  <a:path w="7633" h="4073" extrusionOk="0">
                    <a:moveTo>
                      <a:pt x="7573" y="0"/>
                    </a:moveTo>
                    <a:lnTo>
                      <a:pt x="36" y="24"/>
                    </a:lnTo>
                    <a:lnTo>
                      <a:pt x="0" y="24"/>
                    </a:lnTo>
                    <a:lnTo>
                      <a:pt x="0" y="60"/>
                    </a:lnTo>
                    <a:cubicBezTo>
                      <a:pt x="0" y="1286"/>
                      <a:pt x="12" y="2286"/>
                      <a:pt x="12" y="2989"/>
                    </a:cubicBezTo>
                    <a:lnTo>
                      <a:pt x="12" y="3775"/>
                    </a:lnTo>
                    <a:lnTo>
                      <a:pt x="12" y="3977"/>
                    </a:lnTo>
                    <a:cubicBezTo>
                      <a:pt x="12" y="4037"/>
                      <a:pt x="48" y="4049"/>
                      <a:pt x="48" y="4049"/>
                    </a:cubicBezTo>
                    <a:cubicBezTo>
                      <a:pt x="48" y="4043"/>
                      <a:pt x="48" y="4037"/>
                      <a:pt x="48" y="4031"/>
                    </a:cubicBezTo>
                    <a:lnTo>
                      <a:pt x="48" y="4031"/>
                    </a:lnTo>
                    <a:cubicBezTo>
                      <a:pt x="60" y="4033"/>
                      <a:pt x="72" y="4034"/>
                      <a:pt x="85" y="4034"/>
                    </a:cubicBezTo>
                    <a:cubicBezTo>
                      <a:pt x="108" y="4034"/>
                      <a:pt x="131" y="4031"/>
                      <a:pt x="155" y="4025"/>
                    </a:cubicBezTo>
                    <a:lnTo>
                      <a:pt x="48" y="4025"/>
                    </a:lnTo>
                    <a:cubicBezTo>
                      <a:pt x="48" y="4005"/>
                      <a:pt x="48" y="3982"/>
                      <a:pt x="48" y="3965"/>
                    </a:cubicBezTo>
                    <a:lnTo>
                      <a:pt x="48" y="3763"/>
                    </a:lnTo>
                    <a:lnTo>
                      <a:pt x="48" y="2953"/>
                    </a:lnTo>
                    <a:cubicBezTo>
                      <a:pt x="48" y="2272"/>
                      <a:pt x="60" y="1300"/>
                      <a:pt x="71" y="108"/>
                    </a:cubicBezTo>
                    <a:lnTo>
                      <a:pt x="71" y="108"/>
                    </a:lnTo>
                    <a:lnTo>
                      <a:pt x="7501" y="119"/>
                    </a:lnTo>
                    <a:lnTo>
                      <a:pt x="7501" y="1096"/>
                    </a:lnTo>
                    <a:lnTo>
                      <a:pt x="7501" y="2120"/>
                    </a:lnTo>
                    <a:lnTo>
                      <a:pt x="7501" y="3989"/>
                    </a:lnTo>
                    <a:lnTo>
                      <a:pt x="7501" y="3989"/>
                    </a:lnTo>
                    <a:lnTo>
                      <a:pt x="2156" y="4013"/>
                    </a:lnTo>
                    <a:lnTo>
                      <a:pt x="596" y="4025"/>
                    </a:lnTo>
                    <a:lnTo>
                      <a:pt x="560" y="4025"/>
                    </a:lnTo>
                    <a:lnTo>
                      <a:pt x="2120" y="4049"/>
                    </a:lnTo>
                    <a:lnTo>
                      <a:pt x="7549" y="4072"/>
                    </a:lnTo>
                    <a:lnTo>
                      <a:pt x="7632" y="4072"/>
                    </a:lnTo>
                    <a:lnTo>
                      <a:pt x="7632" y="4049"/>
                    </a:lnTo>
                    <a:lnTo>
                      <a:pt x="7632" y="2120"/>
                    </a:lnTo>
                    <a:lnTo>
                      <a:pt x="7632" y="60"/>
                    </a:lnTo>
                    <a:lnTo>
                      <a:pt x="7632" y="60"/>
                    </a:lnTo>
                    <a:cubicBezTo>
                      <a:pt x="7632" y="60"/>
                      <a:pt x="7632" y="60"/>
                      <a:pt x="7632" y="60"/>
                    </a:cubicBezTo>
                    <a:lnTo>
                      <a:pt x="7632" y="60"/>
                    </a:lnTo>
                    <a:cubicBezTo>
                      <a:pt x="7627" y="54"/>
                      <a:pt x="7591" y="19"/>
                      <a:pt x="7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0"/>
              <p:cNvSpPr/>
              <p:nvPr/>
            </p:nvSpPr>
            <p:spPr>
              <a:xfrm>
                <a:off x="8566137" y="1545978"/>
                <a:ext cx="223771" cy="4623"/>
              </a:xfrm>
              <a:custGeom>
                <a:avLst/>
                <a:gdLst/>
                <a:ahLst/>
                <a:cxnLst/>
                <a:rect l="l" t="t" r="r" b="b"/>
                <a:pathLst>
                  <a:path w="5228" h="108" extrusionOk="0">
                    <a:moveTo>
                      <a:pt x="2620" y="1"/>
                    </a:moveTo>
                    <a:cubicBezTo>
                      <a:pt x="1168" y="1"/>
                      <a:pt x="1" y="24"/>
                      <a:pt x="1" y="48"/>
                    </a:cubicBezTo>
                    <a:cubicBezTo>
                      <a:pt x="1" y="84"/>
                      <a:pt x="1168" y="108"/>
                      <a:pt x="2620" y="108"/>
                    </a:cubicBezTo>
                    <a:cubicBezTo>
                      <a:pt x="4061" y="108"/>
                      <a:pt x="5228" y="84"/>
                      <a:pt x="5228" y="48"/>
                    </a:cubicBezTo>
                    <a:cubicBezTo>
                      <a:pt x="5228" y="24"/>
                      <a:pt x="4061"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0"/>
              <p:cNvSpPr/>
              <p:nvPr/>
            </p:nvSpPr>
            <p:spPr>
              <a:xfrm>
                <a:off x="8566137" y="1582659"/>
                <a:ext cx="223771" cy="4623"/>
              </a:xfrm>
              <a:custGeom>
                <a:avLst/>
                <a:gdLst/>
                <a:ahLst/>
                <a:cxnLst/>
                <a:rect l="l" t="t" r="r" b="b"/>
                <a:pathLst>
                  <a:path w="5228" h="108" extrusionOk="0">
                    <a:moveTo>
                      <a:pt x="2620" y="1"/>
                    </a:moveTo>
                    <a:cubicBezTo>
                      <a:pt x="1168" y="1"/>
                      <a:pt x="1" y="25"/>
                      <a:pt x="1" y="60"/>
                    </a:cubicBezTo>
                    <a:cubicBezTo>
                      <a:pt x="1" y="84"/>
                      <a:pt x="1168" y="108"/>
                      <a:pt x="2620" y="108"/>
                    </a:cubicBezTo>
                    <a:cubicBezTo>
                      <a:pt x="4061" y="108"/>
                      <a:pt x="5228" y="84"/>
                      <a:pt x="5228" y="60"/>
                    </a:cubicBezTo>
                    <a:cubicBezTo>
                      <a:pt x="5228" y="25"/>
                      <a:pt x="4061"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0"/>
              <p:cNvSpPr/>
              <p:nvPr/>
            </p:nvSpPr>
            <p:spPr>
              <a:xfrm>
                <a:off x="7929621" y="3462631"/>
                <a:ext cx="322645" cy="170268"/>
              </a:xfrm>
              <a:custGeom>
                <a:avLst/>
                <a:gdLst/>
                <a:ahLst/>
                <a:cxnLst/>
                <a:rect l="l" t="t" r="r" b="b"/>
                <a:pathLst>
                  <a:path w="7538" h="3978" extrusionOk="0">
                    <a:moveTo>
                      <a:pt x="1" y="1"/>
                    </a:moveTo>
                    <a:lnTo>
                      <a:pt x="1" y="3978"/>
                    </a:lnTo>
                    <a:lnTo>
                      <a:pt x="7537" y="3978"/>
                    </a:lnTo>
                    <a:lnTo>
                      <a:pt x="7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0"/>
              <p:cNvSpPr/>
              <p:nvPr/>
            </p:nvSpPr>
            <p:spPr>
              <a:xfrm>
                <a:off x="7926582" y="3459078"/>
                <a:ext cx="326711" cy="175362"/>
              </a:xfrm>
              <a:custGeom>
                <a:avLst/>
                <a:gdLst/>
                <a:ahLst/>
                <a:cxnLst/>
                <a:rect l="l" t="t" r="r" b="b"/>
                <a:pathLst>
                  <a:path w="7633" h="4097" extrusionOk="0">
                    <a:moveTo>
                      <a:pt x="7573" y="0"/>
                    </a:moveTo>
                    <a:lnTo>
                      <a:pt x="36" y="12"/>
                    </a:lnTo>
                    <a:lnTo>
                      <a:pt x="0" y="12"/>
                    </a:lnTo>
                    <a:lnTo>
                      <a:pt x="0" y="60"/>
                    </a:lnTo>
                    <a:cubicBezTo>
                      <a:pt x="0" y="1286"/>
                      <a:pt x="12" y="2275"/>
                      <a:pt x="12" y="2977"/>
                    </a:cubicBezTo>
                    <a:cubicBezTo>
                      <a:pt x="12" y="3310"/>
                      <a:pt x="12" y="3584"/>
                      <a:pt x="24" y="3775"/>
                    </a:cubicBezTo>
                    <a:lnTo>
                      <a:pt x="24" y="3977"/>
                    </a:lnTo>
                    <a:cubicBezTo>
                      <a:pt x="36" y="4001"/>
                      <a:pt x="48" y="4037"/>
                      <a:pt x="72" y="4061"/>
                    </a:cubicBezTo>
                    <a:cubicBezTo>
                      <a:pt x="72" y="4037"/>
                      <a:pt x="72" y="4013"/>
                      <a:pt x="72" y="3989"/>
                    </a:cubicBezTo>
                    <a:lnTo>
                      <a:pt x="72" y="3775"/>
                    </a:lnTo>
                    <a:lnTo>
                      <a:pt x="72" y="2977"/>
                    </a:lnTo>
                    <a:cubicBezTo>
                      <a:pt x="72" y="2293"/>
                      <a:pt x="83" y="1318"/>
                      <a:pt x="95" y="120"/>
                    </a:cubicBezTo>
                    <a:lnTo>
                      <a:pt x="95" y="120"/>
                    </a:lnTo>
                    <a:lnTo>
                      <a:pt x="7525" y="143"/>
                    </a:lnTo>
                    <a:lnTo>
                      <a:pt x="7525" y="143"/>
                    </a:lnTo>
                    <a:lnTo>
                      <a:pt x="7525" y="2132"/>
                    </a:lnTo>
                    <a:lnTo>
                      <a:pt x="7525" y="4013"/>
                    </a:lnTo>
                    <a:lnTo>
                      <a:pt x="2179" y="4037"/>
                    </a:lnTo>
                    <a:lnTo>
                      <a:pt x="619" y="4049"/>
                    </a:lnTo>
                    <a:lnTo>
                      <a:pt x="596" y="4049"/>
                    </a:lnTo>
                    <a:lnTo>
                      <a:pt x="2143" y="4061"/>
                    </a:lnTo>
                    <a:lnTo>
                      <a:pt x="7573" y="4096"/>
                    </a:lnTo>
                    <a:lnTo>
                      <a:pt x="7632" y="4096"/>
                    </a:lnTo>
                    <a:lnTo>
                      <a:pt x="7632" y="4037"/>
                    </a:lnTo>
                    <a:lnTo>
                      <a:pt x="7632" y="2108"/>
                    </a:lnTo>
                    <a:lnTo>
                      <a:pt x="7632" y="60"/>
                    </a:lnTo>
                    <a:lnTo>
                      <a:pt x="75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0"/>
              <p:cNvSpPr/>
              <p:nvPr/>
            </p:nvSpPr>
            <p:spPr>
              <a:xfrm>
                <a:off x="7986205" y="3519729"/>
                <a:ext cx="223771" cy="4623"/>
              </a:xfrm>
              <a:custGeom>
                <a:avLst/>
                <a:gdLst/>
                <a:ahLst/>
                <a:cxnLst/>
                <a:rect l="l" t="t" r="r" b="b"/>
                <a:pathLst>
                  <a:path w="5228" h="108" extrusionOk="0">
                    <a:moveTo>
                      <a:pt x="2620" y="0"/>
                    </a:moveTo>
                    <a:cubicBezTo>
                      <a:pt x="1179" y="0"/>
                      <a:pt x="0" y="24"/>
                      <a:pt x="0" y="60"/>
                    </a:cubicBezTo>
                    <a:cubicBezTo>
                      <a:pt x="0" y="84"/>
                      <a:pt x="1179" y="107"/>
                      <a:pt x="2620" y="107"/>
                    </a:cubicBezTo>
                    <a:cubicBezTo>
                      <a:pt x="4060" y="107"/>
                      <a:pt x="5227" y="84"/>
                      <a:pt x="5227" y="60"/>
                    </a:cubicBezTo>
                    <a:cubicBezTo>
                      <a:pt x="5227" y="24"/>
                      <a:pt x="4060"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0"/>
              <p:cNvSpPr/>
              <p:nvPr/>
            </p:nvSpPr>
            <p:spPr>
              <a:xfrm>
                <a:off x="7986205" y="3556411"/>
                <a:ext cx="223771" cy="5136"/>
              </a:xfrm>
              <a:custGeom>
                <a:avLst/>
                <a:gdLst/>
                <a:ahLst/>
                <a:cxnLst/>
                <a:rect l="l" t="t" r="r" b="b"/>
                <a:pathLst>
                  <a:path w="5228" h="120" extrusionOk="0">
                    <a:moveTo>
                      <a:pt x="2620" y="1"/>
                    </a:moveTo>
                    <a:cubicBezTo>
                      <a:pt x="1179" y="1"/>
                      <a:pt x="0" y="24"/>
                      <a:pt x="0" y="60"/>
                    </a:cubicBezTo>
                    <a:cubicBezTo>
                      <a:pt x="0" y="84"/>
                      <a:pt x="1179" y="120"/>
                      <a:pt x="2620" y="120"/>
                    </a:cubicBezTo>
                    <a:cubicBezTo>
                      <a:pt x="4060" y="120"/>
                      <a:pt x="5227" y="84"/>
                      <a:pt x="5227" y="60"/>
                    </a:cubicBezTo>
                    <a:cubicBezTo>
                      <a:pt x="5227" y="24"/>
                      <a:pt x="4060"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0"/>
              <p:cNvSpPr/>
              <p:nvPr/>
            </p:nvSpPr>
            <p:spPr>
              <a:xfrm>
                <a:off x="5998714" y="437093"/>
                <a:ext cx="327225" cy="174292"/>
              </a:xfrm>
              <a:custGeom>
                <a:avLst/>
                <a:gdLst/>
                <a:ahLst/>
                <a:cxnLst/>
                <a:rect l="l" t="t" r="r" b="b"/>
                <a:pathLst>
                  <a:path w="7645" h="4072" extrusionOk="0">
                    <a:moveTo>
                      <a:pt x="7569" y="0"/>
                    </a:moveTo>
                    <a:cubicBezTo>
                      <a:pt x="7568" y="0"/>
                      <a:pt x="7572" y="5"/>
                      <a:pt x="7579" y="11"/>
                    </a:cubicBezTo>
                    <a:lnTo>
                      <a:pt x="7579" y="11"/>
                    </a:lnTo>
                    <a:lnTo>
                      <a:pt x="7584" y="11"/>
                    </a:lnTo>
                    <a:cubicBezTo>
                      <a:pt x="7574" y="3"/>
                      <a:pt x="7570" y="0"/>
                      <a:pt x="7569" y="0"/>
                    </a:cubicBezTo>
                    <a:close/>
                    <a:moveTo>
                      <a:pt x="7579" y="11"/>
                    </a:moveTo>
                    <a:lnTo>
                      <a:pt x="48" y="23"/>
                    </a:lnTo>
                    <a:lnTo>
                      <a:pt x="0" y="23"/>
                    </a:lnTo>
                    <a:lnTo>
                      <a:pt x="0" y="71"/>
                    </a:lnTo>
                    <a:cubicBezTo>
                      <a:pt x="12" y="1297"/>
                      <a:pt x="24" y="2297"/>
                      <a:pt x="36" y="2988"/>
                    </a:cubicBezTo>
                    <a:cubicBezTo>
                      <a:pt x="36" y="3333"/>
                      <a:pt x="36" y="3595"/>
                      <a:pt x="36" y="3786"/>
                    </a:cubicBezTo>
                    <a:lnTo>
                      <a:pt x="36" y="3988"/>
                    </a:lnTo>
                    <a:cubicBezTo>
                      <a:pt x="48" y="4012"/>
                      <a:pt x="60" y="4036"/>
                      <a:pt x="71" y="4048"/>
                    </a:cubicBezTo>
                    <a:lnTo>
                      <a:pt x="71" y="3976"/>
                    </a:lnTo>
                    <a:lnTo>
                      <a:pt x="71" y="3750"/>
                    </a:lnTo>
                    <a:cubicBezTo>
                      <a:pt x="71" y="3560"/>
                      <a:pt x="71" y="3298"/>
                      <a:pt x="83" y="2952"/>
                    </a:cubicBezTo>
                    <a:cubicBezTo>
                      <a:pt x="83" y="2269"/>
                      <a:pt x="95" y="1293"/>
                      <a:pt x="107" y="95"/>
                    </a:cubicBezTo>
                    <a:lnTo>
                      <a:pt x="107" y="95"/>
                    </a:lnTo>
                    <a:lnTo>
                      <a:pt x="7537" y="118"/>
                    </a:lnTo>
                    <a:lnTo>
                      <a:pt x="7537" y="118"/>
                    </a:lnTo>
                    <a:lnTo>
                      <a:pt x="7537" y="2107"/>
                    </a:lnTo>
                    <a:lnTo>
                      <a:pt x="7537" y="3988"/>
                    </a:lnTo>
                    <a:lnTo>
                      <a:pt x="2191" y="4012"/>
                    </a:lnTo>
                    <a:lnTo>
                      <a:pt x="631" y="4024"/>
                    </a:lnTo>
                    <a:lnTo>
                      <a:pt x="607" y="4024"/>
                    </a:lnTo>
                    <a:lnTo>
                      <a:pt x="2155" y="4036"/>
                    </a:lnTo>
                    <a:lnTo>
                      <a:pt x="7584" y="4072"/>
                    </a:lnTo>
                    <a:lnTo>
                      <a:pt x="7644" y="4072"/>
                    </a:lnTo>
                    <a:lnTo>
                      <a:pt x="7644" y="4048"/>
                    </a:lnTo>
                    <a:lnTo>
                      <a:pt x="7644" y="2119"/>
                    </a:lnTo>
                    <a:lnTo>
                      <a:pt x="7644" y="1107"/>
                    </a:lnTo>
                    <a:lnTo>
                      <a:pt x="7644" y="595"/>
                    </a:lnTo>
                    <a:lnTo>
                      <a:pt x="7644" y="71"/>
                    </a:lnTo>
                    <a:lnTo>
                      <a:pt x="7644" y="71"/>
                    </a:lnTo>
                    <a:cubicBezTo>
                      <a:pt x="7644" y="72"/>
                      <a:pt x="7645" y="72"/>
                      <a:pt x="7645" y="72"/>
                    </a:cubicBezTo>
                    <a:cubicBezTo>
                      <a:pt x="7645" y="72"/>
                      <a:pt x="7644" y="72"/>
                      <a:pt x="7644" y="71"/>
                    </a:cubicBezTo>
                    <a:lnTo>
                      <a:pt x="7644" y="71"/>
                    </a:lnTo>
                    <a:lnTo>
                      <a:pt x="7644" y="71"/>
                    </a:lnTo>
                    <a:cubicBezTo>
                      <a:pt x="7638" y="66"/>
                      <a:pt x="7598" y="30"/>
                      <a:pt x="7579" y="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0"/>
              <p:cNvSpPr/>
              <p:nvPr/>
            </p:nvSpPr>
            <p:spPr>
              <a:xfrm>
                <a:off x="6058338" y="497188"/>
                <a:ext cx="223729" cy="4623"/>
              </a:xfrm>
              <a:custGeom>
                <a:avLst/>
                <a:gdLst/>
                <a:ahLst/>
                <a:cxnLst/>
                <a:rect l="l" t="t" r="r" b="b"/>
                <a:pathLst>
                  <a:path w="5227" h="108" extrusionOk="0">
                    <a:moveTo>
                      <a:pt x="2619" y="1"/>
                    </a:moveTo>
                    <a:cubicBezTo>
                      <a:pt x="1167" y="1"/>
                      <a:pt x="0" y="24"/>
                      <a:pt x="0" y="48"/>
                    </a:cubicBezTo>
                    <a:cubicBezTo>
                      <a:pt x="0" y="84"/>
                      <a:pt x="1167" y="108"/>
                      <a:pt x="2619" y="108"/>
                    </a:cubicBezTo>
                    <a:cubicBezTo>
                      <a:pt x="4060" y="108"/>
                      <a:pt x="5227" y="84"/>
                      <a:pt x="5227" y="48"/>
                    </a:cubicBezTo>
                    <a:cubicBezTo>
                      <a:pt x="5227" y="24"/>
                      <a:pt x="4060" y="1"/>
                      <a:pt x="2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0"/>
              <p:cNvSpPr/>
              <p:nvPr/>
            </p:nvSpPr>
            <p:spPr>
              <a:xfrm>
                <a:off x="6058338" y="533870"/>
                <a:ext cx="223729" cy="4623"/>
              </a:xfrm>
              <a:custGeom>
                <a:avLst/>
                <a:gdLst/>
                <a:ahLst/>
                <a:cxnLst/>
                <a:rect l="l" t="t" r="r" b="b"/>
                <a:pathLst>
                  <a:path w="5227" h="108" extrusionOk="0">
                    <a:moveTo>
                      <a:pt x="2619" y="1"/>
                    </a:moveTo>
                    <a:cubicBezTo>
                      <a:pt x="1167" y="1"/>
                      <a:pt x="0" y="25"/>
                      <a:pt x="0" y="48"/>
                    </a:cubicBezTo>
                    <a:cubicBezTo>
                      <a:pt x="0" y="84"/>
                      <a:pt x="1167" y="108"/>
                      <a:pt x="2619" y="108"/>
                    </a:cubicBezTo>
                    <a:cubicBezTo>
                      <a:pt x="4060" y="108"/>
                      <a:pt x="5227" y="84"/>
                      <a:pt x="5227" y="48"/>
                    </a:cubicBezTo>
                    <a:cubicBezTo>
                      <a:pt x="5227" y="25"/>
                      <a:pt x="4060" y="1"/>
                      <a:pt x="2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0"/>
              <p:cNvSpPr/>
              <p:nvPr/>
            </p:nvSpPr>
            <p:spPr>
              <a:xfrm>
                <a:off x="8434134" y="1659105"/>
                <a:ext cx="245686" cy="40834"/>
              </a:xfrm>
              <a:custGeom>
                <a:avLst/>
                <a:gdLst/>
                <a:ahLst/>
                <a:cxnLst/>
                <a:rect l="l" t="t" r="r" b="b"/>
                <a:pathLst>
                  <a:path w="5740" h="954" extrusionOk="0">
                    <a:moveTo>
                      <a:pt x="5704" y="1"/>
                    </a:moveTo>
                    <a:cubicBezTo>
                      <a:pt x="5680" y="84"/>
                      <a:pt x="5680" y="155"/>
                      <a:pt x="5680" y="239"/>
                    </a:cubicBezTo>
                    <a:cubicBezTo>
                      <a:pt x="5680" y="409"/>
                      <a:pt x="5680" y="612"/>
                      <a:pt x="5660" y="857"/>
                    </a:cubicBezTo>
                    <a:lnTo>
                      <a:pt x="5660" y="857"/>
                    </a:lnTo>
                    <a:cubicBezTo>
                      <a:pt x="5067" y="845"/>
                      <a:pt x="4228" y="834"/>
                      <a:pt x="3299" y="834"/>
                    </a:cubicBezTo>
                    <a:cubicBezTo>
                      <a:pt x="2382" y="834"/>
                      <a:pt x="1561" y="834"/>
                      <a:pt x="965" y="858"/>
                    </a:cubicBezTo>
                    <a:lnTo>
                      <a:pt x="263" y="870"/>
                    </a:lnTo>
                    <a:cubicBezTo>
                      <a:pt x="168" y="870"/>
                      <a:pt x="84" y="882"/>
                      <a:pt x="1" y="894"/>
                    </a:cubicBezTo>
                    <a:cubicBezTo>
                      <a:pt x="84" y="906"/>
                      <a:pt x="168" y="917"/>
                      <a:pt x="263" y="917"/>
                    </a:cubicBezTo>
                    <a:lnTo>
                      <a:pt x="965" y="941"/>
                    </a:lnTo>
                    <a:cubicBezTo>
                      <a:pt x="1561" y="941"/>
                      <a:pt x="2382" y="953"/>
                      <a:pt x="3299" y="953"/>
                    </a:cubicBezTo>
                    <a:cubicBezTo>
                      <a:pt x="4252" y="953"/>
                      <a:pt x="5109" y="953"/>
                      <a:pt x="5704" y="929"/>
                    </a:cubicBezTo>
                    <a:lnTo>
                      <a:pt x="5740" y="929"/>
                    </a:lnTo>
                    <a:lnTo>
                      <a:pt x="5740" y="894"/>
                    </a:lnTo>
                    <a:cubicBezTo>
                      <a:pt x="5740" y="632"/>
                      <a:pt x="5728" y="417"/>
                      <a:pt x="5728" y="239"/>
                    </a:cubicBezTo>
                    <a:cubicBezTo>
                      <a:pt x="5728" y="155"/>
                      <a:pt x="5716" y="84"/>
                      <a:pt x="5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0"/>
              <p:cNvSpPr/>
              <p:nvPr/>
            </p:nvSpPr>
            <p:spPr>
              <a:xfrm>
                <a:off x="6203567" y="609801"/>
                <a:ext cx="96348" cy="525486"/>
              </a:xfrm>
              <a:custGeom>
                <a:avLst/>
                <a:gdLst/>
                <a:ahLst/>
                <a:cxnLst/>
                <a:rect l="l" t="t" r="r" b="b"/>
                <a:pathLst>
                  <a:path w="2251" h="12277" extrusionOk="0">
                    <a:moveTo>
                      <a:pt x="155" y="1"/>
                    </a:moveTo>
                    <a:cubicBezTo>
                      <a:pt x="143" y="96"/>
                      <a:pt x="131" y="191"/>
                      <a:pt x="131" y="298"/>
                    </a:cubicBezTo>
                    <a:cubicBezTo>
                      <a:pt x="131" y="501"/>
                      <a:pt x="107" y="763"/>
                      <a:pt x="96" y="1096"/>
                    </a:cubicBezTo>
                    <a:cubicBezTo>
                      <a:pt x="72" y="1811"/>
                      <a:pt x="36" y="2787"/>
                      <a:pt x="0" y="3918"/>
                    </a:cubicBezTo>
                    <a:cubicBezTo>
                      <a:pt x="131" y="4632"/>
                      <a:pt x="286" y="5418"/>
                      <a:pt x="465" y="6240"/>
                    </a:cubicBezTo>
                    <a:cubicBezTo>
                      <a:pt x="858" y="7930"/>
                      <a:pt x="1286" y="9442"/>
                      <a:pt x="1643" y="10526"/>
                    </a:cubicBezTo>
                    <a:cubicBezTo>
                      <a:pt x="1810" y="11062"/>
                      <a:pt x="1965" y="11502"/>
                      <a:pt x="2072" y="11800"/>
                    </a:cubicBezTo>
                    <a:lnTo>
                      <a:pt x="2191" y="12145"/>
                    </a:lnTo>
                    <a:cubicBezTo>
                      <a:pt x="2203" y="12193"/>
                      <a:pt x="2227" y="12240"/>
                      <a:pt x="2251" y="12276"/>
                    </a:cubicBezTo>
                    <a:cubicBezTo>
                      <a:pt x="2251" y="12240"/>
                      <a:pt x="2239" y="12193"/>
                      <a:pt x="2227" y="12157"/>
                    </a:cubicBezTo>
                    <a:cubicBezTo>
                      <a:pt x="2203" y="12062"/>
                      <a:pt x="2167" y="11943"/>
                      <a:pt x="2120" y="11800"/>
                    </a:cubicBezTo>
                    <a:lnTo>
                      <a:pt x="1727" y="10514"/>
                    </a:lnTo>
                    <a:cubicBezTo>
                      <a:pt x="1405" y="9431"/>
                      <a:pt x="977" y="7918"/>
                      <a:pt x="596" y="6228"/>
                    </a:cubicBezTo>
                    <a:cubicBezTo>
                      <a:pt x="405" y="5418"/>
                      <a:pt x="250" y="4632"/>
                      <a:pt x="107" y="3930"/>
                    </a:cubicBezTo>
                    <a:cubicBezTo>
                      <a:pt x="131" y="2787"/>
                      <a:pt x="155" y="1811"/>
                      <a:pt x="167" y="1108"/>
                    </a:cubicBezTo>
                    <a:lnTo>
                      <a:pt x="167" y="298"/>
                    </a:lnTo>
                    <a:cubicBezTo>
                      <a:pt x="167" y="191"/>
                      <a:pt x="167" y="96"/>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0"/>
              <p:cNvSpPr/>
              <p:nvPr/>
            </p:nvSpPr>
            <p:spPr>
              <a:xfrm>
                <a:off x="7639676" y="3556411"/>
                <a:ext cx="273166" cy="5136"/>
              </a:xfrm>
              <a:custGeom>
                <a:avLst/>
                <a:gdLst/>
                <a:ahLst/>
                <a:cxnLst/>
                <a:rect l="l" t="t" r="r" b="b"/>
                <a:pathLst>
                  <a:path w="6382" h="120" extrusionOk="0">
                    <a:moveTo>
                      <a:pt x="3191" y="1"/>
                    </a:moveTo>
                    <a:cubicBezTo>
                      <a:pt x="1429" y="1"/>
                      <a:pt x="0" y="24"/>
                      <a:pt x="0" y="60"/>
                    </a:cubicBezTo>
                    <a:cubicBezTo>
                      <a:pt x="0" y="84"/>
                      <a:pt x="1429" y="120"/>
                      <a:pt x="3191" y="120"/>
                    </a:cubicBezTo>
                    <a:cubicBezTo>
                      <a:pt x="4953" y="120"/>
                      <a:pt x="6382" y="84"/>
                      <a:pt x="6382" y="60"/>
                    </a:cubicBezTo>
                    <a:cubicBezTo>
                      <a:pt x="6382" y="24"/>
                      <a:pt x="4953" y="1"/>
                      <a:pt x="3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9" name="Google Shape;2389;p70"/>
            <p:cNvSpPr/>
            <p:nvPr/>
          </p:nvSpPr>
          <p:spPr>
            <a:xfrm>
              <a:off x="4756525" y="4476034"/>
              <a:ext cx="3763436" cy="4684"/>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0" name="Google Shape;2390;p70"/>
            <p:cNvGrpSpPr/>
            <p:nvPr/>
          </p:nvGrpSpPr>
          <p:grpSpPr>
            <a:xfrm>
              <a:off x="6505524" y="1565054"/>
              <a:ext cx="1085064" cy="3041959"/>
              <a:chOff x="5388175" y="3074113"/>
              <a:chExt cx="694975" cy="1948350"/>
            </a:xfrm>
          </p:grpSpPr>
          <p:sp>
            <p:nvSpPr>
              <p:cNvPr id="2391" name="Google Shape;2391;p70"/>
              <p:cNvSpPr/>
              <p:nvPr/>
            </p:nvSpPr>
            <p:spPr>
              <a:xfrm>
                <a:off x="5388175" y="3484513"/>
                <a:ext cx="122675" cy="150950"/>
              </a:xfrm>
              <a:custGeom>
                <a:avLst/>
                <a:gdLst/>
                <a:ahLst/>
                <a:cxnLst/>
                <a:rect l="l" t="t" r="r" b="b"/>
                <a:pathLst>
                  <a:path w="4907" h="6038" extrusionOk="0">
                    <a:moveTo>
                      <a:pt x="120" y="1"/>
                    </a:moveTo>
                    <a:cubicBezTo>
                      <a:pt x="1" y="167"/>
                      <a:pt x="13" y="394"/>
                      <a:pt x="144" y="548"/>
                    </a:cubicBezTo>
                    <a:lnTo>
                      <a:pt x="1025" y="1691"/>
                    </a:lnTo>
                    <a:lnTo>
                      <a:pt x="787" y="1846"/>
                    </a:lnTo>
                    <a:cubicBezTo>
                      <a:pt x="596" y="1989"/>
                      <a:pt x="525" y="2239"/>
                      <a:pt x="620" y="2453"/>
                    </a:cubicBezTo>
                    <a:lnTo>
                      <a:pt x="656" y="2537"/>
                    </a:lnTo>
                    <a:lnTo>
                      <a:pt x="382" y="2906"/>
                    </a:lnTo>
                    <a:cubicBezTo>
                      <a:pt x="299" y="3025"/>
                      <a:pt x="310" y="3192"/>
                      <a:pt x="418" y="3287"/>
                    </a:cubicBezTo>
                    <a:lnTo>
                      <a:pt x="2049" y="4894"/>
                    </a:lnTo>
                    <a:lnTo>
                      <a:pt x="3918" y="6037"/>
                    </a:lnTo>
                    <a:lnTo>
                      <a:pt x="4906" y="4620"/>
                    </a:lnTo>
                    <a:lnTo>
                      <a:pt x="4644" y="3525"/>
                    </a:lnTo>
                    <a:lnTo>
                      <a:pt x="3680" y="2144"/>
                    </a:lnTo>
                    <a:lnTo>
                      <a:pt x="3347" y="1691"/>
                    </a:lnTo>
                    <a:lnTo>
                      <a:pt x="2382" y="1715"/>
                    </a:lnTo>
                    <a:lnTo>
                      <a:pt x="12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0"/>
              <p:cNvSpPr/>
              <p:nvPr/>
            </p:nvSpPr>
            <p:spPr>
              <a:xfrm>
                <a:off x="5403375" y="3526788"/>
                <a:ext cx="30675" cy="33375"/>
              </a:xfrm>
              <a:custGeom>
                <a:avLst/>
                <a:gdLst/>
                <a:ahLst/>
                <a:cxnLst/>
                <a:rect l="l" t="t" r="r" b="b"/>
                <a:pathLst>
                  <a:path w="1227" h="1335" extrusionOk="0">
                    <a:moveTo>
                      <a:pt x="369" y="0"/>
                    </a:moveTo>
                    <a:lnTo>
                      <a:pt x="369" y="0"/>
                    </a:lnTo>
                    <a:cubicBezTo>
                      <a:pt x="441" y="119"/>
                      <a:pt x="512" y="227"/>
                      <a:pt x="607" y="322"/>
                    </a:cubicBezTo>
                    <a:lnTo>
                      <a:pt x="893" y="655"/>
                    </a:lnTo>
                    <a:cubicBezTo>
                      <a:pt x="988" y="786"/>
                      <a:pt x="1119" y="917"/>
                      <a:pt x="1095" y="1084"/>
                    </a:cubicBezTo>
                    <a:cubicBezTo>
                      <a:pt x="1072" y="1155"/>
                      <a:pt x="1012" y="1203"/>
                      <a:pt x="941" y="1215"/>
                    </a:cubicBezTo>
                    <a:cubicBezTo>
                      <a:pt x="913" y="1224"/>
                      <a:pt x="886" y="1228"/>
                      <a:pt x="859" y="1228"/>
                    </a:cubicBezTo>
                    <a:cubicBezTo>
                      <a:pt x="815" y="1228"/>
                      <a:pt x="771" y="1218"/>
                      <a:pt x="726" y="1203"/>
                    </a:cubicBezTo>
                    <a:cubicBezTo>
                      <a:pt x="595" y="1143"/>
                      <a:pt x="464" y="1084"/>
                      <a:pt x="345" y="1000"/>
                    </a:cubicBezTo>
                    <a:cubicBezTo>
                      <a:pt x="238" y="929"/>
                      <a:pt x="119" y="858"/>
                      <a:pt x="0" y="810"/>
                    </a:cubicBezTo>
                    <a:lnTo>
                      <a:pt x="0" y="810"/>
                    </a:lnTo>
                    <a:cubicBezTo>
                      <a:pt x="83" y="917"/>
                      <a:pt x="191" y="1000"/>
                      <a:pt x="310" y="1072"/>
                    </a:cubicBezTo>
                    <a:cubicBezTo>
                      <a:pt x="429" y="1155"/>
                      <a:pt x="560" y="1227"/>
                      <a:pt x="691" y="1298"/>
                    </a:cubicBezTo>
                    <a:cubicBezTo>
                      <a:pt x="752" y="1321"/>
                      <a:pt x="814" y="1334"/>
                      <a:pt x="875" y="1334"/>
                    </a:cubicBezTo>
                    <a:cubicBezTo>
                      <a:pt x="909" y="1334"/>
                      <a:pt x="943" y="1330"/>
                      <a:pt x="976" y="1322"/>
                    </a:cubicBezTo>
                    <a:cubicBezTo>
                      <a:pt x="1095" y="1298"/>
                      <a:pt x="1179" y="1215"/>
                      <a:pt x="1203" y="1108"/>
                    </a:cubicBezTo>
                    <a:cubicBezTo>
                      <a:pt x="1226" y="1000"/>
                      <a:pt x="1203" y="881"/>
                      <a:pt x="1131" y="798"/>
                    </a:cubicBezTo>
                    <a:cubicBezTo>
                      <a:pt x="1084" y="727"/>
                      <a:pt x="1036" y="655"/>
                      <a:pt x="964" y="596"/>
                    </a:cubicBezTo>
                    <a:lnTo>
                      <a:pt x="667" y="274"/>
                    </a:lnTo>
                    <a:cubicBezTo>
                      <a:pt x="583" y="167"/>
                      <a:pt x="488" y="72"/>
                      <a:pt x="36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0"/>
              <p:cNvSpPr/>
              <p:nvPr/>
            </p:nvSpPr>
            <p:spPr>
              <a:xfrm>
                <a:off x="5397400" y="3548813"/>
                <a:ext cx="31000" cy="30825"/>
              </a:xfrm>
              <a:custGeom>
                <a:avLst/>
                <a:gdLst/>
                <a:ahLst/>
                <a:cxnLst/>
                <a:rect l="l" t="t" r="r" b="b"/>
                <a:pathLst>
                  <a:path w="1240" h="1233" extrusionOk="0">
                    <a:moveTo>
                      <a:pt x="311" y="0"/>
                    </a:moveTo>
                    <a:lnTo>
                      <a:pt x="311" y="0"/>
                    </a:lnTo>
                    <a:cubicBezTo>
                      <a:pt x="406" y="96"/>
                      <a:pt x="513" y="179"/>
                      <a:pt x="620" y="262"/>
                    </a:cubicBezTo>
                    <a:cubicBezTo>
                      <a:pt x="727" y="358"/>
                      <a:pt x="822" y="465"/>
                      <a:pt x="918" y="584"/>
                    </a:cubicBezTo>
                    <a:cubicBezTo>
                      <a:pt x="965" y="643"/>
                      <a:pt x="1013" y="703"/>
                      <a:pt x="1061" y="774"/>
                    </a:cubicBezTo>
                    <a:cubicBezTo>
                      <a:pt x="1108" y="846"/>
                      <a:pt x="1120" y="929"/>
                      <a:pt x="1096" y="1001"/>
                    </a:cubicBezTo>
                    <a:cubicBezTo>
                      <a:pt x="1049" y="1072"/>
                      <a:pt x="989" y="1108"/>
                      <a:pt x="906" y="1120"/>
                    </a:cubicBezTo>
                    <a:cubicBezTo>
                      <a:pt x="834" y="1120"/>
                      <a:pt x="751" y="1108"/>
                      <a:pt x="692" y="1072"/>
                    </a:cubicBezTo>
                    <a:cubicBezTo>
                      <a:pt x="561" y="1001"/>
                      <a:pt x="441" y="929"/>
                      <a:pt x="334" y="834"/>
                    </a:cubicBezTo>
                    <a:cubicBezTo>
                      <a:pt x="239" y="739"/>
                      <a:pt x="120" y="655"/>
                      <a:pt x="1" y="608"/>
                    </a:cubicBezTo>
                    <a:lnTo>
                      <a:pt x="1" y="608"/>
                    </a:lnTo>
                    <a:cubicBezTo>
                      <a:pt x="1" y="608"/>
                      <a:pt x="96" y="727"/>
                      <a:pt x="287" y="893"/>
                    </a:cubicBezTo>
                    <a:cubicBezTo>
                      <a:pt x="394" y="1001"/>
                      <a:pt x="513" y="1096"/>
                      <a:pt x="644" y="1167"/>
                    </a:cubicBezTo>
                    <a:cubicBezTo>
                      <a:pt x="709" y="1211"/>
                      <a:pt x="784" y="1232"/>
                      <a:pt x="859" y="1232"/>
                    </a:cubicBezTo>
                    <a:cubicBezTo>
                      <a:pt x="988" y="1232"/>
                      <a:pt x="1116" y="1169"/>
                      <a:pt x="1192" y="1048"/>
                    </a:cubicBezTo>
                    <a:cubicBezTo>
                      <a:pt x="1239" y="941"/>
                      <a:pt x="1215" y="822"/>
                      <a:pt x="1156" y="727"/>
                    </a:cubicBezTo>
                    <a:cubicBezTo>
                      <a:pt x="1108" y="655"/>
                      <a:pt x="1061" y="584"/>
                      <a:pt x="989" y="512"/>
                    </a:cubicBezTo>
                    <a:cubicBezTo>
                      <a:pt x="894" y="393"/>
                      <a:pt x="787" y="298"/>
                      <a:pt x="668" y="203"/>
                    </a:cubicBezTo>
                    <a:cubicBezTo>
                      <a:pt x="561" y="108"/>
                      <a:pt x="441" y="36"/>
                      <a:pt x="31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0"/>
              <p:cNvSpPr/>
              <p:nvPr/>
            </p:nvSpPr>
            <p:spPr>
              <a:xfrm>
                <a:off x="5427475" y="3527388"/>
                <a:ext cx="36625" cy="56875"/>
              </a:xfrm>
              <a:custGeom>
                <a:avLst/>
                <a:gdLst/>
                <a:ahLst/>
                <a:cxnLst/>
                <a:rect l="l" t="t" r="r" b="b"/>
                <a:pathLst>
                  <a:path w="1465" h="2275" extrusionOk="0">
                    <a:moveTo>
                      <a:pt x="0" y="0"/>
                    </a:moveTo>
                    <a:lnTo>
                      <a:pt x="0" y="60"/>
                    </a:lnTo>
                    <a:cubicBezTo>
                      <a:pt x="24" y="238"/>
                      <a:pt x="120" y="405"/>
                      <a:pt x="262" y="512"/>
                    </a:cubicBezTo>
                    <a:cubicBezTo>
                      <a:pt x="417" y="631"/>
                      <a:pt x="608" y="703"/>
                      <a:pt x="798" y="738"/>
                    </a:cubicBezTo>
                    <a:cubicBezTo>
                      <a:pt x="870" y="750"/>
                      <a:pt x="938" y="756"/>
                      <a:pt x="1007" y="756"/>
                    </a:cubicBezTo>
                    <a:cubicBezTo>
                      <a:pt x="1038" y="756"/>
                      <a:pt x="1070" y="755"/>
                      <a:pt x="1103" y="752"/>
                    </a:cubicBezTo>
                    <a:lnTo>
                      <a:pt x="1103" y="752"/>
                    </a:lnTo>
                    <a:cubicBezTo>
                      <a:pt x="1007" y="937"/>
                      <a:pt x="967" y="1137"/>
                      <a:pt x="977" y="1346"/>
                    </a:cubicBezTo>
                    <a:cubicBezTo>
                      <a:pt x="977" y="1536"/>
                      <a:pt x="1013" y="1738"/>
                      <a:pt x="1108" y="1905"/>
                    </a:cubicBezTo>
                    <a:cubicBezTo>
                      <a:pt x="1167" y="2024"/>
                      <a:pt x="1251" y="2119"/>
                      <a:pt x="1346" y="2203"/>
                    </a:cubicBezTo>
                    <a:cubicBezTo>
                      <a:pt x="1417" y="2262"/>
                      <a:pt x="1465" y="2274"/>
                      <a:pt x="1465" y="2274"/>
                    </a:cubicBezTo>
                    <a:cubicBezTo>
                      <a:pt x="1358" y="2155"/>
                      <a:pt x="1251" y="2024"/>
                      <a:pt x="1179" y="1881"/>
                    </a:cubicBezTo>
                    <a:cubicBezTo>
                      <a:pt x="1108" y="1715"/>
                      <a:pt x="1072" y="1524"/>
                      <a:pt x="1084" y="1346"/>
                    </a:cubicBezTo>
                    <a:cubicBezTo>
                      <a:pt x="1072" y="1119"/>
                      <a:pt x="1132" y="905"/>
                      <a:pt x="1251" y="715"/>
                    </a:cubicBezTo>
                    <a:lnTo>
                      <a:pt x="1334" y="607"/>
                    </a:lnTo>
                    <a:lnTo>
                      <a:pt x="1334" y="607"/>
                    </a:lnTo>
                    <a:lnTo>
                      <a:pt x="1203" y="631"/>
                    </a:lnTo>
                    <a:cubicBezTo>
                      <a:pt x="1138" y="637"/>
                      <a:pt x="1075" y="640"/>
                      <a:pt x="1013" y="640"/>
                    </a:cubicBezTo>
                    <a:cubicBezTo>
                      <a:pt x="950" y="640"/>
                      <a:pt x="887" y="637"/>
                      <a:pt x="822" y="631"/>
                    </a:cubicBezTo>
                    <a:cubicBezTo>
                      <a:pt x="643" y="595"/>
                      <a:pt x="477" y="524"/>
                      <a:pt x="334" y="429"/>
                    </a:cubicBezTo>
                    <a:cubicBezTo>
                      <a:pt x="227" y="344"/>
                      <a:pt x="150" y="220"/>
                      <a:pt x="109" y="93"/>
                    </a:cubicBezTo>
                    <a:lnTo>
                      <a:pt x="109" y="93"/>
                    </a:lnTo>
                    <a:cubicBezTo>
                      <a:pt x="416" y="82"/>
                      <a:pt x="679" y="71"/>
                      <a:pt x="858" y="60"/>
                    </a:cubicBezTo>
                    <a:cubicBezTo>
                      <a:pt x="965" y="60"/>
                      <a:pt x="1060" y="48"/>
                      <a:pt x="1155" y="24"/>
                    </a:cubicBezTo>
                    <a:cubicBezTo>
                      <a:pt x="1060" y="0"/>
                      <a:pt x="953" y="0"/>
                      <a:pt x="85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0"/>
              <p:cNvSpPr/>
              <p:nvPr/>
            </p:nvSpPr>
            <p:spPr>
              <a:xfrm>
                <a:off x="5680175" y="3157988"/>
                <a:ext cx="28025" cy="180400"/>
              </a:xfrm>
              <a:custGeom>
                <a:avLst/>
                <a:gdLst/>
                <a:ahLst/>
                <a:cxnLst/>
                <a:rect l="l" t="t" r="r" b="b"/>
                <a:pathLst>
                  <a:path w="1121" h="7216" extrusionOk="0">
                    <a:moveTo>
                      <a:pt x="608" y="1"/>
                    </a:moveTo>
                    <a:cubicBezTo>
                      <a:pt x="596" y="1"/>
                      <a:pt x="584" y="24"/>
                      <a:pt x="549" y="72"/>
                    </a:cubicBezTo>
                    <a:cubicBezTo>
                      <a:pt x="501" y="132"/>
                      <a:pt x="477" y="215"/>
                      <a:pt x="453" y="286"/>
                    </a:cubicBezTo>
                    <a:cubicBezTo>
                      <a:pt x="382" y="572"/>
                      <a:pt x="406" y="858"/>
                      <a:pt x="513" y="1132"/>
                    </a:cubicBezTo>
                    <a:cubicBezTo>
                      <a:pt x="620" y="1477"/>
                      <a:pt x="858" y="1834"/>
                      <a:pt x="953" y="2275"/>
                    </a:cubicBezTo>
                    <a:cubicBezTo>
                      <a:pt x="1001" y="2513"/>
                      <a:pt x="989" y="2751"/>
                      <a:pt x="906" y="2965"/>
                    </a:cubicBezTo>
                    <a:cubicBezTo>
                      <a:pt x="811" y="3215"/>
                      <a:pt x="691" y="3441"/>
                      <a:pt x="549" y="3656"/>
                    </a:cubicBezTo>
                    <a:cubicBezTo>
                      <a:pt x="406" y="3882"/>
                      <a:pt x="287" y="4120"/>
                      <a:pt x="179" y="4370"/>
                    </a:cubicBezTo>
                    <a:cubicBezTo>
                      <a:pt x="1" y="4823"/>
                      <a:pt x="25" y="5335"/>
                      <a:pt x="251" y="5763"/>
                    </a:cubicBezTo>
                    <a:cubicBezTo>
                      <a:pt x="346" y="5942"/>
                      <a:pt x="465" y="6097"/>
                      <a:pt x="608" y="6228"/>
                    </a:cubicBezTo>
                    <a:cubicBezTo>
                      <a:pt x="727" y="6347"/>
                      <a:pt x="822" y="6466"/>
                      <a:pt x="906" y="6597"/>
                    </a:cubicBezTo>
                    <a:cubicBezTo>
                      <a:pt x="977" y="6692"/>
                      <a:pt x="1013" y="6799"/>
                      <a:pt x="1025" y="6918"/>
                    </a:cubicBezTo>
                    <a:cubicBezTo>
                      <a:pt x="1037" y="7013"/>
                      <a:pt x="1025" y="7120"/>
                      <a:pt x="989" y="7216"/>
                    </a:cubicBezTo>
                    <a:cubicBezTo>
                      <a:pt x="989" y="7216"/>
                      <a:pt x="1013" y="7192"/>
                      <a:pt x="1037" y="7120"/>
                    </a:cubicBezTo>
                    <a:cubicBezTo>
                      <a:pt x="1072" y="7049"/>
                      <a:pt x="1084" y="6978"/>
                      <a:pt x="1084" y="6906"/>
                    </a:cubicBezTo>
                    <a:cubicBezTo>
                      <a:pt x="1072" y="6775"/>
                      <a:pt x="1037" y="6656"/>
                      <a:pt x="977" y="6549"/>
                    </a:cubicBezTo>
                    <a:cubicBezTo>
                      <a:pt x="894" y="6406"/>
                      <a:pt x="787" y="6275"/>
                      <a:pt x="680" y="6168"/>
                    </a:cubicBezTo>
                    <a:cubicBezTo>
                      <a:pt x="549" y="6025"/>
                      <a:pt x="430" y="5870"/>
                      <a:pt x="346" y="5704"/>
                    </a:cubicBezTo>
                    <a:cubicBezTo>
                      <a:pt x="251" y="5513"/>
                      <a:pt x="191" y="5299"/>
                      <a:pt x="179" y="5085"/>
                    </a:cubicBezTo>
                    <a:cubicBezTo>
                      <a:pt x="168" y="4858"/>
                      <a:pt x="203" y="4620"/>
                      <a:pt x="299" y="4394"/>
                    </a:cubicBezTo>
                    <a:cubicBezTo>
                      <a:pt x="394" y="4156"/>
                      <a:pt x="525" y="3930"/>
                      <a:pt x="668" y="3715"/>
                    </a:cubicBezTo>
                    <a:cubicBezTo>
                      <a:pt x="811" y="3489"/>
                      <a:pt x="930" y="3251"/>
                      <a:pt x="1025" y="3001"/>
                    </a:cubicBezTo>
                    <a:cubicBezTo>
                      <a:pt x="1108" y="2751"/>
                      <a:pt x="1120" y="2489"/>
                      <a:pt x="1072" y="2239"/>
                    </a:cubicBezTo>
                    <a:cubicBezTo>
                      <a:pt x="965" y="1763"/>
                      <a:pt x="715" y="1417"/>
                      <a:pt x="596" y="1084"/>
                    </a:cubicBezTo>
                    <a:cubicBezTo>
                      <a:pt x="477" y="834"/>
                      <a:pt x="453" y="560"/>
                      <a:pt x="501" y="286"/>
                    </a:cubicBezTo>
                    <a:cubicBezTo>
                      <a:pt x="525" y="191"/>
                      <a:pt x="560" y="96"/>
                      <a:pt x="60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0"/>
              <p:cNvSpPr/>
              <p:nvPr/>
            </p:nvSpPr>
            <p:spPr>
              <a:xfrm>
                <a:off x="5861150" y="3203413"/>
                <a:ext cx="68500" cy="107600"/>
              </a:xfrm>
              <a:custGeom>
                <a:avLst/>
                <a:gdLst/>
                <a:ahLst/>
                <a:cxnLst/>
                <a:rect l="l" t="t" r="r" b="b"/>
                <a:pathLst>
                  <a:path w="2740" h="4304" extrusionOk="0">
                    <a:moveTo>
                      <a:pt x="1180" y="0"/>
                    </a:moveTo>
                    <a:cubicBezTo>
                      <a:pt x="982" y="0"/>
                      <a:pt x="785" y="29"/>
                      <a:pt x="596" y="89"/>
                    </a:cubicBezTo>
                    <a:lnTo>
                      <a:pt x="1" y="3601"/>
                    </a:lnTo>
                    <a:cubicBezTo>
                      <a:pt x="144" y="4006"/>
                      <a:pt x="513" y="4280"/>
                      <a:pt x="930" y="4303"/>
                    </a:cubicBezTo>
                    <a:cubicBezTo>
                      <a:pt x="942" y="4304"/>
                      <a:pt x="953" y="4304"/>
                      <a:pt x="965" y="4304"/>
                    </a:cubicBezTo>
                    <a:cubicBezTo>
                      <a:pt x="1380" y="4304"/>
                      <a:pt x="1758" y="4104"/>
                      <a:pt x="2001" y="3779"/>
                    </a:cubicBezTo>
                    <a:cubicBezTo>
                      <a:pt x="2251" y="3446"/>
                      <a:pt x="2358" y="3017"/>
                      <a:pt x="2299" y="2601"/>
                    </a:cubicBezTo>
                    <a:cubicBezTo>
                      <a:pt x="2263" y="2422"/>
                      <a:pt x="2251" y="2244"/>
                      <a:pt x="2263" y="2053"/>
                    </a:cubicBezTo>
                    <a:cubicBezTo>
                      <a:pt x="2299" y="1791"/>
                      <a:pt x="2513" y="1589"/>
                      <a:pt x="2585" y="1339"/>
                    </a:cubicBezTo>
                    <a:cubicBezTo>
                      <a:pt x="2739" y="874"/>
                      <a:pt x="2430" y="374"/>
                      <a:pt x="1989" y="160"/>
                    </a:cubicBezTo>
                    <a:cubicBezTo>
                      <a:pt x="1733" y="56"/>
                      <a:pt x="1456" y="0"/>
                      <a:pt x="1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0"/>
              <p:cNvSpPr/>
              <p:nvPr/>
            </p:nvSpPr>
            <p:spPr>
              <a:xfrm>
                <a:off x="5690300" y="3141313"/>
                <a:ext cx="41400" cy="202450"/>
              </a:xfrm>
              <a:custGeom>
                <a:avLst/>
                <a:gdLst/>
                <a:ahLst/>
                <a:cxnLst/>
                <a:rect l="l" t="t" r="r" b="b"/>
                <a:pathLst>
                  <a:path w="1656" h="8098" extrusionOk="0">
                    <a:moveTo>
                      <a:pt x="1203" y="1"/>
                    </a:moveTo>
                    <a:lnTo>
                      <a:pt x="441" y="370"/>
                    </a:lnTo>
                    <a:cubicBezTo>
                      <a:pt x="1" y="775"/>
                      <a:pt x="120" y="1346"/>
                      <a:pt x="298" y="1739"/>
                    </a:cubicBezTo>
                    <a:cubicBezTo>
                      <a:pt x="477" y="2120"/>
                      <a:pt x="691" y="2525"/>
                      <a:pt x="667" y="2954"/>
                    </a:cubicBezTo>
                    <a:cubicBezTo>
                      <a:pt x="644" y="3382"/>
                      <a:pt x="394" y="3763"/>
                      <a:pt x="239" y="4180"/>
                    </a:cubicBezTo>
                    <a:cubicBezTo>
                      <a:pt x="60" y="4704"/>
                      <a:pt x="72" y="5287"/>
                      <a:pt x="275" y="5799"/>
                    </a:cubicBezTo>
                    <a:cubicBezTo>
                      <a:pt x="429" y="6192"/>
                      <a:pt x="691" y="6525"/>
                      <a:pt x="846" y="6906"/>
                    </a:cubicBezTo>
                    <a:cubicBezTo>
                      <a:pt x="1001" y="7287"/>
                      <a:pt x="1037" y="7776"/>
                      <a:pt x="775" y="8097"/>
                    </a:cubicBezTo>
                    <a:cubicBezTo>
                      <a:pt x="1013" y="8061"/>
                      <a:pt x="1215" y="7918"/>
                      <a:pt x="1322" y="7704"/>
                    </a:cubicBezTo>
                    <a:cubicBezTo>
                      <a:pt x="1429" y="7502"/>
                      <a:pt x="1477" y="7276"/>
                      <a:pt x="1489" y="7037"/>
                    </a:cubicBezTo>
                    <a:cubicBezTo>
                      <a:pt x="1513" y="6156"/>
                      <a:pt x="1144" y="5287"/>
                      <a:pt x="1298" y="4418"/>
                    </a:cubicBezTo>
                    <a:cubicBezTo>
                      <a:pt x="1382" y="3918"/>
                      <a:pt x="1656" y="3442"/>
                      <a:pt x="1644" y="2930"/>
                    </a:cubicBezTo>
                    <a:cubicBezTo>
                      <a:pt x="1644" y="2418"/>
                      <a:pt x="1370" y="1953"/>
                      <a:pt x="1179" y="1465"/>
                    </a:cubicBezTo>
                    <a:cubicBezTo>
                      <a:pt x="989" y="989"/>
                      <a:pt x="894" y="406"/>
                      <a:pt x="12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0"/>
              <p:cNvSpPr/>
              <p:nvPr/>
            </p:nvSpPr>
            <p:spPr>
              <a:xfrm>
                <a:off x="5689125" y="3108588"/>
                <a:ext cx="68175" cy="60725"/>
              </a:xfrm>
              <a:custGeom>
                <a:avLst/>
                <a:gdLst/>
                <a:ahLst/>
                <a:cxnLst/>
                <a:rect l="l" t="t" r="r" b="b"/>
                <a:pathLst>
                  <a:path w="2727" h="2429" extrusionOk="0">
                    <a:moveTo>
                      <a:pt x="1776" y="1"/>
                    </a:moveTo>
                    <a:cubicBezTo>
                      <a:pt x="1696" y="1"/>
                      <a:pt x="1615" y="12"/>
                      <a:pt x="1536" y="36"/>
                    </a:cubicBezTo>
                    <a:lnTo>
                      <a:pt x="1619" y="72"/>
                    </a:lnTo>
                    <a:cubicBezTo>
                      <a:pt x="1084" y="95"/>
                      <a:pt x="595" y="369"/>
                      <a:pt x="298" y="798"/>
                    </a:cubicBezTo>
                    <a:cubicBezTo>
                      <a:pt x="0" y="1262"/>
                      <a:pt x="72" y="1857"/>
                      <a:pt x="476" y="2227"/>
                    </a:cubicBezTo>
                    <a:cubicBezTo>
                      <a:pt x="662" y="2367"/>
                      <a:pt x="887" y="2428"/>
                      <a:pt x="1120" y="2428"/>
                    </a:cubicBezTo>
                    <a:cubicBezTo>
                      <a:pt x="1380" y="2428"/>
                      <a:pt x="1649" y="2352"/>
                      <a:pt x="1881" y="2227"/>
                    </a:cubicBezTo>
                    <a:cubicBezTo>
                      <a:pt x="2203" y="2048"/>
                      <a:pt x="2453" y="1774"/>
                      <a:pt x="2596" y="1429"/>
                    </a:cubicBezTo>
                    <a:cubicBezTo>
                      <a:pt x="2727" y="1084"/>
                      <a:pt x="2691" y="691"/>
                      <a:pt x="2488" y="381"/>
                    </a:cubicBezTo>
                    <a:cubicBezTo>
                      <a:pt x="2322" y="140"/>
                      <a:pt x="2054" y="1"/>
                      <a:pt x="1776"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0"/>
              <p:cNvSpPr/>
              <p:nvPr/>
            </p:nvSpPr>
            <p:spPr>
              <a:xfrm>
                <a:off x="5719175" y="3074113"/>
                <a:ext cx="190225" cy="184200"/>
              </a:xfrm>
              <a:custGeom>
                <a:avLst/>
                <a:gdLst/>
                <a:ahLst/>
                <a:cxnLst/>
                <a:rect l="l" t="t" r="r" b="b"/>
                <a:pathLst>
                  <a:path w="7609" h="7368" extrusionOk="0">
                    <a:moveTo>
                      <a:pt x="2455" y="1"/>
                    </a:moveTo>
                    <a:cubicBezTo>
                      <a:pt x="2130" y="1"/>
                      <a:pt x="1805" y="43"/>
                      <a:pt x="1489" y="129"/>
                    </a:cubicBezTo>
                    <a:cubicBezTo>
                      <a:pt x="834" y="308"/>
                      <a:pt x="286" y="760"/>
                      <a:pt x="1" y="1379"/>
                    </a:cubicBezTo>
                    <a:lnTo>
                      <a:pt x="6275" y="7368"/>
                    </a:lnTo>
                    <a:cubicBezTo>
                      <a:pt x="6085" y="7035"/>
                      <a:pt x="6775" y="6630"/>
                      <a:pt x="6942" y="6261"/>
                    </a:cubicBezTo>
                    <a:cubicBezTo>
                      <a:pt x="7097" y="5903"/>
                      <a:pt x="6990" y="5499"/>
                      <a:pt x="7168" y="5141"/>
                    </a:cubicBezTo>
                    <a:cubicBezTo>
                      <a:pt x="7585" y="4332"/>
                      <a:pt x="7609" y="3713"/>
                      <a:pt x="7347" y="2832"/>
                    </a:cubicBezTo>
                    <a:cubicBezTo>
                      <a:pt x="7216" y="2367"/>
                      <a:pt x="6966" y="1939"/>
                      <a:pt x="6632" y="1593"/>
                    </a:cubicBezTo>
                    <a:cubicBezTo>
                      <a:pt x="6251" y="1272"/>
                      <a:pt x="5823" y="1022"/>
                      <a:pt x="5370" y="855"/>
                    </a:cubicBezTo>
                    <a:cubicBezTo>
                      <a:pt x="4763" y="558"/>
                      <a:pt x="4132" y="319"/>
                      <a:pt x="3489" y="141"/>
                    </a:cubicBezTo>
                    <a:cubicBezTo>
                      <a:pt x="3151" y="49"/>
                      <a:pt x="2803" y="1"/>
                      <a:pt x="24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0"/>
              <p:cNvSpPr/>
              <p:nvPr/>
            </p:nvSpPr>
            <p:spPr>
              <a:xfrm>
                <a:off x="5704000" y="3102763"/>
                <a:ext cx="163425" cy="278800"/>
              </a:xfrm>
              <a:custGeom>
                <a:avLst/>
                <a:gdLst/>
                <a:ahLst/>
                <a:cxnLst/>
                <a:rect l="l" t="t" r="r" b="b"/>
                <a:pathLst>
                  <a:path w="6537" h="11152" extrusionOk="0">
                    <a:moveTo>
                      <a:pt x="2066" y="0"/>
                    </a:moveTo>
                    <a:cubicBezTo>
                      <a:pt x="952" y="0"/>
                      <a:pt x="212" y="1387"/>
                      <a:pt x="143" y="2543"/>
                    </a:cubicBezTo>
                    <a:cubicBezTo>
                      <a:pt x="48" y="3865"/>
                      <a:pt x="0" y="5484"/>
                      <a:pt x="155" y="6472"/>
                    </a:cubicBezTo>
                    <a:cubicBezTo>
                      <a:pt x="465" y="8460"/>
                      <a:pt x="1989" y="8722"/>
                      <a:pt x="1989" y="8722"/>
                    </a:cubicBezTo>
                    <a:cubicBezTo>
                      <a:pt x="1989" y="8722"/>
                      <a:pt x="1989" y="9377"/>
                      <a:pt x="2013" y="11151"/>
                    </a:cubicBezTo>
                    <a:lnTo>
                      <a:pt x="6537" y="11151"/>
                    </a:lnTo>
                    <a:lnTo>
                      <a:pt x="6537" y="1674"/>
                    </a:lnTo>
                    <a:cubicBezTo>
                      <a:pt x="6537" y="1305"/>
                      <a:pt x="6275" y="995"/>
                      <a:pt x="5906" y="959"/>
                    </a:cubicBezTo>
                    <a:lnTo>
                      <a:pt x="2203" y="7"/>
                    </a:lnTo>
                    <a:cubicBezTo>
                      <a:pt x="2157" y="2"/>
                      <a:pt x="2111" y="0"/>
                      <a:pt x="206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0"/>
              <p:cNvSpPr/>
              <p:nvPr/>
            </p:nvSpPr>
            <p:spPr>
              <a:xfrm>
                <a:off x="5718575" y="3194588"/>
                <a:ext cx="12825" cy="11975"/>
              </a:xfrm>
              <a:custGeom>
                <a:avLst/>
                <a:gdLst/>
                <a:ahLst/>
                <a:cxnLst/>
                <a:rect l="l" t="t" r="r" b="b"/>
                <a:pathLst>
                  <a:path w="513" h="479" extrusionOk="0">
                    <a:moveTo>
                      <a:pt x="243" y="0"/>
                    </a:moveTo>
                    <a:cubicBezTo>
                      <a:pt x="120" y="0"/>
                      <a:pt x="12" y="103"/>
                      <a:pt x="1" y="227"/>
                    </a:cubicBezTo>
                    <a:cubicBezTo>
                      <a:pt x="1" y="358"/>
                      <a:pt x="108" y="477"/>
                      <a:pt x="251" y="477"/>
                    </a:cubicBezTo>
                    <a:cubicBezTo>
                      <a:pt x="258" y="478"/>
                      <a:pt x="266" y="478"/>
                      <a:pt x="273" y="478"/>
                    </a:cubicBezTo>
                    <a:cubicBezTo>
                      <a:pt x="395" y="478"/>
                      <a:pt x="502" y="387"/>
                      <a:pt x="513" y="263"/>
                    </a:cubicBezTo>
                    <a:cubicBezTo>
                      <a:pt x="513" y="120"/>
                      <a:pt x="406" y="13"/>
                      <a:pt x="263" y="1"/>
                    </a:cubicBezTo>
                    <a:cubicBezTo>
                      <a:pt x="256" y="0"/>
                      <a:pt x="249"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0"/>
              <p:cNvSpPr/>
              <p:nvPr/>
            </p:nvSpPr>
            <p:spPr>
              <a:xfrm>
                <a:off x="5715900" y="3177338"/>
                <a:ext cx="26225" cy="7025"/>
              </a:xfrm>
              <a:custGeom>
                <a:avLst/>
                <a:gdLst/>
                <a:ahLst/>
                <a:cxnLst/>
                <a:rect l="l" t="t" r="r" b="b"/>
                <a:pathLst>
                  <a:path w="1049" h="281" extrusionOk="0">
                    <a:moveTo>
                      <a:pt x="513" y="0"/>
                    </a:moveTo>
                    <a:cubicBezTo>
                      <a:pt x="370" y="0"/>
                      <a:pt x="227" y="48"/>
                      <a:pt x="108" y="131"/>
                    </a:cubicBezTo>
                    <a:cubicBezTo>
                      <a:pt x="24" y="203"/>
                      <a:pt x="1" y="262"/>
                      <a:pt x="13" y="274"/>
                    </a:cubicBezTo>
                    <a:cubicBezTo>
                      <a:pt x="17" y="278"/>
                      <a:pt x="22" y="280"/>
                      <a:pt x="30" y="280"/>
                    </a:cubicBezTo>
                    <a:cubicBezTo>
                      <a:pt x="92" y="280"/>
                      <a:pt x="269" y="167"/>
                      <a:pt x="513" y="167"/>
                    </a:cubicBezTo>
                    <a:cubicBezTo>
                      <a:pt x="764" y="167"/>
                      <a:pt x="955" y="277"/>
                      <a:pt x="1003" y="277"/>
                    </a:cubicBezTo>
                    <a:cubicBezTo>
                      <a:pt x="1007" y="277"/>
                      <a:pt x="1011" y="276"/>
                      <a:pt x="1013" y="274"/>
                    </a:cubicBezTo>
                    <a:cubicBezTo>
                      <a:pt x="1048" y="239"/>
                      <a:pt x="1001" y="191"/>
                      <a:pt x="917" y="131"/>
                    </a:cubicBezTo>
                    <a:cubicBezTo>
                      <a:pt x="798" y="48"/>
                      <a:pt x="655"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0"/>
              <p:cNvSpPr/>
              <p:nvPr/>
            </p:nvSpPr>
            <p:spPr>
              <a:xfrm>
                <a:off x="5783475" y="3194588"/>
                <a:ext cx="12825" cy="11975"/>
              </a:xfrm>
              <a:custGeom>
                <a:avLst/>
                <a:gdLst/>
                <a:ahLst/>
                <a:cxnLst/>
                <a:rect l="l" t="t" r="r" b="b"/>
                <a:pathLst>
                  <a:path w="513" h="479" extrusionOk="0">
                    <a:moveTo>
                      <a:pt x="242" y="0"/>
                    </a:moveTo>
                    <a:cubicBezTo>
                      <a:pt x="119" y="0"/>
                      <a:pt x="12" y="103"/>
                      <a:pt x="0" y="227"/>
                    </a:cubicBezTo>
                    <a:cubicBezTo>
                      <a:pt x="0" y="358"/>
                      <a:pt x="108" y="477"/>
                      <a:pt x="250" y="477"/>
                    </a:cubicBezTo>
                    <a:cubicBezTo>
                      <a:pt x="258" y="478"/>
                      <a:pt x="265" y="478"/>
                      <a:pt x="272" y="478"/>
                    </a:cubicBezTo>
                    <a:cubicBezTo>
                      <a:pt x="394" y="478"/>
                      <a:pt x="501" y="387"/>
                      <a:pt x="512" y="263"/>
                    </a:cubicBezTo>
                    <a:cubicBezTo>
                      <a:pt x="512" y="120"/>
                      <a:pt x="405" y="13"/>
                      <a:pt x="262" y="1"/>
                    </a:cubicBezTo>
                    <a:cubicBezTo>
                      <a:pt x="256" y="0"/>
                      <a:pt x="249"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0"/>
              <p:cNvSpPr/>
              <p:nvPr/>
            </p:nvSpPr>
            <p:spPr>
              <a:xfrm>
                <a:off x="5783175" y="3182088"/>
                <a:ext cx="26225" cy="6750"/>
              </a:xfrm>
              <a:custGeom>
                <a:avLst/>
                <a:gdLst/>
                <a:ahLst/>
                <a:cxnLst/>
                <a:rect l="l" t="t" r="r" b="b"/>
                <a:pathLst>
                  <a:path w="1049" h="270" extrusionOk="0">
                    <a:moveTo>
                      <a:pt x="512" y="1"/>
                    </a:moveTo>
                    <a:cubicBezTo>
                      <a:pt x="370" y="1"/>
                      <a:pt x="239" y="49"/>
                      <a:pt x="120" y="132"/>
                    </a:cubicBezTo>
                    <a:cubicBezTo>
                      <a:pt x="36" y="191"/>
                      <a:pt x="0" y="251"/>
                      <a:pt x="24" y="263"/>
                    </a:cubicBezTo>
                    <a:cubicBezTo>
                      <a:pt x="27" y="267"/>
                      <a:pt x="32" y="269"/>
                      <a:pt x="38" y="269"/>
                    </a:cubicBezTo>
                    <a:cubicBezTo>
                      <a:pt x="92" y="269"/>
                      <a:pt x="270" y="156"/>
                      <a:pt x="524" y="156"/>
                    </a:cubicBezTo>
                    <a:cubicBezTo>
                      <a:pt x="765" y="166"/>
                      <a:pt x="951" y="269"/>
                      <a:pt x="1008" y="269"/>
                    </a:cubicBezTo>
                    <a:cubicBezTo>
                      <a:pt x="1016" y="269"/>
                      <a:pt x="1022" y="267"/>
                      <a:pt x="1024" y="263"/>
                    </a:cubicBezTo>
                    <a:cubicBezTo>
                      <a:pt x="1048" y="239"/>
                      <a:pt x="1012" y="191"/>
                      <a:pt x="917" y="132"/>
                    </a:cubicBezTo>
                    <a:cubicBezTo>
                      <a:pt x="798" y="49"/>
                      <a:pt x="655"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0"/>
              <p:cNvSpPr/>
              <p:nvPr/>
            </p:nvSpPr>
            <p:spPr>
              <a:xfrm>
                <a:off x="5740900" y="3182388"/>
                <a:ext cx="21175" cy="57625"/>
              </a:xfrm>
              <a:custGeom>
                <a:avLst/>
                <a:gdLst/>
                <a:ahLst/>
                <a:cxnLst/>
                <a:rect l="l" t="t" r="r" b="b"/>
                <a:pathLst>
                  <a:path w="847" h="2305" extrusionOk="0">
                    <a:moveTo>
                      <a:pt x="846" y="1"/>
                    </a:moveTo>
                    <a:lnTo>
                      <a:pt x="846" y="1"/>
                    </a:lnTo>
                    <a:cubicBezTo>
                      <a:pt x="620" y="441"/>
                      <a:pt x="417" y="894"/>
                      <a:pt x="263" y="1358"/>
                    </a:cubicBezTo>
                    <a:cubicBezTo>
                      <a:pt x="191" y="1549"/>
                      <a:pt x="132" y="1727"/>
                      <a:pt x="60" y="1894"/>
                    </a:cubicBezTo>
                    <a:cubicBezTo>
                      <a:pt x="25" y="1977"/>
                      <a:pt x="1" y="2073"/>
                      <a:pt x="25" y="2168"/>
                    </a:cubicBezTo>
                    <a:cubicBezTo>
                      <a:pt x="48" y="2215"/>
                      <a:pt x="84" y="2251"/>
                      <a:pt x="144" y="2275"/>
                    </a:cubicBezTo>
                    <a:cubicBezTo>
                      <a:pt x="179" y="2287"/>
                      <a:pt x="215" y="2287"/>
                      <a:pt x="263" y="2287"/>
                    </a:cubicBezTo>
                    <a:cubicBezTo>
                      <a:pt x="334" y="2299"/>
                      <a:pt x="409" y="2305"/>
                      <a:pt x="483" y="2305"/>
                    </a:cubicBezTo>
                    <a:cubicBezTo>
                      <a:pt x="557" y="2305"/>
                      <a:pt x="632" y="2299"/>
                      <a:pt x="703" y="2287"/>
                    </a:cubicBezTo>
                    <a:cubicBezTo>
                      <a:pt x="560" y="2239"/>
                      <a:pt x="417" y="2215"/>
                      <a:pt x="263" y="2204"/>
                    </a:cubicBezTo>
                    <a:cubicBezTo>
                      <a:pt x="191" y="2204"/>
                      <a:pt x="132" y="2192"/>
                      <a:pt x="120" y="2144"/>
                    </a:cubicBezTo>
                    <a:cubicBezTo>
                      <a:pt x="108" y="2061"/>
                      <a:pt x="132" y="1989"/>
                      <a:pt x="167" y="1930"/>
                    </a:cubicBezTo>
                    <a:lnTo>
                      <a:pt x="370" y="1394"/>
                    </a:lnTo>
                    <a:cubicBezTo>
                      <a:pt x="572" y="941"/>
                      <a:pt x="727" y="477"/>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0"/>
              <p:cNvSpPr/>
              <p:nvPr/>
            </p:nvSpPr>
            <p:spPr>
              <a:xfrm>
                <a:off x="5753700" y="3303238"/>
                <a:ext cx="66700" cy="29650"/>
              </a:xfrm>
              <a:custGeom>
                <a:avLst/>
                <a:gdLst/>
                <a:ahLst/>
                <a:cxnLst/>
                <a:rect l="l" t="t" r="r" b="b"/>
                <a:pathLst>
                  <a:path w="2668" h="1186" extrusionOk="0">
                    <a:moveTo>
                      <a:pt x="2668" y="1"/>
                    </a:moveTo>
                    <a:cubicBezTo>
                      <a:pt x="1877" y="466"/>
                      <a:pt x="985" y="704"/>
                      <a:pt x="68" y="704"/>
                    </a:cubicBezTo>
                    <a:cubicBezTo>
                      <a:pt x="46" y="704"/>
                      <a:pt x="23" y="704"/>
                      <a:pt x="1" y="703"/>
                    </a:cubicBezTo>
                    <a:lnTo>
                      <a:pt x="1" y="1168"/>
                    </a:lnTo>
                    <a:cubicBezTo>
                      <a:pt x="131" y="1180"/>
                      <a:pt x="256" y="1186"/>
                      <a:pt x="375" y="1186"/>
                    </a:cubicBezTo>
                    <a:cubicBezTo>
                      <a:pt x="2075" y="1186"/>
                      <a:pt x="2668" y="1"/>
                      <a:pt x="26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0"/>
              <p:cNvSpPr/>
              <p:nvPr/>
            </p:nvSpPr>
            <p:spPr>
              <a:xfrm>
                <a:off x="5780200" y="3163638"/>
                <a:ext cx="32175" cy="9175"/>
              </a:xfrm>
              <a:custGeom>
                <a:avLst/>
                <a:gdLst/>
                <a:ahLst/>
                <a:cxnLst/>
                <a:rect l="l" t="t" r="r" b="b"/>
                <a:pathLst>
                  <a:path w="1287" h="367" extrusionOk="0">
                    <a:moveTo>
                      <a:pt x="552" y="0"/>
                    </a:moveTo>
                    <a:cubicBezTo>
                      <a:pt x="430" y="0"/>
                      <a:pt x="307" y="20"/>
                      <a:pt x="191" y="60"/>
                    </a:cubicBezTo>
                    <a:cubicBezTo>
                      <a:pt x="72" y="108"/>
                      <a:pt x="0" y="167"/>
                      <a:pt x="12" y="203"/>
                    </a:cubicBezTo>
                    <a:cubicBezTo>
                      <a:pt x="48" y="275"/>
                      <a:pt x="322" y="239"/>
                      <a:pt x="643" y="287"/>
                    </a:cubicBezTo>
                    <a:cubicBezTo>
                      <a:pt x="884" y="313"/>
                      <a:pt x="1092" y="367"/>
                      <a:pt x="1196" y="367"/>
                    </a:cubicBezTo>
                    <a:cubicBezTo>
                      <a:pt x="1230" y="367"/>
                      <a:pt x="1254" y="361"/>
                      <a:pt x="1262" y="346"/>
                    </a:cubicBezTo>
                    <a:cubicBezTo>
                      <a:pt x="1286" y="310"/>
                      <a:pt x="1239" y="239"/>
                      <a:pt x="1131" y="167"/>
                    </a:cubicBezTo>
                    <a:cubicBezTo>
                      <a:pt x="960" y="56"/>
                      <a:pt x="757"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0"/>
              <p:cNvSpPr/>
              <p:nvPr/>
            </p:nvSpPr>
            <p:spPr>
              <a:xfrm>
                <a:off x="5718275" y="3160613"/>
                <a:ext cx="24750" cy="7575"/>
              </a:xfrm>
              <a:custGeom>
                <a:avLst/>
                <a:gdLst/>
                <a:ahLst/>
                <a:cxnLst/>
                <a:rect l="l" t="t" r="r" b="b"/>
                <a:pathLst>
                  <a:path w="990" h="303" extrusionOk="0">
                    <a:moveTo>
                      <a:pt x="519" y="0"/>
                    </a:moveTo>
                    <a:cubicBezTo>
                      <a:pt x="501" y="0"/>
                      <a:pt x="483" y="1"/>
                      <a:pt x="465" y="3"/>
                    </a:cubicBezTo>
                    <a:cubicBezTo>
                      <a:pt x="334" y="3"/>
                      <a:pt x="203" y="38"/>
                      <a:pt x="96" y="122"/>
                    </a:cubicBezTo>
                    <a:cubicBezTo>
                      <a:pt x="25" y="181"/>
                      <a:pt x="1" y="241"/>
                      <a:pt x="13" y="277"/>
                    </a:cubicBezTo>
                    <a:cubicBezTo>
                      <a:pt x="29" y="296"/>
                      <a:pt x="60" y="303"/>
                      <a:pt x="104" y="303"/>
                    </a:cubicBezTo>
                    <a:cubicBezTo>
                      <a:pt x="191" y="303"/>
                      <a:pt x="326" y="277"/>
                      <a:pt x="477" y="277"/>
                    </a:cubicBezTo>
                    <a:cubicBezTo>
                      <a:pt x="601" y="277"/>
                      <a:pt x="713" y="287"/>
                      <a:pt x="798" y="287"/>
                    </a:cubicBezTo>
                    <a:cubicBezTo>
                      <a:pt x="869" y="287"/>
                      <a:pt x="920" y="280"/>
                      <a:pt x="941" y="253"/>
                    </a:cubicBezTo>
                    <a:cubicBezTo>
                      <a:pt x="989" y="193"/>
                      <a:pt x="930" y="157"/>
                      <a:pt x="846" y="98"/>
                    </a:cubicBezTo>
                    <a:cubicBezTo>
                      <a:pt x="753" y="36"/>
                      <a:pt x="641"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0"/>
              <p:cNvSpPr/>
              <p:nvPr/>
            </p:nvSpPr>
            <p:spPr>
              <a:xfrm>
                <a:off x="5760850" y="3251038"/>
                <a:ext cx="20275" cy="14225"/>
              </a:xfrm>
              <a:custGeom>
                <a:avLst/>
                <a:gdLst/>
                <a:ahLst/>
                <a:cxnLst/>
                <a:rect l="l" t="t" r="r" b="b"/>
                <a:pathLst>
                  <a:path w="811" h="569" extrusionOk="0">
                    <a:moveTo>
                      <a:pt x="381" y="1"/>
                    </a:moveTo>
                    <a:cubicBezTo>
                      <a:pt x="247" y="1"/>
                      <a:pt x="118" y="68"/>
                      <a:pt x="24" y="172"/>
                    </a:cubicBezTo>
                    <a:lnTo>
                      <a:pt x="12" y="184"/>
                    </a:lnTo>
                    <a:cubicBezTo>
                      <a:pt x="0" y="208"/>
                      <a:pt x="0" y="243"/>
                      <a:pt x="12" y="279"/>
                    </a:cubicBezTo>
                    <a:cubicBezTo>
                      <a:pt x="36" y="303"/>
                      <a:pt x="60" y="339"/>
                      <a:pt x="96" y="350"/>
                    </a:cubicBezTo>
                    <a:cubicBezTo>
                      <a:pt x="191" y="446"/>
                      <a:pt x="298" y="505"/>
                      <a:pt x="417" y="553"/>
                    </a:cubicBezTo>
                    <a:cubicBezTo>
                      <a:pt x="452" y="563"/>
                      <a:pt x="488" y="569"/>
                      <a:pt x="523" y="569"/>
                    </a:cubicBezTo>
                    <a:cubicBezTo>
                      <a:pt x="609" y="569"/>
                      <a:pt x="692" y="537"/>
                      <a:pt x="751" y="470"/>
                    </a:cubicBezTo>
                    <a:cubicBezTo>
                      <a:pt x="810" y="374"/>
                      <a:pt x="798" y="243"/>
                      <a:pt x="739" y="160"/>
                    </a:cubicBezTo>
                    <a:cubicBezTo>
                      <a:pt x="655" y="77"/>
                      <a:pt x="560" y="17"/>
                      <a:pt x="441" y="5"/>
                    </a:cubicBezTo>
                    <a:cubicBezTo>
                      <a:pt x="421" y="2"/>
                      <a:pt x="401" y="1"/>
                      <a:pt x="38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0"/>
              <p:cNvSpPr/>
              <p:nvPr/>
            </p:nvSpPr>
            <p:spPr>
              <a:xfrm>
                <a:off x="5757275" y="3244313"/>
                <a:ext cx="21750" cy="18475"/>
              </a:xfrm>
              <a:custGeom>
                <a:avLst/>
                <a:gdLst/>
                <a:ahLst/>
                <a:cxnLst/>
                <a:rect l="l" t="t" r="r" b="b"/>
                <a:pathLst>
                  <a:path w="870" h="739" extrusionOk="0">
                    <a:moveTo>
                      <a:pt x="822" y="0"/>
                    </a:moveTo>
                    <a:cubicBezTo>
                      <a:pt x="775" y="0"/>
                      <a:pt x="775" y="286"/>
                      <a:pt x="536" y="477"/>
                    </a:cubicBezTo>
                    <a:cubicBezTo>
                      <a:pt x="298" y="679"/>
                      <a:pt x="1" y="643"/>
                      <a:pt x="1" y="679"/>
                    </a:cubicBezTo>
                    <a:cubicBezTo>
                      <a:pt x="1" y="715"/>
                      <a:pt x="60" y="739"/>
                      <a:pt x="191" y="739"/>
                    </a:cubicBezTo>
                    <a:cubicBezTo>
                      <a:pt x="358" y="739"/>
                      <a:pt x="513" y="691"/>
                      <a:pt x="632" y="584"/>
                    </a:cubicBezTo>
                    <a:cubicBezTo>
                      <a:pt x="751" y="489"/>
                      <a:pt x="834" y="346"/>
                      <a:pt x="858" y="191"/>
                    </a:cubicBezTo>
                    <a:cubicBezTo>
                      <a:pt x="870" y="72"/>
                      <a:pt x="834" y="0"/>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0"/>
              <p:cNvSpPr/>
              <p:nvPr/>
            </p:nvSpPr>
            <p:spPr>
              <a:xfrm>
                <a:off x="5713525" y="3090113"/>
                <a:ext cx="165825" cy="121475"/>
              </a:xfrm>
              <a:custGeom>
                <a:avLst/>
                <a:gdLst/>
                <a:ahLst/>
                <a:cxnLst/>
                <a:rect l="l" t="t" r="r" b="b"/>
                <a:pathLst>
                  <a:path w="6633" h="4859" extrusionOk="0">
                    <a:moveTo>
                      <a:pt x="1798" y="1"/>
                    </a:moveTo>
                    <a:cubicBezTo>
                      <a:pt x="1798" y="1"/>
                      <a:pt x="0" y="203"/>
                      <a:pt x="155" y="1275"/>
                    </a:cubicBezTo>
                    <a:cubicBezTo>
                      <a:pt x="229" y="1762"/>
                      <a:pt x="840" y="1937"/>
                      <a:pt x="1400" y="1937"/>
                    </a:cubicBezTo>
                    <a:cubicBezTo>
                      <a:pt x="1566" y="1937"/>
                      <a:pt x="1728" y="1921"/>
                      <a:pt x="1870" y="1894"/>
                    </a:cubicBezTo>
                    <a:cubicBezTo>
                      <a:pt x="2261" y="2383"/>
                      <a:pt x="2860" y="2664"/>
                      <a:pt x="3478" y="2664"/>
                    </a:cubicBezTo>
                    <a:cubicBezTo>
                      <a:pt x="3537" y="2664"/>
                      <a:pt x="3596" y="2661"/>
                      <a:pt x="3656" y="2656"/>
                    </a:cubicBezTo>
                    <a:cubicBezTo>
                      <a:pt x="3692" y="2647"/>
                      <a:pt x="3728" y="2643"/>
                      <a:pt x="3764" y="2643"/>
                    </a:cubicBezTo>
                    <a:cubicBezTo>
                      <a:pt x="3822" y="2643"/>
                      <a:pt x="3878" y="2653"/>
                      <a:pt x="3929" y="2668"/>
                    </a:cubicBezTo>
                    <a:cubicBezTo>
                      <a:pt x="4013" y="2716"/>
                      <a:pt x="4084" y="2787"/>
                      <a:pt x="4132" y="2870"/>
                    </a:cubicBezTo>
                    <a:cubicBezTo>
                      <a:pt x="4394" y="3228"/>
                      <a:pt x="4787" y="3466"/>
                      <a:pt x="5215" y="3549"/>
                    </a:cubicBezTo>
                    <a:cubicBezTo>
                      <a:pt x="5311" y="4192"/>
                      <a:pt x="5799" y="4716"/>
                      <a:pt x="6430" y="4859"/>
                    </a:cubicBezTo>
                    <a:cubicBezTo>
                      <a:pt x="6430" y="4859"/>
                      <a:pt x="6632" y="4763"/>
                      <a:pt x="6561" y="3954"/>
                    </a:cubicBezTo>
                    <a:cubicBezTo>
                      <a:pt x="6525" y="3132"/>
                      <a:pt x="6525" y="2299"/>
                      <a:pt x="6573" y="1477"/>
                    </a:cubicBezTo>
                    <a:lnTo>
                      <a:pt x="4406" y="477"/>
                    </a:lnTo>
                    <a:lnTo>
                      <a:pt x="1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0"/>
              <p:cNvSpPr/>
              <p:nvPr/>
            </p:nvSpPr>
            <p:spPr>
              <a:xfrm>
                <a:off x="5726625" y="3096088"/>
                <a:ext cx="171475" cy="108950"/>
              </a:xfrm>
              <a:custGeom>
                <a:avLst/>
                <a:gdLst/>
                <a:ahLst/>
                <a:cxnLst/>
                <a:rect l="l" t="t" r="r" b="b"/>
                <a:pathLst>
                  <a:path w="6859" h="4358" extrusionOk="0">
                    <a:moveTo>
                      <a:pt x="640" y="0"/>
                    </a:moveTo>
                    <a:cubicBezTo>
                      <a:pt x="530" y="0"/>
                      <a:pt x="419" y="16"/>
                      <a:pt x="310" y="48"/>
                    </a:cubicBezTo>
                    <a:cubicBezTo>
                      <a:pt x="226" y="71"/>
                      <a:pt x="143" y="107"/>
                      <a:pt x="72" y="155"/>
                    </a:cubicBezTo>
                    <a:cubicBezTo>
                      <a:pt x="24" y="202"/>
                      <a:pt x="0" y="226"/>
                      <a:pt x="0" y="226"/>
                    </a:cubicBezTo>
                    <a:cubicBezTo>
                      <a:pt x="96" y="167"/>
                      <a:pt x="215" y="119"/>
                      <a:pt x="322" y="95"/>
                    </a:cubicBezTo>
                    <a:cubicBezTo>
                      <a:pt x="409" y="72"/>
                      <a:pt x="498" y="61"/>
                      <a:pt x="587" y="61"/>
                    </a:cubicBezTo>
                    <a:cubicBezTo>
                      <a:pt x="813" y="61"/>
                      <a:pt x="1038" y="134"/>
                      <a:pt x="1227" y="262"/>
                    </a:cubicBezTo>
                    <a:cubicBezTo>
                      <a:pt x="1310" y="333"/>
                      <a:pt x="1381" y="405"/>
                      <a:pt x="1441" y="488"/>
                    </a:cubicBezTo>
                    <a:cubicBezTo>
                      <a:pt x="1524" y="583"/>
                      <a:pt x="1620" y="655"/>
                      <a:pt x="1739" y="703"/>
                    </a:cubicBezTo>
                    <a:cubicBezTo>
                      <a:pt x="1823" y="726"/>
                      <a:pt x="1908" y="739"/>
                      <a:pt x="1992" y="739"/>
                    </a:cubicBezTo>
                    <a:cubicBezTo>
                      <a:pt x="2039" y="739"/>
                      <a:pt x="2085" y="735"/>
                      <a:pt x="2131" y="726"/>
                    </a:cubicBezTo>
                    <a:cubicBezTo>
                      <a:pt x="2208" y="712"/>
                      <a:pt x="2285" y="707"/>
                      <a:pt x="2359" y="707"/>
                    </a:cubicBezTo>
                    <a:cubicBezTo>
                      <a:pt x="2412" y="707"/>
                      <a:pt x="2463" y="709"/>
                      <a:pt x="2512" y="714"/>
                    </a:cubicBezTo>
                    <a:cubicBezTo>
                      <a:pt x="3096" y="786"/>
                      <a:pt x="3596" y="1167"/>
                      <a:pt x="3798" y="1715"/>
                    </a:cubicBezTo>
                    <a:lnTo>
                      <a:pt x="3822" y="1774"/>
                    </a:lnTo>
                    <a:lnTo>
                      <a:pt x="3846" y="1846"/>
                    </a:lnTo>
                    <a:lnTo>
                      <a:pt x="3906" y="1810"/>
                    </a:lnTo>
                    <a:cubicBezTo>
                      <a:pt x="4034" y="1756"/>
                      <a:pt x="4170" y="1729"/>
                      <a:pt x="4305" y="1729"/>
                    </a:cubicBezTo>
                    <a:cubicBezTo>
                      <a:pt x="4557" y="1729"/>
                      <a:pt x="4807" y="1822"/>
                      <a:pt x="5001" y="2000"/>
                    </a:cubicBezTo>
                    <a:cubicBezTo>
                      <a:pt x="5251" y="2250"/>
                      <a:pt x="5441" y="2560"/>
                      <a:pt x="5513" y="2917"/>
                    </a:cubicBezTo>
                    <a:lnTo>
                      <a:pt x="5513" y="2953"/>
                    </a:lnTo>
                    <a:lnTo>
                      <a:pt x="5549" y="2953"/>
                    </a:lnTo>
                    <a:cubicBezTo>
                      <a:pt x="5822" y="2977"/>
                      <a:pt x="6096" y="3096"/>
                      <a:pt x="6311" y="3274"/>
                    </a:cubicBezTo>
                    <a:cubicBezTo>
                      <a:pt x="6489" y="3417"/>
                      <a:pt x="6620" y="3596"/>
                      <a:pt x="6703" y="3798"/>
                    </a:cubicBezTo>
                    <a:cubicBezTo>
                      <a:pt x="6775" y="3977"/>
                      <a:pt x="6823" y="4167"/>
                      <a:pt x="6846" y="4358"/>
                    </a:cubicBezTo>
                    <a:cubicBezTo>
                      <a:pt x="6858" y="4310"/>
                      <a:pt x="6858" y="4262"/>
                      <a:pt x="6858" y="4215"/>
                    </a:cubicBezTo>
                    <a:cubicBezTo>
                      <a:pt x="6834" y="3834"/>
                      <a:pt x="6668" y="3477"/>
                      <a:pt x="6382" y="3227"/>
                    </a:cubicBezTo>
                    <a:cubicBezTo>
                      <a:pt x="6163" y="3031"/>
                      <a:pt x="5889" y="2902"/>
                      <a:pt x="5602" y="2861"/>
                    </a:cubicBezTo>
                    <a:lnTo>
                      <a:pt x="5602" y="2861"/>
                    </a:lnTo>
                    <a:cubicBezTo>
                      <a:pt x="5526" y="2505"/>
                      <a:pt x="5338" y="2183"/>
                      <a:pt x="5072" y="1929"/>
                    </a:cubicBezTo>
                    <a:cubicBezTo>
                      <a:pt x="4855" y="1727"/>
                      <a:pt x="4578" y="1622"/>
                      <a:pt x="4299" y="1622"/>
                    </a:cubicBezTo>
                    <a:cubicBezTo>
                      <a:pt x="4171" y="1622"/>
                      <a:pt x="4043" y="1644"/>
                      <a:pt x="3921" y="1689"/>
                    </a:cubicBezTo>
                    <a:lnTo>
                      <a:pt x="3921" y="1689"/>
                    </a:lnTo>
                    <a:lnTo>
                      <a:pt x="3917" y="1679"/>
                    </a:lnTo>
                    <a:cubicBezTo>
                      <a:pt x="3691" y="1095"/>
                      <a:pt x="3155" y="679"/>
                      <a:pt x="2524" y="619"/>
                    </a:cubicBezTo>
                    <a:cubicBezTo>
                      <a:pt x="2476" y="611"/>
                      <a:pt x="2428" y="608"/>
                      <a:pt x="2380" y="608"/>
                    </a:cubicBezTo>
                    <a:cubicBezTo>
                      <a:pt x="2222" y="608"/>
                      <a:pt x="2069" y="643"/>
                      <a:pt x="1933" y="643"/>
                    </a:cubicBezTo>
                    <a:cubicBezTo>
                      <a:pt x="1877" y="643"/>
                      <a:pt x="1823" y="637"/>
                      <a:pt x="1774" y="619"/>
                    </a:cubicBezTo>
                    <a:cubicBezTo>
                      <a:pt x="1560" y="548"/>
                      <a:pt x="1453" y="310"/>
                      <a:pt x="1274" y="202"/>
                    </a:cubicBezTo>
                    <a:cubicBezTo>
                      <a:pt x="1082" y="67"/>
                      <a:pt x="864" y="0"/>
                      <a:pt x="64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0"/>
              <p:cNvSpPr/>
              <p:nvPr/>
            </p:nvSpPr>
            <p:spPr>
              <a:xfrm>
                <a:off x="5714725" y="3117213"/>
                <a:ext cx="97050" cy="37350"/>
              </a:xfrm>
              <a:custGeom>
                <a:avLst/>
                <a:gdLst/>
                <a:ahLst/>
                <a:cxnLst/>
                <a:rect l="l" t="t" r="r" b="b"/>
                <a:pathLst>
                  <a:path w="3882" h="1494" extrusionOk="0">
                    <a:moveTo>
                      <a:pt x="0" y="0"/>
                    </a:moveTo>
                    <a:lnTo>
                      <a:pt x="0" y="0"/>
                    </a:lnTo>
                    <a:cubicBezTo>
                      <a:pt x="12" y="60"/>
                      <a:pt x="24" y="119"/>
                      <a:pt x="60" y="167"/>
                    </a:cubicBezTo>
                    <a:cubicBezTo>
                      <a:pt x="143" y="310"/>
                      <a:pt x="238" y="441"/>
                      <a:pt x="369" y="548"/>
                    </a:cubicBezTo>
                    <a:cubicBezTo>
                      <a:pt x="548" y="715"/>
                      <a:pt x="774" y="834"/>
                      <a:pt x="1012" y="881"/>
                    </a:cubicBezTo>
                    <a:cubicBezTo>
                      <a:pt x="1116" y="902"/>
                      <a:pt x="1221" y="913"/>
                      <a:pt x="1326" y="913"/>
                    </a:cubicBezTo>
                    <a:cubicBezTo>
                      <a:pt x="1523" y="913"/>
                      <a:pt x="1719" y="876"/>
                      <a:pt x="1905" y="798"/>
                    </a:cubicBezTo>
                    <a:lnTo>
                      <a:pt x="1925" y="790"/>
                    </a:lnTo>
                    <a:lnTo>
                      <a:pt x="1925" y="790"/>
                    </a:lnTo>
                    <a:cubicBezTo>
                      <a:pt x="2257" y="1195"/>
                      <a:pt x="2731" y="1443"/>
                      <a:pt x="3250" y="1489"/>
                    </a:cubicBezTo>
                    <a:cubicBezTo>
                      <a:pt x="3292" y="1492"/>
                      <a:pt x="3333" y="1493"/>
                      <a:pt x="3375" y="1493"/>
                    </a:cubicBezTo>
                    <a:cubicBezTo>
                      <a:pt x="3488" y="1493"/>
                      <a:pt x="3601" y="1482"/>
                      <a:pt x="3715" y="1465"/>
                    </a:cubicBezTo>
                    <a:cubicBezTo>
                      <a:pt x="3774" y="1453"/>
                      <a:pt x="3834" y="1429"/>
                      <a:pt x="3881" y="1405"/>
                    </a:cubicBezTo>
                    <a:lnTo>
                      <a:pt x="3881" y="1405"/>
                    </a:lnTo>
                    <a:cubicBezTo>
                      <a:pt x="3780" y="1411"/>
                      <a:pt x="3676" y="1414"/>
                      <a:pt x="3572" y="1414"/>
                    </a:cubicBezTo>
                    <a:cubicBezTo>
                      <a:pt x="3468" y="1414"/>
                      <a:pt x="3364" y="1411"/>
                      <a:pt x="3262" y="1405"/>
                    </a:cubicBezTo>
                    <a:cubicBezTo>
                      <a:pt x="2762" y="1334"/>
                      <a:pt x="2310" y="1084"/>
                      <a:pt x="1988" y="679"/>
                    </a:cubicBezTo>
                    <a:lnTo>
                      <a:pt x="1965" y="643"/>
                    </a:lnTo>
                    <a:lnTo>
                      <a:pt x="1917" y="667"/>
                    </a:lnTo>
                    <a:lnTo>
                      <a:pt x="1857" y="691"/>
                    </a:lnTo>
                    <a:cubicBezTo>
                      <a:pt x="1681" y="763"/>
                      <a:pt x="1493" y="803"/>
                      <a:pt x="1306" y="803"/>
                    </a:cubicBezTo>
                    <a:cubicBezTo>
                      <a:pt x="1216" y="803"/>
                      <a:pt x="1125" y="794"/>
                      <a:pt x="1036" y="774"/>
                    </a:cubicBezTo>
                    <a:cubicBezTo>
                      <a:pt x="810" y="739"/>
                      <a:pt x="595" y="631"/>
                      <a:pt x="417" y="489"/>
                    </a:cubicBezTo>
                    <a:cubicBezTo>
                      <a:pt x="262" y="346"/>
                      <a:pt x="119" y="179"/>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0"/>
              <p:cNvSpPr/>
              <p:nvPr/>
            </p:nvSpPr>
            <p:spPr>
              <a:xfrm>
                <a:off x="5752825" y="3121088"/>
                <a:ext cx="30975" cy="9025"/>
              </a:xfrm>
              <a:custGeom>
                <a:avLst/>
                <a:gdLst/>
                <a:ahLst/>
                <a:cxnLst/>
                <a:rect l="l" t="t" r="r" b="b"/>
                <a:pathLst>
                  <a:path w="1239" h="361" extrusionOk="0">
                    <a:moveTo>
                      <a:pt x="873" y="1"/>
                    </a:moveTo>
                    <a:cubicBezTo>
                      <a:pt x="775" y="1"/>
                      <a:pt x="678" y="16"/>
                      <a:pt x="583" y="48"/>
                    </a:cubicBezTo>
                    <a:cubicBezTo>
                      <a:pt x="357" y="84"/>
                      <a:pt x="155" y="191"/>
                      <a:pt x="0" y="357"/>
                    </a:cubicBezTo>
                    <a:cubicBezTo>
                      <a:pt x="2" y="359"/>
                      <a:pt x="5" y="360"/>
                      <a:pt x="10" y="360"/>
                    </a:cubicBezTo>
                    <a:cubicBezTo>
                      <a:pt x="65" y="360"/>
                      <a:pt x="301" y="243"/>
                      <a:pt x="607" y="167"/>
                    </a:cubicBezTo>
                    <a:cubicBezTo>
                      <a:pt x="941" y="72"/>
                      <a:pt x="1238" y="107"/>
                      <a:pt x="1238" y="72"/>
                    </a:cubicBezTo>
                    <a:cubicBezTo>
                      <a:pt x="1119" y="25"/>
                      <a:pt x="996" y="1"/>
                      <a:pt x="87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0"/>
              <p:cNvSpPr/>
              <p:nvPr/>
            </p:nvSpPr>
            <p:spPr>
              <a:xfrm>
                <a:off x="5752525" y="3112238"/>
                <a:ext cx="13100" cy="9200"/>
              </a:xfrm>
              <a:custGeom>
                <a:avLst/>
                <a:gdLst/>
                <a:ahLst/>
                <a:cxnLst/>
                <a:rect l="l" t="t" r="r" b="b"/>
                <a:pathLst>
                  <a:path w="524" h="368" extrusionOk="0">
                    <a:moveTo>
                      <a:pt x="51" y="0"/>
                    </a:moveTo>
                    <a:cubicBezTo>
                      <a:pt x="36" y="0"/>
                      <a:pt x="27" y="3"/>
                      <a:pt x="24" y="9"/>
                    </a:cubicBezTo>
                    <a:cubicBezTo>
                      <a:pt x="0" y="45"/>
                      <a:pt x="119" y="116"/>
                      <a:pt x="238" y="211"/>
                    </a:cubicBezTo>
                    <a:cubicBezTo>
                      <a:pt x="361" y="289"/>
                      <a:pt x="462" y="367"/>
                      <a:pt x="495" y="367"/>
                    </a:cubicBezTo>
                    <a:cubicBezTo>
                      <a:pt x="497" y="367"/>
                      <a:pt x="499" y="367"/>
                      <a:pt x="500" y="366"/>
                    </a:cubicBezTo>
                    <a:cubicBezTo>
                      <a:pt x="524" y="342"/>
                      <a:pt x="453" y="211"/>
                      <a:pt x="322" y="116"/>
                    </a:cubicBezTo>
                    <a:cubicBezTo>
                      <a:pt x="212" y="34"/>
                      <a:pt x="102"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0"/>
              <p:cNvSpPr/>
              <p:nvPr/>
            </p:nvSpPr>
            <p:spPr>
              <a:xfrm>
                <a:off x="5813225" y="3146188"/>
                <a:ext cx="28900" cy="4875"/>
              </a:xfrm>
              <a:custGeom>
                <a:avLst/>
                <a:gdLst/>
                <a:ahLst/>
                <a:cxnLst/>
                <a:rect l="l" t="t" r="r" b="b"/>
                <a:pathLst>
                  <a:path w="1156" h="195" extrusionOk="0">
                    <a:moveTo>
                      <a:pt x="597" y="1"/>
                    </a:moveTo>
                    <a:cubicBezTo>
                      <a:pt x="388" y="1"/>
                      <a:pt x="180" y="63"/>
                      <a:pt x="1" y="187"/>
                    </a:cubicBezTo>
                    <a:cubicBezTo>
                      <a:pt x="3" y="192"/>
                      <a:pt x="11" y="195"/>
                      <a:pt x="23" y="195"/>
                    </a:cubicBezTo>
                    <a:cubicBezTo>
                      <a:pt x="93" y="195"/>
                      <a:pt x="313" y="125"/>
                      <a:pt x="584" y="115"/>
                    </a:cubicBezTo>
                    <a:cubicBezTo>
                      <a:pt x="850" y="115"/>
                      <a:pt x="1071" y="168"/>
                      <a:pt x="1137" y="168"/>
                    </a:cubicBezTo>
                    <a:cubicBezTo>
                      <a:pt x="1148" y="168"/>
                      <a:pt x="1154" y="166"/>
                      <a:pt x="1156" y="163"/>
                    </a:cubicBezTo>
                    <a:cubicBezTo>
                      <a:pt x="984" y="54"/>
                      <a:pt x="790" y="1"/>
                      <a:pt x="59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0"/>
              <p:cNvSpPr/>
              <p:nvPr/>
            </p:nvSpPr>
            <p:spPr>
              <a:xfrm>
                <a:off x="5818300" y="3163588"/>
                <a:ext cx="37825" cy="13650"/>
              </a:xfrm>
              <a:custGeom>
                <a:avLst/>
                <a:gdLst/>
                <a:ahLst/>
                <a:cxnLst/>
                <a:rect l="l" t="t" r="r" b="b"/>
                <a:pathLst>
                  <a:path w="1513" h="546" extrusionOk="0">
                    <a:moveTo>
                      <a:pt x="7" y="1"/>
                    </a:moveTo>
                    <a:cubicBezTo>
                      <a:pt x="4" y="1"/>
                      <a:pt x="2" y="1"/>
                      <a:pt x="0" y="3"/>
                    </a:cubicBezTo>
                    <a:cubicBezTo>
                      <a:pt x="191" y="205"/>
                      <a:pt x="429" y="348"/>
                      <a:pt x="703" y="419"/>
                    </a:cubicBezTo>
                    <a:cubicBezTo>
                      <a:pt x="887" y="498"/>
                      <a:pt x="1091" y="545"/>
                      <a:pt x="1295" y="545"/>
                    </a:cubicBezTo>
                    <a:cubicBezTo>
                      <a:pt x="1368" y="545"/>
                      <a:pt x="1440" y="539"/>
                      <a:pt x="1512" y="527"/>
                    </a:cubicBezTo>
                    <a:cubicBezTo>
                      <a:pt x="1512" y="491"/>
                      <a:pt x="1155" y="455"/>
                      <a:pt x="739" y="312"/>
                    </a:cubicBezTo>
                    <a:cubicBezTo>
                      <a:pt x="346" y="178"/>
                      <a:pt x="59" y="1"/>
                      <a:pt x="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0"/>
              <p:cNvSpPr/>
              <p:nvPr/>
            </p:nvSpPr>
            <p:spPr>
              <a:xfrm>
                <a:off x="5862350" y="3184188"/>
                <a:ext cx="28300" cy="11625"/>
              </a:xfrm>
              <a:custGeom>
                <a:avLst/>
                <a:gdLst/>
                <a:ahLst/>
                <a:cxnLst/>
                <a:rect l="l" t="t" r="r" b="b"/>
                <a:pathLst>
                  <a:path w="1132" h="465" extrusionOk="0">
                    <a:moveTo>
                      <a:pt x="316" y="0"/>
                    </a:moveTo>
                    <a:cubicBezTo>
                      <a:pt x="209" y="0"/>
                      <a:pt x="102" y="24"/>
                      <a:pt x="1" y="72"/>
                    </a:cubicBezTo>
                    <a:cubicBezTo>
                      <a:pt x="203" y="96"/>
                      <a:pt x="393" y="131"/>
                      <a:pt x="584" y="179"/>
                    </a:cubicBezTo>
                    <a:cubicBezTo>
                      <a:pt x="763" y="262"/>
                      <a:pt x="941" y="357"/>
                      <a:pt x="1108" y="465"/>
                    </a:cubicBezTo>
                    <a:cubicBezTo>
                      <a:pt x="1132" y="453"/>
                      <a:pt x="977" y="191"/>
                      <a:pt x="632" y="72"/>
                    </a:cubicBezTo>
                    <a:cubicBezTo>
                      <a:pt x="530" y="24"/>
                      <a:pt x="423" y="0"/>
                      <a:pt x="3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0"/>
              <p:cNvSpPr/>
              <p:nvPr/>
            </p:nvSpPr>
            <p:spPr>
              <a:xfrm>
                <a:off x="5770075" y="3098738"/>
                <a:ext cx="119100" cy="25650"/>
              </a:xfrm>
              <a:custGeom>
                <a:avLst/>
                <a:gdLst/>
                <a:ahLst/>
                <a:cxnLst/>
                <a:rect l="l" t="t" r="r" b="b"/>
                <a:pathLst>
                  <a:path w="4764" h="1026" extrusionOk="0">
                    <a:moveTo>
                      <a:pt x="2590" y="1"/>
                    </a:moveTo>
                    <a:cubicBezTo>
                      <a:pt x="2568" y="1"/>
                      <a:pt x="2546" y="1"/>
                      <a:pt x="2525" y="1"/>
                    </a:cubicBezTo>
                    <a:cubicBezTo>
                      <a:pt x="1906" y="1"/>
                      <a:pt x="1298" y="85"/>
                      <a:pt x="703" y="275"/>
                    </a:cubicBezTo>
                    <a:cubicBezTo>
                      <a:pt x="489" y="335"/>
                      <a:pt x="310" y="394"/>
                      <a:pt x="179" y="454"/>
                    </a:cubicBezTo>
                    <a:cubicBezTo>
                      <a:pt x="120" y="466"/>
                      <a:pt x="60" y="501"/>
                      <a:pt x="1" y="537"/>
                    </a:cubicBezTo>
                    <a:cubicBezTo>
                      <a:pt x="1" y="538"/>
                      <a:pt x="2" y="538"/>
                      <a:pt x="4" y="538"/>
                    </a:cubicBezTo>
                    <a:cubicBezTo>
                      <a:pt x="38" y="538"/>
                      <a:pt x="314" y="458"/>
                      <a:pt x="727" y="346"/>
                    </a:cubicBezTo>
                    <a:cubicBezTo>
                      <a:pt x="1310" y="192"/>
                      <a:pt x="1917" y="120"/>
                      <a:pt x="2513" y="108"/>
                    </a:cubicBezTo>
                    <a:cubicBezTo>
                      <a:pt x="3120" y="108"/>
                      <a:pt x="3715" y="239"/>
                      <a:pt x="4251" y="501"/>
                    </a:cubicBezTo>
                    <a:cubicBezTo>
                      <a:pt x="4406" y="585"/>
                      <a:pt x="4549" y="704"/>
                      <a:pt x="4656" y="858"/>
                    </a:cubicBezTo>
                    <a:cubicBezTo>
                      <a:pt x="4727" y="966"/>
                      <a:pt x="4763" y="1025"/>
                      <a:pt x="4763" y="1025"/>
                    </a:cubicBezTo>
                    <a:cubicBezTo>
                      <a:pt x="4751" y="966"/>
                      <a:pt x="4727" y="894"/>
                      <a:pt x="4692" y="835"/>
                    </a:cubicBezTo>
                    <a:cubicBezTo>
                      <a:pt x="4596" y="668"/>
                      <a:pt x="4454" y="537"/>
                      <a:pt x="4287" y="442"/>
                    </a:cubicBezTo>
                    <a:cubicBezTo>
                      <a:pt x="3770" y="155"/>
                      <a:pt x="3176" y="1"/>
                      <a:pt x="259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0"/>
              <p:cNvSpPr/>
              <p:nvPr/>
            </p:nvSpPr>
            <p:spPr>
              <a:xfrm>
                <a:off x="5799550" y="3110438"/>
                <a:ext cx="93475" cy="41025"/>
              </a:xfrm>
              <a:custGeom>
                <a:avLst/>
                <a:gdLst/>
                <a:ahLst/>
                <a:cxnLst/>
                <a:rect l="l" t="t" r="r" b="b"/>
                <a:pathLst>
                  <a:path w="3739" h="1641" extrusionOk="0">
                    <a:moveTo>
                      <a:pt x="1214" y="0"/>
                    </a:moveTo>
                    <a:cubicBezTo>
                      <a:pt x="1021" y="0"/>
                      <a:pt x="826" y="15"/>
                      <a:pt x="631" y="45"/>
                    </a:cubicBezTo>
                    <a:cubicBezTo>
                      <a:pt x="417" y="57"/>
                      <a:pt x="203" y="105"/>
                      <a:pt x="0" y="164"/>
                    </a:cubicBezTo>
                    <a:cubicBezTo>
                      <a:pt x="215" y="164"/>
                      <a:pt x="429" y="152"/>
                      <a:pt x="643" y="129"/>
                    </a:cubicBezTo>
                    <a:cubicBezTo>
                      <a:pt x="793" y="111"/>
                      <a:pt x="943" y="103"/>
                      <a:pt x="1094" y="103"/>
                    </a:cubicBezTo>
                    <a:cubicBezTo>
                      <a:pt x="1459" y="103"/>
                      <a:pt x="1825" y="151"/>
                      <a:pt x="2179" y="236"/>
                    </a:cubicBezTo>
                    <a:cubicBezTo>
                      <a:pt x="2679" y="379"/>
                      <a:pt x="3120" y="676"/>
                      <a:pt x="3429" y="1081"/>
                    </a:cubicBezTo>
                    <a:cubicBezTo>
                      <a:pt x="3548" y="1260"/>
                      <a:pt x="3656" y="1438"/>
                      <a:pt x="3739" y="1641"/>
                    </a:cubicBezTo>
                    <a:cubicBezTo>
                      <a:pt x="3739" y="1581"/>
                      <a:pt x="3727" y="1522"/>
                      <a:pt x="3715" y="1474"/>
                    </a:cubicBezTo>
                    <a:cubicBezTo>
                      <a:pt x="3667" y="1319"/>
                      <a:pt x="3596" y="1164"/>
                      <a:pt x="3501" y="1033"/>
                    </a:cubicBezTo>
                    <a:cubicBezTo>
                      <a:pt x="3191" y="593"/>
                      <a:pt x="2727" y="271"/>
                      <a:pt x="2215" y="129"/>
                    </a:cubicBezTo>
                    <a:cubicBezTo>
                      <a:pt x="1889" y="45"/>
                      <a:pt x="1553" y="0"/>
                      <a:pt x="121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0"/>
              <p:cNvSpPr/>
              <p:nvPr/>
            </p:nvSpPr>
            <p:spPr>
              <a:xfrm>
                <a:off x="5687025" y="3116488"/>
                <a:ext cx="34550" cy="55825"/>
              </a:xfrm>
              <a:custGeom>
                <a:avLst/>
                <a:gdLst/>
                <a:ahLst/>
                <a:cxnLst/>
                <a:rect l="l" t="t" r="r" b="b"/>
                <a:pathLst>
                  <a:path w="1382" h="2233" extrusionOk="0">
                    <a:moveTo>
                      <a:pt x="1233" y="1"/>
                    </a:moveTo>
                    <a:cubicBezTo>
                      <a:pt x="1129" y="1"/>
                      <a:pt x="1026" y="25"/>
                      <a:pt x="929" y="65"/>
                    </a:cubicBezTo>
                    <a:cubicBezTo>
                      <a:pt x="798" y="113"/>
                      <a:pt x="667" y="184"/>
                      <a:pt x="560" y="279"/>
                    </a:cubicBezTo>
                    <a:cubicBezTo>
                      <a:pt x="60" y="708"/>
                      <a:pt x="1" y="1458"/>
                      <a:pt x="417" y="1958"/>
                    </a:cubicBezTo>
                    <a:cubicBezTo>
                      <a:pt x="513" y="2077"/>
                      <a:pt x="644" y="2184"/>
                      <a:pt x="787" y="2232"/>
                    </a:cubicBezTo>
                    <a:cubicBezTo>
                      <a:pt x="679" y="2125"/>
                      <a:pt x="584" y="2018"/>
                      <a:pt x="489" y="1899"/>
                    </a:cubicBezTo>
                    <a:cubicBezTo>
                      <a:pt x="429" y="1827"/>
                      <a:pt x="382" y="1744"/>
                      <a:pt x="346" y="1649"/>
                    </a:cubicBezTo>
                    <a:cubicBezTo>
                      <a:pt x="96" y="1065"/>
                      <a:pt x="370" y="387"/>
                      <a:pt x="965" y="148"/>
                    </a:cubicBezTo>
                    <a:cubicBezTo>
                      <a:pt x="1096" y="89"/>
                      <a:pt x="1239" y="53"/>
                      <a:pt x="1382" y="17"/>
                    </a:cubicBezTo>
                    <a:cubicBezTo>
                      <a:pt x="1332" y="6"/>
                      <a:pt x="1283" y="1"/>
                      <a:pt x="123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0"/>
              <p:cNvSpPr/>
              <p:nvPr/>
            </p:nvSpPr>
            <p:spPr>
              <a:xfrm>
                <a:off x="5894200" y="3196363"/>
                <a:ext cx="45575" cy="53925"/>
              </a:xfrm>
              <a:custGeom>
                <a:avLst/>
                <a:gdLst/>
                <a:ahLst/>
                <a:cxnLst/>
                <a:rect l="l" t="t" r="r" b="b"/>
                <a:pathLst>
                  <a:path w="1823" h="2157" extrusionOk="0">
                    <a:moveTo>
                      <a:pt x="748" y="1"/>
                    </a:moveTo>
                    <a:cubicBezTo>
                      <a:pt x="673" y="1"/>
                      <a:pt x="598" y="9"/>
                      <a:pt x="524" y="25"/>
                    </a:cubicBezTo>
                    <a:cubicBezTo>
                      <a:pt x="381" y="61"/>
                      <a:pt x="239" y="121"/>
                      <a:pt x="120" y="192"/>
                    </a:cubicBezTo>
                    <a:cubicBezTo>
                      <a:pt x="36" y="251"/>
                      <a:pt x="0" y="311"/>
                      <a:pt x="0" y="311"/>
                    </a:cubicBezTo>
                    <a:cubicBezTo>
                      <a:pt x="167" y="216"/>
                      <a:pt x="346" y="156"/>
                      <a:pt x="536" y="109"/>
                    </a:cubicBezTo>
                    <a:cubicBezTo>
                      <a:pt x="590" y="99"/>
                      <a:pt x="645" y="95"/>
                      <a:pt x="699" y="95"/>
                    </a:cubicBezTo>
                    <a:cubicBezTo>
                      <a:pt x="846" y="95"/>
                      <a:pt x="992" y="128"/>
                      <a:pt x="1132" y="180"/>
                    </a:cubicBezTo>
                    <a:cubicBezTo>
                      <a:pt x="1346" y="287"/>
                      <a:pt x="1524" y="478"/>
                      <a:pt x="1608" y="704"/>
                    </a:cubicBezTo>
                    <a:cubicBezTo>
                      <a:pt x="1691" y="942"/>
                      <a:pt x="1667" y="1192"/>
                      <a:pt x="1536" y="1406"/>
                    </a:cubicBezTo>
                    <a:cubicBezTo>
                      <a:pt x="1429" y="1573"/>
                      <a:pt x="1286" y="1728"/>
                      <a:pt x="1108" y="1847"/>
                    </a:cubicBezTo>
                    <a:cubicBezTo>
                      <a:pt x="822" y="2037"/>
                      <a:pt x="608" y="2133"/>
                      <a:pt x="620" y="2156"/>
                    </a:cubicBezTo>
                    <a:cubicBezTo>
                      <a:pt x="620" y="2156"/>
                      <a:pt x="679" y="2145"/>
                      <a:pt x="774" y="2097"/>
                    </a:cubicBezTo>
                    <a:cubicBezTo>
                      <a:pt x="905" y="2037"/>
                      <a:pt x="1036" y="1978"/>
                      <a:pt x="1155" y="1906"/>
                    </a:cubicBezTo>
                    <a:cubicBezTo>
                      <a:pt x="1346" y="1799"/>
                      <a:pt x="1513" y="1645"/>
                      <a:pt x="1632" y="1466"/>
                    </a:cubicBezTo>
                    <a:cubicBezTo>
                      <a:pt x="1786" y="1228"/>
                      <a:pt x="1822" y="930"/>
                      <a:pt x="1727" y="668"/>
                    </a:cubicBezTo>
                    <a:cubicBezTo>
                      <a:pt x="1620" y="406"/>
                      <a:pt x="1429" y="192"/>
                      <a:pt x="1167" y="85"/>
                    </a:cubicBezTo>
                    <a:cubicBezTo>
                      <a:pt x="1034" y="30"/>
                      <a:pt x="891" y="1"/>
                      <a:pt x="7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0"/>
              <p:cNvSpPr/>
              <p:nvPr/>
            </p:nvSpPr>
            <p:spPr>
              <a:xfrm>
                <a:off x="5867125" y="3250563"/>
                <a:ext cx="53300" cy="71825"/>
              </a:xfrm>
              <a:custGeom>
                <a:avLst/>
                <a:gdLst/>
                <a:ahLst/>
                <a:cxnLst/>
                <a:rect l="l" t="t" r="r" b="b"/>
                <a:pathLst>
                  <a:path w="2132" h="2873" extrusionOk="0">
                    <a:moveTo>
                      <a:pt x="1798" y="0"/>
                    </a:moveTo>
                    <a:cubicBezTo>
                      <a:pt x="1774" y="12"/>
                      <a:pt x="1869" y="274"/>
                      <a:pt x="1953" y="703"/>
                    </a:cubicBezTo>
                    <a:cubicBezTo>
                      <a:pt x="2012" y="953"/>
                      <a:pt x="2024" y="1203"/>
                      <a:pt x="2012" y="1465"/>
                    </a:cubicBezTo>
                    <a:cubicBezTo>
                      <a:pt x="1988" y="1774"/>
                      <a:pt x="1893" y="2060"/>
                      <a:pt x="1703" y="2310"/>
                    </a:cubicBezTo>
                    <a:cubicBezTo>
                      <a:pt x="1524" y="2560"/>
                      <a:pt x="1250" y="2727"/>
                      <a:pt x="941" y="2763"/>
                    </a:cubicBezTo>
                    <a:cubicBezTo>
                      <a:pt x="917" y="2765"/>
                      <a:pt x="894" y="2766"/>
                      <a:pt x="871" y="2766"/>
                    </a:cubicBezTo>
                    <a:cubicBezTo>
                      <a:pt x="470" y="2766"/>
                      <a:pt x="116" y="2477"/>
                      <a:pt x="60" y="2072"/>
                    </a:cubicBezTo>
                    <a:cubicBezTo>
                      <a:pt x="48" y="1953"/>
                      <a:pt x="60" y="1882"/>
                      <a:pt x="48" y="1882"/>
                    </a:cubicBezTo>
                    <a:cubicBezTo>
                      <a:pt x="12" y="1941"/>
                      <a:pt x="0" y="2001"/>
                      <a:pt x="12" y="2072"/>
                    </a:cubicBezTo>
                    <a:cubicBezTo>
                      <a:pt x="12" y="2263"/>
                      <a:pt x="95" y="2429"/>
                      <a:pt x="214" y="2572"/>
                    </a:cubicBezTo>
                    <a:cubicBezTo>
                      <a:pt x="378" y="2757"/>
                      <a:pt x="621" y="2873"/>
                      <a:pt x="880" y="2873"/>
                    </a:cubicBezTo>
                    <a:cubicBezTo>
                      <a:pt x="904" y="2873"/>
                      <a:pt x="928" y="2872"/>
                      <a:pt x="953" y="2870"/>
                    </a:cubicBezTo>
                    <a:cubicBezTo>
                      <a:pt x="1286" y="2834"/>
                      <a:pt x="1595" y="2667"/>
                      <a:pt x="1798" y="2394"/>
                    </a:cubicBezTo>
                    <a:cubicBezTo>
                      <a:pt x="2000" y="2120"/>
                      <a:pt x="2107" y="1798"/>
                      <a:pt x="2119" y="1477"/>
                    </a:cubicBezTo>
                    <a:cubicBezTo>
                      <a:pt x="2131" y="1203"/>
                      <a:pt x="2107" y="941"/>
                      <a:pt x="2036" y="679"/>
                    </a:cubicBezTo>
                    <a:cubicBezTo>
                      <a:pt x="2000" y="512"/>
                      <a:pt x="1941" y="346"/>
                      <a:pt x="1881" y="179"/>
                    </a:cubicBezTo>
                    <a:cubicBezTo>
                      <a:pt x="1857" y="119"/>
                      <a:pt x="1834" y="60"/>
                      <a:pt x="179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0"/>
              <p:cNvSpPr/>
              <p:nvPr/>
            </p:nvSpPr>
            <p:spPr>
              <a:xfrm>
                <a:off x="5836450" y="3178813"/>
                <a:ext cx="61650" cy="169400"/>
              </a:xfrm>
              <a:custGeom>
                <a:avLst/>
                <a:gdLst/>
                <a:ahLst/>
                <a:cxnLst/>
                <a:rect l="l" t="t" r="r" b="b"/>
                <a:pathLst>
                  <a:path w="2466" h="6776" extrusionOk="0">
                    <a:moveTo>
                      <a:pt x="275" y="1"/>
                    </a:moveTo>
                    <a:lnTo>
                      <a:pt x="275" y="1"/>
                    </a:lnTo>
                    <a:cubicBezTo>
                      <a:pt x="1" y="465"/>
                      <a:pt x="155" y="1049"/>
                      <a:pt x="370" y="1549"/>
                    </a:cubicBezTo>
                    <a:cubicBezTo>
                      <a:pt x="596" y="2037"/>
                      <a:pt x="882" y="2525"/>
                      <a:pt x="870" y="3061"/>
                    </a:cubicBezTo>
                    <a:cubicBezTo>
                      <a:pt x="858" y="3966"/>
                      <a:pt x="13" y="4704"/>
                      <a:pt x="72" y="5609"/>
                    </a:cubicBezTo>
                    <a:cubicBezTo>
                      <a:pt x="120" y="6157"/>
                      <a:pt x="489" y="6621"/>
                      <a:pt x="1025" y="6776"/>
                    </a:cubicBezTo>
                    <a:cubicBezTo>
                      <a:pt x="608" y="6466"/>
                      <a:pt x="608" y="5835"/>
                      <a:pt x="798" y="5371"/>
                    </a:cubicBezTo>
                    <a:cubicBezTo>
                      <a:pt x="989" y="4894"/>
                      <a:pt x="1846" y="3656"/>
                      <a:pt x="1989" y="3156"/>
                    </a:cubicBezTo>
                    <a:cubicBezTo>
                      <a:pt x="2465" y="1501"/>
                      <a:pt x="2310" y="1299"/>
                      <a:pt x="1763" y="668"/>
                    </a:cubicBezTo>
                    <a:lnTo>
                      <a:pt x="2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0"/>
              <p:cNvSpPr/>
              <p:nvPr/>
            </p:nvSpPr>
            <p:spPr>
              <a:xfrm>
                <a:off x="5848075" y="3177038"/>
                <a:ext cx="33950" cy="34425"/>
              </a:xfrm>
              <a:custGeom>
                <a:avLst/>
                <a:gdLst/>
                <a:ahLst/>
                <a:cxnLst/>
                <a:rect l="l" t="t" r="r" b="b"/>
                <a:pathLst>
                  <a:path w="1358" h="1377" extrusionOk="0">
                    <a:moveTo>
                      <a:pt x="36" y="1"/>
                    </a:moveTo>
                    <a:cubicBezTo>
                      <a:pt x="36" y="1"/>
                      <a:pt x="0" y="120"/>
                      <a:pt x="36" y="310"/>
                    </a:cubicBezTo>
                    <a:cubicBezTo>
                      <a:pt x="131" y="834"/>
                      <a:pt x="524" y="1239"/>
                      <a:pt x="1036" y="1358"/>
                    </a:cubicBezTo>
                    <a:cubicBezTo>
                      <a:pt x="1115" y="1372"/>
                      <a:pt x="1182" y="1377"/>
                      <a:pt x="1233" y="1377"/>
                    </a:cubicBezTo>
                    <a:cubicBezTo>
                      <a:pt x="1313" y="1377"/>
                      <a:pt x="1357" y="1365"/>
                      <a:pt x="1357" y="1358"/>
                    </a:cubicBezTo>
                    <a:cubicBezTo>
                      <a:pt x="1250" y="1322"/>
                      <a:pt x="1155" y="1286"/>
                      <a:pt x="1060" y="1275"/>
                    </a:cubicBezTo>
                    <a:cubicBezTo>
                      <a:pt x="595" y="1132"/>
                      <a:pt x="238" y="763"/>
                      <a:pt x="107" y="298"/>
                    </a:cubicBezTo>
                    <a:cubicBezTo>
                      <a:pt x="95" y="191"/>
                      <a:pt x="71" y="96"/>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0"/>
              <p:cNvSpPr/>
              <p:nvPr/>
            </p:nvSpPr>
            <p:spPr>
              <a:xfrm>
                <a:off x="5845675" y="3182088"/>
                <a:ext cx="33075" cy="152425"/>
              </a:xfrm>
              <a:custGeom>
                <a:avLst/>
                <a:gdLst/>
                <a:ahLst/>
                <a:cxnLst/>
                <a:rect l="l" t="t" r="r" b="b"/>
                <a:pathLst>
                  <a:path w="1323" h="6097" extrusionOk="0">
                    <a:moveTo>
                      <a:pt x="36" y="1"/>
                    </a:moveTo>
                    <a:cubicBezTo>
                      <a:pt x="13" y="84"/>
                      <a:pt x="1" y="180"/>
                      <a:pt x="1" y="263"/>
                    </a:cubicBezTo>
                    <a:cubicBezTo>
                      <a:pt x="13" y="513"/>
                      <a:pt x="60" y="763"/>
                      <a:pt x="144" y="1001"/>
                    </a:cubicBezTo>
                    <a:cubicBezTo>
                      <a:pt x="287" y="1334"/>
                      <a:pt x="477" y="1656"/>
                      <a:pt x="703" y="1942"/>
                    </a:cubicBezTo>
                    <a:cubicBezTo>
                      <a:pt x="834" y="2108"/>
                      <a:pt x="953" y="2287"/>
                      <a:pt x="1049" y="2477"/>
                    </a:cubicBezTo>
                    <a:cubicBezTo>
                      <a:pt x="1156" y="2680"/>
                      <a:pt x="1203" y="2894"/>
                      <a:pt x="1203" y="3120"/>
                    </a:cubicBezTo>
                    <a:cubicBezTo>
                      <a:pt x="1191" y="3347"/>
                      <a:pt x="1144" y="3561"/>
                      <a:pt x="1037" y="3763"/>
                    </a:cubicBezTo>
                    <a:cubicBezTo>
                      <a:pt x="941" y="3942"/>
                      <a:pt x="810" y="4109"/>
                      <a:pt x="656" y="4240"/>
                    </a:cubicBezTo>
                    <a:cubicBezTo>
                      <a:pt x="501" y="4371"/>
                      <a:pt x="370" y="4525"/>
                      <a:pt x="251" y="4680"/>
                    </a:cubicBezTo>
                    <a:cubicBezTo>
                      <a:pt x="156" y="4835"/>
                      <a:pt x="108" y="5013"/>
                      <a:pt x="96" y="5180"/>
                    </a:cubicBezTo>
                    <a:cubicBezTo>
                      <a:pt x="72" y="5442"/>
                      <a:pt x="144" y="5692"/>
                      <a:pt x="275" y="5906"/>
                    </a:cubicBezTo>
                    <a:cubicBezTo>
                      <a:pt x="322" y="5966"/>
                      <a:pt x="358" y="6014"/>
                      <a:pt x="417" y="6061"/>
                    </a:cubicBezTo>
                    <a:cubicBezTo>
                      <a:pt x="453" y="6085"/>
                      <a:pt x="465" y="6097"/>
                      <a:pt x="465" y="6097"/>
                    </a:cubicBezTo>
                    <a:cubicBezTo>
                      <a:pt x="477" y="6097"/>
                      <a:pt x="406" y="6026"/>
                      <a:pt x="322" y="5883"/>
                    </a:cubicBezTo>
                    <a:cubicBezTo>
                      <a:pt x="203" y="5668"/>
                      <a:pt x="156" y="5430"/>
                      <a:pt x="179" y="5192"/>
                    </a:cubicBezTo>
                    <a:cubicBezTo>
                      <a:pt x="191" y="5025"/>
                      <a:pt x="251" y="4871"/>
                      <a:pt x="334" y="4740"/>
                    </a:cubicBezTo>
                    <a:cubicBezTo>
                      <a:pt x="441" y="4585"/>
                      <a:pt x="572" y="4442"/>
                      <a:pt x="727" y="4323"/>
                    </a:cubicBezTo>
                    <a:cubicBezTo>
                      <a:pt x="894" y="4180"/>
                      <a:pt x="1037" y="4001"/>
                      <a:pt x="1144" y="3811"/>
                    </a:cubicBezTo>
                    <a:cubicBezTo>
                      <a:pt x="1251" y="3597"/>
                      <a:pt x="1310" y="3359"/>
                      <a:pt x="1310" y="3120"/>
                    </a:cubicBezTo>
                    <a:cubicBezTo>
                      <a:pt x="1322" y="2882"/>
                      <a:pt x="1263" y="2644"/>
                      <a:pt x="1156" y="2430"/>
                    </a:cubicBezTo>
                    <a:cubicBezTo>
                      <a:pt x="1049" y="2239"/>
                      <a:pt x="929" y="2049"/>
                      <a:pt x="787" y="1882"/>
                    </a:cubicBezTo>
                    <a:cubicBezTo>
                      <a:pt x="560" y="1608"/>
                      <a:pt x="370" y="1299"/>
                      <a:pt x="227" y="965"/>
                    </a:cubicBezTo>
                    <a:cubicBezTo>
                      <a:pt x="96" y="656"/>
                      <a:pt x="36" y="33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0"/>
              <p:cNvSpPr/>
              <p:nvPr/>
            </p:nvSpPr>
            <p:spPr>
              <a:xfrm>
                <a:off x="5863850" y="3209488"/>
                <a:ext cx="35725" cy="88125"/>
              </a:xfrm>
              <a:custGeom>
                <a:avLst/>
                <a:gdLst/>
                <a:ahLst/>
                <a:cxnLst/>
                <a:rect l="l" t="t" r="r" b="b"/>
                <a:pathLst>
                  <a:path w="1429" h="3525" extrusionOk="0">
                    <a:moveTo>
                      <a:pt x="917" y="0"/>
                    </a:moveTo>
                    <a:lnTo>
                      <a:pt x="917" y="0"/>
                    </a:lnTo>
                    <a:cubicBezTo>
                      <a:pt x="1024" y="167"/>
                      <a:pt x="1119" y="346"/>
                      <a:pt x="1179" y="536"/>
                    </a:cubicBezTo>
                    <a:cubicBezTo>
                      <a:pt x="1310" y="977"/>
                      <a:pt x="1298" y="1465"/>
                      <a:pt x="1131" y="1905"/>
                    </a:cubicBezTo>
                    <a:cubicBezTo>
                      <a:pt x="953" y="2334"/>
                      <a:pt x="703" y="2739"/>
                      <a:pt x="393" y="3084"/>
                    </a:cubicBezTo>
                    <a:cubicBezTo>
                      <a:pt x="250" y="3227"/>
                      <a:pt x="119" y="3370"/>
                      <a:pt x="0" y="3525"/>
                    </a:cubicBezTo>
                    <a:cubicBezTo>
                      <a:pt x="167" y="3417"/>
                      <a:pt x="322" y="3286"/>
                      <a:pt x="441" y="3132"/>
                    </a:cubicBezTo>
                    <a:cubicBezTo>
                      <a:pt x="786" y="2786"/>
                      <a:pt x="1060" y="2382"/>
                      <a:pt x="1238" y="1929"/>
                    </a:cubicBezTo>
                    <a:cubicBezTo>
                      <a:pt x="1417" y="1465"/>
                      <a:pt x="1429" y="965"/>
                      <a:pt x="1262" y="500"/>
                    </a:cubicBezTo>
                    <a:cubicBezTo>
                      <a:pt x="1203" y="358"/>
                      <a:pt x="1131" y="227"/>
                      <a:pt x="1036" y="119"/>
                    </a:cubicBezTo>
                    <a:cubicBezTo>
                      <a:pt x="976" y="36"/>
                      <a:pt x="917" y="0"/>
                      <a:pt x="9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0"/>
              <p:cNvSpPr/>
              <p:nvPr/>
            </p:nvSpPr>
            <p:spPr>
              <a:xfrm>
                <a:off x="5463500" y="3341338"/>
                <a:ext cx="619650" cy="429550"/>
              </a:xfrm>
              <a:custGeom>
                <a:avLst/>
                <a:gdLst/>
                <a:ahLst/>
                <a:cxnLst/>
                <a:rect l="l" t="t" r="r" b="b"/>
                <a:pathLst>
                  <a:path w="24786" h="17182" extrusionOk="0">
                    <a:moveTo>
                      <a:pt x="18479" y="9085"/>
                    </a:moveTo>
                    <a:lnTo>
                      <a:pt x="19110" y="11169"/>
                    </a:lnTo>
                    <a:lnTo>
                      <a:pt x="19110" y="11169"/>
                    </a:lnTo>
                    <a:lnTo>
                      <a:pt x="18574" y="11133"/>
                    </a:lnTo>
                    <a:lnTo>
                      <a:pt x="18491" y="10716"/>
                    </a:lnTo>
                    <a:cubicBezTo>
                      <a:pt x="18479" y="10681"/>
                      <a:pt x="18479" y="10633"/>
                      <a:pt x="18479" y="10597"/>
                    </a:cubicBezTo>
                    <a:lnTo>
                      <a:pt x="18479" y="9085"/>
                    </a:lnTo>
                    <a:close/>
                    <a:moveTo>
                      <a:pt x="11323" y="1"/>
                    </a:moveTo>
                    <a:lnTo>
                      <a:pt x="11275" y="834"/>
                    </a:lnTo>
                    <a:lnTo>
                      <a:pt x="9739" y="1310"/>
                    </a:lnTo>
                    <a:cubicBezTo>
                      <a:pt x="9680" y="1334"/>
                      <a:pt x="9620" y="1358"/>
                      <a:pt x="9573" y="1394"/>
                    </a:cubicBezTo>
                    <a:lnTo>
                      <a:pt x="9573" y="1370"/>
                    </a:lnTo>
                    <a:cubicBezTo>
                      <a:pt x="9573" y="1370"/>
                      <a:pt x="7751" y="1656"/>
                      <a:pt x="6775" y="4894"/>
                    </a:cubicBezTo>
                    <a:cubicBezTo>
                      <a:pt x="6465" y="5930"/>
                      <a:pt x="6501" y="8645"/>
                      <a:pt x="5632" y="11193"/>
                    </a:cubicBezTo>
                    <a:lnTo>
                      <a:pt x="3524" y="10062"/>
                    </a:lnTo>
                    <a:lnTo>
                      <a:pt x="1858" y="9276"/>
                    </a:lnTo>
                    <a:lnTo>
                      <a:pt x="0" y="11466"/>
                    </a:lnTo>
                    <a:lnTo>
                      <a:pt x="4810" y="15991"/>
                    </a:lnTo>
                    <a:cubicBezTo>
                      <a:pt x="5013" y="16193"/>
                      <a:pt x="5870" y="16658"/>
                      <a:pt x="6691" y="16824"/>
                    </a:cubicBezTo>
                    <a:cubicBezTo>
                      <a:pt x="6865" y="16870"/>
                      <a:pt x="7045" y="16893"/>
                      <a:pt x="7225" y="16893"/>
                    </a:cubicBezTo>
                    <a:cubicBezTo>
                      <a:pt x="7512" y="16893"/>
                      <a:pt x="7801" y="16834"/>
                      <a:pt x="8073" y="16717"/>
                    </a:cubicBezTo>
                    <a:cubicBezTo>
                      <a:pt x="8287" y="16955"/>
                      <a:pt x="8561" y="17181"/>
                      <a:pt x="8811" y="17181"/>
                    </a:cubicBezTo>
                    <a:lnTo>
                      <a:pt x="18300" y="17122"/>
                    </a:lnTo>
                    <a:cubicBezTo>
                      <a:pt x="18514" y="17098"/>
                      <a:pt x="18717" y="17003"/>
                      <a:pt x="18860" y="16848"/>
                    </a:cubicBezTo>
                    <a:cubicBezTo>
                      <a:pt x="19253" y="16491"/>
                      <a:pt x="19467" y="15979"/>
                      <a:pt x="19467" y="15455"/>
                    </a:cubicBezTo>
                    <a:cubicBezTo>
                      <a:pt x="19836" y="15622"/>
                      <a:pt x="20217" y="15777"/>
                      <a:pt x="20610" y="15896"/>
                    </a:cubicBezTo>
                    <a:cubicBezTo>
                      <a:pt x="20807" y="15940"/>
                      <a:pt x="21007" y="15961"/>
                      <a:pt x="21207" y="15961"/>
                    </a:cubicBezTo>
                    <a:cubicBezTo>
                      <a:pt x="23009" y="15961"/>
                      <a:pt x="24786" y="14254"/>
                      <a:pt x="24217" y="12336"/>
                    </a:cubicBezTo>
                    <a:cubicBezTo>
                      <a:pt x="24039" y="11728"/>
                      <a:pt x="21705" y="5978"/>
                      <a:pt x="20634" y="3358"/>
                    </a:cubicBezTo>
                    <a:cubicBezTo>
                      <a:pt x="20610" y="3287"/>
                      <a:pt x="20574" y="3227"/>
                      <a:pt x="20538" y="3156"/>
                    </a:cubicBezTo>
                    <a:cubicBezTo>
                      <a:pt x="20074" y="2239"/>
                      <a:pt x="19193" y="1596"/>
                      <a:pt x="18169" y="1441"/>
                    </a:cubicBezTo>
                    <a:lnTo>
                      <a:pt x="16538" y="1168"/>
                    </a:lnTo>
                    <a:lnTo>
                      <a:pt x="16490" y="120"/>
                    </a:lnTo>
                    <a:lnTo>
                      <a:pt x="11323"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0"/>
              <p:cNvSpPr/>
              <p:nvPr/>
            </p:nvSpPr>
            <p:spPr>
              <a:xfrm>
                <a:off x="5864125" y="3514288"/>
                <a:ext cx="78925" cy="107775"/>
              </a:xfrm>
              <a:custGeom>
                <a:avLst/>
                <a:gdLst/>
                <a:ahLst/>
                <a:cxnLst/>
                <a:rect l="l" t="t" r="r" b="b"/>
                <a:pathLst>
                  <a:path w="3157" h="4311" extrusionOk="0">
                    <a:moveTo>
                      <a:pt x="1799" y="0"/>
                    </a:moveTo>
                    <a:cubicBezTo>
                      <a:pt x="1811" y="96"/>
                      <a:pt x="1846" y="191"/>
                      <a:pt x="1870" y="286"/>
                    </a:cubicBezTo>
                    <a:cubicBezTo>
                      <a:pt x="1930" y="500"/>
                      <a:pt x="2001" y="750"/>
                      <a:pt x="2096" y="1060"/>
                    </a:cubicBezTo>
                    <a:cubicBezTo>
                      <a:pt x="2275" y="1727"/>
                      <a:pt x="2513" y="2632"/>
                      <a:pt x="2811" y="3620"/>
                    </a:cubicBezTo>
                    <a:cubicBezTo>
                      <a:pt x="2873" y="3817"/>
                      <a:pt x="2935" y="4005"/>
                      <a:pt x="2998" y="4184"/>
                    </a:cubicBezTo>
                    <a:lnTo>
                      <a:pt x="2998" y="4184"/>
                    </a:lnTo>
                    <a:cubicBezTo>
                      <a:pt x="2142" y="4117"/>
                      <a:pt x="1412" y="4071"/>
                      <a:pt x="882" y="4048"/>
                    </a:cubicBezTo>
                    <a:cubicBezTo>
                      <a:pt x="608" y="4037"/>
                      <a:pt x="388" y="4031"/>
                      <a:pt x="236" y="4031"/>
                    </a:cubicBezTo>
                    <a:cubicBezTo>
                      <a:pt x="84" y="4031"/>
                      <a:pt x="1" y="4037"/>
                      <a:pt x="1" y="4048"/>
                    </a:cubicBezTo>
                    <a:lnTo>
                      <a:pt x="227" y="4072"/>
                    </a:lnTo>
                    <a:lnTo>
                      <a:pt x="870" y="4132"/>
                    </a:lnTo>
                    <a:lnTo>
                      <a:pt x="3061" y="4310"/>
                    </a:lnTo>
                    <a:lnTo>
                      <a:pt x="3156" y="4310"/>
                    </a:lnTo>
                    <a:lnTo>
                      <a:pt x="3120" y="4227"/>
                    </a:lnTo>
                    <a:cubicBezTo>
                      <a:pt x="3049" y="4025"/>
                      <a:pt x="2989" y="3810"/>
                      <a:pt x="2918" y="3584"/>
                    </a:cubicBezTo>
                    <a:cubicBezTo>
                      <a:pt x="2620" y="2596"/>
                      <a:pt x="2370" y="1691"/>
                      <a:pt x="2168" y="1036"/>
                    </a:cubicBezTo>
                    <a:cubicBezTo>
                      <a:pt x="2061" y="715"/>
                      <a:pt x="1977" y="453"/>
                      <a:pt x="1918" y="274"/>
                    </a:cubicBezTo>
                    <a:cubicBezTo>
                      <a:pt x="1894" y="179"/>
                      <a:pt x="1846" y="84"/>
                      <a:pt x="179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0"/>
              <p:cNvSpPr/>
              <p:nvPr/>
            </p:nvSpPr>
            <p:spPr>
              <a:xfrm>
                <a:off x="5837650" y="3675013"/>
                <a:ext cx="152125" cy="64925"/>
              </a:xfrm>
              <a:custGeom>
                <a:avLst/>
                <a:gdLst/>
                <a:ahLst/>
                <a:cxnLst/>
                <a:rect l="l" t="t" r="r" b="b"/>
                <a:pathLst>
                  <a:path w="6085" h="2597" extrusionOk="0">
                    <a:moveTo>
                      <a:pt x="0" y="1"/>
                    </a:moveTo>
                    <a:lnTo>
                      <a:pt x="0" y="1"/>
                    </a:lnTo>
                    <a:cubicBezTo>
                      <a:pt x="72" y="48"/>
                      <a:pt x="143" y="96"/>
                      <a:pt x="227" y="132"/>
                    </a:cubicBezTo>
                    <a:lnTo>
                      <a:pt x="858" y="453"/>
                    </a:lnTo>
                    <a:cubicBezTo>
                      <a:pt x="1393" y="727"/>
                      <a:pt x="2120" y="1120"/>
                      <a:pt x="2941" y="1537"/>
                    </a:cubicBezTo>
                    <a:cubicBezTo>
                      <a:pt x="3644" y="1906"/>
                      <a:pt x="4370" y="2191"/>
                      <a:pt x="5132" y="2394"/>
                    </a:cubicBezTo>
                    <a:cubicBezTo>
                      <a:pt x="5418" y="2465"/>
                      <a:pt x="5656" y="2525"/>
                      <a:pt x="5822" y="2561"/>
                    </a:cubicBezTo>
                    <a:cubicBezTo>
                      <a:pt x="5906" y="2584"/>
                      <a:pt x="6001" y="2596"/>
                      <a:pt x="6084" y="2596"/>
                    </a:cubicBezTo>
                    <a:cubicBezTo>
                      <a:pt x="6084" y="2572"/>
                      <a:pt x="5727" y="2489"/>
                      <a:pt x="5156" y="2310"/>
                    </a:cubicBezTo>
                    <a:cubicBezTo>
                      <a:pt x="4406" y="2084"/>
                      <a:pt x="3679" y="1787"/>
                      <a:pt x="2989" y="1429"/>
                    </a:cubicBezTo>
                    <a:cubicBezTo>
                      <a:pt x="2167" y="1025"/>
                      <a:pt x="1441" y="632"/>
                      <a:pt x="893" y="382"/>
                    </a:cubicBezTo>
                    <a:cubicBezTo>
                      <a:pt x="619" y="251"/>
                      <a:pt x="393" y="155"/>
                      <a:pt x="238" y="84"/>
                    </a:cubicBezTo>
                    <a:cubicBezTo>
                      <a:pt x="167" y="48"/>
                      <a:pt x="84" y="24"/>
                      <a:pt x="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0"/>
              <p:cNvSpPr/>
              <p:nvPr/>
            </p:nvSpPr>
            <p:spPr>
              <a:xfrm>
                <a:off x="5668575" y="3454163"/>
                <a:ext cx="20850" cy="145875"/>
              </a:xfrm>
              <a:custGeom>
                <a:avLst/>
                <a:gdLst/>
                <a:ahLst/>
                <a:cxnLst/>
                <a:rect l="l" t="t" r="r" b="b"/>
                <a:pathLst>
                  <a:path w="834" h="5835" extrusionOk="0">
                    <a:moveTo>
                      <a:pt x="655" y="0"/>
                    </a:moveTo>
                    <a:cubicBezTo>
                      <a:pt x="632" y="298"/>
                      <a:pt x="608" y="584"/>
                      <a:pt x="560" y="881"/>
                    </a:cubicBezTo>
                    <a:cubicBezTo>
                      <a:pt x="513" y="1143"/>
                      <a:pt x="429" y="1465"/>
                      <a:pt x="334" y="1810"/>
                    </a:cubicBezTo>
                    <a:cubicBezTo>
                      <a:pt x="227" y="2191"/>
                      <a:pt x="143" y="2572"/>
                      <a:pt x="96" y="2965"/>
                    </a:cubicBezTo>
                    <a:cubicBezTo>
                      <a:pt x="1" y="3679"/>
                      <a:pt x="96" y="4406"/>
                      <a:pt x="370" y="5072"/>
                    </a:cubicBezTo>
                    <a:cubicBezTo>
                      <a:pt x="453" y="5275"/>
                      <a:pt x="560" y="5465"/>
                      <a:pt x="667" y="5656"/>
                    </a:cubicBezTo>
                    <a:cubicBezTo>
                      <a:pt x="715" y="5715"/>
                      <a:pt x="763" y="5775"/>
                      <a:pt x="822" y="5834"/>
                    </a:cubicBezTo>
                    <a:cubicBezTo>
                      <a:pt x="834" y="5822"/>
                      <a:pt x="643" y="5549"/>
                      <a:pt x="453" y="5037"/>
                    </a:cubicBezTo>
                    <a:cubicBezTo>
                      <a:pt x="203" y="4370"/>
                      <a:pt x="120" y="3667"/>
                      <a:pt x="203" y="2965"/>
                    </a:cubicBezTo>
                    <a:cubicBezTo>
                      <a:pt x="262" y="2584"/>
                      <a:pt x="346" y="2203"/>
                      <a:pt x="441" y="1822"/>
                    </a:cubicBezTo>
                    <a:cubicBezTo>
                      <a:pt x="524" y="1477"/>
                      <a:pt x="596" y="1155"/>
                      <a:pt x="643" y="881"/>
                    </a:cubicBezTo>
                    <a:cubicBezTo>
                      <a:pt x="667" y="667"/>
                      <a:pt x="691" y="453"/>
                      <a:pt x="679" y="238"/>
                    </a:cubicBezTo>
                    <a:cubicBezTo>
                      <a:pt x="691" y="155"/>
                      <a:pt x="679" y="72"/>
                      <a:pt x="6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0"/>
              <p:cNvSpPr/>
              <p:nvPr/>
            </p:nvSpPr>
            <p:spPr>
              <a:xfrm>
                <a:off x="5657275" y="3603888"/>
                <a:ext cx="36325" cy="167000"/>
              </a:xfrm>
              <a:custGeom>
                <a:avLst/>
                <a:gdLst/>
                <a:ahLst/>
                <a:cxnLst/>
                <a:rect l="l" t="t" r="r" b="b"/>
                <a:pathLst>
                  <a:path w="1453" h="6680" extrusionOk="0">
                    <a:moveTo>
                      <a:pt x="1226" y="0"/>
                    </a:moveTo>
                    <a:lnTo>
                      <a:pt x="1226" y="0"/>
                    </a:lnTo>
                    <a:cubicBezTo>
                      <a:pt x="1334" y="333"/>
                      <a:pt x="1381" y="691"/>
                      <a:pt x="1346" y="1048"/>
                    </a:cubicBezTo>
                    <a:cubicBezTo>
                      <a:pt x="1310" y="1429"/>
                      <a:pt x="1215" y="1810"/>
                      <a:pt x="1060" y="2155"/>
                    </a:cubicBezTo>
                    <a:cubicBezTo>
                      <a:pt x="893" y="2560"/>
                      <a:pt x="655" y="2977"/>
                      <a:pt x="441" y="3441"/>
                    </a:cubicBezTo>
                    <a:cubicBezTo>
                      <a:pt x="238" y="3882"/>
                      <a:pt x="95" y="4346"/>
                      <a:pt x="36" y="4822"/>
                    </a:cubicBezTo>
                    <a:cubicBezTo>
                      <a:pt x="0" y="5227"/>
                      <a:pt x="72" y="5620"/>
                      <a:pt x="262" y="5977"/>
                    </a:cubicBezTo>
                    <a:cubicBezTo>
                      <a:pt x="381" y="6215"/>
                      <a:pt x="560" y="6418"/>
                      <a:pt x="786" y="6560"/>
                    </a:cubicBezTo>
                    <a:cubicBezTo>
                      <a:pt x="857" y="6608"/>
                      <a:pt x="917" y="6632"/>
                      <a:pt x="988" y="6656"/>
                    </a:cubicBezTo>
                    <a:cubicBezTo>
                      <a:pt x="1036" y="6679"/>
                      <a:pt x="1060" y="6679"/>
                      <a:pt x="1060" y="6679"/>
                    </a:cubicBezTo>
                    <a:cubicBezTo>
                      <a:pt x="1060" y="6679"/>
                      <a:pt x="965" y="6632"/>
                      <a:pt x="822" y="6525"/>
                    </a:cubicBezTo>
                    <a:cubicBezTo>
                      <a:pt x="607" y="6370"/>
                      <a:pt x="441" y="6167"/>
                      <a:pt x="333" y="5941"/>
                    </a:cubicBezTo>
                    <a:cubicBezTo>
                      <a:pt x="167" y="5596"/>
                      <a:pt x="107" y="5215"/>
                      <a:pt x="155" y="4834"/>
                    </a:cubicBezTo>
                    <a:cubicBezTo>
                      <a:pt x="214" y="4370"/>
                      <a:pt x="345" y="3917"/>
                      <a:pt x="560" y="3489"/>
                    </a:cubicBezTo>
                    <a:cubicBezTo>
                      <a:pt x="762" y="3036"/>
                      <a:pt x="1000" y="2608"/>
                      <a:pt x="1155" y="2203"/>
                    </a:cubicBezTo>
                    <a:cubicBezTo>
                      <a:pt x="1310" y="1834"/>
                      <a:pt x="1405" y="1453"/>
                      <a:pt x="1441" y="1060"/>
                    </a:cubicBezTo>
                    <a:cubicBezTo>
                      <a:pt x="1453" y="786"/>
                      <a:pt x="1429" y="524"/>
                      <a:pt x="1346" y="274"/>
                    </a:cubicBezTo>
                    <a:cubicBezTo>
                      <a:pt x="1322" y="202"/>
                      <a:pt x="1298" y="131"/>
                      <a:pt x="1262" y="72"/>
                    </a:cubicBezTo>
                    <a:cubicBezTo>
                      <a:pt x="1238" y="24"/>
                      <a:pt x="1226" y="0"/>
                      <a:pt x="12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0"/>
              <p:cNvSpPr/>
              <p:nvPr/>
            </p:nvSpPr>
            <p:spPr>
              <a:xfrm>
                <a:off x="5684050" y="3389863"/>
                <a:ext cx="4800" cy="41400"/>
              </a:xfrm>
              <a:custGeom>
                <a:avLst/>
                <a:gdLst/>
                <a:ahLst/>
                <a:cxnLst/>
                <a:rect l="l" t="t" r="r" b="b"/>
                <a:pathLst>
                  <a:path w="192" h="1656" extrusionOk="0">
                    <a:moveTo>
                      <a:pt x="120" y="0"/>
                    </a:moveTo>
                    <a:cubicBezTo>
                      <a:pt x="36" y="274"/>
                      <a:pt x="1" y="560"/>
                      <a:pt x="36" y="834"/>
                    </a:cubicBezTo>
                    <a:cubicBezTo>
                      <a:pt x="24" y="1120"/>
                      <a:pt x="72" y="1394"/>
                      <a:pt x="179" y="1655"/>
                    </a:cubicBezTo>
                    <a:cubicBezTo>
                      <a:pt x="191" y="1382"/>
                      <a:pt x="179" y="1108"/>
                      <a:pt x="144" y="834"/>
                    </a:cubicBezTo>
                    <a:cubicBezTo>
                      <a:pt x="155" y="560"/>
                      <a:pt x="144" y="274"/>
                      <a:pt x="1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5606375" y="3621438"/>
                <a:ext cx="18475" cy="72950"/>
              </a:xfrm>
              <a:custGeom>
                <a:avLst/>
                <a:gdLst/>
                <a:ahLst/>
                <a:cxnLst/>
                <a:rect l="l" t="t" r="r" b="b"/>
                <a:pathLst>
                  <a:path w="739" h="2918" extrusionOk="0">
                    <a:moveTo>
                      <a:pt x="0" y="1"/>
                    </a:moveTo>
                    <a:cubicBezTo>
                      <a:pt x="500" y="894"/>
                      <a:pt x="715" y="1906"/>
                      <a:pt x="619" y="2918"/>
                    </a:cubicBezTo>
                    <a:cubicBezTo>
                      <a:pt x="679" y="2775"/>
                      <a:pt x="703" y="2632"/>
                      <a:pt x="715" y="2477"/>
                    </a:cubicBezTo>
                    <a:cubicBezTo>
                      <a:pt x="738" y="2108"/>
                      <a:pt x="726" y="1739"/>
                      <a:pt x="643" y="1382"/>
                    </a:cubicBezTo>
                    <a:cubicBezTo>
                      <a:pt x="572" y="1024"/>
                      <a:pt x="441" y="691"/>
                      <a:pt x="262" y="370"/>
                    </a:cubicBezTo>
                    <a:cubicBezTo>
                      <a:pt x="203" y="227"/>
                      <a:pt x="107" y="108"/>
                      <a:pt x="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5904325" y="3395288"/>
                <a:ext cx="45850" cy="35975"/>
              </a:xfrm>
              <a:custGeom>
                <a:avLst/>
                <a:gdLst/>
                <a:ahLst/>
                <a:cxnLst/>
                <a:rect l="l" t="t" r="r" b="b"/>
                <a:pathLst>
                  <a:path w="1834" h="1439" extrusionOk="0">
                    <a:moveTo>
                      <a:pt x="1548" y="1"/>
                    </a:moveTo>
                    <a:cubicBezTo>
                      <a:pt x="1521" y="1"/>
                      <a:pt x="1495" y="4"/>
                      <a:pt x="1465" y="10"/>
                    </a:cubicBezTo>
                    <a:cubicBezTo>
                      <a:pt x="1167" y="45"/>
                      <a:pt x="881" y="164"/>
                      <a:pt x="631" y="355"/>
                    </a:cubicBezTo>
                    <a:cubicBezTo>
                      <a:pt x="381" y="534"/>
                      <a:pt x="191" y="784"/>
                      <a:pt x="72" y="1069"/>
                    </a:cubicBezTo>
                    <a:cubicBezTo>
                      <a:pt x="12" y="1177"/>
                      <a:pt x="0" y="1319"/>
                      <a:pt x="24" y="1438"/>
                    </a:cubicBezTo>
                    <a:cubicBezTo>
                      <a:pt x="48" y="1438"/>
                      <a:pt x="48" y="1296"/>
                      <a:pt x="143" y="1105"/>
                    </a:cubicBezTo>
                    <a:cubicBezTo>
                      <a:pt x="274" y="843"/>
                      <a:pt x="465" y="629"/>
                      <a:pt x="703" y="462"/>
                    </a:cubicBezTo>
                    <a:cubicBezTo>
                      <a:pt x="929" y="284"/>
                      <a:pt x="1191" y="153"/>
                      <a:pt x="1477" y="93"/>
                    </a:cubicBezTo>
                    <a:cubicBezTo>
                      <a:pt x="1524" y="81"/>
                      <a:pt x="1572" y="81"/>
                      <a:pt x="1620" y="81"/>
                    </a:cubicBezTo>
                    <a:lnTo>
                      <a:pt x="1739" y="81"/>
                    </a:lnTo>
                    <a:cubicBezTo>
                      <a:pt x="1758" y="81"/>
                      <a:pt x="1800" y="96"/>
                      <a:pt x="1822" y="96"/>
                    </a:cubicBezTo>
                    <a:cubicBezTo>
                      <a:pt x="1827" y="96"/>
                      <a:pt x="1831" y="95"/>
                      <a:pt x="1834" y="93"/>
                    </a:cubicBezTo>
                    <a:cubicBezTo>
                      <a:pt x="1834" y="93"/>
                      <a:pt x="1810" y="69"/>
                      <a:pt x="1751" y="34"/>
                    </a:cubicBezTo>
                    <a:cubicBezTo>
                      <a:pt x="1703" y="22"/>
                      <a:pt x="1667" y="10"/>
                      <a:pt x="1631" y="10"/>
                    </a:cubicBezTo>
                    <a:cubicBezTo>
                      <a:pt x="1602" y="4"/>
                      <a:pt x="1575" y="1"/>
                      <a:pt x="1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0"/>
              <p:cNvSpPr/>
              <p:nvPr/>
            </p:nvSpPr>
            <p:spPr>
              <a:xfrm>
                <a:off x="5882000" y="3536313"/>
                <a:ext cx="45850" cy="83375"/>
              </a:xfrm>
              <a:custGeom>
                <a:avLst/>
                <a:gdLst/>
                <a:ahLst/>
                <a:cxnLst/>
                <a:rect l="l" t="t" r="r" b="b"/>
                <a:pathLst>
                  <a:path w="1834" h="3335" extrusionOk="0">
                    <a:moveTo>
                      <a:pt x="1334" y="0"/>
                    </a:moveTo>
                    <a:lnTo>
                      <a:pt x="1334" y="0"/>
                    </a:lnTo>
                    <a:cubicBezTo>
                      <a:pt x="1370" y="917"/>
                      <a:pt x="1274" y="1834"/>
                      <a:pt x="1084" y="2727"/>
                    </a:cubicBezTo>
                    <a:cubicBezTo>
                      <a:pt x="679" y="2786"/>
                      <a:pt x="298" y="2977"/>
                      <a:pt x="0" y="3251"/>
                    </a:cubicBezTo>
                    <a:lnTo>
                      <a:pt x="1834" y="3334"/>
                    </a:lnTo>
                    <a:lnTo>
                      <a:pt x="1739" y="1274"/>
                    </a:lnTo>
                    <a:lnTo>
                      <a:pt x="1417" y="167"/>
                    </a:lnTo>
                    <a:lnTo>
                      <a:pt x="1334"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0"/>
              <p:cNvSpPr/>
              <p:nvPr/>
            </p:nvSpPr>
            <p:spPr>
              <a:xfrm>
                <a:off x="5746275" y="3366063"/>
                <a:ext cx="127400" cy="23225"/>
              </a:xfrm>
              <a:custGeom>
                <a:avLst/>
                <a:gdLst/>
                <a:ahLst/>
                <a:cxnLst/>
                <a:rect l="l" t="t" r="r" b="b"/>
                <a:pathLst>
                  <a:path w="5096" h="929" extrusionOk="0">
                    <a:moveTo>
                      <a:pt x="24" y="0"/>
                    </a:moveTo>
                    <a:cubicBezTo>
                      <a:pt x="0" y="71"/>
                      <a:pt x="0" y="155"/>
                      <a:pt x="24" y="214"/>
                    </a:cubicBezTo>
                    <a:cubicBezTo>
                      <a:pt x="95" y="417"/>
                      <a:pt x="250" y="571"/>
                      <a:pt x="441" y="631"/>
                    </a:cubicBezTo>
                    <a:cubicBezTo>
                      <a:pt x="1072" y="833"/>
                      <a:pt x="1726" y="929"/>
                      <a:pt x="2393" y="929"/>
                    </a:cubicBezTo>
                    <a:cubicBezTo>
                      <a:pt x="3048" y="917"/>
                      <a:pt x="3715" y="822"/>
                      <a:pt x="4346" y="631"/>
                    </a:cubicBezTo>
                    <a:cubicBezTo>
                      <a:pt x="4536" y="571"/>
                      <a:pt x="4715" y="500"/>
                      <a:pt x="4905" y="417"/>
                    </a:cubicBezTo>
                    <a:cubicBezTo>
                      <a:pt x="4965" y="393"/>
                      <a:pt x="5036" y="357"/>
                      <a:pt x="5096" y="321"/>
                    </a:cubicBezTo>
                    <a:cubicBezTo>
                      <a:pt x="5096" y="319"/>
                      <a:pt x="5094" y="318"/>
                      <a:pt x="5089" y="318"/>
                    </a:cubicBezTo>
                    <a:cubicBezTo>
                      <a:pt x="5043" y="318"/>
                      <a:pt x="4757" y="427"/>
                      <a:pt x="4322" y="536"/>
                    </a:cubicBezTo>
                    <a:cubicBezTo>
                      <a:pt x="3691" y="702"/>
                      <a:pt x="3036" y="798"/>
                      <a:pt x="2393" y="798"/>
                    </a:cubicBezTo>
                    <a:cubicBezTo>
                      <a:pt x="2352" y="798"/>
                      <a:pt x="2311" y="799"/>
                      <a:pt x="2271" y="799"/>
                    </a:cubicBezTo>
                    <a:cubicBezTo>
                      <a:pt x="1658" y="799"/>
                      <a:pt x="1056" y="715"/>
                      <a:pt x="464" y="548"/>
                    </a:cubicBezTo>
                    <a:cubicBezTo>
                      <a:pt x="286" y="500"/>
                      <a:pt x="131" y="369"/>
                      <a:pt x="60" y="191"/>
                    </a:cubicBezTo>
                    <a:cubicBezTo>
                      <a:pt x="36" y="131"/>
                      <a:pt x="24" y="60"/>
                      <a:pt x="2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0"/>
              <p:cNvSpPr/>
              <p:nvPr/>
            </p:nvSpPr>
            <p:spPr>
              <a:xfrm>
                <a:off x="5968625" y="3508338"/>
                <a:ext cx="13100" cy="32175"/>
              </a:xfrm>
              <a:custGeom>
                <a:avLst/>
                <a:gdLst/>
                <a:ahLst/>
                <a:cxnLst/>
                <a:rect l="l" t="t" r="r" b="b"/>
                <a:pathLst>
                  <a:path w="524" h="1287" extrusionOk="0">
                    <a:moveTo>
                      <a:pt x="524" y="0"/>
                    </a:moveTo>
                    <a:cubicBezTo>
                      <a:pt x="381" y="191"/>
                      <a:pt x="274" y="405"/>
                      <a:pt x="214" y="619"/>
                    </a:cubicBezTo>
                    <a:cubicBezTo>
                      <a:pt x="107" y="834"/>
                      <a:pt x="36" y="1060"/>
                      <a:pt x="0" y="1286"/>
                    </a:cubicBezTo>
                    <a:cubicBezTo>
                      <a:pt x="143" y="1096"/>
                      <a:pt x="250" y="893"/>
                      <a:pt x="322" y="667"/>
                    </a:cubicBezTo>
                    <a:cubicBezTo>
                      <a:pt x="417" y="465"/>
                      <a:pt x="488" y="238"/>
                      <a:pt x="5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0"/>
              <p:cNvSpPr/>
              <p:nvPr/>
            </p:nvSpPr>
            <p:spPr>
              <a:xfrm>
                <a:off x="5995100" y="3614588"/>
                <a:ext cx="37525" cy="11650"/>
              </a:xfrm>
              <a:custGeom>
                <a:avLst/>
                <a:gdLst/>
                <a:ahLst/>
                <a:cxnLst/>
                <a:rect l="l" t="t" r="r" b="b"/>
                <a:pathLst>
                  <a:path w="1501" h="466" extrusionOk="0">
                    <a:moveTo>
                      <a:pt x="1" y="1"/>
                    </a:moveTo>
                    <a:lnTo>
                      <a:pt x="1" y="1"/>
                    </a:lnTo>
                    <a:cubicBezTo>
                      <a:pt x="227" y="132"/>
                      <a:pt x="477" y="227"/>
                      <a:pt x="739" y="286"/>
                    </a:cubicBezTo>
                    <a:cubicBezTo>
                      <a:pt x="977" y="382"/>
                      <a:pt x="1239" y="441"/>
                      <a:pt x="1501" y="465"/>
                    </a:cubicBezTo>
                    <a:cubicBezTo>
                      <a:pt x="1275" y="334"/>
                      <a:pt x="1025" y="239"/>
                      <a:pt x="763" y="179"/>
                    </a:cubicBezTo>
                    <a:cubicBezTo>
                      <a:pt x="525" y="84"/>
                      <a:pt x="263" y="2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0"/>
              <p:cNvSpPr/>
              <p:nvPr/>
            </p:nvSpPr>
            <p:spPr>
              <a:xfrm>
                <a:off x="5998975" y="3657163"/>
                <a:ext cx="4200" cy="33050"/>
              </a:xfrm>
              <a:custGeom>
                <a:avLst/>
                <a:gdLst/>
                <a:ahLst/>
                <a:cxnLst/>
                <a:rect l="l" t="t" r="r" b="b"/>
                <a:pathLst>
                  <a:path w="168" h="1322" extrusionOk="0">
                    <a:moveTo>
                      <a:pt x="60" y="0"/>
                    </a:moveTo>
                    <a:cubicBezTo>
                      <a:pt x="12" y="215"/>
                      <a:pt x="0" y="441"/>
                      <a:pt x="24" y="667"/>
                    </a:cubicBezTo>
                    <a:cubicBezTo>
                      <a:pt x="12" y="893"/>
                      <a:pt x="36" y="1108"/>
                      <a:pt x="96" y="1322"/>
                    </a:cubicBezTo>
                    <a:cubicBezTo>
                      <a:pt x="155" y="1108"/>
                      <a:pt x="167" y="881"/>
                      <a:pt x="131" y="667"/>
                    </a:cubicBezTo>
                    <a:cubicBezTo>
                      <a:pt x="155" y="441"/>
                      <a:pt x="120" y="215"/>
                      <a:pt x="6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0"/>
              <p:cNvSpPr/>
              <p:nvPr/>
            </p:nvSpPr>
            <p:spPr>
              <a:xfrm>
                <a:off x="5909675" y="3645838"/>
                <a:ext cx="25025" cy="22350"/>
              </a:xfrm>
              <a:custGeom>
                <a:avLst/>
                <a:gdLst/>
                <a:ahLst/>
                <a:cxnLst/>
                <a:rect l="l" t="t" r="r" b="b"/>
                <a:pathLst>
                  <a:path w="1001" h="894" extrusionOk="0">
                    <a:moveTo>
                      <a:pt x="1001" y="1"/>
                    </a:moveTo>
                    <a:lnTo>
                      <a:pt x="1001" y="1"/>
                    </a:lnTo>
                    <a:cubicBezTo>
                      <a:pt x="584" y="191"/>
                      <a:pt x="239" y="501"/>
                      <a:pt x="1" y="882"/>
                    </a:cubicBezTo>
                    <a:lnTo>
                      <a:pt x="1" y="894"/>
                    </a:lnTo>
                    <a:cubicBezTo>
                      <a:pt x="179" y="763"/>
                      <a:pt x="358" y="620"/>
                      <a:pt x="513" y="465"/>
                    </a:cubicBezTo>
                    <a:cubicBezTo>
                      <a:pt x="691" y="322"/>
                      <a:pt x="858" y="168"/>
                      <a:pt x="10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0"/>
              <p:cNvSpPr/>
              <p:nvPr/>
            </p:nvSpPr>
            <p:spPr>
              <a:xfrm>
                <a:off x="5844200" y="3629163"/>
                <a:ext cx="19075" cy="19100"/>
              </a:xfrm>
              <a:custGeom>
                <a:avLst/>
                <a:gdLst/>
                <a:ahLst/>
                <a:cxnLst/>
                <a:rect l="l" t="t" r="r" b="b"/>
                <a:pathLst>
                  <a:path w="763" h="764" extrusionOk="0">
                    <a:moveTo>
                      <a:pt x="28" y="0"/>
                    </a:moveTo>
                    <a:cubicBezTo>
                      <a:pt x="26" y="0"/>
                      <a:pt x="25" y="1"/>
                      <a:pt x="24" y="1"/>
                    </a:cubicBezTo>
                    <a:cubicBezTo>
                      <a:pt x="0" y="25"/>
                      <a:pt x="143" y="215"/>
                      <a:pt x="334" y="418"/>
                    </a:cubicBezTo>
                    <a:cubicBezTo>
                      <a:pt x="528" y="624"/>
                      <a:pt x="701" y="764"/>
                      <a:pt x="735" y="764"/>
                    </a:cubicBezTo>
                    <a:cubicBezTo>
                      <a:pt x="736" y="764"/>
                      <a:pt x="737" y="764"/>
                      <a:pt x="738" y="763"/>
                    </a:cubicBezTo>
                    <a:cubicBezTo>
                      <a:pt x="762" y="739"/>
                      <a:pt x="619" y="549"/>
                      <a:pt x="417" y="346"/>
                    </a:cubicBezTo>
                    <a:cubicBezTo>
                      <a:pt x="234" y="140"/>
                      <a:pt x="62"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0"/>
              <p:cNvSpPr/>
              <p:nvPr/>
            </p:nvSpPr>
            <p:spPr>
              <a:xfrm>
                <a:off x="5935275" y="3442238"/>
                <a:ext cx="28900" cy="18500"/>
              </a:xfrm>
              <a:custGeom>
                <a:avLst/>
                <a:gdLst/>
                <a:ahLst/>
                <a:cxnLst/>
                <a:rect l="l" t="t" r="r" b="b"/>
                <a:pathLst>
                  <a:path w="1156" h="740" extrusionOk="0">
                    <a:moveTo>
                      <a:pt x="1" y="1"/>
                    </a:moveTo>
                    <a:lnTo>
                      <a:pt x="1" y="1"/>
                    </a:lnTo>
                    <a:cubicBezTo>
                      <a:pt x="346" y="311"/>
                      <a:pt x="739" y="561"/>
                      <a:pt x="1155" y="739"/>
                    </a:cubicBezTo>
                    <a:cubicBezTo>
                      <a:pt x="822" y="430"/>
                      <a:pt x="429" y="180"/>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0"/>
              <p:cNvSpPr/>
              <p:nvPr/>
            </p:nvSpPr>
            <p:spPr>
              <a:xfrm>
                <a:off x="5862050" y="3392238"/>
                <a:ext cx="13725" cy="32775"/>
              </a:xfrm>
              <a:custGeom>
                <a:avLst/>
                <a:gdLst/>
                <a:ahLst/>
                <a:cxnLst/>
                <a:rect l="l" t="t" r="r" b="b"/>
                <a:pathLst>
                  <a:path w="549" h="1311" extrusionOk="0">
                    <a:moveTo>
                      <a:pt x="548" y="1"/>
                    </a:moveTo>
                    <a:cubicBezTo>
                      <a:pt x="394" y="191"/>
                      <a:pt x="263" y="394"/>
                      <a:pt x="191" y="632"/>
                    </a:cubicBezTo>
                    <a:cubicBezTo>
                      <a:pt x="84" y="846"/>
                      <a:pt x="13" y="1072"/>
                      <a:pt x="1" y="1310"/>
                    </a:cubicBezTo>
                    <a:cubicBezTo>
                      <a:pt x="120" y="1108"/>
                      <a:pt x="227" y="894"/>
                      <a:pt x="298" y="667"/>
                    </a:cubicBezTo>
                    <a:cubicBezTo>
                      <a:pt x="405" y="465"/>
                      <a:pt x="489" y="239"/>
                      <a:pt x="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0"/>
              <p:cNvSpPr/>
              <p:nvPr/>
            </p:nvSpPr>
            <p:spPr>
              <a:xfrm>
                <a:off x="5855200" y="3495838"/>
                <a:ext cx="31275" cy="21450"/>
              </a:xfrm>
              <a:custGeom>
                <a:avLst/>
                <a:gdLst/>
                <a:ahLst/>
                <a:cxnLst/>
                <a:rect l="l" t="t" r="r" b="b"/>
                <a:pathLst>
                  <a:path w="1251" h="858" extrusionOk="0">
                    <a:moveTo>
                      <a:pt x="1251" y="0"/>
                    </a:moveTo>
                    <a:cubicBezTo>
                      <a:pt x="1025" y="107"/>
                      <a:pt x="810" y="250"/>
                      <a:pt x="608" y="405"/>
                    </a:cubicBezTo>
                    <a:cubicBezTo>
                      <a:pt x="394" y="536"/>
                      <a:pt x="179" y="679"/>
                      <a:pt x="1" y="857"/>
                    </a:cubicBezTo>
                    <a:cubicBezTo>
                      <a:pt x="239" y="786"/>
                      <a:pt x="477" y="667"/>
                      <a:pt x="668" y="500"/>
                    </a:cubicBezTo>
                    <a:cubicBezTo>
                      <a:pt x="894" y="369"/>
                      <a:pt x="1096" y="203"/>
                      <a:pt x="1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0"/>
              <p:cNvSpPr/>
              <p:nvPr/>
            </p:nvSpPr>
            <p:spPr>
              <a:xfrm>
                <a:off x="5802225" y="3561913"/>
                <a:ext cx="43175" cy="22950"/>
              </a:xfrm>
              <a:custGeom>
                <a:avLst/>
                <a:gdLst/>
                <a:ahLst/>
                <a:cxnLst/>
                <a:rect l="l" t="t" r="r" b="b"/>
                <a:pathLst>
                  <a:path w="1727" h="918" extrusionOk="0">
                    <a:moveTo>
                      <a:pt x="0" y="0"/>
                    </a:moveTo>
                    <a:lnTo>
                      <a:pt x="0" y="0"/>
                    </a:lnTo>
                    <a:cubicBezTo>
                      <a:pt x="262" y="203"/>
                      <a:pt x="536" y="381"/>
                      <a:pt x="834" y="512"/>
                    </a:cubicBezTo>
                    <a:cubicBezTo>
                      <a:pt x="1120" y="679"/>
                      <a:pt x="1417" y="810"/>
                      <a:pt x="1727" y="917"/>
                    </a:cubicBezTo>
                    <a:cubicBezTo>
                      <a:pt x="1465" y="715"/>
                      <a:pt x="1179" y="548"/>
                      <a:pt x="893" y="405"/>
                    </a:cubicBezTo>
                    <a:cubicBezTo>
                      <a:pt x="608" y="238"/>
                      <a:pt x="310" y="107"/>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0"/>
              <p:cNvSpPr/>
              <p:nvPr/>
            </p:nvSpPr>
            <p:spPr>
              <a:xfrm>
                <a:off x="5777525" y="3477963"/>
                <a:ext cx="7450" cy="30400"/>
              </a:xfrm>
              <a:custGeom>
                <a:avLst/>
                <a:gdLst/>
                <a:ahLst/>
                <a:cxnLst/>
                <a:rect l="l" t="t" r="r" b="b"/>
                <a:pathLst>
                  <a:path w="298" h="1216" extrusionOk="0">
                    <a:moveTo>
                      <a:pt x="286" y="1"/>
                    </a:moveTo>
                    <a:lnTo>
                      <a:pt x="286" y="1"/>
                    </a:lnTo>
                    <a:cubicBezTo>
                      <a:pt x="191" y="179"/>
                      <a:pt x="119" y="382"/>
                      <a:pt x="95" y="596"/>
                    </a:cubicBezTo>
                    <a:cubicBezTo>
                      <a:pt x="24" y="798"/>
                      <a:pt x="0" y="1001"/>
                      <a:pt x="0" y="1215"/>
                    </a:cubicBezTo>
                    <a:cubicBezTo>
                      <a:pt x="107" y="1025"/>
                      <a:pt x="179" y="822"/>
                      <a:pt x="203" y="620"/>
                    </a:cubicBezTo>
                    <a:cubicBezTo>
                      <a:pt x="274" y="417"/>
                      <a:pt x="298" y="215"/>
                      <a:pt x="2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0"/>
              <p:cNvSpPr/>
              <p:nvPr/>
            </p:nvSpPr>
            <p:spPr>
              <a:xfrm>
                <a:off x="5710850" y="3527963"/>
                <a:ext cx="15800" cy="31300"/>
              </a:xfrm>
              <a:custGeom>
                <a:avLst/>
                <a:gdLst/>
                <a:ahLst/>
                <a:cxnLst/>
                <a:rect l="l" t="t" r="r" b="b"/>
                <a:pathLst>
                  <a:path w="632" h="1252" extrusionOk="0">
                    <a:moveTo>
                      <a:pt x="631" y="1"/>
                    </a:moveTo>
                    <a:lnTo>
                      <a:pt x="631" y="1"/>
                    </a:lnTo>
                    <a:cubicBezTo>
                      <a:pt x="476" y="180"/>
                      <a:pt x="357" y="382"/>
                      <a:pt x="262" y="596"/>
                    </a:cubicBezTo>
                    <a:cubicBezTo>
                      <a:pt x="143" y="799"/>
                      <a:pt x="48" y="1025"/>
                      <a:pt x="0" y="1251"/>
                    </a:cubicBezTo>
                    <a:cubicBezTo>
                      <a:pt x="155" y="1073"/>
                      <a:pt x="274" y="870"/>
                      <a:pt x="369" y="656"/>
                    </a:cubicBezTo>
                    <a:cubicBezTo>
                      <a:pt x="488" y="453"/>
                      <a:pt x="584" y="227"/>
                      <a:pt x="6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0"/>
              <p:cNvSpPr/>
              <p:nvPr/>
            </p:nvSpPr>
            <p:spPr>
              <a:xfrm>
                <a:off x="5720075" y="3412788"/>
                <a:ext cx="28900" cy="20550"/>
              </a:xfrm>
              <a:custGeom>
                <a:avLst/>
                <a:gdLst/>
                <a:ahLst/>
                <a:cxnLst/>
                <a:rect l="l" t="t" r="r" b="b"/>
                <a:pathLst>
                  <a:path w="1156" h="822" extrusionOk="0">
                    <a:moveTo>
                      <a:pt x="0" y="0"/>
                    </a:moveTo>
                    <a:cubicBezTo>
                      <a:pt x="155" y="191"/>
                      <a:pt x="346" y="346"/>
                      <a:pt x="548" y="465"/>
                    </a:cubicBezTo>
                    <a:cubicBezTo>
                      <a:pt x="727" y="619"/>
                      <a:pt x="929" y="738"/>
                      <a:pt x="1155" y="822"/>
                    </a:cubicBezTo>
                    <a:cubicBezTo>
                      <a:pt x="822" y="488"/>
                      <a:pt x="429" y="215"/>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0"/>
              <p:cNvSpPr/>
              <p:nvPr/>
            </p:nvSpPr>
            <p:spPr>
              <a:xfrm>
                <a:off x="5781975" y="3398488"/>
                <a:ext cx="10150" cy="18800"/>
              </a:xfrm>
              <a:custGeom>
                <a:avLst/>
                <a:gdLst/>
                <a:ahLst/>
                <a:cxnLst/>
                <a:rect l="l" t="t" r="r" b="b"/>
                <a:pathLst>
                  <a:path w="406" h="752" extrusionOk="0">
                    <a:moveTo>
                      <a:pt x="378" y="0"/>
                    </a:moveTo>
                    <a:cubicBezTo>
                      <a:pt x="338" y="0"/>
                      <a:pt x="235" y="151"/>
                      <a:pt x="144" y="346"/>
                    </a:cubicBezTo>
                    <a:cubicBezTo>
                      <a:pt x="48" y="560"/>
                      <a:pt x="1" y="727"/>
                      <a:pt x="25" y="751"/>
                    </a:cubicBezTo>
                    <a:cubicBezTo>
                      <a:pt x="26" y="751"/>
                      <a:pt x="27" y="752"/>
                      <a:pt x="29" y="752"/>
                    </a:cubicBezTo>
                    <a:cubicBezTo>
                      <a:pt x="67" y="752"/>
                      <a:pt x="159" y="600"/>
                      <a:pt x="251" y="394"/>
                    </a:cubicBezTo>
                    <a:cubicBezTo>
                      <a:pt x="334" y="191"/>
                      <a:pt x="406" y="13"/>
                      <a:pt x="382" y="1"/>
                    </a:cubicBezTo>
                    <a:cubicBezTo>
                      <a:pt x="381" y="0"/>
                      <a:pt x="379" y="0"/>
                      <a:pt x="3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0"/>
              <p:cNvSpPr/>
              <p:nvPr/>
            </p:nvSpPr>
            <p:spPr>
              <a:xfrm>
                <a:off x="5820375" y="3360888"/>
                <a:ext cx="19675" cy="2925"/>
              </a:xfrm>
              <a:custGeom>
                <a:avLst/>
                <a:gdLst/>
                <a:ahLst/>
                <a:cxnLst/>
                <a:rect l="l" t="t" r="r" b="b"/>
                <a:pathLst>
                  <a:path w="787" h="117" extrusionOk="0">
                    <a:moveTo>
                      <a:pt x="237" y="0"/>
                    </a:moveTo>
                    <a:cubicBezTo>
                      <a:pt x="94" y="0"/>
                      <a:pt x="1" y="14"/>
                      <a:pt x="1" y="40"/>
                    </a:cubicBezTo>
                    <a:cubicBezTo>
                      <a:pt x="1" y="76"/>
                      <a:pt x="167" y="112"/>
                      <a:pt x="394" y="112"/>
                    </a:cubicBezTo>
                    <a:cubicBezTo>
                      <a:pt x="447" y="115"/>
                      <a:pt x="499" y="116"/>
                      <a:pt x="545" y="116"/>
                    </a:cubicBezTo>
                    <a:cubicBezTo>
                      <a:pt x="686" y="116"/>
                      <a:pt x="787" y="103"/>
                      <a:pt x="787" y="76"/>
                    </a:cubicBezTo>
                    <a:cubicBezTo>
                      <a:pt x="787" y="40"/>
                      <a:pt x="608" y="5"/>
                      <a:pt x="394" y="5"/>
                    </a:cubicBezTo>
                    <a:cubicBezTo>
                      <a:pt x="337" y="2"/>
                      <a:pt x="284" y="0"/>
                      <a:pt x="2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0"/>
              <p:cNvSpPr/>
              <p:nvPr/>
            </p:nvSpPr>
            <p:spPr>
              <a:xfrm>
                <a:off x="5765325" y="3348413"/>
                <a:ext cx="11925" cy="14475"/>
              </a:xfrm>
              <a:custGeom>
                <a:avLst/>
                <a:gdLst/>
                <a:ahLst/>
                <a:cxnLst/>
                <a:rect l="l" t="t" r="r" b="b"/>
                <a:pathLst>
                  <a:path w="477" h="579" extrusionOk="0">
                    <a:moveTo>
                      <a:pt x="32" y="0"/>
                    </a:moveTo>
                    <a:cubicBezTo>
                      <a:pt x="29" y="0"/>
                      <a:pt x="26" y="1"/>
                      <a:pt x="24" y="4"/>
                    </a:cubicBezTo>
                    <a:cubicBezTo>
                      <a:pt x="0" y="27"/>
                      <a:pt x="72" y="170"/>
                      <a:pt x="191" y="325"/>
                    </a:cubicBezTo>
                    <a:cubicBezTo>
                      <a:pt x="299" y="466"/>
                      <a:pt x="408" y="578"/>
                      <a:pt x="444" y="578"/>
                    </a:cubicBezTo>
                    <a:cubicBezTo>
                      <a:pt x="448" y="578"/>
                      <a:pt x="450" y="577"/>
                      <a:pt x="453" y="575"/>
                    </a:cubicBezTo>
                    <a:cubicBezTo>
                      <a:pt x="476" y="551"/>
                      <a:pt x="405" y="408"/>
                      <a:pt x="286" y="254"/>
                    </a:cubicBezTo>
                    <a:cubicBezTo>
                      <a:pt x="177" y="112"/>
                      <a:pt x="68" y="0"/>
                      <a:pt x="3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0"/>
              <p:cNvSpPr/>
              <p:nvPr/>
            </p:nvSpPr>
            <p:spPr>
              <a:xfrm>
                <a:off x="5655175" y="3441063"/>
                <a:ext cx="5400" cy="34850"/>
              </a:xfrm>
              <a:custGeom>
                <a:avLst/>
                <a:gdLst/>
                <a:ahLst/>
                <a:cxnLst/>
                <a:rect l="l" t="t" r="r" b="b"/>
                <a:pathLst>
                  <a:path w="216" h="1394" extrusionOk="0">
                    <a:moveTo>
                      <a:pt x="179" y="0"/>
                    </a:moveTo>
                    <a:lnTo>
                      <a:pt x="179" y="0"/>
                    </a:lnTo>
                    <a:cubicBezTo>
                      <a:pt x="60" y="453"/>
                      <a:pt x="1" y="929"/>
                      <a:pt x="25" y="1393"/>
                    </a:cubicBezTo>
                    <a:cubicBezTo>
                      <a:pt x="108" y="1179"/>
                      <a:pt x="156" y="941"/>
                      <a:pt x="167" y="703"/>
                    </a:cubicBezTo>
                    <a:cubicBezTo>
                      <a:pt x="215" y="477"/>
                      <a:pt x="215" y="238"/>
                      <a:pt x="1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0"/>
              <p:cNvSpPr/>
              <p:nvPr/>
            </p:nvSpPr>
            <p:spPr>
              <a:xfrm>
                <a:off x="5641500" y="3520838"/>
                <a:ext cx="19075" cy="23875"/>
              </a:xfrm>
              <a:custGeom>
                <a:avLst/>
                <a:gdLst/>
                <a:ahLst/>
                <a:cxnLst/>
                <a:rect l="l" t="t" r="r" b="b"/>
                <a:pathLst>
                  <a:path w="763" h="955" extrusionOk="0">
                    <a:moveTo>
                      <a:pt x="762" y="0"/>
                    </a:moveTo>
                    <a:lnTo>
                      <a:pt x="762" y="0"/>
                    </a:lnTo>
                    <a:cubicBezTo>
                      <a:pt x="488" y="298"/>
                      <a:pt x="226" y="619"/>
                      <a:pt x="0" y="953"/>
                    </a:cubicBezTo>
                    <a:lnTo>
                      <a:pt x="12" y="953"/>
                    </a:lnTo>
                    <a:cubicBezTo>
                      <a:pt x="13" y="954"/>
                      <a:pt x="16" y="955"/>
                      <a:pt x="18" y="955"/>
                    </a:cubicBezTo>
                    <a:cubicBezTo>
                      <a:pt x="61" y="955"/>
                      <a:pt x="262" y="782"/>
                      <a:pt x="453" y="536"/>
                    </a:cubicBezTo>
                    <a:cubicBezTo>
                      <a:pt x="595" y="381"/>
                      <a:pt x="703" y="203"/>
                      <a:pt x="7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0"/>
              <p:cNvSpPr/>
              <p:nvPr/>
            </p:nvSpPr>
            <p:spPr>
              <a:xfrm>
                <a:off x="5645350" y="3585713"/>
                <a:ext cx="16100" cy="29500"/>
              </a:xfrm>
              <a:custGeom>
                <a:avLst/>
                <a:gdLst/>
                <a:ahLst/>
                <a:cxnLst/>
                <a:rect l="l" t="t" r="r" b="b"/>
                <a:pathLst>
                  <a:path w="644" h="1180" extrusionOk="0">
                    <a:moveTo>
                      <a:pt x="1" y="1"/>
                    </a:moveTo>
                    <a:cubicBezTo>
                      <a:pt x="60" y="227"/>
                      <a:pt x="156" y="429"/>
                      <a:pt x="275" y="620"/>
                    </a:cubicBezTo>
                    <a:cubicBezTo>
                      <a:pt x="370" y="834"/>
                      <a:pt x="489" y="1025"/>
                      <a:pt x="644" y="1180"/>
                    </a:cubicBezTo>
                    <a:cubicBezTo>
                      <a:pt x="596" y="965"/>
                      <a:pt x="501" y="751"/>
                      <a:pt x="382" y="572"/>
                    </a:cubicBezTo>
                    <a:cubicBezTo>
                      <a:pt x="287" y="358"/>
                      <a:pt x="156" y="16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0"/>
              <p:cNvSpPr/>
              <p:nvPr/>
            </p:nvSpPr>
            <p:spPr>
              <a:xfrm>
                <a:off x="5637625" y="3680363"/>
                <a:ext cx="14000" cy="37550"/>
              </a:xfrm>
              <a:custGeom>
                <a:avLst/>
                <a:gdLst/>
                <a:ahLst/>
                <a:cxnLst/>
                <a:rect l="l" t="t" r="r" b="b"/>
                <a:pathLst>
                  <a:path w="560" h="1502" extrusionOk="0">
                    <a:moveTo>
                      <a:pt x="560" y="1"/>
                    </a:moveTo>
                    <a:lnTo>
                      <a:pt x="560" y="1"/>
                    </a:lnTo>
                    <a:cubicBezTo>
                      <a:pt x="405" y="227"/>
                      <a:pt x="298" y="477"/>
                      <a:pt x="227" y="727"/>
                    </a:cubicBezTo>
                    <a:cubicBezTo>
                      <a:pt x="119" y="977"/>
                      <a:pt x="36" y="1239"/>
                      <a:pt x="0" y="1501"/>
                    </a:cubicBezTo>
                    <a:cubicBezTo>
                      <a:pt x="143" y="1275"/>
                      <a:pt x="262" y="1025"/>
                      <a:pt x="334" y="775"/>
                    </a:cubicBezTo>
                    <a:cubicBezTo>
                      <a:pt x="441" y="525"/>
                      <a:pt x="512" y="275"/>
                      <a:pt x="5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0"/>
              <p:cNvSpPr/>
              <p:nvPr/>
            </p:nvSpPr>
            <p:spPr>
              <a:xfrm>
                <a:off x="5565875" y="3668163"/>
                <a:ext cx="26825" cy="12525"/>
              </a:xfrm>
              <a:custGeom>
                <a:avLst/>
                <a:gdLst/>
                <a:ahLst/>
                <a:cxnLst/>
                <a:rect l="l" t="t" r="r" b="b"/>
                <a:pathLst>
                  <a:path w="1073" h="501" extrusionOk="0">
                    <a:moveTo>
                      <a:pt x="1072" y="1"/>
                    </a:moveTo>
                    <a:lnTo>
                      <a:pt x="1072" y="1"/>
                    </a:lnTo>
                    <a:cubicBezTo>
                      <a:pt x="691" y="96"/>
                      <a:pt x="322" y="263"/>
                      <a:pt x="1" y="501"/>
                    </a:cubicBezTo>
                    <a:cubicBezTo>
                      <a:pt x="394" y="406"/>
                      <a:pt x="751" y="227"/>
                      <a:pt x="10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0"/>
              <p:cNvSpPr/>
              <p:nvPr/>
            </p:nvSpPr>
            <p:spPr>
              <a:xfrm>
                <a:off x="5518850" y="3608038"/>
                <a:ext cx="8075" cy="33975"/>
              </a:xfrm>
              <a:custGeom>
                <a:avLst/>
                <a:gdLst/>
                <a:ahLst/>
                <a:cxnLst/>
                <a:rect l="l" t="t" r="r" b="b"/>
                <a:pathLst>
                  <a:path w="323" h="1359" extrusionOk="0">
                    <a:moveTo>
                      <a:pt x="1" y="1"/>
                    </a:moveTo>
                    <a:cubicBezTo>
                      <a:pt x="25" y="227"/>
                      <a:pt x="60" y="453"/>
                      <a:pt x="132" y="679"/>
                    </a:cubicBezTo>
                    <a:cubicBezTo>
                      <a:pt x="155" y="906"/>
                      <a:pt x="203" y="1144"/>
                      <a:pt x="275" y="1358"/>
                    </a:cubicBezTo>
                    <a:cubicBezTo>
                      <a:pt x="322" y="1132"/>
                      <a:pt x="310" y="894"/>
                      <a:pt x="239" y="668"/>
                    </a:cubicBezTo>
                    <a:cubicBezTo>
                      <a:pt x="215" y="429"/>
                      <a:pt x="132" y="19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0"/>
              <p:cNvSpPr/>
              <p:nvPr/>
            </p:nvSpPr>
            <p:spPr>
              <a:xfrm>
                <a:off x="5748950" y="3586913"/>
                <a:ext cx="14000" cy="30375"/>
              </a:xfrm>
              <a:custGeom>
                <a:avLst/>
                <a:gdLst/>
                <a:ahLst/>
                <a:cxnLst/>
                <a:rect l="l" t="t" r="r" b="b"/>
                <a:pathLst>
                  <a:path w="560" h="1215" extrusionOk="0">
                    <a:moveTo>
                      <a:pt x="0" y="0"/>
                    </a:moveTo>
                    <a:lnTo>
                      <a:pt x="0" y="0"/>
                    </a:lnTo>
                    <a:cubicBezTo>
                      <a:pt x="36" y="227"/>
                      <a:pt x="119" y="441"/>
                      <a:pt x="226" y="631"/>
                    </a:cubicBezTo>
                    <a:cubicBezTo>
                      <a:pt x="310" y="846"/>
                      <a:pt x="417" y="1036"/>
                      <a:pt x="560" y="1215"/>
                    </a:cubicBezTo>
                    <a:cubicBezTo>
                      <a:pt x="512" y="989"/>
                      <a:pt x="441" y="774"/>
                      <a:pt x="334" y="584"/>
                    </a:cubicBezTo>
                    <a:cubicBezTo>
                      <a:pt x="250" y="370"/>
                      <a:pt x="143" y="179"/>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0"/>
              <p:cNvSpPr/>
              <p:nvPr/>
            </p:nvSpPr>
            <p:spPr>
              <a:xfrm>
                <a:off x="5877525" y="3722338"/>
                <a:ext cx="18775" cy="25925"/>
              </a:xfrm>
              <a:custGeom>
                <a:avLst/>
                <a:gdLst/>
                <a:ahLst/>
                <a:cxnLst/>
                <a:rect l="l" t="t" r="r" b="b"/>
                <a:pathLst>
                  <a:path w="751" h="1037" extrusionOk="0">
                    <a:moveTo>
                      <a:pt x="751" y="1"/>
                    </a:moveTo>
                    <a:cubicBezTo>
                      <a:pt x="584" y="144"/>
                      <a:pt x="441" y="310"/>
                      <a:pt x="322" y="489"/>
                    </a:cubicBezTo>
                    <a:cubicBezTo>
                      <a:pt x="179" y="656"/>
                      <a:pt x="72" y="834"/>
                      <a:pt x="1" y="1037"/>
                    </a:cubicBezTo>
                    <a:cubicBezTo>
                      <a:pt x="167" y="906"/>
                      <a:pt x="310" y="739"/>
                      <a:pt x="417" y="560"/>
                    </a:cubicBezTo>
                    <a:cubicBezTo>
                      <a:pt x="560" y="394"/>
                      <a:pt x="667" y="203"/>
                      <a:pt x="7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0"/>
              <p:cNvSpPr/>
              <p:nvPr/>
            </p:nvSpPr>
            <p:spPr>
              <a:xfrm>
                <a:off x="5809675" y="3700013"/>
                <a:ext cx="13400" cy="33975"/>
              </a:xfrm>
              <a:custGeom>
                <a:avLst/>
                <a:gdLst/>
                <a:ahLst/>
                <a:cxnLst/>
                <a:rect l="l" t="t" r="r" b="b"/>
                <a:pathLst>
                  <a:path w="536" h="1359" extrusionOk="0">
                    <a:moveTo>
                      <a:pt x="0" y="1"/>
                    </a:moveTo>
                    <a:lnTo>
                      <a:pt x="0" y="1"/>
                    </a:lnTo>
                    <a:cubicBezTo>
                      <a:pt x="107" y="477"/>
                      <a:pt x="286" y="929"/>
                      <a:pt x="536" y="1358"/>
                    </a:cubicBezTo>
                    <a:cubicBezTo>
                      <a:pt x="500" y="1120"/>
                      <a:pt x="429" y="882"/>
                      <a:pt x="322" y="656"/>
                    </a:cubicBezTo>
                    <a:cubicBezTo>
                      <a:pt x="250" y="418"/>
                      <a:pt x="143" y="203"/>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0"/>
              <p:cNvSpPr/>
              <p:nvPr/>
            </p:nvSpPr>
            <p:spPr>
              <a:xfrm>
                <a:off x="5735550" y="3731263"/>
                <a:ext cx="32175" cy="18200"/>
              </a:xfrm>
              <a:custGeom>
                <a:avLst/>
                <a:gdLst/>
                <a:ahLst/>
                <a:cxnLst/>
                <a:rect l="l" t="t" r="r" b="b"/>
                <a:pathLst>
                  <a:path w="1287" h="728" extrusionOk="0">
                    <a:moveTo>
                      <a:pt x="1286" y="1"/>
                    </a:moveTo>
                    <a:lnTo>
                      <a:pt x="1286" y="1"/>
                    </a:lnTo>
                    <a:cubicBezTo>
                      <a:pt x="1060" y="108"/>
                      <a:pt x="846" y="227"/>
                      <a:pt x="643" y="370"/>
                    </a:cubicBezTo>
                    <a:cubicBezTo>
                      <a:pt x="417" y="465"/>
                      <a:pt x="203" y="584"/>
                      <a:pt x="0" y="727"/>
                    </a:cubicBezTo>
                    <a:cubicBezTo>
                      <a:pt x="489" y="620"/>
                      <a:pt x="941" y="370"/>
                      <a:pt x="12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0"/>
              <p:cNvSpPr/>
              <p:nvPr/>
            </p:nvSpPr>
            <p:spPr>
              <a:xfrm>
                <a:off x="5699825" y="3656563"/>
                <a:ext cx="8950" cy="36350"/>
              </a:xfrm>
              <a:custGeom>
                <a:avLst/>
                <a:gdLst/>
                <a:ahLst/>
                <a:cxnLst/>
                <a:rect l="l" t="t" r="r" b="b"/>
                <a:pathLst>
                  <a:path w="358" h="1454" extrusionOk="0">
                    <a:moveTo>
                      <a:pt x="334" y="0"/>
                    </a:moveTo>
                    <a:lnTo>
                      <a:pt x="334" y="0"/>
                    </a:lnTo>
                    <a:cubicBezTo>
                      <a:pt x="251" y="227"/>
                      <a:pt x="191" y="477"/>
                      <a:pt x="155" y="727"/>
                    </a:cubicBezTo>
                    <a:cubicBezTo>
                      <a:pt x="84" y="965"/>
                      <a:pt x="25" y="1203"/>
                      <a:pt x="1" y="1453"/>
                    </a:cubicBezTo>
                    <a:cubicBezTo>
                      <a:pt x="239" y="1013"/>
                      <a:pt x="358" y="501"/>
                      <a:pt x="3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0"/>
              <p:cNvSpPr/>
              <p:nvPr/>
            </p:nvSpPr>
            <p:spPr>
              <a:xfrm>
                <a:off x="5714725" y="3649413"/>
                <a:ext cx="235150" cy="94225"/>
              </a:xfrm>
              <a:custGeom>
                <a:avLst/>
                <a:gdLst/>
                <a:ahLst/>
                <a:cxnLst/>
                <a:rect l="l" t="t" r="r" b="b"/>
                <a:pathLst>
                  <a:path w="9406" h="3769" extrusionOk="0">
                    <a:moveTo>
                      <a:pt x="1107" y="1"/>
                    </a:moveTo>
                    <a:cubicBezTo>
                      <a:pt x="869" y="36"/>
                      <a:pt x="655" y="108"/>
                      <a:pt x="441" y="191"/>
                    </a:cubicBezTo>
                    <a:cubicBezTo>
                      <a:pt x="119" y="298"/>
                      <a:pt x="0" y="715"/>
                      <a:pt x="48" y="1048"/>
                    </a:cubicBezTo>
                    <a:cubicBezTo>
                      <a:pt x="155" y="1882"/>
                      <a:pt x="917" y="2525"/>
                      <a:pt x="1738" y="2739"/>
                    </a:cubicBezTo>
                    <a:cubicBezTo>
                      <a:pt x="2036" y="2812"/>
                      <a:pt x="2338" y="2842"/>
                      <a:pt x="2642" y="2842"/>
                    </a:cubicBezTo>
                    <a:cubicBezTo>
                      <a:pt x="3178" y="2842"/>
                      <a:pt x="3719" y="2750"/>
                      <a:pt x="4251" y="2644"/>
                    </a:cubicBezTo>
                    <a:cubicBezTo>
                      <a:pt x="4481" y="2580"/>
                      <a:pt x="4721" y="2549"/>
                      <a:pt x="4962" y="2549"/>
                    </a:cubicBezTo>
                    <a:cubicBezTo>
                      <a:pt x="5083" y="2549"/>
                      <a:pt x="5203" y="2557"/>
                      <a:pt x="5322" y="2572"/>
                    </a:cubicBezTo>
                    <a:cubicBezTo>
                      <a:pt x="5632" y="2656"/>
                      <a:pt x="5929" y="2787"/>
                      <a:pt x="6203" y="2977"/>
                    </a:cubicBezTo>
                    <a:cubicBezTo>
                      <a:pt x="6679" y="3287"/>
                      <a:pt x="7191" y="3525"/>
                      <a:pt x="7727" y="3680"/>
                    </a:cubicBezTo>
                    <a:cubicBezTo>
                      <a:pt x="7941" y="3739"/>
                      <a:pt x="8159" y="3769"/>
                      <a:pt x="8374" y="3769"/>
                    </a:cubicBezTo>
                    <a:cubicBezTo>
                      <a:pt x="8722" y="3769"/>
                      <a:pt x="9066" y="3691"/>
                      <a:pt x="9382" y="3537"/>
                    </a:cubicBezTo>
                    <a:lnTo>
                      <a:pt x="9394" y="3239"/>
                    </a:lnTo>
                    <a:cubicBezTo>
                      <a:pt x="9406" y="3144"/>
                      <a:pt x="4620" y="286"/>
                      <a:pt x="1107"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0"/>
              <p:cNvSpPr/>
              <p:nvPr/>
            </p:nvSpPr>
            <p:spPr>
              <a:xfrm>
                <a:off x="5529275" y="4734663"/>
                <a:ext cx="118775" cy="178025"/>
              </a:xfrm>
              <a:custGeom>
                <a:avLst/>
                <a:gdLst/>
                <a:ahLst/>
                <a:cxnLst/>
                <a:rect l="l" t="t" r="r" b="b"/>
                <a:pathLst>
                  <a:path w="4751" h="7121" extrusionOk="0">
                    <a:moveTo>
                      <a:pt x="893" y="1"/>
                    </a:moveTo>
                    <a:lnTo>
                      <a:pt x="0" y="6930"/>
                    </a:lnTo>
                    <a:lnTo>
                      <a:pt x="3144" y="7121"/>
                    </a:lnTo>
                    <a:lnTo>
                      <a:pt x="4751" y="477"/>
                    </a:lnTo>
                    <a:lnTo>
                      <a:pt x="893"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0"/>
              <p:cNvSpPr/>
              <p:nvPr/>
            </p:nvSpPr>
            <p:spPr>
              <a:xfrm>
                <a:off x="5473900" y="4873688"/>
                <a:ext cx="149150" cy="148775"/>
              </a:xfrm>
              <a:custGeom>
                <a:avLst/>
                <a:gdLst/>
                <a:ahLst/>
                <a:cxnLst/>
                <a:rect l="l" t="t" r="r" b="b"/>
                <a:pathLst>
                  <a:path w="5966" h="5951" extrusionOk="0">
                    <a:moveTo>
                      <a:pt x="2370" y="0"/>
                    </a:moveTo>
                    <a:lnTo>
                      <a:pt x="2013" y="607"/>
                    </a:lnTo>
                    <a:lnTo>
                      <a:pt x="132" y="5084"/>
                    </a:lnTo>
                    <a:cubicBezTo>
                      <a:pt x="1" y="5370"/>
                      <a:pt x="108" y="5715"/>
                      <a:pt x="382" y="5870"/>
                    </a:cubicBezTo>
                    <a:cubicBezTo>
                      <a:pt x="474" y="5924"/>
                      <a:pt x="578" y="5951"/>
                      <a:pt x="682" y="5951"/>
                    </a:cubicBezTo>
                    <a:cubicBezTo>
                      <a:pt x="808" y="5951"/>
                      <a:pt x="933" y="5912"/>
                      <a:pt x="1037" y="5834"/>
                    </a:cubicBezTo>
                    <a:cubicBezTo>
                      <a:pt x="2049" y="5108"/>
                      <a:pt x="5775" y="2393"/>
                      <a:pt x="5799" y="1953"/>
                    </a:cubicBezTo>
                    <a:lnTo>
                      <a:pt x="5942" y="810"/>
                    </a:lnTo>
                    <a:cubicBezTo>
                      <a:pt x="5966" y="583"/>
                      <a:pt x="5859" y="345"/>
                      <a:pt x="5644" y="238"/>
                    </a:cubicBezTo>
                    <a:lnTo>
                      <a:pt x="5644" y="226"/>
                    </a:lnTo>
                    <a:cubicBezTo>
                      <a:pt x="5644" y="226"/>
                      <a:pt x="4698" y="720"/>
                      <a:pt x="3777" y="720"/>
                    </a:cubicBezTo>
                    <a:cubicBezTo>
                      <a:pt x="3233" y="720"/>
                      <a:pt x="2697" y="548"/>
                      <a:pt x="2370"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0"/>
              <p:cNvSpPr/>
              <p:nvPr/>
            </p:nvSpPr>
            <p:spPr>
              <a:xfrm>
                <a:off x="5486125" y="4912363"/>
                <a:ext cx="134250" cy="109975"/>
              </a:xfrm>
              <a:custGeom>
                <a:avLst/>
                <a:gdLst/>
                <a:ahLst/>
                <a:cxnLst/>
                <a:rect l="l" t="t" r="r" b="b"/>
                <a:pathLst>
                  <a:path w="5370" h="4399" extrusionOk="0">
                    <a:moveTo>
                      <a:pt x="5370" y="1"/>
                    </a:moveTo>
                    <a:lnTo>
                      <a:pt x="0" y="4359"/>
                    </a:lnTo>
                    <a:cubicBezTo>
                      <a:pt x="71" y="4385"/>
                      <a:pt x="146" y="4399"/>
                      <a:pt x="220" y="4399"/>
                    </a:cubicBezTo>
                    <a:cubicBezTo>
                      <a:pt x="343" y="4399"/>
                      <a:pt x="463" y="4361"/>
                      <a:pt x="560" y="4287"/>
                    </a:cubicBezTo>
                    <a:cubicBezTo>
                      <a:pt x="3381" y="2227"/>
                      <a:pt x="4596" y="1227"/>
                      <a:pt x="5036" y="775"/>
                    </a:cubicBezTo>
                    <a:cubicBezTo>
                      <a:pt x="5191" y="620"/>
                      <a:pt x="5322" y="525"/>
                      <a:pt x="5334" y="251"/>
                    </a:cubicBezTo>
                    <a:lnTo>
                      <a:pt x="5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0"/>
              <p:cNvSpPr/>
              <p:nvPr/>
            </p:nvSpPr>
            <p:spPr>
              <a:xfrm>
                <a:off x="5599825" y="4890688"/>
                <a:ext cx="19375" cy="17350"/>
              </a:xfrm>
              <a:custGeom>
                <a:avLst/>
                <a:gdLst/>
                <a:ahLst/>
                <a:cxnLst/>
                <a:rect l="l" t="t" r="r" b="b"/>
                <a:pathLst>
                  <a:path w="775" h="694" extrusionOk="0">
                    <a:moveTo>
                      <a:pt x="377" y="1"/>
                    </a:moveTo>
                    <a:cubicBezTo>
                      <a:pt x="317" y="1"/>
                      <a:pt x="257" y="15"/>
                      <a:pt x="203" y="46"/>
                    </a:cubicBezTo>
                    <a:lnTo>
                      <a:pt x="226" y="34"/>
                    </a:lnTo>
                    <a:lnTo>
                      <a:pt x="226" y="34"/>
                    </a:lnTo>
                    <a:cubicBezTo>
                      <a:pt x="72" y="130"/>
                      <a:pt x="0" y="320"/>
                      <a:pt x="60" y="499"/>
                    </a:cubicBezTo>
                    <a:cubicBezTo>
                      <a:pt x="121" y="622"/>
                      <a:pt x="248" y="693"/>
                      <a:pt x="382" y="693"/>
                    </a:cubicBezTo>
                    <a:cubicBezTo>
                      <a:pt x="429" y="693"/>
                      <a:pt x="477" y="684"/>
                      <a:pt x="524" y="665"/>
                    </a:cubicBezTo>
                    <a:cubicBezTo>
                      <a:pt x="691" y="570"/>
                      <a:pt x="774" y="356"/>
                      <a:pt x="691" y="177"/>
                    </a:cubicBezTo>
                    <a:cubicBezTo>
                      <a:pt x="626" y="65"/>
                      <a:pt x="502" y="1"/>
                      <a:pt x="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0"/>
              <p:cNvSpPr/>
              <p:nvPr/>
            </p:nvSpPr>
            <p:spPr>
              <a:xfrm>
                <a:off x="5501000" y="4941838"/>
                <a:ext cx="28000" cy="20275"/>
              </a:xfrm>
              <a:custGeom>
                <a:avLst/>
                <a:gdLst/>
                <a:ahLst/>
                <a:cxnLst/>
                <a:rect l="l" t="t" r="r" b="b"/>
                <a:pathLst>
                  <a:path w="1120" h="811" extrusionOk="0">
                    <a:moveTo>
                      <a:pt x="215" y="1"/>
                    </a:moveTo>
                    <a:cubicBezTo>
                      <a:pt x="72" y="1"/>
                      <a:pt x="0" y="36"/>
                      <a:pt x="0" y="60"/>
                    </a:cubicBezTo>
                    <a:cubicBezTo>
                      <a:pt x="227" y="84"/>
                      <a:pt x="453" y="167"/>
                      <a:pt x="667" y="274"/>
                    </a:cubicBezTo>
                    <a:cubicBezTo>
                      <a:pt x="971" y="485"/>
                      <a:pt x="1068" y="810"/>
                      <a:pt x="1106" y="810"/>
                    </a:cubicBezTo>
                    <a:cubicBezTo>
                      <a:pt x="1106" y="810"/>
                      <a:pt x="1107" y="810"/>
                      <a:pt x="1108" y="810"/>
                    </a:cubicBezTo>
                    <a:cubicBezTo>
                      <a:pt x="1120" y="798"/>
                      <a:pt x="1120" y="715"/>
                      <a:pt x="1072" y="584"/>
                    </a:cubicBezTo>
                    <a:cubicBezTo>
                      <a:pt x="1000" y="417"/>
                      <a:pt x="881" y="274"/>
                      <a:pt x="727" y="179"/>
                    </a:cubicBezTo>
                    <a:cubicBezTo>
                      <a:pt x="584" y="72"/>
                      <a:pt x="405" y="12"/>
                      <a:pt x="21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0"/>
              <p:cNvSpPr/>
              <p:nvPr/>
            </p:nvSpPr>
            <p:spPr>
              <a:xfrm>
                <a:off x="5489100" y="4966663"/>
                <a:ext cx="27100" cy="13350"/>
              </a:xfrm>
              <a:custGeom>
                <a:avLst/>
                <a:gdLst/>
                <a:ahLst/>
                <a:cxnLst/>
                <a:rect l="l" t="t" r="r" b="b"/>
                <a:pathLst>
                  <a:path w="1084" h="534" extrusionOk="0">
                    <a:moveTo>
                      <a:pt x="274" y="1"/>
                    </a:moveTo>
                    <a:cubicBezTo>
                      <a:pt x="182" y="1"/>
                      <a:pt x="89" y="19"/>
                      <a:pt x="0" y="55"/>
                    </a:cubicBezTo>
                    <a:cubicBezTo>
                      <a:pt x="191" y="91"/>
                      <a:pt x="381" y="151"/>
                      <a:pt x="572" y="210"/>
                    </a:cubicBezTo>
                    <a:cubicBezTo>
                      <a:pt x="843" y="334"/>
                      <a:pt x="1006" y="533"/>
                      <a:pt x="1043" y="533"/>
                    </a:cubicBezTo>
                    <a:cubicBezTo>
                      <a:pt x="1045" y="533"/>
                      <a:pt x="1047" y="533"/>
                      <a:pt x="1048" y="532"/>
                    </a:cubicBezTo>
                    <a:cubicBezTo>
                      <a:pt x="1084" y="532"/>
                      <a:pt x="953" y="246"/>
                      <a:pt x="619" y="91"/>
                    </a:cubicBezTo>
                    <a:cubicBezTo>
                      <a:pt x="512" y="31"/>
                      <a:pt x="394" y="1"/>
                      <a:pt x="27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0"/>
              <p:cNvSpPr/>
              <p:nvPr/>
            </p:nvSpPr>
            <p:spPr>
              <a:xfrm>
                <a:off x="5512600" y="4917663"/>
                <a:ext cx="39025" cy="22125"/>
              </a:xfrm>
              <a:custGeom>
                <a:avLst/>
                <a:gdLst/>
                <a:ahLst/>
                <a:cxnLst/>
                <a:rect l="l" t="t" r="r" b="b"/>
                <a:pathLst>
                  <a:path w="1561" h="885" extrusionOk="0">
                    <a:moveTo>
                      <a:pt x="92" y="1"/>
                    </a:moveTo>
                    <a:cubicBezTo>
                      <a:pt x="61" y="1"/>
                      <a:pt x="31" y="1"/>
                      <a:pt x="1" y="3"/>
                    </a:cubicBezTo>
                    <a:cubicBezTo>
                      <a:pt x="1" y="39"/>
                      <a:pt x="417" y="75"/>
                      <a:pt x="846" y="325"/>
                    </a:cubicBezTo>
                    <a:cubicBezTo>
                      <a:pt x="1083" y="483"/>
                      <a:pt x="1310" y="651"/>
                      <a:pt x="1525" y="841"/>
                    </a:cubicBezTo>
                    <a:lnTo>
                      <a:pt x="1525" y="841"/>
                    </a:lnTo>
                    <a:cubicBezTo>
                      <a:pt x="1235" y="322"/>
                      <a:pt x="684" y="1"/>
                      <a:pt x="92" y="1"/>
                    </a:cubicBezTo>
                    <a:close/>
                    <a:moveTo>
                      <a:pt x="1525" y="841"/>
                    </a:moveTo>
                    <a:cubicBezTo>
                      <a:pt x="1533" y="855"/>
                      <a:pt x="1541" y="870"/>
                      <a:pt x="1548" y="884"/>
                    </a:cubicBezTo>
                    <a:lnTo>
                      <a:pt x="1560" y="872"/>
                    </a:lnTo>
                    <a:cubicBezTo>
                      <a:pt x="1549" y="862"/>
                      <a:pt x="1537" y="851"/>
                      <a:pt x="1525" y="84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0"/>
              <p:cNvSpPr/>
              <p:nvPr/>
            </p:nvSpPr>
            <p:spPr>
              <a:xfrm>
                <a:off x="5520950" y="4895163"/>
                <a:ext cx="38125" cy="9600"/>
              </a:xfrm>
              <a:custGeom>
                <a:avLst/>
                <a:gdLst/>
                <a:ahLst/>
                <a:cxnLst/>
                <a:rect l="l" t="t" r="r" b="b"/>
                <a:pathLst>
                  <a:path w="1525" h="384" extrusionOk="0">
                    <a:moveTo>
                      <a:pt x="524" y="1"/>
                    </a:moveTo>
                    <a:cubicBezTo>
                      <a:pt x="348" y="1"/>
                      <a:pt x="171" y="31"/>
                      <a:pt x="0" y="94"/>
                    </a:cubicBezTo>
                    <a:cubicBezTo>
                      <a:pt x="5" y="113"/>
                      <a:pt x="63" y="114"/>
                      <a:pt x="158" y="114"/>
                    </a:cubicBezTo>
                    <a:cubicBezTo>
                      <a:pt x="181" y="114"/>
                      <a:pt x="207" y="114"/>
                      <a:pt x="235" y="114"/>
                    </a:cubicBezTo>
                    <a:cubicBezTo>
                      <a:pt x="375" y="114"/>
                      <a:pt x="566" y="117"/>
                      <a:pt x="774" y="153"/>
                    </a:cubicBezTo>
                    <a:cubicBezTo>
                      <a:pt x="1156" y="218"/>
                      <a:pt x="1447" y="384"/>
                      <a:pt x="1512" y="384"/>
                    </a:cubicBezTo>
                    <a:cubicBezTo>
                      <a:pt x="1518" y="384"/>
                      <a:pt x="1522" y="382"/>
                      <a:pt x="1524" y="379"/>
                    </a:cubicBezTo>
                    <a:cubicBezTo>
                      <a:pt x="1243" y="131"/>
                      <a:pt x="887" y="1"/>
                      <a:pt x="5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0"/>
              <p:cNvSpPr/>
              <p:nvPr/>
            </p:nvSpPr>
            <p:spPr>
              <a:xfrm>
                <a:off x="5516775" y="4869088"/>
                <a:ext cx="44675" cy="29175"/>
              </a:xfrm>
              <a:custGeom>
                <a:avLst/>
                <a:gdLst/>
                <a:ahLst/>
                <a:cxnLst/>
                <a:rect l="l" t="t" r="r" b="b"/>
                <a:pathLst>
                  <a:path w="1787" h="1167" extrusionOk="0">
                    <a:moveTo>
                      <a:pt x="272" y="112"/>
                    </a:moveTo>
                    <a:cubicBezTo>
                      <a:pt x="292" y="112"/>
                      <a:pt x="313" y="116"/>
                      <a:pt x="334" y="125"/>
                    </a:cubicBezTo>
                    <a:cubicBezTo>
                      <a:pt x="441" y="196"/>
                      <a:pt x="536" y="279"/>
                      <a:pt x="608" y="398"/>
                    </a:cubicBezTo>
                    <a:cubicBezTo>
                      <a:pt x="690" y="528"/>
                      <a:pt x="764" y="666"/>
                      <a:pt x="825" y="807"/>
                    </a:cubicBezTo>
                    <a:lnTo>
                      <a:pt x="825" y="807"/>
                    </a:lnTo>
                    <a:cubicBezTo>
                      <a:pt x="803" y="848"/>
                      <a:pt x="781" y="890"/>
                      <a:pt x="762" y="934"/>
                    </a:cubicBezTo>
                    <a:cubicBezTo>
                      <a:pt x="751" y="956"/>
                      <a:pt x="741" y="978"/>
                      <a:pt x="733" y="1001"/>
                    </a:cubicBezTo>
                    <a:lnTo>
                      <a:pt x="733" y="1001"/>
                    </a:lnTo>
                    <a:cubicBezTo>
                      <a:pt x="431" y="909"/>
                      <a:pt x="199" y="649"/>
                      <a:pt x="143" y="327"/>
                    </a:cubicBezTo>
                    <a:cubicBezTo>
                      <a:pt x="131" y="267"/>
                      <a:pt x="143" y="196"/>
                      <a:pt x="179" y="148"/>
                    </a:cubicBezTo>
                    <a:cubicBezTo>
                      <a:pt x="202" y="125"/>
                      <a:pt x="235" y="112"/>
                      <a:pt x="272" y="112"/>
                    </a:cubicBezTo>
                    <a:close/>
                    <a:moveTo>
                      <a:pt x="853" y="871"/>
                    </a:moveTo>
                    <a:cubicBezTo>
                      <a:pt x="875" y="925"/>
                      <a:pt x="895" y="978"/>
                      <a:pt x="912" y="1032"/>
                    </a:cubicBezTo>
                    <a:lnTo>
                      <a:pt x="912" y="1032"/>
                    </a:lnTo>
                    <a:cubicBezTo>
                      <a:pt x="874" y="1030"/>
                      <a:pt x="836" y="1025"/>
                      <a:pt x="798" y="1017"/>
                    </a:cubicBezTo>
                    <a:cubicBezTo>
                      <a:pt x="789" y="1015"/>
                      <a:pt x="780" y="1013"/>
                      <a:pt x="771" y="1011"/>
                    </a:cubicBezTo>
                    <a:lnTo>
                      <a:pt x="771" y="1011"/>
                    </a:lnTo>
                    <a:cubicBezTo>
                      <a:pt x="796" y="964"/>
                      <a:pt x="824" y="917"/>
                      <a:pt x="853" y="871"/>
                    </a:cubicBezTo>
                    <a:close/>
                    <a:moveTo>
                      <a:pt x="1489" y="315"/>
                    </a:moveTo>
                    <a:cubicBezTo>
                      <a:pt x="1548" y="315"/>
                      <a:pt x="1596" y="339"/>
                      <a:pt x="1620" y="398"/>
                    </a:cubicBezTo>
                    <a:cubicBezTo>
                      <a:pt x="1643" y="458"/>
                      <a:pt x="1643" y="529"/>
                      <a:pt x="1620" y="589"/>
                    </a:cubicBezTo>
                    <a:cubicBezTo>
                      <a:pt x="1508" y="863"/>
                      <a:pt x="1241" y="1033"/>
                      <a:pt x="950" y="1033"/>
                    </a:cubicBezTo>
                    <a:cubicBezTo>
                      <a:pt x="948" y="1033"/>
                      <a:pt x="946" y="1033"/>
                      <a:pt x="944" y="1033"/>
                    </a:cubicBezTo>
                    <a:lnTo>
                      <a:pt x="944" y="1033"/>
                    </a:lnTo>
                    <a:cubicBezTo>
                      <a:pt x="941" y="992"/>
                      <a:pt x="931" y="951"/>
                      <a:pt x="917" y="910"/>
                    </a:cubicBezTo>
                    <a:cubicBezTo>
                      <a:pt x="909" y="877"/>
                      <a:pt x="901" y="845"/>
                      <a:pt x="891" y="813"/>
                    </a:cubicBezTo>
                    <a:lnTo>
                      <a:pt x="891" y="813"/>
                    </a:lnTo>
                    <a:cubicBezTo>
                      <a:pt x="969" y="699"/>
                      <a:pt x="1057" y="592"/>
                      <a:pt x="1155" y="494"/>
                    </a:cubicBezTo>
                    <a:cubicBezTo>
                      <a:pt x="1251" y="398"/>
                      <a:pt x="1370" y="339"/>
                      <a:pt x="1489" y="315"/>
                    </a:cubicBezTo>
                    <a:close/>
                    <a:moveTo>
                      <a:pt x="258" y="1"/>
                    </a:moveTo>
                    <a:cubicBezTo>
                      <a:pt x="198" y="1"/>
                      <a:pt x="138" y="22"/>
                      <a:pt x="96" y="65"/>
                    </a:cubicBezTo>
                    <a:cubicBezTo>
                      <a:pt x="36" y="148"/>
                      <a:pt x="0" y="244"/>
                      <a:pt x="24" y="351"/>
                    </a:cubicBezTo>
                    <a:cubicBezTo>
                      <a:pt x="91" y="716"/>
                      <a:pt x="352" y="1019"/>
                      <a:pt x="704" y="1127"/>
                    </a:cubicBezTo>
                    <a:lnTo>
                      <a:pt x="704" y="1127"/>
                    </a:lnTo>
                    <a:cubicBezTo>
                      <a:pt x="703" y="1134"/>
                      <a:pt x="703" y="1141"/>
                      <a:pt x="703" y="1148"/>
                    </a:cubicBezTo>
                    <a:cubicBezTo>
                      <a:pt x="706" y="1142"/>
                      <a:pt x="709" y="1136"/>
                      <a:pt x="711" y="1129"/>
                    </a:cubicBezTo>
                    <a:lnTo>
                      <a:pt x="711" y="1129"/>
                    </a:lnTo>
                    <a:cubicBezTo>
                      <a:pt x="736" y="1137"/>
                      <a:pt x="761" y="1143"/>
                      <a:pt x="786" y="1148"/>
                    </a:cubicBezTo>
                    <a:cubicBezTo>
                      <a:pt x="845" y="1160"/>
                      <a:pt x="903" y="1166"/>
                      <a:pt x="961" y="1166"/>
                    </a:cubicBezTo>
                    <a:cubicBezTo>
                      <a:pt x="1303" y="1166"/>
                      <a:pt x="1618" y="962"/>
                      <a:pt x="1751" y="636"/>
                    </a:cubicBezTo>
                    <a:cubicBezTo>
                      <a:pt x="1786" y="541"/>
                      <a:pt x="1786" y="446"/>
                      <a:pt x="1751" y="351"/>
                    </a:cubicBezTo>
                    <a:cubicBezTo>
                      <a:pt x="1707" y="264"/>
                      <a:pt x="1624" y="206"/>
                      <a:pt x="1528" y="206"/>
                    </a:cubicBezTo>
                    <a:cubicBezTo>
                      <a:pt x="1519" y="206"/>
                      <a:pt x="1510" y="207"/>
                      <a:pt x="1501" y="208"/>
                    </a:cubicBezTo>
                    <a:cubicBezTo>
                      <a:pt x="1358" y="244"/>
                      <a:pt x="1215" y="315"/>
                      <a:pt x="1120" y="434"/>
                    </a:cubicBezTo>
                    <a:cubicBezTo>
                      <a:pt x="1021" y="525"/>
                      <a:pt x="937" y="626"/>
                      <a:pt x="867" y="737"/>
                    </a:cubicBezTo>
                    <a:lnTo>
                      <a:pt x="867" y="737"/>
                    </a:lnTo>
                    <a:cubicBezTo>
                      <a:pt x="819" y="598"/>
                      <a:pt x="755" y="465"/>
                      <a:pt x="679" y="339"/>
                    </a:cubicBezTo>
                    <a:cubicBezTo>
                      <a:pt x="608" y="208"/>
                      <a:pt x="500" y="101"/>
                      <a:pt x="369" y="29"/>
                    </a:cubicBezTo>
                    <a:cubicBezTo>
                      <a:pt x="336" y="10"/>
                      <a:pt x="297" y="1"/>
                      <a:pt x="25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0"/>
              <p:cNvSpPr/>
              <p:nvPr/>
            </p:nvSpPr>
            <p:spPr>
              <a:xfrm>
                <a:off x="5790325" y="4727238"/>
                <a:ext cx="109850" cy="177125"/>
              </a:xfrm>
              <a:custGeom>
                <a:avLst/>
                <a:gdLst/>
                <a:ahLst/>
                <a:cxnLst/>
                <a:rect l="l" t="t" r="r" b="b"/>
                <a:pathLst>
                  <a:path w="4394" h="7085" extrusionOk="0">
                    <a:moveTo>
                      <a:pt x="84" y="0"/>
                    </a:moveTo>
                    <a:lnTo>
                      <a:pt x="0" y="7084"/>
                    </a:lnTo>
                    <a:lnTo>
                      <a:pt x="3822" y="6941"/>
                    </a:lnTo>
                    <a:lnTo>
                      <a:pt x="4394" y="84"/>
                    </a:lnTo>
                    <a:lnTo>
                      <a:pt x="8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0"/>
              <p:cNvSpPr/>
              <p:nvPr/>
            </p:nvSpPr>
            <p:spPr>
              <a:xfrm>
                <a:off x="5789425" y="4879338"/>
                <a:ext cx="205700" cy="59250"/>
              </a:xfrm>
              <a:custGeom>
                <a:avLst/>
                <a:gdLst/>
                <a:ahLst/>
                <a:cxnLst/>
                <a:rect l="l" t="t" r="r" b="b"/>
                <a:pathLst>
                  <a:path w="8228" h="2370" extrusionOk="0">
                    <a:moveTo>
                      <a:pt x="3930" y="0"/>
                    </a:moveTo>
                    <a:cubicBezTo>
                      <a:pt x="3210" y="289"/>
                      <a:pt x="2449" y="435"/>
                      <a:pt x="1687" y="435"/>
                    </a:cubicBezTo>
                    <a:cubicBezTo>
                      <a:pt x="1226" y="435"/>
                      <a:pt x="764" y="382"/>
                      <a:pt x="310" y="274"/>
                    </a:cubicBezTo>
                    <a:lnTo>
                      <a:pt x="0" y="203"/>
                    </a:lnTo>
                    <a:lnTo>
                      <a:pt x="0" y="2358"/>
                    </a:lnTo>
                    <a:lnTo>
                      <a:pt x="8228" y="2370"/>
                    </a:lnTo>
                    <a:cubicBezTo>
                      <a:pt x="8180" y="1596"/>
                      <a:pt x="3930" y="0"/>
                      <a:pt x="3930"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0"/>
              <p:cNvSpPr/>
              <p:nvPr/>
            </p:nvSpPr>
            <p:spPr>
              <a:xfrm>
                <a:off x="5806700" y="4894363"/>
                <a:ext cx="17275" cy="15825"/>
              </a:xfrm>
              <a:custGeom>
                <a:avLst/>
                <a:gdLst/>
                <a:ahLst/>
                <a:cxnLst/>
                <a:rect l="l" t="t" r="r" b="b"/>
                <a:pathLst>
                  <a:path w="691" h="633" extrusionOk="0">
                    <a:moveTo>
                      <a:pt x="342" y="1"/>
                    </a:moveTo>
                    <a:cubicBezTo>
                      <a:pt x="307" y="1"/>
                      <a:pt x="272" y="6"/>
                      <a:pt x="238" y="18"/>
                    </a:cubicBezTo>
                    <a:lnTo>
                      <a:pt x="262" y="6"/>
                    </a:lnTo>
                    <a:lnTo>
                      <a:pt x="262" y="6"/>
                    </a:lnTo>
                    <a:cubicBezTo>
                      <a:pt x="95" y="66"/>
                      <a:pt x="0" y="233"/>
                      <a:pt x="36" y="387"/>
                    </a:cubicBezTo>
                    <a:cubicBezTo>
                      <a:pt x="77" y="532"/>
                      <a:pt x="209" y="632"/>
                      <a:pt x="352" y="632"/>
                    </a:cubicBezTo>
                    <a:cubicBezTo>
                      <a:pt x="373" y="632"/>
                      <a:pt x="395" y="630"/>
                      <a:pt x="417" y="626"/>
                    </a:cubicBezTo>
                    <a:cubicBezTo>
                      <a:pt x="583" y="578"/>
                      <a:pt x="691" y="399"/>
                      <a:pt x="655" y="221"/>
                    </a:cubicBezTo>
                    <a:cubicBezTo>
                      <a:pt x="607" y="88"/>
                      <a:pt x="477" y="1"/>
                      <a:pt x="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0"/>
              <p:cNvSpPr/>
              <p:nvPr/>
            </p:nvSpPr>
            <p:spPr>
              <a:xfrm>
                <a:off x="5789725" y="4921588"/>
                <a:ext cx="206600" cy="17000"/>
              </a:xfrm>
              <a:custGeom>
                <a:avLst/>
                <a:gdLst/>
                <a:ahLst/>
                <a:cxnLst/>
                <a:rect l="l" t="t" r="r" b="b"/>
                <a:pathLst>
                  <a:path w="8264" h="680" extrusionOk="0">
                    <a:moveTo>
                      <a:pt x="0" y="1"/>
                    </a:moveTo>
                    <a:lnTo>
                      <a:pt x="0" y="668"/>
                    </a:lnTo>
                    <a:lnTo>
                      <a:pt x="8228" y="680"/>
                    </a:lnTo>
                    <a:cubicBezTo>
                      <a:pt x="8263" y="430"/>
                      <a:pt x="7894" y="263"/>
                      <a:pt x="7894" y="26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0"/>
              <p:cNvSpPr/>
              <p:nvPr/>
            </p:nvSpPr>
            <p:spPr>
              <a:xfrm>
                <a:off x="5871575" y="4877388"/>
                <a:ext cx="19525" cy="12700"/>
              </a:xfrm>
              <a:custGeom>
                <a:avLst/>
                <a:gdLst/>
                <a:ahLst/>
                <a:cxnLst/>
                <a:rect l="l" t="t" r="r" b="b"/>
                <a:pathLst>
                  <a:path w="781" h="508" extrusionOk="0">
                    <a:moveTo>
                      <a:pt x="651" y="1"/>
                    </a:moveTo>
                    <a:cubicBezTo>
                      <a:pt x="561" y="1"/>
                      <a:pt x="431" y="26"/>
                      <a:pt x="298" y="102"/>
                    </a:cubicBezTo>
                    <a:cubicBezTo>
                      <a:pt x="60" y="257"/>
                      <a:pt x="1" y="483"/>
                      <a:pt x="36" y="507"/>
                    </a:cubicBezTo>
                    <a:cubicBezTo>
                      <a:pt x="38" y="507"/>
                      <a:pt x="39" y="507"/>
                      <a:pt x="40" y="507"/>
                    </a:cubicBezTo>
                    <a:cubicBezTo>
                      <a:pt x="79" y="507"/>
                      <a:pt x="186" y="348"/>
                      <a:pt x="382" y="221"/>
                    </a:cubicBezTo>
                    <a:cubicBezTo>
                      <a:pt x="572" y="90"/>
                      <a:pt x="775" y="78"/>
                      <a:pt x="775" y="43"/>
                    </a:cubicBezTo>
                    <a:cubicBezTo>
                      <a:pt x="780" y="20"/>
                      <a:pt x="731" y="1"/>
                      <a:pt x="65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0"/>
              <p:cNvSpPr/>
              <p:nvPr/>
            </p:nvSpPr>
            <p:spPr>
              <a:xfrm>
                <a:off x="5897775" y="4886738"/>
                <a:ext cx="14900" cy="16125"/>
              </a:xfrm>
              <a:custGeom>
                <a:avLst/>
                <a:gdLst/>
                <a:ahLst/>
                <a:cxnLst/>
                <a:rect l="l" t="t" r="r" b="b"/>
                <a:pathLst>
                  <a:path w="596" h="645" extrusionOk="0">
                    <a:moveTo>
                      <a:pt x="532" y="0"/>
                    </a:moveTo>
                    <a:cubicBezTo>
                      <a:pt x="447" y="0"/>
                      <a:pt x="293" y="49"/>
                      <a:pt x="179" y="204"/>
                    </a:cubicBezTo>
                    <a:cubicBezTo>
                      <a:pt x="0" y="431"/>
                      <a:pt x="24" y="645"/>
                      <a:pt x="72" y="645"/>
                    </a:cubicBezTo>
                    <a:cubicBezTo>
                      <a:pt x="119" y="645"/>
                      <a:pt x="155" y="466"/>
                      <a:pt x="286" y="300"/>
                    </a:cubicBezTo>
                    <a:cubicBezTo>
                      <a:pt x="429" y="133"/>
                      <a:pt x="596" y="61"/>
                      <a:pt x="596" y="26"/>
                    </a:cubicBezTo>
                    <a:cubicBezTo>
                      <a:pt x="596" y="11"/>
                      <a:pt x="571" y="0"/>
                      <a:pt x="5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0"/>
              <p:cNvSpPr/>
              <p:nvPr/>
            </p:nvSpPr>
            <p:spPr>
              <a:xfrm>
                <a:off x="5922475" y="4895813"/>
                <a:ext cx="10750" cy="17175"/>
              </a:xfrm>
              <a:custGeom>
                <a:avLst/>
                <a:gdLst/>
                <a:ahLst/>
                <a:cxnLst/>
                <a:rect l="l" t="t" r="r" b="b"/>
                <a:pathLst>
                  <a:path w="430" h="687" extrusionOk="0">
                    <a:moveTo>
                      <a:pt x="391" y="1"/>
                    </a:moveTo>
                    <a:cubicBezTo>
                      <a:pt x="343" y="1"/>
                      <a:pt x="190" y="97"/>
                      <a:pt x="108" y="282"/>
                    </a:cubicBezTo>
                    <a:cubicBezTo>
                      <a:pt x="1" y="496"/>
                      <a:pt x="60" y="687"/>
                      <a:pt x="96" y="687"/>
                    </a:cubicBezTo>
                    <a:cubicBezTo>
                      <a:pt x="132" y="687"/>
                      <a:pt x="143" y="520"/>
                      <a:pt x="227" y="341"/>
                    </a:cubicBezTo>
                    <a:cubicBezTo>
                      <a:pt x="310" y="151"/>
                      <a:pt x="429" y="44"/>
                      <a:pt x="405" y="8"/>
                    </a:cubicBezTo>
                    <a:cubicBezTo>
                      <a:pt x="404" y="3"/>
                      <a:pt x="399" y="1"/>
                      <a:pt x="39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0"/>
              <p:cNvSpPr/>
              <p:nvPr/>
            </p:nvSpPr>
            <p:spPr>
              <a:xfrm>
                <a:off x="5857000" y="4860888"/>
                <a:ext cx="31875" cy="17650"/>
              </a:xfrm>
              <a:custGeom>
                <a:avLst/>
                <a:gdLst/>
                <a:ahLst/>
                <a:cxnLst/>
                <a:rect l="l" t="t" r="r" b="b"/>
                <a:pathLst>
                  <a:path w="1275" h="706" extrusionOk="0">
                    <a:moveTo>
                      <a:pt x="246" y="144"/>
                    </a:moveTo>
                    <a:cubicBezTo>
                      <a:pt x="277" y="144"/>
                      <a:pt x="315" y="150"/>
                      <a:pt x="357" y="155"/>
                    </a:cubicBezTo>
                    <a:cubicBezTo>
                      <a:pt x="429" y="179"/>
                      <a:pt x="512" y="202"/>
                      <a:pt x="584" y="238"/>
                    </a:cubicBezTo>
                    <a:cubicBezTo>
                      <a:pt x="715" y="286"/>
                      <a:pt x="846" y="357"/>
                      <a:pt x="953" y="441"/>
                    </a:cubicBezTo>
                    <a:cubicBezTo>
                      <a:pt x="1070" y="529"/>
                      <a:pt x="1156" y="608"/>
                      <a:pt x="1207" y="655"/>
                    </a:cubicBezTo>
                    <a:lnTo>
                      <a:pt x="1207" y="655"/>
                    </a:lnTo>
                    <a:cubicBezTo>
                      <a:pt x="1099" y="619"/>
                      <a:pt x="990" y="591"/>
                      <a:pt x="881" y="572"/>
                    </a:cubicBezTo>
                    <a:cubicBezTo>
                      <a:pt x="738" y="536"/>
                      <a:pt x="607" y="476"/>
                      <a:pt x="476" y="417"/>
                    </a:cubicBezTo>
                    <a:cubicBezTo>
                      <a:pt x="405" y="381"/>
                      <a:pt x="334" y="333"/>
                      <a:pt x="262" y="298"/>
                    </a:cubicBezTo>
                    <a:cubicBezTo>
                      <a:pt x="226" y="274"/>
                      <a:pt x="191" y="250"/>
                      <a:pt x="167" y="226"/>
                    </a:cubicBezTo>
                    <a:cubicBezTo>
                      <a:pt x="167" y="191"/>
                      <a:pt x="143" y="214"/>
                      <a:pt x="167" y="179"/>
                    </a:cubicBezTo>
                    <a:cubicBezTo>
                      <a:pt x="180" y="152"/>
                      <a:pt x="208" y="144"/>
                      <a:pt x="246" y="144"/>
                    </a:cubicBezTo>
                    <a:close/>
                    <a:moveTo>
                      <a:pt x="226" y="0"/>
                    </a:moveTo>
                    <a:cubicBezTo>
                      <a:pt x="155" y="0"/>
                      <a:pt x="95" y="36"/>
                      <a:pt x="48" y="95"/>
                    </a:cubicBezTo>
                    <a:cubicBezTo>
                      <a:pt x="0" y="167"/>
                      <a:pt x="12" y="262"/>
                      <a:pt x="72" y="322"/>
                    </a:cubicBezTo>
                    <a:cubicBezTo>
                      <a:pt x="107" y="357"/>
                      <a:pt x="143" y="393"/>
                      <a:pt x="191" y="417"/>
                    </a:cubicBezTo>
                    <a:cubicBezTo>
                      <a:pt x="274" y="464"/>
                      <a:pt x="345" y="500"/>
                      <a:pt x="429" y="536"/>
                    </a:cubicBezTo>
                    <a:cubicBezTo>
                      <a:pt x="572" y="607"/>
                      <a:pt x="715" y="643"/>
                      <a:pt x="857" y="679"/>
                    </a:cubicBezTo>
                    <a:cubicBezTo>
                      <a:pt x="929" y="697"/>
                      <a:pt x="1000" y="706"/>
                      <a:pt x="1070" y="706"/>
                    </a:cubicBezTo>
                    <a:cubicBezTo>
                      <a:pt x="1129" y="706"/>
                      <a:pt x="1186" y="699"/>
                      <a:pt x="1241" y="687"/>
                    </a:cubicBezTo>
                    <a:lnTo>
                      <a:pt x="1241" y="687"/>
                    </a:lnTo>
                    <a:cubicBezTo>
                      <a:pt x="1253" y="697"/>
                      <a:pt x="1260" y="703"/>
                      <a:pt x="1262" y="703"/>
                    </a:cubicBezTo>
                    <a:cubicBezTo>
                      <a:pt x="1265" y="700"/>
                      <a:pt x="1264" y="693"/>
                      <a:pt x="1260" y="682"/>
                    </a:cubicBezTo>
                    <a:lnTo>
                      <a:pt x="1260" y="682"/>
                    </a:lnTo>
                    <a:cubicBezTo>
                      <a:pt x="1265" y="681"/>
                      <a:pt x="1269" y="680"/>
                      <a:pt x="1274" y="679"/>
                    </a:cubicBezTo>
                    <a:cubicBezTo>
                      <a:pt x="1268" y="676"/>
                      <a:pt x="1262" y="674"/>
                      <a:pt x="1256" y="672"/>
                    </a:cubicBezTo>
                    <a:lnTo>
                      <a:pt x="1256" y="672"/>
                    </a:lnTo>
                    <a:cubicBezTo>
                      <a:pt x="1232" y="619"/>
                      <a:pt x="1156" y="504"/>
                      <a:pt x="1012" y="369"/>
                    </a:cubicBezTo>
                    <a:cubicBezTo>
                      <a:pt x="905" y="262"/>
                      <a:pt x="774" y="179"/>
                      <a:pt x="631" y="119"/>
                    </a:cubicBezTo>
                    <a:cubicBezTo>
                      <a:pt x="560" y="83"/>
                      <a:pt x="465" y="48"/>
                      <a:pt x="381" y="24"/>
                    </a:cubicBezTo>
                    <a:cubicBezTo>
                      <a:pt x="334" y="12"/>
                      <a:pt x="286" y="0"/>
                      <a:pt x="2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0"/>
              <p:cNvSpPr/>
              <p:nvPr/>
            </p:nvSpPr>
            <p:spPr>
              <a:xfrm>
                <a:off x="5884675" y="4846588"/>
                <a:ext cx="17000" cy="32475"/>
              </a:xfrm>
              <a:custGeom>
                <a:avLst/>
                <a:gdLst/>
                <a:ahLst/>
                <a:cxnLst/>
                <a:rect l="l" t="t" r="r" b="b"/>
                <a:pathLst>
                  <a:path w="680" h="1299" extrusionOk="0">
                    <a:moveTo>
                      <a:pt x="429" y="1"/>
                    </a:moveTo>
                    <a:cubicBezTo>
                      <a:pt x="310" y="24"/>
                      <a:pt x="215" y="108"/>
                      <a:pt x="167" y="215"/>
                    </a:cubicBezTo>
                    <a:cubicBezTo>
                      <a:pt x="120" y="286"/>
                      <a:pt x="84" y="382"/>
                      <a:pt x="60" y="465"/>
                    </a:cubicBezTo>
                    <a:cubicBezTo>
                      <a:pt x="12" y="608"/>
                      <a:pt x="0" y="751"/>
                      <a:pt x="0" y="905"/>
                    </a:cubicBezTo>
                    <a:cubicBezTo>
                      <a:pt x="24" y="1167"/>
                      <a:pt x="96" y="1298"/>
                      <a:pt x="120" y="1298"/>
                    </a:cubicBezTo>
                    <a:cubicBezTo>
                      <a:pt x="131" y="1298"/>
                      <a:pt x="96" y="1144"/>
                      <a:pt x="108" y="905"/>
                    </a:cubicBezTo>
                    <a:cubicBezTo>
                      <a:pt x="120" y="774"/>
                      <a:pt x="143" y="632"/>
                      <a:pt x="191" y="501"/>
                    </a:cubicBezTo>
                    <a:cubicBezTo>
                      <a:pt x="215" y="429"/>
                      <a:pt x="251" y="346"/>
                      <a:pt x="298" y="274"/>
                    </a:cubicBezTo>
                    <a:cubicBezTo>
                      <a:pt x="322" y="203"/>
                      <a:pt x="405" y="155"/>
                      <a:pt x="441" y="143"/>
                    </a:cubicBezTo>
                    <a:cubicBezTo>
                      <a:pt x="443" y="143"/>
                      <a:pt x="445" y="142"/>
                      <a:pt x="446" y="142"/>
                    </a:cubicBezTo>
                    <a:cubicBezTo>
                      <a:pt x="470" y="142"/>
                      <a:pt x="501" y="209"/>
                      <a:pt x="512" y="286"/>
                    </a:cubicBezTo>
                    <a:cubicBezTo>
                      <a:pt x="524" y="370"/>
                      <a:pt x="524" y="453"/>
                      <a:pt x="512" y="536"/>
                    </a:cubicBezTo>
                    <a:cubicBezTo>
                      <a:pt x="501" y="667"/>
                      <a:pt x="453" y="798"/>
                      <a:pt x="381" y="917"/>
                    </a:cubicBezTo>
                    <a:cubicBezTo>
                      <a:pt x="262" y="1120"/>
                      <a:pt x="131" y="1203"/>
                      <a:pt x="131" y="1215"/>
                    </a:cubicBezTo>
                    <a:cubicBezTo>
                      <a:pt x="133" y="1216"/>
                      <a:pt x="136" y="1217"/>
                      <a:pt x="141" y="1217"/>
                    </a:cubicBezTo>
                    <a:cubicBezTo>
                      <a:pt x="179" y="1217"/>
                      <a:pt x="327" y="1168"/>
                      <a:pt x="465" y="977"/>
                    </a:cubicBezTo>
                    <a:cubicBezTo>
                      <a:pt x="620" y="774"/>
                      <a:pt x="679" y="524"/>
                      <a:pt x="643" y="274"/>
                    </a:cubicBezTo>
                    <a:cubicBezTo>
                      <a:pt x="632" y="215"/>
                      <a:pt x="620" y="167"/>
                      <a:pt x="608" y="120"/>
                    </a:cubicBezTo>
                    <a:cubicBezTo>
                      <a:pt x="572" y="48"/>
                      <a:pt x="501" y="1"/>
                      <a:pt x="429"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0"/>
              <p:cNvSpPr/>
              <p:nvPr/>
            </p:nvSpPr>
            <p:spPr>
              <a:xfrm>
                <a:off x="5544450" y="3761038"/>
                <a:ext cx="442650" cy="1009375"/>
              </a:xfrm>
              <a:custGeom>
                <a:avLst/>
                <a:gdLst/>
                <a:ahLst/>
                <a:cxnLst/>
                <a:rect l="l" t="t" r="r" b="b"/>
                <a:pathLst>
                  <a:path w="17706" h="40375" extrusionOk="0">
                    <a:moveTo>
                      <a:pt x="10109" y="1"/>
                    </a:moveTo>
                    <a:lnTo>
                      <a:pt x="10109" y="24"/>
                    </a:lnTo>
                    <a:lnTo>
                      <a:pt x="5585" y="393"/>
                    </a:lnTo>
                    <a:cubicBezTo>
                      <a:pt x="5585" y="393"/>
                      <a:pt x="2632" y="4584"/>
                      <a:pt x="2465" y="8418"/>
                    </a:cubicBezTo>
                    <a:cubicBezTo>
                      <a:pt x="2299" y="12264"/>
                      <a:pt x="1" y="40375"/>
                      <a:pt x="1" y="40375"/>
                    </a:cubicBezTo>
                    <a:lnTo>
                      <a:pt x="4787" y="40375"/>
                    </a:lnTo>
                    <a:lnTo>
                      <a:pt x="9621" y="7561"/>
                    </a:lnTo>
                    <a:lnTo>
                      <a:pt x="9716" y="39291"/>
                    </a:lnTo>
                    <a:lnTo>
                      <a:pt x="14502" y="39291"/>
                    </a:lnTo>
                    <a:cubicBezTo>
                      <a:pt x="14502" y="39291"/>
                      <a:pt x="16515" y="17360"/>
                      <a:pt x="17110" y="11395"/>
                    </a:cubicBezTo>
                    <a:cubicBezTo>
                      <a:pt x="17705" y="5430"/>
                      <a:pt x="15407" y="429"/>
                      <a:pt x="15407" y="429"/>
                    </a:cubicBezTo>
                    <a:lnTo>
                      <a:pt x="10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0"/>
              <p:cNvSpPr/>
              <p:nvPr/>
            </p:nvSpPr>
            <p:spPr>
              <a:xfrm>
                <a:off x="5775725" y="4729913"/>
                <a:ext cx="145875" cy="80975"/>
              </a:xfrm>
              <a:custGeom>
                <a:avLst/>
                <a:gdLst/>
                <a:ahLst/>
                <a:cxnLst/>
                <a:rect l="l" t="t" r="r" b="b"/>
                <a:pathLst>
                  <a:path w="5835" h="3239" extrusionOk="0">
                    <a:moveTo>
                      <a:pt x="5835" y="0"/>
                    </a:moveTo>
                    <a:lnTo>
                      <a:pt x="1" y="238"/>
                    </a:lnTo>
                    <a:lnTo>
                      <a:pt x="298" y="3215"/>
                    </a:lnTo>
                    <a:lnTo>
                      <a:pt x="5168" y="3239"/>
                    </a:lnTo>
                    <a:lnTo>
                      <a:pt x="583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0"/>
              <p:cNvSpPr/>
              <p:nvPr/>
            </p:nvSpPr>
            <p:spPr>
              <a:xfrm>
                <a:off x="5532250" y="4728713"/>
                <a:ext cx="139925" cy="118200"/>
              </a:xfrm>
              <a:custGeom>
                <a:avLst/>
                <a:gdLst/>
                <a:ahLst/>
                <a:cxnLst/>
                <a:rect l="l" t="t" r="r" b="b"/>
                <a:pathLst>
                  <a:path w="5597" h="4728" extrusionOk="0">
                    <a:moveTo>
                      <a:pt x="227" y="1"/>
                    </a:moveTo>
                    <a:lnTo>
                      <a:pt x="0" y="4096"/>
                    </a:lnTo>
                    <a:lnTo>
                      <a:pt x="4525" y="4727"/>
                    </a:lnTo>
                    <a:lnTo>
                      <a:pt x="5596" y="1084"/>
                    </a:lnTo>
                    <a:lnTo>
                      <a:pt x="227"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0"/>
              <p:cNvSpPr/>
              <p:nvPr/>
            </p:nvSpPr>
            <p:spPr>
              <a:xfrm>
                <a:off x="5780200" y="3784863"/>
                <a:ext cx="30375" cy="164325"/>
              </a:xfrm>
              <a:custGeom>
                <a:avLst/>
                <a:gdLst/>
                <a:ahLst/>
                <a:cxnLst/>
                <a:rect l="l" t="t" r="r" b="b"/>
                <a:pathLst>
                  <a:path w="1215" h="6573" extrusionOk="0">
                    <a:moveTo>
                      <a:pt x="1203" y="0"/>
                    </a:moveTo>
                    <a:cubicBezTo>
                      <a:pt x="1179" y="95"/>
                      <a:pt x="1155" y="179"/>
                      <a:pt x="1155" y="274"/>
                    </a:cubicBezTo>
                    <a:cubicBezTo>
                      <a:pt x="1131" y="464"/>
                      <a:pt x="1108" y="714"/>
                      <a:pt x="1072" y="1000"/>
                    </a:cubicBezTo>
                    <a:cubicBezTo>
                      <a:pt x="1012" y="1643"/>
                      <a:pt x="917" y="2488"/>
                      <a:pt x="822" y="3417"/>
                    </a:cubicBezTo>
                    <a:cubicBezTo>
                      <a:pt x="727" y="4346"/>
                      <a:pt x="631" y="5215"/>
                      <a:pt x="536" y="5822"/>
                    </a:cubicBezTo>
                    <a:cubicBezTo>
                      <a:pt x="512" y="6060"/>
                      <a:pt x="405" y="6287"/>
                      <a:pt x="239" y="6453"/>
                    </a:cubicBezTo>
                    <a:cubicBezTo>
                      <a:pt x="167" y="6513"/>
                      <a:pt x="84" y="6548"/>
                      <a:pt x="0" y="6572"/>
                    </a:cubicBezTo>
                    <a:lnTo>
                      <a:pt x="60" y="6572"/>
                    </a:lnTo>
                    <a:cubicBezTo>
                      <a:pt x="131" y="6560"/>
                      <a:pt x="203" y="6537"/>
                      <a:pt x="250" y="6489"/>
                    </a:cubicBezTo>
                    <a:cubicBezTo>
                      <a:pt x="441" y="6322"/>
                      <a:pt x="572" y="6096"/>
                      <a:pt x="620" y="5846"/>
                    </a:cubicBezTo>
                    <a:cubicBezTo>
                      <a:pt x="727" y="5227"/>
                      <a:pt x="834" y="4370"/>
                      <a:pt x="929" y="3429"/>
                    </a:cubicBezTo>
                    <a:cubicBezTo>
                      <a:pt x="1036" y="2488"/>
                      <a:pt x="1108" y="1631"/>
                      <a:pt x="1155" y="1012"/>
                    </a:cubicBezTo>
                    <a:cubicBezTo>
                      <a:pt x="1179" y="703"/>
                      <a:pt x="1191" y="452"/>
                      <a:pt x="1203" y="274"/>
                    </a:cubicBezTo>
                    <a:cubicBezTo>
                      <a:pt x="1215" y="179"/>
                      <a:pt x="1215" y="95"/>
                      <a:pt x="120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0"/>
              <p:cNvSpPr/>
              <p:nvPr/>
            </p:nvSpPr>
            <p:spPr>
              <a:xfrm>
                <a:off x="5771875" y="3778238"/>
                <a:ext cx="26500" cy="26250"/>
              </a:xfrm>
              <a:custGeom>
                <a:avLst/>
                <a:gdLst/>
                <a:ahLst/>
                <a:cxnLst/>
                <a:rect l="l" t="t" r="r" b="b"/>
                <a:pathLst>
                  <a:path w="1060" h="1050" extrusionOk="0">
                    <a:moveTo>
                      <a:pt x="565" y="0"/>
                    </a:moveTo>
                    <a:cubicBezTo>
                      <a:pt x="473" y="0"/>
                      <a:pt x="377" y="25"/>
                      <a:pt x="298" y="75"/>
                    </a:cubicBezTo>
                    <a:cubicBezTo>
                      <a:pt x="155" y="170"/>
                      <a:pt x="48" y="313"/>
                      <a:pt x="24" y="479"/>
                    </a:cubicBezTo>
                    <a:cubicBezTo>
                      <a:pt x="0" y="587"/>
                      <a:pt x="24" y="694"/>
                      <a:pt x="71" y="789"/>
                    </a:cubicBezTo>
                    <a:cubicBezTo>
                      <a:pt x="131" y="884"/>
                      <a:pt x="214" y="968"/>
                      <a:pt x="321" y="1003"/>
                    </a:cubicBezTo>
                    <a:cubicBezTo>
                      <a:pt x="392" y="1035"/>
                      <a:pt x="464" y="1049"/>
                      <a:pt x="534" y="1049"/>
                    </a:cubicBezTo>
                    <a:cubicBezTo>
                      <a:pt x="677" y="1049"/>
                      <a:pt x="813" y="988"/>
                      <a:pt x="917" y="884"/>
                    </a:cubicBezTo>
                    <a:cubicBezTo>
                      <a:pt x="1024" y="741"/>
                      <a:pt x="1060" y="563"/>
                      <a:pt x="1024" y="396"/>
                    </a:cubicBezTo>
                    <a:cubicBezTo>
                      <a:pt x="988" y="289"/>
                      <a:pt x="929" y="182"/>
                      <a:pt x="845" y="110"/>
                    </a:cubicBezTo>
                    <a:cubicBezTo>
                      <a:pt x="786" y="63"/>
                      <a:pt x="750" y="51"/>
                      <a:pt x="738" y="51"/>
                    </a:cubicBezTo>
                    <a:lnTo>
                      <a:pt x="738" y="51"/>
                    </a:lnTo>
                    <a:cubicBezTo>
                      <a:pt x="845" y="146"/>
                      <a:pt x="905" y="277"/>
                      <a:pt x="941" y="408"/>
                    </a:cubicBezTo>
                    <a:cubicBezTo>
                      <a:pt x="964" y="551"/>
                      <a:pt x="929" y="706"/>
                      <a:pt x="833" y="813"/>
                    </a:cubicBezTo>
                    <a:cubicBezTo>
                      <a:pt x="756" y="891"/>
                      <a:pt x="647" y="933"/>
                      <a:pt x="538" y="933"/>
                    </a:cubicBezTo>
                    <a:cubicBezTo>
                      <a:pt x="481" y="933"/>
                      <a:pt x="423" y="921"/>
                      <a:pt x="369" y="896"/>
                    </a:cubicBezTo>
                    <a:cubicBezTo>
                      <a:pt x="202" y="848"/>
                      <a:pt x="95" y="682"/>
                      <a:pt x="119" y="515"/>
                    </a:cubicBezTo>
                    <a:cubicBezTo>
                      <a:pt x="143" y="360"/>
                      <a:pt x="226" y="241"/>
                      <a:pt x="345" y="146"/>
                    </a:cubicBezTo>
                    <a:cubicBezTo>
                      <a:pt x="464" y="75"/>
                      <a:pt x="595" y="39"/>
                      <a:pt x="738" y="39"/>
                    </a:cubicBezTo>
                    <a:cubicBezTo>
                      <a:pt x="738" y="39"/>
                      <a:pt x="691" y="15"/>
                      <a:pt x="619" y="3"/>
                    </a:cubicBezTo>
                    <a:cubicBezTo>
                      <a:pt x="601" y="1"/>
                      <a:pt x="583" y="0"/>
                      <a:pt x="5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0"/>
              <p:cNvSpPr/>
              <p:nvPr/>
            </p:nvSpPr>
            <p:spPr>
              <a:xfrm>
                <a:off x="5703100" y="3546138"/>
                <a:ext cx="160475" cy="146475"/>
              </a:xfrm>
              <a:custGeom>
                <a:avLst/>
                <a:gdLst/>
                <a:ahLst/>
                <a:cxnLst/>
                <a:rect l="l" t="t" r="r" b="b"/>
                <a:pathLst>
                  <a:path w="6419" h="5859" extrusionOk="0">
                    <a:moveTo>
                      <a:pt x="6109" y="0"/>
                    </a:moveTo>
                    <a:lnTo>
                      <a:pt x="286" y="36"/>
                    </a:lnTo>
                    <a:cubicBezTo>
                      <a:pt x="120" y="36"/>
                      <a:pt x="1" y="155"/>
                      <a:pt x="1" y="322"/>
                    </a:cubicBezTo>
                    <a:cubicBezTo>
                      <a:pt x="1" y="334"/>
                      <a:pt x="1" y="346"/>
                      <a:pt x="1" y="346"/>
                    </a:cubicBezTo>
                    <a:lnTo>
                      <a:pt x="596" y="5501"/>
                    </a:lnTo>
                    <a:cubicBezTo>
                      <a:pt x="620" y="5703"/>
                      <a:pt x="798" y="5858"/>
                      <a:pt x="1001" y="5858"/>
                    </a:cubicBezTo>
                    <a:lnTo>
                      <a:pt x="4799" y="5834"/>
                    </a:lnTo>
                    <a:cubicBezTo>
                      <a:pt x="4977" y="5822"/>
                      <a:pt x="5144" y="5703"/>
                      <a:pt x="5180" y="5525"/>
                    </a:cubicBezTo>
                    <a:lnTo>
                      <a:pt x="5930" y="2596"/>
                    </a:lnTo>
                    <a:lnTo>
                      <a:pt x="6394" y="346"/>
                    </a:lnTo>
                    <a:cubicBezTo>
                      <a:pt x="6418" y="191"/>
                      <a:pt x="6323" y="36"/>
                      <a:pt x="6168" y="12"/>
                    </a:cubicBezTo>
                    <a:cubicBezTo>
                      <a:pt x="6144" y="0"/>
                      <a:pt x="6120" y="0"/>
                      <a:pt x="61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0"/>
              <p:cNvSpPr/>
              <p:nvPr/>
            </p:nvSpPr>
            <p:spPr>
              <a:xfrm>
                <a:off x="5708450" y="3581563"/>
                <a:ext cx="156000" cy="90300"/>
              </a:xfrm>
              <a:custGeom>
                <a:avLst/>
                <a:gdLst/>
                <a:ahLst/>
                <a:cxnLst/>
                <a:rect l="l" t="t" r="r" b="b"/>
                <a:pathLst>
                  <a:path w="6240" h="3612" extrusionOk="0">
                    <a:moveTo>
                      <a:pt x="6240" y="0"/>
                    </a:moveTo>
                    <a:cubicBezTo>
                      <a:pt x="5978" y="0"/>
                      <a:pt x="5752" y="155"/>
                      <a:pt x="5656" y="393"/>
                    </a:cubicBezTo>
                    <a:cubicBezTo>
                      <a:pt x="5561" y="631"/>
                      <a:pt x="5430" y="929"/>
                      <a:pt x="5275" y="1012"/>
                    </a:cubicBezTo>
                    <a:cubicBezTo>
                      <a:pt x="5072" y="1122"/>
                      <a:pt x="4760" y="1221"/>
                      <a:pt x="4502" y="1221"/>
                    </a:cubicBezTo>
                    <a:cubicBezTo>
                      <a:pt x="4398" y="1221"/>
                      <a:pt x="4303" y="1205"/>
                      <a:pt x="4228" y="1167"/>
                    </a:cubicBezTo>
                    <a:cubicBezTo>
                      <a:pt x="3978" y="1042"/>
                      <a:pt x="3029" y="196"/>
                      <a:pt x="2783" y="196"/>
                    </a:cubicBezTo>
                    <a:cubicBezTo>
                      <a:pt x="2771" y="196"/>
                      <a:pt x="2760" y="198"/>
                      <a:pt x="2751" y="203"/>
                    </a:cubicBezTo>
                    <a:cubicBezTo>
                      <a:pt x="2573" y="310"/>
                      <a:pt x="2418" y="548"/>
                      <a:pt x="2597" y="750"/>
                    </a:cubicBezTo>
                    <a:cubicBezTo>
                      <a:pt x="2775" y="953"/>
                      <a:pt x="3740" y="1584"/>
                      <a:pt x="3561" y="1786"/>
                    </a:cubicBezTo>
                    <a:cubicBezTo>
                      <a:pt x="3542" y="1809"/>
                      <a:pt x="3503" y="1819"/>
                      <a:pt x="3447" y="1819"/>
                    </a:cubicBezTo>
                    <a:cubicBezTo>
                      <a:pt x="2996" y="1819"/>
                      <a:pt x="1473" y="1162"/>
                      <a:pt x="1087" y="1162"/>
                    </a:cubicBezTo>
                    <a:cubicBezTo>
                      <a:pt x="1067" y="1162"/>
                      <a:pt x="1050" y="1163"/>
                      <a:pt x="1037" y="1167"/>
                    </a:cubicBezTo>
                    <a:cubicBezTo>
                      <a:pt x="727" y="1238"/>
                      <a:pt x="549" y="1441"/>
                      <a:pt x="727" y="1560"/>
                    </a:cubicBezTo>
                    <a:cubicBezTo>
                      <a:pt x="906" y="1691"/>
                      <a:pt x="2287" y="2203"/>
                      <a:pt x="2358" y="2381"/>
                    </a:cubicBezTo>
                    <a:cubicBezTo>
                      <a:pt x="2358" y="2381"/>
                      <a:pt x="713" y="1956"/>
                      <a:pt x="296" y="1956"/>
                    </a:cubicBezTo>
                    <a:cubicBezTo>
                      <a:pt x="245" y="1956"/>
                      <a:pt x="212" y="1962"/>
                      <a:pt x="203" y="1977"/>
                    </a:cubicBezTo>
                    <a:cubicBezTo>
                      <a:pt x="120" y="2096"/>
                      <a:pt x="1" y="2310"/>
                      <a:pt x="203" y="2381"/>
                    </a:cubicBezTo>
                    <a:cubicBezTo>
                      <a:pt x="418" y="2465"/>
                      <a:pt x="2192" y="2929"/>
                      <a:pt x="2358" y="3012"/>
                    </a:cubicBezTo>
                    <a:cubicBezTo>
                      <a:pt x="2620" y="3120"/>
                      <a:pt x="2894" y="3203"/>
                      <a:pt x="3168" y="3251"/>
                    </a:cubicBezTo>
                    <a:cubicBezTo>
                      <a:pt x="3216" y="3251"/>
                      <a:pt x="3620" y="3381"/>
                      <a:pt x="4001" y="3512"/>
                    </a:cubicBezTo>
                    <a:cubicBezTo>
                      <a:pt x="4194" y="3578"/>
                      <a:pt x="4396" y="3611"/>
                      <a:pt x="4600" y="3611"/>
                    </a:cubicBezTo>
                    <a:cubicBezTo>
                      <a:pt x="4837" y="3611"/>
                      <a:pt x="5075" y="3566"/>
                      <a:pt x="5299" y="3477"/>
                    </a:cubicBezTo>
                    <a:lnTo>
                      <a:pt x="5514" y="3393"/>
                    </a:lnTo>
                    <a:cubicBezTo>
                      <a:pt x="5847" y="3262"/>
                      <a:pt x="6049" y="2929"/>
                      <a:pt x="6026" y="2572"/>
                    </a:cubicBezTo>
                    <a:lnTo>
                      <a:pt x="5990" y="1869"/>
                    </a:lnTo>
                    <a:lnTo>
                      <a:pt x="6204" y="1286"/>
                    </a:lnTo>
                    <a:lnTo>
                      <a:pt x="624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0"/>
              <p:cNvSpPr/>
              <p:nvPr/>
            </p:nvSpPr>
            <p:spPr>
              <a:xfrm>
                <a:off x="5776925" y="3562213"/>
                <a:ext cx="11025" cy="11325"/>
              </a:xfrm>
              <a:custGeom>
                <a:avLst/>
                <a:gdLst/>
                <a:ahLst/>
                <a:cxnLst/>
                <a:rect l="l" t="t" r="r" b="b"/>
                <a:pathLst>
                  <a:path w="441" h="453" extrusionOk="0">
                    <a:moveTo>
                      <a:pt x="215" y="0"/>
                    </a:moveTo>
                    <a:cubicBezTo>
                      <a:pt x="96" y="12"/>
                      <a:pt x="0" y="107"/>
                      <a:pt x="0" y="226"/>
                    </a:cubicBezTo>
                    <a:cubicBezTo>
                      <a:pt x="0" y="345"/>
                      <a:pt x="108" y="453"/>
                      <a:pt x="227" y="453"/>
                    </a:cubicBezTo>
                    <a:cubicBezTo>
                      <a:pt x="346" y="441"/>
                      <a:pt x="441" y="345"/>
                      <a:pt x="441" y="226"/>
                    </a:cubicBezTo>
                    <a:cubicBezTo>
                      <a:pt x="441" y="107"/>
                      <a:pt x="346" y="0"/>
                      <a:pt x="2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7"/>
        <p:cNvGrpSpPr/>
        <p:nvPr/>
      </p:nvGrpSpPr>
      <p:grpSpPr>
        <a:xfrm>
          <a:off x="0" y="0"/>
          <a:ext cx="0" cy="0"/>
          <a:chOff x="0" y="0"/>
          <a:chExt cx="0" cy="0"/>
        </a:xfrm>
      </p:grpSpPr>
      <p:sp>
        <p:nvSpPr>
          <p:cNvPr id="2858" name="Google Shape;2858;p72"/>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2859" name="Google Shape;2859;p72"/>
          <p:cNvGrpSpPr/>
          <p:nvPr/>
        </p:nvGrpSpPr>
        <p:grpSpPr>
          <a:xfrm>
            <a:off x="5628860" y="1651069"/>
            <a:ext cx="2798042" cy="2259977"/>
            <a:chOff x="5807029" y="1788435"/>
            <a:chExt cx="2520531" cy="2035832"/>
          </a:xfrm>
        </p:grpSpPr>
        <p:sp>
          <p:nvSpPr>
            <p:cNvPr id="2860" name="Google Shape;2860;p72"/>
            <p:cNvSpPr/>
            <p:nvPr/>
          </p:nvSpPr>
          <p:spPr>
            <a:xfrm>
              <a:off x="5991154" y="3817097"/>
              <a:ext cx="2336406" cy="3004"/>
            </a:xfrm>
            <a:custGeom>
              <a:avLst/>
              <a:gdLst/>
              <a:ahLst/>
              <a:cxnLst/>
              <a:rect l="l" t="t" r="r" b="b"/>
              <a:pathLst>
                <a:path w="82442" h="106" extrusionOk="0">
                  <a:moveTo>
                    <a:pt x="41221" y="1"/>
                  </a:moveTo>
                  <a:cubicBezTo>
                    <a:pt x="18460" y="1"/>
                    <a:pt x="1" y="15"/>
                    <a:pt x="1" y="45"/>
                  </a:cubicBezTo>
                  <a:cubicBezTo>
                    <a:pt x="1" y="75"/>
                    <a:pt x="18460" y="105"/>
                    <a:pt x="41221" y="105"/>
                  </a:cubicBezTo>
                  <a:cubicBezTo>
                    <a:pt x="63982" y="105"/>
                    <a:pt x="82441" y="75"/>
                    <a:pt x="82441" y="45"/>
                  </a:cubicBezTo>
                  <a:cubicBezTo>
                    <a:pt x="82441" y="15"/>
                    <a:pt x="63997" y="1"/>
                    <a:pt x="4122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2"/>
            <p:cNvSpPr/>
            <p:nvPr/>
          </p:nvSpPr>
          <p:spPr>
            <a:xfrm>
              <a:off x="7266000" y="2352231"/>
              <a:ext cx="3004" cy="707281"/>
            </a:xfrm>
            <a:custGeom>
              <a:avLst/>
              <a:gdLst/>
              <a:ahLst/>
              <a:cxnLst/>
              <a:rect l="l" t="t" r="r" b="b"/>
              <a:pathLst>
                <a:path w="106" h="24957" extrusionOk="0">
                  <a:moveTo>
                    <a:pt x="45" y="0"/>
                  </a:moveTo>
                  <a:cubicBezTo>
                    <a:pt x="16" y="0"/>
                    <a:pt x="1" y="5601"/>
                    <a:pt x="1" y="12486"/>
                  </a:cubicBezTo>
                  <a:cubicBezTo>
                    <a:pt x="1" y="19371"/>
                    <a:pt x="16" y="24956"/>
                    <a:pt x="45" y="24956"/>
                  </a:cubicBezTo>
                  <a:cubicBezTo>
                    <a:pt x="75" y="24956"/>
                    <a:pt x="105" y="19371"/>
                    <a:pt x="105" y="12486"/>
                  </a:cubicBezTo>
                  <a:cubicBezTo>
                    <a:pt x="105" y="5601"/>
                    <a:pt x="75" y="0"/>
                    <a:pt x="4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2"/>
            <p:cNvSpPr/>
            <p:nvPr/>
          </p:nvSpPr>
          <p:spPr>
            <a:xfrm>
              <a:off x="6730998" y="2155410"/>
              <a:ext cx="3004" cy="904103"/>
            </a:xfrm>
            <a:custGeom>
              <a:avLst/>
              <a:gdLst/>
              <a:ahLst/>
              <a:cxnLst/>
              <a:rect l="l" t="t" r="r" b="b"/>
              <a:pathLst>
                <a:path w="106" h="31902" extrusionOk="0">
                  <a:moveTo>
                    <a:pt x="46" y="0"/>
                  </a:moveTo>
                  <a:cubicBezTo>
                    <a:pt x="16" y="0"/>
                    <a:pt x="1" y="7154"/>
                    <a:pt x="1" y="15951"/>
                  </a:cubicBezTo>
                  <a:cubicBezTo>
                    <a:pt x="1" y="24762"/>
                    <a:pt x="16" y="31901"/>
                    <a:pt x="46" y="31901"/>
                  </a:cubicBezTo>
                  <a:cubicBezTo>
                    <a:pt x="76" y="31901"/>
                    <a:pt x="105" y="24762"/>
                    <a:pt x="105" y="15951"/>
                  </a:cubicBezTo>
                  <a:cubicBezTo>
                    <a:pt x="105" y="7139"/>
                    <a:pt x="76" y="0"/>
                    <a:pt x="46"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2"/>
            <p:cNvSpPr/>
            <p:nvPr/>
          </p:nvSpPr>
          <p:spPr>
            <a:xfrm>
              <a:off x="6168931" y="2155410"/>
              <a:ext cx="2976" cy="904103"/>
            </a:xfrm>
            <a:custGeom>
              <a:avLst/>
              <a:gdLst/>
              <a:ahLst/>
              <a:cxnLst/>
              <a:rect l="l" t="t" r="r" b="b"/>
              <a:pathLst>
                <a:path w="105" h="31902" extrusionOk="0">
                  <a:moveTo>
                    <a:pt x="45" y="0"/>
                  </a:moveTo>
                  <a:cubicBezTo>
                    <a:pt x="15" y="0"/>
                    <a:pt x="0" y="7154"/>
                    <a:pt x="0" y="15951"/>
                  </a:cubicBezTo>
                  <a:cubicBezTo>
                    <a:pt x="0" y="24762"/>
                    <a:pt x="15" y="31901"/>
                    <a:pt x="45" y="31901"/>
                  </a:cubicBezTo>
                  <a:cubicBezTo>
                    <a:pt x="90" y="31901"/>
                    <a:pt x="105" y="24762"/>
                    <a:pt x="105" y="15951"/>
                  </a:cubicBezTo>
                  <a:cubicBezTo>
                    <a:pt x="105" y="7139"/>
                    <a:pt x="90" y="0"/>
                    <a:pt x="4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2"/>
            <p:cNvSpPr/>
            <p:nvPr/>
          </p:nvSpPr>
          <p:spPr>
            <a:xfrm>
              <a:off x="7584712" y="2155410"/>
              <a:ext cx="3004" cy="904103"/>
            </a:xfrm>
            <a:custGeom>
              <a:avLst/>
              <a:gdLst/>
              <a:ahLst/>
              <a:cxnLst/>
              <a:rect l="l" t="t" r="r" b="b"/>
              <a:pathLst>
                <a:path w="106" h="31902" extrusionOk="0">
                  <a:moveTo>
                    <a:pt x="45" y="0"/>
                  </a:moveTo>
                  <a:cubicBezTo>
                    <a:pt x="16" y="0"/>
                    <a:pt x="1" y="7154"/>
                    <a:pt x="1" y="15951"/>
                  </a:cubicBezTo>
                  <a:cubicBezTo>
                    <a:pt x="1" y="24762"/>
                    <a:pt x="16" y="31901"/>
                    <a:pt x="45" y="31901"/>
                  </a:cubicBezTo>
                  <a:cubicBezTo>
                    <a:pt x="90" y="31901"/>
                    <a:pt x="105" y="24762"/>
                    <a:pt x="105" y="15951"/>
                  </a:cubicBezTo>
                  <a:cubicBezTo>
                    <a:pt x="105" y="7139"/>
                    <a:pt x="75" y="0"/>
                    <a:pt x="4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2"/>
            <p:cNvSpPr/>
            <p:nvPr/>
          </p:nvSpPr>
          <p:spPr>
            <a:xfrm>
              <a:off x="6973957" y="2015722"/>
              <a:ext cx="3401" cy="1043791"/>
            </a:xfrm>
            <a:custGeom>
              <a:avLst/>
              <a:gdLst/>
              <a:ahLst/>
              <a:cxnLst/>
              <a:rect l="l" t="t" r="r" b="b"/>
              <a:pathLst>
                <a:path w="120" h="36831" extrusionOk="0">
                  <a:moveTo>
                    <a:pt x="60" y="1"/>
                  </a:moveTo>
                  <a:cubicBezTo>
                    <a:pt x="30" y="1"/>
                    <a:pt x="0" y="8245"/>
                    <a:pt x="0" y="18416"/>
                  </a:cubicBezTo>
                  <a:cubicBezTo>
                    <a:pt x="0" y="28586"/>
                    <a:pt x="30" y="36830"/>
                    <a:pt x="60" y="36830"/>
                  </a:cubicBezTo>
                  <a:cubicBezTo>
                    <a:pt x="90" y="36830"/>
                    <a:pt x="120" y="28586"/>
                    <a:pt x="120" y="18416"/>
                  </a:cubicBezTo>
                  <a:cubicBezTo>
                    <a:pt x="120" y="8245"/>
                    <a:pt x="90" y="1"/>
                    <a:pt x="6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2"/>
            <p:cNvSpPr/>
            <p:nvPr/>
          </p:nvSpPr>
          <p:spPr>
            <a:xfrm>
              <a:off x="6448703" y="2345883"/>
              <a:ext cx="13150" cy="13150"/>
            </a:xfrm>
            <a:custGeom>
              <a:avLst/>
              <a:gdLst/>
              <a:ahLst/>
              <a:cxnLst/>
              <a:rect l="l" t="t" r="r" b="b"/>
              <a:pathLst>
                <a:path w="464" h="464" extrusionOk="0">
                  <a:moveTo>
                    <a:pt x="224" y="0"/>
                  </a:moveTo>
                  <a:cubicBezTo>
                    <a:pt x="105" y="0"/>
                    <a:pt x="0" y="105"/>
                    <a:pt x="0" y="239"/>
                  </a:cubicBezTo>
                  <a:cubicBezTo>
                    <a:pt x="0" y="358"/>
                    <a:pt x="105" y="463"/>
                    <a:pt x="224" y="463"/>
                  </a:cubicBezTo>
                  <a:cubicBezTo>
                    <a:pt x="359" y="463"/>
                    <a:pt x="463" y="358"/>
                    <a:pt x="463" y="239"/>
                  </a:cubicBezTo>
                  <a:cubicBezTo>
                    <a:pt x="463" y="105"/>
                    <a:pt x="359" y="0"/>
                    <a:pt x="22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2"/>
            <p:cNvSpPr/>
            <p:nvPr/>
          </p:nvSpPr>
          <p:spPr>
            <a:xfrm>
              <a:off x="6725925" y="2149061"/>
              <a:ext cx="13150" cy="13150"/>
            </a:xfrm>
            <a:custGeom>
              <a:avLst/>
              <a:gdLst/>
              <a:ahLst/>
              <a:cxnLst/>
              <a:rect l="l" t="t" r="r" b="b"/>
              <a:pathLst>
                <a:path w="464" h="464" extrusionOk="0">
                  <a:moveTo>
                    <a:pt x="225" y="0"/>
                  </a:moveTo>
                  <a:cubicBezTo>
                    <a:pt x="105" y="0"/>
                    <a:pt x="1" y="105"/>
                    <a:pt x="1" y="224"/>
                  </a:cubicBezTo>
                  <a:cubicBezTo>
                    <a:pt x="1" y="359"/>
                    <a:pt x="105" y="463"/>
                    <a:pt x="225" y="463"/>
                  </a:cubicBezTo>
                  <a:cubicBezTo>
                    <a:pt x="359" y="463"/>
                    <a:pt x="464" y="359"/>
                    <a:pt x="464" y="224"/>
                  </a:cubicBezTo>
                  <a:cubicBezTo>
                    <a:pt x="464" y="105"/>
                    <a:pt x="359" y="0"/>
                    <a:pt x="22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2"/>
            <p:cNvSpPr/>
            <p:nvPr/>
          </p:nvSpPr>
          <p:spPr>
            <a:xfrm>
              <a:off x="6709006" y="2132114"/>
              <a:ext cx="46591" cy="46591"/>
            </a:xfrm>
            <a:custGeom>
              <a:avLst/>
              <a:gdLst/>
              <a:ahLst/>
              <a:cxnLst/>
              <a:rect l="l" t="t" r="r" b="b"/>
              <a:pathLst>
                <a:path w="1644" h="1644" extrusionOk="0">
                  <a:moveTo>
                    <a:pt x="822" y="61"/>
                  </a:moveTo>
                  <a:cubicBezTo>
                    <a:pt x="1255" y="61"/>
                    <a:pt x="1598" y="404"/>
                    <a:pt x="1598" y="822"/>
                  </a:cubicBezTo>
                  <a:cubicBezTo>
                    <a:pt x="1598" y="1255"/>
                    <a:pt x="1255" y="1599"/>
                    <a:pt x="822" y="1599"/>
                  </a:cubicBezTo>
                  <a:cubicBezTo>
                    <a:pt x="403" y="1599"/>
                    <a:pt x="60" y="1255"/>
                    <a:pt x="60" y="822"/>
                  </a:cubicBezTo>
                  <a:cubicBezTo>
                    <a:pt x="60" y="404"/>
                    <a:pt x="403" y="61"/>
                    <a:pt x="822" y="61"/>
                  </a:cubicBezTo>
                  <a:close/>
                  <a:moveTo>
                    <a:pt x="822" y="1"/>
                  </a:moveTo>
                  <a:cubicBezTo>
                    <a:pt x="374" y="1"/>
                    <a:pt x="0" y="374"/>
                    <a:pt x="0" y="822"/>
                  </a:cubicBezTo>
                  <a:cubicBezTo>
                    <a:pt x="0" y="1285"/>
                    <a:pt x="374" y="1644"/>
                    <a:pt x="822" y="1644"/>
                  </a:cubicBezTo>
                  <a:cubicBezTo>
                    <a:pt x="1285" y="1644"/>
                    <a:pt x="1643" y="1285"/>
                    <a:pt x="1643" y="822"/>
                  </a:cubicBezTo>
                  <a:cubicBezTo>
                    <a:pt x="1643" y="374"/>
                    <a:pt x="1285" y="1"/>
                    <a:pt x="82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2"/>
            <p:cNvSpPr/>
            <p:nvPr/>
          </p:nvSpPr>
          <p:spPr>
            <a:xfrm>
              <a:off x="6968884" y="2008948"/>
              <a:ext cx="13575" cy="13575"/>
            </a:xfrm>
            <a:custGeom>
              <a:avLst/>
              <a:gdLst/>
              <a:ahLst/>
              <a:cxnLst/>
              <a:rect l="l" t="t" r="r" b="b"/>
              <a:pathLst>
                <a:path w="479" h="479" extrusionOk="0">
                  <a:moveTo>
                    <a:pt x="239" y="1"/>
                  </a:moveTo>
                  <a:cubicBezTo>
                    <a:pt x="105" y="1"/>
                    <a:pt x="0" y="105"/>
                    <a:pt x="0" y="240"/>
                  </a:cubicBezTo>
                  <a:cubicBezTo>
                    <a:pt x="0" y="374"/>
                    <a:pt x="105" y="479"/>
                    <a:pt x="239" y="479"/>
                  </a:cubicBezTo>
                  <a:cubicBezTo>
                    <a:pt x="374" y="479"/>
                    <a:pt x="478" y="374"/>
                    <a:pt x="478" y="240"/>
                  </a:cubicBezTo>
                  <a:cubicBezTo>
                    <a:pt x="478" y="105"/>
                    <a:pt x="374" y="1"/>
                    <a:pt x="23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2"/>
            <p:cNvSpPr/>
            <p:nvPr/>
          </p:nvSpPr>
          <p:spPr>
            <a:xfrm>
              <a:off x="7260928" y="2352231"/>
              <a:ext cx="13150" cy="13547"/>
            </a:xfrm>
            <a:custGeom>
              <a:avLst/>
              <a:gdLst/>
              <a:ahLst/>
              <a:cxnLst/>
              <a:rect l="l" t="t" r="r" b="b"/>
              <a:pathLst>
                <a:path w="464" h="478" extrusionOk="0">
                  <a:moveTo>
                    <a:pt x="224" y="0"/>
                  </a:moveTo>
                  <a:cubicBezTo>
                    <a:pt x="105" y="0"/>
                    <a:pt x="0" y="120"/>
                    <a:pt x="0" y="239"/>
                  </a:cubicBezTo>
                  <a:cubicBezTo>
                    <a:pt x="0" y="373"/>
                    <a:pt x="105" y="478"/>
                    <a:pt x="224" y="478"/>
                  </a:cubicBezTo>
                  <a:cubicBezTo>
                    <a:pt x="359" y="478"/>
                    <a:pt x="463" y="373"/>
                    <a:pt x="463" y="239"/>
                  </a:cubicBezTo>
                  <a:cubicBezTo>
                    <a:pt x="463" y="120"/>
                    <a:pt x="359" y="0"/>
                    <a:pt x="22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2"/>
            <p:cNvSpPr/>
            <p:nvPr/>
          </p:nvSpPr>
          <p:spPr>
            <a:xfrm>
              <a:off x="7579639" y="2149061"/>
              <a:ext cx="13150" cy="13150"/>
            </a:xfrm>
            <a:custGeom>
              <a:avLst/>
              <a:gdLst/>
              <a:ahLst/>
              <a:cxnLst/>
              <a:rect l="l" t="t" r="r" b="b"/>
              <a:pathLst>
                <a:path w="464" h="464" extrusionOk="0">
                  <a:moveTo>
                    <a:pt x="239" y="0"/>
                  </a:moveTo>
                  <a:cubicBezTo>
                    <a:pt x="105" y="0"/>
                    <a:pt x="0" y="105"/>
                    <a:pt x="0" y="224"/>
                  </a:cubicBezTo>
                  <a:cubicBezTo>
                    <a:pt x="0" y="359"/>
                    <a:pt x="105" y="463"/>
                    <a:pt x="239" y="463"/>
                  </a:cubicBezTo>
                  <a:cubicBezTo>
                    <a:pt x="359" y="463"/>
                    <a:pt x="463" y="359"/>
                    <a:pt x="463" y="224"/>
                  </a:cubicBezTo>
                  <a:cubicBezTo>
                    <a:pt x="463" y="105"/>
                    <a:pt x="359" y="0"/>
                    <a:pt x="23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2"/>
            <p:cNvSpPr/>
            <p:nvPr/>
          </p:nvSpPr>
          <p:spPr>
            <a:xfrm>
              <a:off x="6163858" y="2155410"/>
              <a:ext cx="13121" cy="13575"/>
            </a:xfrm>
            <a:custGeom>
              <a:avLst/>
              <a:gdLst/>
              <a:ahLst/>
              <a:cxnLst/>
              <a:rect l="l" t="t" r="r" b="b"/>
              <a:pathLst>
                <a:path w="463" h="479" extrusionOk="0">
                  <a:moveTo>
                    <a:pt x="224" y="0"/>
                  </a:moveTo>
                  <a:cubicBezTo>
                    <a:pt x="105" y="0"/>
                    <a:pt x="0" y="105"/>
                    <a:pt x="0" y="239"/>
                  </a:cubicBezTo>
                  <a:cubicBezTo>
                    <a:pt x="0" y="374"/>
                    <a:pt x="105" y="478"/>
                    <a:pt x="224" y="478"/>
                  </a:cubicBezTo>
                  <a:cubicBezTo>
                    <a:pt x="358" y="478"/>
                    <a:pt x="463" y="374"/>
                    <a:pt x="463" y="239"/>
                  </a:cubicBezTo>
                  <a:cubicBezTo>
                    <a:pt x="463" y="105"/>
                    <a:pt x="358" y="0"/>
                    <a:pt x="23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2"/>
            <p:cNvSpPr/>
            <p:nvPr/>
          </p:nvSpPr>
          <p:spPr>
            <a:xfrm>
              <a:off x="6046615" y="2306093"/>
              <a:ext cx="1602457" cy="403788"/>
            </a:xfrm>
            <a:custGeom>
              <a:avLst/>
              <a:gdLst/>
              <a:ahLst/>
              <a:cxnLst/>
              <a:rect l="l" t="t" r="r" b="b"/>
              <a:pathLst>
                <a:path w="56544" h="14248" extrusionOk="0">
                  <a:moveTo>
                    <a:pt x="31888" y="1"/>
                  </a:moveTo>
                  <a:cubicBezTo>
                    <a:pt x="31454" y="1"/>
                    <a:pt x="31021" y="44"/>
                    <a:pt x="30587" y="135"/>
                  </a:cubicBezTo>
                  <a:cubicBezTo>
                    <a:pt x="29945" y="284"/>
                    <a:pt x="29317" y="508"/>
                    <a:pt x="28750" y="837"/>
                  </a:cubicBezTo>
                  <a:cubicBezTo>
                    <a:pt x="27630" y="1509"/>
                    <a:pt x="26674" y="2405"/>
                    <a:pt x="25927" y="3465"/>
                  </a:cubicBezTo>
                  <a:cubicBezTo>
                    <a:pt x="25195" y="4481"/>
                    <a:pt x="24538" y="5541"/>
                    <a:pt x="23956" y="6646"/>
                  </a:cubicBezTo>
                  <a:cubicBezTo>
                    <a:pt x="23388" y="7692"/>
                    <a:pt x="22761" y="8707"/>
                    <a:pt x="22089" y="9678"/>
                  </a:cubicBezTo>
                  <a:cubicBezTo>
                    <a:pt x="21447" y="10619"/>
                    <a:pt x="20700" y="11470"/>
                    <a:pt x="19864" y="12232"/>
                  </a:cubicBezTo>
                  <a:cubicBezTo>
                    <a:pt x="19072" y="12964"/>
                    <a:pt x="18131" y="13486"/>
                    <a:pt x="17101" y="13785"/>
                  </a:cubicBezTo>
                  <a:cubicBezTo>
                    <a:pt x="16847" y="13845"/>
                    <a:pt x="16593" y="13890"/>
                    <a:pt x="16339" y="13919"/>
                  </a:cubicBezTo>
                  <a:cubicBezTo>
                    <a:pt x="16219" y="13949"/>
                    <a:pt x="16100" y="13949"/>
                    <a:pt x="15965" y="13949"/>
                  </a:cubicBezTo>
                  <a:lnTo>
                    <a:pt x="15592" y="13949"/>
                  </a:lnTo>
                  <a:cubicBezTo>
                    <a:pt x="15099" y="13919"/>
                    <a:pt x="14606" y="13830"/>
                    <a:pt x="14143" y="13695"/>
                  </a:cubicBezTo>
                  <a:cubicBezTo>
                    <a:pt x="13247" y="13382"/>
                    <a:pt x="12396" y="12949"/>
                    <a:pt x="11634" y="12396"/>
                  </a:cubicBezTo>
                  <a:cubicBezTo>
                    <a:pt x="10873" y="11888"/>
                    <a:pt x="10171" y="11351"/>
                    <a:pt x="9484" y="10858"/>
                  </a:cubicBezTo>
                  <a:cubicBezTo>
                    <a:pt x="8827" y="10365"/>
                    <a:pt x="8125" y="9962"/>
                    <a:pt x="7393" y="9618"/>
                  </a:cubicBezTo>
                  <a:cubicBezTo>
                    <a:pt x="6721" y="9320"/>
                    <a:pt x="6019" y="9125"/>
                    <a:pt x="5287" y="9051"/>
                  </a:cubicBezTo>
                  <a:cubicBezTo>
                    <a:pt x="5107" y="9029"/>
                    <a:pt x="4926" y="9019"/>
                    <a:pt x="4744" y="9019"/>
                  </a:cubicBezTo>
                  <a:cubicBezTo>
                    <a:pt x="4294" y="9019"/>
                    <a:pt x="3842" y="9083"/>
                    <a:pt x="3405" y="9200"/>
                  </a:cubicBezTo>
                  <a:cubicBezTo>
                    <a:pt x="3271" y="9245"/>
                    <a:pt x="3136" y="9290"/>
                    <a:pt x="3002" y="9334"/>
                  </a:cubicBezTo>
                  <a:cubicBezTo>
                    <a:pt x="2868" y="9379"/>
                    <a:pt x="2748" y="9439"/>
                    <a:pt x="2629" y="9499"/>
                  </a:cubicBezTo>
                  <a:cubicBezTo>
                    <a:pt x="2390" y="9603"/>
                    <a:pt x="2181" y="9738"/>
                    <a:pt x="1971" y="9872"/>
                  </a:cubicBezTo>
                  <a:cubicBezTo>
                    <a:pt x="1628" y="10111"/>
                    <a:pt x="1299" y="10395"/>
                    <a:pt x="1001" y="10694"/>
                  </a:cubicBezTo>
                  <a:lnTo>
                    <a:pt x="672" y="11082"/>
                  </a:lnTo>
                  <a:cubicBezTo>
                    <a:pt x="583" y="11186"/>
                    <a:pt x="493" y="11291"/>
                    <a:pt x="418" y="11410"/>
                  </a:cubicBezTo>
                  <a:lnTo>
                    <a:pt x="105" y="11873"/>
                  </a:lnTo>
                  <a:cubicBezTo>
                    <a:pt x="60" y="11933"/>
                    <a:pt x="30" y="11978"/>
                    <a:pt x="0" y="12038"/>
                  </a:cubicBezTo>
                  <a:cubicBezTo>
                    <a:pt x="45" y="11993"/>
                    <a:pt x="90" y="11948"/>
                    <a:pt x="134" y="11888"/>
                  </a:cubicBezTo>
                  <a:lnTo>
                    <a:pt x="478" y="11440"/>
                  </a:lnTo>
                  <a:cubicBezTo>
                    <a:pt x="553" y="11336"/>
                    <a:pt x="642" y="11231"/>
                    <a:pt x="747" y="11127"/>
                  </a:cubicBezTo>
                  <a:lnTo>
                    <a:pt x="1075" y="10753"/>
                  </a:lnTo>
                  <a:cubicBezTo>
                    <a:pt x="1374" y="10469"/>
                    <a:pt x="1703" y="10216"/>
                    <a:pt x="2046" y="9992"/>
                  </a:cubicBezTo>
                  <a:cubicBezTo>
                    <a:pt x="2255" y="9842"/>
                    <a:pt x="2464" y="9723"/>
                    <a:pt x="2688" y="9633"/>
                  </a:cubicBezTo>
                  <a:cubicBezTo>
                    <a:pt x="2808" y="9573"/>
                    <a:pt x="2942" y="9514"/>
                    <a:pt x="3062" y="9484"/>
                  </a:cubicBezTo>
                  <a:cubicBezTo>
                    <a:pt x="3196" y="9424"/>
                    <a:pt x="3316" y="9394"/>
                    <a:pt x="3450" y="9349"/>
                  </a:cubicBezTo>
                  <a:cubicBezTo>
                    <a:pt x="3858" y="9247"/>
                    <a:pt x="4280" y="9201"/>
                    <a:pt x="4702" y="9201"/>
                  </a:cubicBezTo>
                  <a:cubicBezTo>
                    <a:pt x="4898" y="9201"/>
                    <a:pt x="5093" y="9211"/>
                    <a:pt x="5287" y="9230"/>
                  </a:cubicBezTo>
                  <a:cubicBezTo>
                    <a:pt x="5989" y="9320"/>
                    <a:pt x="6676" y="9514"/>
                    <a:pt x="7318" y="9812"/>
                  </a:cubicBezTo>
                  <a:cubicBezTo>
                    <a:pt x="8035" y="10156"/>
                    <a:pt x="8722" y="10574"/>
                    <a:pt x="9349" y="11052"/>
                  </a:cubicBezTo>
                  <a:cubicBezTo>
                    <a:pt x="10036" y="11545"/>
                    <a:pt x="10738" y="12082"/>
                    <a:pt x="11500" y="12620"/>
                  </a:cubicBezTo>
                  <a:cubicBezTo>
                    <a:pt x="12291" y="13188"/>
                    <a:pt x="13158" y="13636"/>
                    <a:pt x="14084" y="13964"/>
                  </a:cubicBezTo>
                  <a:cubicBezTo>
                    <a:pt x="14577" y="14114"/>
                    <a:pt x="15084" y="14218"/>
                    <a:pt x="15607" y="14248"/>
                  </a:cubicBezTo>
                  <a:lnTo>
                    <a:pt x="15995" y="14248"/>
                  </a:lnTo>
                  <a:cubicBezTo>
                    <a:pt x="16130" y="14248"/>
                    <a:pt x="16264" y="14233"/>
                    <a:pt x="16399" y="14218"/>
                  </a:cubicBezTo>
                  <a:cubicBezTo>
                    <a:pt x="16667" y="14188"/>
                    <a:pt x="16936" y="14143"/>
                    <a:pt x="17190" y="14069"/>
                  </a:cubicBezTo>
                  <a:cubicBezTo>
                    <a:pt x="17728" y="13934"/>
                    <a:pt x="18236" y="13725"/>
                    <a:pt x="18714" y="13442"/>
                  </a:cubicBezTo>
                  <a:cubicBezTo>
                    <a:pt x="18952" y="13307"/>
                    <a:pt x="19191" y="13158"/>
                    <a:pt x="19415" y="12993"/>
                  </a:cubicBezTo>
                  <a:cubicBezTo>
                    <a:pt x="19639" y="12829"/>
                    <a:pt x="19864" y="12650"/>
                    <a:pt x="20073" y="12456"/>
                  </a:cubicBezTo>
                  <a:cubicBezTo>
                    <a:pt x="20939" y="11679"/>
                    <a:pt x="21701" y="10813"/>
                    <a:pt x="22358" y="9857"/>
                  </a:cubicBezTo>
                  <a:cubicBezTo>
                    <a:pt x="23045" y="8871"/>
                    <a:pt x="23672" y="7841"/>
                    <a:pt x="24254" y="6781"/>
                  </a:cubicBezTo>
                  <a:cubicBezTo>
                    <a:pt x="24822" y="5705"/>
                    <a:pt x="25479" y="4660"/>
                    <a:pt x="26196" y="3659"/>
                  </a:cubicBezTo>
                  <a:cubicBezTo>
                    <a:pt x="26913" y="2629"/>
                    <a:pt x="27854" y="1762"/>
                    <a:pt x="28929" y="1120"/>
                  </a:cubicBezTo>
                  <a:cubicBezTo>
                    <a:pt x="29838" y="590"/>
                    <a:pt x="30875" y="316"/>
                    <a:pt x="31923" y="316"/>
                  </a:cubicBezTo>
                  <a:cubicBezTo>
                    <a:pt x="32114" y="316"/>
                    <a:pt x="32307" y="325"/>
                    <a:pt x="32498" y="344"/>
                  </a:cubicBezTo>
                  <a:cubicBezTo>
                    <a:pt x="33096" y="403"/>
                    <a:pt x="33678" y="583"/>
                    <a:pt x="34216" y="851"/>
                  </a:cubicBezTo>
                  <a:cubicBezTo>
                    <a:pt x="34754" y="1135"/>
                    <a:pt x="35232" y="1479"/>
                    <a:pt x="35665" y="1897"/>
                  </a:cubicBezTo>
                  <a:cubicBezTo>
                    <a:pt x="36501" y="2733"/>
                    <a:pt x="37233" y="3674"/>
                    <a:pt x="37830" y="4690"/>
                  </a:cubicBezTo>
                  <a:cubicBezTo>
                    <a:pt x="38457" y="5675"/>
                    <a:pt x="38995" y="6691"/>
                    <a:pt x="39593" y="7632"/>
                  </a:cubicBezTo>
                  <a:cubicBezTo>
                    <a:pt x="40205" y="8573"/>
                    <a:pt x="40743" y="9514"/>
                    <a:pt x="41250" y="10440"/>
                  </a:cubicBezTo>
                  <a:cubicBezTo>
                    <a:pt x="41519" y="10903"/>
                    <a:pt x="41788" y="11351"/>
                    <a:pt x="42072" y="11784"/>
                  </a:cubicBezTo>
                  <a:cubicBezTo>
                    <a:pt x="42370" y="12217"/>
                    <a:pt x="42729" y="12605"/>
                    <a:pt x="43147" y="12904"/>
                  </a:cubicBezTo>
                  <a:cubicBezTo>
                    <a:pt x="43565" y="13203"/>
                    <a:pt x="44028" y="13412"/>
                    <a:pt x="44536" y="13516"/>
                  </a:cubicBezTo>
                  <a:cubicBezTo>
                    <a:pt x="44999" y="13621"/>
                    <a:pt x="45477" y="13680"/>
                    <a:pt x="45955" y="13695"/>
                  </a:cubicBezTo>
                  <a:cubicBezTo>
                    <a:pt x="46060" y="13701"/>
                    <a:pt x="46165" y="13703"/>
                    <a:pt x="46270" y="13703"/>
                  </a:cubicBezTo>
                  <a:cubicBezTo>
                    <a:pt x="47072" y="13703"/>
                    <a:pt x="47858" y="13551"/>
                    <a:pt x="48598" y="13247"/>
                  </a:cubicBezTo>
                  <a:cubicBezTo>
                    <a:pt x="48987" y="13083"/>
                    <a:pt x="49360" y="12889"/>
                    <a:pt x="49703" y="12650"/>
                  </a:cubicBezTo>
                  <a:cubicBezTo>
                    <a:pt x="50032" y="12411"/>
                    <a:pt x="50346" y="12157"/>
                    <a:pt x="50629" y="11888"/>
                  </a:cubicBezTo>
                  <a:cubicBezTo>
                    <a:pt x="51137" y="11381"/>
                    <a:pt x="51615" y="10828"/>
                    <a:pt x="52033" y="10245"/>
                  </a:cubicBezTo>
                  <a:cubicBezTo>
                    <a:pt x="52840" y="9170"/>
                    <a:pt x="53482" y="8199"/>
                    <a:pt x="54124" y="7512"/>
                  </a:cubicBezTo>
                  <a:cubicBezTo>
                    <a:pt x="54587" y="6960"/>
                    <a:pt x="55170" y="6527"/>
                    <a:pt x="55827" y="6213"/>
                  </a:cubicBezTo>
                  <a:cubicBezTo>
                    <a:pt x="55991" y="6153"/>
                    <a:pt x="56170" y="6094"/>
                    <a:pt x="56350" y="6034"/>
                  </a:cubicBezTo>
                  <a:cubicBezTo>
                    <a:pt x="56424" y="6019"/>
                    <a:pt x="56484" y="6004"/>
                    <a:pt x="56544" y="5974"/>
                  </a:cubicBezTo>
                  <a:lnTo>
                    <a:pt x="56544" y="5974"/>
                  </a:lnTo>
                  <a:cubicBezTo>
                    <a:pt x="56484" y="5989"/>
                    <a:pt x="56424" y="5989"/>
                    <a:pt x="56364" y="6019"/>
                  </a:cubicBezTo>
                  <a:cubicBezTo>
                    <a:pt x="56170" y="6049"/>
                    <a:pt x="55991" y="6094"/>
                    <a:pt x="55812" y="6168"/>
                  </a:cubicBezTo>
                  <a:cubicBezTo>
                    <a:pt x="55125" y="6452"/>
                    <a:pt x="54527" y="6885"/>
                    <a:pt x="54035" y="7438"/>
                  </a:cubicBezTo>
                  <a:cubicBezTo>
                    <a:pt x="53377" y="8125"/>
                    <a:pt x="52705" y="9066"/>
                    <a:pt x="51899" y="10141"/>
                  </a:cubicBezTo>
                  <a:cubicBezTo>
                    <a:pt x="51481" y="10708"/>
                    <a:pt x="51003" y="11246"/>
                    <a:pt x="50495" y="11739"/>
                  </a:cubicBezTo>
                  <a:cubicBezTo>
                    <a:pt x="50211" y="12008"/>
                    <a:pt x="49913" y="12247"/>
                    <a:pt x="49584" y="12471"/>
                  </a:cubicBezTo>
                  <a:cubicBezTo>
                    <a:pt x="49255" y="12695"/>
                    <a:pt x="48897" y="12889"/>
                    <a:pt x="48509" y="13038"/>
                  </a:cubicBezTo>
                  <a:cubicBezTo>
                    <a:pt x="47826" y="13316"/>
                    <a:pt x="47101" y="13455"/>
                    <a:pt x="46369" y="13455"/>
                  </a:cubicBezTo>
                  <a:cubicBezTo>
                    <a:pt x="46236" y="13455"/>
                    <a:pt x="46103" y="13451"/>
                    <a:pt x="45970" y="13442"/>
                  </a:cubicBezTo>
                  <a:cubicBezTo>
                    <a:pt x="45507" y="13427"/>
                    <a:pt x="45044" y="13367"/>
                    <a:pt x="44596" y="13262"/>
                  </a:cubicBezTo>
                  <a:cubicBezTo>
                    <a:pt x="44133" y="13173"/>
                    <a:pt x="43700" y="12979"/>
                    <a:pt x="43311" y="12695"/>
                  </a:cubicBezTo>
                  <a:cubicBezTo>
                    <a:pt x="42520" y="12142"/>
                    <a:pt x="42012" y="11231"/>
                    <a:pt x="41504" y="10305"/>
                  </a:cubicBezTo>
                  <a:cubicBezTo>
                    <a:pt x="40996" y="9379"/>
                    <a:pt x="40444" y="8423"/>
                    <a:pt x="39861" y="7483"/>
                  </a:cubicBezTo>
                  <a:cubicBezTo>
                    <a:pt x="39264" y="6542"/>
                    <a:pt x="38711" y="5526"/>
                    <a:pt x="38099" y="4525"/>
                  </a:cubicBezTo>
                  <a:cubicBezTo>
                    <a:pt x="37487" y="3495"/>
                    <a:pt x="36740" y="2524"/>
                    <a:pt x="35889" y="1673"/>
                  </a:cubicBezTo>
                  <a:cubicBezTo>
                    <a:pt x="35441" y="1240"/>
                    <a:pt x="34918" y="866"/>
                    <a:pt x="34365" y="568"/>
                  </a:cubicBezTo>
                  <a:cubicBezTo>
                    <a:pt x="33783" y="284"/>
                    <a:pt x="33156" y="90"/>
                    <a:pt x="32513" y="30"/>
                  </a:cubicBezTo>
                  <a:cubicBezTo>
                    <a:pt x="32305" y="11"/>
                    <a:pt x="32097" y="1"/>
                    <a:pt x="31888"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2"/>
            <p:cNvSpPr/>
            <p:nvPr/>
          </p:nvSpPr>
          <p:spPr>
            <a:xfrm>
              <a:off x="6718727" y="2596012"/>
              <a:ext cx="1019248" cy="981556"/>
            </a:xfrm>
            <a:custGeom>
              <a:avLst/>
              <a:gdLst/>
              <a:ahLst/>
              <a:cxnLst/>
              <a:rect l="l" t="t" r="r" b="b"/>
              <a:pathLst>
                <a:path w="35965" h="34635" extrusionOk="0">
                  <a:moveTo>
                    <a:pt x="1808" y="1"/>
                  </a:moveTo>
                  <a:cubicBezTo>
                    <a:pt x="807" y="1"/>
                    <a:pt x="1" y="822"/>
                    <a:pt x="1" y="1808"/>
                  </a:cubicBezTo>
                  <a:lnTo>
                    <a:pt x="1" y="32827"/>
                  </a:lnTo>
                  <a:cubicBezTo>
                    <a:pt x="1" y="33828"/>
                    <a:pt x="807" y="34634"/>
                    <a:pt x="1808" y="34634"/>
                  </a:cubicBezTo>
                  <a:lnTo>
                    <a:pt x="34157" y="34634"/>
                  </a:lnTo>
                  <a:cubicBezTo>
                    <a:pt x="35158" y="34634"/>
                    <a:pt x="35964" y="33828"/>
                    <a:pt x="35964" y="32827"/>
                  </a:cubicBezTo>
                  <a:lnTo>
                    <a:pt x="35964" y="1808"/>
                  </a:lnTo>
                  <a:cubicBezTo>
                    <a:pt x="35964" y="822"/>
                    <a:pt x="35158" y="1"/>
                    <a:pt x="34157" y="1"/>
                  </a:cubicBezTo>
                  <a:close/>
                </a:path>
              </a:pathLst>
            </a:custGeom>
            <a:solidFill>
              <a:srgbClr val="E5E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2"/>
            <p:cNvSpPr/>
            <p:nvPr/>
          </p:nvSpPr>
          <p:spPr>
            <a:xfrm>
              <a:off x="6789832" y="3268548"/>
              <a:ext cx="33470" cy="9352"/>
            </a:xfrm>
            <a:custGeom>
              <a:avLst/>
              <a:gdLst/>
              <a:ahLst/>
              <a:cxnLst/>
              <a:rect l="l" t="t" r="r" b="b"/>
              <a:pathLst>
                <a:path w="1181" h="330" extrusionOk="0">
                  <a:moveTo>
                    <a:pt x="1" y="1"/>
                  </a:moveTo>
                  <a:lnTo>
                    <a:pt x="1" y="330"/>
                  </a:lnTo>
                  <a:lnTo>
                    <a:pt x="1181" y="330"/>
                  </a:lnTo>
                  <a:lnTo>
                    <a:pt x="118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2"/>
            <p:cNvSpPr/>
            <p:nvPr/>
          </p:nvSpPr>
          <p:spPr>
            <a:xfrm>
              <a:off x="6865613" y="3320212"/>
              <a:ext cx="42765" cy="9324"/>
            </a:xfrm>
            <a:custGeom>
              <a:avLst/>
              <a:gdLst/>
              <a:ahLst/>
              <a:cxnLst/>
              <a:rect l="l" t="t" r="r" b="b"/>
              <a:pathLst>
                <a:path w="1509" h="329" extrusionOk="0">
                  <a:moveTo>
                    <a:pt x="0" y="0"/>
                  </a:moveTo>
                  <a:lnTo>
                    <a:pt x="0" y="329"/>
                  </a:lnTo>
                  <a:lnTo>
                    <a:pt x="1509" y="329"/>
                  </a:lnTo>
                  <a:lnTo>
                    <a:pt x="1509"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2"/>
            <p:cNvSpPr/>
            <p:nvPr/>
          </p:nvSpPr>
          <p:spPr>
            <a:xfrm>
              <a:off x="7014596" y="3320212"/>
              <a:ext cx="42765" cy="9324"/>
            </a:xfrm>
            <a:custGeom>
              <a:avLst/>
              <a:gdLst/>
              <a:ahLst/>
              <a:cxnLst/>
              <a:rect l="l" t="t" r="r" b="b"/>
              <a:pathLst>
                <a:path w="1509" h="329" extrusionOk="0">
                  <a:moveTo>
                    <a:pt x="0" y="0"/>
                  </a:moveTo>
                  <a:lnTo>
                    <a:pt x="0" y="329"/>
                  </a:lnTo>
                  <a:lnTo>
                    <a:pt x="1509" y="329"/>
                  </a:lnTo>
                  <a:lnTo>
                    <a:pt x="1509"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2"/>
            <p:cNvSpPr/>
            <p:nvPr/>
          </p:nvSpPr>
          <p:spPr>
            <a:xfrm>
              <a:off x="7163155" y="3320212"/>
              <a:ext cx="43190" cy="9324"/>
            </a:xfrm>
            <a:custGeom>
              <a:avLst/>
              <a:gdLst/>
              <a:ahLst/>
              <a:cxnLst/>
              <a:rect l="l" t="t" r="r" b="b"/>
              <a:pathLst>
                <a:path w="1524" h="329" extrusionOk="0">
                  <a:moveTo>
                    <a:pt x="0" y="0"/>
                  </a:moveTo>
                  <a:lnTo>
                    <a:pt x="0" y="329"/>
                  </a:lnTo>
                  <a:lnTo>
                    <a:pt x="1524" y="329"/>
                  </a:lnTo>
                  <a:lnTo>
                    <a:pt x="1524"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2"/>
            <p:cNvSpPr/>
            <p:nvPr/>
          </p:nvSpPr>
          <p:spPr>
            <a:xfrm>
              <a:off x="7312138" y="3320212"/>
              <a:ext cx="42765" cy="9324"/>
            </a:xfrm>
            <a:custGeom>
              <a:avLst/>
              <a:gdLst/>
              <a:ahLst/>
              <a:cxnLst/>
              <a:rect l="l" t="t" r="r" b="b"/>
              <a:pathLst>
                <a:path w="1509" h="329" extrusionOk="0">
                  <a:moveTo>
                    <a:pt x="0" y="0"/>
                  </a:moveTo>
                  <a:lnTo>
                    <a:pt x="0" y="329"/>
                  </a:lnTo>
                  <a:lnTo>
                    <a:pt x="1509" y="329"/>
                  </a:lnTo>
                  <a:lnTo>
                    <a:pt x="1509"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2"/>
            <p:cNvSpPr/>
            <p:nvPr/>
          </p:nvSpPr>
          <p:spPr>
            <a:xfrm>
              <a:off x="7461121" y="3320212"/>
              <a:ext cx="42765" cy="9324"/>
            </a:xfrm>
            <a:custGeom>
              <a:avLst/>
              <a:gdLst/>
              <a:ahLst/>
              <a:cxnLst/>
              <a:rect l="l" t="t" r="r" b="b"/>
              <a:pathLst>
                <a:path w="1509" h="329" extrusionOk="0">
                  <a:moveTo>
                    <a:pt x="1" y="0"/>
                  </a:moveTo>
                  <a:lnTo>
                    <a:pt x="1" y="329"/>
                  </a:lnTo>
                  <a:lnTo>
                    <a:pt x="1509" y="329"/>
                  </a:lnTo>
                  <a:lnTo>
                    <a:pt x="1509"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2"/>
            <p:cNvSpPr/>
            <p:nvPr/>
          </p:nvSpPr>
          <p:spPr>
            <a:xfrm>
              <a:off x="7610105" y="3320212"/>
              <a:ext cx="42793" cy="9324"/>
            </a:xfrm>
            <a:custGeom>
              <a:avLst/>
              <a:gdLst/>
              <a:ahLst/>
              <a:cxnLst/>
              <a:rect l="l" t="t" r="r" b="b"/>
              <a:pathLst>
                <a:path w="1510" h="329" extrusionOk="0">
                  <a:moveTo>
                    <a:pt x="1" y="0"/>
                  </a:moveTo>
                  <a:lnTo>
                    <a:pt x="1" y="329"/>
                  </a:lnTo>
                  <a:lnTo>
                    <a:pt x="1509" y="329"/>
                  </a:lnTo>
                  <a:lnTo>
                    <a:pt x="1509"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2"/>
            <p:cNvSpPr/>
            <p:nvPr/>
          </p:nvSpPr>
          <p:spPr>
            <a:xfrm>
              <a:off x="6789832" y="3139884"/>
              <a:ext cx="33470" cy="9352"/>
            </a:xfrm>
            <a:custGeom>
              <a:avLst/>
              <a:gdLst/>
              <a:ahLst/>
              <a:cxnLst/>
              <a:rect l="l" t="t" r="r" b="b"/>
              <a:pathLst>
                <a:path w="1181" h="330" extrusionOk="0">
                  <a:moveTo>
                    <a:pt x="1" y="1"/>
                  </a:moveTo>
                  <a:lnTo>
                    <a:pt x="1" y="329"/>
                  </a:lnTo>
                  <a:lnTo>
                    <a:pt x="1181" y="329"/>
                  </a:lnTo>
                  <a:lnTo>
                    <a:pt x="118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2"/>
            <p:cNvSpPr/>
            <p:nvPr/>
          </p:nvSpPr>
          <p:spPr>
            <a:xfrm>
              <a:off x="6789832" y="2897379"/>
              <a:ext cx="33470" cy="9749"/>
            </a:xfrm>
            <a:custGeom>
              <a:avLst/>
              <a:gdLst/>
              <a:ahLst/>
              <a:cxnLst/>
              <a:rect l="l" t="t" r="r" b="b"/>
              <a:pathLst>
                <a:path w="1181" h="344" extrusionOk="0">
                  <a:moveTo>
                    <a:pt x="1" y="0"/>
                  </a:moveTo>
                  <a:lnTo>
                    <a:pt x="1" y="344"/>
                  </a:lnTo>
                  <a:lnTo>
                    <a:pt x="1181" y="344"/>
                  </a:lnTo>
                  <a:lnTo>
                    <a:pt x="1181"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2"/>
            <p:cNvSpPr/>
            <p:nvPr/>
          </p:nvSpPr>
          <p:spPr>
            <a:xfrm>
              <a:off x="6789832" y="2775460"/>
              <a:ext cx="33470" cy="9777"/>
            </a:xfrm>
            <a:custGeom>
              <a:avLst/>
              <a:gdLst/>
              <a:ahLst/>
              <a:cxnLst/>
              <a:rect l="l" t="t" r="r" b="b"/>
              <a:pathLst>
                <a:path w="1181" h="345" extrusionOk="0">
                  <a:moveTo>
                    <a:pt x="1" y="1"/>
                  </a:moveTo>
                  <a:lnTo>
                    <a:pt x="1" y="344"/>
                  </a:lnTo>
                  <a:lnTo>
                    <a:pt x="1181" y="344"/>
                  </a:lnTo>
                  <a:lnTo>
                    <a:pt x="118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2"/>
            <p:cNvSpPr/>
            <p:nvPr/>
          </p:nvSpPr>
          <p:spPr>
            <a:xfrm>
              <a:off x="6791532" y="3018419"/>
              <a:ext cx="33470" cy="9749"/>
            </a:xfrm>
            <a:custGeom>
              <a:avLst/>
              <a:gdLst/>
              <a:ahLst/>
              <a:cxnLst/>
              <a:rect l="l" t="t" r="r" b="b"/>
              <a:pathLst>
                <a:path w="1181" h="344" extrusionOk="0">
                  <a:moveTo>
                    <a:pt x="1" y="0"/>
                  </a:moveTo>
                  <a:lnTo>
                    <a:pt x="1" y="344"/>
                  </a:lnTo>
                  <a:lnTo>
                    <a:pt x="1180" y="344"/>
                  </a:lnTo>
                  <a:lnTo>
                    <a:pt x="1180"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2"/>
            <p:cNvSpPr/>
            <p:nvPr/>
          </p:nvSpPr>
          <p:spPr>
            <a:xfrm>
              <a:off x="6839370" y="2743720"/>
              <a:ext cx="812253" cy="535881"/>
            </a:xfrm>
            <a:custGeom>
              <a:avLst/>
              <a:gdLst/>
              <a:ahLst/>
              <a:cxnLst/>
              <a:rect l="l" t="t" r="r" b="b"/>
              <a:pathLst>
                <a:path w="28661" h="18909" extrusionOk="0">
                  <a:moveTo>
                    <a:pt x="30" y="1"/>
                  </a:moveTo>
                  <a:cubicBezTo>
                    <a:pt x="30" y="1016"/>
                    <a:pt x="15" y="2480"/>
                    <a:pt x="15" y="4302"/>
                  </a:cubicBezTo>
                  <a:cubicBezTo>
                    <a:pt x="15" y="7946"/>
                    <a:pt x="0" y="13054"/>
                    <a:pt x="0" y="18849"/>
                  </a:cubicBezTo>
                  <a:lnTo>
                    <a:pt x="0" y="18908"/>
                  </a:lnTo>
                  <a:lnTo>
                    <a:pt x="4152" y="18908"/>
                  </a:lnTo>
                  <a:lnTo>
                    <a:pt x="21492" y="18878"/>
                  </a:lnTo>
                  <a:lnTo>
                    <a:pt x="26734" y="18863"/>
                  </a:lnTo>
                  <a:lnTo>
                    <a:pt x="28660" y="18863"/>
                  </a:lnTo>
                  <a:lnTo>
                    <a:pt x="28496" y="18834"/>
                  </a:lnTo>
                  <a:lnTo>
                    <a:pt x="28123" y="18834"/>
                  </a:lnTo>
                  <a:lnTo>
                    <a:pt x="26704" y="18819"/>
                  </a:lnTo>
                  <a:lnTo>
                    <a:pt x="21447" y="18804"/>
                  </a:lnTo>
                  <a:lnTo>
                    <a:pt x="4122" y="18789"/>
                  </a:lnTo>
                  <a:lnTo>
                    <a:pt x="60" y="18789"/>
                  </a:lnTo>
                  <a:cubicBezTo>
                    <a:pt x="60" y="13019"/>
                    <a:pt x="45" y="7934"/>
                    <a:pt x="45" y="4302"/>
                  </a:cubicBezTo>
                  <a:cubicBezTo>
                    <a:pt x="45" y="2480"/>
                    <a:pt x="30" y="1016"/>
                    <a:pt x="3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2"/>
            <p:cNvSpPr/>
            <p:nvPr/>
          </p:nvSpPr>
          <p:spPr>
            <a:xfrm>
              <a:off x="6873208" y="3021792"/>
              <a:ext cx="787710" cy="3004"/>
            </a:xfrm>
            <a:custGeom>
              <a:avLst/>
              <a:gdLst/>
              <a:ahLst/>
              <a:cxnLst/>
              <a:rect l="l" t="t" r="r" b="b"/>
              <a:pathLst>
                <a:path w="27795" h="106" extrusionOk="0">
                  <a:moveTo>
                    <a:pt x="13905" y="1"/>
                  </a:moveTo>
                  <a:cubicBezTo>
                    <a:pt x="6229" y="1"/>
                    <a:pt x="1" y="31"/>
                    <a:pt x="1" y="61"/>
                  </a:cubicBezTo>
                  <a:cubicBezTo>
                    <a:pt x="1" y="91"/>
                    <a:pt x="6229" y="106"/>
                    <a:pt x="13905" y="106"/>
                  </a:cubicBezTo>
                  <a:cubicBezTo>
                    <a:pt x="21567" y="106"/>
                    <a:pt x="27795" y="91"/>
                    <a:pt x="27795" y="61"/>
                  </a:cubicBezTo>
                  <a:cubicBezTo>
                    <a:pt x="27795" y="31"/>
                    <a:pt x="21582" y="1"/>
                    <a:pt x="1390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2"/>
            <p:cNvSpPr/>
            <p:nvPr/>
          </p:nvSpPr>
          <p:spPr>
            <a:xfrm>
              <a:off x="6873208" y="2900752"/>
              <a:ext cx="787710" cy="3429"/>
            </a:xfrm>
            <a:custGeom>
              <a:avLst/>
              <a:gdLst/>
              <a:ahLst/>
              <a:cxnLst/>
              <a:rect l="l" t="t" r="r" b="b"/>
              <a:pathLst>
                <a:path w="27795" h="121" extrusionOk="0">
                  <a:moveTo>
                    <a:pt x="13905" y="1"/>
                  </a:moveTo>
                  <a:cubicBezTo>
                    <a:pt x="6229" y="1"/>
                    <a:pt x="1" y="30"/>
                    <a:pt x="1" y="60"/>
                  </a:cubicBezTo>
                  <a:cubicBezTo>
                    <a:pt x="1" y="90"/>
                    <a:pt x="6229" y="120"/>
                    <a:pt x="13905" y="120"/>
                  </a:cubicBezTo>
                  <a:cubicBezTo>
                    <a:pt x="21567" y="120"/>
                    <a:pt x="27795" y="90"/>
                    <a:pt x="27795" y="60"/>
                  </a:cubicBezTo>
                  <a:cubicBezTo>
                    <a:pt x="27795" y="16"/>
                    <a:pt x="21582" y="1"/>
                    <a:pt x="1390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2"/>
            <p:cNvSpPr/>
            <p:nvPr/>
          </p:nvSpPr>
          <p:spPr>
            <a:xfrm>
              <a:off x="6873208" y="2779286"/>
              <a:ext cx="787710" cy="2976"/>
            </a:xfrm>
            <a:custGeom>
              <a:avLst/>
              <a:gdLst/>
              <a:ahLst/>
              <a:cxnLst/>
              <a:rect l="l" t="t" r="r" b="b"/>
              <a:pathLst>
                <a:path w="27795" h="105" extrusionOk="0">
                  <a:moveTo>
                    <a:pt x="13905" y="0"/>
                  </a:moveTo>
                  <a:cubicBezTo>
                    <a:pt x="6229" y="0"/>
                    <a:pt x="1" y="15"/>
                    <a:pt x="1" y="45"/>
                  </a:cubicBezTo>
                  <a:cubicBezTo>
                    <a:pt x="1" y="75"/>
                    <a:pt x="6229" y="105"/>
                    <a:pt x="13905" y="105"/>
                  </a:cubicBezTo>
                  <a:cubicBezTo>
                    <a:pt x="21567" y="105"/>
                    <a:pt x="27795" y="75"/>
                    <a:pt x="27795" y="45"/>
                  </a:cubicBezTo>
                  <a:cubicBezTo>
                    <a:pt x="27795" y="15"/>
                    <a:pt x="21582" y="0"/>
                    <a:pt x="1390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2"/>
            <p:cNvSpPr/>
            <p:nvPr/>
          </p:nvSpPr>
          <p:spPr>
            <a:xfrm>
              <a:off x="6873208" y="3142860"/>
              <a:ext cx="787710" cy="3401"/>
            </a:xfrm>
            <a:custGeom>
              <a:avLst/>
              <a:gdLst/>
              <a:ahLst/>
              <a:cxnLst/>
              <a:rect l="l" t="t" r="r" b="b"/>
              <a:pathLst>
                <a:path w="27795" h="120" extrusionOk="0">
                  <a:moveTo>
                    <a:pt x="13905" y="0"/>
                  </a:moveTo>
                  <a:cubicBezTo>
                    <a:pt x="6229" y="0"/>
                    <a:pt x="1" y="30"/>
                    <a:pt x="1" y="60"/>
                  </a:cubicBezTo>
                  <a:cubicBezTo>
                    <a:pt x="1" y="90"/>
                    <a:pt x="6229" y="120"/>
                    <a:pt x="13905" y="120"/>
                  </a:cubicBezTo>
                  <a:cubicBezTo>
                    <a:pt x="21567" y="120"/>
                    <a:pt x="27795" y="90"/>
                    <a:pt x="27795" y="60"/>
                  </a:cubicBezTo>
                  <a:cubicBezTo>
                    <a:pt x="27795" y="30"/>
                    <a:pt x="21582" y="0"/>
                    <a:pt x="1390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2"/>
            <p:cNvSpPr/>
            <p:nvPr/>
          </p:nvSpPr>
          <p:spPr>
            <a:xfrm>
              <a:off x="6881257" y="2708606"/>
              <a:ext cx="770366" cy="543476"/>
            </a:xfrm>
            <a:custGeom>
              <a:avLst/>
              <a:gdLst/>
              <a:ahLst/>
              <a:cxnLst/>
              <a:rect l="l" t="t" r="r" b="b"/>
              <a:pathLst>
                <a:path w="27183" h="19177" extrusionOk="0">
                  <a:moveTo>
                    <a:pt x="17385" y="0"/>
                  </a:moveTo>
                  <a:lnTo>
                    <a:pt x="14099" y="6258"/>
                  </a:lnTo>
                  <a:lnTo>
                    <a:pt x="11904" y="4466"/>
                  </a:lnTo>
                  <a:lnTo>
                    <a:pt x="9201" y="9200"/>
                  </a:lnTo>
                  <a:lnTo>
                    <a:pt x="7259" y="7826"/>
                  </a:lnTo>
                  <a:lnTo>
                    <a:pt x="3973" y="12949"/>
                  </a:lnTo>
                  <a:lnTo>
                    <a:pt x="2360" y="11709"/>
                  </a:lnTo>
                  <a:lnTo>
                    <a:pt x="1" y="15383"/>
                  </a:lnTo>
                  <a:lnTo>
                    <a:pt x="1" y="19177"/>
                  </a:lnTo>
                  <a:lnTo>
                    <a:pt x="27182" y="19162"/>
                  </a:lnTo>
                  <a:lnTo>
                    <a:pt x="27182" y="2524"/>
                  </a:lnTo>
                  <a:lnTo>
                    <a:pt x="23807" y="3495"/>
                  </a:lnTo>
                  <a:lnTo>
                    <a:pt x="20940" y="6990"/>
                  </a:lnTo>
                  <a:lnTo>
                    <a:pt x="17385"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2"/>
            <p:cNvSpPr/>
            <p:nvPr/>
          </p:nvSpPr>
          <p:spPr>
            <a:xfrm>
              <a:off x="6881257" y="2741197"/>
              <a:ext cx="779662" cy="439355"/>
            </a:xfrm>
            <a:custGeom>
              <a:avLst/>
              <a:gdLst/>
              <a:ahLst/>
              <a:cxnLst/>
              <a:rect l="l" t="t" r="r" b="b"/>
              <a:pathLst>
                <a:path w="27511" h="15503" extrusionOk="0">
                  <a:moveTo>
                    <a:pt x="23971" y="0"/>
                  </a:moveTo>
                  <a:lnTo>
                    <a:pt x="23971" y="15"/>
                  </a:lnTo>
                  <a:lnTo>
                    <a:pt x="21190" y="3614"/>
                  </a:lnTo>
                  <a:lnTo>
                    <a:pt x="14234" y="3614"/>
                  </a:lnTo>
                  <a:lnTo>
                    <a:pt x="14219" y="3629"/>
                  </a:lnTo>
                  <a:lnTo>
                    <a:pt x="11292" y="8498"/>
                  </a:lnTo>
                  <a:lnTo>
                    <a:pt x="8465" y="13210"/>
                  </a:lnTo>
                  <a:lnTo>
                    <a:pt x="8465" y="13210"/>
                  </a:lnTo>
                  <a:cubicBezTo>
                    <a:pt x="7109" y="11339"/>
                    <a:pt x="5857" y="9630"/>
                    <a:pt x="4735" y="8095"/>
                  </a:cubicBezTo>
                  <a:lnTo>
                    <a:pt x="4690" y="8050"/>
                  </a:lnTo>
                  <a:lnTo>
                    <a:pt x="4660" y="8110"/>
                  </a:lnTo>
                  <a:lnTo>
                    <a:pt x="1255" y="13471"/>
                  </a:lnTo>
                  <a:lnTo>
                    <a:pt x="329" y="14965"/>
                  </a:lnTo>
                  <a:cubicBezTo>
                    <a:pt x="210" y="15144"/>
                    <a:pt x="135" y="15279"/>
                    <a:pt x="75" y="15368"/>
                  </a:cubicBezTo>
                  <a:cubicBezTo>
                    <a:pt x="31" y="15458"/>
                    <a:pt x="1" y="15503"/>
                    <a:pt x="1" y="15503"/>
                  </a:cubicBezTo>
                  <a:cubicBezTo>
                    <a:pt x="1" y="15503"/>
                    <a:pt x="31" y="15458"/>
                    <a:pt x="90" y="15368"/>
                  </a:cubicBezTo>
                  <a:cubicBezTo>
                    <a:pt x="150" y="15279"/>
                    <a:pt x="240" y="15144"/>
                    <a:pt x="344" y="14980"/>
                  </a:cubicBezTo>
                  <a:cubicBezTo>
                    <a:pt x="568" y="14636"/>
                    <a:pt x="897" y="14143"/>
                    <a:pt x="1300" y="13501"/>
                  </a:cubicBezTo>
                  <a:lnTo>
                    <a:pt x="4700" y="8209"/>
                  </a:lnTo>
                  <a:lnTo>
                    <a:pt x="4700" y="8209"/>
                  </a:lnTo>
                  <a:lnTo>
                    <a:pt x="8424" y="13337"/>
                  </a:lnTo>
                  <a:lnTo>
                    <a:pt x="8484" y="13397"/>
                  </a:lnTo>
                  <a:lnTo>
                    <a:pt x="8514" y="13322"/>
                  </a:lnTo>
                  <a:lnTo>
                    <a:pt x="11396" y="8558"/>
                  </a:lnTo>
                  <a:lnTo>
                    <a:pt x="14299" y="3704"/>
                  </a:lnTo>
                  <a:lnTo>
                    <a:pt x="21238" y="3704"/>
                  </a:lnTo>
                  <a:lnTo>
                    <a:pt x="21253" y="3674"/>
                  </a:lnTo>
                  <a:lnTo>
                    <a:pt x="24031" y="45"/>
                  </a:lnTo>
                  <a:lnTo>
                    <a:pt x="27511" y="45"/>
                  </a:lnTo>
                  <a:lnTo>
                    <a:pt x="27451" y="15"/>
                  </a:lnTo>
                  <a:lnTo>
                    <a:pt x="26585" y="15"/>
                  </a:lnTo>
                  <a:lnTo>
                    <a:pt x="24001"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2"/>
            <p:cNvSpPr/>
            <p:nvPr/>
          </p:nvSpPr>
          <p:spPr>
            <a:xfrm>
              <a:off x="7031515" y="2998525"/>
              <a:ext cx="15275" cy="15275"/>
            </a:xfrm>
            <a:custGeom>
              <a:avLst/>
              <a:gdLst/>
              <a:ahLst/>
              <a:cxnLst/>
              <a:rect l="l" t="t" r="r" b="b"/>
              <a:pathLst>
                <a:path w="539" h="539" extrusionOk="0">
                  <a:moveTo>
                    <a:pt x="269" y="1"/>
                  </a:moveTo>
                  <a:cubicBezTo>
                    <a:pt x="120" y="15"/>
                    <a:pt x="1" y="135"/>
                    <a:pt x="1" y="284"/>
                  </a:cubicBezTo>
                  <a:cubicBezTo>
                    <a:pt x="16" y="434"/>
                    <a:pt x="135" y="538"/>
                    <a:pt x="284" y="538"/>
                  </a:cubicBezTo>
                  <a:cubicBezTo>
                    <a:pt x="419" y="538"/>
                    <a:pt x="538" y="404"/>
                    <a:pt x="538" y="269"/>
                  </a:cubicBezTo>
                  <a:lnTo>
                    <a:pt x="538" y="254"/>
                  </a:lnTo>
                  <a:cubicBezTo>
                    <a:pt x="538" y="120"/>
                    <a:pt x="419" y="1"/>
                    <a:pt x="26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2"/>
            <p:cNvSpPr/>
            <p:nvPr/>
          </p:nvSpPr>
          <p:spPr>
            <a:xfrm>
              <a:off x="7258802" y="2869436"/>
              <a:ext cx="15275" cy="15275"/>
            </a:xfrm>
            <a:custGeom>
              <a:avLst/>
              <a:gdLst/>
              <a:ahLst/>
              <a:cxnLst/>
              <a:rect l="l" t="t" r="r" b="b"/>
              <a:pathLst>
                <a:path w="539" h="539" extrusionOk="0">
                  <a:moveTo>
                    <a:pt x="270" y="0"/>
                  </a:moveTo>
                  <a:cubicBezTo>
                    <a:pt x="120" y="0"/>
                    <a:pt x="1" y="120"/>
                    <a:pt x="1" y="269"/>
                  </a:cubicBezTo>
                  <a:cubicBezTo>
                    <a:pt x="16" y="419"/>
                    <a:pt x="135" y="538"/>
                    <a:pt x="284" y="538"/>
                  </a:cubicBezTo>
                  <a:cubicBezTo>
                    <a:pt x="434" y="523"/>
                    <a:pt x="538" y="404"/>
                    <a:pt x="538" y="254"/>
                  </a:cubicBezTo>
                  <a:cubicBezTo>
                    <a:pt x="538" y="105"/>
                    <a:pt x="419" y="0"/>
                    <a:pt x="27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2"/>
            <p:cNvSpPr/>
            <p:nvPr/>
          </p:nvSpPr>
          <p:spPr>
            <a:xfrm>
              <a:off x="7435304" y="2837695"/>
              <a:ext cx="15700" cy="15247"/>
            </a:xfrm>
            <a:custGeom>
              <a:avLst/>
              <a:gdLst/>
              <a:ahLst/>
              <a:cxnLst/>
              <a:rect l="l" t="t" r="r" b="b"/>
              <a:pathLst>
                <a:path w="554" h="538" extrusionOk="0">
                  <a:moveTo>
                    <a:pt x="269" y="0"/>
                  </a:moveTo>
                  <a:cubicBezTo>
                    <a:pt x="120" y="0"/>
                    <a:pt x="1" y="135"/>
                    <a:pt x="1" y="284"/>
                  </a:cubicBezTo>
                  <a:cubicBezTo>
                    <a:pt x="15" y="433"/>
                    <a:pt x="135" y="538"/>
                    <a:pt x="284" y="538"/>
                  </a:cubicBezTo>
                  <a:cubicBezTo>
                    <a:pt x="434" y="523"/>
                    <a:pt x="553" y="404"/>
                    <a:pt x="538" y="254"/>
                  </a:cubicBezTo>
                  <a:cubicBezTo>
                    <a:pt x="538" y="105"/>
                    <a:pt x="419" y="0"/>
                    <a:pt x="28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2"/>
            <p:cNvSpPr/>
            <p:nvPr/>
          </p:nvSpPr>
          <p:spPr>
            <a:xfrm>
              <a:off x="6865613" y="3401888"/>
              <a:ext cx="97801" cy="93975"/>
            </a:xfrm>
            <a:custGeom>
              <a:avLst/>
              <a:gdLst/>
              <a:ahLst/>
              <a:cxnLst/>
              <a:rect l="l" t="t" r="r" b="b"/>
              <a:pathLst>
                <a:path w="3451" h="3316" extrusionOk="0">
                  <a:moveTo>
                    <a:pt x="1718" y="0"/>
                  </a:moveTo>
                  <a:cubicBezTo>
                    <a:pt x="777" y="0"/>
                    <a:pt x="0" y="732"/>
                    <a:pt x="0" y="1658"/>
                  </a:cubicBezTo>
                  <a:cubicBezTo>
                    <a:pt x="0" y="2569"/>
                    <a:pt x="777" y="3316"/>
                    <a:pt x="1718" y="3316"/>
                  </a:cubicBezTo>
                  <a:cubicBezTo>
                    <a:pt x="2673" y="3316"/>
                    <a:pt x="3450" y="2569"/>
                    <a:pt x="3450" y="1658"/>
                  </a:cubicBezTo>
                  <a:cubicBezTo>
                    <a:pt x="3450" y="732"/>
                    <a:pt x="2673" y="0"/>
                    <a:pt x="1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2"/>
            <p:cNvSpPr/>
            <p:nvPr/>
          </p:nvSpPr>
          <p:spPr>
            <a:xfrm>
              <a:off x="7035738" y="3417135"/>
              <a:ext cx="574395" cy="17798"/>
            </a:xfrm>
            <a:custGeom>
              <a:avLst/>
              <a:gdLst/>
              <a:ahLst/>
              <a:cxnLst/>
              <a:rect l="l" t="t" r="r" b="b"/>
              <a:pathLst>
                <a:path w="20268" h="628" extrusionOk="0">
                  <a:moveTo>
                    <a:pt x="1" y="0"/>
                  </a:moveTo>
                  <a:lnTo>
                    <a:pt x="1" y="627"/>
                  </a:lnTo>
                  <a:lnTo>
                    <a:pt x="20268" y="627"/>
                  </a:lnTo>
                  <a:lnTo>
                    <a:pt x="20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2"/>
            <p:cNvSpPr/>
            <p:nvPr/>
          </p:nvSpPr>
          <p:spPr>
            <a:xfrm>
              <a:off x="7035738" y="3461147"/>
              <a:ext cx="238765" cy="17798"/>
            </a:xfrm>
            <a:custGeom>
              <a:avLst/>
              <a:gdLst/>
              <a:ahLst/>
              <a:cxnLst/>
              <a:rect l="l" t="t" r="r" b="b"/>
              <a:pathLst>
                <a:path w="8425" h="628" extrusionOk="0">
                  <a:moveTo>
                    <a:pt x="1" y="0"/>
                  </a:moveTo>
                  <a:lnTo>
                    <a:pt x="1" y="628"/>
                  </a:lnTo>
                  <a:lnTo>
                    <a:pt x="8424" y="628"/>
                  </a:lnTo>
                  <a:lnTo>
                    <a:pt x="84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2"/>
            <p:cNvSpPr/>
            <p:nvPr/>
          </p:nvSpPr>
          <p:spPr>
            <a:xfrm>
              <a:off x="7409911" y="1834147"/>
              <a:ext cx="676391" cy="561274"/>
            </a:xfrm>
            <a:custGeom>
              <a:avLst/>
              <a:gdLst/>
              <a:ahLst/>
              <a:cxnLst/>
              <a:rect l="l" t="t" r="r" b="b"/>
              <a:pathLst>
                <a:path w="23867" h="19805" extrusionOk="0">
                  <a:moveTo>
                    <a:pt x="1061" y="1"/>
                  </a:moveTo>
                  <a:cubicBezTo>
                    <a:pt x="463" y="1"/>
                    <a:pt x="0" y="464"/>
                    <a:pt x="0" y="1061"/>
                  </a:cubicBezTo>
                  <a:lnTo>
                    <a:pt x="0" y="18744"/>
                  </a:lnTo>
                  <a:cubicBezTo>
                    <a:pt x="0" y="19327"/>
                    <a:pt x="463" y="19804"/>
                    <a:pt x="1061" y="19804"/>
                  </a:cubicBezTo>
                  <a:lnTo>
                    <a:pt x="22806" y="19804"/>
                  </a:lnTo>
                  <a:cubicBezTo>
                    <a:pt x="23404" y="19804"/>
                    <a:pt x="23866" y="19327"/>
                    <a:pt x="23866" y="18744"/>
                  </a:cubicBezTo>
                  <a:lnTo>
                    <a:pt x="23866" y="1061"/>
                  </a:lnTo>
                  <a:cubicBezTo>
                    <a:pt x="23866" y="464"/>
                    <a:pt x="23404" y="1"/>
                    <a:pt x="22806" y="1"/>
                  </a:cubicBezTo>
                  <a:close/>
                </a:path>
              </a:pathLst>
            </a:custGeom>
            <a:solidFill>
              <a:srgbClr val="E5E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2"/>
            <p:cNvSpPr/>
            <p:nvPr/>
          </p:nvSpPr>
          <p:spPr>
            <a:xfrm>
              <a:off x="7528004" y="2058912"/>
              <a:ext cx="36417" cy="275125"/>
            </a:xfrm>
            <a:custGeom>
              <a:avLst/>
              <a:gdLst/>
              <a:ahLst/>
              <a:cxnLst/>
              <a:rect l="l" t="t" r="r" b="b"/>
              <a:pathLst>
                <a:path w="1285" h="9708" extrusionOk="0">
                  <a:moveTo>
                    <a:pt x="0" y="0"/>
                  </a:moveTo>
                  <a:lnTo>
                    <a:pt x="0" y="9708"/>
                  </a:lnTo>
                  <a:lnTo>
                    <a:pt x="1285" y="9708"/>
                  </a:lnTo>
                  <a:lnTo>
                    <a:pt x="1285"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2"/>
            <p:cNvSpPr/>
            <p:nvPr/>
          </p:nvSpPr>
          <p:spPr>
            <a:xfrm>
              <a:off x="7693481" y="2036467"/>
              <a:ext cx="36870" cy="297570"/>
            </a:xfrm>
            <a:custGeom>
              <a:avLst/>
              <a:gdLst/>
              <a:ahLst/>
              <a:cxnLst/>
              <a:rect l="l" t="t" r="r" b="b"/>
              <a:pathLst>
                <a:path w="1301" h="10500" extrusionOk="0">
                  <a:moveTo>
                    <a:pt x="1" y="1"/>
                  </a:moveTo>
                  <a:lnTo>
                    <a:pt x="1" y="10500"/>
                  </a:lnTo>
                  <a:lnTo>
                    <a:pt x="1300" y="10500"/>
                  </a:lnTo>
                  <a:lnTo>
                    <a:pt x="1300"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2"/>
            <p:cNvSpPr/>
            <p:nvPr/>
          </p:nvSpPr>
          <p:spPr>
            <a:xfrm>
              <a:off x="7865335" y="1998378"/>
              <a:ext cx="36417" cy="335659"/>
            </a:xfrm>
            <a:custGeom>
              <a:avLst/>
              <a:gdLst/>
              <a:ahLst/>
              <a:cxnLst/>
              <a:rect l="l" t="t" r="r" b="b"/>
              <a:pathLst>
                <a:path w="1285" h="11844" extrusionOk="0">
                  <a:moveTo>
                    <a:pt x="0" y="1"/>
                  </a:moveTo>
                  <a:lnTo>
                    <a:pt x="0" y="11844"/>
                  </a:lnTo>
                  <a:lnTo>
                    <a:pt x="1285" y="11844"/>
                  </a:lnTo>
                  <a:lnTo>
                    <a:pt x="1285"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2"/>
            <p:cNvSpPr/>
            <p:nvPr/>
          </p:nvSpPr>
          <p:spPr>
            <a:xfrm>
              <a:off x="7784906" y="2199847"/>
              <a:ext cx="36445" cy="134190"/>
            </a:xfrm>
            <a:custGeom>
              <a:avLst/>
              <a:gdLst/>
              <a:ahLst/>
              <a:cxnLst/>
              <a:rect l="l" t="t" r="r" b="b"/>
              <a:pathLst>
                <a:path w="1286" h="4735" extrusionOk="0">
                  <a:moveTo>
                    <a:pt x="1" y="1"/>
                  </a:moveTo>
                  <a:lnTo>
                    <a:pt x="1" y="4735"/>
                  </a:lnTo>
                  <a:lnTo>
                    <a:pt x="1285" y="4735"/>
                  </a:lnTo>
                  <a:lnTo>
                    <a:pt x="1285"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2"/>
            <p:cNvSpPr/>
            <p:nvPr/>
          </p:nvSpPr>
          <p:spPr>
            <a:xfrm>
              <a:off x="7570315" y="2029268"/>
              <a:ext cx="36445" cy="304768"/>
            </a:xfrm>
            <a:custGeom>
              <a:avLst/>
              <a:gdLst/>
              <a:ahLst/>
              <a:cxnLst/>
              <a:rect l="l" t="t" r="r" b="b"/>
              <a:pathLst>
                <a:path w="1286" h="10754" extrusionOk="0">
                  <a:moveTo>
                    <a:pt x="1" y="1"/>
                  </a:moveTo>
                  <a:lnTo>
                    <a:pt x="1" y="10754"/>
                  </a:lnTo>
                  <a:lnTo>
                    <a:pt x="1285" y="10754"/>
                  </a:lnTo>
                  <a:lnTo>
                    <a:pt x="1285"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2"/>
            <p:cNvSpPr/>
            <p:nvPr/>
          </p:nvSpPr>
          <p:spPr>
            <a:xfrm>
              <a:off x="7739193" y="1965362"/>
              <a:ext cx="36445" cy="368675"/>
            </a:xfrm>
            <a:custGeom>
              <a:avLst/>
              <a:gdLst/>
              <a:ahLst/>
              <a:cxnLst/>
              <a:rect l="l" t="t" r="r" b="b"/>
              <a:pathLst>
                <a:path w="1286" h="13009" extrusionOk="0">
                  <a:moveTo>
                    <a:pt x="1" y="1"/>
                  </a:moveTo>
                  <a:lnTo>
                    <a:pt x="1" y="13009"/>
                  </a:lnTo>
                  <a:lnTo>
                    <a:pt x="1285" y="13009"/>
                  </a:lnTo>
                  <a:lnTo>
                    <a:pt x="1285"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2"/>
            <p:cNvSpPr/>
            <p:nvPr/>
          </p:nvSpPr>
          <p:spPr>
            <a:xfrm>
              <a:off x="7959707" y="1965362"/>
              <a:ext cx="36445" cy="368675"/>
            </a:xfrm>
            <a:custGeom>
              <a:avLst/>
              <a:gdLst/>
              <a:ahLst/>
              <a:cxnLst/>
              <a:rect l="l" t="t" r="r" b="b"/>
              <a:pathLst>
                <a:path w="1286" h="13009" extrusionOk="0">
                  <a:moveTo>
                    <a:pt x="1" y="1"/>
                  </a:moveTo>
                  <a:lnTo>
                    <a:pt x="1" y="13009"/>
                  </a:lnTo>
                  <a:lnTo>
                    <a:pt x="1285" y="13009"/>
                  </a:lnTo>
                  <a:lnTo>
                    <a:pt x="1285"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2"/>
            <p:cNvSpPr/>
            <p:nvPr/>
          </p:nvSpPr>
          <p:spPr>
            <a:xfrm>
              <a:off x="7911897" y="1892556"/>
              <a:ext cx="36417" cy="441481"/>
            </a:xfrm>
            <a:custGeom>
              <a:avLst/>
              <a:gdLst/>
              <a:ahLst/>
              <a:cxnLst/>
              <a:rect l="l" t="t" r="r" b="b"/>
              <a:pathLst>
                <a:path w="1285" h="15578" extrusionOk="0">
                  <a:moveTo>
                    <a:pt x="0" y="1"/>
                  </a:moveTo>
                  <a:lnTo>
                    <a:pt x="0" y="15578"/>
                  </a:lnTo>
                  <a:lnTo>
                    <a:pt x="1285" y="15578"/>
                  </a:lnTo>
                  <a:lnTo>
                    <a:pt x="1285"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2"/>
            <p:cNvSpPr/>
            <p:nvPr/>
          </p:nvSpPr>
          <p:spPr>
            <a:xfrm>
              <a:off x="7615178" y="2140588"/>
              <a:ext cx="36445" cy="193449"/>
            </a:xfrm>
            <a:custGeom>
              <a:avLst/>
              <a:gdLst/>
              <a:ahLst/>
              <a:cxnLst/>
              <a:rect l="l" t="t" r="r" b="b"/>
              <a:pathLst>
                <a:path w="1286" h="6826" extrusionOk="0">
                  <a:moveTo>
                    <a:pt x="1" y="1"/>
                  </a:moveTo>
                  <a:lnTo>
                    <a:pt x="1" y="6826"/>
                  </a:lnTo>
                  <a:lnTo>
                    <a:pt x="1285" y="6826"/>
                  </a:lnTo>
                  <a:lnTo>
                    <a:pt x="1285"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2"/>
            <p:cNvSpPr/>
            <p:nvPr/>
          </p:nvSpPr>
          <p:spPr>
            <a:xfrm>
              <a:off x="7466619" y="2349255"/>
              <a:ext cx="581593" cy="3004"/>
            </a:xfrm>
            <a:custGeom>
              <a:avLst/>
              <a:gdLst/>
              <a:ahLst/>
              <a:cxnLst/>
              <a:rect l="l" t="t" r="r" b="b"/>
              <a:pathLst>
                <a:path w="20522" h="106" extrusionOk="0">
                  <a:moveTo>
                    <a:pt x="10261" y="1"/>
                  </a:moveTo>
                  <a:cubicBezTo>
                    <a:pt x="4601" y="1"/>
                    <a:pt x="1" y="15"/>
                    <a:pt x="1" y="60"/>
                  </a:cubicBezTo>
                  <a:cubicBezTo>
                    <a:pt x="1" y="90"/>
                    <a:pt x="4601" y="105"/>
                    <a:pt x="10261" y="105"/>
                  </a:cubicBezTo>
                  <a:cubicBezTo>
                    <a:pt x="15921" y="105"/>
                    <a:pt x="20521" y="90"/>
                    <a:pt x="20521" y="60"/>
                  </a:cubicBezTo>
                  <a:cubicBezTo>
                    <a:pt x="20521" y="30"/>
                    <a:pt x="15936" y="1"/>
                    <a:pt x="1026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2"/>
            <p:cNvSpPr/>
            <p:nvPr/>
          </p:nvSpPr>
          <p:spPr>
            <a:xfrm>
              <a:off x="7449700" y="2284923"/>
              <a:ext cx="22445" cy="7652"/>
            </a:xfrm>
            <a:custGeom>
              <a:avLst/>
              <a:gdLst/>
              <a:ahLst/>
              <a:cxnLst/>
              <a:rect l="l" t="t" r="r" b="b"/>
              <a:pathLst>
                <a:path w="792" h="270" extrusionOk="0">
                  <a:moveTo>
                    <a:pt x="0" y="0"/>
                  </a:moveTo>
                  <a:lnTo>
                    <a:pt x="0" y="269"/>
                  </a:lnTo>
                  <a:lnTo>
                    <a:pt x="792" y="269"/>
                  </a:lnTo>
                  <a:lnTo>
                    <a:pt x="792"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2"/>
            <p:cNvSpPr/>
            <p:nvPr/>
          </p:nvSpPr>
          <p:spPr>
            <a:xfrm>
              <a:off x="7449700" y="2187150"/>
              <a:ext cx="22445" cy="7227"/>
            </a:xfrm>
            <a:custGeom>
              <a:avLst/>
              <a:gdLst/>
              <a:ahLst/>
              <a:cxnLst/>
              <a:rect l="l" t="t" r="r" b="b"/>
              <a:pathLst>
                <a:path w="792" h="255" extrusionOk="0">
                  <a:moveTo>
                    <a:pt x="0" y="0"/>
                  </a:moveTo>
                  <a:lnTo>
                    <a:pt x="0" y="254"/>
                  </a:lnTo>
                  <a:lnTo>
                    <a:pt x="792" y="254"/>
                  </a:lnTo>
                  <a:lnTo>
                    <a:pt x="792"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2"/>
            <p:cNvSpPr/>
            <p:nvPr/>
          </p:nvSpPr>
          <p:spPr>
            <a:xfrm>
              <a:off x="7449700" y="2002600"/>
              <a:ext cx="22445" cy="7227"/>
            </a:xfrm>
            <a:custGeom>
              <a:avLst/>
              <a:gdLst/>
              <a:ahLst/>
              <a:cxnLst/>
              <a:rect l="l" t="t" r="r" b="b"/>
              <a:pathLst>
                <a:path w="792" h="255" extrusionOk="0">
                  <a:moveTo>
                    <a:pt x="0" y="1"/>
                  </a:moveTo>
                  <a:lnTo>
                    <a:pt x="0" y="255"/>
                  </a:lnTo>
                  <a:lnTo>
                    <a:pt x="792" y="255"/>
                  </a:lnTo>
                  <a:lnTo>
                    <a:pt x="792"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2"/>
            <p:cNvSpPr/>
            <p:nvPr/>
          </p:nvSpPr>
          <p:spPr>
            <a:xfrm>
              <a:off x="7449700" y="1909928"/>
              <a:ext cx="22445" cy="7227"/>
            </a:xfrm>
            <a:custGeom>
              <a:avLst/>
              <a:gdLst/>
              <a:ahLst/>
              <a:cxnLst/>
              <a:rect l="l" t="t" r="r" b="b"/>
              <a:pathLst>
                <a:path w="792" h="255" extrusionOk="0">
                  <a:moveTo>
                    <a:pt x="0" y="0"/>
                  </a:moveTo>
                  <a:lnTo>
                    <a:pt x="0" y="254"/>
                  </a:lnTo>
                  <a:lnTo>
                    <a:pt x="792" y="254"/>
                  </a:lnTo>
                  <a:lnTo>
                    <a:pt x="792"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2"/>
            <p:cNvSpPr/>
            <p:nvPr/>
          </p:nvSpPr>
          <p:spPr>
            <a:xfrm>
              <a:off x="7450976" y="2094875"/>
              <a:ext cx="22445" cy="7227"/>
            </a:xfrm>
            <a:custGeom>
              <a:avLst/>
              <a:gdLst/>
              <a:ahLst/>
              <a:cxnLst/>
              <a:rect l="l" t="t" r="r" b="b"/>
              <a:pathLst>
                <a:path w="792" h="255" extrusionOk="0">
                  <a:moveTo>
                    <a:pt x="0" y="1"/>
                  </a:moveTo>
                  <a:lnTo>
                    <a:pt x="0" y="255"/>
                  </a:lnTo>
                  <a:lnTo>
                    <a:pt x="792" y="255"/>
                  </a:lnTo>
                  <a:lnTo>
                    <a:pt x="792"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2"/>
            <p:cNvSpPr/>
            <p:nvPr/>
          </p:nvSpPr>
          <p:spPr>
            <a:xfrm>
              <a:off x="6630703" y="1788435"/>
              <a:ext cx="694160" cy="194724"/>
            </a:xfrm>
            <a:custGeom>
              <a:avLst/>
              <a:gdLst/>
              <a:ahLst/>
              <a:cxnLst/>
              <a:rect l="l" t="t" r="r" b="b"/>
              <a:pathLst>
                <a:path w="24494" h="6871" extrusionOk="0">
                  <a:moveTo>
                    <a:pt x="687" y="1"/>
                  </a:moveTo>
                  <a:cubicBezTo>
                    <a:pt x="299" y="1"/>
                    <a:pt x="0" y="315"/>
                    <a:pt x="0" y="688"/>
                  </a:cubicBezTo>
                  <a:lnTo>
                    <a:pt x="0" y="6169"/>
                  </a:lnTo>
                  <a:cubicBezTo>
                    <a:pt x="0" y="6557"/>
                    <a:pt x="299" y="6871"/>
                    <a:pt x="687" y="6871"/>
                  </a:cubicBezTo>
                  <a:lnTo>
                    <a:pt x="23792" y="6871"/>
                  </a:lnTo>
                  <a:cubicBezTo>
                    <a:pt x="24180" y="6871"/>
                    <a:pt x="24494" y="6557"/>
                    <a:pt x="24494" y="6169"/>
                  </a:cubicBezTo>
                  <a:lnTo>
                    <a:pt x="24494" y="688"/>
                  </a:lnTo>
                  <a:cubicBezTo>
                    <a:pt x="24494" y="315"/>
                    <a:pt x="24180" y="1"/>
                    <a:pt x="23792"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2"/>
            <p:cNvSpPr/>
            <p:nvPr/>
          </p:nvSpPr>
          <p:spPr>
            <a:xfrm>
              <a:off x="6696310" y="1849253"/>
              <a:ext cx="94826" cy="84623"/>
            </a:xfrm>
            <a:custGeom>
              <a:avLst/>
              <a:gdLst/>
              <a:ahLst/>
              <a:cxnLst/>
              <a:rect l="l" t="t" r="r" b="b"/>
              <a:pathLst>
                <a:path w="3346" h="2986" extrusionOk="0">
                  <a:moveTo>
                    <a:pt x="1677" y="1"/>
                  </a:moveTo>
                  <a:cubicBezTo>
                    <a:pt x="1240" y="1"/>
                    <a:pt x="806" y="192"/>
                    <a:pt x="508" y="558"/>
                  </a:cubicBezTo>
                  <a:cubicBezTo>
                    <a:pt x="0" y="1200"/>
                    <a:pt x="105" y="2141"/>
                    <a:pt x="747" y="2664"/>
                  </a:cubicBezTo>
                  <a:cubicBezTo>
                    <a:pt x="1020" y="2880"/>
                    <a:pt x="1348" y="2985"/>
                    <a:pt x="1673" y="2985"/>
                  </a:cubicBezTo>
                  <a:cubicBezTo>
                    <a:pt x="2112" y="2985"/>
                    <a:pt x="2546" y="2794"/>
                    <a:pt x="2838" y="2425"/>
                  </a:cubicBezTo>
                  <a:cubicBezTo>
                    <a:pt x="3346" y="1783"/>
                    <a:pt x="3241" y="857"/>
                    <a:pt x="2614" y="334"/>
                  </a:cubicBezTo>
                  <a:cubicBezTo>
                    <a:pt x="2338" y="109"/>
                    <a:pt x="2006" y="1"/>
                    <a:pt x="1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2"/>
            <p:cNvSpPr/>
            <p:nvPr/>
          </p:nvSpPr>
          <p:spPr>
            <a:xfrm>
              <a:off x="6699257" y="1849394"/>
              <a:ext cx="89696" cy="85105"/>
            </a:xfrm>
            <a:custGeom>
              <a:avLst/>
              <a:gdLst/>
              <a:ahLst/>
              <a:cxnLst/>
              <a:rect l="l" t="t" r="r" b="b"/>
              <a:pathLst>
                <a:path w="3165" h="3003" extrusionOk="0">
                  <a:moveTo>
                    <a:pt x="1492" y="4"/>
                  </a:moveTo>
                  <a:cubicBezTo>
                    <a:pt x="1464" y="4"/>
                    <a:pt x="1434" y="8"/>
                    <a:pt x="1405" y="15"/>
                  </a:cubicBezTo>
                  <a:lnTo>
                    <a:pt x="1569" y="15"/>
                  </a:lnTo>
                  <a:cubicBezTo>
                    <a:pt x="1546" y="8"/>
                    <a:pt x="1520" y="4"/>
                    <a:pt x="1492" y="4"/>
                  </a:cubicBezTo>
                  <a:close/>
                  <a:moveTo>
                    <a:pt x="1569" y="1"/>
                  </a:moveTo>
                  <a:lnTo>
                    <a:pt x="1569" y="15"/>
                  </a:lnTo>
                  <a:cubicBezTo>
                    <a:pt x="2050" y="15"/>
                    <a:pt x="2477" y="243"/>
                    <a:pt x="2750" y="592"/>
                  </a:cubicBezTo>
                  <a:lnTo>
                    <a:pt x="2750" y="592"/>
                  </a:lnTo>
                  <a:cubicBezTo>
                    <a:pt x="2677" y="497"/>
                    <a:pt x="2592" y="408"/>
                    <a:pt x="2495" y="329"/>
                  </a:cubicBezTo>
                  <a:cubicBezTo>
                    <a:pt x="2241" y="120"/>
                    <a:pt x="1912" y="1"/>
                    <a:pt x="1569" y="1"/>
                  </a:cubicBezTo>
                  <a:close/>
                  <a:moveTo>
                    <a:pt x="1405" y="15"/>
                  </a:moveTo>
                  <a:lnTo>
                    <a:pt x="1405" y="15"/>
                  </a:lnTo>
                  <a:cubicBezTo>
                    <a:pt x="583" y="105"/>
                    <a:pt x="1" y="837"/>
                    <a:pt x="90" y="1658"/>
                  </a:cubicBezTo>
                  <a:cubicBezTo>
                    <a:pt x="160" y="2283"/>
                    <a:pt x="614" y="2782"/>
                    <a:pt x="1197" y="2934"/>
                  </a:cubicBezTo>
                  <a:lnTo>
                    <a:pt x="1197" y="2934"/>
                  </a:lnTo>
                  <a:cubicBezTo>
                    <a:pt x="562" y="2730"/>
                    <a:pt x="112" y="2112"/>
                    <a:pt x="150" y="1419"/>
                  </a:cubicBezTo>
                  <a:cubicBezTo>
                    <a:pt x="180" y="702"/>
                    <a:pt x="718" y="120"/>
                    <a:pt x="1405" y="15"/>
                  </a:cubicBezTo>
                  <a:close/>
                  <a:moveTo>
                    <a:pt x="2750" y="592"/>
                  </a:moveTo>
                  <a:cubicBezTo>
                    <a:pt x="3155" y="1126"/>
                    <a:pt x="3165" y="1875"/>
                    <a:pt x="2734" y="2420"/>
                  </a:cubicBezTo>
                  <a:cubicBezTo>
                    <a:pt x="2480" y="2734"/>
                    <a:pt x="2121" y="2928"/>
                    <a:pt x="1733" y="2973"/>
                  </a:cubicBezTo>
                  <a:cubicBezTo>
                    <a:pt x="1678" y="2979"/>
                    <a:pt x="1624" y="2981"/>
                    <a:pt x="1570" y="2981"/>
                  </a:cubicBezTo>
                  <a:cubicBezTo>
                    <a:pt x="1442" y="2981"/>
                    <a:pt x="1316" y="2965"/>
                    <a:pt x="1197" y="2934"/>
                  </a:cubicBezTo>
                  <a:lnTo>
                    <a:pt x="1197" y="2934"/>
                  </a:lnTo>
                  <a:cubicBezTo>
                    <a:pt x="1315" y="2972"/>
                    <a:pt x="1440" y="2995"/>
                    <a:pt x="1569" y="3002"/>
                  </a:cubicBezTo>
                  <a:lnTo>
                    <a:pt x="1733" y="3002"/>
                  </a:lnTo>
                  <a:cubicBezTo>
                    <a:pt x="2136" y="2958"/>
                    <a:pt x="2495" y="2763"/>
                    <a:pt x="2749" y="2450"/>
                  </a:cubicBezTo>
                  <a:cubicBezTo>
                    <a:pt x="2943" y="2181"/>
                    <a:pt x="3062" y="1867"/>
                    <a:pt x="3062" y="1524"/>
                  </a:cubicBezTo>
                  <a:cubicBezTo>
                    <a:pt x="3069" y="1175"/>
                    <a:pt x="2951" y="850"/>
                    <a:pt x="2750" y="592"/>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2"/>
            <p:cNvSpPr/>
            <p:nvPr/>
          </p:nvSpPr>
          <p:spPr>
            <a:xfrm>
              <a:off x="6720002" y="1877337"/>
              <a:ext cx="47441" cy="30919"/>
            </a:xfrm>
            <a:custGeom>
              <a:avLst/>
              <a:gdLst/>
              <a:ahLst/>
              <a:cxnLst/>
              <a:rect l="l" t="t" r="r" b="b"/>
              <a:pathLst>
                <a:path w="1674" h="1091" extrusionOk="0">
                  <a:moveTo>
                    <a:pt x="1673" y="0"/>
                  </a:moveTo>
                  <a:cubicBezTo>
                    <a:pt x="1360" y="224"/>
                    <a:pt x="1061" y="493"/>
                    <a:pt x="792" y="777"/>
                  </a:cubicBezTo>
                  <a:lnTo>
                    <a:pt x="638" y="931"/>
                  </a:lnTo>
                  <a:lnTo>
                    <a:pt x="638" y="931"/>
                  </a:lnTo>
                  <a:cubicBezTo>
                    <a:pt x="452" y="722"/>
                    <a:pt x="239" y="528"/>
                    <a:pt x="1" y="374"/>
                  </a:cubicBezTo>
                  <a:lnTo>
                    <a:pt x="1" y="374"/>
                  </a:lnTo>
                  <a:cubicBezTo>
                    <a:pt x="180" y="613"/>
                    <a:pt x="374" y="837"/>
                    <a:pt x="598" y="1046"/>
                  </a:cubicBezTo>
                  <a:lnTo>
                    <a:pt x="643" y="1090"/>
                  </a:lnTo>
                  <a:lnTo>
                    <a:pt x="673" y="1046"/>
                  </a:lnTo>
                  <a:lnTo>
                    <a:pt x="882" y="851"/>
                  </a:lnTo>
                  <a:cubicBezTo>
                    <a:pt x="1165" y="598"/>
                    <a:pt x="1434" y="314"/>
                    <a:pt x="1673"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2"/>
            <p:cNvSpPr/>
            <p:nvPr/>
          </p:nvSpPr>
          <p:spPr>
            <a:xfrm>
              <a:off x="6862637" y="1869714"/>
              <a:ext cx="394068" cy="3401"/>
            </a:xfrm>
            <a:custGeom>
              <a:avLst/>
              <a:gdLst/>
              <a:ahLst/>
              <a:cxnLst/>
              <a:rect l="l" t="t" r="r" b="b"/>
              <a:pathLst>
                <a:path w="13905" h="120" extrusionOk="0">
                  <a:moveTo>
                    <a:pt x="6960" y="0"/>
                  </a:moveTo>
                  <a:cubicBezTo>
                    <a:pt x="3122" y="0"/>
                    <a:pt x="1" y="30"/>
                    <a:pt x="1" y="60"/>
                  </a:cubicBezTo>
                  <a:cubicBezTo>
                    <a:pt x="1" y="90"/>
                    <a:pt x="3122" y="120"/>
                    <a:pt x="6960" y="120"/>
                  </a:cubicBezTo>
                  <a:cubicBezTo>
                    <a:pt x="10799" y="120"/>
                    <a:pt x="13905" y="90"/>
                    <a:pt x="13905" y="60"/>
                  </a:cubicBezTo>
                  <a:cubicBezTo>
                    <a:pt x="13905" y="30"/>
                    <a:pt x="10799" y="0"/>
                    <a:pt x="6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2"/>
            <p:cNvSpPr/>
            <p:nvPr/>
          </p:nvSpPr>
          <p:spPr>
            <a:xfrm>
              <a:off x="6867285" y="1908228"/>
              <a:ext cx="227740" cy="3401"/>
            </a:xfrm>
            <a:custGeom>
              <a:avLst/>
              <a:gdLst/>
              <a:ahLst/>
              <a:cxnLst/>
              <a:rect l="l" t="t" r="r" b="b"/>
              <a:pathLst>
                <a:path w="8036" h="120" extrusionOk="0">
                  <a:moveTo>
                    <a:pt x="4018" y="0"/>
                  </a:moveTo>
                  <a:cubicBezTo>
                    <a:pt x="1808" y="0"/>
                    <a:pt x="1" y="30"/>
                    <a:pt x="1" y="60"/>
                  </a:cubicBezTo>
                  <a:cubicBezTo>
                    <a:pt x="1" y="90"/>
                    <a:pt x="1808" y="120"/>
                    <a:pt x="4018" y="120"/>
                  </a:cubicBezTo>
                  <a:cubicBezTo>
                    <a:pt x="6244" y="120"/>
                    <a:pt x="8036" y="90"/>
                    <a:pt x="8036" y="60"/>
                  </a:cubicBezTo>
                  <a:cubicBezTo>
                    <a:pt x="8036" y="30"/>
                    <a:pt x="6244" y="0"/>
                    <a:pt x="4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2"/>
            <p:cNvSpPr/>
            <p:nvPr/>
          </p:nvSpPr>
          <p:spPr>
            <a:xfrm>
              <a:off x="8120593" y="3615203"/>
              <a:ext cx="135012" cy="181744"/>
            </a:xfrm>
            <a:custGeom>
              <a:avLst/>
              <a:gdLst/>
              <a:ahLst/>
              <a:cxnLst/>
              <a:rect l="l" t="t" r="r" b="b"/>
              <a:pathLst>
                <a:path w="4764" h="6413" extrusionOk="0">
                  <a:moveTo>
                    <a:pt x="2702" y="1"/>
                  </a:moveTo>
                  <a:lnTo>
                    <a:pt x="104" y="2629"/>
                  </a:lnTo>
                  <a:lnTo>
                    <a:pt x="1493" y="4018"/>
                  </a:lnTo>
                  <a:cubicBezTo>
                    <a:pt x="1493" y="4018"/>
                    <a:pt x="1" y="6413"/>
                    <a:pt x="386" y="6413"/>
                  </a:cubicBezTo>
                  <a:cubicBezTo>
                    <a:pt x="412" y="6413"/>
                    <a:pt x="447" y="6402"/>
                    <a:pt x="492" y="6378"/>
                  </a:cubicBezTo>
                  <a:cubicBezTo>
                    <a:pt x="1119" y="6034"/>
                    <a:pt x="3942" y="2958"/>
                    <a:pt x="4614" y="2196"/>
                  </a:cubicBezTo>
                  <a:lnTo>
                    <a:pt x="4763" y="2032"/>
                  </a:lnTo>
                  <a:lnTo>
                    <a:pt x="270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2"/>
            <p:cNvSpPr/>
            <p:nvPr/>
          </p:nvSpPr>
          <p:spPr>
            <a:xfrm>
              <a:off x="8220860" y="3651195"/>
              <a:ext cx="33895" cy="47838"/>
            </a:xfrm>
            <a:custGeom>
              <a:avLst/>
              <a:gdLst/>
              <a:ahLst/>
              <a:cxnLst/>
              <a:rect l="l" t="t" r="r" b="b"/>
              <a:pathLst>
                <a:path w="1196" h="1688" extrusionOk="0">
                  <a:moveTo>
                    <a:pt x="449" y="0"/>
                  </a:moveTo>
                  <a:cubicBezTo>
                    <a:pt x="225" y="194"/>
                    <a:pt x="75" y="493"/>
                    <a:pt x="31" y="792"/>
                  </a:cubicBezTo>
                  <a:cubicBezTo>
                    <a:pt x="1" y="1105"/>
                    <a:pt x="75" y="1434"/>
                    <a:pt x="270" y="1688"/>
                  </a:cubicBezTo>
                  <a:lnTo>
                    <a:pt x="1196" y="717"/>
                  </a:lnTo>
                  <a:lnTo>
                    <a:pt x="449"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2"/>
            <p:cNvSpPr/>
            <p:nvPr/>
          </p:nvSpPr>
          <p:spPr>
            <a:xfrm>
              <a:off x="8124787" y="3671061"/>
              <a:ext cx="130817" cy="126170"/>
            </a:xfrm>
            <a:custGeom>
              <a:avLst/>
              <a:gdLst/>
              <a:ahLst/>
              <a:cxnLst/>
              <a:rect l="l" t="t" r="r" b="b"/>
              <a:pathLst>
                <a:path w="4616" h="4452" extrusionOk="0">
                  <a:moveTo>
                    <a:pt x="4556" y="1"/>
                  </a:moveTo>
                  <a:lnTo>
                    <a:pt x="1121" y="3526"/>
                  </a:lnTo>
                  <a:cubicBezTo>
                    <a:pt x="1121" y="3526"/>
                    <a:pt x="880" y="3374"/>
                    <a:pt x="695" y="3374"/>
                  </a:cubicBezTo>
                  <a:cubicBezTo>
                    <a:pt x="640" y="3374"/>
                    <a:pt x="590" y="3387"/>
                    <a:pt x="553" y="3421"/>
                  </a:cubicBezTo>
                  <a:cubicBezTo>
                    <a:pt x="553" y="3421"/>
                    <a:pt x="1" y="4422"/>
                    <a:pt x="225" y="4452"/>
                  </a:cubicBezTo>
                  <a:cubicBezTo>
                    <a:pt x="226" y="4452"/>
                    <a:pt x="227" y="4452"/>
                    <a:pt x="228" y="4452"/>
                  </a:cubicBezTo>
                  <a:cubicBezTo>
                    <a:pt x="493" y="4452"/>
                    <a:pt x="3427" y="1487"/>
                    <a:pt x="4615" y="61"/>
                  </a:cubicBezTo>
                  <a:lnTo>
                    <a:pt x="4556"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2"/>
            <p:cNvSpPr/>
            <p:nvPr/>
          </p:nvSpPr>
          <p:spPr>
            <a:xfrm>
              <a:off x="8130285" y="3671061"/>
              <a:ext cx="123619" cy="124894"/>
            </a:xfrm>
            <a:custGeom>
              <a:avLst/>
              <a:gdLst/>
              <a:ahLst/>
              <a:cxnLst/>
              <a:rect l="l" t="t" r="r" b="b"/>
              <a:pathLst>
                <a:path w="4362" h="4407" extrusionOk="0">
                  <a:moveTo>
                    <a:pt x="4362" y="1"/>
                  </a:moveTo>
                  <a:cubicBezTo>
                    <a:pt x="4339" y="23"/>
                    <a:pt x="4321" y="46"/>
                    <a:pt x="4302" y="68"/>
                  </a:cubicBezTo>
                  <a:lnTo>
                    <a:pt x="4362" y="1"/>
                  </a:lnTo>
                  <a:close/>
                  <a:moveTo>
                    <a:pt x="4302" y="68"/>
                  </a:moveTo>
                  <a:lnTo>
                    <a:pt x="4242" y="135"/>
                  </a:lnTo>
                  <a:cubicBezTo>
                    <a:pt x="4265" y="113"/>
                    <a:pt x="4283" y="91"/>
                    <a:pt x="4302" y="68"/>
                  </a:cubicBezTo>
                  <a:close/>
                  <a:moveTo>
                    <a:pt x="4242" y="135"/>
                  </a:moveTo>
                  <a:lnTo>
                    <a:pt x="3779" y="613"/>
                  </a:lnTo>
                  <a:cubicBezTo>
                    <a:pt x="3376" y="1031"/>
                    <a:pt x="2838" y="1599"/>
                    <a:pt x="2226" y="2211"/>
                  </a:cubicBezTo>
                  <a:cubicBezTo>
                    <a:pt x="1629" y="2824"/>
                    <a:pt x="1061" y="3376"/>
                    <a:pt x="658" y="3765"/>
                  </a:cubicBezTo>
                  <a:lnTo>
                    <a:pt x="180" y="4228"/>
                  </a:lnTo>
                  <a:lnTo>
                    <a:pt x="46" y="4362"/>
                  </a:lnTo>
                  <a:lnTo>
                    <a:pt x="1" y="4407"/>
                  </a:lnTo>
                  <a:cubicBezTo>
                    <a:pt x="16" y="4392"/>
                    <a:pt x="31" y="4392"/>
                    <a:pt x="46" y="4377"/>
                  </a:cubicBezTo>
                  <a:lnTo>
                    <a:pt x="195" y="4242"/>
                  </a:lnTo>
                  <a:lnTo>
                    <a:pt x="673" y="3780"/>
                  </a:lnTo>
                  <a:cubicBezTo>
                    <a:pt x="1091" y="3391"/>
                    <a:pt x="1644" y="2854"/>
                    <a:pt x="2256" y="2241"/>
                  </a:cubicBezTo>
                  <a:cubicBezTo>
                    <a:pt x="2868" y="1614"/>
                    <a:pt x="3406" y="1046"/>
                    <a:pt x="3794" y="628"/>
                  </a:cubicBezTo>
                  <a:lnTo>
                    <a:pt x="4242" y="135"/>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2"/>
            <p:cNvSpPr/>
            <p:nvPr/>
          </p:nvSpPr>
          <p:spPr>
            <a:xfrm>
              <a:off x="8139184" y="3766283"/>
              <a:ext cx="18648" cy="5980"/>
            </a:xfrm>
            <a:custGeom>
              <a:avLst/>
              <a:gdLst/>
              <a:ahLst/>
              <a:cxnLst/>
              <a:rect l="l" t="t" r="r" b="b"/>
              <a:pathLst>
                <a:path w="658" h="211" extrusionOk="0">
                  <a:moveTo>
                    <a:pt x="224" y="1"/>
                  </a:moveTo>
                  <a:cubicBezTo>
                    <a:pt x="148" y="1"/>
                    <a:pt x="68" y="17"/>
                    <a:pt x="0" y="46"/>
                  </a:cubicBezTo>
                  <a:cubicBezTo>
                    <a:pt x="105" y="46"/>
                    <a:pt x="224" y="46"/>
                    <a:pt x="344" y="76"/>
                  </a:cubicBezTo>
                  <a:cubicBezTo>
                    <a:pt x="448" y="106"/>
                    <a:pt x="553" y="151"/>
                    <a:pt x="657" y="210"/>
                  </a:cubicBezTo>
                  <a:cubicBezTo>
                    <a:pt x="583" y="106"/>
                    <a:pt x="478" y="46"/>
                    <a:pt x="344" y="16"/>
                  </a:cubicBezTo>
                  <a:cubicBezTo>
                    <a:pt x="307" y="6"/>
                    <a:pt x="266" y="1"/>
                    <a:pt x="22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2"/>
            <p:cNvSpPr/>
            <p:nvPr/>
          </p:nvSpPr>
          <p:spPr>
            <a:xfrm>
              <a:off x="8158229" y="3736923"/>
              <a:ext cx="10174" cy="2324"/>
            </a:xfrm>
            <a:custGeom>
              <a:avLst/>
              <a:gdLst/>
              <a:ahLst/>
              <a:cxnLst/>
              <a:rect l="l" t="t" r="r" b="b"/>
              <a:pathLst>
                <a:path w="359" h="82" extrusionOk="0">
                  <a:moveTo>
                    <a:pt x="21" y="1"/>
                  </a:moveTo>
                  <a:cubicBezTo>
                    <a:pt x="8" y="1"/>
                    <a:pt x="0" y="2"/>
                    <a:pt x="0" y="7"/>
                  </a:cubicBezTo>
                  <a:cubicBezTo>
                    <a:pt x="60" y="37"/>
                    <a:pt x="120" y="52"/>
                    <a:pt x="180" y="67"/>
                  </a:cubicBezTo>
                  <a:cubicBezTo>
                    <a:pt x="239" y="82"/>
                    <a:pt x="299" y="82"/>
                    <a:pt x="359" y="82"/>
                  </a:cubicBezTo>
                  <a:cubicBezTo>
                    <a:pt x="359" y="67"/>
                    <a:pt x="284" y="37"/>
                    <a:pt x="180" y="22"/>
                  </a:cubicBezTo>
                  <a:cubicBezTo>
                    <a:pt x="116" y="11"/>
                    <a:pt x="53" y="1"/>
                    <a:pt x="2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2"/>
            <p:cNvSpPr/>
            <p:nvPr/>
          </p:nvSpPr>
          <p:spPr>
            <a:xfrm>
              <a:off x="8162451" y="3729498"/>
              <a:ext cx="8927" cy="1445"/>
            </a:xfrm>
            <a:custGeom>
              <a:avLst/>
              <a:gdLst/>
              <a:ahLst/>
              <a:cxnLst/>
              <a:rect l="l" t="t" r="r" b="b"/>
              <a:pathLst>
                <a:path w="315" h="51" extrusionOk="0">
                  <a:moveTo>
                    <a:pt x="150" y="0"/>
                  </a:moveTo>
                  <a:cubicBezTo>
                    <a:pt x="61" y="0"/>
                    <a:pt x="1" y="15"/>
                    <a:pt x="1" y="30"/>
                  </a:cubicBezTo>
                  <a:cubicBezTo>
                    <a:pt x="32" y="40"/>
                    <a:pt x="72" y="51"/>
                    <a:pt x="108" y="51"/>
                  </a:cubicBezTo>
                  <a:cubicBezTo>
                    <a:pt x="123" y="51"/>
                    <a:pt x="137" y="49"/>
                    <a:pt x="150" y="45"/>
                  </a:cubicBezTo>
                  <a:cubicBezTo>
                    <a:pt x="240" y="45"/>
                    <a:pt x="314" y="30"/>
                    <a:pt x="314" y="15"/>
                  </a:cubicBezTo>
                  <a:cubicBezTo>
                    <a:pt x="314" y="0"/>
                    <a:pt x="240" y="0"/>
                    <a:pt x="15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2"/>
            <p:cNvSpPr/>
            <p:nvPr/>
          </p:nvSpPr>
          <p:spPr>
            <a:xfrm>
              <a:off x="8159929" y="3719324"/>
              <a:ext cx="8049" cy="7708"/>
            </a:xfrm>
            <a:custGeom>
              <a:avLst/>
              <a:gdLst/>
              <a:ahLst/>
              <a:cxnLst/>
              <a:rect l="l" t="t" r="r" b="b"/>
              <a:pathLst>
                <a:path w="284" h="272" extrusionOk="0">
                  <a:moveTo>
                    <a:pt x="284" y="1"/>
                  </a:moveTo>
                  <a:lnTo>
                    <a:pt x="284" y="1"/>
                  </a:lnTo>
                  <a:cubicBezTo>
                    <a:pt x="224" y="30"/>
                    <a:pt x="179" y="60"/>
                    <a:pt x="135" y="120"/>
                  </a:cubicBezTo>
                  <a:cubicBezTo>
                    <a:pt x="60" y="195"/>
                    <a:pt x="0" y="269"/>
                    <a:pt x="15" y="269"/>
                  </a:cubicBezTo>
                  <a:cubicBezTo>
                    <a:pt x="17" y="271"/>
                    <a:pt x="19" y="272"/>
                    <a:pt x="21" y="272"/>
                  </a:cubicBezTo>
                  <a:cubicBezTo>
                    <a:pt x="43" y="272"/>
                    <a:pt x="98" y="217"/>
                    <a:pt x="164" y="150"/>
                  </a:cubicBezTo>
                  <a:cubicBezTo>
                    <a:pt x="239" y="75"/>
                    <a:pt x="284" y="1"/>
                    <a:pt x="28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2"/>
            <p:cNvSpPr/>
            <p:nvPr/>
          </p:nvSpPr>
          <p:spPr>
            <a:xfrm>
              <a:off x="8156103" y="3712976"/>
              <a:ext cx="8077" cy="9352"/>
            </a:xfrm>
            <a:custGeom>
              <a:avLst/>
              <a:gdLst/>
              <a:ahLst/>
              <a:cxnLst/>
              <a:rect l="l" t="t" r="r" b="b"/>
              <a:pathLst>
                <a:path w="285" h="330" extrusionOk="0">
                  <a:moveTo>
                    <a:pt x="285" y="1"/>
                  </a:moveTo>
                  <a:cubicBezTo>
                    <a:pt x="270" y="1"/>
                    <a:pt x="225" y="75"/>
                    <a:pt x="150" y="165"/>
                  </a:cubicBezTo>
                  <a:cubicBezTo>
                    <a:pt x="75" y="254"/>
                    <a:pt x="1" y="329"/>
                    <a:pt x="1" y="329"/>
                  </a:cubicBezTo>
                  <a:cubicBezTo>
                    <a:pt x="75" y="314"/>
                    <a:pt x="135" y="254"/>
                    <a:pt x="180" y="195"/>
                  </a:cubicBezTo>
                  <a:cubicBezTo>
                    <a:pt x="240" y="150"/>
                    <a:pt x="270" y="75"/>
                    <a:pt x="2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2"/>
            <p:cNvSpPr/>
            <p:nvPr/>
          </p:nvSpPr>
          <p:spPr>
            <a:xfrm>
              <a:off x="8140459" y="3734458"/>
              <a:ext cx="19895" cy="11449"/>
            </a:xfrm>
            <a:custGeom>
              <a:avLst/>
              <a:gdLst/>
              <a:ahLst/>
              <a:cxnLst/>
              <a:rect l="l" t="t" r="r" b="b"/>
              <a:pathLst>
                <a:path w="702" h="404" extrusionOk="0">
                  <a:moveTo>
                    <a:pt x="478" y="34"/>
                  </a:moveTo>
                  <a:cubicBezTo>
                    <a:pt x="522" y="43"/>
                    <a:pt x="567" y="52"/>
                    <a:pt x="608" y="67"/>
                  </a:cubicBezTo>
                  <a:lnTo>
                    <a:pt x="608" y="67"/>
                  </a:lnTo>
                  <a:cubicBezTo>
                    <a:pt x="577" y="91"/>
                    <a:pt x="534" y="127"/>
                    <a:pt x="478" y="169"/>
                  </a:cubicBezTo>
                  <a:cubicBezTo>
                    <a:pt x="403" y="213"/>
                    <a:pt x="329" y="258"/>
                    <a:pt x="254" y="288"/>
                  </a:cubicBezTo>
                  <a:cubicBezTo>
                    <a:pt x="224" y="318"/>
                    <a:pt x="179" y="348"/>
                    <a:pt x="135" y="363"/>
                  </a:cubicBezTo>
                  <a:cubicBezTo>
                    <a:pt x="127" y="365"/>
                    <a:pt x="119" y="367"/>
                    <a:pt x="112" y="367"/>
                  </a:cubicBezTo>
                  <a:cubicBezTo>
                    <a:pt x="80" y="367"/>
                    <a:pt x="60" y="340"/>
                    <a:pt x="60" y="303"/>
                  </a:cubicBezTo>
                  <a:cubicBezTo>
                    <a:pt x="90" y="213"/>
                    <a:pt x="150" y="139"/>
                    <a:pt x="239" y="94"/>
                  </a:cubicBezTo>
                  <a:cubicBezTo>
                    <a:pt x="314" y="49"/>
                    <a:pt x="403" y="34"/>
                    <a:pt x="478" y="34"/>
                  </a:cubicBezTo>
                  <a:close/>
                  <a:moveTo>
                    <a:pt x="420" y="0"/>
                  </a:moveTo>
                  <a:cubicBezTo>
                    <a:pt x="234" y="0"/>
                    <a:pt x="69" y="127"/>
                    <a:pt x="15" y="303"/>
                  </a:cubicBezTo>
                  <a:cubicBezTo>
                    <a:pt x="0" y="333"/>
                    <a:pt x="15" y="378"/>
                    <a:pt x="45" y="393"/>
                  </a:cubicBezTo>
                  <a:cubicBezTo>
                    <a:pt x="60" y="400"/>
                    <a:pt x="79" y="404"/>
                    <a:pt x="97" y="404"/>
                  </a:cubicBezTo>
                  <a:cubicBezTo>
                    <a:pt x="116" y="404"/>
                    <a:pt x="135" y="400"/>
                    <a:pt x="150" y="393"/>
                  </a:cubicBezTo>
                  <a:cubicBezTo>
                    <a:pt x="194" y="378"/>
                    <a:pt x="239" y="363"/>
                    <a:pt x="284" y="333"/>
                  </a:cubicBezTo>
                  <a:cubicBezTo>
                    <a:pt x="359" y="288"/>
                    <a:pt x="433" y="243"/>
                    <a:pt x="508" y="198"/>
                  </a:cubicBezTo>
                  <a:cubicBezTo>
                    <a:pt x="553" y="165"/>
                    <a:pt x="598" y="123"/>
                    <a:pt x="636" y="79"/>
                  </a:cubicBezTo>
                  <a:lnTo>
                    <a:pt x="636" y="79"/>
                  </a:lnTo>
                  <a:cubicBezTo>
                    <a:pt x="654" y="87"/>
                    <a:pt x="671" y="97"/>
                    <a:pt x="687" y="109"/>
                  </a:cubicBezTo>
                  <a:cubicBezTo>
                    <a:pt x="702" y="109"/>
                    <a:pt x="688" y="95"/>
                    <a:pt x="646" y="67"/>
                  </a:cubicBezTo>
                  <a:lnTo>
                    <a:pt x="646" y="67"/>
                  </a:lnTo>
                  <a:cubicBezTo>
                    <a:pt x="655" y="56"/>
                    <a:pt x="664" y="45"/>
                    <a:pt x="672" y="34"/>
                  </a:cubicBezTo>
                  <a:cubicBezTo>
                    <a:pt x="671" y="33"/>
                    <a:pt x="669" y="32"/>
                    <a:pt x="666" y="32"/>
                  </a:cubicBezTo>
                  <a:cubicBezTo>
                    <a:pt x="658" y="32"/>
                    <a:pt x="645" y="40"/>
                    <a:pt x="625" y="54"/>
                  </a:cubicBezTo>
                  <a:lnTo>
                    <a:pt x="625" y="54"/>
                  </a:lnTo>
                  <a:cubicBezTo>
                    <a:pt x="583" y="30"/>
                    <a:pt x="531" y="17"/>
                    <a:pt x="478" y="4"/>
                  </a:cubicBezTo>
                  <a:cubicBezTo>
                    <a:pt x="458" y="1"/>
                    <a:pt x="439" y="0"/>
                    <a:pt x="42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2"/>
            <p:cNvSpPr/>
            <p:nvPr/>
          </p:nvSpPr>
          <p:spPr>
            <a:xfrm>
              <a:off x="8151880" y="3722697"/>
              <a:ext cx="7652" cy="14000"/>
            </a:xfrm>
            <a:custGeom>
              <a:avLst/>
              <a:gdLst/>
              <a:ahLst/>
              <a:cxnLst/>
              <a:rect l="l" t="t" r="r" b="b"/>
              <a:pathLst>
                <a:path w="270" h="494" extrusionOk="0">
                  <a:moveTo>
                    <a:pt x="122" y="0"/>
                  </a:moveTo>
                  <a:cubicBezTo>
                    <a:pt x="107" y="0"/>
                    <a:pt x="91" y="5"/>
                    <a:pt x="75" y="16"/>
                  </a:cubicBezTo>
                  <a:cubicBezTo>
                    <a:pt x="15" y="76"/>
                    <a:pt x="0" y="150"/>
                    <a:pt x="15" y="225"/>
                  </a:cubicBezTo>
                  <a:cubicBezTo>
                    <a:pt x="30" y="285"/>
                    <a:pt x="60" y="345"/>
                    <a:pt x="90" y="389"/>
                  </a:cubicBezTo>
                  <a:cubicBezTo>
                    <a:pt x="165" y="479"/>
                    <a:pt x="239" y="494"/>
                    <a:pt x="239" y="494"/>
                  </a:cubicBezTo>
                  <a:cubicBezTo>
                    <a:pt x="195" y="464"/>
                    <a:pt x="150" y="419"/>
                    <a:pt x="120" y="389"/>
                  </a:cubicBezTo>
                  <a:cubicBezTo>
                    <a:pt x="90" y="345"/>
                    <a:pt x="75" y="285"/>
                    <a:pt x="60" y="225"/>
                  </a:cubicBezTo>
                  <a:cubicBezTo>
                    <a:pt x="45" y="165"/>
                    <a:pt x="60" y="106"/>
                    <a:pt x="105" y="46"/>
                  </a:cubicBezTo>
                  <a:cubicBezTo>
                    <a:pt x="112" y="41"/>
                    <a:pt x="119" y="39"/>
                    <a:pt x="126" y="39"/>
                  </a:cubicBezTo>
                  <a:cubicBezTo>
                    <a:pt x="163" y="39"/>
                    <a:pt x="197" y="100"/>
                    <a:pt x="209" y="150"/>
                  </a:cubicBezTo>
                  <a:cubicBezTo>
                    <a:pt x="224" y="210"/>
                    <a:pt x="239" y="270"/>
                    <a:pt x="239" y="315"/>
                  </a:cubicBezTo>
                  <a:lnTo>
                    <a:pt x="239" y="479"/>
                  </a:lnTo>
                  <a:cubicBezTo>
                    <a:pt x="269" y="434"/>
                    <a:pt x="269" y="374"/>
                    <a:pt x="269" y="315"/>
                  </a:cubicBezTo>
                  <a:cubicBezTo>
                    <a:pt x="269" y="255"/>
                    <a:pt x="269" y="195"/>
                    <a:pt x="254" y="135"/>
                  </a:cubicBezTo>
                  <a:cubicBezTo>
                    <a:pt x="239" y="106"/>
                    <a:pt x="224" y="76"/>
                    <a:pt x="195" y="46"/>
                  </a:cubicBezTo>
                  <a:cubicBezTo>
                    <a:pt x="175" y="17"/>
                    <a:pt x="150" y="0"/>
                    <a:pt x="12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2"/>
            <p:cNvSpPr/>
            <p:nvPr/>
          </p:nvSpPr>
          <p:spPr>
            <a:xfrm>
              <a:off x="8217062" y="3651195"/>
              <a:ext cx="16097" cy="47413"/>
            </a:xfrm>
            <a:custGeom>
              <a:avLst/>
              <a:gdLst/>
              <a:ahLst/>
              <a:cxnLst/>
              <a:rect l="l" t="t" r="r" b="b"/>
              <a:pathLst>
                <a:path w="568" h="1673" extrusionOk="0">
                  <a:moveTo>
                    <a:pt x="568" y="0"/>
                  </a:moveTo>
                  <a:lnTo>
                    <a:pt x="568" y="0"/>
                  </a:lnTo>
                  <a:cubicBezTo>
                    <a:pt x="538" y="15"/>
                    <a:pt x="523" y="30"/>
                    <a:pt x="508" y="45"/>
                  </a:cubicBezTo>
                  <a:cubicBezTo>
                    <a:pt x="448" y="90"/>
                    <a:pt x="404" y="134"/>
                    <a:pt x="359" y="194"/>
                  </a:cubicBezTo>
                  <a:cubicBezTo>
                    <a:pt x="60" y="538"/>
                    <a:pt x="0" y="1045"/>
                    <a:pt x="224" y="1449"/>
                  </a:cubicBezTo>
                  <a:cubicBezTo>
                    <a:pt x="254" y="1508"/>
                    <a:pt x="284" y="1568"/>
                    <a:pt x="329" y="1613"/>
                  </a:cubicBezTo>
                  <a:cubicBezTo>
                    <a:pt x="359" y="1658"/>
                    <a:pt x="374" y="1673"/>
                    <a:pt x="389" y="1673"/>
                  </a:cubicBezTo>
                  <a:cubicBezTo>
                    <a:pt x="389" y="1673"/>
                    <a:pt x="314" y="1583"/>
                    <a:pt x="239" y="1434"/>
                  </a:cubicBezTo>
                  <a:cubicBezTo>
                    <a:pt x="45" y="1031"/>
                    <a:pt x="105" y="553"/>
                    <a:pt x="374" y="209"/>
                  </a:cubicBezTo>
                  <a:cubicBezTo>
                    <a:pt x="478" y="75"/>
                    <a:pt x="568" y="0"/>
                    <a:pt x="56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2"/>
            <p:cNvSpPr/>
            <p:nvPr/>
          </p:nvSpPr>
          <p:spPr>
            <a:xfrm>
              <a:off x="8194617" y="3628324"/>
              <a:ext cx="30947" cy="30069"/>
            </a:xfrm>
            <a:custGeom>
              <a:avLst/>
              <a:gdLst/>
              <a:ahLst/>
              <a:cxnLst/>
              <a:rect l="l" t="t" r="r" b="b"/>
              <a:pathLst>
                <a:path w="1092" h="1061" extrusionOk="0">
                  <a:moveTo>
                    <a:pt x="1" y="1"/>
                  </a:moveTo>
                  <a:lnTo>
                    <a:pt x="1" y="1"/>
                  </a:lnTo>
                  <a:cubicBezTo>
                    <a:pt x="165" y="195"/>
                    <a:pt x="344" y="374"/>
                    <a:pt x="524" y="538"/>
                  </a:cubicBezTo>
                  <a:cubicBezTo>
                    <a:pt x="703" y="717"/>
                    <a:pt x="897" y="897"/>
                    <a:pt x="1091" y="1061"/>
                  </a:cubicBezTo>
                  <a:cubicBezTo>
                    <a:pt x="927" y="867"/>
                    <a:pt x="748" y="688"/>
                    <a:pt x="553" y="508"/>
                  </a:cubicBezTo>
                  <a:cubicBezTo>
                    <a:pt x="389" y="329"/>
                    <a:pt x="195" y="165"/>
                    <a:pt x="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2"/>
            <p:cNvSpPr/>
            <p:nvPr/>
          </p:nvSpPr>
          <p:spPr>
            <a:xfrm>
              <a:off x="8190395" y="3701130"/>
              <a:ext cx="21623" cy="22020"/>
            </a:xfrm>
            <a:custGeom>
              <a:avLst/>
              <a:gdLst/>
              <a:ahLst/>
              <a:cxnLst/>
              <a:rect l="l" t="t" r="r" b="b"/>
              <a:pathLst>
                <a:path w="763" h="777" extrusionOk="0">
                  <a:moveTo>
                    <a:pt x="762" y="0"/>
                  </a:moveTo>
                  <a:cubicBezTo>
                    <a:pt x="747" y="0"/>
                    <a:pt x="598" y="180"/>
                    <a:pt x="389" y="404"/>
                  </a:cubicBezTo>
                  <a:cubicBezTo>
                    <a:pt x="180" y="613"/>
                    <a:pt x="0" y="777"/>
                    <a:pt x="0" y="777"/>
                  </a:cubicBezTo>
                  <a:cubicBezTo>
                    <a:pt x="150" y="687"/>
                    <a:pt x="299" y="568"/>
                    <a:pt x="419" y="433"/>
                  </a:cubicBezTo>
                  <a:cubicBezTo>
                    <a:pt x="553" y="299"/>
                    <a:pt x="658" y="165"/>
                    <a:pt x="76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2"/>
            <p:cNvSpPr/>
            <p:nvPr/>
          </p:nvSpPr>
          <p:spPr>
            <a:xfrm>
              <a:off x="8225621" y="3686676"/>
              <a:ext cx="3316" cy="6093"/>
            </a:xfrm>
            <a:custGeom>
              <a:avLst/>
              <a:gdLst/>
              <a:ahLst/>
              <a:cxnLst/>
              <a:rect l="l" t="t" r="r" b="b"/>
              <a:pathLst>
                <a:path w="117" h="215" extrusionOk="0">
                  <a:moveTo>
                    <a:pt x="22" y="0"/>
                  </a:moveTo>
                  <a:cubicBezTo>
                    <a:pt x="9" y="0"/>
                    <a:pt x="0" y="55"/>
                    <a:pt x="27" y="122"/>
                  </a:cubicBezTo>
                  <a:cubicBezTo>
                    <a:pt x="40" y="174"/>
                    <a:pt x="87" y="215"/>
                    <a:pt x="99" y="215"/>
                  </a:cubicBezTo>
                  <a:cubicBezTo>
                    <a:pt x="101" y="215"/>
                    <a:pt x="102" y="214"/>
                    <a:pt x="102" y="212"/>
                  </a:cubicBezTo>
                  <a:cubicBezTo>
                    <a:pt x="117" y="197"/>
                    <a:pt x="87" y="152"/>
                    <a:pt x="72" y="107"/>
                  </a:cubicBezTo>
                  <a:cubicBezTo>
                    <a:pt x="42" y="47"/>
                    <a:pt x="27" y="3"/>
                    <a:pt x="27" y="3"/>
                  </a:cubicBezTo>
                  <a:cubicBezTo>
                    <a:pt x="25" y="1"/>
                    <a:pt x="24" y="0"/>
                    <a:pt x="2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2"/>
            <p:cNvSpPr/>
            <p:nvPr/>
          </p:nvSpPr>
          <p:spPr>
            <a:xfrm>
              <a:off x="8224261" y="3674462"/>
              <a:ext cx="1304" cy="5526"/>
            </a:xfrm>
            <a:custGeom>
              <a:avLst/>
              <a:gdLst/>
              <a:ahLst/>
              <a:cxnLst/>
              <a:rect l="l" t="t" r="r" b="b"/>
              <a:pathLst>
                <a:path w="46" h="195" extrusionOk="0">
                  <a:moveTo>
                    <a:pt x="15" y="0"/>
                  </a:moveTo>
                  <a:cubicBezTo>
                    <a:pt x="15" y="0"/>
                    <a:pt x="0" y="30"/>
                    <a:pt x="0" y="90"/>
                  </a:cubicBezTo>
                  <a:cubicBezTo>
                    <a:pt x="0" y="150"/>
                    <a:pt x="0" y="195"/>
                    <a:pt x="15" y="195"/>
                  </a:cubicBezTo>
                  <a:cubicBezTo>
                    <a:pt x="45" y="195"/>
                    <a:pt x="45" y="150"/>
                    <a:pt x="45" y="90"/>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2"/>
            <p:cNvSpPr/>
            <p:nvPr/>
          </p:nvSpPr>
          <p:spPr>
            <a:xfrm>
              <a:off x="8226046" y="3663353"/>
              <a:ext cx="3316" cy="5696"/>
            </a:xfrm>
            <a:custGeom>
              <a:avLst/>
              <a:gdLst/>
              <a:ahLst/>
              <a:cxnLst/>
              <a:rect l="l" t="t" r="r" b="b"/>
              <a:pathLst>
                <a:path w="117" h="201" extrusionOk="0">
                  <a:moveTo>
                    <a:pt x="112" y="0"/>
                  </a:moveTo>
                  <a:cubicBezTo>
                    <a:pt x="97" y="0"/>
                    <a:pt x="52" y="29"/>
                    <a:pt x="27" y="79"/>
                  </a:cubicBezTo>
                  <a:cubicBezTo>
                    <a:pt x="0" y="146"/>
                    <a:pt x="9" y="201"/>
                    <a:pt x="22" y="201"/>
                  </a:cubicBezTo>
                  <a:cubicBezTo>
                    <a:pt x="24" y="201"/>
                    <a:pt x="25" y="200"/>
                    <a:pt x="27" y="198"/>
                  </a:cubicBezTo>
                  <a:cubicBezTo>
                    <a:pt x="42" y="198"/>
                    <a:pt x="42" y="154"/>
                    <a:pt x="72" y="109"/>
                  </a:cubicBezTo>
                  <a:cubicBezTo>
                    <a:pt x="102" y="49"/>
                    <a:pt x="116" y="4"/>
                    <a:pt x="116" y="4"/>
                  </a:cubicBezTo>
                  <a:cubicBezTo>
                    <a:pt x="116" y="2"/>
                    <a:pt x="115" y="0"/>
                    <a:pt x="11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2"/>
            <p:cNvSpPr/>
            <p:nvPr/>
          </p:nvSpPr>
          <p:spPr>
            <a:xfrm>
              <a:off x="8231884" y="3656268"/>
              <a:ext cx="1700" cy="3089"/>
            </a:xfrm>
            <a:custGeom>
              <a:avLst/>
              <a:gdLst/>
              <a:ahLst/>
              <a:cxnLst/>
              <a:rect l="l" t="t" r="r" b="b"/>
              <a:pathLst>
                <a:path w="60" h="109" extrusionOk="0">
                  <a:moveTo>
                    <a:pt x="60" y="0"/>
                  </a:moveTo>
                  <a:cubicBezTo>
                    <a:pt x="45" y="0"/>
                    <a:pt x="15" y="15"/>
                    <a:pt x="15" y="45"/>
                  </a:cubicBezTo>
                  <a:cubicBezTo>
                    <a:pt x="15" y="75"/>
                    <a:pt x="0" y="105"/>
                    <a:pt x="15" y="105"/>
                  </a:cubicBezTo>
                  <a:cubicBezTo>
                    <a:pt x="18" y="108"/>
                    <a:pt x="21" y="109"/>
                    <a:pt x="24" y="109"/>
                  </a:cubicBezTo>
                  <a:cubicBezTo>
                    <a:pt x="40" y="109"/>
                    <a:pt x="60" y="84"/>
                    <a:pt x="60" y="60"/>
                  </a:cubicBezTo>
                  <a:lnTo>
                    <a:pt x="60"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2"/>
            <p:cNvSpPr/>
            <p:nvPr/>
          </p:nvSpPr>
          <p:spPr>
            <a:xfrm>
              <a:off x="7772209" y="3738794"/>
              <a:ext cx="195149" cy="85275"/>
            </a:xfrm>
            <a:custGeom>
              <a:avLst/>
              <a:gdLst/>
              <a:ahLst/>
              <a:cxnLst/>
              <a:rect l="l" t="t" r="r" b="b"/>
              <a:pathLst>
                <a:path w="6886" h="3009" extrusionOk="0">
                  <a:moveTo>
                    <a:pt x="3197" y="1"/>
                  </a:moveTo>
                  <a:lnTo>
                    <a:pt x="3152" y="1972"/>
                  </a:lnTo>
                  <a:cubicBezTo>
                    <a:pt x="3152" y="1972"/>
                    <a:pt x="1" y="2629"/>
                    <a:pt x="762" y="2868"/>
                  </a:cubicBezTo>
                  <a:cubicBezTo>
                    <a:pt x="1109" y="2976"/>
                    <a:pt x="2382" y="3008"/>
                    <a:pt x="3676" y="3008"/>
                  </a:cubicBezTo>
                  <a:cubicBezTo>
                    <a:pt x="4894" y="3008"/>
                    <a:pt x="6132" y="2979"/>
                    <a:pt x="6632" y="2958"/>
                  </a:cubicBezTo>
                  <a:lnTo>
                    <a:pt x="6856" y="2958"/>
                  </a:lnTo>
                  <a:lnTo>
                    <a:pt x="6886" y="60"/>
                  </a:lnTo>
                  <a:lnTo>
                    <a:pt x="3197"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2"/>
            <p:cNvSpPr/>
            <p:nvPr/>
          </p:nvSpPr>
          <p:spPr>
            <a:xfrm>
              <a:off x="7928391" y="3791534"/>
              <a:ext cx="38542" cy="29389"/>
            </a:xfrm>
            <a:custGeom>
              <a:avLst/>
              <a:gdLst/>
              <a:ahLst/>
              <a:cxnLst/>
              <a:rect l="l" t="t" r="r" b="b"/>
              <a:pathLst>
                <a:path w="1360" h="1037" extrusionOk="0">
                  <a:moveTo>
                    <a:pt x="1241" y="1"/>
                  </a:moveTo>
                  <a:cubicBezTo>
                    <a:pt x="968" y="1"/>
                    <a:pt x="702" y="91"/>
                    <a:pt x="494" y="260"/>
                  </a:cubicBezTo>
                  <a:cubicBezTo>
                    <a:pt x="240" y="454"/>
                    <a:pt x="75" y="723"/>
                    <a:pt x="1" y="1037"/>
                  </a:cubicBezTo>
                  <a:lnTo>
                    <a:pt x="1330" y="1037"/>
                  </a:lnTo>
                  <a:lnTo>
                    <a:pt x="1360" y="6"/>
                  </a:lnTo>
                  <a:cubicBezTo>
                    <a:pt x="1320" y="3"/>
                    <a:pt x="1281" y="1"/>
                    <a:pt x="124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2"/>
            <p:cNvSpPr/>
            <p:nvPr/>
          </p:nvSpPr>
          <p:spPr>
            <a:xfrm>
              <a:off x="7786606" y="3805251"/>
              <a:ext cx="179902" cy="19016"/>
            </a:xfrm>
            <a:custGeom>
              <a:avLst/>
              <a:gdLst/>
              <a:ahLst/>
              <a:cxnLst/>
              <a:rect l="l" t="t" r="r" b="b"/>
              <a:pathLst>
                <a:path w="6348" h="671" extrusionOk="0">
                  <a:moveTo>
                    <a:pt x="1106" y="0"/>
                  </a:moveTo>
                  <a:cubicBezTo>
                    <a:pt x="1106" y="0"/>
                    <a:pt x="1" y="299"/>
                    <a:pt x="135" y="478"/>
                  </a:cubicBezTo>
                  <a:cubicBezTo>
                    <a:pt x="225" y="598"/>
                    <a:pt x="2126" y="671"/>
                    <a:pt x="3937" y="671"/>
                  </a:cubicBezTo>
                  <a:cubicBezTo>
                    <a:pt x="4843" y="671"/>
                    <a:pt x="5726" y="652"/>
                    <a:pt x="6348" y="613"/>
                  </a:cubicBezTo>
                  <a:lnTo>
                    <a:pt x="6348" y="523"/>
                  </a:lnTo>
                  <a:lnTo>
                    <a:pt x="1419" y="478"/>
                  </a:lnTo>
                  <a:cubicBezTo>
                    <a:pt x="1419" y="478"/>
                    <a:pt x="1315" y="15"/>
                    <a:pt x="1106"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2"/>
            <p:cNvSpPr/>
            <p:nvPr/>
          </p:nvSpPr>
          <p:spPr>
            <a:xfrm>
              <a:off x="7790404" y="3816785"/>
              <a:ext cx="177380" cy="4053"/>
            </a:xfrm>
            <a:custGeom>
              <a:avLst/>
              <a:gdLst/>
              <a:ahLst/>
              <a:cxnLst/>
              <a:rect l="l" t="t" r="r" b="b"/>
              <a:pathLst>
                <a:path w="6259" h="143" extrusionOk="0">
                  <a:moveTo>
                    <a:pt x="31" y="0"/>
                  </a:moveTo>
                  <a:cubicBezTo>
                    <a:pt x="20" y="0"/>
                    <a:pt x="8" y="4"/>
                    <a:pt x="1" y="12"/>
                  </a:cubicBezTo>
                  <a:lnTo>
                    <a:pt x="61" y="12"/>
                  </a:lnTo>
                  <a:cubicBezTo>
                    <a:pt x="53" y="4"/>
                    <a:pt x="42" y="0"/>
                    <a:pt x="31" y="0"/>
                  </a:cubicBezTo>
                  <a:close/>
                  <a:moveTo>
                    <a:pt x="61" y="12"/>
                  </a:moveTo>
                  <a:lnTo>
                    <a:pt x="240" y="26"/>
                  </a:lnTo>
                  <a:lnTo>
                    <a:pt x="912" y="56"/>
                  </a:lnTo>
                  <a:cubicBezTo>
                    <a:pt x="1480" y="86"/>
                    <a:pt x="2256" y="116"/>
                    <a:pt x="3122" y="131"/>
                  </a:cubicBezTo>
                  <a:cubicBezTo>
                    <a:pt x="3555" y="138"/>
                    <a:pt x="3970" y="142"/>
                    <a:pt x="4347" y="142"/>
                  </a:cubicBezTo>
                  <a:cubicBezTo>
                    <a:pt x="4724" y="142"/>
                    <a:pt x="5064" y="138"/>
                    <a:pt x="5348" y="131"/>
                  </a:cubicBezTo>
                  <a:lnTo>
                    <a:pt x="6020" y="116"/>
                  </a:lnTo>
                  <a:lnTo>
                    <a:pt x="6259" y="116"/>
                  </a:lnTo>
                  <a:cubicBezTo>
                    <a:pt x="6244" y="101"/>
                    <a:pt x="6229" y="101"/>
                    <a:pt x="6199" y="101"/>
                  </a:cubicBezTo>
                  <a:lnTo>
                    <a:pt x="5348" y="101"/>
                  </a:lnTo>
                  <a:cubicBezTo>
                    <a:pt x="4780" y="101"/>
                    <a:pt x="3989" y="101"/>
                    <a:pt x="3122" y="86"/>
                  </a:cubicBezTo>
                  <a:cubicBezTo>
                    <a:pt x="2271" y="71"/>
                    <a:pt x="1480" y="56"/>
                    <a:pt x="912" y="26"/>
                  </a:cubicBezTo>
                  <a:lnTo>
                    <a:pt x="240" y="12"/>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2"/>
            <p:cNvSpPr/>
            <p:nvPr/>
          </p:nvSpPr>
          <p:spPr>
            <a:xfrm>
              <a:off x="7817072" y="3803976"/>
              <a:ext cx="10202" cy="16522"/>
            </a:xfrm>
            <a:custGeom>
              <a:avLst/>
              <a:gdLst/>
              <a:ahLst/>
              <a:cxnLst/>
              <a:rect l="l" t="t" r="r" b="b"/>
              <a:pathLst>
                <a:path w="360" h="583" extrusionOk="0">
                  <a:moveTo>
                    <a:pt x="1" y="1"/>
                  </a:moveTo>
                  <a:lnTo>
                    <a:pt x="1" y="1"/>
                  </a:lnTo>
                  <a:cubicBezTo>
                    <a:pt x="180" y="150"/>
                    <a:pt x="300" y="359"/>
                    <a:pt x="344" y="583"/>
                  </a:cubicBezTo>
                  <a:cubicBezTo>
                    <a:pt x="359" y="464"/>
                    <a:pt x="329" y="344"/>
                    <a:pt x="270" y="239"/>
                  </a:cubicBezTo>
                  <a:cubicBezTo>
                    <a:pt x="210" y="120"/>
                    <a:pt x="120" y="45"/>
                    <a:pt x="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2"/>
            <p:cNvSpPr/>
            <p:nvPr/>
          </p:nvSpPr>
          <p:spPr>
            <a:xfrm>
              <a:off x="7852213" y="3796352"/>
              <a:ext cx="5951" cy="8927"/>
            </a:xfrm>
            <a:custGeom>
              <a:avLst/>
              <a:gdLst/>
              <a:ahLst/>
              <a:cxnLst/>
              <a:rect l="l" t="t" r="r" b="b"/>
              <a:pathLst>
                <a:path w="210" h="315" extrusionOk="0">
                  <a:moveTo>
                    <a:pt x="15" y="1"/>
                  </a:moveTo>
                  <a:lnTo>
                    <a:pt x="15" y="1"/>
                  </a:lnTo>
                  <a:cubicBezTo>
                    <a:pt x="0" y="16"/>
                    <a:pt x="30" y="90"/>
                    <a:pt x="90" y="180"/>
                  </a:cubicBezTo>
                  <a:cubicBezTo>
                    <a:pt x="150" y="255"/>
                    <a:pt x="210" y="314"/>
                    <a:pt x="210" y="314"/>
                  </a:cubicBezTo>
                  <a:cubicBezTo>
                    <a:pt x="210" y="314"/>
                    <a:pt x="180" y="240"/>
                    <a:pt x="135" y="150"/>
                  </a:cubicBezTo>
                  <a:cubicBezTo>
                    <a:pt x="75" y="60"/>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2"/>
            <p:cNvSpPr/>
            <p:nvPr/>
          </p:nvSpPr>
          <p:spPr>
            <a:xfrm>
              <a:off x="7859837" y="3795020"/>
              <a:ext cx="6802" cy="6093"/>
            </a:xfrm>
            <a:custGeom>
              <a:avLst/>
              <a:gdLst/>
              <a:ahLst/>
              <a:cxnLst/>
              <a:rect l="l" t="t" r="r" b="b"/>
              <a:pathLst>
                <a:path w="240" h="215" extrusionOk="0">
                  <a:moveTo>
                    <a:pt x="18" y="0"/>
                  </a:moveTo>
                  <a:cubicBezTo>
                    <a:pt x="16" y="0"/>
                    <a:pt x="15" y="1"/>
                    <a:pt x="15" y="3"/>
                  </a:cubicBezTo>
                  <a:cubicBezTo>
                    <a:pt x="0" y="3"/>
                    <a:pt x="45" y="63"/>
                    <a:pt x="105" y="122"/>
                  </a:cubicBezTo>
                  <a:cubicBezTo>
                    <a:pt x="157" y="174"/>
                    <a:pt x="220" y="215"/>
                    <a:pt x="236" y="215"/>
                  </a:cubicBezTo>
                  <a:cubicBezTo>
                    <a:pt x="238" y="215"/>
                    <a:pt x="239" y="214"/>
                    <a:pt x="239" y="212"/>
                  </a:cubicBezTo>
                  <a:cubicBezTo>
                    <a:pt x="239" y="197"/>
                    <a:pt x="194" y="152"/>
                    <a:pt x="135" y="93"/>
                  </a:cubicBezTo>
                  <a:cubicBezTo>
                    <a:pt x="83" y="41"/>
                    <a:pt x="31" y="0"/>
                    <a:pt x="1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2"/>
            <p:cNvSpPr/>
            <p:nvPr/>
          </p:nvSpPr>
          <p:spPr>
            <a:xfrm>
              <a:off x="7861112" y="3790684"/>
              <a:ext cx="11024" cy="1474"/>
            </a:xfrm>
            <a:custGeom>
              <a:avLst/>
              <a:gdLst/>
              <a:ahLst/>
              <a:cxnLst/>
              <a:rect l="l" t="t" r="r" b="b"/>
              <a:pathLst>
                <a:path w="389" h="52" extrusionOk="0">
                  <a:moveTo>
                    <a:pt x="139" y="0"/>
                  </a:moveTo>
                  <a:cubicBezTo>
                    <a:pt x="92" y="0"/>
                    <a:pt x="42" y="11"/>
                    <a:pt x="0" y="21"/>
                  </a:cubicBezTo>
                  <a:cubicBezTo>
                    <a:pt x="60" y="51"/>
                    <a:pt x="135" y="51"/>
                    <a:pt x="194" y="51"/>
                  </a:cubicBezTo>
                  <a:cubicBezTo>
                    <a:pt x="254" y="51"/>
                    <a:pt x="329" y="51"/>
                    <a:pt x="388" y="21"/>
                  </a:cubicBezTo>
                  <a:cubicBezTo>
                    <a:pt x="346" y="11"/>
                    <a:pt x="296" y="0"/>
                    <a:pt x="250" y="0"/>
                  </a:cubicBezTo>
                  <a:cubicBezTo>
                    <a:pt x="231" y="0"/>
                    <a:pt x="212" y="2"/>
                    <a:pt x="194" y="7"/>
                  </a:cubicBezTo>
                  <a:cubicBezTo>
                    <a:pt x="177" y="2"/>
                    <a:pt x="158" y="0"/>
                    <a:pt x="13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2"/>
            <p:cNvSpPr/>
            <p:nvPr/>
          </p:nvSpPr>
          <p:spPr>
            <a:xfrm>
              <a:off x="7861537" y="3784081"/>
              <a:ext cx="12300" cy="1899"/>
            </a:xfrm>
            <a:custGeom>
              <a:avLst/>
              <a:gdLst/>
              <a:ahLst/>
              <a:cxnLst/>
              <a:rect l="l" t="t" r="r" b="b"/>
              <a:pathLst>
                <a:path w="434" h="67" extrusionOk="0">
                  <a:moveTo>
                    <a:pt x="433" y="1"/>
                  </a:moveTo>
                  <a:cubicBezTo>
                    <a:pt x="358" y="1"/>
                    <a:pt x="284" y="16"/>
                    <a:pt x="224" y="16"/>
                  </a:cubicBezTo>
                  <a:cubicBezTo>
                    <a:pt x="149" y="16"/>
                    <a:pt x="75" y="16"/>
                    <a:pt x="0" y="30"/>
                  </a:cubicBezTo>
                  <a:cubicBezTo>
                    <a:pt x="55" y="52"/>
                    <a:pt x="109" y="66"/>
                    <a:pt x="164" y="66"/>
                  </a:cubicBezTo>
                  <a:cubicBezTo>
                    <a:pt x="184" y="66"/>
                    <a:pt x="204" y="64"/>
                    <a:pt x="224" y="60"/>
                  </a:cubicBezTo>
                  <a:cubicBezTo>
                    <a:pt x="237" y="63"/>
                    <a:pt x="251" y="64"/>
                    <a:pt x="264" y="64"/>
                  </a:cubicBezTo>
                  <a:cubicBezTo>
                    <a:pt x="325" y="64"/>
                    <a:pt x="384" y="37"/>
                    <a:pt x="43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2"/>
            <p:cNvSpPr/>
            <p:nvPr/>
          </p:nvSpPr>
          <p:spPr>
            <a:xfrm>
              <a:off x="7834869" y="3786717"/>
              <a:ext cx="19923" cy="11364"/>
            </a:xfrm>
            <a:custGeom>
              <a:avLst/>
              <a:gdLst/>
              <a:ahLst/>
              <a:cxnLst/>
              <a:rect l="l" t="t" r="r" b="b"/>
              <a:pathLst>
                <a:path w="703" h="401" extrusionOk="0">
                  <a:moveTo>
                    <a:pt x="236" y="41"/>
                  </a:moveTo>
                  <a:cubicBezTo>
                    <a:pt x="273" y="41"/>
                    <a:pt x="309" y="46"/>
                    <a:pt x="344" y="57"/>
                  </a:cubicBezTo>
                  <a:cubicBezTo>
                    <a:pt x="433" y="87"/>
                    <a:pt x="493" y="132"/>
                    <a:pt x="553" y="191"/>
                  </a:cubicBezTo>
                  <a:cubicBezTo>
                    <a:pt x="581" y="238"/>
                    <a:pt x="603" y="279"/>
                    <a:pt x="623" y="322"/>
                  </a:cubicBezTo>
                  <a:lnTo>
                    <a:pt x="623" y="322"/>
                  </a:lnTo>
                  <a:cubicBezTo>
                    <a:pt x="583" y="316"/>
                    <a:pt x="529" y="309"/>
                    <a:pt x="463" y="296"/>
                  </a:cubicBezTo>
                  <a:cubicBezTo>
                    <a:pt x="374" y="281"/>
                    <a:pt x="299" y="266"/>
                    <a:pt x="209" y="236"/>
                  </a:cubicBezTo>
                  <a:cubicBezTo>
                    <a:pt x="164" y="221"/>
                    <a:pt x="120" y="206"/>
                    <a:pt x="90" y="176"/>
                  </a:cubicBezTo>
                  <a:cubicBezTo>
                    <a:pt x="45" y="147"/>
                    <a:pt x="30" y="102"/>
                    <a:pt x="60" y="72"/>
                  </a:cubicBezTo>
                  <a:cubicBezTo>
                    <a:pt x="115" y="53"/>
                    <a:pt x="176" y="41"/>
                    <a:pt x="236" y="41"/>
                  </a:cubicBezTo>
                  <a:close/>
                  <a:moveTo>
                    <a:pt x="226" y="0"/>
                  </a:moveTo>
                  <a:cubicBezTo>
                    <a:pt x="164" y="0"/>
                    <a:pt x="101" y="14"/>
                    <a:pt x="45" y="42"/>
                  </a:cubicBezTo>
                  <a:cubicBezTo>
                    <a:pt x="15" y="57"/>
                    <a:pt x="0" y="102"/>
                    <a:pt x="0" y="132"/>
                  </a:cubicBezTo>
                  <a:cubicBezTo>
                    <a:pt x="15" y="161"/>
                    <a:pt x="30" y="191"/>
                    <a:pt x="60" y="206"/>
                  </a:cubicBezTo>
                  <a:cubicBezTo>
                    <a:pt x="105" y="236"/>
                    <a:pt x="149" y="251"/>
                    <a:pt x="209" y="266"/>
                  </a:cubicBezTo>
                  <a:cubicBezTo>
                    <a:pt x="284" y="296"/>
                    <a:pt x="374" y="326"/>
                    <a:pt x="463" y="341"/>
                  </a:cubicBezTo>
                  <a:lnTo>
                    <a:pt x="632" y="341"/>
                  </a:lnTo>
                  <a:cubicBezTo>
                    <a:pt x="641" y="360"/>
                    <a:pt x="649" y="380"/>
                    <a:pt x="657" y="400"/>
                  </a:cubicBezTo>
                  <a:cubicBezTo>
                    <a:pt x="657" y="386"/>
                    <a:pt x="657" y="356"/>
                    <a:pt x="657" y="341"/>
                  </a:cubicBezTo>
                  <a:lnTo>
                    <a:pt x="702" y="341"/>
                  </a:lnTo>
                  <a:cubicBezTo>
                    <a:pt x="702" y="334"/>
                    <a:pt x="685" y="331"/>
                    <a:pt x="653" y="326"/>
                  </a:cubicBezTo>
                  <a:lnTo>
                    <a:pt x="653" y="326"/>
                  </a:lnTo>
                  <a:cubicBezTo>
                    <a:pt x="637" y="271"/>
                    <a:pt x="610" y="218"/>
                    <a:pt x="583" y="176"/>
                  </a:cubicBezTo>
                  <a:cubicBezTo>
                    <a:pt x="501" y="64"/>
                    <a:pt x="363" y="0"/>
                    <a:pt x="22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2"/>
            <p:cNvSpPr/>
            <p:nvPr/>
          </p:nvSpPr>
          <p:spPr>
            <a:xfrm>
              <a:off x="7851788" y="3783656"/>
              <a:ext cx="10174" cy="12725"/>
            </a:xfrm>
            <a:custGeom>
              <a:avLst/>
              <a:gdLst/>
              <a:ahLst/>
              <a:cxnLst/>
              <a:rect l="l" t="t" r="r" b="b"/>
              <a:pathLst>
                <a:path w="359" h="449" extrusionOk="0">
                  <a:moveTo>
                    <a:pt x="284" y="1"/>
                  </a:moveTo>
                  <a:cubicBezTo>
                    <a:pt x="195" y="1"/>
                    <a:pt x="120" y="45"/>
                    <a:pt x="75" y="120"/>
                  </a:cubicBezTo>
                  <a:cubicBezTo>
                    <a:pt x="45" y="165"/>
                    <a:pt x="15" y="225"/>
                    <a:pt x="15" y="284"/>
                  </a:cubicBezTo>
                  <a:cubicBezTo>
                    <a:pt x="1" y="344"/>
                    <a:pt x="15" y="404"/>
                    <a:pt x="30" y="449"/>
                  </a:cubicBezTo>
                  <a:cubicBezTo>
                    <a:pt x="30" y="404"/>
                    <a:pt x="45" y="344"/>
                    <a:pt x="45" y="284"/>
                  </a:cubicBezTo>
                  <a:cubicBezTo>
                    <a:pt x="60" y="240"/>
                    <a:pt x="75" y="180"/>
                    <a:pt x="120" y="135"/>
                  </a:cubicBezTo>
                  <a:cubicBezTo>
                    <a:pt x="147" y="95"/>
                    <a:pt x="197" y="43"/>
                    <a:pt x="250" y="43"/>
                  </a:cubicBezTo>
                  <a:cubicBezTo>
                    <a:pt x="257" y="43"/>
                    <a:pt x="263" y="44"/>
                    <a:pt x="269" y="45"/>
                  </a:cubicBezTo>
                  <a:cubicBezTo>
                    <a:pt x="329" y="45"/>
                    <a:pt x="314" y="135"/>
                    <a:pt x="269" y="195"/>
                  </a:cubicBezTo>
                  <a:cubicBezTo>
                    <a:pt x="239" y="240"/>
                    <a:pt x="210" y="284"/>
                    <a:pt x="180" y="329"/>
                  </a:cubicBezTo>
                  <a:cubicBezTo>
                    <a:pt x="105" y="404"/>
                    <a:pt x="60" y="449"/>
                    <a:pt x="60" y="449"/>
                  </a:cubicBezTo>
                  <a:cubicBezTo>
                    <a:pt x="105" y="434"/>
                    <a:pt x="150" y="389"/>
                    <a:pt x="195" y="359"/>
                  </a:cubicBezTo>
                  <a:cubicBezTo>
                    <a:pt x="239" y="314"/>
                    <a:pt x="284" y="269"/>
                    <a:pt x="314" y="210"/>
                  </a:cubicBezTo>
                  <a:cubicBezTo>
                    <a:pt x="329" y="180"/>
                    <a:pt x="344" y="150"/>
                    <a:pt x="344" y="105"/>
                  </a:cubicBezTo>
                  <a:lnTo>
                    <a:pt x="359" y="105"/>
                  </a:lnTo>
                  <a:cubicBezTo>
                    <a:pt x="359" y="60"/>
                    <a:pt x="329" y="1"/>
                    <a:pt x="28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2"/>
            <p:cNvSpPr/>
            <p:nvPr/>
          </p:nvSpPr>
          <p:spPr>
            <a:xfrm>
              <a:off x="7928391" y="3790429"/>
              <a:ext cx="37692" cy="29672"/>
            </a:xfrm>
            <a:custGeom>
              <a:avLst/>
              <a:gdLst/>
              <a:ahLst/>
              <a:cxnLst/>
              <a:rect l="l" t="t" r="r" b="b"/>
              <a:pathLst>
                <a:path w="1330" h="1047" extrusionOk="0">
                  <a:moveTo>
                    <a:pt x="1061" y="1"/>
                  </a:moveTo>
                  <a:cubicBezTo>
                    <a:pt x="598" y="30"/>
                    <a:pt x="195" y="329"/>
                    <a:pt x="46" y="777"/>
                  </a:cubicBezTo>
                  <a:cubicBezTo>
                    <a:pt x="31" y="837"/>
                    <a:pt x="16" y="912"/>
                    <a:pt x="1" y="971"/>
                  </a:cubicBezTo>
                  <a:cubicBezTo>
                    <a:pt x="1" y="1001"/>
                    <a:pt x="1" y="1031"/>
                    <a:pt x="1" y="1046"/>
                  </a:cubicBezTo>
                  <a:cubicBezTo>
                    <a:pt x="16" y="1046"/>
                    <a:pt x="16" y="942"/>
                    <a:pt x="75" y="792"/>
                  </a:cubicBezTo>
                  <a:cubicBezTo>
                    <a:pt x="240" y="374"/>
                    <a:pt x="613" y="75"/>
                    <a:pt x="1061" y="30"/>
                  </a:cubicBezTo>
                  <a:cubicBezTo>
                    <a:pt x="1116" y="26"/>
                    <a:pt x="1164" y="24"/>
                    <a:pt x="1204" y="24"/>
                  </a:cubicBezTo>
                  <a:cubicBezTo>
                    <a:pt x="1284" y="24"/>
                    <a:pt x="1330" y="30"/>
                    <a:pt x="1330" y="30"/>
                  </a:cubicBezTo>
                  <a:cubicBezTo>
                    <a:pt x="1330" y="30"/>
                    <a:pt x="1315" y="16"/>
                    <a:pt x="125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2"/>
            <p:cNvSpPr/>
            <p:nvPr/>
          </p:nvSpPr>
          <p:spPr>
            <a:xfrm>
              <a:off x="7955059" y="3747692"/>
              <a:ext cx="1729" cy="42765"/>
            </a:xfrm>
            <a:custGeom>
              <a:avLst/>
              <a:gdLst/>
              <a:ahLst/>
              <a:cxnLst/>
              <a:rect l="l" t="t" r="r" b="b"/>
              <a:pathLst>
                <a:path w="61" h="1509" extrusionOk="0">
                  <a:moveTo>
                    <a:pt x="31" y="0"/>
                  </a:moveTo>
                  <a:cubicBezTo>
                    <a:pt x="16" y="254"/>
                    <a:pt x="1" y="508"/>
                    <a:pt x="16" y="762"/>
                  </a:cubicBezTo>
                  <a:cubicBezTo>
                    <a:pt x="1" y="1016"/>
                    <a:pt x="16" y="1270"/>
                    <a:pt x="31" y="1509"/>
                  </a:cubicBezTo>
                  <a:cubicBezTo>
                    <a:pt x="60" y="1270"/>
                    <a:pt x="60" y="1016"/>
                    <a:pt x="60" y="762"/>
                  </a:cubicBezTo>
                  <a:cubicBezTo>
                    <a:pt x="60" y="508"/>
                    <a:pt x="60" y="254"/>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2"/>
            <p:cNvSpPr/>
            <p:nvPr/>
          </p:nvSpPr>
          <p:spPr>
            <a:xfrm>
              <a:off x="7884804" y="3810125"/>
              <a:ext cx="30494" cy="1644"/>
            </a:xfrm>
            <a:custGeom>
              <a:avLst/>
              <a:gdLst/>
              <a:ahLst/>
              <a:cxnLst/>
              <a:rect l="l" t="t" r="r" b="b"/>
              <a:pathLst>
                <a:path w="1076" h="58" extrusionOk="0">
                  <a:moveTo>
                    <a:pt x="73" y="1"/>
                  </a:moveTo>
                  <a:cubicBezTo>
                    <a:pt x="27" y="1"/>
                    <a:pt x="0" y="3"/>
                    <a:pt x="0" y="8"/>
                  </a:cubicBezTo>
                  <a:cubicBezTo>
                    <a:pt x="147" y="32"/>
                    <a:pt x="293" y="56"/>
                    <a:pt x="439" y="56"/>
                  </a:cubicBezTo>
                  <a:cubicBezTo>
                    <a:pt x="472" y="56"/>
                    <a:pt x="505" y="55"/>
                    <a:pt x="538" y="52"/>
                  </a:cubicBezTo>
                  <a:cubicBezTo>
                    <a:pt x="583" y="56"/>
                    <a:pt x="628" y="58"/>
                    <a:pt x="673" y="58"/>
                  </a:cubicBezTo>
                  <a:cubicBezTo>
                    <a:pt x="807" y="58"/>
                    <a:pt x="941" y="41"/>
                    <a:pt x="1076" y="8"/>
                  </a:cubicBezTo>
                  <a:cubicBezTo>
                    <a:pt x="1076" y="3"/>
                    <a:pt x="1049" y="1"/>
                    <a:pt x="1003" y="1"/>
                  </a:cubicBezTo>
                  <a:cubicBezTo>
                    <a:pt x="910" y="1"/>
                    <a:pt x="737" y="8"/>
                    <a:pt x="538" y="8"/>
                  </a:cubicBezTo>
                  <a:cubicBezTo>
                    <a:pt x="339" y="8"/>
                    <a:pt x="166" y="1"/>
                    <a:pt x="7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2"/>
            <p:cNvSpPr/>
            <p:nvPr/>
          </p:nvSpPr>
          <p:spPr>
            <a:xfrm>
              <a:off x="7932642" y="3810636"/>
              <a:ext cx="3401" cy="6065"/>
            </a:xfrm>
            <a:custGeom>
              <a:avLst/>
              <a:gdLst/>
              <a:ahLst/>
              <a:cxnLst/>
              <a:rect l="l" t="t" r="r" b="b"/>
              <a:pathLst>
                <a:path w="120" h="214" extrusionOk="0">
                  <a:moveTo>
                    <a:pt x="109" y="1"/>
                  </a:moveTo>
                  <a:cubicBezTo>
                    <a:pt x="86" y="1"/>
                    <a:pt x="40" y="32"/>
                    <a:pt x="15" y="94"/>
                  </a:cubicBezTo>
                  <a:cubicBezTo>
                    <a:pt x="0" y="154"/>
                    <a:pt x="0" y="214"/>
                    <a:pt x="15" y="214"/>
                  </a:cubicBezTo>
                  <a:cubicBezTo>
                    <a:pt x="30" y="214"/>
                    <a:pt x="45" y="169"/>
                    <a:pt x="75" y="109"/>
                  </a:cubicBezTo>
                  <a:cubicBezTo>
                    <a:pt x="90" y="64"/>
                    <a:pt x="120" y="4"/>
                    <a:pt x="120" y="4"/>
                  </a:cubicBezTo>
                  <a:cubicBezTo>
                    <a:pt x="117" y="2"/>
                    <a:pt x="113" y="1"/>
                    <a:pt x="10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2"/>
            <p:cNvSpPr/>
            <p:nvPr/>
          </p:nvSpPr>
          <p:spPr>
            <a:xfrm>
              <a:off x="7939415" y="3801312"/>
              <a:ext cx="4251" cy="4081"/>
            </a:xfrm>
            <a:custGeom>
              <a:avLst/>
              <a:gdLst/>
              <a:ahLst/>
              <a:cxnLst/>
              <a:rect l="l" t="t" r="r" b="b"/>
              <a:pathLst>
                <a:path w="150" h="144" extrusionOk="0">
                  <a:moveTo>
                    <a:pt x="145" y="1"/>
                  </a:moveTo>
                  <a:cubicBezTo>
                    <a:pt x="133" y="1"/>
                    <a:pt x="99" y="25"/>
                    <a:pt x="75" y="50"/>
                  </a:cubicBezTo>
                  <a:cubicBezTo>
                    <a:pt x="30" y="95"/>
                    <a:pt x="0" y="124"/>
                    <a:pt x="15" y="139"/>
                  </a:cubicBezTo>
                  <a:cubicBezTo>
                    <a:pt x="18" y="142"/>
                    <a:pt x="21" y="143"/>
                    <a:pt x="24" y="143"/>
                  </a:cubicBezTo>
                  <a:cubicBezTo>
                    <a:pt x="41" y="143"/>
                    <a:pt x="68" y="116"/>
                    <a:pt x="105" y="80"/>
                  </a:cubicBezTo>
                  <a:cubicBezTo>
                    <a:pt x="134" y="50"/>
                    <a:pt x="149" y="5"/>
                    <a:pt x="149" y="5"/>
                  </a:cubicBezTo>
                  <a:cubicBezTo>
                    <a:pt x="149" y="2"/>
                    <a:pt x="148" y="1"/>
                    <a:pt x="14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2"/>
            <p:cNvSpPr/>
            <p:nvPr/>
          </p:nvSpPr>
          <p:spPr>
            <a:xfrm>
              <a:off x="7948711" y="3796409"/>
              <a:ext cx="6376" cy="2636"/>
            </a:xfrm>
            <a:custGeom>
              <a:avLst/>
              <a:gdLst/>
              <a:ahLst/>
              <a:cxnLst/>
              <a:rect l="l" t="t" r="r" b="b"/>
              <a:pathLst>
                <a:path w="225" h="93" extrusionOk="0">
                  <a:moveTo>
                    <a:pt x="159" y="1"/>
                  </a:moveTo>
                  <a:cubicBezTo>
                    <a:pt x="142" y="1"/>
                    <a:pt x="124" y="4"/>
                    <a:pt x="105" y="14"/>
                  </a:cubicBezTo>
                  <a:cubicBezTo>
                    <a:pt x="31" y="29"/>
                    <a:pt x="1" y="88"/>
                    <a:pt x="16" y="88"/>
                  </a:cubicBezTo>
                  <a:cubicBezTo>
                    <a:pt x="16" y="91"/>
                    <a:pt x="17" y="92"/>
                    <a:pt x="20" y="92"/>
                  </a:cubicBezTo>
                  <a:cubicBezTo>
                    <a:pt x="33" y="92"/>
                    <a:pt x="72" y="71"/>
                    <a:pt x="120" y="58"/>
                  </a:cubicBezTo>
                  <a:cubicBezTo>
                    <a:pt x="165" y="29"/>
                    <a:pt x="225" y="44"/>
                    <a:pt x="225" y="29"/>
                  </a:cubicBezTo>
                  <a:cubicBezTo>
                    <a:pt x="225" y="18"/>
                    <a:pt x="196" y="1"/>
                    <a:pt x="1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2"/>
            <p:cNvSpPr/>
            <p:nvPr/>
          </p:nvSpPr>
          <p:spPr>
            <a:xfrm>
              <a:off x="7959707" y="3794907"/>
              <a:ext cx="3004" cy="1785"/>
            </a:xfrm>
            <a:custGeom>
              <a:avLst/>
              <a:gdLst/>
              <a:ahLst/>
              <a:cxnLst/>
              <a:rect l="l" t="t" r="r" b="b"/>
              <a:pathLst>
                <a:path w="106" h="63" extrusionOk="0">
                  <a:moveTo>
                    <a:pt x="97" y="0"/>
                  </a:moveTo>
                  <a:cubicBezTo>
                    <a:pt x="86" y="0"/>
                    <a:pt x="66" y="7"/>
                    <a:pt x="46" y="7"/>
                  </a:cubicBezTo>
                  <a:cubicBezTo>
                    <a:pt x="16" y="22"/>
                    <a:pt x="1" y="37"/>
                    <a:pt x="1" y="52"/>
                  </a:cubicBezTo>
                  <a:cubicBezTo>
                    <a:pt x="1" y="59"/>
                    <a:pt x="8" y="63"/>
                    <a:pt x="20" y="63"/>
                  </a:cubicBezTo>
                  <a:cubicBezTo>
                    <a:pt x="31" y="63"/>
                    <a:pt x="46" y="59"/>
                    <a:pt x="61" y="52"/>
                  </a:cubicBezTo>
                  <a:cubicBezTo>
                    <a:pt x="91" y="37"/>
                    <a:pt x="105" y="22"/>
                    <a:pt x="105" y="7"/>
                  </a:cubicBezTo>
                  <a:cubicBezTo>
                    <a:pt x="105" y="2"/>
                    <a:pt x="102" y="0"/>
                    <a:pt x="97"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2"/>
            <p:cNvSpPr/>
            <p:nvPr/>
          </p:nvSpPr>
          <p:spPr>
            <a:xfrm>
              <a:off x="7750218" y="2574842"/>
              <a:ext cx="281898" cy="485521"/>
            </a:xfrm>
            <a:custGeom>
              <a:avLst/>
              <a:gdLst/>
              <a:ahLst/>
              <a:cxnLst/>
              <a:rect l="l" t="t" r="r" b="b"/>
              <a:pathLst>
                <a:path w="9947" h="17132" extrusionOk="0">
                  <a:moveTo>
                    <a:pt x="9947" y="1"/>
                  </a:moveTo>
                  <a:lnTo>
                    <a:pt x="5899" y="792"/>
                  </a:lnTo>
                  <a:cubicBezTo>
                    <a:pt x="4540" y="4840"/>
                    <a:pt x="2076" y="12158"/>
                    <a:pt x="2076" y="12158"/>
                  </a:cubicBezTo>
                  <a:cubicBezTo>
                    <a:pt x="1748" y="12352"/>
                    <a:pt x="1404" y="12516"/>
                    <a:pt x="1046" y="12651"/>
                  </a:cubicBezTo>
                  <a:cubicBezTo>
                    <a:pt x="848" y="12700"/>
                    <a:pt x="639" y="12729"/>
                    <a:pt x="429" y="12729"/>
                  </a:cubicBezTo>
                  <a:cubicBezTo>
                    <a:pt x="386" y="12729"/>
                    <a:pt x="342" y="12728"/>
                    <a:pt x="299" y="12725"/>
                  </a:cubicBezTo>
                  <a:cubicBezTo>
                    <a:pt x="279" y="12721"/>
                    <a:pt x="260" y="12719"/>
                    <a:pt x="241" y="12719"/>
                  </a:cubicBezTo>
                  <a:cubicBezTo>
                    <a:pt x="131" y="12719"/>
                    <a:pt x="41" y="12790"/>
                    <a:pt x="15" y="12904"/>
                  </a:cubicBezTo>
                  <a:cubicBezTo>
                    <a:pt x="0" y="12979"/>
                    <a:pt x="15" y="13054"/>
                    <a:pt x="60" y="13099"/>
                  </a:cubicBezTo>
                  <a:cubicBezTo>
                    <a:pt x="149" y="13188"/>
                    <a:pt x="414" y="13261"/>
                    <a:pt x="766" y="13261"/>
                  </a:cubicBezTo>
                  <a:cubicBezTo>
                    <a:pt x="1003" y="13261"/>
                    <a:pt x="1279" y="13228"/>
                    <a:pt x="1568" y="13143"/>
                  </a:cubicBezTo>
                  <a:cubicBezTo>
                    <a:pt x="1634" y="13123"/>
                    <a:pt x="1689" y="13113"/>
                    <a:pt x="1735" y="13113"/>
                  </a:cubicBezTo>
                  <a:cubicBezTo>
                    <a:pt x="2189" y="13113"/>
                    <a:pt x="1727" y="14043"/>
                    <a:pt x="1524" y="14368"/>
                  </a:cubicBezTo>
                  <a:cubicBezTo>
                    <a:pt x="1285" y="14741"/>
                    <a:pt x="612" y="15906"/>
                    <a:pt x="657" y="16071"/>
                  </a:cubicBezTo>
                  <a:cubicBezTo>
                    <a:pt x="685" y="16158"/>
                    <a:pt x="742" y="16199"/>
                    <a:pt x="814" y="16199"/>
                  </a:cubicBezTo>
                  <a:cubicBezTo>
                    <a:pt x="940" y="16199"/>
                    <a:pt x="1112" y="16074"/>
                    <a:pt x="1255" y="15847"/>
                  </a:cubicBezTo>
                  <a:cubicBezTo>
                    <a:pt x="1474" y="15496"/>
                    <a:pt x="2138" y="14471"/>
                    <a:pt x="2249" y="14471"/>
                  </a:cubicBezTo>
                  <a:cubicBezTo>
                    <a:pt x="2251" y="14471"/>
                    <a:pt x="2253" y="14472"/>
                    <a:pt x="2255" y="14473"/>
                  </a:cubicBezTo>
                  <a:cubicBezTo>
                    <a:pt x="2449" y="14592"/>
                    <a:pt x="1285" y="16459"/>
                    <a:pt x="1285" y="16459"/>
                  </a:cubicBezTo>
                  <a:cubicBezTo>
                    <a:pt x="1285" y="16459"/>
                    <a:pt x="1001" y="16788"/>
                    <a:pt x="1210" y="16952"/>
                  </a:cubicBezTo>
                  <a:cubicBezTo>
                    <a:pt x="1235" y="16972"/>
                    <a:pt x="1264" y="16982"/>
                    <a:pt x="1297" y="16982"/>
                  </a:cubicBezTo>
                  <a:cubicBezTo>
                    <a:pt x="1735" y="16982"/>
                    <a:pt x="2741" y="15206"/>
                    <a:pt x="2853" y="15025"/>
                  </a:cubicBezTo>
                  <a:cubicBezTo>
                    <a:pt x="2872" y="14981"/>
                    <a:pt x="2897" y="14963"/>
                    <a:pt x="2918" y="14963"/>
                  </a:cubicBezTo>
                  <a:cubicBezTo>
                    <a:pt x="2960" y="14963"/>
                    <a:pt x="2988" y="15040"/>
                    <a:pt x="2927" y="15130"/>
                  </a:cubicBezTo>
                  <a:cubicBezTo>
                    <a:pt x="2838" y="15279"/>
                    <a:pt x="1837" y="16922"/>
                    <a:pt x="2136" y="17116"/>
                  </a:cubicBezTo>
                  <a:cubicBezTo>
                    <a:pt x="2153" y="17127"/>
                    <a:pt x="2172" y="17132"/>
                    <a:pt x="2191" y="17132"/>
                  </a:cubicBezTo>
                  <a:cubicBezTo>
                    <a:pt x="2526" y="17132"/>
                    <a:pt x="3168" y="15636"/>
                    <a:pt x="3450" y="15354"/>
                  </a:cubicBezTo>
                  <a:cubicBezTo>
                    <a:pt x="3480" y="15323"/>
                    <a:pt x="3499" y="15309"/>
                    <a:pt x="3509" y="15309"/>
                  </a:cubicBezTo>
                  <a:cubicBezTo>
                    <a:pt x="3611" y="15309"/>
                    <a:pt x="2819" y="16747"/>
                    <a:pt x="3077" y="16937"/>
                  </a:cubicBezTo>
                  <a:cubicBezTo>
                    <a:pt x="3102" y="16955"/>
                    <a:pt x="3127" y="16971"/>
                    <a:pt x="3156" y="16971"/>
                  </a:cubicBezTo>
                  <a:cubicBezTo>
                    <a:pt x="3249" y="16971"/>
                    <a:pt x="3391" y="16813"/>
                    <a:pt x="3764" y="16056"/>
                  </a:cubicBezTo>
                  <a:cubicBezTo>
                    <a:pt x="4197" y="15085"/>
                    <a:pt x="4555" y="14084"/>
                    <a:pt x="4884" y="13069"/>
                  </a:cubicBezTo>
                  <a:cubicBezTo>
                    <a:pt x="5929" y="10948"/>
                    <a:pt x="8946" y="4436"/>
                    <a:pt x="9947" y="1"/>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2"/>
            <p:cNvSpPr/>
            <p:nvPr/>
          </p:nvSpPr>
          <p:spPr>
            <a:xfrm>
              <a:off x="7823845" y="2316097"/>
              <a:ext cx="260756" cy="541946"/>
            </a:xfrm>
            <a:custGeom>
              <a:avLst/>
              <a:gdLst/>
              <a:ahLst/>
              <a:cxnLst/>
              <a:rect l="l" t="t" r="r" b="b"/>
              <a:pathLst>
                <a:path w="9201" h="19123" extrusionOk="0">
                  <a:moveTo>
                    <a:pt x="4589" y="1"/>
                  </a:moveTo>
                  <a:cubicBezTo>
                    <a:pt x="4255" y="1"/>
                    <a:pt x="4033" y="65"/>
                    <a:pt x="4033" y="65"/>
                  </a:cubicBezTo>
                  <a:cubicBezTo>
                    <a:pt x="1868" y="65"/>
                    <a:pt x="1584" y="95"/>
                    <a:pt x="1136" y="1469"/>
                  </a:cubicBezTo>
                  <a:cubicBezTo>
                    <a:pt x="658" y="2903"/>
                    <a:pt x="658" y="13357"/>
                    <a:pt x="329" y="17539"/>
                  </a:cubicBezTo>
                  <a:cubicBezTo>
                    <a:pt x="314" y="17838"/>
                    <a:pt x="1" y="18047"/>
                    <a:pt x="1" y="18525"/>
                  </a:cubicBezTo>
                  <a:cubicBezTo>
                    <a:pt x="15" y="19109"/>
                    <a:pt x="654" y="19122"/>
                    <a:pt x="713" y="19122"/>
                  </a:cubicBezTo>
                  <a:cubicBezTo>
                    <a:pt x="716" y="19122"/>
                    <a:pt x="718" y="19122"/>
                    <a:pt x="718" y="19122"/>
                  </a:cubicBezTo>
                  <a:lnTo>
                    <a:pt x="8379" y="18764"/>
                  </a:lnTo>
                  <a:cubicBezTo>
                    <a:pt x="8379" y="18764"/>
                    <a:pt x="9201" y="18764"/>
                    <a:pt x="9201" y="18047"/>
                  </a:cubicBezTo>
                  <a:cubicBezTo>
                    <a:pt x="9201" y="17823"/>
                    <a:pt x="8917" y="17569"/>
                    <a:pt x="8887" y="17255"/>
                  </a:cubicBezTo>
                  <a:cubicBezTo>
                    <a:pt x="8872" y="16987"/>
                    <a:pt x="9081" y="17106"/>
                    <a:pt x="9051" y="16777"/>
                  </a:cubicBezTo>
                  <a:cubicBezTo>
                    <a:pt x="8723" y="13298"/>
                    <a:pt x="7901" y="6517"/>
                    <a:pt x="7543" y="3695"/>
                  </a:cubicBezTo>
                  <a:cubicBezTo>
                    <a:pt x="7121" y="448"/>
                    <a:pt x="5468" y="1"/>
                    <a:pt x="458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2"/>
            <p:cNvSpPr/>
            <p:nvPr/>
          </p:nvSpPr>
          <p:spPr>
            <a:xfrm>
              <a:off x="7954634" y="2323863"/>
              <a:ext cx="31769" cy="38967"/>
            </a:xfrm>
            <a:custGeom>
              <a:avLst/>
              <a:gdLst/>
              <a:ahLst/>
              <a:cxnLst/>
              <a:rect l="l" t="t" r="r" b="b"/>
              <a:pathLst>
                <a:path w="1121" h="1375" extrusionOk="0">
                  <a:moveTo>
                    <a:pt x="1" y="0"/>
                  </a:moveTo>
                  <a:cubicBezTo>
                    <a:pt x="46" y="75"/>
                    <a:pt x="90" y="150"/>
                    <a:pt x="150" y="210"/>
                  </a:cubicBezTo>
                  <a:cubicBezTo>
                    <a:pt x="255" y="329"/>
                    <a:pt x="404" y="508"/>
                    <a:pt x="568" y="687"/>
                  </a:cubicBezTo>
                  <a:cubicBezTo>
                    <a:pt x="718" y="882"/>
                    <a:pt x="867" y="1046"/>
                    <a:pt x="957" y="1180"/>
                  </a:cubicBezTo>
                  <a:cubicBezTo>
                    <a:pt x="1001" y="1255"/>
                    <a:pt x="1061" y="1315"/>
                    <a:pt x="1121" y="1374"/>
                  </a:cubicBezTo>
                  <a:cubicBezTo>
                    <a:pt x="1091" y="1300"/>
                    <a:pt x="1031" y="1240"/>
                    <a:pt x="986" y="1165"/>
                  </a:cubicBezTo>
                  <a:cubicBezTo>
                    <a:pt x="897" y="1031"/>
                    <a:pt x="762" y="852"/>
                    <a:pt x="598" y="673"/>
                  </a:cubicBezTo>
                  <a:cubicBezTo>
                    <a:pt x="434" y="478"/>
                    <a:pt x="284" y="314"/>
                    <a:pt x="180" y="195"/>
                  </a:cubicBezTo>
                  <a:cubicBezTo>
                    <a:pt x="120" y="120"/>
                    <a:pt x="60" y="60"/>
                    <a:pt x="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72"/>
            <p:cNvSpPr/>
            <p:nvPr/>
          </p:nvSpPr>
          <p:spPr>
            <a:xfrm>
              <a:off x="7872533" y="2321737"/>
              <a:ext cx="91453" cy="32194"/>
            </a:xfrm>
            <a:custGeom>
              <a:avLst/>
              <a:gdLst/>
              <a:ahLst/>
              <a:cxnLst/>
              <a:rect l="l" t="t" r="r" b="b"/>
              <a:pathLst>
                <a:path w="3227" h="1136" extrusionOk="0">
                  <a:moveTo>
                    <a:pt x="3226" y="1"/>
                  </a:moveTo>
                  <a:lnTo>
                    <a:pt x="3226" y="1"/>
                  </a:lnTo>
                  <a:cubicBezTo>
                    <a:pt x="3181" y="16"/>
                    <a:pt x="3152" y="31"/>
                    <a:pt x="3107" y="46"/>
                  </a:cubicBezTo>
                  <a:lnTo>
                    <a:pt x="2763" y="180"/>
                  </a:lnTo>
                  <a:cubicBezTo>
                    <a:pt x="2465" y="285"/>
                    <a:pt x="2061" y="434"/>
                    <a:pt x="1628" y="583"/>
                  </a:cubicBezTo>
                  <a:cubicBezTo>
                    <a:pt x="1180" y="748"/>
                    <a:pt x="777" y="882"/>
                    <a:pt x="478" y="972"/>
                  </a:cubicBezTo>
                  <a:lnTo>
                    <a:pt x="135" y="1091"/>
                  </a:lnTo>
                  <a:cubicBezTo>
                    <a:pt x="90" y="1091"/>
                    <a:pt x="45" y="1106"/>
                    <a:pt x="0" y="1136"/>
                  </a:cubicBezTo>
                  <a:cubicBezTo>
                    <a:pt x="45" y="1121"/>
                    <a:pt x="90" y="1121"/>
                    <a:pt x="135" y="1106"/>
                  </a:cubicBezTo>
                  <a:lnTo>
                    <a:pt x="493" y="1001"/>
                  </a:lnTo>
                  <a:cubicBezTo>
                    <a:pt x="777" y="912"/>
                    <a:pt x="1195" y="792"/>
                    <a:pt x="1643" y="628"/>
                  </a:cubicBezTo>
                  <a:cubicBezTo>
                    <a:pt x="2091" y="464"/>
                    <a:pt x="2480" y="314"/>
                    <a:pt x="2778" y="195"/>
                  </a:cubicBezTo>
                  <a:lnTo>
                    <a:pt x="3107" y="61"/>
                  </a:lnTo>
                  <a:cubicBezTo>
                    <a:pt x="3152" y="46"/>
                    <a:pt x="3196" y="31"/>
                    <a:pt x="322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2"/>
            <p:cNvSpPr/>
            <p:nvPr/>
          </p:nvSpPr>
          <p:spPr>
            <a:xfrm>
              <a:off x="7872958" y="2330211"/>
              <a:ext cx="1700" cy="22870"/>
            </a:xfrm>
            <a:custGeom>
              <a:avLst/>
              <a:gdLst/>
              <a:ahLst/>
              <a:cxnLst/>
              <a:rect l="l" t="t" r="r" b="b"/>
              <a:pathLst>
                <a:path w="60" h="807" extrusionOk="0">
                  <a:moveTo>
                    <a:pt x="30" y="0"/>
                  </a:moveTo>
                  <a:cubicBezTo>
                    <a:pt x="0" y="269"/>
                    <a:pt x="0" y="538"/>
                    <a:pt x="30" y="807"/>
                  </a:cubicBezTo>
                  <a:cubicBezTo>
                    <a:pt x="60" y="538"/>
                    <a:pt x="60" y="269"/>
                    <a:pt x="3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2"/>
            <p:cNvSpPr/>
            <p:nvPr/>
          </p:nvSpPr>
          <p:spPr>
            <a:xfrm>
              <a:off x="7857286" y="2362802"/>
              <a:ext cx="164684" cy="879"/>
            </a:xfrm>
            <a:custGeom>
              <a:avLst/>
              <a:gdLst/>
              <a:ahLst/>
              <a:cxnLst/>
              <a:rect l="l" t="t" r="r" b="b"/>
              <a:pathLst>
                <a:path w="5811" h="31" extrusionOk="0">
                  <a:moveTo>
                    <a:pt x="2913" y="0"/>
                  </a:moveTo>
                  <a:cubicBezTo>
                    <a:pt x="1300" y="0"/>
                    <a:pt x="1" y="0"/>
                    <a:pt x="1" y="15"/>
                  </a:cubicBezTo>
                  <a:cubicBezTo>
                    <a:pt x="1" y="30"/>
                    <a:pt x="1300" y="30"/>
                    <a:pt x="2913" y="30"/>
                  </a:cubicBezTo>
                  <a:cubicBezTo>
                    <a:pt x="4511" y="30"/>
                    <a:pt x="5810" y="30"/>
                    <a:pt x="5810" y="15"/>
                  </a:cubicBezTo>
                  <a:cubicBezTo>
                    <a:pt x="5810" y="0"/>
                    <a:pt x="4511" y="0"/>
                    <a:pt x="2913"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2"/>
            <p:cNvSpPr/>
            <p:nvPr/>
          </p:nvSpPr>
          <p:spPr>
            <a:xfrm>
              <a:off x="7876756" y="2386494"/>
              <a:ext cx="155785" cy="4704"/>
            </a:xfrm>
            <a:custGeom>
              <a:avLst/>
              <a:gdLst/>
              <a:ahLst/>
              <a:cxnLst/>
              <a:rect l="l" t="t" r="r" b="b"/>
              <a:pathLst>
                <a:path w="5497" h="166" extrusionOk="0">
                  <a:moveTo>
                    <a:pt x="1" y="1"/>
                  </a:moveTo>
                  <a:lnTo>
                    <a:pt x="2286" y="46"/>
                  </a:lnTo>
                  <a:lnTo>
                    <a:pt x="4556" y="105"/>
                  </a:lnTo>
                  <a:cubicBezTo>
                    <a:pt x="3973" y="75"/>
                    <a:pt x="3182" y="46"/>
                    <a:pt x="2286" y="31"/>
                  </a:cubicBezTo>
                  <a:cubicBezTo>
                    <a:pt x="1390" y="1"/>
                    <a:pt x="583" y="1"/>
                    <a:pt x="1" y="1"/>
                  </a:cubicBezTo>
                  <a:close/>
                  <a:moveTo>
                    <a:pt x="4556" y="105"/>
                  </a:moveTo>
                  <a:lnTo>
                    <a:pt x="5258" y="150"/>
                  </a:lnTo>
                  <a:lnTo>
                    <a:pt x="5437" y="165"/>
                  </a:lnTo>
                  <a:lnTo>
                    <a:pt x="5497" y="135"/>
                  </a:lnTo>
                  <a:lnTo>
                    <a:pt x="5243" y="135"/>
                  </a:lnTo>
                  <a:lnTo>
                    <a:pt x="4556" y="105"/>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2"/>
            <p:cNvSpPr/>
            <p:nvPr/>
          </p:nvSpPr>
          <p:spPr>
            <a:xfrm>
              <a:off x="7849238" y="2413587"/>
              <a:ext cx="185854" cy="1304"/>
            </a:xfrm>
            <a:custGeom>
              <a:avLst/>
              <a:gdLst/>
              <a:ahLst/>
              <a:cxnLst/>
              <a:rect l="l" t="t" r="r" b="b"/>
              <a:pathLst>
                <a:path w="6558" h="46" extrusionOk="0">
                  <a:moveTo>
                    <a:pt x="3287" y="1"/>
                  </a:moveTo>
                  <a:cubicBezTo>
                    <a:pt x="1465" y="1"/>
                    <a:pt x="1" y="16"/>
                    <a:pt x="1" y="30"/>
                  </a:cubicBezTo>
                  <a:cubicBezTo>
                    <a:pt x="1" y="30"/>
                    <a:pt x="1465" y="45"/>
                    <a:pt x="3287" y="45"/>
                  </a:cubicBezTo>
                  <a:cubicBezTo>
                    <a:pt x="5094" y="45"/>
                    <a:pt x="6557" y="30"/>
                    <a:pt x="6557" y="30"/>
                  </a:cubicBezTo>
                  <a:cubicBezTo>
                    <a:pt x="6557" y="16"/>
                    <a:pt x="5094" y="1"/>
                    <a:pt x="328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2"/>
            <p:cNvSpPr/>
            <p:nvPr/>
          </p:nvSpPr>
          <p:spPr>
            <a:xfrm>
              <a:off x="7847140" y="2439405"/>
              <a:ext cx="193024" cy="1304"/>
            </a:xfrm>
            <a:custGeom>
              <a:avLst/>
              <a:gdLst/>
              <a:ahLst/>
              <a:cxnLst/>
              <a:rect l="l" t="t" r="r" b="b"/>
              <a:pathLst>
                <a:path w="6811" h="46" extrusionOk="0">
                  <a:moveTo>
                    <a:pt x="3405" y="1"/>
                  </a:moveTo>
                  <a:cubicBezTo>
                    <a:pt x="1524" y="1"/>
                    <a:pt x="0" y="16"/>
                    <a:pt x="0" y="31"/>
                  </a:cubicBezTo>
                  <a:cubicBezTo>
                    <a:pt x="0" y="45"/>
                    <a:pt x="1524" y="45"/>
                    <a:pt x="3405" y="45"/>
                  </a:cubicBezTo>
                  <a:cubicBezTo>
                    <a:pt x="5287" y="45"/>
                    <a:pt x="6811" y="45"/>
                    <a:pt x="6811" y="31"/>
                  </a:cubicBezTo>
                  <a:cubicBezTo>
                    <a:pt x="6811" y="16"/>
                    <a:pt x="5287" y="1"/>
                    <a:pt x="3405"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2"/>
            <p:cNvSpPr/>
            <p:nvPr/>
          </p:nvSpPr>
          <p:spPr>
            <a:xfrm>
              <a:off x="7847140" y="2468198"/>
              <a:ext cx="197246" cy="1304"/>
            </a:xfrm>
            <a:custGeom>
              <a:avLst/>
              <a:gdLst/>
              <a:ahLst/>
              <a:cxnLst/>
              <a:rect l="l" t="t" r="r" b="b"/>
              <a:pathLst>
                <a:path w="6960" h="46" extrusionOk="0">
                  <a:moveTo>
                    <a:pt x="3480" y="0"/>
                  </a:moveTo>
                  <a:cubicBezTo>
                    <a:pt x="1553" y="0"/>
                    <a:pt x="0" y="0"/>
                    <a:pt x="0" y="15"/>
                  </a:cubicBezTo>
                  <a:cubicBezTo>
                    <a:pt x="0" y="45"/>
                    <a:pt x="1553" y="45"/>
                    <a:pt x="3480" y="45"/>
                  </a:cubicBezTo>
                  <a:cubicBezTo>
                    <a:pt x="5392" y="45"/>
                    <a:pt x="6960" y="30"/>
                    <a:pt x="6960" y="15"/>
                  </a:cubicBezTo>
                  <a:cubicBezTo>
                    <a:pt x="6960" y="0"/>
                    <a:pt x="5392" y="0"/>
                    <a:pt x="3480"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2"/>
            <p:cNvSpPr/>
            <p:nvPr/>
          </p:nvSpPr>
          <p:spPr>
            <a:xfrm>
              <a:off x="7847140" y="2496538"/>
              <a:ext cx="200222" cy="1304"/>
            </a:xfrm>
            <a:custGeom>
              <a:avLst/>
              <a:gdLst/>
              <a:ahLst/>
              <a:cxnLst/>
              <a:rect l="l" t="t" r="r" b="b"/>
              <a:pathLst>
                <a:path w="7065" h="46" extrusionOk="0">
                  <a:moveTo>
                    <a:pt x="3525" y="1"/>
                  </a:moveTo>
                  <a:cubicBezTo>
                    <a:pt x="1583" y="1"/>
                    <a:pt x="0" y="1"/>
                    <a:pt x="0" y="16"/>
                  </a:cubicBezTo>
                  <a:cubicBezTo>
                    <a:pt x="0" y="46"/>
                    <a:pt x="1583" y="46"/>
                    <a:pt x="3525" y="46"/>
                  </a:cubicBezTo>
                  <a:cubicBezTo>
                    <a:pt x="5481" y="46"/>
                    <a:pt x="7064" y="31"/>
                    <a:pt x="7064" y="16"/>
                  </a:cubicBezTo>
                  <a:cubicBezTo>
                    <a:pt x="7064" y="16"/>
                    <a:pt x="5481" y="1"/>
                    <a:pt x="3525"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2"/>
            <p:cNvSpPr/>
            <p:nvPr/>
          </p:nvSpPr>
          <p:spPr>
            <a:xfrm>
              <a:off x="7846715" y="2527032"/>
              <a:ext cx="203595" cy="1275"/>
            </a:xfrm>
            <a:custGeom>
              <a:avLst/>
              <a:gdLst/>
              <a:ahLst/>
              <a:cxnLst/>
              <a:rect l="l" t="t" r="r" b="b"/>
              <a:pathLst>
                <a:path w="7184" h="45" extrusionOk="0">
                  <a:moveTo>
                    <a:pt x="3600" y="0"/>
                  </a:moveTo>
                  <a:cubicBezTo>
                    <a:pt x="1613" y="0"/>
                    <a:pt x="0" y="0"/>
                    <a:pt x="0" y="30"/>
                  </a:cubicBezTo>
                  <a:cubicBezTo>
                    <a:pt x="0" y="45"/>
                    <a:pt x="1613" y="45"/>
                    <a:pt x="3600" y="45"/>
                  </a:cubicBezTo>
                  <a:cubicBezTo>
                    <a:pt x="5571" y="45"/>
                    <a:pt x="7184" y="30"/>
                    <a:pt x="7184" y="30"/>
                  </a:cubicBezTo>
                  <a:cubicBezTo>
                    <a:pt x="7184" y="15"/>
                    <a:pt x="5586" y="0"/>
                    <a:pt x="3600"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2"/>
            <p:cNvSpPr/>
            <p:nvPr/>
          </p:nvSpPr>
          <p:spPr>
            <a:xfrm>
              <a:off x="7847140" y="2553700"/>
              <a:ext cx="206995" cy="850"/>
            </a:xfrm>
            <a:custGeom>
              <a:avLst/>
              <a:gdLst/>
              <a:ahLst/>
              <a:cxnLst/>
              <a:rect l="l" t="t" r="r" b="b"/>
              <a:pathLst>
                <a:path w="7304" h="30" extrusionOk="0">
                  <a:moveTo>
                    <a:pt x="3644" y="0"/>
                  </a:moveTo>
                  <a:cubicBezTo>
                    <a:pt x="1628" y="0"/>
                    <a:pt x="0" y="0"/>
                    <a:pt x="0" y="15"/>
                  </a:cubicBezTo>
                  <a:cubicBezTo>
                    <a:pt x="0" y="30"/>
                    <a:pt x="1628" y="30"/>
                    <a:pt x="3644" y="30"/>
                  </a:cubicBezTo>
                  <a:cubicBezTo>
                    <a:pt x="5661" y="30"/>
                    <a:pt x="7303" y="30"/>
                    <a:pt x="7303" y="15"/>
                  </a:cubicBezTo>
                  <a:cubicBezTo>
                    <a:pt x="7303" y="0"/>
                    <a:pt x="5661" y="0"/>
                    <a:pt x="3644"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2"/>
            <p:cNvSpPr/>
            <p:nvPr/>
          </p:nvSpPr>
          <p:spPr>
            <a:xfrm>
              <a:off x="7847140" y="2582465"/>
              <a:ext cx="211218" cy="1304"/>
            </a:xfrm>
            <a:custGeom>
              <a:avLst/>
              <a:gdLst/>
              <a:ahLst/>
              <a:cxnLst/>
              <a:rect l="l" t="t" r="r" b="b"/>
              <a:pathLst>
                <a:path w="7453" h="46" extrusionOk="0">
                  <a:moveTo>
                    <a:pt x="3734" y="1"/>
                  </a:moveTo>
                  <a:cubicBezTo>
                    <a:pt x="1673" y="1"/>
                    <a:pt x="0" y="1"/>
                    <a:pt x="0" y="30"/>
                  </a:cubicBezTo>
                  <a:cubicBezTo>
                    <a:pt x="0" y="45"/>
                    <a:pt x="1673" y="45"/>
                    <a:pt x="3734" y="45"/>
                  </a:cubicBezTo>
                  <a:cubicBezTo>
                    <a:pt x="5780" y="45"/>
                    <a:pt x="7453" y="30"/>
                    <a:pt x="7453" y="30"/>
                  </a:cubicBezTo>
                  <a:cubicBezTo>
                    <a:pt x="7453" y="16"/>
                    <a:pt x="5780" y="1"/>
                    <a:pt x="3734"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2"/>
            <p:cNvSpPr/>
            <p:nvPr/>
          </p:nvSpPr>
          <p:spPr>
            <a:xfrm>
              <a:off x="7847140" y="2611684"/>
              <a:ext cx="213769" cy="1275"/>
            </a:xfrm>
            <a:custGeom>
              <a:avLst/>
              <a:gdLst/>
              <a:ahLst/>
              <a:cxnLst/>
              <a:rect l="l" t="t" r="r" b="b"/>
              <a:pathLst>
                <a:path w="7543" h="45" extrusionOk="0">
                  <a:moveTo>
                    <a:pt x="3764" y="0"/>
                  </a:moveTo>
                  <a:cubicBezTo>
                    <a:pt x="1688" y="0"/>
                    <a:pt x="0" y="0"/>
                    <a:pt x="0" y="15"/>
                  </a:cubicBezTo>
                  <a:cubicBezTo>
                    <a:pt x="0" y="30"/>
                    <a:pt x="1688" y="45"/>
                    <a:pt x="3764" y="45"/>
                  </a:cubicBezTo>
                  <a:cubicBezTo>
                    <a:pt x="5855" y="45"/>
                    <a:pt x="7542" y="15"/>
                    <a:pt x="7542" y="15"/>
                  </a:cubicBezTo>
                  <a:cubicBezTo>
                    <a:pt x="7542" y="0"/>
                    <a:pt x="5855" y="0"/>
                    <a:pt x="3764"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2"/>
            <p:cNvSpPr/>
            <p:nvPr/>
          </p:nvSpPr>
          <p:spPr>
            <a:xfrm>
              <a:off x="7847140" y="2640449"/>
              <a:ext cx="217141" cy="1304"/>
            </a:xfrm>
            <a:custGeom>
              <a:avLst/>
              <a:gdLst/>
              <a:ahLst/>
              <a:cxnLst/>
              <a:rect l="l" t="t" r="r" b="b"/>
              <a:pathLst>
                <a:path w="7662" h="46" extrusionOk="0">
                  <a:moveTo>
                    <a:pt x="3824" y="1"/>
                  </a:moveTo>
                  <a:cubicBezTo>
                    <a:pt x="1718" y="1"/>
                    <a:pt x="0" y="16"/>
                    <a:pt x="0" y="31"/>
                  </a:cubicBezTo>
                  <a:cubicBezTo>
                    <a:pt x="0" y="45"/>
                    <a:pt x="1718" y="45"/>
                    <a:pt x="3824" y="45"/>
                  </a:cubicBezTo>
                  <a:cubicBezTo>
                    <a:pt x="5944" y="45"/>
                    <a:pt x="7662" y="45"/>
                    <a:pt x="7662" y="31"/>
                  </a:cubicBezTo>
                  <a:cubicBezTo>
                    <a:pt x="7662" y="1"/>
                    <a:pt x="5944" y="1"/>
                    <a:pt x="3824"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2"/>
            <p:cNvSpPr/>
            <p:nvPr/>
          </p:nvSpPr>
          <p:spPr>
            <a:xfrm>
              <a:off x="7847140" y="2669667"/>
              <a:ext cx="220542" cy="1275"/>
            </a:xfrm>
            <a:custGeom>
              <a:avLst/>
              <a:gdLst/>
              <a:ahLst/>
              <a:cxnLst/>
              <a:rect l="l" t="t" r="r" b="b"/>
              <a:pathLst>
                <a:path w="7782" h="45" extrusionOk="0">
                  <a:moveTo>
                    <a:pt x="3883" y="0"/>
                  </a:moveTo>
                  <a:cubicBezTo>
                    <a:pt x="1733" y="0"/>
                    <a:pt x="0" y="0"/>
                    <a:pt x="0" y="15"/>
                  </a:cubicBezTo>
                  <a:cubicBezTo>
                    <a:pt x="0" y="30"/>
                    <a:pt x="1748" y="45"/>
                    <a:pt x="3883" y="45"/>
                  </a:cubicBezTo>
                  <a:cubicBezTo>
                    <a:pt x="6034" y="45"/>
                    <a:pt x="7781" y="30"/>
                    <a:pt x="7781" y="15"/>
                  </a:cubicBezTo>
                  <a:cubicBezTo>
                    <a:pt x="7781" y="0"/>
                    <a:pt x="6034" y="0"/>
                    <a:pt x="3883"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2"/>
            <p:cNvSpPr/>
            <p:nvPr/>
          </p:nvSpPr>
          <p:spPr>
            <a:xfrm>
              <a:off x="7842068" y="2698432"/>
              <a:ext cx="228562" cy="1304"/>
            </a:xfrm>
            <a:custGeom>
              <a:avLst/>
              <a:gdLst/>
              <a:ahLst/>
              <a:cxnLst/>
              <a:rect l="l" t="t" r="r" b="b"/>
              <a:pathLst>
                <a:path w="8065" h="46" extrusionOk="0">
                  <a:moveTo>
                    <a:pt x="4032" y="1"/>
                  </a:moveTo>
                  <a:cubicBezTo>
                    <a:pt x="1807" y="1"/>
                    <a:pt x="0" y="1"/>
                    <a:pt x="0" y="31"/>
                  </a:cubicBezTo>
                  <a:cubicBezTo>
                    <a:pt x="0" y="46"/>
                    <a:pt x="1807" y="46"/>
                    <a:pt x="4032" y="46"/>
                  </a:cubicBezTo>
                  <a:cubicBezTo>
                    <a:pt x="6258" y="46"/>
                    <a:pt x="8065" y="46"/>
                    <a:pt x="8065" y="31"/>
                  </a:cubicBezTo>
                  <a:cubicBezTo>
                    <a:pt x="8065" y="16"/>
                    <a:pt x="6258" y="1"/>
                    <a:pt x="403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2"/>
            <p:cNvSpPr/>
            <p:nvPr/>
          </p:nvSpPr>
          <p:spPr>
            <a:xfrm>
              <a:off x="7837817" y="2727651"/>
              <a:ext cx="236214" cy="1304"/>
            </a:xfrm>
            <a:custGeom>
              <a:avLst/>
              <a:gdLst/>
              <a:ahLst/>
              <a:cxnLst/>
              <a:rect l="l" t="t" r="r" b="b"/>
              <a:pathLst>
                <a:path w="8335" h="46" extrusionOk="0">
                  <a:moveTo>
                    <a:pt x="4168" y="0"/>
                  </a:moveTo>
                  <a:cubicBezTo>
                    <a:pt x="1868" y="0"/>
                    <a:pt x="1" y="0"/>
                    <a:pt x="1" y="30"/>
                  </a:cubicBezTo>
                  <a:cubicBezTo>
                    <a:pt x="1" y="45"/>
                    <a:pt x="1868" y="45"/>
                    <a:pt x="4168" y="45"/>
                  </a:cubicBezTo>
                  <a:cubicBezTo>
                    <a:pt x="6468" y="45"/>
                    <a:pt x="8334" y="30"/>
                    <a:pt x="8334" y="30"/>
                  </a:cubicBezTo>
                  <a:cubicBezTo>
                    <a:pt x="8334" y="15"/>
                    <a:pt x="6468" y="0"/>
                    <a:pt x="4168"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2"/>
            <p:cNvSpPr/>
            <p:nvPr/>
          </p:nvSpPr>
          <p:spPr>
            <a:xfrm>
              <a:off x="7836966" y="2756841"/>
              <a:ext cx="240011" cy="1304"/>
            </a:xfrm>
            <a:custGeom>
              <a:avLst/>
              <a:gdLst/>
              <a:ahLst/>
              <a:cxnLst/>
              <a:rect l="l" t="t" r="r" b="b"/>
              <a:pathLst>
                <a:path w="8469" h="46" extrusionOk="0">
                  <a:moveTo>
                    <a:pt x="4227" y="1"/>
                  </a:moveTo>
                  <a:cubicBezTo>
                    <a:pt x="1898" y="1"/>
                    <a:pt x="1" y="1"/>
                    <a:pt x="1" y="16"/>
                  </a:cubicBezTo>
                  <a:cubicBezTo>
                    <a:pt x="1" y="46"/>
                    <a:pt x="1898" y="46"/>
                    <a:pt x="4227" y="46"/>
                  </a:cubicBezTo>
                  <a:cubicBezTo>
                    <a:pt x="6572" y="46"/>
                    <a:pt x="8469" y="31"/>
                    <a:pt x="8469" y="16"/>
                  </a:cubicBezTo>
                  <a:cubicBezTo>
                    <a:pt x="8469" y="1"/>
                    <a:pt x="6572" y="1"/>
                    <a:pt x="422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2"/>
            <p:cNvSpPr/>
            <p:nvPr/>
          </p:nvSpPr>
          <p:spPr>
            <a:xfrm>
              <a:off x="7836966" y="2785634"/>
              <a:ext cx="242562" cy="1304"/>
            </a:xfrm>
            <a:custGeom>
              <a:avLst/>
              <a:gdLst/>
              <a:ahLst/>
              <a:cxnLst/>
              <a:rect l="l" t="t" r="r" b="b"/>
              <a:pathLst>
                <a:path w="8559" h="46" extrusionOk="0">
                  <a:moveTo>
                    <a:pt x="4287" y="0"/>
                  </a:moveTo>
                  <a:cubicBezTo>
                    <a:pt x="1912" y="0"/>
                    <a:pt x="1" y="15"/>
                    <a:pt x="1" y="30"/>
                  </a:cubicBezTo>
                  <a:cubicBezTo>
                    <a:pt x="1" y="45"/>
                    <a:pt x="1912" y="45"/>
                    <a:pt x="4287" y="45"/>
                  </a:cubicBezTo>
                  <a:cubicBezTo>
                    <a:pt x="6647" y="45"/>
                    <a:pt x="8559" y="45"/>
                    <a:pt x="8559" y="30"/>
                  </a:cubicBezTo>
                  <a:cubicBezTo>
                    <a:pt x="8559" y="15"/>
                    <a:pt x="6647" y="0"/>
                    <a:pt x="4287"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2"/>
            <p:cNvSpPr/>
            <p:nvPr/>
          </p:nvSpPr>
          <p:spPr>
            <a:xfrm>
              <a:off x="7833169" y="2812954"/>
              <a:ext cx="244659" cy="2494"/>
            </a:xfrm>
            <a:custGeom>
              <a:avLst/>
              <a:gdLst/>
              <a:ahLst/>
              <a:cxnLst/>
              <a:rect l="l" t="t" r="r" b="b"/>
              <a:pathLst>
                <a:path w="8633" h="88" extrusionOk="0">
                  <a:moveTo>
                    <a:pt x="462" y="1"/>
                  </a:moveTo>
                  <a:cubicBezTo>
                    <a:pt x="167" y="1"/>
                    <a:pt x="0" y="3"/>
                    <a:pt x="0" y="7"/>
                  </a:cubicBezTo>
                  <a:cubicBezTo>
                    <a:pt x="0" y="22"/>
                    <a:pt x="1942" y="52"/>
                    <a:pt x="4317" y="67"/>
                  </a:cubicBezTo>
                  <a:cubicBezTo>
                    <a:pt x="6006" y="77"/>
                    <a:pt x="7464" y="88"/>
                    <a:pt x="8174" y="88"/>
                  </a:cubicBezTo>
                  <a:cubicBezTo>
                    <a:pt x="8468" y="88"/>
                    <a:pt x="8633" y="86"/>
                    <a:pt x="8633" y="82"/>
                  </a:cubicBezTo>
                  <a:cubicBezTo>
                    <a:pt x="8633" y="67"/>
                    <a:pt x="6706" y="37"/>
                    <a:pt x="4317" y="22"/>
                  </a:cubicBezTo>
                  <a:cubicBezTo>
                    <a:pt x="2637" y="11"/>
                    <a:pt x="1175" y="1"/>
                    <a:pt x="46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2"/>
            <p:cNvSpPr/>
            <p:nvPr/>
          </p:nvSpPr>
          <p:spPr>
            <a:xfrm>
              <a:off x="7824270" y="2841889"/>
              <a:ext cx="253558" cy="2891"/>
            </a:xfrm>
            <a:custGeom>
              <a:avLst/>
              <a:gdLst/>
              <a:ahLst/>
              <a:cxnLst/>
              <a:rect l="l" t="t" r="r" b="b"/>
              <a:pathLst>
                <a:path w="8947" h="102" extrusionOk="0">
                  <a:moveTo>
                    <a:pt x="8157" y="0"/>
                  </a:moveTo>
                  <a:cubicBezTo>
                    <a:pt x="7350" y="0"/>
                    <a:pt x="6004" y="13"/>
                    <a:pt x="4481" y="32"/>
                  </a:cubicBezTo>
                  <a:cubicBezTo>
                    <a:pt x="2002" y="61"/>
                    <a:pt x="1" y="91"/>
                    <a:pt x="1" y="91"/>
                  </a:cubicBezTo>
                  <a:cubicBezTo>
                    <a:pt x="1" y="97"/>
                    <a:pt x="347" y="101"/>
                    <a:pt x="927" y="101"/>
                  </a:cubicBezTo>
                  <a:cubicBezTo>
                    <a:pt x="1748" y="101"/>
                    <a:pt x="3038" y="94"/>
                    <a:pt x="4481" y="76"/>
                  </a:cubicBezTo>
                  <a:cubicBezTo>
                    <a:pt x="6946" y="46"/>
                    <a:pt x="8947" y="17"/>
                    <a:pt x="8947" y="17"/>
                  </a:cubicBezTo>
                  <a:cubicBezTo>
                    <a:pt x="8947" y="5"/>
                    <a:pt x="8655" y="0"/>
                    <a:pt x="8157"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2"/>
            <p:cNvSpPr/>
            <p:nvPr/>
          </p:nvSpPr>
          <p:spPr>
            <a:xfrm>
              <a:off x="7914420" y="2441955"/>
              <a:ext cx="118546" cy="264526"/>
            </a:xfrm>
            <a:custGeom>
              <a:avLst/>
              <a:gdLst/>
              <a:ahLst/>
              <a:cxnLst/>
              <a:rect l="l" t="t" r="r" b="b"/>
              <a:pathLst>
                <a:path w="4183" h="9334" extrusionOk="0">
                  <a:moveTo>
                    <a:pt x="4108" y="0"/>
                  </a:moveTo>
                  <a:cubicBezTo>
                    <a:pt x="3869" y="1792"/>
                    <a:pt x="3421" y="3555"/>
                    <a:pt x="2764" y="5242"/>
                  </a:cubicBezTo>
                  <a:cubicBezTo>
                    <a:pt x="2211" y="6661"/>
                    <a:pt x="1420" y="7975"/>
                    <a:pt x="434" y="9125"/>
                  </a:cubicBezTo>
                  <a:lnTo>
                    <a:pt x="1" y="9320"/>
                  </a:lnTo>
                  <a:cubicBezTo>
                    <a:pt x="78" y="9329"/>
                    <a:pt x="156" y="9334"/>
                    <a:pt x="233" y="9334"/>
                  </a:cubicBezTo>
                  <a:cubicBezTo>
                    <a:pt x="650" y="9334"/>
                    <a:pt x="1065" y="9200"/>
                    <a:pt x="1405" y="8961"/>
                  </a:cubicBezTo>
                  <a:cubicBezTo>
                    <a:pt x="1793" y="8648"/>
                    <a:pt x="2137" y="8274"/>
                    <a:pt x="2390" y="7856"/>
                  </a:cubicBezTo>
                  <a:cubicBezTo>
                    <a:pt x="3406" y="6348"/>
                    <a:pt x="4018" y="4600"/>
                    <a:pt x="4138" y="2778"/>
                  </a:cubicBezTo>
                  <a:cubicBezTo>
                    <a:pt x="4183" y="1852"/>
                    <a:pt x="4183" y="926"/>
                    <a:pt x="4108"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2"/>
            <p:cNvSpPr/>
            <p:nvPr/>
          </p:nvSpPr>
          <p:spPr>
            <a:xfrm>
              <a:off x="7914420" y="2441955"/>
              <a:ext cx="118546" cy="264526"/>
            </a:xfrm>
            <a:custGeom>
              <a:avLst/>
              <a:gdLst/>
              <a:ahLst/>
              <a:cxnLst/>
              <a:rect l="l" t="t" r="r" b="b"/>
              <a:pathLst>
                <a:path w="4183" h="9334" extrusionOk="0">
                  <a:moveTo>
                    <a:pt x="4108" y="0"/>
                  </a:moveTo>
                  <a:cubicBezTo>
                    <a:pt x="3869" y="1792"/>
                    <a:pt x="3421" y="3555"/>
                    <a:pt x="2764" y="5242"/>
                  </a:cubicBezTo>
                  <a:cubicBezTo>
                    <a:pt x="2211" y="6661"/>
                    <a:pt x="1420" y="7975"/>
                    <a:pt x="434" y="9125"/>
                  </a:cubicBezTo>
                  <a:lnTo>
                    <a:pt x="1" y="9320"/>
                  </a:lnTo>
                  <a:cubicBezTo>
                    <a:pt x="78" y="9329"/>
                    <a:pt x="156" y="9334"/>
                    <a:pt x="233" y="9334"/>
                  </a:cubicBezTo>
                  <a:cubicBezTo>
                    <a:pt x="650" y="9334"/>
                    <a:pt x="1065" y="9200"/>
                    <a:pt x="1405" y="8961"/>
                  </a:cubicBezTo>
                  <a:cubicBezTo>
                    <a:pt x="1793" y="8648"/>
                    <a:pt x="2137" y="8274"/>
                    <a:pt x="2390" y="7856"/>
                  </a:cubicBezTo>
                  <a:cubicBezTo>
                    <a:pt x="3406" y="6348"/>
                    <a:pt x="4018" y="4600"/>
                    <a:pt x="4138" y="2778"/>
                  </a:cubicBezTo>
                  <a:cubicBezTo>
                    <a:pt x="4183" y="1852"/>
                    <a:pt x="4183" y="926"/>
                    <a:pt x="4108"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2"/>
            <p:cNvSpPr/>
            <p:nvPr/>
          </p:nvSpPr>
          <p:spPr>
            <a:xfrm>
              <a:off x="7871258" y="2732299"/>
              <a:ext cx="179902" cy="85530"/>
            </a:xfrm>
            <a:custGeom>
              <a:avLst/>
              <a:gdLst/>
              <a:ahLst/>
              <a:cxnLst/>
              <a:rect l="l" t="t" r="r" b="b"/>
              <a:pathLst>
                <a:path w="6348" h="3018" extrusionOk="0">
                  <a:moveTo>
                    <a:pt x="6348" y="1"/>
                  </a:moveTo>
                  <a:cubicBezTo>
                    <a:pt x="6321" y="31"/>
                    <a:pt x="6294" y="60"/>
                    <a:pt x="6267" y="90"/>
                  </a:cubicBezTo>
                  <a:lnTo>
                    <a:pt x="6267" y="90"/>
                  </a:lnTo>
                  <a:lnTo>
                    <a:pt x="6303" y="60"/>
                  </a:lnTo>
                  <a:lnTo>
                    <a:pt x="6348" y="1"/>
                  </a:lnTo>
                  <a:close/>
                  <a:moveTo>
                    <a:pt x="6267" y="90"/>
                  </a:moveTo>
                  <a:lnTo>
                    <a:pt x="6139" y="195"/>
                  </a:lnTo>
                  <a:cubicBezTo>
                    <a:pt x="6019" y="329"/>
                    <a:pt x="5810" y="493"/>
                    <a:pt x="5571" y="702"/>
                  </a:cubicBezTo>
                  <a:cubicBezTo>
                    <a:pt x="5273" y="941"/>
                    <a:pt x="4959" y="1165"/>
                    <a:pt x="4645" y="1375"/>
                  </a:cubicBezTo>
                  <a:cubicBezTo>
                    <a:pt x="4257" y="1628"/>
                    <a:pt x="3854" y="1852"/>
                    <a:pt x="3436" y="2062"/>
                  </a:cubicBezTo>
                  <a:cubicBezTo>
                    <a:pt x="3017" y="2256"/>
                    <a:pt x="2584" y="2420"/>
                    <a:pt x="2151" y="2569"/>
                  </a:cubicBezTo>
                  <a:cubicBezTo>
                    <a:pt x="1778" y="2689"/>
                    <a:pt x="1419" y="2778"/>
                    <a:pt x="1046" y="2853"/>
                  </a:cubicBezTo>
                  <a:cubicBezTo>
                    <a:pt x="717" y="2913"/>
                    <a:pt x="464" y="2958"/>
                    <a:pt x="284" y="2988"/>
                  </a:cubicBezTo>
                  <a:lnTo>
                    <a:pt x="75" y="3002"/>
                  </a:lnTo>
                  <a:lnTo>
                    <a:pt x="1" y="3017"/>
                  </a:lnTo>
                  <a:cubicBezTo>
                    <a:pt x="344" y="3002"/>
                    <a:pt x="688" y="2958"/>
                    <a:pt x="1046" y="2883"/>
                  </a:cubicBezTo>
                  <a:cubicBezTo>
                    <a:pt x="1419" y="2808"/>
                    <a:pt x="1778" y="2719"/>
                    <a:pt x="2151" y="2614"/>
                  </a:cubicBezTo>
                  <a:cubicBezTo>
                    <a:pt x="3047" y="2330"/>
                    <a:pt x="3884" y="1927"/>
                    <a:pt x="4675" y="1419"/>
                  </a:cubicBezTo>
                  <a:cubicBezTo>
                    <a:pt x="4989" y="1195"/>
                    <a:pt x="5302" y="971"/>
                    <a:pt x="5586" y="732"/>
                  </a:cubicBezTo>
                  <a:cubicBezTo>
                    <a:pt x="5825" y="533"/>
                    <a:pt x="6052" y="323"/>
                    <a:pt x="6267" y="9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2"/>
            <p:cNvSpPr/>
            <p:nvPr/>
          </p:nvSpPr>
          <p:spPr>
            <a:xfrm>
              <a:off x="7875055" y="2555372"/>
              <a:ext cx="116449" cy="39818"/>
            </a:xfrm>
            <a:custGeom>
              <a:avLst/>
              <a:gdLst/>
              <a:ahLst/>
              <a:cxnLst/>
              <a:rect l="l" t="t" r="r" b="b"/>
              <a:pathLst>
                <a:path w="4109" h="1405" extrusionOk="0">
                  <a:moveTo>
                    <a:pt x="1" y="1"/>
                  </a:moveTo>
                  <a:lnTo>
                    <a:pt x="31" y="16"/>
                  </a:lnTo>
                  <a:lnTo>
                    <a:pt x="165" y="61"/>
                  </a:lnTo>
                  <a:lnTo>
                    <a:pt x="613" y="180"/>
                  </a:lnTo>
                  <a:cubicBezTo>
                    <a:pt x="987" y="285"/>
                    <a:pt x="1509" y="449"/>
                    <a:pt x="2062" y="658"/>
                  </a:cubicBezTo>
                  <a:lnTo>
                    <a:pt x="3511" y="1196"/>
                  </a:lnTo>
                  <a:lnTo>
                    <a:pt x="3944" y="1360"/>
                  </a:lnTo>
                  <a:lnTo>
                    <a:pt x="4078" y="1390"/>
                  </a:lnTo>
                  <a:cubicBezTo>
                    <a:pt x="4093" y="1405"/>
                    <a:pt x="4108" y="1405"/>
                    <a:pt x="4108" y="1405"/>
                  </a:cubicBezTo>
                  <a:lnTo>
                    <a:pt x="4063" y="1375"/>
                  </a:lnTo>
                  <a:lnTo>
                    <a:pt x="3944" y="1330"/>
                  </a:lnTo>
                  <a:lnTo>
                    <a:pt x="3526" y="1166"/>
                  </a:lnTo>
                  <a:cubicBezTo>
                    <a:pt x="3152" y="1031"/>
                    <a:pt x="2644" y="822"/>
                    <a:pt x="2077" y="613"/>
                  </a:cubicBezTo>
                  <a:cubicBezTo>
                    <a:pt x="1524" y="404"/>
                    <a:pt x="1002" y="255"/>
                    <a:pt x="613" y="150"/>
                  </a:cubicBezTo>
                  <a:cubicBezTo>
                    <a:pt x="419" y="90"/>
                    <a:pt x="270" y="61"/>
                    <a:pt x="165" y="31"/>
                  </a:cubicBezTo>
                  <a:lnTo>
                    <a:pt x="46"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2"/>
            <p:cNvSpPr/>
            <p:nvPr/>
          </p:nvSpPr>
          <p:spPr>
            <a:xfrm>
              <a:off x="7875906" y="2362377"/>
              <a:ext cx="156635" cy="232813"/>
            </a:xfrm>
            <a:custGeom>
              <a:avLst/>
              <a:gdLst/>
              <a:ahLst/>
              <a:cxnLst/>
              <a:rect l="l" t="t" r="r" b="b"/>
              <a:pathLst>
                <a:path w="5527" h="8215" extrusionOk="0">
                  <a:moveTo>
                    <a:pt x="3633" y="1"/>
                  </a:moveTo>
                  <a:cubicBezTo>
                    <a:pt x="3532" y="1"/>
                    <a:pt x="3431" y="10"/>
                    <a:pt x="3331" y="30"/>
                  </a:cubicBezTo>
                  <a:cubicBezTo>
                    <a:pt x="3048" y="90"/>
                    <a:pt x="2779" y="195"/>
                    <a:pt x="2540" y="374"/>
                  </a:cubicBezTo>
                  <a:cubicBezTo>
                    <a:pt x="2301" y="523"/>
                    <a:pt x="2107" y="732"/>
                    <a:pt x="1972" y="986"/>
                  </a:cubicBezTo>
                  <a:cubicBezTo>
                    <a:pt x="1838" y="1225"/>
                    <a:pt x="1733" y="1464"/>
                    <a:pt x="1644" y="1718"/>
                  </a:cubicBezTo>
                  <a:cubicBezTo>
                    <a:pt x="1330" y="2704"/>
                    <a:pt x="1031" y="3615"/>
                    <a:pt x="792" y="4361"/>
                  </a:cubicBezTo>
                  <a:cubicBezTo>
                    <a:pt x="553" y="5093"/>
                    <a:pt x="344" y="5706"/>
                    <a:pt x="210" y="6139"/>
                  </a:cubicBezTo>
                  <a:lnTo>
                    <a:pt x="46" y="6617"/>
                  </a:lnTo>
                  <a:lnTo>
                    <a:pt x="1" y="6781"/>
                  </a:lnTo>
                  <a:cubicBezTo>
                    <a:pt x="1" y="6781"/>
                    <a:pt x="16" y="6736"/>
                    <a:pt x="61" y="6617"/>
                  </a:cubicBezTo>
                  <a:cubicBezTo>
                    <a:pt x="105" y="6497"/>
                    <a:pt x="150" y="6333"/>
                    <a:pt x="225" y="6139"/>
                  </a:cubicBezTo>
                  <a:lnTo>
                    <a:pt x="822" y="4361"/>
                  </a:lnTo>
                  <a:cubicBezTo>
                    <a:pt x="1076" y="3615"/>
                    <a:pt x="1360" y="2719"/>
                    <a:pt x="1688" y="1733"/>
                  </a:cubicBezTo>
                  <a:cubicBezTo>
                    <a:pt x="1853" y="1255"/>
                    <a:pt x="2077" y="717"/>
                    <a:pt x="2570" y="404"/>
                  </a:cubicBezTo>
                  <a:cubicBezTo>
                    <a:pt x="2809" y="239"/>
                    <a:pt x="3077" y="135"/>
                    <a:pt x="3346" y="75"/>
                  </a:cubicBezTo>
                  <a:cubicBezTo>
                    <a:pt x="3438" y="57"/>
                    <a:pt x="3529" y="48"/>
                    <a:pt x="3619" y="48"/>
                  </a:cubicBezTo>
                  <a:cubicBezTo>
                    <a:pt x="3825" y="48"/>
                    <a:pt x="4026" y="92"/>
                    <a:pt x="4212" y="165"/>
                  </a:cubicBezTo>
                  <a:cubicBezTo>
                    <a:pt x="4347" y="225"/>
                    <a:pt x="4466" y="314"/>
                    <a:pt x="4571" y="419"/>
                  </a:cubicBezTo>
                  <a:cubicBezTo>
                    <a:pt x="4690" y="508"/>
                    <a:pt x="4795" y="613"/>
                    <a:pt x="4885" y="717"/>
                  </a:cubicBezTo>
                  <a:cubicBezTo>
                    <a:pt x="5079" y="941"/>
                    <a:pt x="5228" y="1180"/>
                    <a:pt x="5318" y="1464"/>
                  </a:cubicBezTo>
                  <a:cubicBezTo>
                    <a:pt x="5467" y="1987"/>
                    <a:pt x="5497" y="2539"/>
                    <a:pt x="5392" y="3062"/>
                  </a:cubicBezTo>
                  <a:cubicBezTo>
                    <a:pt x="5273" y="3988"/>
                    <a:pt x="5109" y="4899"/>
                    <a:pt x="4885" y="5795"/>
                  </a:cubicBezTo>
                  <a:cubicBezTo>
                    <a:pt x="4675" y="6557"/>
                    <a:pt x="4466" y="7154"/>
                    <a:pt x="4317" y="7572"/>
                  </a:cubicBezTo>
                  <a:cubicBezTo>
                    <a:pt x="4466" y="7154"/>
                    <a:pt x="4690" y="6557"/>
                    <a:pt x="4899" y="5795"/>
                  </a:cubicBezTo>
                  <a:cubicBezTo>
                    <a:pt x="5124" y="4899"/>
                    <a:pt x="5288" y="3988"/>
                    <a:pt x="5407" y="3077"/>
                  </a:cubicBezTo>
                  <a:cubicBezTo>
                    <a:pt x="5527" y="2539"/>
                    <a:pt x="5497" y="1972"/>
                    <a:pt x="5348" y="1449"/>
                  </a:cubicBezTo>
                  <a:cubicBezTo>
                    <a:pt x="5258" y="1165"/>
                    <a:pt x="5109" y="912"/>
                    <a:pt x="4914" y="702"/>
                  </a:cubicBezTo>
                  <a:cubicBezTo>
                    <a:pt x="4810" y="583"/>
                    <a:pt x="4705" y="478"/>
                    <a:pt x="4601" y="374"/>
                  </a:cubicBezTo>
                  <a:cubicBezTo>
                    <a:pt x="4496" y="269"/>
                    <a:pt x="4362" y="195"/>
                    <a:pt x="4227" y="120"/>
                  </a:cubicBezTo>
                  <a:cubicBezTo>
                    <a:pt x="4038" y="40"/>
                    <a:pt x="3836" y="1"/>
                    <a:pt x="3633" y="1"/>
                  </a:cubicBezTo>
                  <a:close/>
                  <a:moveTo>
                    <a:pt x="4317" y="7572"/>
                  </a:moveTo>
                  <a:lnTo>
                    <a:pt x="4138" y="8050"/>
                  </a:lnTo>
                  <a:cubicBezTo>
                    <a:pt x="4133" y="8068"/>
                    <a:pt x="4128" y="8085"/>
                    <a:pt x="4123" y="8100"/>
                  </a:cubicBezTo>
                  <a:lnTo>
                    <a:pt x="4123" y="8100"/>
                  </a:lnTo>
                  <a:cubicBezTo>
                    <a:pt x="4163" y="7994"/>
                    <a:pt x="4230" y="7816"/>
                    <a:pt x="4317" y="7572"/>
                  </a:cubicBezTo>
                  <a:close/>
                  <a:moveTo>
                    <a:pt x="4123" y="8100"/>
                  </a:moveTo>
                  <a:cubicBezTo>
                    <a:pt x="4094" y="8176"/>
                    <a:pt x="4078" y="8215"/>
                    <a:pt x="4078" y="8215"/>
                  </a:cubicBezTo>
                  <a:cubicBezTo>
                    <a:pt x="4078" y="8215"/>
                    <a:pt x="4099" y="8174"/>
                    <a:pt x="4123" y="810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2"/>
            <p:cNvSpPr/>
            <p:nvPr/>
          </p:nvSpPr>
          <p:spPr>
            <a:xfrm>
              <a:off x="7938990" y="2943517"/>
              <a:ext cx="283173" cy="781334"/>
            </a:xfrm>
            <a:custGeom>
              <a:avLst/>
              <a:gdLst/>
              <a:ahLst/>
              <a:cxnLst/>
              <a:rect l="l" t="t" r="r" b="b"/>
              <a:pathLst>
                <a:path w="9992" h="27570" extrusionOk="0">
                  <a:moveTo>
                    <a:pt x="3674" y="0"/>
                  </a:moveTo>
                  <a:lnTo>
                    <a:pt x="209" y="1225"/>
                  </a:lnTo>
                  <a:cubicBezTo>
                    <a:pt x="209" y="1225"/>
                    <a:pt x="0" y="15443"/>
                    <a:pt x="209" y="17817"/>
                  </a:cubicBezTo>
                  <a:cubicBezTo>
                    <a:pt x="627" y="22507"/>
                    <a:pt x="6990" y="27570"/>
                    <a:pt x="6990" y="27570"/>
                  </a:cubicBezTo>
                  <a:lnTo>
                    <a:pt x="9992" y="24060"/>
                  </a:lnTo>
                  <a:cubicBezTo>
                    <a:pt x="9992" y="24060"/>
                    <a:pt x="6437" y="20058"/>
                    <a:pt x="5422" y="18654"/>
                  </a:cubicBezTo>
                  <a:cubicBezTo>
                    <a:pt x="4764" y="17713"/>
                    <a:pt x="4346" y="16219"/>
                    <a:pt x="4107" y="15069"/>
                  </a:cubicBezTo>
                  <a:cubicBezTo>
                    <a:pt x="3943" y="14218"/>
                    <a:pt x="3853" y="13352"/>
                    <a:pt x="3838" y="12500"/>
                  </a:cubicBezTo>
                  <a:lnTo>
                    <a:pt x="3674"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2"/>
            <p:cNvSpPr/>
            <p:nvPr/>
          </p:nvSpPr>
          <p:spPr>
            <a:xfrm>
              <a:off x="7842068" y="2847416"/>
              <a:ext cx="223489" cy="926548"/>
            </a:xfrm>
            <a:custGeom>
              <a:avLst/>
              <a:gdLst/>
              <a:ahLst/>
              <a:cxnLst/>
              <a:rect l="l" t="t" r="r" b="b"/>
              <a:pathLst>
                <a:path w="7886" h="32694" extrusionOk="0">
                  <a:moveTo>
                    <a:pt x="7736" y="1"/>
                  </a:moveTo>
                  <a:lnTo>
                    <a:pt x="75" y="374"/>
                  </a:lnTo>
                  <a:lnTo>
                    <a:pt x="0" y="32693"/>
                  </a:lnTo>
                  <a:lnTo>
                    <a:pt x="4973" y="32693"/>
                  </a:lnTo>
                  <a:lnTo>
                    <a:pt x="5840" y="4571"/>
                  </a:lnTo>
                  <a:cubicBezTo>
                    <a:pt x="5840" y="4571"/>
                    <a:pt x="7288" y="3615"/>
                    <a:pt x="7542" y="2405"/>
                  </a:cubicBezTo>
                  <a:cubicBezTo>
                    <a:pt x="7886" y="777"/>
                    <a:pt x="7736" y="1"/>
                    <a:pt x="773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2"/>
            <p:cNvSpPr/>
            <p:nvPr/>
          </p:nvSpPr>
          <p:spPr>
            <a:xfrm>
              <a:off x="7835719" y="3751915"/>
              <a:ext cx="153234" cy="22049"/>
            </a:xfrm>
            <a:custGeom>
              <a:avLst/>
              <a:gdLst/>
              <a:ahLst/>
              <a:cxnLst/>
              <a:rect l="l" t="t" r="r" b="b"/>
              <a:pathLst>
                <a:path w="5407" h="778" extrusionOk="0">
                  <a:moveTo>
                    <a:pt x="0" y="1"/>
                  </a:moveTo>
                  <a:lnTo>
                    <a:pt x="0" y="777"/>
                  </a:lnTo>
                  <a:lnTo>
                    <a:pt x="5406" y="777"/>
                  </a:lnTo>
                  <a:lnTo>
                    <a:pt x="5406"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2"/>
            <p:cNvSpPr/>
            <p:nvPr/>
          </p:nvSpPr>
          <p:spPr>
            <a:xfrm>
              <a:off x="8114217" y="3605057"/>
              <a:ext cx="121494" cy="126566"/>
            </a:xfrm>
            <a:custGeom>
              <a:avLst/>
              <a:gdLst/>
              <a:ahLst/>
              <a:cxnLst/>
              <a:rect l="l" t="t" r="r" b="b"/>
              <a:pathLst>
                <a:path w="4287" h="4466" extrusionOk="0">
                  <a:moveTo>
                    <a:pt x="3719" y="0"/>
                  </a:moveTo>
                  <a:lnTo>
                    <a:pt x="0" y="3928"/>
                  </a:lnTo>
                  <a:lnTo>
                    <a:pt x="568" y="4466"/>
                  </a:lnTo>
                  <a:lnTo>
                    <a:pt x="4287" y="538"/>
                  </a:lnTo>
                  <a:lnTo>
                    <a:pt x="3719"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2"/>
            <p:cNvSpPr/>
            <p:nvPr/>
          </p:nvSpPr>
          <p:spPr>
            <a:xfrm>
              <a:off x="8120565" y="3613077"/>
              <a:ext cx="93125" cy="96554"/>
            </a:xfrm>
            <a:custGeom>
              <a:avLst/>
              <a:gdLst/>
              <a:ahLst/>
              <a:cxnLst/>
              <a:rect l="l" t="t" r="r" b="b"/>
              <a:pathLst>
                <a:path w="3286" h="3407" extrusionOk="0">
                  <a:moveTo>
                    <a:pt x="3286" y="1"/>
                  </a:moveTo>
                  <a:lnTo>
                    <a:pt x="3286" y="1"/>
                  </a:lnTo>
                  <a:cubicBezTo>
                    <a:pt x="3271" y="16"/>
                    <a:pt x="3256" y="16"/>
                    <a:pt x="3241" y="31"/>
                  </a:cubicBezTo>
                  <a:lnTo>
                    <a:pt x="3137" y="120"/>
                  </a:lnTo>
                  <a:lnTo>
                    <a:pt x="2793" y="494"/>
                  </a:lnTo>
                  <a:lnTo>
                    <a:pt x="1643" y="1703"/>
                  </a:lnTo>
                  <a:lnTo>
                    <a:pt x="478" y="2898"/>
                  </a:lnTo>
                  <a:lnTo>
                    <a:pt x="120" y="3257"/>
                  </a:lnTo>
                  <a:lnTo>
                    <a:pt x="30" y="3361"/>
                  </a:lnTo>
                  <a:lnTo>
                    <a:pt x="30" y="3361"/>
                  </a:lnTo>
                  <a:lnTo>
                    <a:pt x="135" y="3272"/>
                  </a:lnTo>
                  <a:lnTo>
                    <a:pt x="493" y="2913"/>
                  </a:lnTo>
                  <a:cubicBezTo>
                    <a:pt x="822" y="2600"/>
                    <a:pt x="1225" y="2211"/>
                    <a:pt x="1673" y="1733"/>
                  </a:cubicBezTo>
                  <a:cubicBezTo>
                    <a:pt x="2136" y="1270"/>
                    <a:pt x="2524" y="822"/>
                    <a:pt x="2808" y="509"/>
                  </a:cubicBezTo>
                  <a:lnTo>
                    <a:pt x="3151" y="135"/>
                  </a:lnTo>
                  <a:lnTo>
                    <a:pt x="3256" y="46"/>
                  </a:lnTo>
                  <a:cubicBezTo>
                    <a:pt x="3256" y="31"/>
                    <a:pt x="3271" y="16"/>
                    <a:pt x="3286" y="1"/>
                  </a:cubicBezTo>
                  <a:close/>
                  <a:moveTo>
                    <a:pt x="30" y="3361"/>
                  </a:moveTo>
                  <a:lnTo>
                    <a:pt x="30" y="3361"/>
                  </a:lnTo>
                  <a:cubicBezTo>
                    <a:pt x="15" y="3376"/>
                    <a:pt x="15" y="3391"/>
                    <a:pt x="0" y="3406"/>
                  </a:cubicBezTo>
                  <a:cubicBezTo>
                    <a:pt x="15" y="3391"/>
                    <a:pt x="30" y="3376"/>
                    <a:pt x="30" y="336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2"/>
            <p:cNvSpPr/>
            <p:nvPr/>
          </p:nvSpPr>
          <p:spPr>
            <a:xfrm>
              <a:off x="7896225" y="2852914"/>
              <a:ext cx="55490" cy="900730"/>
            </a:xfrm>
            <a:custGeom>
              <a:avLst/>
              <a:gdLst/>
              <a:ahLst/>
              <a:cxnLst/>
              <a:rect l="l" t="t" r="r" b="b"/>
              <a:pathLst>
                <a:path w="1958" h="31783" extrusionOk="0">
                  <a:moveTo>
                    <a:pt x="1957" y="1"/>
                  </a:moveTo>
                  <a:lnTo>
                    <a:pt x="1948" y="67"/>
                  </a:lnTo>
                  <a:lnTo>
                    <a:pt x="1948" y="67"/>
                  </a:lnTo>
                  <a:cubicBezTo>
                    <a:pt x="1957" y="23"/>
                    <a:pt x="1957" y="1"/>
                    <a:pt x="1957" y="1"/>
                  </a:cubicBezTo>
                  <a:close/>
                  <a:moveTo>
                    <a:pt x="1948" y="67"/>
                  </a:moveTo>
                  <a:cubicBezTo>
                    <a:pt x="1946" y="74"/>
                    <a:pt x="1944" y="82"/>
                    <a:pt x="1942" y="91"/>
                  </a:cubicBezTo>
                  <a:cubicBezTo>
                    <a:pt x="1936" y="111"/>
                    <a:pt x="1930" y="131"/>
                    <a:pt x="1924" y="152"/>
                  </a:cubicBezTo>
                  <a:lnTo>
                    <a:pt x="1924" y="152"/>
                  </a:lnTo>
                  <a:cubicBezTo>
                    <a:pt x="1930" y="136"/>
                    <a:pt x="1936" y="121"/>
                    <a:pt x="1942" y="106"/>
                  </a:cubicBezTo>
                  <a:lnTo>
                    <a:pt x="1948" y="67"/>
                  </a:lnTo>
                  <a:close/>
                  <a:moveTo>
                    <a:pt x="1924" y="152"/>
                  </a:moveTo>
                  <a:cubicBezTo>
                    <a:pt x="1900" y="211"/>
                    <a:pt x="1876" y="270"/>
                    <a:pt x="1853" y="330"/>
                  </a:cubicBezTo>
                  <a:cubicBezTo>
                    <a:pt x="1793" y="449"/>
                    <a:pt x="1733" y="554"/>
                    <a:pt x="1644" y="658"/>
                  </a:cubicBezTo>
                  <a:cubicBezTo>
                    <a:pt x="1524" y="793"/>
                    <a:pt x="1390" y="927"/>
                    <a:pt x="1255" y="1046"/>
                  </a:cubicBezTo>
                  <a:cubicBezTo>
                    <a:pt x="1091" y="1196"/>
                    <a:pt x="942" y="1360"/>
                    <a:pt x="807" y="1539"/>
                  </a:cubicBezTo>
                  <a:cubicBezTo>
                    <a:pt x="643" y="1748"/>
                    <a:pt x="658" y="2047"/>
                    <a:pt x="643" y="2331"/>
                  </a:cubicBezTo>
                  <a:cubicBezTo>
                    <a:pt x="628" y="2913"/>
                    <a:pt x="598" y="3570"/>
                    <a:pt x="568" y="4287"/>
                  </a:cubicBezTo>
                  <a:cubicBezTo>
                    <a:pt x="538" y="5019"/>
                    <a:pt x="508" y="5826"/>
                    <a:pt x="494" y="6677"/>
                  </a:cubicBezTo>
                  <a:cubicBezTo>
                    <a:pt x="464" y="7528"/>
                    <a:pt x="434" y="8454"/>
                    <a:pt x="404" y="9410"/>
                  </a:cubicBezTo>
                  <a:cubicBezTo>
                    <a:pt x="359" y="11337"/>
                    <a:pt x="284" y="13457"/>
                    <a:pt x="240" y="15683"/>
                  </a:cubicBezTo>
                  <a:cubicBezTo>
                    <a:pt x="165" y="20118"/>
                    <a:pt x="105" y="24151"/>
                    <a:pt x="60" y="27063"/>
                  </a:cubicBezTo>
                  <a:cubicBezTo>
                    <a:pt x="31" y="28512"/>
                    <a:pt x="1" y="29691"/>
                    <a:pt x="1" y="30513"/>
                  </a:cubicBezTo>
                  <a:cubicBezTo>
                    <a:pt x="1" y="30916"/>
                    <a:pt x="1" y="31245"/>
                    <a:pt x="1" y="31454"/>
                  </a:cubicBezTo>
                  <a:lnTo>
                    <a:pt x="1" y="31782"/>
                  </a:lnTo>
                  <a:cubicBezTo>
                    <a:pt x="1" y="31469"/>
                    <a:pt x="31" y="29900"/>
                    <a:pt x="90" y="27063"/>
                  </a:cubicBezTo>
                  <a:cubicBezTo>
                    <a:pt x="135" y="24136"/>
                    <a:pt x="210" y="20118"/>
                    <a:pt x="284" y="15668"/>
                  </a:cubicBezTo>
                  <a:cubicBezTo>
                    <a:pt x="329" y="13442"/>
                    <a:pt x="404" y="11337"/>
                    <a:pt x="449" y="9410"/>
                  </a:cubicBezTo>
                  <a:cubicBezTo>
                    <a:pt x="479" y="8439"/>
                    <a:pt x="494" y="7528"/>
                    <a:pt x="523" y="6662"/>
                  </a:cubicBezTo>
                  <a:cubicBezTo>
                    <a:pt x="553" y="5811"/>
                    <a:pt x="583" y="5004"/>
                    <a:pt x="598" y="4287"/>
                  </a:cubicBezTo>
                  <a:cubicBezTo>
                    <a:pt x="628" y="3555"/>
                    <a:pt x="643" y="2898"/>
                    <a:pt x="673" y="2316"/>
                  </a:cubicBezTo>
                  <a:cubicBezTo>
                    <a:pt x="688" y="2032"/>
                    <a:pt x="673" y="1763"/>
                    <a:pt x="822" y="1539"/>
                  </a:cubicBezTo>
                  <a:cubicBezTo>
                    <a:pt x="957" y="1360"/>
                    <a:pt x="1106" y="1196"/>
                    <a:pt x="1270" y="1046"/>
                  </a:cubicBezTo>
                  <a:cubicBezTo>
                    <a:pt x="1405" y="927"/>
                    <a:pt x="1539" y="793"/>
                    <a:pt x="1658" y="658"/>
                  </a:cubicBezTo>
                  <a:cubicBezTo>
                    <a:pt x="1780" y="510"/>
                    <a:pt x="1865" y="337"/>
                    <a:pt x="1924" y="152"/>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2"/>
            <p:cNvSpPr/>
            <p:nvPr/>
          </p:nvSpPr>
          <p:spPr>
            <a:xfrm>
              <a:off x="7864059" y="2858865"/>
              <a:ext cx="3854" cy="5101"/>
            </a:xfrm>
            <a:custGeom>
              <a:avLst/>
              <a:gdLst/>
              <a:ahLst/>
              <a:cxnLst/>
              <a:rect l="l" t="t" r="r" b="b"/>
              <a:pathLst>
                <a:path w="136" h="180" extrusionOk="0">
                  <a:moveTo>
                    <a:pt x="16" y="0"/>
                  </a:moveTo>
                  <a:cubicBezTo>
                    <a:pt x="1" y="0"/>
                    <a:pt x="16" y="45"/>
                    <a:pt x="45" y="105"/>
                  </a:cubicBezTo>
                  <a:cubicBezTo>
                    <a:pt x="75" y="149"/>
                    <a:pt x="120" y="179"/>
                    <a:pt x="120" y="179"/>
                  </a:cubicBezTo>
                  <a:cubicBezTo>
                    <a:pt x="135" y="179"/>
                    <a:pt x="120" y="134"/>
                    <a:pt x="90" y="75"/>
                  </a:cubicBezTo>
                  <a:cubicBezTo>
                    <a:pt x="60" y="30"/>
                    <a:pt x="31"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2"/>
            <p:cNvSpPr/>
            <p:nvPr/>
          </p:nvSpPr>
          <p:spPr>
            <a:xfrm>
              <a:off x="7870833" y="2868897"/>
              <a:ext cx="4676" cy="4364"/>
            </a:xfrm>
            <a:custGeom>
              <a:avLst/>
              <a:gdLst/>
              <a:ahLst/>
              <a:cxnLst/>
              <a:rect l="l" t="t" r="r" b="b"/>
              <a:pathLst>
                <a:path w="165" h="154" extrusionOk="0">
                  <a:moveTo>
                    <a:pt x="11" y="1"/>
                  </a:moveTo>
                  <a:cubicBezTo>
                    <a:pt x="7" y="1"/>
                    <a:pt x="3" y="2"/>
                    <a:pt x="1" y="4"/>
                  </a:cubicBezTo>
                  <a:cubicBezTo>
                    <a:pt x="1" y="4"/>
                    <a:pt x="30" y="49"/>
                    <a:pt x="75" y="94"/>
                  </a:cubicBezTo>
                  <a:cubicBezTo>
                    <a:pt x="120" y="139"/>
                    <a:pt x="165" y="154"/>
                    <a:pt x="165" y="154"/>
                  </a:cubicBezTo>
                  <a:cubicBezTo>
                    <a:pt x="165" y="139"/>
                    <a:pt x="135" y="109"/>
                    <a:pt x="105" y="64"/>
                  </a:cubicBezTo>
                  <a:cubicBezTo>
                    <a:pt x="68" y="27"/>
                    <a:pt x="31" y="1"/>
                    <a:pt x="1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2"/>
            <p:cNvSpPr/>
            <p:nvPr/>
          </p:nvSpPr>
          <p:spPr>
            <a:xfrm>
              <a:off x="7880582" y="2876634"/>
              <a:ext cx="5526" cy="3146"/>
            </a:xfrm>
            <a:custGeom>
              <a:avLst/>
              <a:gdLst/>
              <a:ahLst/>
              <a:cxnLst/>
              <a:rect l="l" t="t" r="r" b="b"/>
              <a:pathLst>
                <a:path w="195" h="111" extrusionOk="0">
                  <a:moveTo>
                    <a:pt x="0" y="0"/>
                  </a:moveTo>
                  <a:cubicBezTo>
                    <a:pt x="0" y="15"/>
                    <a:pt x="30" y="45"/>
                    <a:pt x="90" y="75"/>
                  </a:cubicBezTo>
                  <a:cubicBezTo>
                    <a:pt x="123" y="97"/>
                    <a:pt x="163" y="111"/>
                    <a:pt x="183" y="111"/>
                  </a:cubicBezTo>
                  <a:cubicBezTo>
                    <a:pt x="190" y="111"/>
                    <a:pt x="194" y="109"/>
                    <a:pt x="194" y="105"/>
                  </a:cubicBezTo>
                  <a:cubicBezTo>
                    <a:pt x="194" y="90"/>
                    <a:pt x="164" y="60"/>
                    <a:pt x="105" y="30"/>
                  </a:cubicBezTo>
                  <a:cubicBezTo>
                    <a:pt x="60" y="0"/>
                    <a:pt x="15" y="0"/>
                    <a:pt x="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2"/>
            <p:cNvSpPr/>
            <p:nvPr/>
          </p:nvSpPr>
          <p:spPr>
            <a:xfrm>
              <a:off x="7891578" y="2881395"/>
              <a:ext cx="5951" cy="1927"/>
            </a:xfrm>
            <a:custGeom>
              <a:avLst/>
              <a:gdLst/>
              <a:ahLst/>
              <a:cxnLst/>
              <a:rect l="l" t="t" r="r" b="b"/>
              <a:pathLst>
                <a:path w="210" h="68" extrusionOk="0">
                  <a:moveTo>
                    <a:pt x="30" y="0"/>
                  </a:moveTo>
                  <a:cubicBezTo>
                    <a:pt x="12" y="0"/>
                    <a:pt x="0" y="4"/>
                    <a:pt x="0" y="12"/>
                  </a:cubicBezTo>
                  <a:cubicBezTo>
                    <a:pt x="0" y="26"/>
                    <a:pt x="30" y="41"/>
                    <a:pt x="90" y="56"/>
                  </a:cubicBezTo>
                  <a:cubicBezTo>
                    <a:pt x="120" y="64"/>
                    <a:pt x="150" y="68"/>
                    <a:pt x="172" y="68"/>
                  </a:cubicBezTo>
                  <a:cubicBezTo>
                    <a:pt x="195" y="68"/>
                    <a:pt x="210" y="64"/>
                    <a:pt x="210" y="56"/>
                  </a:cubicBezTo>
                  <a:cubicBezTo>
                    <a:pt x="210" y="41"/>
                    <a:pt x="165" y="26"/>
                    <a:pt x="105" y="12"/>
                  </a:cubicBezTo>
                  <a:cubicBezTo>
                    <a:pt x="75" y="4"/>
                    <a:pt x="49"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2"/>
            <p:cNvSpPr/>
            <p:nvPr/>
          </p:nvSpPr>
          <p:spPr>
            <a:xfrm>
              <a:off x="7903424" y="2882132"/>
              <a:ext cx="5951" cy="1474"/>
            </a:xfrm>
            <a:custGeom>
              <a:avLst/>
              <a:gdLst/>
              <a:ahLst/>
              <a:cxnLst/>
              <a:rect l="l" t="t" r="r" b="b"/>
              <a:pathLst>
                <a:path w="210" h="52" extrusionOk="0">
                  <a:moveTo>
                    <a:pt x="105" y="0"/>
                  </a:moveTo>
                  <a:cubicBezTo>
                    <a:pt x="45" y="15"/>
                    <a:pt x="1" y="30"/>
                    <a:pt x="1" y="45"/>
                  </a:cubicBezTo>
                  <a:cubicBezTo>
                    <a:pt x="1" y="45"/>
                    <a:pt x="21" y="52"/>
                    <a:pt x="51" y="52"/>
                  </a:cubicBezTo>
                  <a:cubicBezTo>
                    <a:pt x="67" y="52"/>
                    <a:pt x="85" y="50"/>
                    <a:pt x="105" y="45"/>
                  </a:cubicBezTo>
                  <a:cubicBezTo>
                    <a:pt x="180" y="45"/>
                    <a:pt x="210" y="30"/>
                    <a:pt x="210" y="15"/>
                  </a:cubicBezTo>
                  <a:cubicBezTo>
                    <a:pt x="210" y="0"/>
                    <a:pt x="165" y="0"/>
                    <a:pt x="10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2"/>
            <p:cNvSpPr/>
            <p:nvPr/>
          </p:nvSpPr>
          <p:spPr>
            <a:xfrm>
              <a:off x="7915270" y="2877910"/>
              <a:ext cx="5526" cy="2721"/>
            </a:xfrm>
            <a:custGeom>
              <a:avLst/>
              <a:gdLst/>
              <a:ahLst/>
              <a:cxnLst/>
              <a:rect l="l" t="t" r="r" b="b"/>
              <a:pathLst>
                <a:path w="195" h="96" extrusionOk="0">
                  <a:moveTo>
                    <a:pt x="195" y="0"/>
                  </a:moveTo>
                  <a:lnTo>
                    <a:pt x="195" y="0"/>
                  </a:lnTo>
                  <a:cubicBezTo>
                    <a:pt x="195" y="0"/>
                    <a:pt x="150" y="0"/>
                    <a:pt x="90" y="30"/>
                  </a:cubicBezTo>
                  <a:cubicBezTo>
                    <a:pt x="46" y="60"/>
                    <a:pt x="1" y="75"/>
                    <a:pt x="1" y="90"/>
                  </a:cubicBezTo>
                  <a:cubicBezTo>
                    <a:pt x="5" y="94"/>
                    <a:pt x="12" y="96"/>
                    <a:pt x="21" y="96"/>
                  </a:cubicBezTo>
                  <a:cubicBezTo>
                    <a:pt x="42" y="96"/>
                    <a:pt x="74" y="85"/>
                    <a:pt x="105" y="75"/>
                  </a:cubicBezTo>
                  <a:cubicBezTo>
                    <a:pt x="165" y="45"/>
                    <a:pt x="195" y="0"/>
                    <a:pt x="19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2"/>
            <p:cNvSpPr/>
            <p:nvPr/>
          </p:nvSpPr>
          <p:spPr>
            <a:xfrm>
              <a:off x="7925869" y="2871023"/>
              <a:ext cx="4676" cy="4109"/>
            </a:xfrm>
            <a:custGeom>
              <a:avLst/>
              <a:gdLst/>
              <a:ahLst/>
              <a:cxnLst/>
              <a:rect l="l" t="t" r="r" b="b"/>
              <a:pathLst>
                <a:path w="165" h="145" extrusionOk="0">
                  <a:moveTo>
                    <a:pt x="160" y="0"/>
                  </a:moveTo>
                  <a:cubicBezTo>
                    <a:pt x="148" y="0"/>
                    <a:pt x="111" y="25"/>
                    <a:pt x="75" y="49"/>
                  </a:cubicBezTo>
                  <a:cubicBezTo>
                    <a:pt x="30" y="94"/>
                    <a:pt x="0" y="139"/>
                    <a:pt x="15" y="139"/>
                  </a:cubicBezTo>
                  <a:cubicBezTo>
                    <a:pt x="15" y="142"/>
                    <a:pt x="18" y="144"/>
                    <a:pt x="23" y="144"/>
                  </a:cubicBezTo>
                  <a:cubicBezTo>
                    <a:pt x="37" y="144"/>
                    <a:pt x="71" y="127"/>
                    <a:pt x="105" y="94"/>
                  </a:cubicBezTo>
                  <a:cubicBezTo>
                    <a:pt x="149" y="49"/>
                    <a:pt x="164" y="4"/>
                    <a:pt x="164" y="4"/>
                  </a:cubicBezTo>
                  <a:cubicBezTo>
                    <a:pt x="164" y="1"/>
                    <a:pt x="163" y="0"/>
                    <a:pt x="16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2"/>
            <p:cNvSpPr/>
            <p:nvPr/>
          </p:nvSpPr>
          <p:spPr>
            <a:xfrm>
              <a:off x="7934314" y="2861387"/>
              <a:ext cx="4279" cy="5186"/>
            </a:xfrm>
            <a:custGeom>
              <a:avLst/>
              <a:gdLst/>
              <a:ahLst/>
              <a:cxnLst/>
              <a:rect l="l" t="t" r="r" b="b"/>
              <a:pathLst>
                <a:path w="151" h="183" extrusionOk="0">
                  <a:moveTo>
                    <a:pt x="135" y="1"/>
                  </a:moveTo>
                  <a:cubicBezTo>
                    <a:pt x="120" y="1"/>
                    <a:pt x="90" y="31"/>
                    <a:pt x="61" y="75"/>
                  </a:cubicBezTo>
                  <a:cubicBezTo>
                    <a:pt x="16" y="135"/>
                    <a:pt x="1" y="180"/>
                    <a:pt x="16" y="180"/>
                  </a:cubicBezTo>
                  <a:cubicBezTo>
                    <a:pt x="18" y="182"/>
                    <a:pt x="20" y="183"/>
                    <a:pt x="22" y="183"/>
                  </a:cubicBezTo>
                  <a:cubicBezTo>
                    <a:pt x="35" y="183"/>
                    <a:pt x="52" y="144"/>
                    <a:pt x="90" y="105"/>
                  </a:cubicBezTo>
                  <a:cubicBezTo>
                    <a:pt x="135" y="45"/>
                    <a:pt x="150" y="1"/>
                    <a:pt x="13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2"/>
            <p:cNvSpPr/>
            <p:nvPr/>
          </p:nvSpPr>
          <p:spPr>
            <a:xfrm>
              <a:off x="7939812" y="2853764"/>
              <a:ext cx="1729" cy="2154"/>
            </a:xfrm>
            <a:custGeom>
              <a:avLst/>
              <a:gdLst/>
              <a:ahLst/>
              <a:cxnLst/>
              <a:rect l="l" t="t" r="r" b="b"/>
              <a:pathLst>
                <a:path w="61" h="76" extrusionOk="0">
                  <a:moveTo>
                    <a:pt x="46" y="1"/>
                  </a:moveTo>
                  <a:cubicBezTo>
                    <a:pt x="31" y="1"/>
                    <a:pt x="16" y="16"/>
                    <a:pt x="1" y="31"/>
                  </a:cubicBezTo>
                  <a:cubicBezTo>
                    <a:pt x="1" y="46"/>
                    <a:pt x="1" y="61"/>
                    <a:pt x="16" y="76"/>
                  </a:cubicBezTo>
                  <a:cubicBezTo>
                    <a:pt x="31" y="76"/>
                    <a:pt x="31" y="61"/>
                    <a:pt x="46" y="46"/>
                  </a:cubicBezTo>
                  <a:cubicBezTo>
                    <a:pt x="61" y="16"/>
                    <a:pt x="46" y="1"/>
                    <a:pt x="4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2"/>
            <p:cNvSpPr/>
            <p:nvPr/>
          </p:nvSpPr>
          <p:spPr>
            <a:xfrm>
              <a:off x="7902999" y="2900326"/>
              <a:ext cx="1729" cy="5951"/>
            </a:xfrm>
            <a:custGeom>
              <a:avLst/>
              <a:gdLst/>
              <a:ahLst/>
              <a:cxnLst/>
              <a:rect l="l" t="t" r="r" b="b"/>
              <a:pathLst>
                <a:path w="61" h="210" extrusionOk="0">
                  <a:moveTo>
                    <a:pt x="31" y="1"/>
                  </a:moveTo>
                  <a:cubicBezTo>
                    <a:pt x="16" y="1"/>
                    <a:pt x="16" y="45"/>
                    <a:pt x="16" y="105"/>
                  </a:cubicBezTo>
                  <a:cubicBezTo>
                    <a:pt x="1" y="165"/>
                    <a:pt x="16" y="210"/>
                    <a:pt x="31" y="210"/>
                  </a:cubicBezTo>
                  <a:cubicBezTo>
                    <a:pt x="45" y="210"/>
                    <a:pt x="45" y="165"/>
                    <a:pt x="60" y="105"/>
                  </a:cubicBezTo>
                  <a:cubicBezTo>
                    <a:pt x="60" y="45"/>
                    <a:pt x="45"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2"/>
            <p:cNvSpPr/>
            <p:nvPr/>
          </p:nvSpPr>
          <p:spPr>
            <a:xfrm>
              <a:off x="7902573" y="2912598"/>
              <a:ext cx="1729" cy="5951"/>
            </a:xfrm>
            <a:custGeom>
              <a:avLst/>
              <a:gdLst/>
              <a:ahLst/>
              <a:cxnLst/>
              <a:rect l="l" t="t" r="r" b="b"/>
              <a:pathLst>
                <a:path w="61" h="210" extrusionOk="0">
                  <a:moveTo>
                    <a:pt x="31" y="1"/>
                  </a:moveTo>
                  <a:cubicBezTo>
                    <a:pt x="31" y="1"/>
                    <a:pt x="16" y="46"/>
                    <a:pt x="16" y="105"/>
                  </a:cubicBezTo>
                  <a:cubicBezTo>
                    <a:pt x="1" y="165"/>
                    <a:pt x="16" y="210"/>
                    <a:pt x="31" y="210"/>
                  </a:cubicBezTo>
                  <a:cubicBezTo>
                    <a:pt x="46" y="210"/>
                    <a:pt x="46" y="165"/>
                    <a:pt x="60" y="105"/>
                  </a:cubicBezTo>
                  <a:cubicBezTo>
                    <a:pt x="60" y="46"/>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2"/>
            <p:cNvSpPr/>
            <p:nvPr/>
          </p:nvSpPr>
          <p:spPr>
            <a:xfrm>
              <a:off x="7902573" y="2924444"/>
              <a:ext cx="1304" cy="6376"/>
            </a:xfrm>
            <a:custGeom>
              <a:avLst/>
              <a:gdLst/>
              <a:ahLst/>
              <a:cxnLst/>
              <a:rect l="l" t="t" r="r" b="b"/>
              <a:pathLst>
                <a:path w="46" h="225" extrusionOk="0">
                  <a:moveTo>
                    <a:pt x="16" y="1"/>
                  </a:moveTo>
                  <a:cubicBezTo>
                    <a:pt x="16" y="1"/>
                    <a:pt x="1" y="61"/>
                    <a:pt x="1" y="120"/>
                  </a:cubicBezTo>
                  <a:cubicBezTo>
                    <a:pt x="1" y="165"/>
                    <a:pt x="16" y="225"/>
                    <a:pt x="16" y="225"/>
                  </a:cubicBezTo>
                  <a:cubicBezTo>
                    <a:pt x="31" y="225"/>
                    <a:pt x="46" y="165"/>
                    <a:pt x="46" y="120"/>
                  </a:cubicBezTo>
                  <a:cubicBezTo>
                    <a:pt x="46" y="61"/>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2"/>
            <p:cNvSpPr/>
            <p:nvPr/>
          </p:nvSpPr>
          <p:spPr>
            <a:xfrm>
              <a:off x="7902148" y="2936743"/>
              <a:ext cx="1304" cy="5951"/>
            </a:xfrm>
            <a:custGeom>
              <a:avLst/>
              <a:gdLst/>
              <a:ahLst/>
              <a:cxnLst/>
              <a:rect l="l" t="t" r="r" b="b"/>
              <a:pathLst>
                <a:path w="46" h="210" extrusionOk="0">
                  <a:moveTo>
                    <a:pt x="16" y="0"/>
                  </a:moveTo>
                  <a:cubicBezTo>
                    <a:pt x="16" y="0"/>
                    <a:pt x="1" y="45"/>
                    <a:pt x="1" y="105"/>
                  </a:cubicBezTo>
                  <a:cubicBezTo>
                    <a:pt x="1" y="164"/>
                    <a:pt x="1" y="209"/>
                    <a:pt x="16" y="209"/>
                  </a:cubicBezTo>
                  <a:cubicBezTo>
                    <a:pt x="31" y="209"/>
                    <a:pt x="46" y="164"/>
                    <a:pt x="46" y="105"/>
                  </a:cubicBezTo>
                  <a:cubicBezTo>
                    <a:pt x="46" y="45"/>
                    <a:pt x="31"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2"/>
            <p:cNvSpPr/>
            <p:nvPr/>
          </p:nvSpPr>
          <p:spPr>
            <a:xfrm>
              <a:off x="7901723" y="2949015"/>
              <a:ext cx="1304" cy="5951"/>
            </a:xfrm>
            <a:custGeom>
              <a:avLst/>
              <a:gdLst/>
              <a:ahLst/>
              <a:cxnLst/>
              <a:rect l="l" t="t" r="r" b="b"/>
              <a:pathLst>
                <a:path w="46" h="210" extrusionOk="0">
                  <a:moveTo>
                    <a:pt x="31" y="0"/>
                  </a:moveTo>
                  <a:cubicBezTo>
                    <a:pt x="16" y="0"/>
                    <a:pt x="1" y="45"/>
                    <a:pt x="1" y="105"/>
                  </a:cubicBezTo>
                  <a:cubicBezTo>
                    <a:pt x="1" y="164"/>
                    <a:pt x="1" y="209"/>
                    <a:pt x="16" y="209"/>
                  </a:cubicBezTo>
                  <a:cubicBezTo>
                    <a:pt x="31" y="209"/>
                    <a:pt x="46" y="164"/>
                    <a:pt x="46" y="105"/>
                  </a:cubicBezTo>
                  <a:cubicBezTo>
                    <a:pt x="46" y="45"/>
                    <a:pt x="31"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2"/>
            <p:cNvSpPr/>
            <p:nvPr/>
          </p:nvSpPr>
          <p:spPr>
            <a:xfrm>
              <a:off x="7901298" y="2961286"/>
              <a:ext cx="1304" cy="5951"/>
            </a:xfrm>
            <a:custGeom>
              <a:avLst/>
              <a:gdLst/>
              <a:ahLst/>
              <a:cxnLst/>
              <a:rect l="l" t="t" r="r" b="b"/>
              <a:pathLst>
                <a:path w="46" h="210" extrusionOk="0">
                  <a:moveTo>
                    <a:pt x="31" y="0"/>
                  </a:moveTo>
                  <a:cubicBezTo>
                    <a:pt x="16" y="0"/>
                    <a:pt x="1" y="45"/>
                    <a:pt x="1" y="105"/>
                  </a:cubicBezTo>
                  <a:cubicBezTo>
                    <a:pt x="1" y="165"/>
                    <a:pt x="1" y="209"/>
                    <a:pt x="16" y="209"/>
                  </a:cubicBezTo>
                  <a:cubicBezTo>
                    <a:pt x="31" y="209"/>
                    <a:pt x="46" y="165"/>
                    <a:pt x="46" y="105"/>
                  </a:cubicBezTo>
                  <a:cubicBezTo>
                    <a:pt x="46" y="45"/>
                    <a:pt x="46"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2"/>
            <p:cNvSpPr/>
            <p:nvPr/>
          </p:nvSpPr>
          <p:spPr>
            <a:xfrm>
              <a:off x="7900873" y="2973132"/>
              <a:ext cx="1304" cy="6376"/>
            </a:xfrm>
            <a:custGeom>
              <a:avLst/>
              <a:gdLst/>
              <a:ahLst/>
              <a:cxnLst/>
              <a:rect l="l" t="t" r="r" b="b"/>
              <a:pathLst>
                <a:path w="46" h="225" extrusionOk="0">
                  <a:moveTo>
                    <a:pt x="31" y="0"/>
                  </a:moveTo>
                  <a:cubicBezTo>
                    <a:pt x="16" y="0"/>
                    <a:pt x="1" y="60"/>
                    <a:pt x="1" y="120"/>
                  </a:cubicBezTo>
                  <a:cubicBezTo>
                    <a:pt x="1" y="165"/>
                    <a:pt x="16" y="224"/>
                    <a:pt x="16" y="224"/>
                  </a:cubicBezTo>
                  <a:cubicBezTo>
                    <a:pt x="31" y="224"/>
                    <a:pt x="46" y="165"/>
                    <a:pt x="46" y="120"/>
                  </a:cubicBezTo>
                  <a:cubicBezTo>
                    <a:pt x="46" y="60"/>
                    <a:pt x="46"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2"/>
            <p:cNvSpPr/>
            <p:nvPr/>
          </p:nvSpPr>
          <p:spPr>
            <a:xfrm>
              <a:off x="7900476" y="2985403"/>
              <a:ext cx="1275" cy="6376"/>
            </a:xfrm>
            <a:custGeom>
              <a:avLst/>
              <a:gdLst/>
              <a:ahLst/>
              <a:cxnLst/>
              <a:rect l="l" t="t" r="r" b="b"/>
              <a:pathLst>
                <a:path w="45" h="225" extrusionOk="0">
                  <a:moveTo>
                    <a:pt x="30" y="1"/>
                  </a:moveTo>
                  <a:cubicBezTo>
                    <a:pt x="15" y="1"/>
                    <a:pt x="0" y="45"/>
                    <a:pt x="0" y="105"/>
                  </a:cubicBezTo>
                  <a:cubicBezTo>
                    <a:pt x="0" y="165"/>
                    <a:pt x="15" y="225"/>
                    <a:pt x="30" y="225"/>
                  </a:cubicBezTo>
                  <a:cubicBezTo>
                    <a:pt x="30" y="225"/>
                    <a:pt x="45" y="165"/>
                    <a:pt x="45" y="105"/>
                  </a:cubicBezTo>
                  <a:cubicBezTo>
                    <a:pt x="45" y="45"/>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2"/>
            <p:cNvSpPr/>
            <p:nvPr/>
          </p:nvSpPr>
          <p:spPr>
            <a:xfrm>
              <a:off x="7900051" y="2997674"/>
              <a:ext cx="1700" cy="5951"/>
            </a:xfrm>
            <a:custGeom>
              <a:avLst/>
              <a:gdLst/>
              <a:ahLst/>
              <a:cxnLst/>
              <a:rect l="l" t="t" r="r" b="b"/>
              <a:pathLst>
                <a:path w="60" h="210" extrusionOk="0">
                  <a:moveTo>
                    <a:pt x="30" y="1"/>
                  </a:moveTo>
                  <a:cubicBezTo>
                    <a:pt x="15" y="1"/>
                    <a:pt x="0" y="45"/>
                    <a:pt x="0" y="105"/>
                  </a:cubicBezTo>
                  <a:cubicBezTo>
                    <a:pt x="0" y="165"/>
                    <a:pt x="30" y="210"/>
                    <a:pt x="30" y="210"/>
                  </a:cubicBezTo>
                  <a:cubicBezTo>
                    <a:pt x="45" y="210"/>
                    <a:pt x="45" y="165"/>
                    <a:pt x="45" y="105"/>
                  </a:cubicBezTo>
                  <a:cubicBezTo>
                    <a:pt x="60" y="45"/>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2"/>
            <p:cNvSpPr/>
            <p:nvPr/>
          </p:nvSpPr>
          <p:spPr>
            <a:xfrm>
              <a:off x="7900051" y="3009946"/>
              <a:ext cx="1275" cy="5951"/>
            </a:xfrm>
            <a:custGeom>
              <a:avLst/>
              <a:gdLst/>
              <a:ahLst/>
              <a:cxnLst/>
              <a:rect l="l" t="t" r="r" b="b"/>
              <a:pathLst>
                <a:path w="45" h="210" extrusionOk="0">
                  <a:moveTo>
                    <a:pt x="15" y="1"/>
                  </a:moveTo>
                  <a:cubicBezTo>
                    <a:pt x="15" y="1"/>
                    <a:pt x="0" y="46"/>
                    <a:pt x="0" y="105"/>
                  </a:cubicBezTo>
                  <a:cubicBezTo>
                    <a:pt x="0" y="165"/>
                    <a:pt x="0" y="210"/>
                    <a:pt x="15" y="210"/>
                  </a:cubicBezTo>
                  <a:cubicBezTo>
                    <a:pt x="30" y="210"/>
                    <a:pt x="45" y="165"/>
                    <a:pt x="45" y="105"/>
                  </a:cubicBezTo>
                  <a:cubicBezTo>
                    <a:pt x="45"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2"/>
            <p:cNvSpPr/>
            <p:nvPr/>
          </p:nvSpPr>
          <p:spPr>
            <a:xfrm>
              <a:off x="7899626" y="3022217"/>
              <a:ext cx="1275" cy="5951"/>
            </a:xfrm>
            <a:custGeom>
              <a:avLst/>
              <a:gdLst/>
              <a:ahLst/>
              <a:cxnLst/>
              <a:rect l="l" t="t" r="r" b="b"/>
              <a:pathLst>
                <a:path w="45" h="210" extrusionOk="0">
                  <a:moveTo>
                    <a:pt x="30" y="1"/>
                  </a:moveTo>
                  <a:cubicBezTo>
                    <a:pt x="15" y="1"/>
                    <a:pt x="0" y="46"/>
                    <a:pt x="0" y="105"/>
                  </a:cubicBezTo>
                  <a:cubicBezTo>
                    <a:pt x="0" y="165"/>
                    <a:pt x="0" y="210"/>
                    <a:pt x="15" y="210"/>
                  </a:cubicBezTo>
                  <a:cubicBezTo>
                    <a:pt x="30" y="210"/>
                    <a:pt x="45" y="165"/>
                    <a:pt x="45" y="105"/>
                  </a:cubicBezTo>
                  <a:cubicBezTo>
                    <a:pt x="45" y="46"/>
                    <a:pt x="30"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2"/>
            <p:cNvSpPr/>
            <p:nvPr/>
          </p:nvSpPr>
          <p:spPr>
            <a:xfrm>
              <a:off x="7899201" y="3034091"/>
              <a:ext cx="1304" cy="6376"/>
            </a:xfrm>
            <a:custGeom>
              <a:avLst/>
              <a:gdLst/>
              <a:ahLst/>
              <a:cxnLst/>
              <a:rect l="l" t="t" r="r" b="b"/>
              <a:pathLst>
                <a:path w="46" h="225" extrusionOk="0">
                  <a:moveTo>
                    <a:pt x="30" y="0"/>
                  </a:moveTo>
                  <a:cubicBezTo>
                    <a:pt x="15" y="0"/>
                    <a:pt x="0" y="45"/>
                    <a:pt x="0" y="105"/>
                  </a:cubicBezTo>
                  <a:cubicBezTo>
                    <a:pt x="0" y="164"/>
                    <a:pt x="15" y="224"/>
                    <a:pt x="15" y="224"/>
                  </a:cubicBezTo>
                  <a:cubicBezTo>
                    <a:pt x="30" y="224"/>
                    <a:pt x="45" y="179"/>
                    <a:pt x="45" y="120"/>
                  </a:cubicBezTo>
                  <a:cubicBezTo>
                    <a:pt x="45" y="60"/>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2"/>
            <p:cNvSpPr/>
            <p:nvPr/>
          </p:nvSpPr>
          <p:spPr>
            <a:xfrm>
              <a:off x="7898776" y="3046362"/>
              <a:ext cx="1304" cy="6376"/>
            </a:xfrm>
            <a:custGeom>
              <a:avLst/>
              <a:gdLst/>
              <a:ahLst/>
              <a:cxnLst/>
              <a:rect l="l" t="t" r="r" b="b"/>
              <a:pathLst>
                <a:path w="46" h="225" extrusionOk="0">
                  <a:moveTo>
                    <a:pt x="30" y="0"/>
                  </a:moveTo>
                  <a:cubicBezTo>
                    <a:pt x="15" y="0"/>
                    <a:pt x="15" y="60"/>
                    <a:pt x="0" y="105"/>
                  </a:cubicBezTo>
                  <a:cubicBezTo>
                    <a:pt x="0" y="164"/>
                    <a:pt x="15" y="224"/>
                    <a:pt x="30" y="224"/>
                  </a:cubicBezTo>
                  <a:cubicBezTo>
                    <a:pt x="45" y="224"/>
                    <a:pt x="45" y="164"/>
                    <a:pt x="45" y="105"/>
                  </a:cubicBezTo>
                  <a:cubicBezTo>
                    <a:pt x="45" y="45"/>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2"/>
            <p:cNvSpPr/>
            <p:nvPr/>
          </p:nvSpPr>
          <p:spPr>
            <a:xfrm>
              <a:off x="7898776" y="3058634"/>
              <a:ext cx="1304" cy="5951"/>
            </a:xfrm>
            <a:custGeom>
              <a:avLst/>
              <a:gdLst/>
              <a:ahLst/>
              <a:cxnLst/>
              <a:rect l="l" t="t" r="r" b="b"/>
              <a:pathLst>
                <a:path w="46" h="210" extrusionOk="0">
                  <a:moveTo>
                    <a:pt x="15" y="0"/>
                  </a:moveTo>
                  <a:cubicBezTo>
                    <a:pt x="0" y="0"/>
                    <a:pt x="0" y="45"/>
                    <a:pt x="0" y="105"/>
                  </a:cubicBezTo>
                  <a:cubicBezTo>
                    <a:pt x="0" y="165"/>
                    <a:pt x="0" y="209"/>
                    <a:pt x="15" y="209"/>
                  </a:cubicBezTo>
                  <a:cubicBezTo>
                    <a:pt x="30" y="209"/>
                    <a:pt x="30" y="165"/>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2"/>
            <p:cNvSpPr/>
            <p:nvPr/>
          </p:nvSpPr>
          <p:spPr>
            <a:xfrm>
              <a:off x="7898351" y="3070905"/>
              <a:ext cx="1304" cy="5951"/>
            </a:xfrm>
            <a:custGeom>
              <a:avLst/>
              <a:gdLst/>
              <a:ahLst/>
              <a:cxnLst/>
              <a:rect l="l" t="t" r="r" b="b"/>
              <a:pathLst>
                <a:path w="46" h="210" extrusionOk="0">
                  <a:moveTo>
                    <a:pt x="30" y="0"/>
                  </a:moveTo>
                  <a:cubicBezTo>
                    <a:pt x="15" y="0"/>
                    <a:pt x="0" y="45"/>
                    <a:pt x="0" y="105"/>
                  </a:cubicBezTo>
                  <a:cubicBezTo>
                    <a:pt x="0" y="165"/>
                    <a:pt x="0" y="209"/>
                    <a:pt x="15" y="209"/>
                  </a:cubicBezTo>
                  <a:cubicBezTo>
                    <a:pt x="30" y="209"/>
                    <a:pt x="45" y="165"/>
                    <a:pt x="45" y="105"/>
                  </a:cubicBezTo>
                  <a:cubicBezTo>
                    <a:pt x="45" y="45"/>
                    <a:pt x="30"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2"/>
            <p:cNvSpPr/>
            <p:nvPr/>
          </p:nvSpPr>
          <p:spPr>
            <a:xfrm>
              <a:off x="7897926" y="3083176"/>
              <a:ext cx="1304" cy="5951"/>
            </a:xfrm>
            <a:custGeom>
              <a:avLst/>
              <a:gdLst/>
              <a:ahLst/>
              <a:cxnLst/>
              <a:rect l="l" t="t" r="r" b="b"/>
              <a:pathLst>
                <a:path w="46" h="210" extrusionOk="0">
                  <a:moveTo>
                    <a:pt x="30" y="1"/>
                  </a:moveTo>
                  <a:cubicBezTo>
                    <a:pt x="0" y="1"/>
                    <a:pt x="0" y="45"/>
                    <a:pt x="0" y="105"/>
                  </a:cubicBezTo>
                  <a:cubicBezTo>
                    <a:pt x="0" y="165"/>
                    <a:pt x="15" y="210"/>
                    <a:pt x="30" y="210"/>
                  </a:cubicBezTo>
                  <a:cubicBezTo>
                    <a:pt x="30" y="210"/>
                    <a:pt x="45" y="165"/>
                    <a:pt x="45" y="105"/>
                  </a:cubicBezTo>
                  <a:cubicBezTo>
                    <a:pt x="45" y="45"/>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2"/>
            <p:cNvSpPr/>
            <p:nvPr/>
          </p:nvSpPr>
          <p:spPr>
            <a:xfrm>
              <a:off x="7897501" y="3095022"/>
              <a:ext cx="1304" cy="6376"/>
            </a:xfrm>
            <a:custGeom>
              <a:avLst/>
              <a:gdLst/>
              <a:ahLst/>
              <a:cxnLst/>
              <a:rect l="l" t="t" r="r" b="b"/>
              <a:pathLst>
                <a:path w="46" h="225" extrusionOk="0">
                  <a:moveTo>
                    <a:pt x="30" y="1"/>
                  </a:moveTo>
                  <a:cubicBezTo>
                    <a:pt x="15" y="1"/>
                    <a:pt x="1" y="60"/>
                    <a:pt x="1" y="120"/>
                  </a:cubicBezTo>
                  <a:cubicBezTo>
                    <a:pt x="1" y="180"/>
                    <a:pt x="15" y="225"/>
                    <a:pt x="30" y="225"/>
                  </a:cubicBezTo>
                  <a:cubicBezTo>
                    <a:pt x="45" y="225"/>
                    <a:pt x="45" y="180"/>
                    <a:pt x="45" y="120"/>
                  </a:cubicBezTo>
                  <a:cubicBezTo>
                    <a:pt x="45" y="60"/>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2"/>
            <p:cNvSpPr/>
            <p:nvPr/>
          </p:nvSpPr>
          <p:spPr>
            <a:xfrm>
              <a:off x="7897501" y="3107293"/>
              <a:ext cx="1304" cy="6376"/>
            </a:xfrm>
            <a:custGeom>
              <a:avLst/>
              <a:gdLst/>
              <a:ahLst/>
              <a:cxnLst/>
              <a:rect l="l" t="t" r="r" b="b"/>
              <a:pathLst>
                <a:path w="46" h="225" extrusionOk="0">
                  <a:moveTo>
                    <a:pt x="30" y="1"/>
                  </a:moveTo>
                  <a:cubicBezTo>
                    <a:pt x="15" y="1"/>
                    <a:pt x="1" y="46"/>
                    <a:pt x="1" y="105"/>
                  </a:cubicBezTo>
                  <a:cubicBezTo>
                    <a:pt x="1" y="165"/>
                    <a:pt x="15" y="225"/>
                    <a:pt x="30" y="225"/>
                  </a:cubicBezTo>
                  <a:cubicBezTo>
                    <a:pt x="30" y="225"/>
                    <a:pt x="45" y="180"/>
                    <a:pt x="45" y="120"/>
                  </a:cubicBezTo>
                  <a:cubicBezTo>
                    <a:pt x="45" y="61"/>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2"/>
            <p:cNvSpPr/>
            <p:nvPr/>
          </p:nvSpPr>
          <p:spPr>
            <a:xfrm>
              <a:off x="7897076" y="3119565"/>
              <a:ext cx="1304" cy="6376"/>
            </a:xfrm>
            <a:custGeom>
              <a:avLst/>
              <a:gdLst/>
              <a:ahLst/>
              <a:cxnLst/>
              <a:rect l="l" t="t" r="r" b="b"/>
              <a:pathLst>
                <a:path w="46" h="225" extrusionOk="0">
                  <a:moveTo>
                    <a:pt x="30" y="1"/>
                  </a:moveTo>
                  <a:cubicBezTo>
                    <a:pt x="16" y="1"/>
                    <a:pt x="1" y="46"/>
                    <a:pt x="1" y="105"/>
                  </a:cubicBezTo>
                  <a:cubicBezTo>
                    <a:pt x="1" y="165"/>
                    <a:pt x="16" y="225"/>
                    <a:pt x="30" y="225"/>
                  </a:cubicBezTo>
                  <a:cubicBezTo>
                    <a:pt x="45" y="225"/>
                    <a:pt x="45" y="165"/>
                    <a:pt x="45" y="105"/>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2"/>
            <p:cNvSpPr/>
            <p:nvPr/>
          </p:nvSpPr>
          <p:spPr>
            <a:xfrm>
              <a:off x="7896650" y="3131864"/>
              <a:ext cx="1729" cy="5951"/>
            </a:xfrm>
            <a:custGeom>
              <a:avLst/>
              <a:gdLst/>
              <a:ahLst/>
              <a:cxnLst/>
              <a:rect l="l" t="t" r="r" b="b"/>
              <a:pathLst>
                <a:path w="61" h="210" extrusionOk="0">
                  <a:moveTo>
                    <a:pt x="31" y="0"/>
                  </a:moveTo>
                  <a:cubicBezTo>
                    <a:pt x="16" y="0"/>
                    <a:pt x="16" y="45"/>
                    <a:pt x="1" y="105"/>
                  </a:cubicBezTo>
                  <a:cubicBezTo>
                    <a:pt x="1" y="164"/>
                    <a:pt x="16" y="209"/>
                    <a:pt x="31" y="209"/>
                  </a:cubicBezTo>
                  <a:cubicBezTo>
                    <a:pt x="45" y="209"/>
                    <a:pt x="60" y="164"/>
                    <a:pt x="45" y="105"/>
                  </a:cubicBezTo>
                  <a:cubicBezTo>
                    <a:pt x="45" y="45"/>
                    <a:pt x="45"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2"/>
            <p:cNvSpPr/>
            <p:nvPr/>
          </p:nvSpPr>
          <p:spPr>
            <a:xfrm>
              <a:off x="7896650" y="3144135"/>
              <a:ext cx="1304" cy="5951"/>
            </a:xfrm>
            <a:custGeom>
              <a:avLst/>
              <a:gdLst/>
              <a:ahLst/>
              <a:cxnLst/>
              <a:rect l="l" t="t" r="r" b="b"/>
              <a:pathLst>
                <a:path w="46" h="210" extrusionOk="0">
                  <a:moveTo>
                    <a:pt x="31" y="0"/>
                  </a:moveTo>
                  <a:cubicBezTo>
                    <a:pt x="16" y="0"/>
                    <a:pt x="1" y="45"/>
                    <a:pt x="1" y="105"/>
                  </a:cubicBezTo>
                  <a:cubicBezTo>
                    <a:pt x="1" y="164"/>
                    <a:pt x="1" y="209"/>
                    <a:pt x="16" y="209"/>
                  </a:cubicBezTo>
                  <a:cubicBezTo>
                    <a:pt x="31" y="209"/>
                    <a:pt x="45" y="164"/>
                    <a:pt x="45" y="105"/>
                  </a:cubicBezTo>
                  <a:cubicBezTo>
                    <a:pt x="45" y="45"/>
                    <a:pt x="31"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2"/>
            <p:cNvSpPr/>
            <p:nvPr/>
          </p:nvSpPr>
          <p:spPr>
            <a:xfrm>
              <a:off x="7896225" y="3156407"/>
              <a:ext cx="1304" cy="5951"/>
            </a:xfrm>
            <a:custGeom>
              <a:avLst/>
              <a:gdLst/>
              <a:ahLst/>
              <a:cxnLst/>
              <a:rect l="l" t="t" r="r" b="b"/>
              <a:pathLst>
                <a:path w="46" h="210" extrusionOk="0">
                  <a:moveTo>
                    <a:pt x="31" y="0"/>
                  </a:moveTo>
                  <a:cubicBezTo>
                    <a:pt x="16" y="0"/>
                    <a:pt x="1" y="45"/>
                    <a:pt x="1" y="105"/>
                  </a:cubicBezTo>
                  <a:cubicBezTo>
                    <a:pt x="1" y="165"/>
                    <a:pt x="16" y="209"/>
                    <a:pt x="16" y="209"/>
                  </a:cubicBezTo>
                  <a:cubicBezTo>
                    <a:pt x="31" y="209"/>
                    <a:pt x="46" y="165"/>
                    <a:pt x="46" y="105"/>
                  </a:cubicBezTo>
                  <a:cubicBezTo>
                    <a:pt x="46" y="45"/>
                    <a:pt x="46"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2"/>
            <p:cNvSpPr/>
            <p:nvPr/>
          </p:nvSpPr>
          <p:spPr>
            <a:xfrm>
              <a:off x="7895800" y="3168621"/>
              <a:ext cx="1729" cy="6008"/>
            </a:xfrm>
            <a:custGeom>
              <a:avLst/>
              <a:gdLst/>
              <a:ahLst/>
              <a:cxnLst/>
              <a:rect l="l" t="t" r="r" b="b"/>
              <a:pathLst>
                <a:path w="61" h="212" extrusionOk="0">
                  <a:moveTo>
                    <a:pt x="26" y="0"/>
                  </a:moveTo>
                  <a:cubicBezTo>
                    <a:pt x="16" y="0"/>
                    <a:pt x="16" y="53"/>
                    <a:pt x="16" y="107"/>
                  </a:cubicBezTo>
                  <a:cubicBezTo>
                    <a:pt x="1" y="167"/>
                    <a:pt x="16" y="211"/>
                    <a:pt x="31" y="211"/>
                  </a:cubicBezTo>
                  <a:cubicBezTo>
                    <a:pt x="46" y="211"/>
                    <a:pt x="46" y="167"/>
                    <a:pt x="46" y="107"/>
                  </a:cubicBezTo>
                  <a:cubicBezTo>
                    <a:pt x="61" y="47"/>
                    <a:pt x="46" y="2"/>
                    <a:pt x="31" y="2"/>
                  </a:cubicBezTo>
                  <a:cubicBezTo>
                    <a:pt x="29" y="1"/>
                    <a:pt x="28" y="0"/>
                    <a:pt x="2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7895800" y="3180524"/>
              <a:ext cx="1304" cy="6376"/>
            </a:xfrm>
            <a:custGeom>
              <a:avLst/>
              <a:gdLst/>
              <a:ahLst/>
              <a:cxnLst/>
              <a:rect l="l" t="t" r="r" b="b"/>
              <a:pathLst>
                <a:path w="46" h="225" extrusionOk="0">
                  <a:moveTo>
                    <a:pt x="31" y="1"/>
                  </a:moveTo>
                  <a:cubicBezTo>
                    <a:pt x="16" y="1"/>
                    <a:pt x="1" y="45"/>
                    <a:pt x="1" y="105"/>
                  </a:cubicBezTo>
                  <a:cubicBezTo>
                    <a:pt x="1" y="165"/>
                    <a:pt x="1" y="225"/>
                    <a:pt x="16" y="225"/>
                  </a:cubicBezTo>
                  <a:cubicBezTo>
                    <a:pt x="31" y="225"/>
                    <a:pt x="46" y="165"/>
                    <a:pt x="46" y="105"/>
                  </a:cubicBezTo>
                  <a:cubicBezTo>
                    <a:pt x="46" y="60"/>
                    <a:pt x="31"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2"/>
            <p:cNvSpPr/>
            <p:nvPr/>
          </p:nvSpPr>
          <p:spPr>
            <a:xfrm>
              <a:off x="7895375" y="3192795"/>
              <a:ext cx="1304" cy="6376"/>
            </a:xfrm>
            <a:custGeom>
              <a:avLst/>
              <a:gdLst/>
              <a:ahLst/>
              <a:cxnLst/>
              <a:rect l="l" t="t" r="r" b="b"/>
              <a:pathLst>
                <a:path w="46" h="225" extrusionOk="0">
                  <a:moveTo>
                    <a:pt x="31" y="1"/>
                  </a:moveTo>
                  <a:cubicBezTo>
                    <a:pt x="16" y="1"/>
                    <a:pt x="1" y="45"/>
                    <a:pt x="1" y="105"/>
                  </a:cubicBezTo>
                  <a:cubicBezTo>
                    <a:pt x="1" y="165"/>
                    <a:pt x="16" y="225"/>
                    <a:pt x="31" y="225"/>
                  </a:cubicBezTo>
                  <a:cubicBezTo>
                    <a:pt x="31" y="225"/>
                    <a:pt x="46" y="165"/>
                    <a:pt x="46" y="105"/>
                  </a:cubicBezTo>
                  <a:cubicBezTo>
                    <a:pt x="46" y="45"/>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2"/>
            <p:cNvSpPr/>
            <p:nvPr/>
          </p:nvSpPr>
          <p:spPr>
            <a:xfrm>
              <a:off x="7895375" y="3205066"/>
              <a:ext cx="1304" cy="5951"/>
            </a:xfrm>
            <a:custGeom>
              <a:avLst/>
              <a:gdLst/>
              <a:ahLst/>
              <a:cxnLst/>
              <a:rect l="l" t="t" r="r" b="b"/>
              <a:pathLst>
                <a:path w="46" h="210" extrusionOk="0">
                  <a:moveTo>
                    <a:pt x="16" y="1"/>
                  </a:moveTo>
                  <a:cubicBezTo>
                    <a:pt x="16" y="1"/>
                    <a:pt x="1" y="46"/>
                    <a:pt x="1" y="105"/>
                  </a:cubicBezTo>
                  <a:cubicBezTo>
                    <a:pt x="1" y="165"/>
                    <a:pt x="16" y="210"/>
                    <a:pt x="16" y="210"/>
                  </a:cubicBezTo>
                  <a:cubicBezTo>
                    <a:pt x="31" y="210"/>
                    <a:pt x="46" y="165"/>
                    <a:pt x="46" y="105"/>
                  </a:cubicBezTo>
                  <a:cubicBezTo>
                    <a:pt x="46" y="46"/>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a:off x="7894950" y="3217338"/>
              <a:ext cx="1304" cy="5951"/>
            </a:xfrm>
            <a:custGeom>
              <a:avLst/>
              <a:gdLst/>
              <a:ahLst/>
              <a:cxnLst/>
              <a:rect l="l" t="t" r="r" b="b"/>
              <a:pathLst>
                <a:path w="46" h="210" extrusionOk="0">
                  <a:moveTo>
                    <a:pt x="31" y="1"/>
                  </a:moveTo>
                  <a:cubicBezTo>
                    <a:pt x="16" y="1"/>
                    <a:pt x="1" y="46"/>
                    <a:pt x="1" y="105"/>
                  </a:cubicBezTo>
                  <a:cubicBezTo>
                    <a:pt x="1" y="165"/>
                    <a:pt x="16" y="210"/>
                    <a:pt x="16" y="210"/>
                  </a:cubicBezTo>
                  <a:cubicBezTo>
                    <a:pt x="31" y="210"/>
                    <a:pt x="46" y="165"/>
                    <a:pt x="46" y="105"/>
                  </a:cubicBezTo>
                  <a:cubicBezTo>
                    <a:pt x="46" y="46"/>
                    <a:pt x="31"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p:cNvSpPr/>
            <p:nvPr/>
          </p:nvSpPr>
          <p:spPr>
            <a:xfrm>
              <a:off x="7894525" y="3229609"/>
              <a:ext cx="1729" cy="5980"/>
            </a:xfrm>
            <a:custGeom>
              <a:avLst/>
              <a:gdLst/>
              <a:ahLst/>
              <a:cxnLst/>
              <a:rect l="l" t="t" r="r" b="b"/>
              <a:pathLst>
                <a:path w="61" h="211" extrusionOk="0">
                  <a:moveTo>
                    <a:pt x="31" y="1"/>
                  </a:moveTo>
                  <a:cubicBezTo>
                    <a:pt x="16" y="1"/>
                    <a:pt x="16" y="46"/>
                    <a:pt x="16" y="106"/>
                  </a:cubicBezTo>
                  <a:cubicBezTo>
                    <a:pt x="1" y="165"/>
                    <a:pt x="31" y="210"/>
                    <a:pt x="31" y="210"/>
                  </a:cubicBezTo>
                  <a:cubicBezTo>
                    <a:pt x="46" y="210"/>
                    <a:pt x="61" y="165"/>
                    <a:pt x="61" y="106"/>
                  </a:cubicBezTo>
                  <a:cubicBezTo>
                    <a:pt x="61" y="46"/>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p:cNvSpPr/>
            <p:nvPr/>
          </p:nvSpPr>
          <p:spPr>
            <a:xfrm>
              <a:off x="7894525" y="3241908"/>
              <a:ext cx="1304" cy="5951"/>
            </a:xfrm>
            <a:custGeom>
              <a:avLst/>
              <a:gdLst/>
              <a:ahLst/>
              <a:cxnLst/>
              <a:rect l="l" t="t" r="r" b="b"/>
              <a:pathLst>
                <a:path w="46" h="210" extrusionOk="0">
                  <a:moveTo>
                    <a:pt x="31" y="0"/>
                  </a:moveTo>
                  <a:cubicBezTo>
                    <a:pt x="16" y="0"/>
                    <a:pt x="1" y="45"/>
                    <a:pt x="1" y="105"/>
                  </a:cubicBezTo>
                  <a:cubicBezTo>
                    <a:pt x="1" y="164"/>
                    <a:pt x="16" y="209"/>
                    <a:pt x="16" y="209"/>
                  </a:cubicBezTo>
                  <a:cubicBezTo>
                    <a:pt x="31" y="209"/>
                    <a:pt x="46" y="164"/>
                    <a:pt x="46" y="105"/>
                  </a:cubicBezTo>
                  <a:cubicBezTo>
                    <a:pt x="46" y="45"/>
                    <a:pt x="31"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p:cNvSpPr/>
            <p:nvPr/>
          </p:nvSpPr>
          <p:spPr>
            <a:xfrm>
              <a:off x="7894128" y="3253755"/>
              <a:ext cx="1700" cy="6376"/>
            </a:xfrm>
            <a:custGeom>
              <a:avLst/>
              <a:gdLst/>
              <a:ahLst/>
              <a:cxnLst/>
              <a:rect l="l" t="t" r="r" b="b"/>
              <a:pathLst>
                <a:path w="60" h="225" extrusionOk="0">
                  <a:moveTo>
                    <a:pt x="30" y="0"/>
                  </a:moveTo>
                  <a:cubicBezTo>
                    <a:pt x="15" y="0"/>
                    <a:pt x="0" y="45"/>
                    <a:pt x="0" y="120"/>
                  </a:cubicBezTo>
                  <a:cubicBezTo>
                    <a:pt x="0" y="179"/>
                    <a:pt x="15" y="224"/>
                    <a:pt x="30" y="224"/>
                  </a:cubicBezTo>
                  <a:cubicBezTo>
                    <a:pt x="45" y="224"/>
                    <a:pt x="45" y="179"/>
                    <a:pt x="45" y="120"/>
                  </a:cubicBezTo>
                  <a:cubicBezTo>
                    <a:pt x="60" y="60"/>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2"/>
            <p:cNvSpPr/>
            <p:nvPr/>
          </p:nvSpPr>
          <p:spPr>
            <a:xfrm>
              <a:off x="7894128" y="3266026"/>
              <a:ext cx="1275" cy="6376"/>
            </a:xfrm>
            <a:custGeom>
              <a:avLst/>
              <a:gdLst/>
              <a:ahLst/>
              <a:cxnLst/>
              <a:rect l="l" t="t" r="r" b="b"/>
              <a:pathLst>
                <a:path w="45" h="225" extrusionOk="0">
                  <a:moveTo>
                    <a:pt x="30" y="0"/>
                  </a:moveTo>
                  <a:cubicBezTo>
                    <a:pt x="15" y="0"/>
                    <a:pt x="0" y="45"/>
                    <a:pt x="0" y="105"/>
                  </a:cubicBezTo>
                  <a:cubicBezTo>
                    <a:pt x="0" y="165"/>
                    <a:pt x="0" y="224"/>
                    <a:pt x="15" y="224"/>
                  </a:cubicBezTo>
                  <a:cubicBezTo>
                    <a:pt x="30" y="224"/>
                    <a:pt x="45" y="165"/>
                    <a:pt x="45" y="105"/>
                  </a:cubicBezTo>
                  <a:cubicBezTo>
                    <a:pt x="45" y="60"/>
                    <a:pt x="30"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2"/>
            <p:cNvSpPr/>
            <p:nvPr/>
          </p:nvSpPr>
          <p:spPr>
            <a:xfrm>
              <a:off x="7893703" y="3278297"/>
              <a:ext cx="1275" cy="6376"/>
            </a:xfrm>
            <a:custGeom>
              <a:avLst/>
              <a:gdLst/>
              <a:ahLst/>
              <a:cxnLst/>
              <a:rect l="l" t="t" r="r" b="b"/>
              <a:pathLst>
                <a:path w="45" h="225" extrusionOk="0">
                  <a:moveTo>
                    <a:pt x="30" y="0"/>
                  </a:moveTo>
                  <a:cubicBezTo>
                    <a:pt x="15" y="0"/>
                    <a:pt x="0" y="45"/>
                    <a:pt x="0" y="105"/>
                  </a:cubicBezTo>
                  <a:cubicBezTo>
                    <a:pt x="0" y="165"/>
                    <a:pt x="15" y="224"/>
                    <a:pt x="30" y="224"/>
                  </a:cubicBezTo>
                  <a:cubicBezTo>
                    <a:pt x="45" y="224"/>
                    <a:pt x="45" y="165"/>
                    <a:pt x="45" y="105"/>
                  </a:cubicBezTo>
                  <a:cubicBezTo>
                    <a:pt x="45" y="45"/>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7893703" y="3290568"/>
              <a:ext cx="1275" cy="5951"/>
            </a:xfrm>
            <a:custGeom>
              <a:avLst/>
              <a:gdLst/>
              <a:ahLst/>
              <a:cxnLst/>
              <a:rect l="l" t="t" r="r" b="b"/>
              <a:pathLst>
                <a:path w="45" h="210" extrusionOk="0">
                  <a:moveTo>
                    <a:pt x="15" y="1"/>
                  </a:moveTo>
                  <a:cubicBezTo>
                    <a:pt x="0" y="1"/>
                    <a:pt x="0" y="45"/>
                    <a:pt x="0" y="105"/>
                  </a:cubicBezTo>
                  <a:cubicBezTo>
                    <a:pt x="0" y="165"/>
                    <a:pt x="0" y="210"/>
                    <a:pt x="15" y="210"/>
                  </a:cubicBezTo>
                  <a:cubicBezTo>
                    <a:pt x="30" y="210"/>
                    <a:pt x="45" y="165"/>
                    <a:pt x="45" y="105"/>
                  </a:cubicBezTo>
                  <a:cubicBezTo>
                    <a:pt x="45" y="45"/>
                    <a:pt x="4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7893278" y="3302839"/>
              <a:ext cx="1275" cy="5951"/>
            </a:xfrm>
            <a:custGeom>
              <a:avLst/>
              <a:gdLst/>
              <a:ahLst/>
              <a:cxnLst/>
              <a:rect l="l" t="t" r="r" b="b"/>
              <a:pathLst>
                <a:path w="45" h="210" extrusionOk="0">
                  <a:moveTo>
                    <a:pt x="30" y="1"/>
                  </a:moveTo>
                  <a:cubicBezTo>
                    <a:pt x="0" y="1"/>
                    <a:pt x="0" y="46"/>
                    <a:pt x="0" y="105"/>
                  </a:cubicBezTo>
                  <a:cubicBezTo>
                    <a:pt x="0" y="165"/>
                    <a:pt x="30" y="210"/>
                    <a:pt x="30" y="210"/>
                  </a:cubicBezTo>
                  <a:cubicBezTo>
                    <a:pt x="30" y="210"/>
                    <a:pt x="45" y="165"/>
                    <a:pt x="45" y="105"/>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7893278" y="3315111"/>
              <a:ext cx="1275" cy="5951"/>
            </a:xfrm>
            <a:custGeom>
              <a:avLst/>
              <a:gdLst/>
              <a:ahLst/>
              <a:cxnLst/>
              <a:rect l="l" t="t" r="r" b="b"/>
              <a:pathLst>
                <a:path w="45" h="210" extrusionOk="0">
                  <a:moveTo>
                    <a:pt x="15" y="1"/>
                  </a:moveTo>
                  <a:cubicBezTo>
                    <a:pt x="15" y="1"/>
                    <a:pt x="0" y="46"/>
                    <a:pt x="0" y="105"/>
                  </a:cubicBezTo>
                  <a:cubicBezTo>
                    <a:pt x="0" y="165"/>
                    <a:pt x="0" y="210"/>
                    <a:pt x="15" y="210"/>
                  </a:cubicBezTo>
                  <a:cubicBezTo>
                    <a:pt x="30" y="210"/>
                    <a:pt x="45" y="165"/>
                    <a:pt x="45" y="105"/>
                  </a:cubicBezTo>
                  <a:cubicBezTo>
                    <a:pt x="45"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2"/>
            <p:cNvSpPr/>
            <p:nvPr/>
          </p:nvSpPr>
          <p:spPr>
            <a:xfrm>
              <a:off x="7892853" y="3327382"/>
              <a:ext cx="1275" cy="5951"/>
            </a:xfrm>
            <a:custGeom>
              <a:avLst/>
              <a:gdLst/>
              <a:ahLst/>
              <a:cxnLst/>
              <a:rect l="l" t="t" r="r" b="b"/>
              <a:pathLst>
                <a:path w="45" h="210" extrusionOk="0">
                  <a:moveTo>
                    <a:pt x="30" y="1"/>
                  </a:moveTo>
                  <a:cubicBezTo>
                    <a:pt x="15" y="1"/>
                    <a:pt x="0" y="46"/>
                    <a:pt x="0" y="105"/>
                  </a:cubicBezTo>
                  <a:cubicBezTo>
                    <a:pt x="0" y="165"/>
                    <a:pt x="15" y="210"/>
                    <a:pt x="30" y="210"/>
                  </a:cubicBezTo>
                  <a:cubicBezTo>
                    <a:pt x="30" y="210"/>
                    <a:pt x="45" y="165"/>
                    <a:pt x="45" y="105"/>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2"/>
            <p:cNvSpPr/>
            <p:nvPr/>
          </p:nvSpPr>
          <p:spPr>
            <a:xfrm>
              <a:off x="7892853" y="3339256"/>
              <a:ext cx="1275" cy="6376"/>
            </a:xfrm>
            <a:custGeom>
              <a:avLst/>
              <a:gdLst/>
              <a:ahLst/>
              <a:cxnLst/>
              <a:rect l="l" t="t" r="r" b="b"/>
              <a:pathLst>
                <a:path w="45" h="225" extrusionOk="0">
                  <a:moveTo>
                    <a:pt x="15" y="0"/>
                  </a:moveTo>
                  <a:cubicBezTo>
                    <a:pt x="0" y="0"/>
                    <a:pt x="0" y="60"/>
                    <a:pt x="0" y="120"/>
                  </a:cubicBezTo>
                  <a:cubicBezTo>
                    <a:pt x="0" y="179"/>
                    <a:pt x="0" y="224"/>
                    <a:pt x="15" y="224"/>
                  </a:cubicBezTo>
                  <a:cubicBezTo>
                    <a:pt x="30" y="224"/>
                    <a:pt x="45" y="179"/>
                    <a:pt x="45" y="120"/>
                  </a:cubicBezTo>
                  <a:cubicBezTo>
                    <a:pt x="45" y="60"/>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2"/>
            <p:cNvSpPr/>
            <p:nvPr/>
          </p:nvSpPr>
          <p:spPr>
            <a:xfrm>
              <a:off x="7892428" y="3351528"/>
              <a:ext cx="1304" cy="6376"/>
            </a:xfrm>
            <a:custGeom>
              <a:avLst/>
              <a:gdLst/>
              <a:ahLst/>
              <a:cxnLst/>
              <a:rect l="l" t="t" r="r" b="b"/>
              <a:pathLst>
                <a:path w="46" h="225" extrusionOk="0">
                  <a:moveTo>
                    <a:pt x="30" y="0"/>
                  </a:moveTo>
                  <a:cubicBezTo>
                    <a:pt x="15" y="0"/>
                    <a:pt x="0" y="45"/>
                    <a:pt x="0" y="105"/>
                  </a:cubicBezTo>
                  <a:cubicBezTo>
                    <a:pt x="0" y="164"/>
                    <a:pt x="15" y="224"/>
                    <a:pt x="30" y="224"/>
                  </a:cubicBezTo>
                  <a:cubicBezTo>
                    <a:pt x="30" y="224"/>
                    <a:pt x="45" y="179"/>
                    <a:pt x="45" y="120"/>
                  </a:cubicBezTo>
                  <a:cubicBezTo>
                    <a:pt x="45" y="60"/>
                    <a:pt x="30"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2"/>
            <p:cNvSpPr/>
            <p:nvPr/>
          </p:nvSpPr>
          <p:spPr>
            <a:xfrm>
              <a:off x="7892428" y="3363799"/>
              <a:ext cx="1304" cy="6376"/>
            </a:xfrm>
            <a:custGeom>
              <a:avLst/>
              <a:gdLst/>
              <a:ahLst/>
              <a:cxnLst/>
              <a:rect l="l" t="t" r="r" b="b"/>
              <a:pathLst>
                <a:path w="46" h="225" extrusionOk="0">
                  <a:moveTo>
                    <a:pt x="15" y="0"/>
                  </a:moveTo>
                  <a:cubicBezTo>
                    <a:pt x="0" y="0"/>
                    <a:pt x="0" y="45"/>
                    <a:pt x="0" y="105"/>
                  </a:cubicBezTo>
                  <a:cubicBezTo>
                    <a:pt x="0" y="165"/>
                    <a:pt x="0" y="224"/>
                    <a:pt x="15" y="224"/>
                  </a:cubicBezTo>
                  <a:cubicBezTo>
                    <a:pt x="30" y="224"/>
                    <a:pt x="30" y="165"/>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2"/>
            <p:cNvSpPr/>
            <p:nvPr/>
          </p:nvSpPr>
          <p:spPr>
            <a:xfrm>
              <a:off x="7892003" y="3376070"/>
              <a:ext cx="1304" cy="5951"/>
            </a:xfrm>
            <a:custGeom>
              <a:avLst/>
              <a:gdLst/>
              <a:ahLst/>
              <a:cxnLst/>
              <a:rect l="l" t="t" r="r" b="b"/>
              <a:pathLst>
                <a:path w="46" h="210" extrusionOk="0">
                  <a:moveTo>
                    <a:pt x="30" y="0"/>
                  </a:moveTo>
                  <a:cubicBezTo>
                    <a:pt x="0" y="0"/>
                    <a:pt x="0" y="45"/>
                    <a:pt x="0" y="105"/>
                  </a:cubicBezTo>
                  <a:cubicBezTo>
                    <a:pt x="0" y="165"/>
                    <a:pt x="15" y="210"/>
                    <a:pt x="15" y="210"/>
                  </a:cubicBezTo>
                  <a:cubicBezTo>
                    <a:pt x="30" y="210"/>
                    <a:pt x="45" y="165"/>
                    <a:pt x="45" y="105"/>
                  </a:cubicBezTo>
                  <a:cubicBezTo>
                    <a:pt x="45" y="45"/>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2"/>
            <p:cNvSpPr/>
            <p:nvPr/>
          </p:nvSpPr>
          <p:spPr>
            <a:xfrm>
              <a:off x="7892003" y="3388341"/>
              <a:ext cx="1304" cy="5951"/>
            </a:xfrm>
            <a:custGeom>
              <a:avLst/>
              <a:gdLst/>
              <a:ahLst/>
              <a:cxnLst/>
              <a:rect l="l" t="t" r="r" b="b"/>
              <a:pathLst>
                <a:path w="46" h="210" extrusionOk="0">
                  <a:moveTo>
                    <a:pt x="15" y="1"/>
                  </a:moveTo>
                  <a:cubicBezTo>
                    <a:pt x="0" y="1"/>
                    <a:pt x="0" y="45"/>
                    <a:pt x="0" y="105"/>
                  </a:cubicBezTo>
                  <a:cubicBezTo>
                    <a:pt x="0" y="165"/>
                    <a:pt x="0" y="210"/>
                    <a:pt x="15" y="210"/>
                  </a:cubicBezTo>
                  <a:cubicBezTo>
                    <a:pt x="30" y="210"/>
                    <a:pt x="45" y="165"/>
                    <a:pt x="45" y="105"/>
                  </a:cubicBezTo>
                  <a:cubicBezTo>
                    <a:pt x="45" y="45"/>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2"/>
            <p:cNvSpPr/>
            <p:nvPr/>
          </p:nvSpPr>
          <p:spPr>
            <a:xfrm>
              <a:off x="7891578" y="3400612"/>
              <a:ext cx="1304" cy="5951"/>
            </a:xfrm>
            <a:custGeom>
              <a:avLst/>
              <a:gdLst/>
              <a:ahLst/>
              <a:cxnLst/>
              <a:rect l="l" t="t" r="r" b="b"/>
              <a:pathLst>
                <a:path w="46" h="210" extrusionOk="0">
                  <a:moveTo>
                    <a:pt x="15" y="1"/>
                  </a:moveTo>
                  <a:cubicBezTo>
                    <a:pt x="15" y="1"/>
                    <a:pt x="0" y="45"/>
                    <a:pt x="0" y="105"/>
                  </a:cubicBezTo>
                  <a:cubicBezTo>
                    <a:pt x="0" y="165"/>
                    <a:pt x="0" y="210"/>
                    <a:pt x="15" y="210"/>
                  </a:cubicBezTo>
                  <a:cubicBezTo>
                    <a:pt x="30" y="210"/>
                    <a:pt x="45" y="165"/>
                    <a:pt x="45" y="105"/>
                  </a:cubicBezTo>
                  <a:cubicBezTo>
                    <a:pt x="45" y="45"/>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2"/>
            <p:cNvSpPr/>
            <p:nvPr/>
          </p:nvSpPr>
          <p:spPr>
            <a:xfrm>
              <a:off x="7891578" y="3412884"/>
              <a:ext cx="1304" cy="5951"/>
            </a:xfrm>
            <a:custGeom>
              <a:avLst/>
              <a:gdLst/>
              <a:ahLst/>
              <a:cxnLst/>
              <a:rect l="l" t="t" r="r" b="b"/>
              <a:pathLst>
                <a:path w="46" h="210" extrusionOk="0">
                  <a:moveTo>
                    <a:pt x="15" y="1"/>
                  </a:moveTo>
                  <a:cubicBezTo>
                    <a:pt x="15" y="1"/>
                    <a:pt x="0" y="46"/>
                    <a:pt x="0" y="105"/>
                  </a:cubicBezTo>
                  <a:cubicBezTo>
                    <a:pt x="0" y="165"/>
                    <a:pt x="0" y="210"/>
                    <a:pt x="15" y="210"/>
                  </a:cubicBezTo>
                  <a:cubicBezTo>
                    <a:pt x="15" y="210"/>
                    <a:pt x="45" y="165"/>
                    <a:pt x="45" y="105"/>
                  </a:cubicBezTo>
                  <a:cubicBezTo>
                    <a:pt x="45"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2"/>
            <p:cNvSpPr/>
            <p:nvPr/>
          </p:nvSpPr>
          <p:spPr>
            <a:xfrm>
              <a:off x="7891152" y="3424730"/>
              <a:ext cx="1304" cy="6376"/>
            </a:xfrm>
            <a:custGeom>
              <a:avLst/>
              <a:gdLst/>
              <a:ahLst/>
              <a:cxnLst/>
              <a:rect l="l" t="t" r="r" b="b"/>
              <a:pathLst>
                <a:path w="46" h="225" extrusionOk="0">
                  <a:moveTo>
                    <a:pt x="30" y="1"/>
                  </a:moveTo>
                  <a:cubicBezTo>
                    <a:pt x="15" y="1"/>
                    <a:pt x="0" y="61"/>
                    <a:pt x="0" y="120"/>
                  </a:cubicBezTo>
                  <a:cubicBezTo>
                    <a:pt x="0" y="180"/>
                    <a:pt x="15" y="225"/>
                    <a:pt x="15" y="225"/>
                  </a:cubicBezTo>
                  <a:cubicBezTo>
                    <a:pt x="30" y="225"/>
                    <a:pt x="45" y="180"/>
                    <a:pt x="45" y="120"/>
                  </a:cubicBezTo>
                  <a:cubicBezTo>
                    <a:pt x="45" y="61"/>
                    <a:pt x="30"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2"/>
            <p:cNvSpPr/>
            <p:nvPr/>
          </p:nvSpPr>
          <p:spPr>
            <a:xfrm>
              <a:off x="7890727" y="3437029"/>
              <a:ext cx="1729" cy="6376"/>
            </a:xfrm>
            <a:custGeom>
              <a:avLst/>
              <a:gdLst/>
              <a:ahLst/>
              <a:cxnLst/>
              <a:rect l="l" t="t" r="r" b="b"/>
              <a:pathLst>
                <a:path w="61" h="225" extrusionOk="0">
                  <a:moveTo>
                    <a:pt x="30" y="0"/>
                  </a:moveTo>
                  <a:cubicBezTo>
                    <a:pt x="15" y="0"/>
                    <a:pt x="1" y="60"/>
                    <a:pt x="1" y="120"/>
                  </a:cubicBezTo>
                  <a:cubicBezTo>
                    <a:pt x="1" y="164"/>
                    <a:pt x="15" y="224"/>
                    <a:pt x="30" y="224"/>
                  </a:cubicBezTo>
                  <a:cubicBezTo>
                    <a:pt x="45" y="224"/>
                    <a:pt x="45" y="179"/>
                    <a:pt x="45" y="120"/>
                  </a:cubicBezTo>
                  <a:cubicBezTo>
                    <a:pt x="60" y="60"/>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2"/>
            <p:cNvSpPr/>
            <p:nvPr/>
          </p:nvSpPr>
          <p:spPr>
            <a:xfrm>
              <a:off x="7890727" y="3449301"/>
              <a:ext cx="1304" cy="6008"/>
            </a:xfrm>
            <a:custGeom>
              <a:avLst/>
              <a:gdLst/>
              <a:ahLst/>
              <a:cxnLst/>
              <a:rect l="l" t="t" r="r" b="b"/>
              <a:pathLst>
                <a:path w="46" h="212" extrusionOk="0">
                  <a:moveTo>
                    <a:pt x="30" y="0"/>
                  </a:moveTo>
                  <a:cubicBezTo>
                    <a:pt x="15" y="0"/>
                    <a:pt x="1" y="45"/>
                    <a:pt x="1" y="105"/>
                  </a:cubicBezTo>
                  <a:cubicBezTo>
                    <a:pt x="1" y="164"/>
                    <a:pt x="1" y="209"/>
                    <a:pt x="15" y="209"/>
                  </a:cubicBezTo>
                  <a:cubicBezTo>
                    <a:pt x="17" y="211"/>
                    <a:pt x="19" y="212"/>
                    <a:pt x="20" y="212"/>
                  </a:cubicBezTo>
                  <a:cubicBezTo>
                    <a:pt x="33" y="212"/>
                    <a:pt x="45" y="158"/>
                    <a:pt x="45" y="105"/>
                  </a:cubicBezTo>
                  <a:cubicBezTo>
                    <a:pt x="45" y="45"/>
                    <a:pt x="30"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2"/>
            <p:cNvSpPr/>
            <p:nvPr/>
          </p:nvSpPr>
          <p:spPr>
            <a:xfrm>
              <a:off x="7890302" y="3461572"/>
              <a:ext cx="1729" cy="5951"/>
            </a:xfrm>
            <a:custGeom>
              <a:avLst/>
              <a:gdLst/>
              <a:ahLst/>
              <a:cxnLst/>
              <a:rect l="l" t="t" r="r" b="b"/>
              <a:pathLst>
                <a:path w="61" h="210" extrusionOk="0">
                  <a:moveTo>
                    <a:pt x="30" y="0"/>
                  </a:moveTo>
                  <a:cubicBezTo>
                    <a:pt x="1" y="0"/>
                    <a:pt x="16" y="45"/>
                    <a:pt x="1" y="105"/>
                  </a:cubicBezTo>
                  <a:cubicBezTo>
                    <a:pt x="1" y="165"/>
                    <a:pt x="16" y="209"/>
                    <a:pt x="30" y="209"/>
                  </a:cubicBezTo>
                  <a:cubicBezTo>
                    <a:pt x="45" y="209"/>
                    <a:pt x="45" y="165"/>
                    <a:pt x="45" y="105"/>
                  </a:cubicBezTo>
                  <a:cubicBezTo>
                    <a:pt x="45" y="45"/>
                    <a:pt x="60"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2"/>
            <p:cNvSpPr/>
            <p:nvPr/>
          </p:nvSpPr>
          <p:spPr>
            <a:xfrm>
              <a:off x="7890302" y="3473843"/>
              <a:ext cx="1304" cy="5951"/>
            </a:xfrm>
            <a:custGeom>
              <a:avLst/>
              <a:gdLst/>
              <a:ahLst/>
              <a:cxnLst/>
              <a:rect l="l" t="t" r="r" b="b"/>
              <a:pathLst>
                <a:path w="46" h="210" extrusionOk="0">
                  <a:moveTo>
                    <a:pt x="16" y="0"/>
                  </a:moveTo>
                  <a:cubicBezTo>
                    <a:pt x="16" y="0"/>
                    <a:pt x="1" y="45"/>
                    <a:pt x="1" y="105"/>
                  </a:cubicBezTo>
                  <a:cubicBezTo>
                    <a:pt x="1" y="165"/>
                    <a:pt x="1" y="209"/>
                    <a:pt x="16" y="209"/>
                  </a:cubicBezTo>
                  <a:cubicBezTo>
                    <a:pt x="30" y="209"/>
                    <a:pt x="45" y="165"/>
                    <a:pt x="45" y="105"/>
                  </a:cubicBezTo>
                  <a:cubicBezTo>
                    <a:pt x="45" y="45"/>
                    <a:pt x="30"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2"/>
            <p:cNvSpPr/>
            <p:nvPr/>
          </p:nvSpPr>
          <p:spPr>
            <a:xfrm>
              <a:off x="7889877" y="3486114"/>
              <a:ext cx="1304" cy="5951"/>
            </a:xfrm>
            <a:custGeom>
              <a:avLst/>
              <a:gdLst/>
              <a:ahLst/>
              <a:cxnLst/>
              <a:rect l="l" t="t" r="r" b="b"/>
              <a:pathLst>
                <a:path w="46" h="210" extrusionOk="0">
                  <a:moveTo>
                    <a:pt x="31" y="0"/>
                  </a:moveTo>
                  <a:cubicBezTo>
                    <a:pt x="16" y="0"/>
                    <a:pt x="1" y="45"/>
                    <a:pt x="1" y="105"/>
                  </a:cubicBezTo>
                  <a:cubicBezTo>
                    <a:pt x="1" y="165"/>
                    <a:pt x="16" y="210"/>
                    <a:pt x="31" y="210"/>
                  </a:cubicBezTo>
                  <a:cubicBezTo>
                    <a:pt x="31" y="210"/>
                    <a:pt x="45" y="165"/>
                    <a:pt x="45" y="105"/>
                  </a:cubicBezTo>
                  <a:cubicBezTo>
                    <a:pt x="45" y="45"/>
                    <a:pt x="45"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2"/>
            <p:cNvSpPr/>
            <p:nvPr/>
          </p:nvSpPr>
          <p:spPr>
            <a:xfrm>
              <a:off x="7889877" y="3497960"/>
              <a:ext cx="1304" cy="6376"/>
            </a:xfrm>
            <a:custGeom>
              <a:avLst/>
              <a:gdLst/>
              <a:ahLst/>
              <a:cxnLst/>
              <a:rect l="l" t="t" r="r" b="b"/>
              <a:pathLst>
                <a:path w="46" h="225" extrusionOk="0">
                  <a:moveTo>
                    <a:pt x="16" y="1"/>
                  </a:moveTo>
                  <a:cubicBezTo>
                    <a:pt x="16" y="1"/>
                    <a:pt x="1" y="60"/>
                    <a:pt x="1" y="120"/>
                  </a:cubicBezTo>
                  <a:cubicBezTo>
                    <a:pt x="1" y="180"/>
                    <a:pt x="1" y="225"/>
                    <a:pt x="16" y="225"/>
                  </a:cubicBezTo>
                  <a:cubicBezTo>
                    <a:pt x="31" y="225"/>
                    <a:pt x="45" y="180"/>
                    <a:pt x="45" y="120"/>
                  </a:cubicBezTo>
                  <a:cubicBezTo>
                    <a:pt x="45" y="60"/>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2"/>
            <p:cNvSpPr/>
            <p:nvPr/>
          </p:nvSpPr>
          <p:spPr>
            <a:xfrm>
              <a:off x="7889452" y="3510232"/>
              <a:ext cx="1304" cy="6376"/>
            </a:xfrm>
            <a:custGeom>
              <a:avLst/>
              <a:gdLst/>
              <a:ahLst/>
              <a:cxnLst/>
              <a:rect l="l" t="t" r="r" b="b"/>
              <a:pathLst>
                <a:path w="46" h="225" extrusionOk="0">
                  <a:moveTo>
                    <a:pt x="31" y="1"/>
                  </a:moveTo>
                  <a:cubicBezTo>
                    <a:pt x="1" y="1"/>
                    <a:pt x="1" y="61"/>
                    <a:pt x="1" y="120"/>
                  </a:cubicBezTo>
                  <a:cubicBezTo>
                    <a:pt x="1" y="180"/>
                    <a:pt x="16" y="225"/>
                    <a:pt x="31" y="225"/>
                  </a:cubicBezTo>
                  <a:cubicBezTo>
                    <a:pt x="31" y="225"/>
                    <a:pt x="46" y="165"/>
                    <a:pt x="46" y="120"/>
                  </a:cubicBezTo>
                  <a:cubicBezTo>
                    <a:pt x="46" y="61"/>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2"/>
            <p:cNvSpPr/>
            <p:nvPr/>
          </p:nvSpPr>
          <p:spPr>
            <a:xfrm>
              <a:off x="7889452" y="3522503"/>
              <a:ext cx="1304" cy="6376"/>
            </a:xfrm>
            <a:custGeom>
              <a:avLst/>
              <a:gdLst/>
              <a:ahLst/>
              <a:cxnLst/>
              <a:rect l="l" t="t" r="r" b="b"/>
              <a:pathLst>
                <a:path w="46" h="225" extrusionOk="0">
                  <a:moveTo>
                    <a:pt x="16" y="1"/>
                  </a:moveTo>
                  <a:cubicBezTo>
                    <a:pt x="1" y="1"/>
                    <a:pt x="1" y="46"/>
                    <a:pt x="1" y="105"/>
                  </a:cubicBezTo>
                  <a:cubicBezTo>
                    <a:pt x="1" y="165"/>
                    <a:pt x="1" y="225"/>
                    <a:pt x="16" y="225"/>
                  </a:cubicBezTo>
                  <a:cubicBezTo>
                    <a:pt x="31" y="225"/>
                    <a:pt x="31" y="180"/>
                    <a:pt x="46" y="120"/>
                  </a:cubicBezTo>
                  <a:cubicBezTo>
                    <a:pt x="46" y="46"/>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2"/>
            <p:cNvSpPr/>
            <p:nvPr/>
          </p:nvSpPr>
          <p:spPr>
            <a:xfrm>
              <a:off x="7889027" y="3534774"/>
              <a:ext cx="1304" cy="5980"/>
            </a:xfrm>
            <a:custGeom>
              <a:avLst/>
              <a:gdLst/>
              <a:ahLst/>
              <a:cxnLst/>
              <a:rect l="l" t="t" r="r" b="b"/>
              <a:pathLst>
                <a:path w="46" h="211" extrusionOk="0">
                  <a:moveTo>
                    <a:pt x="31" y="1"/>
                  </a:moveTo>
                  <a:cubicBezTo>
                    <a:pt x="1" y="1"/>
                    <a:pt x="1" y="46"/>
                    <a:pt x="1" y="106"/>
                  </a:cubicBezTo>
                  <a:cubicBezTo>
                    <a:pt x="1" y="165"/>
                    <a:pt x="16" y="210"/>
                    <a:pt x="16" y="210"/>
                  </a:cubicBezTo>
                  <a:cubicBezTo>
                    <a:pt x="31" y="210"/>
                    <a:pt x="46" y="165"/>
                    <a:pt x="46" y="106"/>
                  </a:cubicBezTo>
                  <a:cubicBezTo>
                    <a:pt x="46" y="46"/>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2"/>
            <p:cNvSpPr/>
            <p:nvPr/>
          </p:nvSpPr>
          <p:spPr>
            <a:xfrm>
              <a:off x="7888602" y="3547074"/>
              <a:ext cx="1729" cy="5951"/>
            </a:xfrm>
            <a:custGeom>
              <a:avLst/>
              <a:gdLst/>
              <a:ahLst/>
              <a:cxnLst/>
              <a:rect l="l" t="t" r="r" b="b"/>
              <a:pathLst>
                <a:path w="61" h="210" extrusionOk="0">
                  <a:moveTo>
                    <a:pt x="31" y="0"/>
                  </a:moveTo>
                  <a:cubicBezTo>
                    <a:pt x="16" y="0"/>
                    <a:pt x="16" y="45"/>
                    <a:pt x="16" y="105"/>
                  </a:cubicBezTo>
                  <a:cubicBezTo>
                    <a:pt x="1" y="164"/>
                    <a:pt x="16" y="209"/>
                    <a:pt x="31" y="209"/>
                  </a:cubicBezTo>
                  <a:cubicBezTo>
                    <a:pt x="46" y="209"/>
                    <a:pt x="46" y="164"/>
                    <a:pt x="46" y="105"/>
                  </a:cubicBezTo>
                  <a:cubicBezTo>
                    <a:pt x="61" y="45"/>
                    <a:pt x="61"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2"/>
            <p:cNvSpPr/>
            <p:nvPr/>
          </p:nvSpPr>
          <p:spPr>
            <a:xfrm>
              <a:off x="7888602" y="3559345"/>
              <a:ext cx="1304" cy="5951"/>
            </a:xfrm>
            <a:custGeom>
              <a:avLst/>
              <a:gdLst/>
              <a:ahLst/>
              <a:cxnLst/>
              <a:rect l="l" t="t" r="r" b="b"/>
              <a:pathLst>
                <a:path w="46" h="210" extrusionOk="0">
                  <a:moveTo>
                    <a:pt x="31" y="0"/>
                  </a:moveTo>
                  <a:cubicBezTo>
                    <a:pt x="16" y="0"/>
                    <a:pt x="1" y="45"/>
                    <a:pt x="1" y="105"/>
                  </a:cubicBezTo>
                  <a:cubicBezTo>
                    <a:pt x="1" y="164"/>
                    <a:pt x="1" y="209"/>
                    <a:pt x="16" y="209"/>
                  </a:cubicBezTo>
                  <a:cubicBezTo>
                    <a:pt x="31" y="209"/>
                    <a:pt x="46" y="164"/>
                    <a:pt x="46" y="105"/>
                  </a:cubicBezTo>
                  <a:cubicBezTo>
                    <a:pt x="46" y="45"/>
                    <a:pt x="31"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2"/>
            <p:cNvSpPr/>
            <p:nvPr/>
          </p:nvSpPr>
          <p:spPr>
            <a:xfrm>
              <a:off x="7888177" y="3571616"/>
              <a:ext cx="1304" cy="5951"/>
            </a:xfrm>
            <a:custGeom>
              <a:avLst/>
              <a:gdLst/>
              <a:ahLst/>
              <a:cxnLst/>
              <a:rect l="l" t="t" r="r" b="b"/>
              <a:pathLst>
                <a:path w="46" h="210" extrusionOk="0">
                  <a:moveTo>
                    <a:pt x="31" y="0"/>
                  </a:moveTo>
                  <a:cubicBezTo>
                    <a:pt x="16" y="0"/>
                    <a:pt x="1" y="45"/>
                    <a:pt x="1" y="105"/>
                  </a:cubicBezTo>
                  <a:cubicBezTo>
                    <a:pt x="1" y="165"/>
                    <a:pt x="16" y="209"/>
                    <a:pt x="31" y="209"/>
                  </a:cubicBezTo>
                  <a:cubicBezTo>
                    <a:pt x="46" y="209"/>
                    <a:pt x="46" y="165"/>
                    <a:pt x="46" y="105"/>
                  </a:cubicBezTo>
                  <a:cubicBezTo>
                    <a:pt x="46" y="45"/>
                    <a:pt x="46"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2"/>
            <p:cNvSpPr/>
            <p:nvPr/>
          </p:nvSpPr>
          <p:spPr>
            <a:xfrm>
              <a:off x="7888177" y="3583462"/>
              <a:ext cx="1304" cy="6376"/>
            </a:xfrm>
            <a:custGeom>
              <a:avLst/>
              <a:gdLst/>
              <a:ahLst/>
              <a:cxnLst/>
              <a:rect l="l" t="t" r="r" b="b"/>
              <a:pathLst>
                <a:path w="46" h="225" extrusionOk="0">
                  <a:moveTo>
                    <a:pt x="16" y="0"/>
                  </a:moveTo>
                  <a:cubicBezTo>
                    <a:pt x="16" y="0"/>
                    <a:pt x="1" y="45"/>
                    <a:pt x="1" y="120"/>
                  </a:cubicBezTo>
                  <a:cubicBezTo>
                    <a:pt x="1" y="180"/>
                    <a:pt x="1" y="225"/>
                    <a:pt x="16" y="225"/>
                  </a:cubicBezTo>
                  <a:cubicBezTo>
                    <a:pt x="31" y="225"/>
                    <a:pt x="46" y="180"/>
                    <a:pt x="46" y="120"/>
                  </a:cubicBezTo>
                  <a:cubicBezTo>
                    <a:pt x="46" y="60"/>
                    <a:pt x="31" y="15"/>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72"/>
            <p:cNvSpPr/>
            <p:nvPr/>
          </p:nvSpPr>
          <p:spPr>
            <a:xfrm>
              <a:off x="7887780" y="3595733"/>
              <a:ext cx="1275" cy="6376"/>
            </a:xfrm>
            <a:custGeom>
              <a:avLst/>
              <a:gdLst/>
              <a:ahLst/>
              <a:cxnLst/>
              <a:rect l="l" t="t" r="r" b="b"/>
              <a:pathLst>
                <a:path w="45" h="225" extrusionOk="0">
                  <a:moveTo>
                    <a:pt x="30" y="1"/>
                  </a:moveTo>
                  <a:cubicBezTo>
                    <a:pt x="15" y="1"/>
                    <a:pt x="0" y="60"/>
                    <a:pt x="0" y="105"/>
                  </a:cubicBezTo>
                  <a:cubicBezTo>
                    <a:pt x="0" y="165"/>
                    <a:pt x="15" y="225"/>
                    <a:pt x="15" y="225"/>
                  </a:cubicBezTo>
                  <a:cubicBezTo>
                    <a:pt x="30" y="225"/>
                    <a:pt x="45" y="165"/>
                    <a:pt x="45" y="105"/>
                  </a:cubicBezTo>
                  <a:cubicBezTo>
                    <a:pt x="45" y="60"/>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2"/>
            <p:cNvSpPr/>
            <p:nvPr/>
          </p:nvSpPr>
          <p:spPr>
            <a:xfrm>
              <a:off x="7887355" y="3608005"/>
              <a:ext cx="1700" cy="6036"/>
            </a:xfrm>
            <a:custGeom>
              <a:avLst/>
              <a:gdLst/>
              <a:ahLst/>
              <a:cxnLst/>
              <a:rect l="l" t="t" r="r" b="b"/>
              <a:pathLst>
                <a:path w="60" h="213" extrusionOk="0">
                  <a:moveTo>
                    <a:pt x="30" y="1"/>
                  </a:moveTo>
                  <a:cubicBezTo>
                    <a:pt x="0" y="1"/>
                    <a:pt x="15" y="46"/>
                    <a:pt x="0" y="105"/>
                  </a:cubicBezTo>
                  <a:cubicBezTo>
                    <a:pt x="0" y="165"/>
                    <a:pt x="15" y="210"/>
                    <a:pt x="30" y="210"/>
                  </a:cubicBezTo>
                  <a:cubicBezTo>
                    <a:pt x="32" y="211"/>
                    <a:pt x="33" y="212"/>
                    <a:pt x="35" y="212"/>
                  </a:cubicBezTo>
                  <a:cubicBezTo>
                    <a:pt x="48" y="212"/>
                    <a:pt x="58" y="159"/>
                    <a:pt x="45" y="105"/>
                  </a:cubicBezTo>
                  <a:cubicBezTo>
                    <a:pt x="45" y="46"/>
                    <a:pt x="60"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2"/>
            <p:cNvSpPr/>
            <p:nvPr/>
          </p:nvSpPr>
          <p:spPr>
            <a:xfrm>
              <a:off x="7887355" y="3620276"/>
              <a:ext cx="1275" cy="5951"/>
            </a:xfrm>
            <a:custGeom>
              <a:avLst/>
              <a:gdLst/>
              <a:ahLst/>
              <a:cxnLst/>
              <a:rect l="l" t="t" r="r" b="b"/>
              <a:pathLst>
                <a:path w="45" h="210" extrusionOk="0">
                  <a:moveTo>
                    <a:pt x="15" y="1"/>
                  </a:moveTo>
                  <a:cubicBezTo>
                    <a:pt x="15" y="1"/>
                    <a:pt x="0" y="46"/>
                    <a:pt x="0" y="105"/>
                  </a:cubicBezTo>
                  <a:cubicBezTo>
                    <a:pt x="0" y="165"/>
                    <a:pt x="0" y="210"/>
                    <a:pt x="15" y="210"/>
                  </a:cubicBezTo>
                  <a:cubicBezTo>
                    <a:pt x="30" y="210"/>
                    <a:pt x="45" y="165"/>
                    <a:pt x="45" y="105"/>
                  </a:cubicBezTo>
                  <a:cubicBezTo>
                    <a:pt x="45"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2"/>
            <p:cNvSpPr/>
            <p:nvPr/>
          </p:nvSpPr>
          <p:spPr>
            <a:xfrm>
              <a:off x="7886930" y="3632547"/>
              <a:ext cx="1275" cy="5951"/>
            </a:xfrm>
            <a:custGeom>
              <a:avLst/>
              <a:gdLst/>
              <a:ahLst/>
              <a:cxnLst/>
              <a:rect l="l" t="t" r="r" b="b"/>
              <a:pathLst>
                <a:path w="45" h="210" extrusionOk="0">
                  <a:moveTo>
                    <a:pt x="30" y="1"/>
                  </a:moveTo>
                  <a:cubicBezTo>
                    <a:pt x="15" y="1"/>
                    <a:pt x="0" y="46"/>
                    <a:pt x="0" y="105"/>
                  </a:cubicBezTo>
                  <a:cubicBezTo>
                    <a:pt x="0" y="165"/>
                    <a:pt x="15" y="210"/>
                    <a:pt x="15" y="210"/>
                  </a:cubicBezTo>
                  <a:cubicBezTo>
                    <a:pt x="30" y="210"/>
                    <a:pt x="45" y="165"/>
                    <a:pt x="45" y="105"/>
                  </a:cubicBezTo>
                  <a:cubicBezTo>
                    <a:pt x="45" y="46"/>
                    <a:pt x="30"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2"/>
            <p:cNvSpPr/>
            <p:nvPr/>
          </p:nvSpPr>
          <p:spPr>
            <a:xfrm>
              <a:off x="7886505" y="3644421"/>
              <a:ext cx="1700" cy="6376"/>
            </a:xfrm>
            <a:custGeom>
              <a:avLst/>
              <a:gdLst/>
              <a:ahLst/>
              <a:cxnLst/>
              <a:rect l="l" t="t" r="r" b="b"/>
              <a:pathLst>
                <a:path w="60" h="225" extrusionOk="0">
                  <a:moveTo>
                    <a:pt x="30" y="0"/>
                  </a:moveTo>
                  <a:cubicBezTo>
                    <a:pt x="15" y="0"/>
                    <a:pt x="0" y="60"/>
                    <a:pt x="0" y="120"/>
                  </a:cubicBezTo>
                  <a:cubicBezTo>
                    <a:pt x="0" y="179"/>
                    <a:pt x="15" y="224"/>
                    <a:pt x="30" y="224"/>
                  </a:cubicBezTo>
                  <a:cubicBezTo>
                    <a:pt x="45" y="224"/>
                    <a:pt x="45" y="179"/>
                    <a:pt x="45" y="120"/>
                  </a:cubicBezTo>
                  <a:cubicBezTo>
                    <a:pt x="60" y="60"/>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72"/>
            <p:cNvSpPr/>
            <p:nvPr/>
          </p:nvSpPr>
          <p:spPr>
            <a:xfrm>
              <a:off x="7886505" y="3656693"/>
              <a:ext cx="1275" cy="6376"/>
            </a:xfrm>
            <a:custGeom>
              <a:avLst/>
              <a:gdLst/>
              <a:ahLst/>
              <a:cxnLst/>
              <a:rect l="l" t="t" r="r" b="b"/>
              <a:pathLst>
                <a:path w="45" h="225" extrusionOk="0">
                  <a:moveTo>
                    <a:pt x="15" y="0"/>
                  </a:moveTo>
                  <a:cubicBezTo>
                    <a:pt x="0" y="0"/>
                    <a:pt x="0" y="45"/>
                    <a:pt x="0" y="105"/>
                  </a:cubicBezTo>
                  <a:cubicBezTo>
                    <a:pt x="0" y="164"/>
                    <a:pt x="0" y="224"/>
                    <a:pt x="15" y="224"/>
                  </a:cubicBezTo>
                  <a:cubicBezTo>
                    <a:pt x="30" y="224"/>
                    <a:pt x="45" y="179"/>
                    <a:pt x="45" y="120"/>
                  </a:cubicBezTo>
                  <a:cubicBezTo>
                    <a:pt x="45" y="60"/>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2"/>
            <p:cNvSpPr/>
            <p:nvPr/>
          </p:nvSpPr>
          <p:spPr>
            <a:xfrm>
              <a:off x="7886080" y="3668964"/>
              <a:ext cx="1304" cy="6376"/>
            </a:xfrm>
            <a:custGeom>
              <a:avLst/>
              <a:gdLst/>
              <a:ahLst/>
              <a:cxnLst/>
              <a:rect l="l" t="t" r="r" b="b"/>
              <a:pathLst>
                <a:path w="46" h="225" extrusionOk="0">
                  <a:moveTo>
                    <a:pt x="30" y="0"/>
                  </a:moveTo>
                  <a:cubicBezTo>
                    <a:pt x="15" y="0"/>
                    <a:pt x="0" y="45"/>
                    <a:pt x="0" y="105"/>
                  </a:cubicBezTo>
                  <a:cubicBezTo>
                    <a:pt x="0" y="165"/>
                    <a:pt x="15" y="224"/>
                    <a:pt x="15" y="224"/>
                  </a:cubicBezTo>
                  <a:cubicBezTo>
                    <a:pt x="30" y="224"/>
                    <a:pt x="45" y="165"/>
                    <a:pt x="45" y="105"/>
                  </a:cubicBezTo>
                  <a:cubicBezTo>
                    <a:pt x="45" y="45"/>
                    <a:pt x="30"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2"/>
            <p:cNvSpPr/>
            <p:nvPr/>
          </p:nvSpPr>
          <p:spPr>
            <a:xfrm>
              <a:off x="7885655" y="3681235"/>
              <a:ext cx="1304" cy="5951"/>
            </a:xfrm>
            <a:custGeom>
              <a:avLst/>
              <a:gdLst/>
              <a:ahLst/>
              <a:cxnLst/>
              <a:rect l="l" t="t" r="r" b="b"/>
              <a:pathLst>
                <a:path w="46" h="210" extrusionOk="0">
                  <a:moveTo>
                    <a:pt x="30" y="0"/>
                  </a:moveTo>
                  <a:cubicBezTo>
                    <a:pt x="15" y="0"/>
                    <a:pt x="15" y="45"/>
                    <a:pt x="0" y="105"/>
                  </a:cubicBezTo>
                  <a:cubicBezTo>
                    <a:pt x="0" y="165"/>
                    <a:pt x="15" y="210"/>
                    <a:pt x="30" y="210"/>
                  </a:cubicBezTo>
                  <a:cubicBezTo>
                    <a:pt x="45" y="210"/>
                    <a:pt x="45" y="165"/>
                    <a:pt x="45" y="105"/>
                  </a:cubicBezTo>
                  <a:cubicBezTo>
                    <a:pt x="45" y="45"/>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2"/>
            <p:cNvSpPr/>
            <p:nvPr/>
          </p:nvSpPr>
          <p:spPr>
            <a:xfrm>
              <a:off x="7885229" y="3693506"/>
              <a:ext cx="1729" cy="5951"/>
            </a:xfrm>
            <a:custGeom>
              <a:avLst/>
              <a:gdLst/>
              <a:ahLst/>
              <a:cxnLst/>
              <a:rect l="l" t="t" r="r" b="b"/>
              <a:pathLst>
                <a:path w="61" h="210" extrusionOk="0">
                  <a:moveTo>
                    <a:pt x="30" y="1"/>
                  </a:moveTo>
                  <a:cubicBezTo>
                    <a:pt x="15" y="1"/>
                    <a:pt x="15" y="45"/>
                    <a:pt x="0" y="105"/>
                  </a:cubicBezTo>
                  <a:cubicBezTo>
                    <a:pt x="0" y="165"/>
                    <a:pt x="15" y="210"/>
                    <a:pt x="30" y="210"/>
                  </a:cubicBezTo>
                  <a:cubicBezTo>
                    <a:pt x="45" y="210"/>
                    <a:pt x="45" y="165"/>
                    <a:pt x="45" y="105"/>
                  </a:cubicBezTo>
                  <a:cubicBezTo>
                    <a:pt x="60" y="45"/>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2"/>
            <p:cNvSpPr/>
            <p:nvPr/>
          </p:nvSpPr>
          <p:spPr>
            <a:xfrm>
              <a:off x="7885229" y="3705352"/>
              <a:ext cx="1729" cy="6376"/>
            </a:xfrm>
            <a:custGeom>
              <a:avLst/>
              <a:gdLst/>
              <a:ahLst/>
              <a:cxnLst/>
              <a:rect l="l" t="t" r="r" b="b"/>
              <a:pathLst>
                <a:path w="61" h="225" extrusionOk="0">
                  <a:moveTo>
                    <a:pt x="30" y="1"/>
                  </a:moveTo>
                  <a:cubicBezTo>
                    <a:pt x="15" y="1"/>
                    <a:pt x="15" y="60"/>
                    <a:pt x="0" y="120"/>
                  </a:cubicBezTo>
                  <a:cubicBezTo>
                    <a:pt x="0" y="180"/>
                    <a:pt x="15" y="225"/>
                    <a:pt x="30" y="225"/>
                  </a:cubicBezTo>
                  <a:cubicBezTo>
                    <a:pt x="30" y="225"/>
                    <a:pt x="45" y="180"/>
                    <a:pt x="45" y="120"/>
                  </a:cubicBezTo>
                  <a:cubicBezTo>
                    <a:pt x="60" y="60"/>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2"/>
            <p:cNvSpPr/>
            <p:nvPr/>
          </p:nvSpPr>
          <p:spPr>
            <a:xfrm>
              <a:off x="7884804" y="3717624"/>
              <a:ext cx="1304" cy="6376"/>
            </a:xfrm>
            <a:custGeom>
              <a:avLst/>
              <a:gdLst/>
              <a:ahLst/>
              <a:cxnLst/>
              <a:rect l="l" t="t" r="r" b="b"/>
              <a:pathLst>
                <a:path w="46" h="225" extrusionOk="0">
                  <a:moveTo>
                    <a:pt x="30" y="1"/>
                  </a:moveTo>
                  <a:cubicBezTo>
                    <a:pt x="15" y="1"/>
                    <a:pt x="0" y="61"/>
                    <a:pt x="0" y="105"/>
                  </a:cubicBezTo>
                  <a:cubicBezTo>
                    <a:pt x="0" y="165"/>
                    <a:pt x="15" y="225"/>
                    <a:pt x="30" y="225"/>
                  </a:cubicBezTo>
                  <a:cubicBezTo>
                    <a:pt x="45" y="225"/>
                    <a:pt x="45" y="165"/>
                    <a:pt x="45" y="105"/>
                  </a:cubicBezTo>
                  <a:cubicBezTo>
                    <a:pt x="45" y="61"/>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2"/>
            <p:cNvSpPr/>
            <p:nvPr/>
          </p:nvSpPr>
          <p:spPr>
            <a:xfrm>
              <a:off x="7884379" y="3729895"/>
              <a:ext cx="1729" cy="5980"/>
            </a:xfrm>
            <a:custGeom>
              <a:avLst/>
              <a:gdLst/>
              <a:ahLst/>
              <a:cxnLst/>
              <a:rect l="l" t="t" r="r" b="b"/>
              <a:pathLst>
                <a:path w="61" h="211" extrusionOk="0">
                  <a:moveTo>
                    <a:pt x="30" y="1"/>
                  </a:moveTo>
                  <a:cubicBezTo>
                    <a:pt x="15" y="1"/>
                    <a:pt x="15" y="46"/>
                    <a:pt x="15" y="105"/>
                  </a:cubicBezTo>
                  <a:cubicBezTo>
                    <a:pt x="1" y="165"/>
                    <a:pt x="15" y="210"/>
                    <a:pt x="30" y="210"/>
                  </a:cubicBezTo>
                  <a:cubicBezTo>
                    <a:pt x="45" y="210"/>
                    <a:pt x="45" y="165"/>
                    <a:pt x="45" y="105"/>
                  </a:cubicBezTo>
                  <a:cubicBezTo>
                    <a:pt x="60"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2"/>
            <p:cNvSpPr/>
            <p:nvPr/>
          </p:nvSpPr>
          <p:spPr>
            <a:xfrm>
              <a:off x="7884379" y="3742194"/>
              <a:ext cx="1304" cy="5526"/>
            </a:xfrm>
            <a:custGeom>
              <a:avLst/>
              <a:gdLst/>
              <a:ahLst/>
              <a:cxnLst/>
              <a:rect l="l" t="t" r="r" b="b"/>
              <a:pathLst>
                <a:path w="46" h="195" extrusionOk="0">
                  <a:moveTo>
                    <a:pt x="15" y="0"/>
                  </a:moveTo>
                  <a:cubicBezTo>
                    <a:pt x="15" y="0"/>
                    <a:pt x="1" y="45"/>
                    <a:pt x="1" y="90"/>
                  </a:cubicBezTo>
                  <a:cubicBezTo>
                    <a:pt x="1" y="149"/>
                    <a:pt x="1" y="194"/>
                    <a:pt x="15" y="194"/>
                  </a:cubicBezTo>
                  <a:cubicBezTo>
                    <a:pt x="30" y="194"/>
                    <a:pt x="45" y="149"/>
                    <a:pt x="45" y="90"/>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2"/>
            <p:cNvSpPr/>
            <p:nvPr/>
          </p:nvSpPr>
          <p:spPr>
            <a:xfrm>
              <a:off x="7823420" y="2103349"/>
              <a:ext cx="143514" cy="247210"/>
            </a:xfrm>
            <a:custGeom>
              <a:avLst/>
              <a:gdLst/>
              <a:ahLst/>
              <a:cxnLst/>
              <a:rect l="l" t="t" r="r" b="b"/>
              <a:pathLst>
                <a:path w="5064" h="8723" extrusionOk="0">
                  <a:moveTo>
                    <a:pt x="2228" y="0"/>
                  </a:moveTo>
                  <a:cubicBezTo>
                    <a:pt x="1464" y="0"/>
                    <a:pt x="698" y="188"/>
                    <a:pt x="1" y="568"/>
                  </a:cubicBezTo>
                  <a:cubicBezTo>
                    <a:pt x="1" y="568"/>
                    <a:pt x="46" y="3644"/>
                    <a:pt x="195" y="4959"/>
                  </a:cubicBezTo>
                  <a:cubicBezTo>
                    <a:pt x="329" y="6288"/>
                    <a:pt x="1674" y="6378"/>
                    <a:pt x="1674" y="6378"/>
                  </a:cubicBezTo>
                  <a:cubicBezTo>
                    <a:pt x="1674" y="6378"/>
                    <a:pt x="1793" y="8274"/>
                    <a:pt x="1823" y="8707"/>
                  </a:cubicBezTo>
                  <a:cubicBezTo>
                    <a:pt x="1823" y="8707"/>
                    <a:pt x="1823" y="8722"/>
                    <a:pt x="1823" y="8722"/>
                  </a:cubicBezTo>
                  <a:lnTo>
                    <a:pt x="4929" y="7692"/>
                  </a:lnTo>
                  <a:lnTo>
                    <a:pt x="4989" y="3883"/>
                  </a:lnTo>
                  <a:lnTo>
                    <a:pt x="5064" y="2480"/>
                  </a:lnTo>
                  <a:lnTo>
                    <a:pt x="5034" y="926"/>
                  </a:lnTo>
                  <a:lnTo>
                    <a:pt x="4690" y="702"/>
                  </a:lnTo>
                  <a:cubicBezTo>
                    <a:pt x="3940" y="236"/>
                    <a:pt x="3086" y="0"/>
                    <a:pt x="2228" y="0"/>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2"/>
            <p:cNvSpPr/>
            <p:nvPr/>
          </p:nvSpPr>
          <p:spPr>
            <a:xfrm>
              <a:off x="7828946" y="2174879"/>
              <a:ext cx="9749" cy="9749"/>
            </a:xfrm>
            <a:custGeom>
              <a:avLst/>
              <a:gdLst/>
              <a:ahLst/>
              <a:cxnLst/>
              <a:rect l="l" t="t" r="r" b="b"/>
              <a:pathLst>
                <a:path w="344" h="344" extrusionOk="0">
                  <a:moveTo>
                    <a:pt x="164" y="0"/>
                  </a:moveTo>
                  <a:cubicBezTo>
                    <a:pt x="75" y="0"/>
                    <a:pt x="0" y="75"/>
                    <a:pt x="15" y="180"/>
                  </a:cubicBezTo>
                  <a:cubicBezTo>
                    <a:pt x="15" y="269"/>
                    <a:pt x="90" y="344"/>
                    <a:pt x="179" y="344"/>
                  </a:cubicBezTo>
                  <a:cubicBezTo>
                    <a:pt x="284" y="329"/>
                    <a:pt x="344" y="254"/>
                    <a:pt x="344" y="165"/>
                  </a:cubicBezTo>
                  <a:cubicBezTo>
                    <a:pt x="344" y="75"/>
                    <a:pt x="269" y="0"/>
                    <a:pt x="16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2"/>
            <p:cNvSpPr/>
            <p:nvPr/>
          </p:nvSpPr>
          <p:spPr>
            <a:xfrm>
              <a:off x="7828521" y="2171790"/>
              <a:ext cx="19923" cy="6547"/>
            </a:xfrm>
            <a:custGeom>
              <a:avLst/>
              <a:gdLst/>
              <a:ahLst/>
              <a:cxnLst/>
              <a:rect l="l" t="t" r="r" b="b"/>
              <a:pathLst>
                <a:path w="703" h="231" extrusionOk="0">
                  <a:moveTo>
                    <a:pt x="377" y="1"/>
                  </a:moveTo>
                  <a:cubicBezTo>
                    <a:pt x="361" y="1"/>
                    <a:pt x="345" y="2"/>
                    <a:pt x="329" y="5"/>
                  </a:cubicBezTo>
                  <a:cubicBezTo>
                    <a:pt x="224" y="20"/>
                    <a:pt x="135" y="50"/>
                    <a:pt x="75" y="124"/>
                  </a:cubicBezTo>
                  <a:cubicBezTo>
                    <a:pt x="15" y="169"/>
                    <a:pt x="0" y="214"/>
                    <a:pt x="15" y="229"/>
                  </a:cubicBezTo>
                  <a:cubicBezTo>
                    <a:pt x="16" y="230"/>
                    <a:pt x="17" y="230"/>
                    <a:pt x="19" y="230"/>
                  </a:cubicBezTo>
                  <a:cubicBezTo>
                    <a:pt x="46" y="230"/>
                    <a:pt x="162" y="137"/>
                    <a:pt x="344" y="109"/>
                  </a:cubicBezTo>
                  <a:cubicBezTo>
                    <a:pt x="358" y="108"/>
                    <a:pt x="371" y="108"/>
                    <a:pt x="385" y="108"/>
                  </a:cubicBezTo>
                  <a:cubicBezTo>
                    <a:pt x="518" y="108"/>
                    <a:pt x="621" y="160"/>
                    <a:pt x="658" y="160"/>
                  </a:cubicBezTo>
                  <a:cubicBezTo>
                    <a:pt x="665" y="160"/>
                    <a:pt x="670" y="159"/>
                    <a:pt x="672" y="154"/>
                  </a:cubicBezTo>
                  <a:cubicBezTo>
                    <a:pt x="702" y="124"/>
                    <a:pt x="657" y="109"/>
                    <a:pt x="598" y="65"/>
                  </a:cubicBezTo>
                  <a:cubicBezTo>
                    <a:pt x="536" y="28"/>
                    <a:pt x="454" y="1"/>
                    <a:pt x="37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2"/>
            <p:cNvSpPr/>
            <p:nvPr/>
          </p:nvSpPr>
          <p:spPr>
            <a:xfrm>
              <a:off x="7885655" y="2172555"/>
              <a:ext cx="11024" cy="9749"/>
            </a:xfrm>
            <a:custGeom>
              <a:avLst/>
              <a:gdLst/>
              <a:ahLst/>
              <a:cxnLst/>
              <a:rect l="l" t="t" r="r" b="b"/>
              <a:pathLst>
                <a:path w="389" h="344" extrusionOk="0">
                  <a:moveTo>
                    <a:pt x="184" y="1"/>
                  </a:moveTo>
                  <a:cubicBezTo>
                    <a:pt x="145" y="1"/>
                    <a:pt x="106" y="13"/>
                    <a:pt x="75" y="38"/>
                  </a:cubicBezTo>
                  <a:lnTo>
                    <a:pt x="90" y="38"/>
                  </a:lnTo>
                  <a:cubicBezTo>
                    <a:pt x="15" y="82"/>
                    <a:pt x="0" y="187"/>
                    <a:pt x="60" y="262"/>
                  </a:cubicBezTo>
                  <a:cubicBezTo>
                    <a:pt x="60" y="262"/>
                    <a:pt x="60" y="277"/>
                    <a:pt x="60" y="277"/>
                  </a:cubicBezTo>
                  <a:cubicBezTo>
                    <a:pt x="95" y="320"/>
                    <a:pt x="145" y="343"/>
                    <a:pt x="195" y="343"/>
                  </a:cubicBezTo>
                  <a:cubicBezTo>
                    <a:pt x="231" y="343"/>
                    <a:pt x="268" y="331"/>
                    <a:pt x="299" y="306"/>
                  </a:cubicBezTo>
                  <a:cubicBezTo>
                    <a:pt x="374" y="247"/>
                    <a:pt x="389" y="142"/>
                    <a:pt x="329" y="67"/>
                  </a:cubicBezTo>
                  <a:cubicBezTo>
                    <a:pt x="294" y="24"/>
                    <a:pt x="239" y="1"/>
                    <a:pt x="18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72"/>
            <p:cNvSpPr/>
            <p:nvPr/>
          </p:nvSpPr>
          <p:spPr>
            <a:xfrm>
              <a:off x="7886080" y="2169268"/>
              <a:ext cx="19498" cy="6518"/>
            </a:xfrm>
            <a:custGeom>
              <a:avLst/>
              <a:gdLst/>
              <a:ahLst/>
              <a:cxnLst/>
              <a:rect l="l" t="t" r="r" b="b"/>
              <a:pathLst>
                <a:path w="688" h="230" extrusionOk="0">
                  <a:moveTo>
                    <a:pt x="378" y="0"/>
                  </a:moveTo>
                  <a:cubicBezTo>
                    <a:pt x="361" y="0"/>
                    <a:pt x="345" y="2"/>
                    <a:pt x="329" y="4"/>
                  </a:cubicBezTo>
                  <a:cubicBezTo>
                    <a:pt x="224" y="19"/>
                    <a:pt x="135" y="49"/>
                    <a:pt x="60" y="124"/>
                  </a:cubicBezTo>
                  <a:cubicBezTo>
                    <a:pt x="15" y="169"/>
                    <a:pt x="0" y="213"/>
                    <a:pt x="0" y="228"/>
                  </a:cubicBezTo>
                  <a:cubicBezTo>
                    <a:pt x="2" y="229"/>
                    <a:pt x="5" y="230"/>
                    <a:pt x="7" y="230"/>
                  </a:cubicBezTo>
                  <a:cubicBezTo>
                    <a:pt x="46" y="230"/>
                    <a:pt x="161" y="137"/>
                    <a:pt x="329" y="109"/>
                  </a:cubicBezTo>
                  <a:cubicBezTo>
                    <a:pt x="344" y="108"/>
                    <a:pt x="359" y="107"/>
                    <a:pt x="373" y="107"/>
                  </a:cubicBezTo>
                  <a:cubicBezTo>
                    <a:pt x="517" y="107"/>
                    <a:pt x="621" y="160"/>
                    <a:pt x="659" y="160"/>
                  </a:cubicBezTo>
                  <a:cubicBezTo>
                    <a:pt x="666" y="160"/>
                    <a:pt x="670" y="158"/>
                    <a:pt x="672" y="154"/>
                  </a:cubicBezTo>
                  <a:cubicBezTo>
                    <a:pt x="687" y="124"/>
                    <a:pt x="657" y="109"/>
                    <a:pt x="598" y="64"/>
                  </a:cubicBezTo>
                  <a:cubicBezTo>
                    <a:pt x="536" y="27"/>
                    <a:pt x="455" y="0"/>
                    <a:pt x="37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2"/>
            <p:cNvSpPr/>
            <p:nvPr/>
          </p:nvSpPr>
          <p:spPr>
            <a:xfrm>
              <a:off x="7855586" y="2175304"/>
              <a:ext cx="14000" cy="46279"/>
            </a:xfrm>
            <a:custGeom>
              <a:avLst/>
              <a:gdLst/>
              <a:ahLst/>
              <a:cxnLst/>
              <a:rect l="l" t="t" r="r" b="b"/>
              <a:pathLst>
                <a:path w="494" h="1633" extrusionOk="0">
                  <a:moveTo>
                    <a:pt x="449" y="0"/>
                  </a:moveTo>
                  <a:lnTo>
                    <a:pt x="449" y="0"/>
                  </a:lnTo>
                  <a:cubicBezTo>
                    <a:pt x="300" y="314"/>
                    <a:pt x="195" y="643"/>
                    <a:pt x="120" y="971"/>
                  </a:cubicBezTo>
                  <a:cubicBezTo>
                    <a:pt x="91" y="1105"/>
                    <a:pt x="61" y="1225"/>
                    <a:pt x="16" y="1359"/>
                  </a:cubicBezTo>
                  <a:cubicBezTo>
                    <a:pt x="1" y="1419"/>
                    <a:pt x="1" y="1494"/>
                    <a:pt x="16" y="1554"/>
                  </a:cubicBezTo>
                  <a:cubicBezTo>
                    <a:pt x="53" y="1603"/>
                    <a:pt x="100" y="1632"/>
                    <a:pt x="158" y="1632"/>
                  </a:cubicBezTo>
                  <a:cubicBezTo>
                    <a:pt x="170" y="1632"/>
                    <a:pt x="182" y="1631"/>
                    <a:pt x="195" y="1628"/>
                  </a:cubicBezTo>
                  <a:cubicBezTo>
                    <a:pt x="300" y="1628"/>
                    <a:pt x="389" y="1628"/>
                    <a:pt x="494" y="1598"/>
                  </a:cubicBezTo>
                  <a:cubicBezTo>
                    <a:pt x="417" y="1576"/>
                    <a:pt x="341" y="1563"/>
                    <a:pt x="264" y="1563"/>
                  </a:cubicBezTo>
                  <a:cubicBezTo>
                    <a:pt x="236" y="1563"/>
                    <a:pt x="208" y="1564"/>
                    <a:pt x="180" y="1568"/>
                  </a:cubicBezTo>
                  <a:cubicBezTo>
                    <a:pt x="135" y="1568"/>
                    <a:pt x="91" y="1554"/>
                    <a:pt x="91" y="1524"/>
                  </a:cubicBezTo>
                  <a:cubicBezTo>
                    <a:pt x="76" y="1479"/>
                    <a:pt x="91" y="1434"/>
                    <a:pt x="105" y="1389"/>
                  </a:cubicBezTo>
                  <a:cubicBezTo>
                    <a:pt x="150" y="1255"/>
                    <a:pt x="180" y="1135"/>
                    <a:pt x="210" y="1001"/>
                  </a:cubicBezTo>
                  <a:cubicBezTo>
                    <a:pt x="330" y="672"/>
                    <a:pt x="404" y="344"/>
                    <a:pt x="44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72"/>
            <p:cNvSpPr/>
            <p:nvPr/>
          </p:nvSpPr>
          <p:spPr>
            <a:xfrm>
              <a:off x="7861934" y="2223709"/>
              <a:ext cx="28397" cy="16040"/>
            </a:xfrm>
            <a:custGeom>
              <a:avLst/>
              <a:gdLst/>
              <a:ahLst/>
              <a:cxnLst/>
              <a:rect l="l" t="t" r="r" b="b"/>
              <a:pathLst>
                <a:path w="1002" h="566" extrusionOk="0">
                  <a:moveTo>
                    <a:pt x="912" y="0"/>
                  </a:moveTo>
                  <a:cubicBezTo>
                    <a:pt x="896" y="0"/>
                    <a:pt x="340" y="355"/>
                    <a:pt x="1" y="368"/>
                  </a:cubicBezTo>
                  <a:cubicBezTo>
                    <a:pt x="104" y="492"/>
                    <a:pt x="256" y="565"/>
                    <a:pt x="414" y="565"/>
                  </a:cubicBezTo>
                  <a:cubicBezTo>
                    <a:pt x="486" y="565"/>
                    <a:pt x="558" y="550"/>
                    <a:pt x="628" y="518"/>
                  </a:cubicBezTo>
                  <a:cubicBezTo>
                    <a:pt x="1002" y="338"/>
                    <a:pt x="882" y="25"/>
                    <a:pt x="882" y="25"/>
                  </a:cubicBezTo>
                  <a:cubicBezTo>
                    <a:pt x="905" y="8"/>
                    <a:pt x="914" y="0"/>
                    <a:pt x="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72"/>
            <p:cNvSpPr/>
            <p:nvPr/>
          </p:nvSpPr>
          <p:spPr>
            <a:xfrm>
              <a:off x="7870833" y="2265454"/>
              <a:ext cx="49142" cy="28397"/>
            </a:xfrm>
            <a:custGeom>
              <a:avLst/>
              <a:gdLst/>
              <a:ahLst/>
              <a:cxnLst/>
              <a:rect l="l" t="t" r="r" b="b"/>
              <a:pathLst>
                <a:path w="1734" h="1002" extrusionOk="0">
                  <a:moveTo>
                    <a:pt x="1733" y="0"/>
                  </a:moveTo>
                  <a:lnTo>
                    <a:pt x="1733" y="0"/>
                  </a:lnTo>
                  <a:cubicBezTo>
                    <a:pt x="1240" y="389"/>
                    <a:pt x="628" y="628"/>
                    <a:pt x="1" y="673"/>
                  </a:cubicBezTo>
                  <a:lnTo>
                    <a:pt x="45" y="1001"/>
                  </a:lnTo>
                  <a:cubicBezTo>
                    <a:pt x="1374" y="1001"/>
                    <a:pt x="1733" y="1"/>
                    <a:pt x="1733"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2"/>
            <p:cNvSpPr/>
            <p:nvPr/>
          </p:nvSpPr>
          <p:spPr>
            <a:xfrm>
              <a:off x="7804375" y="2071268"/>
              <a:ext cx="177380" cy="134898"/>
            </a:xfrm>
            <a:custGeom>
              <a:avLst/>
              <a:gdLst/>
              <a:ahLst/>
              <a:cxnLst/>
              <a:rect l="l" t="t" r="r" b="b"/>
              <a:pathLst>
                <a:path w="6259" h="4760" extrusionOk="0">
                  <a:moveTo>
                    <a:pt x="3050" y="1"/>
                  </a:moveTo>
                  <a:cubicBezTo>
                    <a:pt x="2820" y="1"/>
                    <a:pt x="2591" y="46"/>
                    <a:pt x="2375" y="132"/>
                  </a:cubicBezTo>
                  <a:cubicBezTo>
                    <a:pt x="2166" y="236"/>
                    <a:pt x="1987" y="371"/>
                    <a:pt x="1778" y="460"/>
                  </a:cubicBezTo>
                  <a:cubicBezTo>
                    <a:pt x="1360" y="625"/>
                    <a:pt x="807" y="505"/>
                    <a:pt x="434" y="774"/>
                  </a:cubicBezTo>
                  <a:cubicBezTo>
                    <a:pt x="90" y="1058"/>
                    <a:pt x="1" y="1536"/>
                    <a:pt x="225" y="1924"/>
                  </a:cubicBezTo>
                  <a:cubicBezTo>
                    <a:pt x="449" y="2297"/>
                    <a:pt x="837" y="2536"/>
                    <a:pt x="1270" y="2581"/>
                  </a:cubicBezTo>
                  <a:cubicBezTo>
                    <a:pt x="1340" y="2586"/>
                    <a:pt x="1410" y="2589"/>
                    <a:pt x="1480" y="2589"/>
                  </a:cubicBezTo>
                  <a:cubicBezTo>
                    <a:pt x="1832" y="2589"/>
                    <a:pt x="2189" y="2526"/>
                    <a:pt x="2525" y="2402"/>
                  </a:cubicBezTo>
                  <a:cubicBezTo>
                    <a:pt x="2674" y="2322"/>
                    <a:pt x="2837" y="2282"/>
                    <a:pt x="3004" y="2282"/>
                  </a:cubicBezTo>
                  <a:cubicBezTo>
                    <a:pt x="3087" y="2282"/>
                    <a:pt x="3172" y="2292"/>
                    <a:pt x="3257" y="2312"/>
                  </a:cubicBezTo>
                  <a:cubicBezTo>
                    <a:pt x="3466" y="2387"/>
                    <a:pt x="3630" y="2641"/>
                    <a:pt x="3869" y="2656"/>
                  </a:cubicBezTo>
                  <a:cubicBezTo>
                    <a:pt x="3890" y="2658"/>
                    <a:pt x="3910" y="2659"/>
                    <a:pt x="3930" y="2659"/>
                  </a:cubicBezTo>
                  <a:cubicBezTo>
                    <a:pt x="4074" y="2659"/>
                    <a:pt x="4206" y="2602"/>
                    <a:pt x="4323" y="2602"/>
                  </a:cubicBezTo>
                  <a:cubicBezTo>
                    <a:pt x="4379" y="2602"/>
                    <a:pt x="4432" y="2616"/>
                    <a:pt x="4481" y="2656"/>
                  </a:cubicBezTo>
                  <a:cubicBezTo>
                    <a:pt x="4526" y="2730"/>
                    <a:pt x="4571" y="2805"/>
                    <a:pt x="4571" y="2895"/>
                  </a:cubicBezTo>
                  <a:cubicBezTo>
                    <a:pt x="4661" y="3343"/>
                    <a:pt x="4929" y="4269"/>
                    <a:pt x="5004" y="4732"/>
                  </a:cubicBezTo>
                  <a:cubicBezTo>
                    <a:pt x="5047" y="4751"/>
                    <a:pt x="5086" y="4759"/>
                    <a:pt x="5124" y="4759"/>
                  </a:cubicBezTo>
                  <a:cubicBezTo>
                    <a:pt x="5349" y="4759"/>
                    <a:pt x="5497" y="4461"/>
                    <a:pt x="5766" y="4448"/>
                  </a:cubicBezTo>
                  <a:cubicBezTo>
                    <a:pt x="5825" y="3432"/>
                    <a:pt x="6259" y="2417"/>
                    <a:pt x="6005" y="1446"/>
                  </a:cubicBezTo>
                  <a:cubicBezTo>
                    <a:pt x="5960" y="1192"/>
                    <a:pt x="5825" y="968"/>
                    <a:pt x="5616" y="819"/>
                  </a:cubicBezTo>
                  <a:cubicBezTo>
                    <a:pt x="5528" y="755"/>
                    <a:pt x="5426" y="724"/>
                    <a:pt x="5324" y="724"/>
                  </a:cubicBezTo>
                  <a:cubicBezTo>
                    <a:pt x="5190" y="724"/>
                    <a:pt x="5057" y="778"/>
                    <a:pt x="4955" y="882"/>
                  </a:cubicBezTo>
                  <a:lnTo>
                    <a:pt x="4955" y="882"/>
                  </a:lnTo>
                  <a:cubicBezTo>
                    <a:pt x="4595" y="588"/>
                    <a:pt x="4208" y="347"/>
                    <a:pt x="3779" y="162"/>
                  </a:cubicBezTo>
                  <a:cubicBezTo>
                    <a:pt x="3547" y="53"/>
                    <a:pt x="3298" y="1"/>
                    <a:pt x="305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2"/>
            <p:cNvSpPr/>
            <p:nvPr/>
          </p:nvSpPr>
          <p:spPr>
            <a:xfrm>
              <a:off x="7952112" y="2166009"/>
              <a:ext cx="32421" cy="47158"/>
            </a:xfrm>
            <a:custGeom>
              <a:avLst/>
              <a:gdLst/>
              <a:ahLst/>
              <a:cxnLst/>
              <a:rect l="l" t="t" r="r" b="b"/>
              <a:pathLst>
                <a:path w="1144" h="1664" extrusionOk="0">
                  <a:moveTo>
                    <a:pt x="310" y="1"/>
                  </a:moveTo>
                  <a:cubicBezTo>
                    <a:pt x="140" y="1"/>
                    <a:pt x="6" y="54"/>
                    <a:pt x="0" y="59"/>
                  </a:cubicBezTo>
                  <a:cubicBezTo>
                    <a:pt x="0" y="59"/>
                    <a:pt x="45" y="1598"/>
                    <a:pt x="60" y="1628"/>
                  </a:cubicBezTo>
                  <a:cubicBezTo>
                    <a:pt x="60" y="1637"/>
                    <a:pt x="169" y="1663"/>
                    <a:pt x="315" y="1663"/>
                  </a:cubicBezTo>
                  <a:cubicBezTo>
                    <a:pt x="640" y="1663"/>
                    <a:pt x="1144" y="1533"/>
                    <a:pt x="1031" y="791"/>
                  </a:cubicBezTo>
                  <a:cubicBezTo>
                    <a:pt x="939" y="133"/>
                    <a:pt x="579" y="1"/>
                    <a:pt x="310" y="1"/>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2"/>
            <p:cNvSpPr/>
            <p:nvPr/>
          </p:nvSpPr>
          <p:spPr>
            <a:xfrm>
              <a:off x="7960557" y="2175304"/>
              <a:ext cx="14000" cy="27008"/>
            </a:xfrm>
            <a:custGeom>
              <a:avLst/>
              <a:gdLst/>
              <a:ahLst/>
              <a:cxnLst/>
              <a:rect l="l" t="t" r="r" b="b"/>
              <a:pathLst>
                <a:path w="494" h="953" extrusionOk="0">
                  <a:moveTo>
                    <a:pt x="135" y="0"/>
                  </a:moveTo>
                  <a:cubicBezTo>
                    <a:pt x="90" y="0"/>
                    <a:pt x="61" y="15"/>
                    <a:pt x="31" y="45"/>
                  </a:cubicBezTo>
                  <a:cubicBezTo>
                    <a:pt x="16" y="60"/>
                    <a:pt x="1" y="90"/>
                    <a:pt x="1" y="120"/>
                  </a:cubicBezTo>
                  <a:cubicBezTo>
                    <a:pt x="1" y="165"/>
                    <a:pt x="16" y="180"/>
                    <a:pt x="16" y="180"/>
                  </a:cubicBezTo>
                  <a:lnTo>
                    <a:pt x="16" y="120"/>
                  </a:lnTo>
                  <a:cubicBezTo>
                    <a:pt x="31" y="75"/>
                    <a:pt x="75" y="60"/>
                    <a:pt x="120" y="60"/>
                  </a:cubicBezTo>
                  <a:cubicBezTo>
                    <a:pt x="195" y="75"/>
                    <a:pt x="255" y="120"/>
                    <a:pt x="285" y="180"/>
                  </a:cubicBezTo>
                  <a:cubicBezTo>
                    <a:pt x="329" y="254"/>
                    <a:pt x="359" y="344"/>
                    <a:pt x="374" y="433"/>
                  </a:cubicBezTo>
                  <a:cubicBezTo>
                    <a:pt x="404" y="613"/>
                    <a:pt x="344" y="777"/>
                    <a:pt x="225" y="881"/>
                  </a:cubicBezTo>
                  <a:cubicBezTo>
                    <a:pt x="199" y="899"/>
                    <a:pt x="172" y="906"/>
                    <a:pt x="146" y="906"/>
                  </a:cubicBezTo>
                  <a:cubicBezTo>
                    <a:pt x="128" y="906"/>
                    <a:pt x="109" y="903"/>
                    <a:pt x="90" y="896"/>
                  </a:cubicBezTo>
                  <a:cubicBezTo>
                    <a:pt x="46" y="896"/>
                    <a:pt x="31" y="881"/>
                    <a:pt x="31" y="881"/>
                  </a:cubicBezTo>
                  <a:lnTo>
                    <a:pt x="31" y="881"/>
                  </a:lnTo>
                  <a:cubicBezTo>
                    <a:pt x="31" y="882"/>
                    <a:pt x="31" y="911"/>
                    <a:pt x="61" y="941"/>
                  </a:cubicBezTo>
                  <a:cubicBezTo>
                    <a:pt x="90" y="949"/>
                    <a:pt x="120" y="952"/>
                    <a:pt x="150" y="952"/>
                  </a:cubicBezTo>
                  <a:cubicBezTo>
                    <a:pt x="180" y="952"/>
                    <a:pt x="210" y="949"/>
                    <a:pt x="240" y="941"/>
                  </a:cubicBezTo>
                  <a:cubicBezTo>
                    <a:pt x="404" y="822"/>
                    <a:pt x="494" y="628"/>
                    <a:pt x="449" y="433"/>
                  </a:cubicBezTo>
                  <a:cubicBezTo>
                    <a:pt x="434" y="329"/>
                    <a:pt x="404" y="224"/>
                    <a:pt x="344" y="150"/>
                  </a:cubicBezTo>
                  <a:cubicBezTo>
                    <a:pt x="300" y="60"/>
                    <a:pt x="225" y="15"/>
                    <a:pt x="135"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2"/>
            <p:cNvSpPr/>
            <p:nvPr/>
          </p:nvSpPr>
          <p:spPr>
            <a:xfrm>
              <a:off x="7938990" y="2077106"/>
              <a:ext cx="6802" cy="22445"/>
            </a:xfrm>
            <a:custGeom>
              <a:avLst/>
              <a:gdLst/>
              <a:ahLst/>
              <a:cxnLst/>
              <a:rect l="l" t="t" r="r" b="b"/>
              <a:pathLst>
                <a:path w="240" h="792" extrusionOk="0">
                  <a:moveTo>
                    <a:pt x="30" y="0"/>
                  </a:moveTo>
                  <a:lnTo>
                    <a:pt x="30" y="0"/>
                  </a:lnTo>
                  <a:cubicBezTo>
                    <a:pt x="0" y="15"/>
                    <a:pt x="15" y="195"/>
                    <a:pt x="60" y="404"/>
                  </a:cubicBezTo>
                  <a:cubicBezTo>
                    <a:pt x="105" y="628"/>
                    <a:pt x="179" y="792"/>
                    <a:pt x="209" y="792"/>
                  </a:cubicBezTo>
                  <a:cubicBezTo>
                    <a:pt x="239" y="777"/>
                    <a:pt x="224" y="598"/>
                    <a:pt x="164" y="389"/>
                  </a:cubicBezTo>
                  <a:cubicBezTo>
                    <a:pt x="120" y="165"/>
                    <a:pt x="60" y="0"/>
                    <a:pt x="3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2"/>
            <p:cNvSpPr/>
            <p:nvPr/>
          </p:nvSpPr>
          <p:spPr>
            <a:xfrm>
              <a:off x="7942788" y="2078778"/>
              <a:ext cx="11024" cy="20773"/>
            </a:xfrm>
            <a:custGeom>
              <a:avLst/>
              <a:gdLst/>
              <a:ahLst/>
              <a:cxnLst/>
              <a:rect l="l" t="t" r="r" b="b"/>
              <a:pathLst>
                <a:path w="389" h="733" extrusionOk="0">
                  <a:moveTo>
                    <a:pt x="354" y="0"/>
                  </a:moveTo>
                  <a:cubicBezTo>
                    <a:pt x="320" y="0"/>
                    <a:pt x="221" y="145"/>
                    <a:pt x="150" y="345"/>
                  </a:cubicBezTo>
                  <a:cubicBezTo>
                    <a:pt x="60" y="539"/>
                    <a:pt x="1" y="718"/>
                    <a:pt x="30" y="733"/>
                  </a:cubicBezTo>
                  <a:cubicBezTo>
                    <a:pt x="75" y="733"/>
                    <a:pt x="165" y="584"/>
                    <a:pt x="254" y="389"/>
                  </a:cubicBezTo>
                  <a:cubicBezTo>
                    <a:pt x="344" y="180"/>
                    <a:pt x="389" y="1"/>
                    <a:pt x="359" y="1"/>
                  </a:cubicBezTo>
                  <a:cubicBezTo>
                    <a:pt x="358" y="0"/>
                    <a:pt x="356" y="0"/>
                    <a:pt x="35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2"/>
            <p:cNvSpPr/>
            <p:nvPr/>
          </p:nvSpPr>
          <p:spPr>
            <a:xfrm>
              <a:off x="7562295" y="2357700"/>
              <a:ext cx="427084" cy="350452"/>
            </a:xfrm>
            <a:custGeom>
              <a:avLst/>
              <a:gdLst/>
              <a:ahLst/>
              <a:cxnLst/>
              <a:rect l="l" t="t" r="r" b="b"/>
              <a:pathLst>
                <a:path w="15070" h="12366" extrusionOk="0">
                  <a:moveTo>
                    <a:pt x="1924" y="1"/>
                  </a:moveTo>
                  <a:cubicBezTo>
                    <a:pt x="1687" y="1"/>
                    <a:pt x="1678" y="293"/>
                    <a:pt x="1912" y="628"/>
                  </a:cubicBezTo>
                  <a:cubicBezTo>
                    <a:pt x="2151" y="972"/>
                    <a:pt x="2838" y="2017"/>
                    <a:pt x="2748" y="2077"/>
                  </a:cubicBezTo>
                  <a:cubicBezTo>
                    <a:pt x="2742" y="2082"/>
                    <a:pt x="2734" y="2084"/>
                    <a:pt x="2725" y="2084"/>
                  </a:cubicBezTo>
                  <a:cubicBezTo>
                    <a:pt x="2482" y="2084"/>
                    <a:pt x="1329" y="404"/>
                    <a:pt x="1329" y="404"/>
                  </a:cubicBezTo>
                  <a:cubicBezTo>
                    <a:pt x="1329" y="404"/>
                    <a:pt x="1201" y="136"/>
                    <a:pt x="1016" y="136"/>
                  </a:cubicBezTo>
                  <a:cubicBezTo>
                    <a:pt x="983" y="136"/>
                    <a:pt x="948" y="145"/>
                    <a:pt x="911" y="166"/>
                  </a:cubicBezTo>
                  <a:cubicBezTo>
                    <a:pt x="508" y="375"/>
                    <a:pt x="1882" y="2212"/>
                    <a:pt x="2016" y="2391"/>
                  </a:cubicBezTo>
                  <a:cubicBezTo>
                    <a:pt x="2067" y="2459"/>
                    <a:pt x="2046" y="2503"/>
                    <a:pt x="2001" y="2503"/>
                  </a:cubicBezTo>
                  <a:cubicBezTo>
                    <a:pt x="1967" y="2503"/>
                    <a:pt x="1920" y="2478"/>
                    <a:pt x="1882" y="2421"/>
                  </a:cubicBezTo>
                  <a:cubicBezTo>
                    <a:pt x="1797" y="2294"/>
                    <a:pt x="804" y="898"/>
                    <a:pt x="444" y="898"/>
                  </a:cubicBezTo>
                  <a:cubicBezTo>
                    <a:pt x="423" y="898"/>
                    <a:pt x="405" y="903"/>
                    <a:pt x="388" y="912"/>
                  </a:cubicBezTo>
                  <a:cubicBezTo>
                    <a:pt x="105" y="1106"/>
                    <a:pt x="1314" y="2421"/>
                    <a:pt x="1479" y="2794"/>
                  </a:cubicBezTo>
                  <a:cubicBezTo>
                    <a:pt x="1500" y="2847"/>
                    <a:pt x="1502" y="2870"/>
                    <a:pt x="1488" y="2870"/>
                  </a:cubicBezTo>
                  <a:cubicBezTo>
                    <a:pt x="1392" y="2870"/>
                    <a:pt x="569" y="1824"/>
                    <a:pt x="250" y="1824"/>
                  </a:cubicBezTo>
                  <a:cubicBezTo>
                    <a:pt x="229" y="1824"/>
                    <a:pt x="210" y="1828"/>
                    <a:pt x="194" y="1838"/>
                  </a:cubicBezTo>
                  <a:cubicBezTo>
                    <a:pt x="75" y="1898"/>
                    <a:pt x="0" y="1958"/>
                    <a:pt x="717" y="2809"/>
                  </a:cubicBezTo>
                  <a:cubicBezTo>
                    <a:pt x="1434" y="3571"/>
                    <a:pt x="2195" y="4302"/>
                    <a:pt x="2987" y="4975"/>
                  </a:cubicBezTo>
                  <a:cubicBezTo>
                    <a:pt x="4455" y="6718"/>
                    <a:pt x="9402" y="12365"/>
                    <a:pt x="11896" y="12365"/>
                  </a:cubicBezTo>
                  <a:cubicBezTo>
                    <a:pt x="11965" y="12365"/>
                    <a:pt x="12032" y="12361"/>
                    <a:pt x="12097" y="12352"/>
                  </a:cubicBezTo>
                  <a:cubicBezTo>
                    <a:pt x="12650" y="12293"/>
                    <a:pt x="13128" y="11994"/>
                    <a:pt x="13427" y="11531"/>
                  </a:cubicBezTo>
                  <a:cubicBezTo>
                    <a:pt x="14069" y="10515"/>
                    <a:pt x="14621" y="9455"/>
                    <a:pt x="15069" y="8350"/>
                  </a:cubicBezTo>
                  <a:lnTo>
                    <a:pt x="11186" y="7036"/>
                  </a:lnTo>
                  <a:cubicBezTo>
                    <a:pt x="11127" y="7334"/>
                    <a:pt x="10992" y="7618"/>
                    <a:pt x="10813" y="7872"/>
                  </a:cubicBezTo>
                  <a:cubicBezTo>
                    <a:pt x="10779" y="7909"/>
                    <a:pt x="10731" y="7927"/>
                    <a:pt x="10670" y="7927"/>
                  </a:cubicBezTo>
                  <a:cubicBezTo>
                    <a:pt x="9633" y="7927"/>
                    <a:pt x="4929" y="2809"/>
                    <a:pt x="4929" y="2809"/>
                  </a:cubicBezTo>
                  <a:cubicBezTo>
                    <a:pt x="4884" y="2436"/>
                    <a:pt x="4869" y="2062"/>
                    <a:pt x="4884" y="1689"/>
                  </a:cubicBezTo>
                  <a:cubicBezTo>
                    <a:pt x="4929" y="1450"/>
                    <a:pt x="5003" y="1211"/>
                    <a:pt x="5108" y="987"/>
                  </a:cubicBezTo>
                  <a:cubicBezTo>
                    <a:pt x="5212" y="818"/>
                    <a:pt x="5089" y="614"/>
                    <a:pt x="4927" y="614"/>
                  </a:cubicBezTo>
                  <a:cubicBezTo>
                    <a:pt x="4904" y="614"/>
                    <a:pt x="4879" y="619"/>
                    <a:pt x="4854" y="628"/>
                  </a:cubicBezTo>
                  <a:cubicBezTo>
                    <a:pt x="4660" y="703"/>
                    <a:pt x="4316" y="1241"/>
                    <a:pt x="4242" y="1973"/>
                  </a:cubicBezTo>
                  <a:cubicBezTo>
                    <a:pt x="4217" y="2172"/>
                    <a:pt x="4142" y="2249"/>
                    <a:pt x="4040" y="2249"/>
                  </a:cubicBezTo>
                  <a:cubicBezTo>
                    <a:pt x="3769" y="2249"/>
                    <a:pt x="3310" y="1696"/>
                    <a:pt x="3136" y="1435"/>
                  </a:cubicBezTo>
                  <a:cubicBezTo>
                    <a:pt x="2897" y="1077"/>
                    <a:pt x="2106" y="16"/>
                    <a:pt x="1942" y="1"/>
                  </a:cubicBezTo>
                  <a:cubicBezTo>
                    <a:pt x="1935" y="1"/>
                    <a:pt x="1929" y="1"/>
                    <a:pt x="1924" y="1"/>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2"/>
            <p:cNvSpPr/>
            <p:nvPr/>
          </p:nvSpPr>
          <p:spPr>
            <a:xfrm>
              <a:off x="6157085" y="3727373"/>
              <a:ext cx="195546" cy="85417"/>
            </a:xfrm>
            <a:custGeom>
              <a:avLst/>
              <a:gdLst/>
              <a:ahLst/>
              <a:cxnLst/>
              <a:rect l="l" t="t" r="r" b="b"/>
              <a:pathLst>
                <a:path w="6900" h="3014" extrusionOk="0">
                  <a:moveTo>
                    <a:pt x="3704" y="0"/>
                  </a:moveTo>
                  <a:lnTo>
                    <a:pt x="0" y="60"/>
                  </a:lnTo>
                  <a:lnTo>
                    <a:pt x="45" y="2942"/>
                  </a:lnTo>
                  <a:lnTo>
                    <a:pt x="269" y="2957"/>
                  </a:lnTo>
                  <a:cubicBezTo>
                    <a:pt x="784" y="2980"/>
                    <a:pt x="2083" y="3013"/>
                    <a:pt x="3338" y="3013"/>
                  </a:cubicBezTo>
                  <a:cubicBezTo>
                    <a:pt x="4593" y="3013"/>
                    <a:pt x="5802" y="2980"/>
                    <a:pt x="6138" y="2868"/>
                  </a:cubicBezTo>
                  <a:cubicBezTo>
                    <a:pt x="6900" y="2629"/>
                    <a:pt x="3749" y="1972"/>
                    <a:pt x="3749" y="1972"/>
                  </a:cubicBezTo>
                  <a:lnTo>
                    <a:pt x="3704"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2"/>
            <p:cNvSpPr/>
            <p:nvPr/>
          </p:nvSpPr>
          <p:spPr>
            <a:xfrm>
              <a:off x="6157906" y="3780227"/>
              <a:ext cx="38146" cy="29275"/>
            </a:xfrm>
            <a:custGeom>
              <a:avLst/>
              <a:gdLst/>
              <a:ahLst/>
              <a:cxnLst/>
              <a:rect l="l" t="t" r="r" b="b"/>
              <a:pathLst>
                <a:path w="1346" h="1033" extrusionOk="0">
                  <a:moveTo>
                    <a:pt x="65" y="1"/>
                  </a:moveTo>
                  <a:cubicBezTo>
                    <a:pt x="44" y="1"/>
                    <a:pt x="22" y="1"/>
                    <a:pt x="1" y="2"/>
                  </a:cubicBezTo>
                  <a:lnTo>
                    <a:pt x="16" y="1033"/>
                  </a:lnTo>
                  <a:lnTo>
                    <a:pt x="1345" y="1033"/>
                  </a:lnTo>
                  <a:cubicBezTo>
                    <a:pt x="1285" y="734"/>
                    <a:pt x="1106" y="450"/>
                    <a:pt x="852" y="256"/>
                  </a:cubicBezTo>
                  <a:cubicBezTo>
                    <a:pt x="630" y="90"/>
                    <a:pt x="344" y="1"/>
                    <a:pt x="6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2"/>
            <p:cNvSpPr/>
            <p:nvPr/>
          </p:nvSpPr>
          <p:spPr>
            <a:xfrm>
              <a:off x="6158332" y="3793830"/>
              <a:ext cx="179931" cy="18903"/>
            </a:xfrm>
            <a:custGeom>
              <a:avLst/>
              <a:gdLst/>
              <a:ahLst/>
              <a:cxnLst/>
              <a:rect l="l" t="t" r="r" b="b"/>
              <a:pathLst>
                <a:path w="6349" h="667" extrusionOk="0">
                  <a:moveTo>
                    <a:pt x="5243" y="0"/>
                  </a:moveTo>
                  <a:cubicBezTo>
                    <a:pt x="5034" y="15"/>
                    <a:pt x="4914" y="478"/>
                    <a:pt x="4914" y="478"/>
                  </a:cubicBezTo>
                  <a:lnTo>
                    <a:pt x="1" y="523"/>
                  </a:lnTo>
                  <a:lnTo>
                    <a:pt x="1" y="597"/>
                  </a:lnTo>
                  <a:cubicBezTo>
                    <a:pt x="659" y="645"/>
                    <a:pt x="1608" y="666"/>
                    <a:pt x="2568" y="666"/>
                  </a:cubicBezTo>
                  <a:cubicBezTo>
                    <a:pt x="4330" y="666"/>
                    <a:pt x="6127" y="594"/>
                    <a:pt x="6214" y="478"/>
                  </a:cubicBezTo>
                  <a:cubicBezTo>
                    <a:pt x="6348" y="299"/>
                    <a:pt x="5243" y="0"/>
                    <a:pt x="5243"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2"/>
            <p:cNvSpPr/>
            <p:nvPr/>
          </p:nvSpPr>
          <p:spPr>
            <a:xfrm>
              <a:off x="6156659" y="3805676"/>
              <a:ext cx="175680" cy="4024"/>
            </a:xfrm>
            <a:custGeom>
              <a:avLst/>
              <a:gdLst/>
              <a:ahLst/>
              <a:cxnLst/>
              <a:rect l="l" t="t" r="r" b="b"/>
              <a:pathLst>
                <a:path w="6199" h="142" extrusionOk="0">
                  <a:moveTo>
                    <a:pt x="6019" y="0"/>
                  </a:moveTo>
                  <a:lnTo>
                    <a:pt x="5347" y="30"/>
                  </a:lnTo>
                  <a:cubicBezTo>
                    <a:pt x="4779" y="45"/>
                    <a:pt x="4003" y="75"/>
                    <a:pt x="3136" y="90"/>
                  </a:cubicBezTo>
                  <a:cubicBezTo>
                    <a:pt x="2270" y="105"/>
                    <a:pt x="1494" y="105"/>
                    <a:pt x="926" y="105"/>
                  </a:cubicBezTo>
                  <a:lnTo>
                    <a:pt x="0" y="105"/>
                  </a:lnTo>
                  <a:lnTo>
                    <a:pt x="60" y="120"/>
                  </a:lnTo>
                  <a:lnTo>
                    <a:pt x="254" y="120"/>
                  </a:lnTo>
                  <a:lnTo>
                    <a:pt x="926" y="135"/>
                  </a:lnTo>
                  <a:cubicBezTo>
                    <a:pt x="1304" y="135"/>
                    <a:pt x="1776" y="141"/>
                    <a:pt x="2305" y="141"/>
                  </a:cubicBezTo>
                  <a:cubicBezTo>
                    <a:pt x="2569" y="141"/>
                    <a:pt x="2848" y="140"/>
                    <a:pt x="3136" y="135"/>
                  </a:cubicBezTo>
                  <a:cubicBezTo>
                    <a:pt x="4003" y="120"/>
                    <a:pt x="4779" y="90"/>
                    <a:pt x="5347" y="60"/>
                  </a:cubicBezTo>
                  <a:lnTo>
                    <a:pt x="6019" y="15"/>
                  </a:lnTo>
                  <a:lnTo>
                    <a:pt x="6198"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2"/>
            <p:cNvSpPr/>
            <p:nvPr/>
          </p:nvSpPr>
          <p:spPr>
            <a:xfrm>
              <a:off x="6297594" y="3792555"/>
              <a:ext cx="10174" cy="16522"/>
            </a:xfrm>
            <a:custGeom>
              <a:avLst/>
              <a:gdLst/>
              <a:ahLst/>
              <a:cxnLst/>
              <a:rect l="l" t="t" r="r" b="b"/>
              <a:pathLst>
                <a:path w="359" h="583" extrusionOk="0">
                  <a:moveTo>
                    <a:pt x="359" y="0"/>
                  </a:moveTo>
                  <a:cubicBezTo>
                    <a:pt x="239" y="45"/>
                    <a:pt x="150" y="135"/>
                    <a:pt x="90" y="239"/>
                  </a:cubicBezTo>
                  <a:cubicBezTo>
                    <a:pt x="30" y="344"/>
                    <a:pt x="0" y="463"/>
                    <a:pt x="15" y="583"/>
                  </a:cubicBezTo>
                  <a:cubicBezTo>
                    <a:pt x="45" y="478"/>
                    <a:pt x="90" y="359"/>
                    <a:pt x="135" y="254"/>
                  </a:cubicBezTo>
                  <a:cubicBezTo>
                    <a:pt x="210" y="165"/>
                    <a:pt x="269" y="75"/>
                    <a:pt x="35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2"/>
            <p:cNvSpPr/>
            <p:nvPr/>
          </p:nvSpPr>
          <p:spPr>
            <a:xfrm>
              <a:off x="6266279" y="3785300"/>
              <a:ext cx="6376" cy="8615"/>
            </a:xfrm>
            <a:custGeom>
              <a:avLst/>
              <a:gdLst/>
              <a:ahLst/>
              <a:cxnLst/>
              <a:rect l="l" t="t" r="r" b="b"/>
              <a:pathLst>
                <a:path w="225" h="304" extrusionOk="0">
                  <a:moveTo>
                    <a:pt x="204" y="0"/>
                  </a:moveTo>
                  <a:cubicBezTo>
                    <a:pt x="185" y="0"/>
                    <a:pt x="143" y="56"/>
                    <a:pt x="90" y="137"/>
                  </a:cubicBezTo>
                  <a:cubicBezTo>
                    <a:pt x="45" y="226"/>
                    <a:pt x="0" y="301"/>
                    <a:pt x="15" y="301"/>
                  </a:cubicBezTo>
                  <a:cubicBezTo>
                    <a:pt x="17" y="302"/>
                    <a:pt x="18" y="303"/>
                    <a:pt x="20" y="303"/>
                  </a:cubicBezTo>
                  <a:cubicBezTo>
                    <a:pt x="38" y="303"/>
                    <a:pt x="80" y="235"/>
                    <a:pt x="135" y="167"/>
                  </a:cubicBezTo>
                  <a:cubicBezTo>
                    <a:pt x="180" y="77"/>
                    <a:pt x="224" y="2"/>
                    <a:pt x="209" y="2"/>
                  </a:cubicBezTo>
                  <a:cubicBezTo>
                    <a:pt x="208" y="1"/>
                    <a:pt x="206" y="0"/>
                    <a:pt x="204"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2"/>
            <p:cNvSpPr/>
            <p:nvPr/>
          </p:nvSpPr>
          <p:spPr>
            <a:xfrm>
              <a:off x="6258230" y="3783571"/>
              <a:ext cx="6376" cy="6121"/>
            </a:xfrm>
            <a:custGeom>
              <a:avLst/>
              <a:gdLst/>
              <a:ahLst/>
              <a:cxnLst/>
              <a:rect l="l" t="t" r="r" b="b"/>
              <a:pathLst>
                <a:path w="225" h="216" extrusionOk="0">
                  <a:moveTo>
                    <a:pt x="222" y="1"/>
                  </a:moveTo>
                  <a:cubicBezTo>
                    <a:pt x="209" y="1"/>
                    <a:pt x="157" y="41"/>
                    <a:pt x="105" y="93"/>
                  </a:cubicBezTo>
                  <a:cubicBezTo>
                    <a:pt x="30" y="153"/>
                    <a:pt x="1" y="213"/>
                    <a:pt x="1" y="213"/>
                  </a:cubicBezTo>
                  <a:cubicBezTo>
                    <a:pt x="2" y="215"/>
                    <a:pt x="5" y="216"/>
                    <a:pt x="8" y="216"/>
                  </a:cubicBezTo>
                  <a:cubicBezTo>
                    <a:pt x="28" y="216"/>
                    <a:pt x="70" y="175"/>
                    <a:pt x="135" y="123"/>
                  </a:cubicBezTo>
                  <a:cubicBezTo>
                    <a:pt x="195" y="63"/>
                    <a:pt x="225" y="4"/>
                    <a:pt x="225" y="4"/>
                  </a:cubicBezTo>
                  <a:cubicBezTo>
                    <a:pt x="225" y="2"/>
                    <a:pt x="224" y="1"/>
                    <a:pt x="22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2"/>
            <p:cNvSpPr/>
            <p:nvPr/>
          </p:nvSpPr>
          <p:spPr>
            <a:xfrm>
              <a:off x="6252732" y="3779008"/>
              <a:ext cx="11024" cy="1474"/>
            </a:xfrm>
            <a:custGeom>
              <a:avLst/>
              <a:gdLst/>
              <a:ahLst/>
              <a:cxnLst/>
              <a:rect l="l" t="t" r="r" b="b"/>
              <a:pathLst>
                <a:path w="389" h="52" extrusionOk="0">
                  <a:moveTo>
                    <a:pt x="195" y="0"/>
                  </a:moveTo>
                  <a:cubicBezTo>
                    <a:pt x="120" y="0"/>
                    <a:pt x="60" y="0"/>
                    <a:pt x="0" y="30"/>
                  </a:cubicBezTo>
                  <a:cubicBezTo>
                    <a:pt x="43" y="41"/>
                    <a:pt x="85" y="51"/>
                    <a:pt x="132" y="51"/>
                  </a:cubicBezTo>
                  <a:cubicBezTo>
                    <a:pt x="152" y="51"/>
                    <a:pt x="173" y="50"/>
                    <a:pt x="195" y="45"/>
                  </a:cubicBezTo>
                  <a:cubicBezTo>
                    <a:pt x="212" y="50"/>
                    <a:pt x="231" y="51"/>
                    <a:pt x="250" y="51"/>
                  </a:cubicBezTo>
                  <a:cubicBezTo>
                    <a:pt x="297" y="51"/>
                    <a:pt x="346" y="41"/>
                    <a:pt x="389" y="30"/>
                  </a:cubicBezTo>
                  <a:cubicBezTo>
                    <a:pt x="329" y="0"/>
                    <a:pt x="254" y="0"/>
                    <a:pt x="19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2"/>
            <p:cNvSpPr/>
            <p:nvPr/>
          </p:nvSpPr>
          <p:spPr>
            <a:xfrm>
              <a:off x="6250607" y="3773085"/>
              <a:ext cx="12300" cy="1870"/>
            </a:xfrm>
            <a:custGeom>
              <a:avLst/>
              <a:gdLst/>
              <a:ahLst/>
              <a:cxnLst/>
              <a:rect l="l" t="t" r="r" b="b"/>
              <a:pathLst>
                <a:path w="434" h="66" extrusionOk="0">
                  <a:moveTo>
                    <a:pt x="1" y="0"/>
                  </a:moveTo>
                  <a:cubicBezTo>
                    <a:pt x="75" y="45"/>
                    <a:pt x="150" y="60"/>
                    <a:pt x="225" y="60"/>
                  </a:cubicBezTo>
                  <a:cubicBezTo>
                    <a:pt x="245" y="64"/>
                    <a:pt x="265" y="66"/>
                    <a:pt x="284" y="66"/>
                  </a:cubicBezTo>
                  <a:cubicBezTo>
                    <a:pt x="338" y="66"/>
                    <a:pt x="390" y="52"/>
                    <a:pt x="434" y="30"/>
                  </a:cubicBezTo>
                  <a:cubicBezTo>
                    <a:pt x="359" y="15"/>
                    <a:pt x="284" y="15"/>
                    <a:pt x="225" y="15"/>
                  </a:cubicBezTo>
                  <a:cubicBezTo>
                    <a:pt x="150" y="0"/>
                    <a:pt x="75"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2"/>
            <p:cNvSpPr/>
            <p:nvPr/>
          </p:nvSpPr>
          <p:spPr>
            <a:xfrm>
              <a:off x="6270076" y="3775182"/>
              <a:ext cx="19498" cy="11478"/>
            </a:xfrm>
            <a:custGeom>
              <a:avLst/>
              <a:gdLst/>
              <a:ahLst/>
              <a:cxnLst/>
              <a:rect l="l" t="t" r="r" b="b"/>
              <a:pathLst>
                <a:path w="688" h="405" extrusionOk="0">
                  <a:moveTo>
                    <a:pt x="471" y="40"/>
                  </a:moveTo>
                  <a:cubicBezTo>
                    <a:pt x="525" y="40"/>
                    <a:pt x="579" y="51"/>
                    <a:pt x="628" y="76"/>
                  </a:cubicBezTo>
                  <a:cubicBezTo>
                    <a:pt x="673" y="106"/>
                    <a:pt x="658" y="150"/>
                    <a:pt x="613" y="180"/>
                  </a:cubicBezTo>
                  <a:cubicBezTo>
                    <a:pt x="568" y="195"/>
                    <a:pt x="523" y="225"/>
                    <a:pt x="479" y="240"/>
                  </a:cubicBezTo>
                  <a:cubicBezTo>
                    <a:pt x="404" y="270"/>
                    <a:pt x="314" y="285"/>
                    <a:pt x="240" y="300"/>
                  </a:cubicBezTo>
                  <a:cubicBezTo>
                    <a:pt x="169" y="314"/>
                    <a:pt x="112" y="321"/>
                    <a:pt x="71" y="325"/>
                  </a:cubicBezTo>
                  <a:lnTo>
                    <a:pt x="71" y="325"/>
                  </a:lnTo>
                  <a:cubicBezTo>
                    <a:pt x="92" y="278"/>
                    <a:pt x="121" y="234"/>
                    <a:pt x="150" y="195"/>
                  </a:cubicBezTo>
                  <a:cubicBezTo>
                    <a:pt x="195" y="135"/>
                    <a:pt x="270" y="91"/>
                    <a:pt x="344" y="61"/>
                  </a:cubicBezTo>
                  <a:cubicBezTo>
                    <a:pt x="384" y="47"/>
                    <a:pt x="428" y="40"/>
                    <a:pt x="471" y="40"/>
                  </a:cubicBezTo>
                  <a:close/>
                  <a:moveTo>
                    <a:pt x="459" y="1"/>
                  </a:moveTo>
                  <a:cubicBezTo>
                    <a:pt x="326" y="1"/>
                    <a:pt x="200" y="61"/>
                    <a:pt x="120" y="180"/>
                  </a:cubicBezTo>
                  <a:cubicBezTo>
                    <a:pt x="80" y="221"/>
                    <a:pt x="64" y="273"/>
                    <a:pt x="50" y="327"/>
                  </a:cubicBezTo>
                  <a:lnTo>
                    <a:pt x="50" y="327"/>
                  </a:lnTo>
                  <a:cubicBezTo>
                    <a:pt x="18" y="330"/>
                    <a:pt x="1" y="330"/>
                    <a:pt x="1" y="330"/>
                  </a:cubicBezTo>
                  <a:cubicBezTo>
                    <a:pt x="16" y="333"/>
                    <a:pt x="31" y="335"/>
                    <a:pt x="47" y="337"/>
                  </a:cubicBezTo>
                  <a:lnTo>
                    <a:pt x="47" y="337"/>
                  </a:lnTo>
                  <a:cubicBezTo>
                    <a:pt x="47" y="339"/>
                    <a:pt x="46" y="342"/>
                    <a:pt x="46" y="344"/>
                  </a:cubicBezTo>
                  <a:cubicBezTo>
                    <a:pt x="31" y="359"/>
                    <a:pt x="31" y="374"/>
                    <a:pt x="46" y="404"/>
                  </a:cubicBezTo>
                  <a:cubicBezTo>
                    <a:pt x="50" y="382"/>
                    <a:pt x="57" y="360"/>
                    <a:pt x="66" y="339"/>
                  </a:cubicBezTo>
                  <a:lnTo>
                    <a:pt x="66" y="339"/>
                  </a:lnTo>
                  <a:cubicBezTo>
                    <a:pt x="84" y="340"/>
                    <a:pt x="102" y="341"/>
                    <a:pt x="120" y="341"/>
                  </a:cubicBezTo>
                  <a:cubicBezTo>
                    <a:pt x="161" y="341"/>
                    <a:pt x="202" y="337"/>
                    <a:pt x="240" y="330"/>
                  </a:cubicBezTo>
                  <a:cubicBezTo>
                    <a:pt x="314" y="315"/>
                    <a:pt x="404" y="300"/>
                    <a:pt x="494" y="270"/>
                  </a:cubicBezTo>
                  <a:cubicBezTo>
                    <a:pt x="538" y="255"/>
                    <a:pt x="583" y="240"/>
                    <a:pt x="628" y="210"/>
                  </a:cubicBezTo>
                  <a:cubicBezTo>
                    <a:pt x="658" y="195"/>
                    <a:pt x="673" y="165"/>
                    <a:pt x="688" y="135"/>
                  </a:cubicBezTo>
                  <a:cubicBezTo>
                    <a:pt x="688" y="106"/>
                    <a:pt x="673" y="61"/>
                    <a:pt x="658" y="46"/>
                  </a:cubicBezTo>
                  <a:cubicBezTo>
                    <a:pt x="593" y="16"/>
                    <a:pt x="525" y="1"/>
                    <a:pt x="4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2"/>
            <p:cNvSpPr/>
            <p:nvPr/>
          </p:nvSpPr>
          <p:spPr>
            <a:xfrm>
              <a:off x="6262878" y="3772660"/>
              <a:ext cx="10202" cy="12725"/>
            </a:xfrm>
            <a:custGeom>
              <a:avLst/>
              <a:gdLst/>
              <a:ahLst/>
              <a:cxnLst/>
              <a:rect l="l" t="t" r="r" b="b"/>
              <a:pathLst>
                <a:path w="360" h="449" extrusionOk="0">
                  <a:moveTo>
                    <a:pt x="90" y="0"/>
                  </a:moveTo>
                  <a:cubicBezTo>
                    <a:pt x="31" y="0"/>
                    <a:pt x="1" y="60"/>
                    <a:pt x="16" y="105"/>
                  </a:cubicBezTo>
                  <a:cubicBezTo>
                    <a:pt x="16" y="135"/>
                    <a:pt x="31" y="180"/>
                    <a:pt x="61" y="209"/>
                  </a:cubicBezTo>
                  <a:cubicBezTo>
                    <a:pt x="90" y="254"/>
                    <a:pt x="120" y="314"/>
                    <a:pt x="165" y="344"/>
                  </a:cubicBezTo>
                  <a:cubicBezTo>
                    <a:pt x="210" y="389"/>
                    <a:pt x="255" y="419"/>
                    <a:pt x="300" y="448"/>
                  </a:cubicBezTo>
                  <a:cubicBezTo>
                    <a:pt x="314" y="433"/>
                    <a:pt x="255" y="404"/>
                    <a:pt x="195" y="329"/>
                  </a:cubicBezTo>
                  <a:cubicBezTo>
                    <a:pt x="150" y="284"/>
                    <a:pt x="120" y="239"/>
                    <a:pt x="90" y="195"/>
                  </a:cubicBezTo>
                  <a:cubicBezTo>
                    <a:pt x="61" y="135"/>
                    <a:pt x="31" y="45"/>
                    <a:pt x="90" y="30"/>
                  </a:cubicBezTo>
                  <a:cubicBezTo>
                    <a:pt x="150" y="30"/>
                    <a:pt x="210" y="90"/>
                    <a:pt x="255" y="135"/>
                  </a:cubicBezTo>
                  <a:cubicBezTo>
                    <a:pt x="285" y="180"/>
                    <a:pt x="314" y="239"/>
                    <a:pt x="314" y="284"/>
                  </a:cubicBezTo>
                  <a:cubicBezTo>
                    <a:pt x="329" y="344"/>
                    <a:pt x="329" y="389"/>
                    <a:pt x="314" y="448"/>
                  </a:cubicBezTo>
                  <a:cubicBezTo>
                    <a:pt x="344" y="404"/>
                    <a:pt x="359" y="344"/>
                    <a:pt x="344" y="284"/>
                  </a:cubicBezTo>
                  <a:cubicBezTo>
                    <a:pt x="344" y="224"/>
                    <a:pt x="314" y="165"/>
                    <a:pt x="285" y="105"/>
                  </a:cubicBezTo>
                  <a:cubicBezTo>
                    <a:pt x="240" y="45"/>
                    <a:pt x="165" y="0"/>
                    <a:pt x="9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2"/>
            <p:cNvSpPr/>
            <p:nvPr/>
          </p:nvSpPr>
          <p:spPr>
            <a:xfrm>
              <a:off x="6158332" y="3779433"/>
              <a:ext cx="37721" cy="29644"/>
            </a:xfrm>
            <a:custGeom>
              <a:avLst/>
              <a:gdLst/>
              <a:ahLst/>
              <a:cxnLst/>
              <a:rect l="l" t="t" r="r" b="b"/>
              <a:pathLst>
                <a:path w="1331" h="1046" extrusionOk="0">
                  <a:moveTo>
                    <a:pt x="76" y="0"/>
                  </a:moveTo>
                  <a:cubicBezTo>
                    <a:pt x="31" y="15"/>
                    <a:pt x="1" y="15"/>
                    <a:pt x="1" y="15"/>
                  </a:cubicBezTo>
                  <a:cubicBezTo>
                    <a:pt x="105" y="15"/>
                    <a:pt x="195" y="30"/>
                    <a:pt x="285" y="30"/>
                  </a:cubicBezTo>
                  <a:cubicBezTo>
                    <a:pt x="718" y="75"/>
                    <a:pt x="1106" y="374"/>
                    <a:pt x="1255" y="792"/>
                  </a:cubicBezTo>
                  <a:cubicBezTo>
                    <a:pt x="1315" y="941"/>
                    <a:pt x="1330" y="1046"/>
                    <a:pt x="1330" y="1046"/>
                  </a:cubicBezTo>
                  <a:cubicBezTo>
                    <a:pt x="1330" y="1031"/>
                    <a:pt x="1330" y="1001"/>
                    <a:pt x="1330" y="971"/>
                  </a:cubicBezTo>
                  <a:cubicBezTo>
                    <a:pt x="1330" y="911"/>
                    <a:pt x="1315" y="837"/>
                    <a:pt x="1285" y="777"/>
                  </a:cubicBezTo>
                  <a:cubicBezTo>
                    <a:pt x="1226" y="553"/>
                    <a:pt x="1091" y="374"/>
                    <a:pt x="912" y="224"/>
                  </a:cubicBezTo>
                  <a:cubicBezTo>
                    <a:pt x="733" y="90"/>
                    <a:pt x="509" y="15"/>
                    <a:pt x="28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2"/>
            <p:cNvSpPr/>
            <p:nvPr/>
          </p:nvSpPr>
          <p:spPr>
            <a:xfrm>
              <a:off x="6168080" y="3736243"/>
              <a:ext cx="1729" cy="43218"/>
            </a:xfrm>
            <a:custGeom>
              <a:avLst/>
              <a:gdLst/>
              <a:ahLst/>
              <a:cxnLst/>
              <a:rect l="l" t="t" r="r" b="b"/>
              <a:pathLst>
                <a:path w="61" h="1525" extrusionOk="0">
                  <a:moveTo>
                    <a:pt x="30" y="1"/>
                  </a:moveTo>
                  <a:cubicBezTo>
                    <a:pt x="0" y="255"/>
                    <a:pt x="0" y="509"/>
                    <a:pt x="0" y="763"/>
                  </a:cubicBezTo>
                  <a:cubicBezTo>
                    <a:pt x="0" y="1017"/>
                    <a:pt x="0" y="1270"/>
                    <a:pt x="30" y="1524"/>
                  </a:cubicBezTo>
                  <a:cubicBezTo>
                    <a:pt x="45" y="1270"/>
                    <a:pt x="60" y="1017"/>
                    <a:pt x="60" y="763"/>
                  </a:cubicBezTo>
                  <a:cubicBezTo>
                    <a:pt x="60" y="509"/>
                    <a:pt x="45" y="255"/>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2"/>
            <p:cNvSpPr/>
            <p:nvPr/>
          </p:nvSpPr>
          <p:spPr>
            <a:xfrm>
              <a:off x="6209145" y="3798704"/>
              <a:ext cx="30919" cy="1927"/>
            </a:xfrm>
            <a:custGeom>
              <a:avLst/>
              <a:gdLst/>
              <a:ahLst/>
              <a:cxnLst/>
              <a:rect l="l" t="t" r="r" b="b"/>
              <a:pathLst>
                <a:path w="1091" h="68" extrusionOk="0">
                  <a:moveTo>
                    <a:pt x="1014" y="1"/>
                  </a:moveTo>
                  <a:cubicBezTo>
                    <a:pt x="918" y="1"/>
                    <a:pt x="742" y="7"/>
                    <a:pt x="553" y="7"/>
                  </a:cubicBezTo>
                  <a:lnTo>
                    <a:pt x="0" y="7"/>
                  </a:lnTo>
                  <a:cubicBezTo>
                    <a:pt x="179" y="52"/>
                    <a:pt x="359" y="67"/>
                    <a:pt x="553" y="67"/>
                  </a:cubicBezTo>
                  <a:cubicBezTo>
                    <a:pt x="732" y="67"/>
                    <a:pt x="911" y="52"/>
                    <a:pt x="1090" y="7"/>
                  </a:cubicBezTo>
                  <a:cubicBezTo>
                    <a:pt x="1090" y="2"/>
                    <a:pt x="1062" y="1"/>
                    <a:pt x="101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2"/>
            <p:cNvSpPr/>
            <p:nvPr/>
          </p:nvSpPr>
          <p:spPr>
            <a:xfrm>
              <a:off x="6188400" y="3799328"/>
              <a:ext cx="3826" cy="5951"/>
            </a:xfrm>
            <a:custGeom>
              <a:avLst/>
              <a:gdLst/>
              <a:ahLst/>
              <a:cxnLst/>
              <a:rect l="l" t="t" r="r" b="b"/>
              <a:pathLst>
                <a:path w="135" h="210" extrusionOk="0">
                  <a:moveTo>
                    <a:pt x="15" y="0"/>
                  </a:moveTo>
                  <a:cubicBezTo>
                    <a:pt x="0" y="15"/>
                    <a:pt x="30" y="60"/>
                    <a:pt x="60" y="105"/>
                  </a:cubicBezTo>
                  <a:cubicBezTo>
                    <a:pt x="90" y="165"/>
                    <a:pt x="105" y="209"/>
                    <a:pt x="120" y="209"/>
                  </a:cubicBezTo>
                  <a:cubicBezTo>
                    <a:pt x="120" y="209"/>
                    <a:pt x="135" y="150"/>
                    <a:pt x="105" y="90"/>
                  </a:cubicBezTo>
                  <a:cubicBezTo>
                    <a:pt x="75" y="30"/>
                    <a:pt x="1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2"/>
            <p:cNvSpPr/>
            <p:nvPr/>
          </p:nvSpPr>
          <p:spPr>
            <a:xfrm>
              <a:off x="6180777" y="3790004"/>
              <a:ext cx="4676" cy="3854"/>
            </a:xfrm>
            <a:custGeom>
              <a:avLst/>
              <a:gdLst/>
              <a:ahLst/>
              <a:cxnLst/>
              <a:rect l="l" t="t" r="r" b="b"/>
              <a:pathLst>
                <a:path w="165" h="136" extrusionOk="0">
                  <a:moveTo>
                    <a:pt x="15" y="1"/>
                  </a:moveTo>
                  <a:cubicBezTo>
                    <a:pt x="0" y="1"/>
                    <a:pt x="30" y="45"/>
                    <a:pt x="60" y="75"/>
                  </a:cubicBezTo>
                  <a:cubicBezTo>
                    <a:pt x="105" y="120"/>
                    <a:pt x="150" y="135"/>
                    <a:pt x="150" y="135"/>
                  </a:cubicBezTo>
                  <a:cubicBezTo>
                    <a:pt x="165" y="120"/>
                    <a:pt x="135" y="90"/>
                    <a:pt x="90" y="45"/>
                  </a:cubicBezTo>
                  <a:cubicBezTo>
                    <a:pt x="60" y="16"/>
                    <a:pt x="1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2"/>
            <p:cNvSpPr/>
            <p:nvPr/>
          </p:nvSpPr>
          <p:spPr>
            <a:xfrm>
              <a:off x="6169781" y="3784988"/>
              <a:ext cx="6376" cy="2636"/>
            </a:xfrm>
            <a:custGeom>
              <a:avLst/>
              <a:gdLst/>
              <a:ahLst/>
              <a:cxnLst/>
              <a:rect l="l" t="t" r="r" b="b"/>
              <a:pathLst>
                <a:path w="225" h="93" extrusionOk="0">
                  <a:moveTo>
                    <a:pt x="66" y="1"/>
                  </a:moveTo>
                  <a:cubicBezTo>
                    <a:pt x="29" y="1"/>
                    <a:pt x="0" y="18"/>
                    <a:pt x="0" y="28"/>
                  </a:cubicBezTo>
                  <a:cubicBezTo>
                    <a:pt x="0" y="43"/>
                    <a:pt x="45" y="43"/>
                    <a:pt x="105" y="58"/>
                  </a:cubicBezTo>
                  <a:cubicBezTo>
                    <a:pt x="153" y="70"/>
                    <a:pt x="182" y="92"/>
                    <a:pt x="199" y="92"/>
                  </a:cubicBezTo>
                  <a:cubicBezTo>
                    <a:pt x="203" y="92"/>
                    <a:pt x="206" y="91"/>
                    <a:pt x="209" y="88"/>
                  </a:cubicBezTo>
                  <a:cubicBezTo>
                    <a:pt x="224" y="88"/>
                    <a:pt x="179" y="28"/>
                    <a:pt x="120" y="13"/>
                  </a:cubicBezTo>
                  <a:cubicBezTo>
                    <a:pt x="101" y="4"/>
                    <a:pt x="83" y="1"/>
                    <a:pt x="6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2"/>
            <p:cNvSpPr/>
            <p:nvPr/>
          </p:nvSpPr>
          <p:spPr>
            <a:xfrm>
              <a:off x="6161732" y="3783344"/>
              <a:ext cx="3401" cy="1927"/>
            </a:xfrm>
            <a:custGeom>
              <a:avLst/>
              <a:gdLst/>
              <a:ahLst/>
              <a:cxnLst/>
              <a:rect l="l" t="t" r="r" b="b"/>
              <a:pathLst>
                <a:path w="120" h="68" extrusionOk="0">
                  <a:moveTo>
                    <a:pt x="26" y="0"/>
                  </a:moveTo>
                  <a:cubicBezTo>
                    <a:pt x="12" y="0"/>
                    <a:pt x="0" y="4"/>
                    <a:pt x="0" y="12"/>
                  </a:cubicBezTo>
                  <a:cubicBezTo>
                    <a:pt x="0" y="27"/>
                    <a:pt x="30" y="42"/>
                    <a:pt x="60" y="56"/>
                  </a:cubicBezTo>
                  <a:cubicBezTo>
                    <a:pt x="75" y="64"/>
                    <a:pt x="90" y="68"/>
                    <a:pt x="101" y="68"/>
                  </a:cubicBezTo>
                  <a:cubicBezTo>
                    <a:pt x="112" y="68"/>
                    <a:pt x="120" y="64"/>
                    <a:pt x="120" y="56"/>
                  </a:cubicBezTo>
                  <a:cubicBezTo>
                    <a:pt x="120" y="42"/>
                    <a:pt x="105" y="27"/>
                    <a:pt x="75" y="12"/>
                  </a:cubicBezTo>
                  <a:cubicBezTo>
                    <a:pt x="60" y="4"/>
                    <a:pt x="41" y="0"/>
                    <a:pt x="2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2"/>
            <p:cNvSpPr/>
            <p:nvPr/>
          </p:nvSpPr>
          <p:spPr>
            <a:xfrm>
              <a:off x="6629852" y="2127778"/>
              <a:ext cx="118971" cy="136004"/>
            </a:xfrm>
            <a:custGeom>
              <a:avLst/>
              <a:gdLst/>
              <a:ahLst/>
              <a:cxnLst/>
              <a:rect l="l" t="t" r="r" b="b"/>
              <a:pathLst>
                <a:path w="4198" h="4799" extrusionOk="0">
                  <a:moveTo>
                    <a:pt x="3415" y="1"/>
                  </a:moveTo>
                  <a:cubicBezTo>
                    <a:pt x="3025" y="1"/>
                    <a:pt x="0" y="3126"/>
                    <a:pt x="0" y="3126"/>
                  </a:cubicBezTo>
                  <a:lnTo>
                    <a:pt x="1733" y="4799"/>
                  </a:lnTo>
                  <a:cubicBezTo>
                    <a:pt x="4197" y="2977"/>
                    <a:pt x="2659" y="1827"/>
                    <a:pt x="2465" y="1647"/>
                  </a:cubicBezTo>
                  <a:cubicBezTo>
                    <a:pt x="2285" y="1483"/>
                    <a:pt x="3719" y="154"/>
                    <a:pt x="3435" y="5"/>
                  </a:cubicBezTo>
                  <a:cubicBezTo>
                    <a:pt x="3430" y="2"/>
                    <a:pt x="3423" y="1"/>
                    <a:pt x="3415" y="1"/>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2"/>
            <p:cNvSpPr/>
            <p:nvPr/>
          </p:nvSpPr>
          <p:spPr>
            <a:xfrm>
              <a:off x="6679788" y="2179952"/>
              <a:ext cx="26696" cy="36219"/>
            </a:xfrm>
            <a:custGeom>
              <a:avLst/>
              <a:gdLst/>
              <a:ahLst/>
              <a:cxnLst/>
              <a:rect l="l" t="t" r="r" b="b"/>
              <a:pathLst>
                <a:path w="942" h="1278" extrusionOk="0">
                  <a:moveTo>
                    <a:pt x="673" y="1"/>
                  </a:moveTo>
                  <a:lnTo>
                    <a:pt x="673" y="1"/>
                  </a:lnTo>
                  <a:cubicBezTo>
                    <a:pt x="643" y="30"/>
                    <a:pt x="628" y="60"/>
                    <a:pt x="613" y="90"/>
                  </a:cubicBezTo>
                  <a:lnTo>
                    <a:pt x="449" y="344"/>
                  </a:lnTo>
                  <a:cubicBezTo>
                    <a:pt x="374" y="464"/>
                    <a:pt x="284" y="583"/>
                    <a:pt x="210" y="703"/>
                  </a:cubicBezTo>
                  <a:cubicBezTo>
                    <a:pt x="165" y="777"/>
                    <a:pt x="120" y="837"/>
                    <a:pt x="60" y="927"/>
                  </a:cubicBezTo>
                  <a:cubicBezTo>
                    <a:pt x="1" y="1001"/>
                    <a:pt x="1" y="1121"/>
                    <a:pt x="46" y="1210"/>
                  </a:cubicBezTo>
                  <a:cubicBezTo>
                    <a:pt x="89" y="1254"/>
                    <a:pt x="148" y="1277"/>
                    <a:pt x="207" y="1277"/>
                  </a:cubicBezTo>
                  <a:cubicBezTo>
                    <a:pt x="249" y="1277"/>
                    <a:pt x="292" y="1265"/>
                    <a:pt x="329" y="1240"/>
                  </a:cubicBezTo>
                  <a:cubicBezTo>
                    <a:pt x="404" y="1195"/>
                    <a:pt x="464" y="1136"/>
                    <a:pt x="508" y="1046"/>
                  </a:cubicBezTo>
                  <a:cubicBezTo>
                    <a:pt x="598" y="927"/>
                    <a:pt x="688" y="777"/>
                    <a:pt x="747" y="688"/>
                  </a:cubicBezTo>
                  <a:cubicBezTo>
                    <a:pt x="792" y="598"/>
                    <a:pt x="852" y="508"/>
                    <a:pt x="897" y="434"/>
                  </a:cubicBezTo>
                  <a:cubicBezTo>
                    <a:pt x="912" y="404"/>
                    <a:pt x="942" y="374"/>
                    <a:pt x="942" y="329"/>
                  </a:cubicBezTo>
                  <a:lnTo>
                    <a:pt x="942" y="329"/>
                  </a:lnTo>
                  <a:cubicBezTo>
                    <a:pt x="927" y="359"/>
                    <a:pt x="897" y="389"/>
                    <a:pt x="867" y="419"/>
                  </a:cubicBezTo>
                  <a:lnTo>
                    <a:pt x="703" y="673"/>
                  </a:lnTo>
                  <a:lnTo>
                    <a:pt x="464" y="1031"/>
                  </a:lnTo>
                  <a:cubicBezTo>
                    <a:pt x="434" y="1106"/>
                    <a:pt x="374" y="1166"/>
                    <a:pt x="299" y="1210"/>
                  </a:cubicBezTo>
                  <a:cubicBezTo>
                    <a:pt x="273" y="1221"/>
                    <a:pt x="245" y="1226"/>
                    <a:pt x="217" y="1226"/>
                  </a:cubicBezTo>
                  <a:cubicBezTo>
                    <a:pt x="167" y="1226"/>
                    <a:pt x="119" y="1209"/>
                    <a:pt x="90" y="1180"/>
                  </a:cubicBezTo>
                  <a:cubicBezTo>
                    <a:pt x="46" y="1106"/>
                    <a:pt x="46" y="1016"/>
                    <a:pt x="105" y="941"/>
                  </a:cubicBezTo>
                  <a:lnTo>
                    <a:pt x="240" y="732"/>
                  </a:lnTo>
                  <a:cubicBezTo>
                    <a:pt x="314" y="598"/>
                    <a:pt x="404" y="479"/>
                    <a:pt x="479" y="359"/>
                  </a:cubicBezTo>
                  <a:lnTo>
                    <a:pt x="628" y="105"/>
                  </a:lnTo>
                  <a:cubicBezTo>
                    <a:pt x="643" y="75"/>
                    <a:pt x="658" y="45"/>
                    <a:pt x="673" y="1"/>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2"/>
            <p:cNvSpPr/>
            <p:nvPr/>
          </p:nvSpPr>
          <p:spPr>
            <a:xfrm>
              <a:off x="6689111" y="2192223"/>
              <a:ext cx="22020" cy="31174"/>
            </a:xfrm>
            <a:custGeom>
              <a:avLst/>
              <a:gdLst/>
              <a:ahLst/>
              <a:cxnLst/>
              <a:rect l="l" t="t" r="r" b="b"/>
              <a:pathLst>
                <a:path w="777" h="1100" extrusionOk="0">
                  <a:moveTo>
                    <a:pt x="553" y="1"/>
                  </a:moveTo>
                  <a:cubicBezTo>
                    <a:pt x="538" y="16"/>
                    <a:pt x="508" y="46"/>
                    <a:pt x="493" y="75"/>
                  </a:cubicBezTo>
                  <a:cubicBezTo>
                    <a:pt x="448" y="135"/>
                    <a:pt x="404" y="210"/>
                    <a:pt x="359" y="284"/>
                  </a:cubicBezTo>
                  <a:cubicBezTo>
                    <a:pt x="299" y="389"/>
                    <a:pt x="224" y="479"/>
                    <a:pt x="150" y="598"/>
                  </a:cubicBezTo>
                  <a:cubicBezTo>
                    <a:pt x="105" y="658"/>
                    <a:pt x="60" y="718"/>
                    <a:pt x="30" y="792"/>
                  </a:cubicBezTo>
                  <a:cubicBezTo>
                    <a:pt x="0" y="867"/>
                    <a:pt x="15" y="971"/>
                    <a:pt x="60" y="1046"/>
                  </a:cubicBezTo>
                  <a:cubicBezTo>
                    <a:pt x="102" y="1080"/>
                    <a:pt x="153" y="1099"/>
                    <a:pt x="203" y="1099"/>
                  </a:cubicBezTo>
                  <a:cubicBezTo>
                    <a:pt x="243" y="1099"/>
                    <a:pt x="281" y="1087"/>
                    <a:pt x="314" y="1061"/>
                  </a:cubicBezTo>
                  <a:cubicBezTo>
                    <a:pt x="374" y="1031"/>
                    <a:pt x="433" y="971"/>
                    <a:pt x="478" y="912"/>
                  </a:cubicBezTo>
                  <a:cubicBezTo>
                    <a:pt x="568" y="822"/>
                    <a:pt x="642" y="703"/>
                    <a:pt x="687" y="598"/>
                  </a:cubicBezTo>
                  <a:cubicBezTo>
                    <a:pt x="717" y="508"/>
                    <a:pt x="747" y="434"/>
                    <a:pt x="762" y="344"/>
                  </a:cubicBezTo>
                  <a:cubicBezTo>
                    <a:pt x="777" y="314"/>
                    <a:pt x="777" y="284"/>
                    <a:pt x="777" y="255"/>
                  </a:cubicBezTo>
                  <a:lnTo>
                    <a:pt x="777" y="255"/>
                  </a:lnTo>
                  <a:cubicBezTo>
                    <a:pt x="747" y="359"/>
                    <a:pt x="702" y="464"/>
                    <a:pt x="657" y="568"/>
                  </a:cubicBezTo>
                  <a:cubicBezTo>
                    <a:pt x="598" y="688"/>
                    <a:pt x="538" y="792"/>
                    <a:pt x="448" y="882"/>
                  </a:cubicBezTo>
                  <a:cubicBezTo>
                    <a:pt x="404" y="942"/>
                    <a:pt x="359" y="986"/>
                    <a:pt x="284" y="1016"/>
                  </a:cubicBezTo>
                  <a:cubicBezTo>
                    <a:pt x="259" y="1035"/>
                    <a:pt x="231" y="1043"/>
                    <a:pt x="204" y="1043"/>
                  </a:cubicBezTo>
                  <a:cubicBezTo>
                    <a:pt x="167" y="1043"/>
                    <a:pt x="131" y="1027"/>
                    <a:pt x="105" y="1001"/>
                  </a:cubicBezTo>
                  <a:cubicBezTo>
                    <a:pt x="60" y="942"/>
                    <a:pt x="45" y="867"/>
                    <a:pt x="75" y="807"/>
                  </a:cubicBezTo>
                  <a:cubicBezTo>
                    <a:pt x="105" y="733"/>
                    <a:pt x="135" y="673"/>
                    <a:pt x="179" y="613"/>
                  </a:cubicBezTo>
                  <a:cubicBezTo>
                    <a:pt x="269" y="494"/>
                    <a:pt x="344" y="359"/>
                    <a:pt x="374" y="299"/>
                  </a:cubicBezTo>
                  <a:cubicBezTo>
                    <a:pt x="418" y="225"/>
                    <a:pt x="463" y="150"/>
                    <a:pt x="508" y="75"/>
                  </a:cubicBezTo>
                  <a:cubicBezTo>
                    <a:pt x="523" y="46"/>
                    <a:pt x="538" y="31"/>
                    <a:pt x="553" y="1"/>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2"/>
            <p:cNvSpPr/>
            <p:nvPr/>
          </p:nvSpPr>
          <p:spPr>
            <a:xfrm>
              <a:off x="6649747" y="2194774"/>
              <a:ext cx="44040" cy="20773"/>
            </a:xfrm>
            <a:custGeom>
              <a:avLst/>
              <a:gdLst/>
              <a:ahLst/>
              <a:cxnLst/>
              <a:rect l="l" t="t" r="r" b="b"/>
              <a:pathLst>
                <a:path w="1554" h="733" extrusionOk="0">
                  <a:moveTo>
                    <a:pt x="1419" y="0"/>
                  </a:moveTo>
                  <a:lnTo>
                    <a:pt x="269" y="90"/>
                  </a:lnTo>
                  <a:lnTo>
                    <a:pt x="0" y="732"/>
                  </a:lnTo>
                  <a:lnTo>
                    <a:pt x="553" y="702"/>
                  </a:lnTo>
                  <a:cubicBezTo>
                    <a:pt x="747" y="702"/>
                    <a:pt x="956" y="672"/>
                    <a:pt x="1150" y="598"/>
                  </a:cubicBezTo>
                  <a:cubicBezTo>
                    <a:pt x="1344" y="538"/>
                    <a:pt x="1494" y="374"/>
                    <a:pt x="1539" y="180"/>
                  </a:cubicBezTo>
                  <a:cubicBezTo>
                    <a:pt x="1554" y="105"/>
                    <a:pt x="1554" y="30"/>
                    <a:pt x="1494" y="0"/>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2"/>
            <p:cNvSpPr/>
            <p:nvPr/>
          </p:nvSpPr>
          <p:spPr>
            <a:xfrm>
              <a:off x="6649747" y="2194774"/>
              <a:ext cx="45316" cy="21198"/>
            </a:xfrm>
            <a:custGeom>
              <a:avLst/>
              <a:gdLst/>
              <a:ahLst/>
              <a:cxnLst/>
              <a:rect l="l" t="t" r="r" b="b"/>
              <a:pathLst>
                <a:path w="1599" h="748" extrusionOk="0">
                  <a:moveTo>
                    <a:pt x="1255" y="0"/>
                  </a:moveTo>
                  <a:lnTo>
                    <a:pt x="747" y="45"/>
                  </a:lnTo>
                  <a:lnTo>
                    <a:pt x="404" y="75"/>
                  </a:lnTo>
                  <a:cubicBezTo>
                    <a:pt x="359" y="75"/>
                    <a:pt x="329" y="75"/>
                    <a:pt x="284" y="90"/>
                  </a:cubicBezTo>
                  <a:lnTo>
                    <a:pt x="404" y="90"/>
                  </a:lnTo>
                  <a:lnTo>
                    <a:pt x="747" y="75"/>
                  </a:lnTo>
                  <a:lnTo>
                    <a:pt x="1255" y="45"/>
                  </a:lnTo>
                  <a:lnTo>
                    <a:pt x="1389" y="30"/>
                  </a:lnTo>
                  <a:cubicBezTo>
                    <a:pt x="1419" y="30"/>
                    <a:pt x="1445" y="26"/>
                    <a:pt x="1468" y="26"/>
                  </a:cubicBezTo>
                  <a:cubicBezTo>
                    <a:pt x="1490" y="26"/>
                    <a:pt x="1509" y="30"/>
                    <a:pt x="1524" y="45"/>
                  </a:cubicBezTo>
                  <a:cubicBezTo>
                    <a:pt x="1568" y="120"/>
                    <a:pt x="1524" y="239"/>
                    <a:pt x="1464" y="329"/>
                  </a:cubicBezTo>
                  <a:cubicBezTo>
                    <a:pt x="1344" y="493"/>
                    <a:pt x="1165" y="598"/>
                    <a:pt x="971" y="628"/>
                  </a:cubicBezTo>
                  <a:cubicBezTo>
                    <a:pt x="807" y="657"/>
                    <a:pt x="643" y="687"/>
                    <a:pt x="463" y="687"/>
                  </a:cubicBezTo>
                  <a:lnTo>
                    <a:pt x="135" y="717"/>
                  </a:lnTo>
                  <a:cubicBezTo>
                    <a:pt x="90" y="717"/>
                    <a:pt x="45" y="732"/>
                    <a:pt x="0" y="732"/>
                  </a:cubicBezTo>
                  <a:cubicBezTo>
                    <a:pt x="45" y="747"/>
                    <a:pt x="90" y="747"/>
                    <a:pt x="135" y="747"/>
                  </a:cubicBezTo>
                  <a:lnTo>
                    <a:pt x="478" y="732"/>
                  </a:lnTo>
                  <a:cubicBezTo>
                    <a:pt x="643" y="732"/>
                    <a:pt x="807" y="717"/>
                    <a:pt x="971" y="687"/>
                  </a:cubicBezTo>
                  <a:cubicBezTo>
                    <a:pt x="1195" y="657"/>
                    <a:pt x="1374" y="538"/>
                    <a:pt x="1509" y="359"/>
                  </a:cubicBezTo>
                  <a:cubicBezTo>
                    <a:pt x="1539" y="314"/>
                    <a:pt x="1554" y="269"/>
                    <a:pt x="1568" y="209"/>
                  </a:cubicBezTo>
                  <a:cubicBezTo>
                    <a:pt x="1598" y="150"/>
                    <a:pt x="1583" y="90"/>
                    <a:pt x="1554" y="45"/>
                  </a:cubicBezTo>
                  <a:cubicBezTo>
                    <a:pt x="1539" y="15"/>
                    <a:pt x="1509" y="0"/>
                    <a:pt x="1464"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2"/>
            <p:cNvSpPr/>
            <p:nvPr/>
          </p:nvSpPr>
          <p:spPr>
            <a:xfrm>
              <a:off x="6700957" y="2201547"/>
              <a:ext cx="16097" cy="26696"/>
            </a:xfrm>
            <a:custGeom>
              <a:avLst/>
              <a:gdLst/>
              <a:ahLst/>
              <a:cxnLst/>
              <a:rect l="l" t="t" r="r" b="b"/>
              <a:pathLst>
                <a:path w="568" h="942" extrusionOk="0">
                  <a:moveTo>
                    <a:pt x="344" y="0"/>
                  </a:moveTo>
                  <a:cubicBezTo>
                    <a:pt x="299" y="75"/>
                    <a:pt x="269" y="150"/>
                    <a:pt x="224" y="239"/>
                  </a:cubicBezTo>
                  <a:lnTo>
                    <a:pt x="105" y="508"/>
                  </a:lnTo>
                  <a:cubicBezTo>
                    <a:pt x="75" y="568"/>
                    <a:pt x="60" y="613"/>
                    <a:pt x="30" y="672"/>
                  </a:cubicBezTo>
                  <a:cubicBezTo>
                    <a:pt x="0" y="747"/>
                    <a:pt x="15" y="807"/>
                    <a:pt x="45" y="881"/>
                  </a:cubicBezTo>
                  <a:cubicBezTo>
                    <a:pt x="60" y="911"/>
                    <a:pt x="105" y="926"/>
                    <a:pt x="135" y="941"/>
                  </a:cubicBezTo>
                  <a:cubicBezTo>
                    <a:pt x="180" y="941"/>
                    <a:pt x="210" y="926"/>
                    <a:pt x="239" y="911"/>
                  </a:cubicBezTo>
                  <a:cubicBezTo>
                    <a:pt x="299" y="881"/>
                    <a:pt x="329" y="837"/>
                    <a:pt x="374" y="777"/>
                  </a:cubicBezTo>
                  <a:cubicBezTo>
                    <a:pt x="419" y="687"/>
                    <a:pt x="449" y="598"/>
                    <a:pt x="478" y="493"/>
                  </a:cubicBezTo>
                  <a:cubicBezTo>
                    <a:pt x="493" y="433"/>
                    <a:pt x="508" y="374"/>
                    <a:pt x="538" y="314"/>
                  </a:cubicBezTo>
                  <a:cubicBezTo>
                    <a:pt x="553" y="269"/>
                    <a:pt x="568" y="239"/>
                    <a:pt x="568" y="239"/>
                  </a:cubicBezTo>
                  <a:lnTo>
                    <a:pt x="568" y="239"/>
                  </a:lnTo>
                  <a:cubicBezTo>
                    <a:pt x="508" y="314"/>
                    <a:pt x="463" y="404"/>
                    <a:pt x="449" y="493"/>
                  </a:cubicBezTo>
                  <a:cubicBezTo>
                    <a:pt x="419" y="583"/>
                    <a:pt x="389" y="672"/>
                    <a:pt x="329" y="762"/>
                  </a:cubicBezTo>
                  <a:cubicBezTo>
                    <a:pt x="299" y="807"/>
                    <a:pt x="269" y="852"/>
                    <a:pt x="224" y="881"/>
                  </a:cubicBezTo>
                  <a:lnTo>
                    <a:pt x="210" y="881"/>
                  </a:lnTo>
                  <a:cubicBezTo>
                    <a:pt x="194" y="892"/>
                    <a:pt x="176" y="897"/>
                    <a:pt x="159" y="897"/>
                  </a:cubicBezTo>
                  <a:cubicBezTo>
                    <a:pt x="128" y="897"/>
                    <a:pt x="100" y="880"/>
                    <a:pt x="90" y="852"/>
                  </a:cubicBezTo>
                  <a:cubicBezTo>
                    <a:pt x="15" y="747"/>
                    <a:pt x="105" y="628"/>
                    <a:pt x="135" y="523"/>
                  </a:cubicBezTo>
                  <a:lnTo>
                    <a:pt x="254" y="254"/>
                  </a:lnTo>
                  <a:cubicBezTo>
                    <a:pt x="299" y="165"/>
                    <a:pt x="329" y="90"/>
                    <a:pt x="344"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2"/>
            <p:cNvSpPr/>
            <p:nvPr/>
          </p:nvSpPr>
          <p:spPr>
            <a:xfrm>
              <a:off x="6675140" y="2213818"/>
              <a:ext cx="3826" cy="27972"/>
            </a:xfrm>
            <a:custGeom>
              <a:avLst/>
              <a:gdLst/>
              <a:ahLst/>
              <a:cxnLst/>
              <a:rect l="l" t="t" r="r" b="b"/>
              <a:pathLst>
                <a:path w="135" h="987" extrusionOk="0">
                  <a:moveTo>
                    <a:pt x="75" y="0"/>
                  </a:moveTo>
                  <a:cubicBezTo>
                    <a:pt x="60" y="0"/>
                    <a:pt x="90" y="209"/>
                    <a:pt x="75" y="493"/>
                  </a:cubicBezTo>
                  <a:cubicBezTo>
                    <a:pt x="60" y="777"/>
                    <a:pt x="0" y="986"/>
                    <a:pt x="0" y="986"/>
                  </a:cubicBezTo>
                  <a:cubicBezTo>
                    <a:pt x="75" y="837"/>
                    <a:pt x="105" y="672"/>
                    <a:pt x="120" y="493"/>
                  </a:cubicBezTo>
                  <a:cubicBezTo>
                    <a:pt x="135" y="329"/>
                    <a:pt x="120" y="165"/>
                    <a:pt x="75"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2"/>
            <p:cNvSpPr/>
            <p:nvPr/>
          </p:nvSpPr>
          <p:spPr>
            <a:xfrm>
              <a:off x="6134214" y="2185450"/>
              <a:ext cx="174829" cy="182028"/>
            </a:xfrm>
            <a:custGeom>
              <a:avLst/>
              <a:gdLst/>
              <a:ahLst/>
              <a:cxnLst/>
              <a:rect l="l" t="t" r="r" b="b"/>
              <a:pathLst>
                <a:path w="6169" h="6423" extrusionOk="0">
                  <a:moveTo>
                    <a:pt x="4108" y="1"/>
                  </a:moveTo>
                  <a:lnTo>
                    <a:pt x="1" y="4436"/>
                  </a:lnTo>
                  <a:cubicBezTo>
                    <a:pt x="254" y="5034"/>
                    <a:pt x="658" y="5571"/>
                    <a:pt x="1180" y="5975"/>
                  </a:cubicBezTo>
                  <a:cubicBezTo>
                    <a:pt x="1576" y="6271"/>
                    <a:pt x="2051" y="6422"/>
                    <a:pt x="2537" y="6422"/>
                  </a:cubicBezTo>
                  <a:cubicBezTo>
                    <a:pt x="2712" y="6422"/>
                    <a:pt x="2888" y="6403"/>
                    <a:pt x="3062" y="6363"/>
                  </a:cubicBezTo>
                  <a:cubicBezTo>
                    <a:pt x="3704" y="6184"/>
                    <a:pt x="4182" y="5616"/>
                    <a:pt x="4242" y="4944"/>
                  </a:cubicBezTo>
                  <a:cubicBezTo>
                    <a:pt x="4257" y="4959"/>
                    <a:pt x="4272" y="4974"/>
                    <a:pt x="4287" y="5004"/>
                  </a:cubicBezTo>
                  <a:cubicBezTo>
                    <a:pt x="4458" y="5161"/>
                    <a:pt x="4674" y="5240"/>
                    <a:pt x="4889" y="5240"/>
                  </a:cubicBezTo>
                  <a:cubicBezTo>
                    <a:pt x="5123" y="5240"/>
                    <a:pt x="5355" y="5146"/>
                    <a:pt x="5527" y="4959"/>
                  </a:cubicBezTo>
                  <a:cubicBezTo>
                    <a:pt x="5855" y="4616"/>
                    <a:pt x="5840" y="4063"/>
                    <a:pt x="5482" y="3734"/>
                  </a:cubicBezTo>
                  <a:cubicBezTo>
                    <a:pt x="5795" y="3570"/>
                    <a:pt x="6154" y="3346"/>
                    <a:pt x="6169" y="3003"/>
                  </a:cubicBezTo>
                  <a:cubicBezTo>
                    <a:pt x="6169" y="2779"/>
                    <a:pt x="6049" y="2555"/>
                    <a:pt x="5855" y="2435"/>
                  </a:cubicBezTo>
                  <a:cubicBezTo>
                    <a:pt x="5676" y="2301"/>
                    <a:pt x="5482" y="2181"/>
                    <a:pt x="5288" y="2092"/>
                  </a:cubicBezTo>
                  <a:cubicBezTo>
                    <a:pt x="4556" y="1644"/>
                    <a:pt x="4108" y="852"/>
                    <a:pt x="410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2"/>
            <p:cNvSpPr/>
            <p:nvPr/>
          </p:nvSpPr>
          <p:spPr>
            <a:xfrm>
              <a:off x="6107546" y="2120693"/>
              <a:ext cx="140566" cy="238736"/>
            </a:xfrm>
            <a:custGeom>
              <a:avLst/>
              <a:gdLst/>
              <a:ahLst/>
              <a:cxnLst/>
              <a:rect l="l" t="t" r="r" b="b"/>
              <a:pathLst>
                <a:path w="4960" h="8424" extrusionOk="0">
                  <a:moveTo>
                    <a:pt x="2569" y="1"/>
                  </a:moveTo>
                  <a:lnTo>
                    <a:pt x="1" y="1927"/>
                  </a:lnTo>
                  <a:lnTo>
                    <a:pt x="389" y="8245"/>
                  </a:lnTo>
                  <a:lnTo>
                    <a:pt x="3451" y="8424"/>
                  </a:lnTo>
                  <a:cubicBezTo>
                    <a:pt x="3391" y="8095"/>
                    <a:pt x="3525" y="6706"/>
                    <a:pt x="3525" y="6706"/>
                  </a:cubicBezTo>
                  <a:cubicBezTo>
                    <a:pt x="3525" y="6706"/>
                    <a:pt x="4810" y="6572"/>
                    <a:pt x="4884" y="5303"/>
                  </a:cubicBezTo>
                  <a:cubicBezTo>
                    <a:pt x="4959" y="4048"/>
                    <a:pt x="4884" y="1121"/>
                    <a:pt x="4884" y="1121"/>
                  </a:cubicBezTo>
                  <a:lnTo>
                    <a:pt x="2569" y="1"/>
                  </a:ln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2"/>
            <p:cNvSpPr/>
            <p:nvPr/>
          </p:nvSpPr>
          <p:spPr>
            <a:xfrm>
              <a:off x="6229862" y="2207895"/>
              <a:ext cx="8927" cy="9324"/>
            </a:xfrm>
            <a:custGeom>
              <a:avLst/>
              <a:gdLst/>
              <a:ahLst/>
              <a:cxnLst/>
              <a:rect l="l" t="t" r="r" b="b"/>
              <a:pathLst>
                <a:path w="315" h="329" extrusionOk="0">
                  <a:moveTo>
                    <a:pt x="150" y="0"/>
                  </a:moveTo>
                  <a:cubicBezTo>
                    <a:pt x="61" y="0"/>
                    <a:pt x="1" y="75"/>
                    <a:pt x="1" y="165"/>
                  </a:cubicBezTo>
                  <a:cubicBezTo>
                    <a:pt x="1" y="254"/>
                    <a:pt x="61" y="329"/>
                    <a:pt x="150" y="329"/>
                  </a:cubicBezTo>
                  <a:cubicBezTo>
                    <a:pt x="240" y="329"/>
                    <a:pt x="315" y="254"/>
                    <a:pt x="315" y="165"/>
                  </a:cubicBezTo>
                  <a:cubicBezTo>
                    <a:pt x="315" y="75"/>
                    <a:pt x="240" y="0"/>
                    <a:pt x="15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2"/>
            <p:cNvSpPr/>
            <p:nvPr/>
          </p:nvSpPr>
          <p:spPr>
            <a:xfrm>
              <a:off x="6224789" y="2201972"/>
              <a:ext cx="18648" cy="5668"/>
            </a:xfrm>
            <a:custGeom>
              <a:avLst/>
              <a:gdLst/>
              <a:ahLst/>
              <a:cxnLst/>
              <a:rect l="l" t="t" r="r" b="b"/>
              <a:pathLst>
                <a:path w="658" h="200" extrusionOk="0">
                  <a:moveTo>
                    <a:pt x="344" y="0"/>
                  </a:moveTo>
                  <a:cubicBezTo>
                    <a:pt x="255" y="0"/>
                    <a:pt x="165" y="30"/>
                    <a:pt x="90" y="75"/>
                  </a:cubicBezTo>
                  <a:cubicBezTo>
                    <a:pt x="31" y="120"/>
                    <a:pt x="1" y="135"/>
                    <a:pt x="16" y="164"/>
                  </a:cubicBezTo>
                  <a:cubicBezTo>
                    <a:pt x="17" y="166"/>
                    <a:pt x="19" y="166"/>
                    <a:pt x="23" y="166"/>
                  </a:cubicBezTo>
                  <a:cubicBezTo>
                    <a:pt x="55" y="166"/>
                    <a:pt x="181" y="105"/>
                    <a:pt x="344" y="105"/>
                  </a:cubicBezTo>
                  <a:cubicBezTo>
                    <a:pt x="488" y="118"/>
                    <a:pt x="598" y="200"/>
                    <a:pt x="643" y="200"/>
                  </a:cubicBezTo>
                  <a:cubicBezTo>
                    <a:pt x="649" y="200"/>
                    <a:pt x="654" y="198"/>
                    <a:pt x="658" y="194"/>
                  </a:cubicBezTo>
                  <a:cubicBezTo>
                    <a:pt x="658" y="194"/>
                    <a:pt x="643" y="150"/>
                    <a:pt x="598" y="105"/>
                  </a:cubicBezTo>
                  <a:cubicBezTo>
                    <a:pt x="523" y="45"/>
                    <a:pt x="434" y="15"/>
                    <a:pt x="34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2"/>
            <p:cNvSpPr/>
            <p:nvPr/>
          </p:nvSpPr>
          <p:spPr>
            <a:xfrm>
              <a:off x="6176554" y="2208320"/>
              <a:ext cx="9324" cy="9324"/>
            </a:xfrm>
            <a:custGeom>
              <a:avLst/>
              <a:gdLst/>
              <a:ahLst/>
              <a:cxnLst/>
              <a:rect l="l" t="t" r="r" b="b"/>
              <a:pathLst>
                <a:path w="329" h="329" extrusionOk="0">
                  <a:moveTo>
                    <a:pt x="149" y="0"/>
                  </a:moveTo>
                  <a:cubicBezTo>
                    <a:pt x="60" y="0"/>
                    <a:pt x="0" y="90"/>
                    <a:pt x="0" y="179"/>
                  </a:cubicBezTo>
                  <a:cubicBezTo>
                    <a:pt x="0" y="269"/>
                    <a:pt x="90" y="329"/>
                    <a:pt x="179" y="329"/>
                  </a:cubicBezTo>
                  <a:cubicBezTo>
                    <a:pt x="269" y="314"/>
                    <a:pt x="329" y="239"/>
                    <a:pt x="329" y="150"/>
                  </a:cubicBezTo>
                  <a:cubicBezTo>
                    <a:pt x="314" y="60"/>
                    <a:pt x="239" y="0"/>
                    <a:pt x="16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2"/>
            <p:cNvSpPr/>
            <p:nvPr/>
          </p:nvSpPr>
          <p:spPr>
            <a:xfrm>
              <a:off x="6170206" y="2201972"/>
              <a:ext cx="18648" cy="5668"/>
            </a:xfrm>
            <a:custGeom>
              <a:avLst/>
              <a:gdLst/>
              <a:ahLst/>
              <a:cxnLst/>
              <a:rect l="l" t="t" r="r" b="b"/>
              <a:pathLst>
                <a:path w="658" h="200" extrusionOk="0">
                  <a:moveTo>
                    <a:pt x="344" y="0"/>
                  </a:moveTo>
                  <a:cubicBezTo>
                    <a:pt x="254" y="0"/>
                    <a:pt x="164" y="30"/>
                    <a:pt x="75" y="75"/>
                  </a:cubicBezTo>
                  <a:cubicBezTo>
                    <a:pt x="30" y="120"/>
                    <a:pt x="0" y="135"/>
                    <a:pt x="15" y="164"/>
                  </a:cubicBezTo>
                  <a:cubicBezTo>
                    <a:pt x="16" y="166"/>
                    <a:pt x="19" y="166"/>
                    <a:pt x="22" y="166"/>
                  </a:cubicBezTo>
                  <a:cubicBezTo>
                    <a:pt x="55" y="166"/>
                    <a:pt x="179" y="105"/>
                    <a:pt x="329" y="105"/>
                  </a:cubicBezTo>
                  <a:cubicBezTo>
                    <a:pt x="486" y="118"/>
                    <a:pt x="597" y="200"/>
                    <a:pt x="642" y="200"/>
                  </a:cubicBezTo>
                  <a:cubicBezTo>
                    <a:pt x="648" y="200"/>
                    <a:pt x="653" y="198"/>
                    <a:pt x="657" y="194"/>
                  </a:cubicBezTo>
                  <a:cubicBezTo>
                    <a:pt x="657" y="194"/>
                    <a:pt x="642" y="150"/>
                    <a:pt x="583" y="105"/>
                  </a:cubicBezTo>
                  <a:cubicBezTo>
                    <a:pt x="523" y="45"/>
                    <a:pt x="433" y="15"/>
                    <a:pt x="34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2"/>
            <p:cNvSpPr/>
            <p:nvPr/>
          </p:nvSpPr>
          <p:spPr>
            <a:xfrm>
              <a:off x="6205744" y="2206195"/>
              <a:ext cx="13150" cy="43190"/>
            </a:xfrm>
            <a:custGeom>
              <a:avLst/>
              <a:gdLst/>
              <a:ahLst/>
              <a:cxnLst/>
              <a:rect l="l" t="t" r="r" b="b"/>
              <a:pathLst>
                <a:path w="464" h="1524" extrusionOk="0">
                  <a:moveTo>
                    <a:pt x="1" y="1"/>
                  </a:moveTo>
                  <a:cubicBezTo>
                    <a:pt x="1" y="105"/>
                    <a:pt x="30" y="195"/>
                    <a:pt x="60" y="284"/>
                  </a:cubicBezTo>
                  <a:cubicBezTo>
                    <a:pt x="105" y="449"/>
                    <a:pt x="180" y="688"/>
                    <a:pt x="269" y="941"/>
                  </a:cubicBezTo>
                  <a:lnTo>
                    <a:pt x="389" y="1300"/>
                  </a:lnTo>
                  <a:cubicBezTo>
                    <a:pt x="404" y="1345"/>
                    <a:pt x="419" y="1389"/>
                    <a:pt x="404" y="1434"/>
                  </a:cubicBezTo>
                  <a:cubicBezTo>
                    <a:pt x="389" y="1479"/>
                    <a:pt x="344" y="1479"/>
                    <a:pt x="314" y="1479"/>
                  </a:cubicBezTo>
                  <a:cubicBezTo>
                    <a:pt x="210" y="1479"/>
                    <a:pt x="120" y="1494"/>
                    <a:pt x="30" y="1509"/>
                  </a:cubicBezTo>
                  <a:cubicBezTo>
                    <a:pt x="120" y="1524"/>
                    <a:pt x="210" y="1524"/>
                    <a:pt x="299" y="1524"/>
                  </a:cubicBezTo>
                  <a:cubicBezTo>
                    <a:pt x="359" y="1524"/>
                    <a:pt x="419" y="1509"/>
                    <a:pt x="449" y="1449"/>
                  </a:cubicBezTo>
                  <a:cubicBezTo>
                    <a:pt x="464" y="1389"/>
                    <a:pt x="464" y="1330"/>
                    <a:pt x="434" y="1270"/>
                  </a:cubicBezTo>
                  <a:cubicBezTo>
                    <a:pt x="389" y="1151"/>
                    <a:pt x="359" y="1031"/>
                    <a:pt x="314" y="912"/>
                  </a:cubicBezTo>
                  <a:cubicBezTo>
                    <a:pt x="240" y="658"/>
                    <a:pt x="165" y="434"/>
                    <a:pt x="105" y="269"/>
                  </a:cubicBezTo>
                  <a:cubicBezTo>
                    <a:pt x="75" y="180"/>
                    <a:pt x="45" y="90"/>
                    <a:pt x="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2"/>
            <p:cNvSpPr/>
            <p:nvPr/>
          </p:nvSpPr>
          <p:spPr>
            <a:xfrm>
              <a:off x="6187125" y="2253409"/>
              <a:ext cx="26696" cy="14482"/>
            </a:xfrm>
            <a:custGeom>
              <a:avLst/>
              <a:gdLst/>
              <a:ahLst/>
              <a:cxnLst/>
              <a:rect l="l" t="t" r="r" b="b"/>
              <a:pathLst>
                <a:path w="942" h="511" extrusionOk="0">
                  <a:moveTo>
                    <a:pt x="76" y="0"/>
                  </a:moveTo>
                  <a:cubicBezTo>
                    <a:pt x="73" y="0"/>
                    <a:pt x="82" y="7"/>
                    <a:pt x="105" y="22"/>
                  </a:cubicBezTo>
                  <a:cubicBezTo>
                    <a:pt x="105" y="22"/>
                    <a:pt x="0" y="321"/>
                    <a:pt x="374" y="470"/>
                  </a:cubicBezTo>
                  <a:cubicBezTo>
                    <a:pt x="438" y="498"/>
                    <a:pt x="504" y="511"/>
                    <a:pt x="569" y="511"/>
                  </a:cubicBezTo>
                  <a:cubicBezTo>
                    <a:pt x="717" y="511"/>
                    <a:pt x="858" y="441"/>
                    <a:pt x="941" y="306"/>
                  </a:cubicBezTo>
                  <a:cubicBezTo>
                    <a:pt x="642" y="306"/>
                    <a:pt x="94" y="0"/>
                    <a:pt x="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2"/>
            <p:cNvSpPr/>
            <p:nvPr/>
          </p:nvSpPr>
          <p:spPr>
            <a:xfrm>
              <a:off x="6160457" y="2294644"/>
              <a:ext cx="47441" cy="24656"/>
            </a:xfrm>
            <a:custGeom>
              <a:avLst/>
              <a:gdLst/>
              <a:ahLst/>
              <a:cxnLst/>
              <a:rect l="l" t="t" r="r" b="b"/>
              <a:pathLst>
                <a:path w="1674" h="870" extrusionOk="0">
                  <a:moveTo>
                    <a:pt x="1" y="1"/>
                  </a:moveTo>
                  <a:cubicBezTo>
                    <a:pt x="1" y="1"/>
                    <a:pt x="351" y="870"/>
                    <a:pt x="1527" y="870"/>
                  </a:cubicBezTo>
                  <a:cubicBezTo>
                    <a:pt x="1565" y="870"/>
                    <a:pt x="1604" y="869"/>
                    <a:pt x="1643" y="867"/>
                  </a:cubicBezTo>
                  <a:lnTo>
                    <a:pt x="1673" y="568"/>
                  </a:lnTo>
                  <a:cubicBezTo>
                    <a:pt x="1061" y="539"/>
                    <a:pt x="493" y="344"/>
                    <a:pt x="1" y="1"/>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2"/>
            <p:cNvSpPr/>
            <p:nvPr/>
          </p:nvSpPr>
          <p:spPr>
            <a:xfrm>
              <a:off x="6021619" y="2096349"/>
              <a:ext cx="244688" cy="260983"/>
            </a:xfrm>
            <a:custGeom>
              <a:avLst/>
              <a:gdLst/>
              <a:ahLst/>
              <a:cxnLst/>
              <a:rect l="l" t="t" r="r" b="b"/>
              <a:pathLst>
                <a:path w="8634" h="9209" extrusionOk="0">
                  <a:moveTo>
                    <a:pt x="5309" y="0"/>
                  </a:moveTo>
                  <a:cubicBezTo>
                    <a:pt x="5101" y="0"/>
                    <a:pt x="4924" y="23"/>
                    <a:pt x="4780" y="23"/>
                  </a:cubicBezTo>
                  <a:cubicBezTo>
                    <a:pt x="3690" y="143"/>
                    <a:pt x="2704" y="710"/>
                    <a:pt x="2047" y="1606"/>
                  </a:cubicBezTo>
                  <a:cubicBezTo>
                    <a:pt x="1689" y="1965"/>
                    <a:pt x="1181" y="3145"/>
                    <a:pt x="1136" y="3563"/>
                  </a:cubicBezTo>
                  <a:cubicBezTo>
                    <a:pt x="1106" y="3996"/>
                    <a:pt x="1106" y="4414"/>
                    <a:pt x="1136" y="4832"/>
                  </a:cubicBezTo>
                  <a:cubicBezTo>
                    <a:pt x="1136" y="5265"/>
                    <a:pt x="1046" y="5714"/>
                    <a:pt x="718" y="5997"/>
                  </a:cubicBezTo>
                  <a:cubicBezTo>
                    <a:pt x="524" y="6162"/>
                    <a:pt x="240" y="6266"/>
                    <a:pt x="120" y="6505"/>
                  </a:cubicBezTo>
                  <a:cubicBezTo>
                    <a:pt x="1" y="6819"/>
                    <a:pt x="120" y="7147"/>
                    <a:pt x="404" y="7327"/>
                  </a:cubicBezTo>
                  <a:cubicBezTo>
                    <a:pt x="628" y="7451"/>
                    <a:pt x="883" y="7513"/>
                    <a:pt x="1144" y="7513"/>
                  </a:cubicBezTo>
                  <a:cubicBezTo>
                    <a:pt x="1196" y="7513"/>
                    <a:pt x="1248" y="7511"/>
                    <a:pt x="1300" y="7506"/>
                  </a:cubicBezTo>
                  <a:lnTo>
                    <a:pt x="1300" y="7506"/>
                  </a:lnTo>
                  <a:cubicBezTo>
                    <a:pt x="1255" y="8148"/>
                    <a:pt x="1703" y="8730"/>
                    <a:pt x="2331" y="8865"/>
                  </a:cubicBezTo>
                  <a:cubicBezTo>
                    <a:pt x="2387" y="8872"/>
                    <a:pt x="2442" y="8876"/>
                    <a:pt x="2497" y="8876"/>
                  </a:cubicBezTo>
                  <a:cubicBezTo>
                    <a:pt x="2765" y="8876"/>
                    <a:pt x="3019" y="8787"/>
                    <a:pt x="3242" y="8626"/>
                  </a:cubicBezTo>
                  <a:cubicBezTo>
                    <a:pt x="3451" y="8835"/>
                    <a:pt x="3675" y="9029"/>
                    <a:pt x="3914" y="9208"/>
                  </a:cubicBezTo>
                  <a:cubicBezTo>
                    <a:pt x="3959" y="7356"/>
                    <a:pt x="3929" y="5519"/>
                    <a:pt x="3794" y="3682"/>
                  </a:cubicBezTo>
                  <a:cubicBezTo>
                    <a:pt x="4646" y="3533"/>
                    <a:pt x="6154" y="3085"/>
                    <a:pt x="6408" y="1726"/>
                  </a:cubicBezTo>
                  <a:cubicBezTo>
                    <a:pt x="6751" y="2503"/>
                    <a:pt x="7259" y="2921"/>
                    <a:pt x="7946" y="3503"/>
                  </a:cubicBezTo>
                  <a:cubicBezTo>
                    <a:pt x="7946" y="3503"/>
                    <a:pt x="8633" y="2353"/>
                    <a:pt x="7394" y="1054"/>
                  </a:cubicBezTo>
                  <a:cubicBezTo>
                    <a:pt x="6506" y="135"/>
                    <a:pt x="5813" y="0"/>
                    <a:pt x="530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2"/>
            <p:cNvSpPr/>
            <p:nvPr/>
          </p:nvSpPr>
          <p:spPr>
            <a:xfrm>
              <a:off x="6132514" y="2142713"/>
              <a:ext cx="71558" cy="47413"/>
            </a:xfrm>
            <a:custGeom>
              <a:avLst/>
              <a:gdLst/>
              <a:ahLst/>
              <a:cxnLst/>
              <a:rect l="l" t="t" r="r" b="b"/>
              <a:pathLst>
                <a:path w="2525" h="1673" extrusionOk="0">
                  <a:moveTo>
                    <a:pt x="2465" y="0"/>
                  </a:moveTo>
                  <a:cubicBezTo>
                    <a:pt x="2435" y="0"/>
                    <a:pt x="2465" y="209"/>
                    <a:pt x="2405" y="508"/>
                  </a:cubicBezTo>
                  <a:cubicBezTo>
                    <a:pt x="2375" y="687"/>
                    <a:pt x="2316" y="867"/>
                    <a:pt x="2211" y="1016"/>
                  </a:cubicBezTo>
                  <a:cubicBezTo>
                    <a:pt x="2092" y="1195"/>
                    <a:pt x="1913" y="1330"/>
                    <a:pt x="1718" y="1419"/>
                  </a:cubicBezTo>
                  <a:cubicBezTo>
                    <a:pt x="1427" y="1520"/>
                    <a:pt x="1119" y="1570"/>
                    <a:pt x="813" y="1570"/>
                  </a:cubicBezTo>
                  <a:cubicBezTo>
                    <a:pt x="711" y="1570"/>
                    <a:pt x="609" y="1565"/>
                    <a:pt x="509" y="1554"/>
                  </a:cubicBezTo>
                  <a:cubicBezTo>
                    <a:pt x="426" y="1546"/>
                    <a:pt x="341" y="1542"/>
                    <a:pt x="255" y="1542"/>
                  </a:cubicBezTo>
                  <a:cubicBezTo>
                    <a:pt x="169" y="1542"/>
                    <a:pt x="83" y="1546"/>
                    <a:pt x="1" y="1554"/>
                  </a:cubicBezTo>
                  <a:cubicBezTo>
                    <a:pt x="165" y="1598"/>
                    <a:pt x="329" y="1628"/>
                    <a:pt x="509" y="1643"/>
                  </a:cubicBezTo>
                  <a:cubicBezTo>
                    <a:pt x="641" y="1662"/>
                    <a:pt x="775" y="1672"/>
                    <a:pt x="909" y="1672"/>
                  </a:cubicBezTo>
                  <a:cubicBezTo>
                    <a:pt x="1198" y="1672"/>
                    <a:pt x="1488" y="1626"/>
                    <a:pt x="1763" y="1524"/>
                  </a:cubicBezTo>
                  <a:cubicBezTo>
                    <a:pt x="1972" y="1434"/>
                    <a:pt x="2166" y="1270"/>
                    <a:pt x="2301" y="1076"/>
                  </a:cubicBezTo>
                  <a:cubicBezTo>
                    <a:pt x="2405" y="911"/>
                    <a:pt x="2465" y="717"/>
                    <a:pt x="2495" y="523"/>
                  </a:cubicBezTo>
                  <a:cubicBezTo>
                    <a:pt x="2525" y="359"/>
                    <a:pt x="2510" y="180"/>
                    <a:pt x="246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2"/>
            <p:cNvSpPr/>
            <p:nvPr/>
          </p:nvSpPr>
          <p:spPr>
            <a:xfrm>
              <a:off x="6038992" y="2146086"/>
              <a:ext cx="49963" cy="129032"/>
            </a:xfrm>
            <a:custGeom>
              <a:avLst/>
              <a:gdLst/>
              <a:ahLst/>
              <a:cxnLst/>
              <a:rect l="l" t="t" r="r" b="b"/>
              <a:pathLst>
                <a:path w="1763" h="4553" extrusionOk="0">
                  <a:moveTo>
                    <a:pt x="1748" y="1"/>
                  </a:moveTo>
                  <a:cubicBezTo>
                    <a:pt x="1688" y="46"/>
                    <a:pt x="1628" y="90"/>
                    <a:pt x="1583" y="135"/>
                  </a:cubicBezTo>
                  <a:cubicBezTo>
                    <a:pt x="1464" y="225"/>
                    <a:pt x="1314" y="344"/>
                    <a:pt x="1135" y="524"/>
                  </a:cubicBezTo>
                  <a:cubicBezTo>
                    <a:pt x="911" y="733"/>
                    <a:pt x="732" y="957"/>
                    <a:pt x="568" y="1196"/>
                  </a:cubicBezTo>
                  <a:cubicBezTo>
                    <a:pt x="359" y="1494"/>
                    <a:pt x="224" y="1853"/>
                    <a:pt x="179" y="2211"/>
                  </a:cubicBezTo>
                  <a:cubicBezTo>
                    <a:pt x="165" y="2405"/>
                    <a:pt x="179" y="2599"/>
                    <a:pt x="224" y="2779"/>
                  </a:cubicBezTo>
                  <a:cubicBezTo>
                    <a:pt x="269" y="2958"/>
                    <a:pt x="329" y="3122"/>
                    <a:pt x="403" y="3272"/>
                  </a:cubicBezTo>
                  <a:cubicBezTo>
                    <a:pt x="538" y="3525"/>
                    <a:pt x="583" y="3809"/>
                    <a:pt x="553" y="4093"/>
                  </a:cubicBezTo>
                  <a:cubicBezTo>
                    <a:pt x="523" y="4287"/>
                    <a:pt x="389" y="4436"/>
                    <a:pt x="209" y="4511"/>
                  </a:cubicBezTo>
                  <a:cubicBezTo>
                    <a:pt x="135" y="4526"/>
                    <a:pt x="60" y="4541"/>
                    <a:pt x="0" y="4541"/>
                  </a:cubicBezTo>
                  <a:lnTo>
                    <a:pt x="60" y="4541"/>
                  </a:lnTo>
                  <a:cubicBezTo>
                    <a:pt x="82" y="4548"/>
                    <a:pt x="109" y="4552"/>
                    <a:pt x="137" y="4552"/>
                  </a:cubicBezTo>
                  <a:cubicBezTo>
                    <a:pt x="165" y="4552"/>
                    <a:pt x="194" y="4548"/>
                    <a:pt x="224" y="4541"/>
                  </a:cubicBezTo>
                  <a:cubicBezTo>
                    <a:pt x="418" y="4481"/>
                    <a:pt x="583" y="4317"/>
                    <a:pt x="627" y="4108"/>
                  </a:cubicBezTo>
                  <a:cubicBezTo>
                    <a:pt x="687" y="3809"/>
                    <a:pt x="627" y="3510"/>
                    <a:pt x="493" y="3242"/>
                  </a:cubicBezTo>
                  <a:cubicBezTo>
                    <a:pt x="433" y="3077"/>
                    <a:pt x="374" y="2928"/>
                    <a:pt x="329" y="2764"/>
                  </a:cubicBezTo>
                  <a:cubicBezTo>
                    <a:pt x="284" y="2585"/>
                    <a:pt x="269" y="2405"/>
                    <a:pt x="299" y="2226"/>
                  </a:cubicBezTo>
                  <a:cubicBezTo>
                    <a:pt x="344" y="1883"/>
                    <a:pt x="463" y="1554"/>
                    <a:pt x="642" y="1255"/>
                  </a:cubicBezTo>
                  <a:cubicBezTo>
                    <a:pt x="807" y="1016"/>
                    <a:pt x="986" y="792"/>
                    <a:pt x="1180" y="583"/>
                  </a:cubicBezTo>
                  <a:cubicBezTo>
                    <a:pt x="1539" y="225"/>
                    <a:pt x="1763" y="16"/>
                    <a:pt x="174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2"/>
            <p:cNvSpPr/>
            <p:nvPr/>
          </p:nvSpPr>
          <p:spPr>
            <a:xfrm>
              <a:off x="6247659" y="2168956"/>
              <a:ext cx="52514" cy="71672"/>
            </a:xfrm>
            <a:custGeom>
              <a:avLst/>
              <a:gdLst/>
              <a:ahLst/>
              <a:cxnLst/>
              <a:rect l="l" t="t" r="r" b="b"/>
              <a:pathLst>
                <a:path w="1853" h="2529" extrusionOk="0">
                  <a:moveTo>
                    <a:pt x="30" y="0"/>
                  </a:moveTo>
                  <a:cubicBezTo>
                    <a:pt x="0" y="194"/>
                    <a:pt x="0" y="389"/>
                    <a:pt x="30" y="583"/>
                  </a:cubicBezTo>
                  <a:cubicBezTo>
                    <a:pt x="90" y="1046"/>
                    <a:pt x="239" y="1479"/>
                    <a:pt x="463" y="1882"/>
                  </a:cubicBezTo>
                  <a:cubicBezTo>
                    <a:pt x="583" y="2121"/>
                    <a:pt x="777" y="2315"/>
                    <a:pt x="1001" y="2450"/>
                  </a:cubicBezTo>
                  <a:cubicBezTo>
                    <a:pt x="1098" y="2502"/>
                    <a:pt x="1210" y="2528"/>
                    <a:pt x="1322" y="2528"/>
                  </a:cubicBezTo>
                  <a:cubicBezTo>
                    <a:pt x="1434" y="2528"/>
                    <a:pt x="1546" y="2502"/>
                    <a:pt x="1643" y="2450"/>
                  </a:cubicBezTo>
                  <a:cubicBezTo>
                    <a:pt x="1762" y="2360"/>
                    <a:pt x="1852" y="2226"/>
                    <a:pt x="1852" y="2076"/>
                  </a:cubicBezTo>
                  <a:cubicBezTo>
                    <a:pt x="1852" y="1972"/>
                    <a:pt x="1807" y="1927"/>
                    <a:pt x="1807" y="1927"/>
                  </a:cubicBezTo>
                  <a:lnTo>
                    <a:pt x="1807" y="1927"/>
                  </a:lnTo>
                  <a:cubicBezTo>
                    <a:pt x="1807" y="1927"/>
                    <a:pt x="1822" y="1972"/>
                    <a:pt x="1822" y="2061"/>
                  </a:cubicBezTo>
                  <a:cubicBezTo>
                    <a:pt x="1792" y="2196"/>
                    <a:pt x="1718" y="2300"/>
                    <a:pt x="1613" y="2375"/>
                  </a:cubicBezTo>
                  <a:cubicBezTo>
                    <a:pt x="1531" y="2409"/>
                    <a:pt x="1443" y="2428"/>
                    <a:pt x="1355" y="2428"/>
                  </a:cubicBezTo>
                  <a:cubicBezTo>
                    <a:pt x="1252" y="2428"/>
                    <a:pt x="1150" y="2402"/>
                    <a:pt x="1061" y="2345"/>
                  </a:cubicBezTo>
                  <a:cubicBezTo>
                    <a:pt x="851" y="2226"/>
                    <a:pt x="687" y="2046"/>
                    <a:pt x="568" y="1822"/>
                  </a:cubicBezTo>
                  <a:cubicBezTo>
                    <a:pt x="344" y="1434"/>
                    <a:pt x="194" y="1016"/>
                    <a:pt x="120" y="568"/>
                  </a:cubicBezTo>
                  <a:cubicBezTo>
                    <a:pt x="45" y="224"/>
                    <a:pt x="45" y="0"/>
                    <a:pt x="3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2"/>
            <p:cNvSpPr/>
            <p:nvPr/>
          </p:nvSpPr>
          <p:spPr>
            <a:xfrm>
              <a:off x="6243833" y="2786910"/>
              <a:ext cx="121522" cy="969681"/>
            </a:xfrm>
            <a:custGeom>
              <a:avLst/>
              <a:gdLst/>
              <a:ahLst/>
              <a:cxnLst/>
              <a:rect l="l" t="t" r="r" b="b"/>
              <a:pathLst>
                <a:path w="4288" h="34216" extrusionOk="0">
                  <a:moveTo>
                    <a:pt x="1" y="0"/>
                  </a:moveTo>
                  <a:lnTo>
                    <a:pt x="598" y="34216"/>
                  </a:lnTo>
                  <a:cubicBezTo>
                    <a:pt x="598" y="34216"/>
                    <a:pt x="3764" y="23015"/>
                    <a:pt x="4033" y="18489"/>
                  </a:cubicBezTo>
                  <a:cubicBezTo>
                    <a:pt x="4287" y="13979"/>
                    <a:pt x="1" y="1"/>
                    <a:pt x="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2"/>
            <p:cNvSpPr/>
            <p:nvPr/>
          </p:nvSpPr>
          <p:spPr>
            <a:xfrm>
              <a:off x="6013174" y="2714955"/>
              <a:ext cx="262854" cy="1052236"/>
            </a:xfrm>
            <a:custGeom>
              <a:avLst/>
              <a:gdLst/>
              <a:ahLst/>
              <a:cxnLst/>
              <a:rect l="l" t="t" r="r" b="b"/>
              <a:pathLst>
                <a:path w="9275" h="37129" extrusionOk="0">
                  <a:moveTo>
                    <a:pt x="7990" y="0"/>
                  </a:moveTo>
                  <a:lnTo>
                    <a:pt x="2061" y="150"/>
                  </a:lnTo>
                  <a:cubicBezTo>
                    <a:pt x="2061" y="150"/>
                    <a:pt x="2061" y="150"/>
                    <a:pt x="2060" y="150"/>
                  </a:cubicBezTo>
                  <a:cubicBezTo>
                    <a:pt x="1947" y="150"/>
                    <a:pt x="75" y="2904"/>
                    <a:pt x="15" y="5287"/>
                  </a:cubicBezTo>
                  <a:cubicBezTo>
                    <a:pt x="0" y="5526"/>
                    <a:pt x="15" y="5765"/>
                    <a:pt x="30" y="5989"/>
                  </a:cubicBezTo>
                  <a:cubicBezTo>
                    <a:pt x="120" y="6825"/>
                    <a:pt x="314" y="7647"/>
                    <a:pt x="627" y="8423"/>
                  </a:cubicBezTo>
                  <a:cubicBezTo>
                    <a:pt x="2225" y="12456"/>
                    <a:pt x="3868" y="17235"/>
                    <a:pt x="3898" y="18325"/>
                  </a:cubicBezTo>
                  <a:cubicBezTo>
                    <a:pt x="3973" y="21686"/>
                    <a:pt x="4630" y="37128"/>
                    <a:pt x="4630" y="37128"/>
                  </a:cubicBezTo>
                  <a:lnTo>
                    <a:pt x="9275" y="36800"/>
                  </a:lnTo>
                  <a:lnTo>
                    <a:pt x="9125" y="18340"/>
                  </a:lnTo>
                  <a:lnTo>
                    <a:pt x="7990"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2"/>
            <p:cNvSpPr/>
            <p:nvPr/>
          </p:nvSpPr>
          <p:spPr>
            <a:xfrm>
              <a:off x="6142263" y="2717052"/>
              <a:ext cx="61384" cy="1045888"/>
            </a:xfrm>
            <a:custGeom>
              <a:avLst/>
              <a:gdLst/>
              <a:ahLst/>
              <a:cxnLst/>
              <a:rect l="l" t="t" r="r" b="b"/>
              <a:pathLst>
                <a:path w="2166" h="36905" extrusionOk="0">
                  <a:moveTo>
                    <a:pt x="30" y="1"/>
                  </a:moveTo>
                  <a:lnTo>
                    <a:pt x="30" y="1"/>
                  </a:lnTo>
                  <a:cubicBezTo>
                    <a:pt x="44" y="57"/>
                    <a:pt x="52" y="115"/>
                    <a:pt x="56" y="175"/>
                  </a:cubicBezTo>
                  <a:lnTo>
                    <a:pt x="56" y="175"/>
                  </a:lnTo>
                  <a:cubicBezTo>
                    <a:pt x="49" y="60"/>
                    <a:pt x="40" y="1"/>
                    <a:pt x="30" y="1"/>
                  </a:cubicBezTo>
                  <a:close/>
                  <a:moveTo>
                    <a:pt x="56" y="175"/>
                  </a:moveTo>
                  <a:cubicBezTo>
                    <a:pt x="56" y="189"/>
                    <a:pt x="57" y="204"/>
                    <a:pt x="58" y="220"/>
                  </a:cubicBezTo>
                  <a:lnTo>
                    <a:pt x="58" y="220"/>
                  </a:lnTo>
                  <a:cubicBezTo>
                    <a:pt x="57" y="205"/>
                    <a:pt x="57" y="190"/>
                    <a:pt x="56" y="175"/>
                  </a:cubicBezTo>
                  <a:close/>
                  <a:moveTo>
                    <a:pt x="58" y="220"/>
                  </a:moveTo>
                  <a:cubicBezTo>
                    <a:pt x="60" y="272"/>
                    <a:pt x="60" y="325"/>
                    <a:pt x="60" y="374"/>
                  </a:cubicBezTo>
                  <a:lnTo>
                    <a:pt x="60" y="1450"/>
                  </a:lnTo>
                  <a:cubicBezTo>
                    <a:pt x="60" y="2390"/>
                    <a:pt x="0" y="3750"/>
                    <a:pt x="60" y="5422"/>
                  </a:cubicBezTo>
                  <a:cubicBezTo>
                    <a:pt x="75" y="5840"/>
                    <a:pt x="90" y="6274"/>
                    <a:pt x="120" y="6737"/>
                  </a:cubicBezTo>
                  <a:cubicBezTo>
                    <a:pt x="150" y="7185"/>
                    <a:pt x="195" y="7662"/>
                    <a:pt x="239" y="8155"/>
                  </a:cubicBezTo>
                  <a:cubicBezTo>
                    <a:pt x="344" y="9126"/>
                    <a:pt x="478" y="10172"/>
                    <a:pt x="657" y="11262"/>
                  </a:cubicBezTo>
                  <a:cubicBezTo>
                    <a:pt x="822" y="12367"/>
                    <a:pt x="1016" y="13517"/>
                    <a:pt x="1195" y="14712"/>
                  </a:cubicBezTo>
                  <a:cubicBezTo>
                    <a:pt x="1374" y="15892"/>
                    <a:pt x="1479" y="17131"/>
                    <a:pt x="1569" y="18416"/>
                  </a:cubicBezTo>
                  <a:cubicBezTo>
                    <a:pt x="1658" y="19685"/>
                    <a:pt x="1628" y="20940"/>
                    <a:pt x="1658" y="22134"/>
                  </a:cubicBezTo>
                  <a:cubicBezTo>
                    <a:pt x="1673" y="23344"/>
                    <a:pt x="1703" y="24509"/>
                    <a:pt x="1733" y="25614"/>
                  </a:cubicBezTo>
                  <a:cubicBezTo>
                    <a:pt x="1793" y="27824"/>
                    <a:pt x="1882" y="29826"/>
                    <a:pt x="1942" y="31498"/>
                  </a:cubicBezTo>
                  <a:cubicBezTo>
                    <a:pt x="2076" y="34784"/>
                    <a:pt x="2151" y="36606"/>
                    <a:pt x="2166" y="36905"/>
                  </a:cubicBezTo>
                  <a:cubicBezTo>
                    <a:pt x="2166" y="36905"/>
                    <a:pt x="2166" y="36785"/>
                    <a:pt x="2166" y="36531"/>
                  </a:cubicBezTo>
                  <a:cubicBezTo>
                    <a:pt x="2151" y="36293"/>
                    <a:pt x="2136" y="35919"/>
                    <a:pt x="2121" y="35456"/>
                  </a:cubicBezTo>
                  <a:lnTo>
                    <a:pt x="1987" y="31498"/>
                  </a:lnTo>
                  <a:cubicBezTo>
                    <a:pt x="1912" y="29826"/>
                    <a:pt x="1822" y="27824"/>
                    <a:pt x="1763" y="25614"/>
                  </a:cubicBezTo>
                  <a:cubicBezTo>
                    <a:pt x="1733" y="24509"/>
                    <a:pt x="1703" y="23344"/>
                    <a:pt x="1688" y="22149"/>
                  </a:cubicBezTo>
                  <a:cubicBezTo>
                    <a:pt x="1658" y="20940"/>
                    <a:pt x="1673" y="19685"/>
                    <a:pt x="1598" y="18416"/>
                  </a:cubicBezTo>
                  <a:cubicBezTo>
                    <a:pt x="1539" y="17131"/>
                    <a:pt x="1404" y="15892"/>
                    <a:pt x="1240" y="14697"/>
                  </a:cubicBezTo>
                  <a:cubicBezTo>
                    <a:pt x="1061" y="13502"/>
                    <a:pt x="867" y="12352"/>
                    <a:pt x="702" y="11262"/>
                  </a:cubicBezTo>
                  <a:cubicBezTo>
                    <a:pt x="523" y="10172"/>
                    <a:pt x="389" y="9126"/>
                    <a:pt x="284" y="8140"/>
                  </a:cubicBezTo>
                  <a:cubicBezTo>
                    <a:pt x="224" y="7662"/>
                    <a:pt x="195" y="7185"/>
                    <a:pt x="165" y="6722"/>
                  </a:cubicBezTo>
                  <a:cubicBezTo>
                    <a:pt x="120" y="6274"/>
                    <a:pt x="105" y="5840"/>
                    <a:pt x="90" y="5422"/>
                  </a:cubicBezTo>
                  <a:cubicBezTo>
                    <a:pt x="30" y="3750"/>
                    <a:pt x="75" y="2390"/>
                    <a:pt x="75" y="1450"/>
                  </a:cubicBezTo>
                  <a:cubicBezTo>
                    <a:pt x="75" y="869"/>
                    <a:pt x="69" y="453"/>
                    <a:pt x="58" y="22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2"/>
            <p:cNvSpPr/>
            <p:nvPr/>
          </p:nvSpPr>
          <p:spPr>
            <a:xfrm>
              <a:off x="6143538" y="3748118"/>
              <a:ext cx="132489" cy="19923"/>
            </a:xfrm>
            <a:custGeom>
              <a:avLst/>
              <a:gdLst/>
              <a:ahLst/>
              <a:cxnLst/>
              <a:rect l="l" t="t" r="r" b="b"/>
              <a:pathLst>
                <a:path w="4675" h="703" extrusionOk="0">
                  <a:moveTo>
                    <a:pt x="0" y="0"/>
                  </a:moveTo>
                  <a:lnTo>
                    <a:pt x="0" y="702"/>
                  </a:lnTo>
                  <a:lnTo>
                    <a:pt x="4675" y="702"/>
                  </a:lnTo>
                  <a:lnTo>
                    <a:pt x="4675"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2"/>
            <p:cNvSpPr/>
            <p:nvPr/>
          </p:nvSpPr>
          <p:spPr>
            <a:xfrm>
              <a:off x="6151133" y="2714955"/>
              <a:ext cx="1729" cy="5951"/>
            </a:xfrm>
            <a:custGeom>
              <a:avLst/>
              <a:gdLst/>
              <a:ahLst/>
              <a:cxnLst/>
              <a:rect l="l" t="t" r="r" b="b"/>
              <a:pathLst>
                <a:path w="61" h="210" extrusionOk="0">
                  <a:moveTo>
                    <a:pt x="31" y="0"/>
                  </a:moveTo>
                  <a:cubicBezTo>
                    <a:pt x="1" y="0"/>
                    <a:pt x="1" y="45"/>
                    <a:pt x="1" y="105"/>
                  </a:cubicBezTo>
                  <a:cubicBezTo>
                    <a:pt x="16" y="165"/>
                    <a:pt x="16" y="209"/>
                    <a:pt x="31" y="209"/>
                  </a:cubicBezTo>
                  <a:cubicBezTo>
                    <a:pt x="46" y="209"/>
                    <a:pt x="61" y="165"/>
                    <a:pt x="61" y="105"/>
                  </a:cubicBezTo>
                  <a:cubicBezTo>
                    <a:pt x="46" y="45"/>
                    <a:pt x="46"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2"/>
            <p:cNvSpPr/>
            <p:nvPr/>
          </p:nvSpPr>
          <p:spPr>
            <a:xfrm>
              <a:off x="6151558" y="2727226"/>
              <a:ext cx="1304" cy="5951"/>
            </a:xfrm>
            <a:custGeom>
              <a:avLst/>
              <a:gdLst/>
              <a:ahLst/>
              <a:cxnLst/>
              <a:rect l="l" t="t" r="r" b="b"/>
              <a:pathLst>
                <a:path w="46" h="210" extrusionOk="0">
                  <a:moveTo>
                    <a:pt x="31" y="0"/>
                  </a:moveTo>
                  <a:cubicBezTo>
                    <a:pt x="1" y="0"/>
                    <a:pt x="1" y="45"/>
                    <a:pt x="1" y="105"/>
                  </a:cubicBezTo>
                  <a:cubicBezTo>
                    <a:pt x="1" y="165"/>
                    <a:pt x="16" y="209"/>
                    <a:pt x="31" y="209"/>
                  </a:cubicBezTo>
                  <a:cubicBezTo>
                    <a:pt x="46" y="209"/>
                    <a:pt x="46" y="165"/>
                    <a:pt x="46" y="105"/>
                  </a:cubicBezTo>
                  <a:cubicBezTo>
                    <a:pt x="46" y="45"/>
                    <a:pt x="46"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2"/>
            <p:cNvSpPr/>
            <p:nvPr/>
          </p:nvSpPr>
          <p:spPr>
            <a:xfrm>
              <a:off x="6151983" y="2739497"/>
              <a:ext cx="1304" cy="5951"/>
            </a:xfrm>
            <a:custGeom>
              <a:avLst/>
              <a:gdLst/>
              <a:ahLst/>
              <a:cxnLst/>
              <a:rect l="l" t="t" r="r" b="b"/>
              <a:pathLst>
                <a:path w="46" h="210" extrusionOk="0">
                  <a:moveTo>
                    <a:pt x="16" y="0"/>
                  </a:moveTo>
                  <a:cubicBezTo>
                    <a:pt x="1" y="0"/>
                    <a:pt x="1" y="45"/>
                    <a:pt x="1" y="105"/>
                  </a:cubicBezTo>
                  <a:cubicBezTo>
                    <a:pt x="1" y="165"/>
                    <a:pt x="16" y="210"/>
                    <a:pt x="31" y="210"/>
                  </a:cubicBezTo>
                  <a:cubicBezTo>
                    <a:pt x="46" y="210"/>
                    <a:pt x="46" y="165"/>
                    <a:pt x="46" y="105"/>
                  </a:cubicBezTo>
                  <a:cubicBezTo>
                    <a:pt x="46" y="45"/>
                    <a:pt x="46"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2"/>
            <p:cNvSpPr/>
            <p:nvPr/>
          </p:nvSpPr>
          <p:spPr>
            <a:xfrm>
              <a:off x="6152408" y="2751343"/>
              <a:ext cx="1304" cy="6376"/>
            </a:xfrm>
            <a:custGeom>
              <a:avLst/>
              <a:gdLst/>
              <a:ahLst/>
              <a:cxnLst/>
              <a:rect l="l" t="t" r="r" b="b"/>
              <a:pathLst>
                <a:path w="46" h="225" extrusionOk="0">
                  <a:moveTo>
                    <a:pt x="16" y="1"/>
                  </a:moveTo>
                  <a:cubicBezTo>
                    <a:pt x="1" y="1"/>
                    <a:pt x="1" y="60"/>
                    <a:pt x="1" y="120"/>
                  </a:cubicBezTo>
                  <a:cubicBezTo>
                    <a:pt x="1" y="180"/>
                    <a:pt x="16" y="225"/>
                    <a:pt x="31" y="225"/>
                  </a:cubicBezTo>
                  <a:cubicBezTo>
                    <a:pt x="46" y="225"/>
                    <a:pt x="46" y="180"/>
                    <a:pt x="46" y="120"/>
                  </a:cubicBezTo>
                  <a:cubicBezTo>
                    <a:pt x="46" y="60"/>
                    <a:pt x="46"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2"/>
            <p:cNvSpPr/>
            <p:nvPr/>
          </p:nvSpPr>
          <p:spPr>
            <a:xfrm>
              <a:off x="6152834" y="2763614"/>
              <a:ext cx="1304" cy="6376"/>
            </a:xfrm>
            <a:custGeom>
              <a:avLst/>
              <a:gdLst/>
              <a:ahLst/>
              <a:cxnLst/>
              <a:rect l="l" t="t" r="r" b="b"/>
              <a:pathLst>
                <a:path w="46" h="225" extrusionOk="0">
                  <a:moveTo>
                    <a:pt x="16" y="1"/>
                  </a:moveTo>
                  <a:cubicBezTo>
                    <a:pt x="1" y="1"/>
                    <a:pt x="1" y="46"/>
                    <a:pt x="1" y="105"/>
                  </a:cubicBezTo>
                  <a:cubicBezTo>
                    <a:pt x="1" y="165"/>
                    <a:pt x="16" y="225"/>
                    <a:pt x="31" y="225"/>
                  </a:cubicBezTo>
                  <a:cubicBezTo>
                    <a:pt x="31" y="225"/>
                    <a:pt x="46" y="165"/>
                    <a:pt x="46" y="105"/>
                  </a:cubicBezTo>
                  <a:cubicBezTo>
                    <a:pt x="46" y="46"/>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2"/>
            <p:cNvSpPr/>
            <p:nvPr/>
          </p:nvSpPr>
          <p:spPr>
            <a:xfrm>
              <a:off x="6152834" y="2775886"/>
              <a:ext cx="1729" cy="5951"/>
            </a:xfrm>
            <a:custGeom>
              <a:avLst/>
              <a:gdLst/>
              <a:ahLst/>
              <a:cxnLst/>
              <a:rect l="l" t="t" r="r" b="b"/>
              <a:pathLst>
                <a:path w="61" h="210" extrusionOk="0">
                  <a:moveTo>
                    <a:pt x="31" y="1"/>
                  </a:moveTo>
                  <a:cubicBezTo>
                    <a:pt x="16" y="1"/>
                    <a:pt x="1" y="46"/>
                    <a:pt x="16" y="105"/>
                  </a:cubicBezTo>
                  <a:cubicBezTo>
                    <a:pt x="16" y="165"/>
                    <a:pt x="31" y="210"/>
                    <a:pt x="31" y="210"/>
                  </a:cubicBezTo>
                  <a:cubicBezTo>
                    <a:pt x="46" y="210"/>
                    <a:pt x="60" y="165"/>
                    <a:pt x="60" y="105"/>
                  </a:cubicBezTo>
                  <a:cubicBezTo>
                    <a:pt x="60" y="46"/>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2"/>
            <p:cNvSpPr/>
            <p:nvPr/>
          </p:nvSpPr>
          <p:spPr>
            <a:xfrm>
              <a:off x="6153259" y="2788157"/>
              <a:ext cx="1729" cy="5980"/>
            </a:xfrm>
            <a:custGeom>
              <a:avLst/>
              <a:gdLst/>
              <a:ahLst/>
              <a:cxnLst/>
              <a:rect l="l" t="t" r="r" b="b"/>
              <a:pathLst>
                <a:path w="61" h="211" extrusionOk="0">
                  <a:moveTo>
                    <a:pt x="31" y="1"/>
                  </a:moveTo>
                  <a:cubicBezTo>
                    <a:pt x="16" y="1"/>
                    <a:pt x="1" y="46"/>
                    <a:pt x="16" y="105"/>
                  </a:cubicBezTo>
                  <a:cubicBezTo>
                    <a:pt x="16" y="165"/>
                    <a:pt x="16" y="210"/>
                    <a:pt x="31" y="210"/>
                  </a:cubicBezTo>
                  <a:cubicBezTo>
                    <a:pt x="45" y="210"/>
                    <a:pt x="60" y="165"/>
                    <a:pt x="60" y="105"/>
                  </a:cubicBezTo>
                  <a:cubicBezTo>
                    <a:pt x="45" y="46"/>
                    <a:pt x="45"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2"/>
            <p:cNvSpPr/>
            <p:nvPr/>
          </p:nvSpPr>
          <p:spPr>
            <a:xfrm>
              <a:off x="6153684" y="2800031"/>
              <a:ext cx="1729" cy="6376"/>
            </a:xfrm>
            <a:custGeom>
              <a:avLst/>
              <a:gdLst/>
              <a:ahLst/>
              <a:cxnLst/>
              <a:rect l="l" t="t" r="r" b="b"/>
              <a:pathLst>
                <a:path w="61" h="225" extrusionOk="0">
                  <a:moveTo>
                    <a:pt x="30" y="0"/>
                  </a:moveTo>
                  <a:cubicBezTo>
                    <a:pt x="1" y="0"/>
                    <a:pt x="1" y="60"/>
                    <a:pt x="1" y="120"/>
                  </a:cubicBezTo>
                  <a:cubicBezTo>
                    <a:pt x="1" y="179"/>
                    <a:pt x="16" y="224"/>
                    <a:pt x="30" y="224"/>
                  </a:cubicBezTo>
                  <a:cubicBezTo>
                    <a:pt x="45" y="224"/>
                    <a:pt x="60" y="164"/>
                    <a:pt x="45" y="105"/>
                  </a:cubicBezTo>
                  <a:cubicBezTo>
                    <a:pt x="45" y="60"/>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2"/>
            <p:cNvSpPr/>
            <p:nvPr/>
          </p:nvSpPr>
          <p:spPr>
            <a:xfrm>
              <a:off x="6154109" y="2812302"/>
              <a:ext cx="1304" cy="5951"/>
            </a:xfrm>
            <a:custGeom>
              <a:avLst/>
              <a:gdLst/>
              <a:ahLst/>
              <a:cxnLst/>
              <a:rect l="l" t="t" r="r" b="b"/>
              <a:pathLst>
                <a:path w="46" h="210" extrusionOk="0">
                  <a:moveTo>
                    <a:pt x="15" y="0"/>
                  </a:moveTo>
                  <a:cubicBezTo>
                    <a:pt x="1" y="0"/>
                    <a:pt x="1" y="60"/>
                    <a:pt x="1" y="105"/>
                  </a:cubicBezTo>
                  <a:cubicBezTo>
                    <a:pt x="1" y="165"/>
                    <a:pt x="15" y="209"/>
                    <a:pt x="30" y="209"/>
                  </a:cubicBezTo>
                  <a:cubicBezTo>
                    <a:pt x="45" y="209"/>
                    <a:pt x="45" y="165"/>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2"/>
            <p:cNvSpPr/>
            <p:nvPr/>
          </p:nvSpPr>
          <p:spPr>
            <a:xfrm>
              <a:off x="6154534" y="2824574"/>
              <a:ext cx="1304" cy="5951"/>
            </a:xfrm>
            <a:custGeom>
              <a:avLst/>
              <a:gdLst/>
              <a:ahLst/>
              <a:cxnLst/>
              <a:rect l="l" t="t" r="r" b="b"/>
              <a:pathLst>
                <a:path w="46" h="210" extrusionOk="0">
                  <a:moveTo>
                    <a:pt x="15" y="0"/>
                  </a:moveTo>
                  <a:cubicBezTo>
                    <a:pt x="0" y="0"/>
                    <a:pt x="0" y="45"/>
                    <a:pt x="0" y="105"/>
                  </a:cubicBezTo>
                  <a:cubicBezTo>
                    <a:pt x="0" y="165"/>
                    <a:pt x="15" y="209"/>
                    <a:pt x="30" y="209"/>
                  </a:cubicBezTo>
                  <a:cubicBezTo>
                    <a:pt x="45" y="209"/>
                    <a:pt x="45" y="165"/>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2"/>
            <p:cNvSpPr/>
            <p:nvPr/>
          </p:nvSpPr>
          <p:spPr>
            <a:xfrm>
              <a:off x="6154959" y="2836845"/>
              <a:ext cx="1304" cy="5951"/>
            </a:xfrm>
            <a:custGeom>
              <a:avLst/>
              <a:gdLst/>
              <a:ahLst/>
              <a:cxnLst/>
              <a:rect l="l" t="t" r="r" b="b"/>
              <a:pathLst>
                <a:path w="46" h="210" extrusionOk="0">
                  <a:moveTo>
                    <a:pt x="15" y="0"/>
                  </a:moveTo>
                  <a:cubicBezTo>
                    <a:pt x="0" y="0"/>
                    <a:pt x="0" y="45"/>
                    <a:pt x="0" y="105"/>
                  </a:cubicBezTo>
                  <a:cubicBezTo>
                    <a:pt x="0" y="165"/>
                    <a:pt x="15" y="210"/>
                    <a:pt x="30" y="210"/>
                  </a:cubicBezTo>
                  <a:cubicBezTo>
                    <a:pt x="30" y="210"/>
                    <a:pt x="45" y="165"/>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2"/>
            <p:cNvSpPr/>
            <p:nvPr/>
          </p:nvSpPr>
          <p:spPr>
            <a:xfrm>
              <a:off x="6154959" y="2848691"/>
              <a:ext cx="1304" cy="6376"/>
            </a:xfrm>
            <a:custGeom>
              <a:avLst/>
              <a:gdLst/>
              <a:ahLst/>
              <a:cxnLst/>
              <a:rect l="l" t="t" r="r" b="b"/>
              <a:pathLst>
                <a:path w="46" h="225" extrusionOk="0">
                  <a:moveTo>
                    <a:pt x="30" y="1"/>
                  </a:moveTo>
                  <a:cubicBezTo>
                    <a:pt x="0" y="16"/>
                    <a:pt x="0" y="60"/>
                    <a:pt x="0" y="120"/>
                  </a:cubicBezTo>
                  <a:cubicBezTo>
                    <a:pt x="0" y="180"/>
                    <a:pt x="15" y="225"/>
                    <a:pt x="30" y="225"/>
                  </a:cubicBezTo>
                  <a:cubicBezTo>
                    <a:pt x="45" y="225"/>
                    <a:pt x="45" y="180"/>
                    <a:pt x="45" y="120"/>
                  </a:cubicBezTo>
                  <a:cubicBezTo>
                    <a:pt x="45" y="60"/>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2"/>
            <p:cNvSpPr/>
            <p:nvPr/>
          </p:nvSpPr>
          <p:spPr>
            <a:xfrm>
              <a:off x="6155384" y="2860962"/>
              <a:ext cx="879" cy="6376"/>
            </a:xfrm>
            <a:custGeom>
              <a:avLst/>
              <a:gdLst/>
              <a:ahLst/>
              <a:cxnLst/>
              <a:rect l="l" t="t" r="r" b="b"/>
              <a:pathLst>
                <a:path w="31" h="225" extrusionOk="0">
                  <a:moveTo>
                    <a:pt x="15" y="1"/>
                  </a:moveTo>
                  <a:cubicBezTo>
                    <a:pt x="0" y="1"/>
                    <a:pt x="0" y="46"/>
                    <a:pt x="0" y="105"/>
                  </a:cubicBezTo>
                  <a:cubicBezTo>
                    <a:pt x="0" y="180"/>
                    <a:pt x="0" y="225"/>
                    <a:pt x="15" y="225"/>
                  </a:cubicBezTo>
                  <a:cubicBezTo>
                    <a:pt x="30" y="225"/>
                    <a:pt x="30" y="180"/>
                    <a:pt x="30" y="105"/>
                  </a:cubicBezTo>
                  <a:cubicBezTo>
                    <a:pt x="30"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2"/>
            <p:cNvSpPr/>
            <p:nvPr/>
          </p:nvSpPr>
          <p:spPr>
            <a:xfrm>
              <a:off x="6155384" y="2873233"/>
              <a:ext cx="1304" cy="5951"/>
            </a:xfrm>
            <a:custGeom>
              <a:avLst/>
              <a:gdLst/>
              <a:ahLst/>
              <a:cxnLst/>
              <a:rect l="l" t="t" r="r" b="b"/>
              <a:pathLst>
                <a:path w="46" h="210" extrusionOk="0">
                  <a:moveTo>
                    <a:pt x="15" y="1"/>
                  </a:moveTo>
                  <a:cubicBezTo>
                    <a:pt x="0" y="1"/>
                    <a:pt x="0" y="61"/>
                    <a:pt x="0" y="105"/>
                  </a:cubicBezTo>
                  <a:cubicBezTo>
                    <a:pt x="0" y="165"/>
                    <a:pt x="30" y="210"/>
                    <a:pt x="30" y="210"/>
                  </a:cubicBezTo>
                  <a:cubicBezTo>
                    <a:pt x="45" y="210"/>
                    <a:pt x="45" y="165"/>
                    <a:pt x="45" y="105"/>
                  </a:cubicBezTo>
                  <a:cubicBezTo>
                    <a:pt x="45" y="46"/>
                    <a:pt x="4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2"/>
            <p:cNvSpPr/>
            <p:nvPr/>
          </p:nvSpPr>
          <p:spPr>
            <a:xfrm>
              <a:off x="6155809" y="2885505"/>
              <a:ext cx="1700" cy="5980"/>
            </a:xfrm>
            <a:custGeom>
              <a:avLst/>
              <a:gdLst/>
              <a:ahLst/>
              <a:cxnLst/>
              <a:rect l="l" t="t" r="r" b="b"/>
              <a:pathLst>
                <a:path w="60" h="211" extrusionOk="0">
                  <a:moveTo>
                    <a:pt x="30" y="1"/>
                  </a:moveTo>
                  <a:cubicBezTo>
                    <a:pt x="0" y="1"/>
                    <a:pt x="0" y="46"/>
                    <a:pt x="0" y="105"/>
                  </a:cubicBezTo>
                  <a:cubicBezTo>
                    <a:pt x="15" y="165"/>
                    <a:pt x="15" y="210"/>
                    <a:pt x="30" y="210"/>
                  </a:cubicBezTo>
                  <a:cubicBezTo>
                    <a:pt x="30" y="210"/>
                    <a:pt x="60" y="165"/>
                    <a:pt x="45" y="105"/>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2"/>
            <p:cNvSpPr/>
            <p:nvPr/>
          </p:nvSpPr>
          <p:spPr>
            <a:xfrm>
              <a:off x="6156234" y="2897804"/>
              <a:ext cx="1275" cy="5951"/>
            </a:xfrm>
            <a:custGeom>
              <a:avLst/>
              <a:gdLst/>
              <a:ahLst/>
              <a:cxnLst/>
              <a:rect l="l" t="t" r="r" b="b"/>
              <a:pathLst>
                <a:path w="45" h="210" extrusionOk="0">
                  <a:moveTo>
                    <a:pt x="15" y="0"/>
                  </a:moveTo>
                  <a:cubicBezTo>
                    <a:pt x="0" y="0"/>
                    <a:pt x="0" y="45"/>
                    <a:pt x="0" y="105"/>
                  </a:cubicBezTo>
                  <a:cubicBezTo>
                    <a:pt x="0" y="164"/>
                    <a:pt x="15" y="209"/>
                    <a:pt x="30" y="209"/>
                  </a:cubicBezTo>
                  <a:cubicBezTo>
                    <a:pt x="45" y="209"/>
                    <a:pt x="45" y="164"/>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2"/>
            <p:cNvSpPr/>
            <p:nvPr/>
          </p:nvSpPr>
          <p:spPr>
            <a:xfrm>
              <a:off x="6156659" y="2910075"/>
              <a:ext cx="1700" cy="5951"/>
            </a:xfrm>
            <a:custGeom>
              <a:avLst/>
              <a:gdLst/>
              <a:ahLst/>
              <a:cxnLst/>
              <a:rect l="l" t="t" r="r" b="b"/>
              <a:pathLst>
                <a:path w="60" h="210" extrusionOk="0">
                  <a:moveTo>
                    <a:pt x="30" y="0"/>
                  </a:moveTo>
                  <a:cubicBezTo>
                    <a:pt x="15" y="0"/>
                    <a:pt x="0" y="45"/>
                    <a:pt x="15" y="105"/>
                  </a:cubicBezTo>
                  <a:cubicBezTo>
                    <a:pt x="15" y="164"/>
                    <a:pt x="30" y="209"/>
                    <a:pt x="30" y="209"/>
                  </a:cubicBezTo>
                  <a:cubicBezTo>
                    <a:pt x="45" y="209"/>
                    <a:pt x="60" y="164"/>
                    <a:pt x="60" y="105"/>
                  </a:cubicBezTo>
                  <a:cubicBezTo>
                    <a:pt x="45" y="45"/>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2"/>
            <p:cNvSpPr/>
            <p:nvPr/>
          </p:nvSpPr>
          <p:spPr>
            <a:xfrm>
              <a:off x="6157510" y="2921922"/>
              <a:ext cx="1700" cy="6376"/>
            </a:xfrm>
            <a:custGeom>
              <a:avLst/>
              <a:gdLst/>
              <a:ahLst/>
              <a:cxnLst/>
              <a:rect l="l" t="t" r="r" b="b"/>
              <a:pathLst>
                <a:path w="60" h="225" extrusionOk="0">
                  <a:moveTo>
                    <a:pt x="15" y="0"/>
                  </a:moveTo>
                  <a:cubicBezTo>
                    <a:pt x="0" y="0"/>
                    <a:pt x="0" y="45"/>
                    <a:pt x="0" y="105"/>
                  </a:cubicBezTo>
                  <a:cubicBezTo>
                    <a:pt x="15" y="180"/>
                    <a:pt x="15" y="224"/>
                    <a:pt x="30" y="224"/>
                  </a:cubicBezTo>
                  <a:cubicBezTo>
                    <a:pt x="45" y="224"/>
                    <a:pt x="60" y="165"/>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2"/>
            <p:cNvSpPr/>
            <p:nvPr/>
          </p:nvSpPr>
          <p:spPr>
            <a:xfrm>
              <a:off x="6158332" y="2934193"/>
              <a:ext cx="1729" cy="5951"/>
            </a:xfrm>
            <a:custGeom>
              <a:avLst/>
              <a:gdLst/>
              <a:ahLst/>
              <a:cxnLst/>
              <a:rect l="l" t="t" r="r" b="b"/>
              <a:pathLst>
                <a:path w="61" h="210" extrusionOk="0">
                  <a:moveTo>
                    <a:pt x="16" y="0"/>
                  </a:moveTo>
                  <a:cubicBezTo>
                    <a:pt x="1" y="0"/>
                    <a:pt x="1" y="45"/>
                    <a:pt x="1" y="105"/>
                  </a:cubicBezTo>
                  <a:cubicBezTo>
                    <a:pt x="16" y="165"/>
                    <a:pt x="31" y="210"/>
                    <a:pt x="31" y="210"/>
                  </a:cubicBezTo>
                  <a:cubicBezTo>
                    <a:pt x="46" y="210"/>
                    <a:pt x="61" y="165"/>
                    <a:pt x="46" y="105"/>
                  </a:cubicBezTo>
                  <a:cubicBezTo>
                    <a:pt x="46" y="45"/>
                    <a:pt x="31"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2"/>
            <p:cNvSpPr/>
            <p:nvPr/>
          </p:nvSpPr>
          <p:spPr>
            <a:xfrm>
              <a:off x="6159607" y="2946464"/>
              <a:ext cx="1304" cy="5951"/>
            </a:xfrm>
            <a:custGeom>
              <a:avLst/>
              <a:gdLst/>
              <a:ahLst/>
              <a:cxnLst/>
              <a:rect l="l" t="t" r="r" b="b"/>
              <a:pathLst>
                <a:path w="46" h="210" extrusionOk="0">
                  <a:moveTo>
                    <a:pt x="16" y="1"/>
                  </a:moveTo>
                  <a:cubicBezTo>
                    <a:pt x="1" y="1"/>
                    <a:pt x="1" y="45"/>
                    <a:pt x="1" y="105"/>
                  </a:cubicBezTo>
                  <a:cubicBezTo>
                    <a:pt x="1" y="165"/>
                    <a:pt x="16" y="210"/>
                    <a:pt x="31" y="210"/>
                  </a:cubicBezTo>
                  <a:cubicBezTo>
                    <a:pt x="45" y="210"/>
                    <a:pt x="45" y="165"/>
                    <a:pt x="45" y="105"/>
                  </a:cubicBezTo>
                  <a:cubicBezTo>
                    <a:pt x="31" y="45"/>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2"/>
            <p:cNvSpPr/>
            <p:nvPr/>
          </p:nvSpPr>
          <p:spPr>
            <a:xfrm>
              <a:off x="6160457" y="2958310"/>
              <a:ext cx="1729" cy="6376"/>
            </a:xfrm>
            <a:custGeom>
              <a:avLst/>
              <a:gdLst/>
              <a:ahLst/>
              <a:cxnLst/>
              <a:rect l="l" t="t" r="r" b="b"/>
              <a:pathLst>
                <a:path w="61" h="225" extrusionOk="0">
                  <a:moveTo>
                    <a:pt x="15" y="1"/>
                  </a:moveTo>
                  <a:cubicBezTo>
                    <a:pt x="15" y="1"/>
                    <a:pt x="1" y="60"/>
                    <a:pt x="15" y="120"/>
                  </a:cubicBezTo>
                  <a:cubicBezTo>
                    <a:pt x="15" y="180"/>
                    <a:pt x="30" y="225"/>
                    <a:pt x="45" y="225"/>
                  </a:cubicBezTo>
                  <a:cubicBezTo>
                    <a:pt x="60" y="225"/>
                    <a:pt x="45" y="165"/>
                    <a:pt x="45" y="105"/>
                  </a:cubicBezTo>
                  <a:cubicBezTo>
                    <a:pt x="30" y="46"/>
                    <a:pt x="1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2"/>
            <p:cNvSpPr/>
            <p:nvPr/>
          </p:nvSpPr>
          <p:spPr>
            <a:xfrm>
              <a:off x="6161732" y="2970581"/>
              <a:ext cx="1729" cy="5951"/>
            </a:xfrm>
            <a:custGeom>
              <a:avLst/>
              <a:gdLst/>
              <a:ahLst/>
              <a:cxnLst/>
              <a:rect l="l" t="t" r="r" b="b"/>
              <a:pathLst>
                <a:path w="61" h="210" extrusionOk="0">
                  <a:moveTo>
                    <a:pt x="15" y="1"/>
                  </a:moveTo>
                  <a:cubicBezTo>
                    <a:pt x="0" y="1"/>
                    <a:pt x="0" y="46"/>
                    <a:pt x="0" y="105"/>
                  </a:cubicBezTo>
                  <a:cubicBezTo>
                    <a:pt x="15" y="165"/>
                    <a:pt x="30" y="210"/>
                    <a:pt x="45" y="210"/>
                  </a:cubicBezTo>
                  <a:cubicBezTo>
                    <a:pt x="60" y="210"/>
                    <a:pt x="60" y="165"/>
                    <a:pt x="45" y="105"/>
                  </a:cubicBezTo>
                  <a:cubicBezTo>
                    <a:pt x="45"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2"/>
            <p:cNvSpPr/>
            <p:nvPr/>
          </p:nvSpPr>
          <p:spPr>
            <a:xfrm>
              <a:off x="6163008" y="2982456"/>
              <a:ext cx="1700" cy="6376"/>
            </a:xfrm>
            <a:custGeom>
              <a:avLst/>
              <a:gdLst/>
              <a:ahLst/>
              <a:cxnLst/>
              <a:rect l="l" t="t" r="r" b="b"/>
              <a:pathLst>
                <a:path w="60" h="225" extrusionOk="0">
                  <a:moveTo>
                    <a:pt x="15" y="0"/>
                  </a:moveTo>
                  <a:cubicBezTo>
                    <a:pt x="15" y="15"/>
                    <a:pt x="0" y="60"/>
                    <a:pt x="15" y="120"/>
                  </a:cubicBezTo>
                  <a:cubicBezTo>
                    <a:pt x="30" y="179"/>
                    <a:pt x="45" y="224"/>
                    <a:pt x="45" y="224"/>
                  </a:cubicBezTo>
                  <a:cubicBezTo>
                    <a:pt x="60" y="224"/>
                    <a:pt x="60" y="179"/>
                    <a:pt x="45" y="105"/>
                  </a:cubicBezTo>
                  <a:cubicBezTo>
                    <a:pt x="45" y="45"/>
                    <a:pt x="1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2"/>
            <p:cNvSpPr/>
            <p:nvPr/>
          </p:nvSpPr>
          <p:spPr>
            <a:xfrm>
              <a:off x="6164680" y="2994727"/>
              <a:ext cx="1729" cy="5951"/>
            </a:xfrm>
            <a:custGeom>
              <a:avLst/>
              <a:gdLst/>
              <a:ahLst/>
              <a:cxnLst/>
              <a:rect l="l" t="t" r="r" b="b"/>
              <a:pathLst>
                <a:path w="61" h="210" extrusionOk="0">
                  <a:moveTo>
                    <a:pt x="16" y="0"/>
                  </a:moveTo>
                  <a:cubicBezTo>
                    <a:pt x="16" y="0"/>
                    <a:pt x="1" y="60"/>
                    <a:pt x="16" y="105"/>
                  </a:cubicBezTo>
                  <a:cubicBezTo>
                    <a:pt x="16" y="164"/>
                    <a:pt x="31" y="209"/>
                    <a:pt x="46" y="209"/>
                  </a:cubicBezTo>
                  <a:cubicBezTo>
                    <a:pt x="61" y="209"/>
                    <a:pt x="61" y="164"/>
                    <a:pt x="46" y="105"/>
                  </a:cubicBezTo>
                  <a:cubicBezTo>
                    <a:pt x="46" y="45"/>
                    <a:pt x="16"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2"/>
            <p:cNvSpPr/>
            <p:nvPr/>
          </p:nvSpPr>
          <p:spPr>
            <a:xfrm>
              <a:off x="6166380" y="3006573"/>
              <a:ext cx="1729" cy="6376"/>
            </a:xfrm>
            <a:custGeom>
              <a:avLst/>
              <a:gdLst/>
              <a:ahLst/>
              <a:cxnLst/>
              <a:rect l="l" t="t" r="r" b="b"/>
              <a:pathLst>
                <a:path w="61" h="225" extrusionOk="0">
                  <a:moveTo>
                    <a:pt x="16" y="0"/>
                  </a:moveTo>
                  <a:cubicBezTo>
                    <a:pt x="16" y="15"/>
                    <a:pt x="1" y="60"/>
                    <a:pt x="16" y="120"/>
                  </a:cubicBezTo>
                  <a:cubicBezTo>
                    <a:pt x="16" y="180"/>
                    <a:pt x="31" y="224"/>
                    <a:pt x="45" y="224"/>
                  </a:cubicBezTo>
                  <a:cubicBezTo>
                    <a:pt x="60" y="209"/>
                    <a:pt x="60" y="165"/>
                    <a:pt x="45" y="105"/>
                  </a:cubicBezTo>
                  <a:cubicBezTo>
                    <a:pt x="31" y="45"/>
                    <a:pt x="16"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2"/>
            <p:cNvSpPr/>
            <p:nvPr/>
          </p:nvSpPr>
          <p:spPr>
            <a:xfrm>
              <a:off x="6168080" y="3018844"/>
              <a:ext cx="1729" cy="5951"/>
            </a:xfrm>
            <a:custGeom>
              <a:avLst/>
              <a:gdLst/>
              <a:ahLst/>
              <a:cxnLst/>
              <a:rect l="l" t="t" r="r" b="b"/>
              <a:pathLst>
                <a:path w="61" h="210" extrusionOk="0">
                  <a:moveTo>
                    <a:pt x="15" y="0"/>
                  </a:moveTo>
                  <a:cubicBezTo>
                    <a:pt x="15" y="0"/>
                    <a:pt x="0" y="45"/>
                    <a:pt x="15" y="105"/>
                  </a:cubicBezTo>
                  <a:cubicBezTo>
                    <a:pt x="15" y="165"/>
                    <a:pt x="45" y="210"/>
                    <a:pt x="45" y="210"/>
                  </a:cubicBezTo>
                  <a:cubicBezTo>
                    <a:pt x="60" y="210"/>
                    <a:pt x="60" y="165"/>
                    <a:pt x="45" y="105"/>
                  </a:cubicBezTo>
                  <a:cubicBezTo>
                    <a:pt x="45" y="45"/>
                    <a:pt x="1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2"/>
            <p:cNvSpPr/>
            <p:nvPr/>
          </p:nvSpPr>
          <p:spPr>
            <a:xfrm>
              <a:off x="6170206" y="3030690"/>
              <a:ext cx="1700" cy="5951"/>
            </a:xfrm>
            <a:custGeom>
              <a:avLst/>
              <a:gdLst/>
              <a:ahLst/>
              <a:cxnLst/>
              <a:rect l="l" t="t" r="r" b="b"/>
              <a:pathLst>
                <a:path w="60" h="210" extrusionOk="0">
                  <a:moveTo>
                    <a:pt x="0" y="1"/>
                  </a:moveTo>
                  <a:cubicBezTo>
                    <a:pt x="0" y="1"/>
                    <a:pt x="0" y="60"/>
                    <a:pt x="0" y="120"/>
                  </a:cubicBezTo>
                  <a:cubicBezTo>
                    <a:pt x="15" y="165"/>
                    <a:pt x="30" y="210"/>
                    <a:pt x="45" y="210"/>
                  </a:cubicBezTo>
                  <a:cubicBezTo>
                    <a:pt x="60" y="210"/>
                    <a:pt x="60" y="165"/>
                    <a:pt x="45" y="105"/>
                  </a:cubicBezTo>
                  <a:cubicBezTo>
                    <a:pt x="30" y="45"/>
                    <a:pt x="0" y="1"/>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2"/>
            <p:cNvSpPr/>
            <p:nvPr/>
          </p:nvSpPr>
          <p:spPr>
            <a:xfrm>
              <a:off x="6171878" y="3042537"/>
              <a:ext cx="1729" cy="5951"/>
            </a:xfrm>
            <a:custGeom>
              <a:avLst/>
              <a:gdLst/>
              <a:ahLst/>
              <a:cxnLst/>
              <a:rect l="l" t="t" r="r" b="b"/>
              <a:pathLst>
                <a:path w="61" h="210" extrusionOk="0">
                  <a:moveTo>
                    <a:pt x="16" y="1"/>
                  </a:moveTo>
                  <a:cubicBezTo>
                    <a:pt x="16" y="1"/>
                    <a:pt x="1" y="46"/>
                    <a:pt x="16" y="105"/>
                  </a:cubicBezTo>
                  <a:cubicBezTo>
                    <a:pt x="16" y="165"/>
                    <a:pt x="46" y="210"/>
                    <a:pt x="46" y="210"/>
                  </a:cubicBezTo>
                  <a:cubicBezTo>
                    <a:pt x="61" y="210"/>
                    <a:pt x="61" y="165"/>
                    <a:pt x="61" y="105"/>
                  </a:cubicBezTo>
                  <a:cubicBezTo>
                    <a:pt x="46" y="46"/>
                    <a:pt x="16"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2"/>
            <p:cNvSpPr/>
            <p:nvPr/>
          </p:nvSpPr>
          <p:spPr>
            <a:xfrm>
              <a:off x="6174004" y="3054808"/>
              <a:ext cx="1729" cy="5951"/>
            </a:xfrm>
            <a:custGeom>
              <a:avLst/>
              <a:gdLst/>
              <a:ahLst/>
              <a:cxnLst/>
              <a:rect l="l" t="t" r="r" b="b"/>
              <a:pathLst>
                <a:path w="61" h="210" extrusionOk="0">
                  <a:moveTo>
                    <a:pt x="15" y="1"/>
                  </a:moveTo>
                  <a:cubicBezTo>
                    <a:pt x="15" y="1"/>
                    <a:pt x="0" y="46"/>
                    <a:pt x="15" y="105"/>
                  </a:cubicBezTo>
                  <a:cubicBezTo>
                    <a:pt x="15" y="165"/>
                    <a:pt x="30" y="210"/>
                    <a:pt x="45" y="210"/>
                  </a:cubicBezTo>
                  <a:cubicBezTo>
                    <a:pt x="60" y="210"/>
                    <a:pt x="60" y="165"/>
                    <a:pt x="45" y="105"/>
                  </a:cubicBezTo>
                  <a:cubicBezTo>
                    <a:pt x="45" y="46"/>
                    <a:pt x="1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2"/>
            <p:cNvSpPr/>
            <p:nvPr/>
          </p:nvSpPr>
          <p:spPr>
            <a:xfrm>
              <a:off x="6176129" y="3067022"/>
              <a:ext cx="1700" cy="6036"/>
            </a:xfrm>
            <a:custGeom>
              <a:avLst/>
              <a:gdLst/>
              <a:ahLst/>
              <a:cxnLst/>
              <a:rect l="l" t="t" r="r" b="b"/>
              <a:pathLst>
                <a:path w="60" h="213" extrusionOk="0">
                  <a:moveTo>
                    <a:pt x="2" y="0"/>
                  </a:moveTo>
                  <a:cubicBezTo>
                    <a:pt x="1" y="0"/>
                    <a:pt x="0" y="1"/>
                    <a:pt x="0" y="3"/>
                  </a:cubicBezTo>
                  <a:cubicBezTo>
                    <a:pt x="0" y="3"/>
                    <a:pt x="0" y="48"/>
                    <a:pt x="0" y="108"/>
                  </a:cubicBezTo>
                  <a:cubicBezTo>
                    <a:pt x="15" y="167"/>
                    <a:pt x="30" y="212"/>
                    <a:pt x="45" y="212"/>
                  </a:cubicBezTo>
                  <a:cubicBezTo>
                    <a:pt x="60" y="212"/>
                    <a:pt x="60" y="152"/>
                    <a:pt x="45" y="93"/>
                  </a:cubicBezTo>
                  <a:cubicBezTo>
                    <a:pt x="32" y="41"/>
                    <a:pt x="8" y="0"/>
                    <a:pt x="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2"/>
            <p:cNvSpPr/>
            <p:nvPr/>
          </p:nvSpPr>
          <p:spPr>
            <a:xfrm>
              <a:off x="6178226" y="3078868"/>
              <a:ext cx="1729" cy="6036"/>
            </a:xfrm>
            <a:custGeom>
              <a:avLst/>
              <a:gdLst/>
              <a:ahLst/>
              <a:cxnLst/>
              <a:rect l="l" t="t" r="r" b="b"/>
              <a:pathLst>
                <a:path w="61" h="213" extrusionOk="0">
                  <a:moveTo>
                    <a:pt x="2" y="0"/>
                  </a:moveTo>
                  <a:cubicBezTo>
                    <a:pt x="1" y="0"/>
                    <a:pt x="1" y="1"/>
                    <a:pt x="1" y="3"/>
                  </a:cubicBezTo>
                  <a:cubicBezTo>
                    <a:pt x="1" y="3"/>
                    <a:pt x="1" y="48"/>
                    <a:pt x="1" y="108"/>
                  </a:cubicBezTo>
                  <a:cubicBezTo>
                    <a:pt x="16" y="167"/>
                    <a:pt x="31" y="212"/>
                    <a:pt x="46" y="212"/>
                  </a:cubicBezTo>
                  <a:cubicBezTo>
                    <a:pt x="61" y="212"/>
                    <a:pt x="61" y="153"/>
                    <a:pt x="46" y="93"/>
                  </a:cubicBezTo>
                  <a:cubicBezTo>
                    <a:pt x="33" y="41"/>
                    <a:pt x="8" y="0"/>
                    <a:pt x="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2"/>
            <p:cNvSpPr/>
            <p:nvPr/>
          </p:nvSpPr>
          <p:spPr>
            <a:xfrm>
              <a:off x="6179927" y="3090800"/>
              <a:ext cx="1729" cy="5951"/>
            </a:xfrm>
            <a:custGeom>
              <a:avLst/>
              <a:gdLst/>
              <a:ahLst/>
              <a:cxnLst/>
              <a:rect l="l" t="t" r="r" b="b"/>
              <a:pathLst>
                <a:path w="61" h="210" extrusionOk="0">
                  <a:moveTo>
                    <a:pt x="15" y="0"/>
                  </a:moveTo>
                  <a:cubicBezTo>
                    <a:pt x="15" y="0"/>
                    <a:pt x="1" y="45"/>
                    <a:pt x="15" y="105"/>
                  </a:cubicBezTo>
                  <a:cubicBezTo>
                    <a:pt x="30" y="165"/>
                    <a:pt x="45" y="209"/>
                    <a:pt x="60" y="209"/>
                  </a:cubicBezTo>
                  <a:cubicBezTo>
                    <a:pt x="60" y="209"/>
                    <a:pt x="60" y="165"/>
                    <a:pt x="60" y="105"/>
                  </a:cubicBezTo>
                  <a:cubicBezTo>
                    <a:pt x="45" y="45"/>
                    <a:pt x="1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2"/>
            <p:cNvSpPr/>
            <p:nvPr/>
          </p:nvSpPr>
          <p:spPr>
            <a:xfrm>
              <a:off x="6182052" y="3102646"/>
              <a:ext cx="1700" cy="5951"/>
            </a:xfrm>
            <a:custGeom>
              <a:avLst/>
              <a:gdLst/>
              <a:ahLst/>
              <a:cxnLst/>
              <a:rect l="l" t="t" r="r" b="b"/>
              <a:pathLst>
                <a:path w="60" h="210" extrusionOk="0">
                  <a:moveTo>
                    <a:pt x="15" y="1"/>
                  </a:moveTo>
                  <a:cubicBezTo>
                    <a:pt x="15" y="1"/>
                    <a:pt x="0" y="60"/>
                    <a:pt x="15" y="105"/>
                  </a:cubicBezTo>
                  <a:cubicBezTo>
                    <a:pt x="15" y="165"/>
                    <a:pt x="30" y="210"/>
                    <a:pt x="45" y="210"/>
                  </a:cubicBezTo>
                  <a:cubicBezTo>
                    <a:pt x="60" y="210"/>
                    <a:pt x="60" y="165"/>
                    <a:pt x="45" y="105"/>
                  </a:cubicBezTo>
                  <a:cubicBezTo>
                    <a:pt x="45" y="45"/>
                    <a:pt x="1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2"/>
            <p:cNvSpPr/>
            <p:nvPr/>
          </p:nvSpPr>
          <p:spPr>
            <a:xfrm>
              <a:off x="6184149" y="3114492"/>
              <a:ext cx="1729" cy="6376"/>
            </a:xfrm>
            <a:custGeom>
              <a:avLst/>
              <a:gdLst/>
              <a:ahLst/>
              <a:cxnLst/>
              <a:rect l="l" t="t" r="r" b="b"/>
              <a:pathLst>
                <a:path w="61" h="225" extrusionOk="0">
                  <a:moveTo>
                    <a:pt x="1" y="1"/>
                  </a:moveTo>
                  <a:cubicBezTo>
                    <a:pt x="1" y="16"/>
                    <a:pt x="1" y="60"/>
                    <a:pt x="1" y="120"/>
                  </a:cubicBezTo>
                  <a:cubicBezTo>
                    <a:pt x="16" y="180"/>
                    <a:pt x="31" y="225"/>
                    <a:pt x="46" y="225"/>
                  </a:cubicBezTo>
                  <a:cubicBezTo>
                    <a:pt x="61" y="210"/>
                    <a:pt x="46" y="165"/>
                    <a:pt x="46" y="105"/>
                  </a:cubicBezTo>
                  <a:cubicBezTo>
                    <a:pt x="31" y="46"/>
                    <a:pt x="1" y="1"/>
                    <a:pt x="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2"/>
            <p:cNvSpPr/>
            <p:nvPr/>
          </p:nvSpPr>
          <p:spPr>
            <a:xfrm>
              <a:off x="6185850" y="3126763"/>
              <a:ext cx="1729" cy="5951"/>
            </a:xfrm>
            <a:custGeom>
              <a:avLst/>
              <a:gdLst/>
              <a:ahLst/>
              <a:cxnLst/>
              <a:rect l="l" t="t" r="r" b="b"/>
              <a:pathLst>
                <a:path w="61" h="210" extrusionOk="0">
                  <a:moveTo>
                    <a:pt x="16" y="1"/>
                  </a:moveTo>
                  <a:cubicBezTo>
                    <a:pt x="16" y="1"/>
                    <a:pt x="1" y="46"/>
                    <a:pt x="16" y="105"/>
                  </a:cubicBezTo>
                  <a:cubicBezTo>
                    <a:pt x="16" y="165"/>
                    <a:pt x="31" y="210"/>
                    <a:pt x="45" y="210"/>
                  </a:cubicBezTo>
                  <a:cubicBezTo>
                    <a:pt x="60" y="210"/>
                    <a:pt x="60" y="150"/>
                    <a:pt x="45" y="105"/>
                  </a:cubicBezTo>
                  <a:cubicBezTo>
                    <a:pt x="45" y="46"/>
                    <a:pt x="16"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2"/>
            <p:cNvSpPr/>
            <p:nvPr/>
          </p:nvSpPr>
          <p:spPr>
            <a:xfrm>
              <a:off x="6187550" y="3138609"/>
              <a:ext cx="1729" cy="5980"/>
            </a:xfrm>
            <a:custGeom>
              <a:avLst/>
              <a:gdLst/>
              <a:ahLst/>
              <a:cxnLst/>
              <a:rect l="l" t="t" r="r" b="b"/>
              <a:pathLst>
                <a:path w="61" h="211" extrusionOk="0">
                  <a:moveTo>
                    <a:pt x="15" y="1"/>
                  </a:moveTo>
                  <a:cubicBezTo>
                    <a:pt x="15" y="1"/>
                    <a:pt x="0" y="61"/>
                    <a:pt x="15" y="106"/>
                  </a:cubicBezTo>
                  <a:cubicBezTo>
                    <a:pt x="15" y="165"/>
                    <a:pt x="30" y="210"/>
                    <a:pt x="45" y="210"/>
                  </a:cubicBezTo>
                  <a:cubicBezTo>
                    <a:pt x="60" y="210"/>
                    <a:pt x="60" y="165"/>
                    <a:pt x="45" y="106"/>
                  </a:cubicBezTo>
                  <a:cubicBezTo>
                    <a:pt x="45" y="46"/>
                    <a:pt x="1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2"/>
            <p:cNvSpPr/>
            <p:nvPr/>
          </p:nvSpPr>
          <p:spPr>
            <a:xfrm>
              <a:off x="6189250" y="3150484"/>
              <a:ext cx="1700" cy="6376"/>
            </a:xfrm>
            <a:custGeom>
              <a:avLst/>
              <a:gdLst/>
              <a:ahLst/>
              <a:cxnLst/>
              <a:rect l="l" t="t" r="r" b="b"/>
              <a:pathLst>
                <a:path w="60" h="225" extrusionOk="0">
                  <a:moveTo>
                    <a:pt x="15" y="0"/>
                  </a:moveTo>
                  <a:cubicBezTo>
                    <a:pt x="15" y="15"/>
                    <a:pt x="0" y="60"/>
                    <a:pt x="15" y="120"/>
                  </a:cubicBezTo>
                  <a:cubicBezTo>
                    <a:pt x="15" y="179"/>
                    <a:pt x="30" y="224"/>
                    <a:pt x="45" y="224"/>
                  </a:cubicBezTo>
                  <a:cubicBezTo>
                    <a:pt x="60" y="224"/>
                    <a:pt x="60" y="164"/>
                    <a:pt x="45" y="105"/>
                  </a:cubicBezTo>
                  <a:cubicBezTo>
                    <a:pt x="45" y="60"/>
                    <a:pt x="1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2"/>
            <p:cNvSpPr/>
            <p:nvPr/>
          </p:nvSpPr>
          <p:spPr>
            <a:xfrm>
              <a:off x="6190923" y="3162755"/>
              <a:ext cx="1304" cy="5951"/>
            </a:xfrm>
            <a:custGeom>
              <a:avLst/>
              <a:gdLst/>
              <a:ahLst/>
              <a:cxnLst/>
              <a:rect l="l" t="t" r="r" b="b"/>
              <a:pathLst>
                <a:path w="46" h="210" extrusionOk="0">
                  <a:moveTo>
                    <a:pt x="1" y="0"/>
                  </a:moveTo>
                  <a:cubicBezTo>
                    <a:pt x="1" y="0"/>
                    <a:pt x="1" y="45"/>
                    <a:pt x="1" y="105"/>
                  </a:cubicBezTo>
                  <a:cubicBezTo>
                    <a:pt x="16" y="165"/>
                    <a:pt x="31" y="209"/>
                    <a:pt x="46" y="209"/>
                  </a:cubicBezTo>
                  <a:cubicBezTo>
                    <a:pt x="46" y="209"/>
                    <a:pt x="46" y="165"/>
                    <a:pt x="46" y="105"/>
                  </a:cubicBezTo>
                  <a:cubicBezTo>
                    <a:pt x="31" y="45"/>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2"/>
            <p:cNvSpPr/>
            <p:nvPr/>
          </p:nvSpPr>
          <p:spPr>
            <a:xfrm>
              <a:off x="6192198" y="3174601"/>
              <a:ext cx="1729" cy="6376"/>
            </a:xfrm>
            <a:custGeom>
              <a:avLst/>
              <a:gdLst/>
              <a:ahLst/>
              <a:cxnLst/>
              <a:rect l="l" t="t" r="r" b="b"/>
              <a:pathLst>
                <a:path w="61" h="225" extrusionOk="0">
                  <a:moveTo>
                    <a:pt x="16" y="0"/>
                  </a:moveTo>
                  <a:cubicBezTo>
                    <a:pt x="1" y="15"/>
                    <a:pt x="1" y="60"/>
                    <a:pt x="1" y="120"/>
                  </a:cubicBezTo>
                  <a:cubicBezTo>
                    <a:pt x="16" y="180"/>
                    <a:pt x="31" y="224"/>
                    <a:pt x="31" y="224"/>
                  </a:cubicBezTo>
                  <a:cubicBezTo>
                    <a:pt x="60" y="224"/>
                    <a:pt x="45" y="180"/>
                    <a:pt x="45" y="120"/>
                  </a:cubicBezTo>
                  <a:cubicBezTo>
                    <a:pt x="45" y="45"/>
                    <a:pt x="31"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2"/>
            <p:cNvSpPr/>
            <p:nvPr/>
          </p:nvSpPr>
          <p:spPr>
            <a:xfrm>
              <a:off x="6193473" y="3186872"/>
              <a:ext cx="1729" cy="5951"/>
            </a:xfrm>
            <a:custGeom>
              <a:avLst/>
              <a:gdLst/>
              <a:ahLst/>
              <a:cxnLst/>
              <a:rect l="l" t="t" r="r" b="b"/>
              <a:pathLst>
                <a:path w="61" h="210" extrusionOk="0">
                  <a:moveTo>
                    <a:pt x="15" y="1"/>
                  </a:moveTo>
                  <a:cubicBezTo>
                    <a:pt x="15" y="1"/>
                    <a:pt x="0" y="60"/>
                    <a:pt x="15" y="105"/>
                  </a:cubicBezTo>
                  <a:cubicBezTo>
                    <a:pt x="15" y="165"/>
                    <a:pt x="30" y="210"/>
                    <a:pt x="45" y="210"/>
                  </a:cubicBezTo>
                  <a:cubicBezTo>
                    <a:pt x="60" y="210"/>
                    <a:pt x="60" y="165"/>
                    <a:pt x="45" y="105"/>
                  </a:cubicBezTo>
                  <a:cubicBezTo>
                    <a:pt x="45" y="45"/>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2"/>
            <p:cNvSpPr/>
            <p:nvPr/>
          </p:nvSpPr>
          <p:spPr>
            <a:xfrm>
              <a:off x="6194748" y="3199143"/>
              <a:ext cx="1729" cy="5951"/>
            </a:xfrm>
            <a:custGeom>
              <a:avLst/>
              <a:gdLst/>
              <a:ahLst/>
              <a:cxnLst/>
              <a:rect l="l" t="t" r="r" b="b"/>
              <a:pathLst>
                <a:path w="61" h="210" extrusionOk="0">
                  <a:moveTo>
                    <a:pt x="15" y="1"/>
                  </a:moveTo>
                  <a:cubicBezTo>
                    <a:pt x="0" y="1"/>
                    <a:pt x="0" y="45"/>
                    <a:pt x="0" y="105"/>
                  </a:cubicBezTo>
                  <a:cubicBezTo>
                    <a:pt x="15" y="165"/>
                    <a:pt x="15" y="210"/>
                    <a:pt x="30" y="210"/>
                  </a:cubicBezTo>
                  <a:cubicBezTo>
                    <a:pt x="45" y="210"/>
                    <a:pt x="60" y="165"/>
                    <a:pt x="45" y="105"/>
                  </a:cubicBezTo>
                  <a:cubicBezTo>
                    <a:pt x="45" y="45"/>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2"/>
            <p:cNvSpPr/>
            <p:nvPr/>
          </p:nvSpPr>
          <p:spPr>
            <a:xfrm>
              <a:off x="6195599" y="3210990"/>
              <a:ext cx="1700" cy="6376"/>
            </a:xfrm>
            <a:custGeom>
              <a:avLst/>
              <a:gdLst/>
              <a:ahLst/>
              <a:cxnLst/>
              <a:rect l="l" t="t" r="r" b="b"/>
              <a:pathLst>
                <a:path w="60" h="225" extrusionOk="0">
                  <a:moveTo>
                    <a:pt x="30" y="1"/>
                  </a:moveTo>
                  <a:cubicBezTo>
                    <a:pt x="15" y="1"/>
                    <a:pt x="0" y="61"/>
                    <a:pt x="15" y="120"/>
                  </a:cubicBezTo>
                  <a:cubicBezTo>
                    <a:pt x="15" y="180"/>
                    <a:pt x="30" y="225"/>
                    <a:pt x="45" y="225"/>
                  </a:cubicBezTo>
                  <a:cubicBezTo>
                    <a:pt x="45" y="225"/>
                    <a:pt x="60" y="165"/>
                    <a:pt x="60" y="105"/>
                  </a:cubicBezTo>
                  <a:cubicBezTo>
                    <a:pt x="45" y="46"/>
                    <a:pt x="30"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2"/>
            <p:cNvSpPr/>
            <p:nvPr/>
          </p:nvSpPr>
          <p:spPr>
            <a:xfrm>
              <a:off x="6196846" y="3223261"/>
              <a:ext cx="1304" cy="5980"/>
            </a:xfrm>
            <a:custGeom>
              <a:avLst/>
              <a:gdLst/>
              <a:ahLst/>
              <a:cxnLst/>
              <a:rect l="l" t="t" r="r" b="b"/>
              <a:pathLst>
                <a:path w="46" h="211" extrusionOk="0">
                  <a:moveTo>
                    <a:pt x="16" y="1"/>
                  </a:moveTo>
                  <a:cubicBezTo>
                    <a:pt x="1" y="1"/>
                    <a:pt x="1" y="46"/>
                    <a:pt x="1" y="105"/>
                  </a:cubicBezTo>
                  <a:cubicBezTo>
                    <a:pt x="1" y="165"/>
                    <a:pt x="16" y="210"/>
                    <a:pt x="31" y="210"/>
                  </a:cubicBezTo>
                  <a:cubicBezTo>
                    <a:pt x="31" y="210"/>
                    <a:pt x="46" y="165"/>
                    <a:pt x="46" y="105"/>
                  </a:cubicBezTo>
                  <a:cubicBezTo>
                    <a:pt x="31" y="46"/>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2"/>
            <p:cNvSpPr/>
            <p:nvPr/>
          </p:nvSpPr>
          <p:spPr>
            <a:xfrm>
              <a:off x="6197271" y="3235475"/>
              <a:ext cx="1304" cy="6036"/>
            </a:xfrm>
            <a:custGeom>
              <a:avLst/>
              <a:gdLst/>
              <a:ahLst/>
              <a:cxnLst/>
              <a:rect l="l" t="t" r="r" b="b"/>
              <a:pathLst>
                <a:path w="46" h="213" extrusionOk="0">
                  <a:moveTo>
                    <a:pt x="24" y="1"/>
                  </a:moveTo>
                  <a:cubicBezTo>
                    <a:pt x="22" y="1"/>
                    <a:pt x="19" y="1"/>
                    <a:pt x="16" y="3"/>
                  </a:cubicBezTo>
                  <a:cubicBezTo>
                    <a:pt x="1" y="3"/>
                    <a:pt x="1" y="48"/>
                    <a:pt x="1" y="108"/>
                  </a:cubicBezTo>
                  <a:cubicBezTo>
                    <a:pt x="16" y="167"/>
                    <a:pt x="16" y="212"/>
                    <a:pt x="31" y="212"/>
                  </a:cubicBezTo>
                  <a:cubicBezTo>
                    <a:pt x="46" y="212"/>
                    <a:pt x="46" y="167"/>
                    <a:pt x="46" y="108"/>
                  </a:cubicBezTo>
                  <a:cubicBezTo>
                    <a:pt x="46" y="54"/>
                    <a:pt x="46" y="1"/>
                    <a:pt x="2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2"/>
            <p:cNvSpPr/>
            <p:nvPr/>
          </p:nvSpPr>
          <p:spPr>
            <a:xfrm>
              <a:off x="6198121" y="3247406"/>
              <a:ext cx="1304" cy="6376"/>
            </a:xfrm>
            <a:custGeom>
              <a:avLst/>
              <a:gdLst/>
              <a:ahLst/>
              <a:cxnLst/>
              <a:rect l="l" t="t" r="r" b="b"/>
              <a:pathLst>
                <a:path w="46" h="225" extrusionOk="0">
                  <a:moveTo>
                    <a:pt x="16" y="0"/>
                  </a:moveTo>
                  <a:cubicBezTo>
                    <a:pt x="1" y="0"/>
                    <a:pt x="1" y="60"/>
                    <a:pt x="1" y="120"/>
                  </a:cubicBezTo>
                  <a:cubicBezTo>
                    <a:pt x="1" y="165"/>
                    <a:pt x="16" y="224"/>
                    <a:pt x="16" y="224"/>
                  </a:cubicBezTo>
                  <a:cubicBezTo>
                    <a:pt x="46" y="224"/>
                    <a:pt x="46" y="165"/>
                    <a:pt x="46" y="105"/>
                  </a:cubicBezTo>
                  <a:cubicBezTo>
                    <a:pt x="46" y="45"/>
                    <a:pt x="31"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2"/>
            <p:cNvSpPr/>
            <p:nvPr/>
          </p:nvSpPr>
          <p:spPr>
            <a:xfrm>
              <a:off x="6198546" y="3259678"/>
              <a:ext cx="1304" cy="5951"/>
            </a:xfrm>
            <a:custGeom>
              <a:avLst/>
              <a:gdLst/>
              <a:ahLst/>
              <a:cxnLst/>
              <a:rect l="l" t="t" r="r" b="b"/>
              <a:pathLst>
                <a:path w="46" h="210" extrusionOk="0">
                  <a:moveTo>
                    <a:pt x="16" y="0"/>
                  </a:moveTo>
                  <a:cubicBezTo>
                    <a:pt x="1" y="0"/>
                    <a:pt x="1" y="45"/>
                    <a:pt x="1" y="105"/>
                  </a:cubicBezTo>
                  <a:cubicBezTo>
                    <a:pt x="1" y="165"/>
                    <a:pt x="16" y="209"/>
                    <a:pt x="31" y="209"/>
                  </a:cubicBezTo>
                  <a:cubicBezTo>
                    <a:pt x="31" y="209"/>
                    <a:pt x="45" y="165"/>
                    <a:pt x="45" y="105"/>
                  </a:cubicBezTo>
                  <a:cubicBezTo>
                    <a:pt x="45" y="45"/>
                    <a:pt x="45"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2"/>
            <p:cNvSpPr/>
            <p:nvPr/>
          </p:nvSpPr>
          <p:spPr>
            <a:xfrm>
              <a:off x="6198546" y="3271892"/>
              <a:ext cx="1304" cy="6008"/>
            </a:xfrm>
            <a:custGeom>
              <a:avLst/>
              <a:gdLst/>
              <a:ahLst/>
              <a:cxnLst/>
              <a:rect l="l" t="t" r="r" b="b"/>
              <a:pathLst>
                <a:path w="46" h="212" extrusionOk="0">
                  <a:moveTo>
                    <a:pt x="35" y="0"/>
                  </a:moveTo>
                  <a:cubicBezTo>
                    <a:pt x="34" y="0"/>
                    <a:pt x="32" y="1"/>
                    <a:pt x="31" y="2"/>
                  </a:cubicBezTo>
                  <a:cubicBezTo>
                    <a:pt x="1" y="2"/>
                    <a:pt x="1" y="47"/>
                    <a:pt x="1" y="107"/>
                  </a:cubicBezTo>
                  <a:cubicBezTo>
                    <a:pt x="1" y="167"/>
                    <a:pt x="31" y="212"/>
                    <a:pt x="31" y="212"/>
                  </a:cubicBezTo>
                  <a:cubicBezTo>
                    <a:pt x="45" y="212"/>
                    <a:pt x="45" y="167"/>
                    <a:pt x="45" y="107"/>
                  </a:cubicBezTo>
                  <a:cubicBezTo>
                    <a:pt x="45" y="54"/>
                    <a:pt x="45" y="0"/>
                    <a:pt x="3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2"/>
            <p:cNvSpPr/>
            <p:nvPr/>
          </p:nvSpPr>
          <p:spPr>
            <a:xfrm>
              <a:off x="6198971" y="3283795"/>
              <a:ext cx="1304" cy="6376"/>
            </a:xfrm>
            <a:custGeom>
              <a:avLst/>
              <a:gdLst/>
              <a:ahLst/>
              <a:cxnLst/>
              <a:rect l="l" t="t" r="r" b="b"/>
              <a:pathLst>
                <a:path w="46" h="225" extrusionOk="0">
                  <a:moveTo>
                    <a:pt x="16" y="1"/>
                  </a:moveTo>
                  <a:cubicBezTo>
                    <a:pt x="1" y="1"/>
                    <a:pt x="1" y="60"/>
                    <a:pt x="1" y="120"/>
                  </a:cubicBezTo>
                  <a:cubicBezTo>
                    <a:pt x="1" y="180"/>
                    <a:pt x="16" y="225"/>
                    <a:pt x="30" y="225"/>
                  </a:cubicBezTo>
                  <a:cubicBezTo>
                    <a:pt x="30" y="225"/>
                    <a:pt x="45" y="165"/>
                    <a:pt x="45" y="120"/>
                  </a:cubicBezTo>
                  <a:cubicBezTo>
                    <a:pt x="45" y="60"/>
                    <a:pt x="45"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2"/>
            <p:cNvSpPr/>
            <p:nvPr/>
          </p:nvSpPr>
          <p:spPr>
            <a:xfrm>
              <a:off x="6198971" y="3296066"/>
              <a:ext cx="1304" cy="6376"/>
            </a:xfrm>
            <a:custGeom>
              <a:avLst/>
              <a:gdLst/>
              <a:ahLst/>
              <a:cxnLst/>
              <a:rect l="l" t="t" r="r" b="b"/>
              <a:pathLst>
                <a:path w="46" h="225" extrusionOk="0">
                  <a:moveTo>
                    <a:pt x="30" y="1"/>
                  </a:moveTo>
                  <a:cubicBezTo>
                    <a:pt x="1" y="1"/>
                    <a:pt x="1" y="60"/>
                    <a:pt x="1" y="120"/>
                  </a:cubicBezTo>
                  <a:cubicBezTo>
                    <a:pt x="1" y="165"/>
                    <a:pt x="16" y="225"/>
                    <a:pt x="30" y="225"/>
                  </a:cubicBezTo>
                  <a:cubicBezTo>
                    <a:pt x="45" y="225"/>
                    <a:pt x="45" y="180"/>
                    <a:pt x="45" y="120"/>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2"/>
            <p:cNvSpPr/>
            <p:nvPr/>
          </p:nvSpPr>
          <p:spPr>
            <a:xfrm>
              <a:off x="6199396" y="3308337"/>
              <a:ext cx="879" cy="5951"/>
            </a:xfrm>
            <a:custGeom>
              <a:avLst/>
              <a:gdLst/>
              <a:ahLst/>
              <a:cxnLst/>
              <a:rect l="l" t="t" r="r" b="b"/>
              <a:pathLst>
                <a:path w="31" h="210" extrusionOk="0">
                  <a:moveTo>
                    <a:pt x="15" y="1"/>
                  </a:moveTo>
                  <a:cubicBezTo>
                    <a:pt x="1" y="1"/>
                    <a:pt x="1" y="46"/>
                    <a:pt x="1" y="105"/>
                  </a:cubicBezTo>
                  <a:cubicBezTo>
                    <a:pt x="1" y="165"/>
                    <a:pt x="1" y="210"/>
                    <a:pt x="15" y="210"/>
                  </a:cubicBezTo>
                  <a:cubicBezTo>
                    <a:pt x="30" y="210"/>
                    <a:pt x="30" y="165"/>
                    <a:pt x="30" y="105"/>
                  </a:cubicBezTo>
                  <a:cubicBezTo>
                    <a:pt x="30"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2"/>
            <p:cNvSpPr/>
            <p:nvPr/>
          </p:nvSpPr>
          <p:spPr>
            <a:xfrm>
              <a:off x="6199396" y="3320609"/>
              <a:ext cx="1304" cy="5980"/>
            </a:xfrm>
            <a:custGeom>
              <a:avLst/>
              <a:gdLst/>
              <a:ahLst/>
              <a:cxnLst/>
              <a:rect l="l" t="t" r="r" b="b"/>
              <a:pathLst>
                <a:path w="46" h="211" extrusionOk="0">
                  <a:moveTo>
                    <a:pt x="15" y="1"/>
                  </a:moveTo>
                  <a:cubicBezTo>
                    <a:pt x="1" y="1"/>
                    <a:pt x="1" y="46"/>
                    <a:pt x="1" y="106"/>
                  </a:cubicBezTo>
                  <a:cubicBezTo>
                    <a:pt x="1" y="165"/>
                    <a:pt x="15" y="210"/>
                    <a:pt x="15" y="210"/>
                  </a:cubicBezTo>
                  <a:cubicBezTo>
                    <a:pt x="30" y="210"/>
                    <a:pt x="45" y="165"/>
                    <a:pt x="45" y="106"/>
                  </a:cubicBezTo>
                  <a:cubicBezTo>
                    <a:pt x="45" y="46"/>
                    <a:pt x="4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2"/>
            <p:cNvSpPr/>
            <p:nvPr/>
          </p:nvSpPr>
          <p:spPr>
            <a:xfrm>
              <a:off x="6199396" y="3332908"/>
              <a:ext cx="1304" cy="5951"/>
            </a:xfrm>
            <a:custGeom>
              <a:avLst/>
              <a:gdLst/>
              <a:ahLst/>
              <a:cxnLst/>
              <a:rect l="l" t="t" r="r" b="b"/>
              <a:pathLst>
                <a:path w="46" h="210" extrusionOk="0">
                  <a:moveTo>
                    <a:pt x="30" y="0"/>
                  </a:moveTo>
                  <a:cubicBezTo>
                    <a:pt x="1" y="0"/>
                    <a:pt x="1" y="45"/>
                    <a:pt x="1" y="105"/>
                  </a:cubicBezTo>
                  <a:cubicBezTo>
                    <a:pt x="1" y="164"/>
                    <a:pt x="15" y="209"/>
                    <a:pt x="30" y="209"/>
                  </a:cubicBezTo>
                  <a:cubicBezTo>
                    <a:pt x="45" y="209"/>
                    <a:pt x="45" y="164"/>
                    <a:pt x="45" y="105"/>
                  </a:cubicBezTo>
                  <a:cubicBezTo>
                    <a:pt x="45" y="45"/>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2"/>
            <p:cNvSpPr/>
            <p:nvPr/>
          </p:nvSpPr>
          <p:spPr>
            <a:xfrm>
              <a:off x="6199396" y="3344754"/>
              <a:ext cx="1729" cy="6376"/>
            </a:xfrm>
            <a:custGeom>
              <a:avLst/>
              <a:gdLst/>
              <a:ahLst/>
              <a:cxnLst/>
              <a:rect l="l" t="t" r="r" b="b"/>
              <a:pathLst>
                <a:path w="61" h="225" extrusionOk="0">
                  <a:moveTo>
                    <a:pt x="30" y="0"/>
                  </a:moveTo>
                  <a:cubicBezTo>
                    <a:pt x="15" y="0"/>
                    <a:pt x="1" y="60"/>
                    <a:pt x="15" y="120"/>
                  </a:cubicBezTo>
                  <a:cubicBezTo>
                    <a:pt x="15" y="165"/>
                    <a:pt x="15" y="224"/>
                    <a:pt x="30" y="224"/>
                  </a:cubicBezTo>
                  <a:cubicBezTo>
                    <a:pt x="45" y="224"/>
                    <a:pt x="60" y="165"/>
                    <a:pt x="60" y="105"/>
                  </a:cubicBezTo>
                  <a:cubicBezTo>
                    <a:pt x="60" y="60"/>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2"/>
            <p:cNvSpPr/>
            <p:nvPr/>
          </p:nvSpPr>
          <p:spPr>
            <a:xfrm>
              <a:off x="6199821" y="3357026"/>
              <a:ext cx="1304" cy="5951"/>
            </a:xfrm>
            <a:custGeom>
              <a:avLst/>
              <a:gdLst/>
              <a:ahLst/>
              <a:cxnLst/>
              <a:rect l="l" t="t" r="r" b="b"/>
              <a:pathLst>
                <a:path w="46" h="210" extrusionOk="0">
                  <a:moveTo>
                    <a:pt x="15" y="0"/>
                  </a:moveTo>
                  <a:cubicBezTo>
                    <a:pt x="0" y="0"/>
                    <a:pt x="0" y="60"/>
                    <a:pt x="0" y="105"/>
                  </a:cubicBezTo>
                  <a:cubicBezTo>
                    <a:pt x="0" y="165"/>
                    <a:pt x="15" y="209"/>
                    <a:pt x="30" y="209"/>
                  </a:cubicBezTo>
                  <a:cubicBezTo>
                    <a:pt x="45" y="209"/>
                    <a:pt x="45" y="165"/>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2"/>
            <p:cNvSpPr/>
            <p:nvPr/>
          </p:nvSpPr>
          <p:spPr>
            <a:xfrm>
              <a:off x="6200246" y="3369297"/>
              <a:ext cx="1304" cy="5951"/>
            </a:xfrm>
            <a:custGeom>
              <a:avLst/>
              <a:gdLst/>
              <a:ahLst/>
              <a:cxnLst/>
              <a:rect l="l" t="t" r="r" b="b"/>
              <a:pathLst>
                <a:path w="46" h="210" extrusionOk="0">
                  <a:moveTo>
                    <a:pt x="15" y="0"/>
                  </a:moveTo>
                  <a:cubicBezTo>
                    <a:pt x="0" y="0"/>
                    <a:pt x="0" y="45"/>
                    <a:pt x="0" y="105"/>
                  </a:cubicBezTo>
                  <a:cubicBezTo>
                    <a:pt x="0" y="165"/>
                    <a:pt x="0" y="210"/>
                    <a:pt x="15" y="210"/>
                  </a:cubicBezTo>
                  <a:cubicBezTo>
                    <a:pt x="30" y="210"/>
                    <a:pt x="45" y="165"/>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2"/>
            <p:cNvSpPr/>
            <p:nvPr/>
          </p:nvSpPr>
          <p:spPr>
            <a:xfrm>
              <a:off x="6200246" y="3381511"/>
              <a:ext cx="1304" cy="6008"/>
            </a:xfrm>
            <a:custGeom>
              <a:avLst/>
              <a:gdLst/>
              <a:ahLst/>
              <a:cxnLst/>
              <a:rect l="l" t="t" r="r" b="b"/>
              <a:pathLst>
                <a:path w="46" h="212" extrusionOk="0">
                  <a:moveTo>
                    <a:pt x="35" y="0"/>
                  </a:moveTo>
                  <a:cubicBezTo>
                    <a:pt x="33" y="0"/>
                    <a:pt x="32" y="1"/>
                    <a:pt x="30" y="3"/>
                  </a:cubicBezTo>
                  <a:cubicBezTo>
                    <a:pt x="0" y="3"/>
                    <a:pt x="0" y="47"/>
                    <a:pt x="0" y="107"/>
                  </a:cubicBezTo>
                  <a:cubicBezTo>
                    <a:pt x="0" y="167"/>
                    <a:pt x="30" y="212"/>
                    <a:pt x="30" y="212"/>
                  </a:cubicBezTo>
                  <a:cubicBezTo>
                    <a:pt x="45" y="212"/>
                    <a:pt x="45" y="167"/>
                    <a:pt x="45" y="107"/>
                  </a:cubicBezTo>
                  <a:cubicBezTo>
                    <a:pt x="45" y="54"/>
                    <a:pt x="45" y="0"/>
                    <a:pt x="3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2"/>
            <p:cNvSpPr/>
            <p:nvPr/>
          </p:nvSpPr>
          <p:spPr>
            <a:xfrm>
              <a:off x="6200671" y="3393414"/>
              <a:ext cx="1304" cy="6376"/>
            </a:xfrm>
            <a:custGeom>
              <a:avLst/>
              <a:gdLst/>
              <a:ahLst/>
              <a:cxnLst/>
              <a:rect l="l" t="t" r="r" b="b"/>
              <a:pathLst>
                <a:path w="46" h="225" extrusionOk="0">
                  <a:moveTo>
                    <a:pt x="15" y="1"/>
                  </a:moveTo>
                  <a:cubicBezTo>
                    <a:pt x="0" y="1"/>
                    <a:pt x="0" y="60"/>
                    <a:pt x="0" y="120"/>
                  </a:cubicBezTo>
                  <a:cubicBezTo>
                    <a:pt x="0" y="180"/>
                    <a:pt x="15" y="225"/>
                    <a:pt x="30" y="225"/>
                  </a:cubicBezTo>
                  <a:cubicBezTo>
                    <a:pt x="30" y="225"/>
                    <a:pt x="45" y="180"/>
                    <a:pt x="45" y="120"/>
                  </a:cubicBezTo>
                  <a:cubicBezTo>
                    <a:pt x="45" y="60"/>
                    <a:pt x="45"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2"/>
            <p:cNvSpPr/>
            <p:nvPr/>
          </p:nvSpPr>
          <p:spPr>
            <a:xfrm>
              <a:off x="6200671" y="3405685"/>
              <a:ext cx="1729" cy="5951"/>
            </a:xfrm>
            <a:custGeom>
              <a:avLst/>
              <a:gdLst/>
              <a:ahLst/>
              <a:cxnLst/>
              <a:rect l="l" t="t" r="r" b="b"/>
              <a:pathLst>
                <a:path w="61" h="210" extrusionOk="0">
                  <a:moveTo>
                    <a:pt x="30" y="1"/>
                  </a:moveTo>
                  <a:cubicBezTo>
                    <a:pt x="15" y="1"/>
                    <a:pt x="0" y="61"/>
                    <a:pt x="15" y="105"/>
                  </a:cubicBezTo>
                  <a:cubicBezTo>
                    <a:pt x="15" y="165"/>
                    <a:pt x="15" y="210"/>
                    <a:pt x="30" y="210"/>
                  </a:cubicBezTo>
                  <a:cubicBezTo>
                    <a:pt x="45" y="210"/>
                    <a:pt x="60" y="165"/>
                    <a:pt x="60" y="105"/>
                  </a:cubicBezTo>
                  <a:cubicBezTo>
                    <a:pt x="60"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2"/>
            <p:cNvSpPr/>
            <p:nvPr/>
          </p:nvSpPr>
          <p:spPr>
            <a:xfrm>
              <a:off x="6201097" y="3417957"/>
              <a:ext cx="1729" cy="5980"/>
            </a:xfrm>
            <a:custGeom>
              <a:avLst/>
              <a:gdLst/>
              <a:ahLst/>
              <a:cxnLst/>
              <a:rect l="l" t="t" r="r" b="b"/>
              <a:pathLst>
                <a:path w="61" h="211" extrusionOk="0">
                  <a:moveTo>
                    <a:pt x="30" y="1"/>
                  </a:moveTo>
                  <a:cubicBezTo>
                    <a:pt x="0" y="1"/>
                    <a:pt x="0" y="46"/>
                    <a:pt x="0" y="106"/>
                  </a:cubicBezTo>
                  <a:cubicBezTo>
                    <a:pt x="15" y="165"/>
                    <a:pt x="15" y="210"/>
                    <a:pt x="30" y="210"/>
                  </a:cubicBezTo>
                  <a:cubicBezTo>
                    <a:pt x="45" y="210"/>
                    <a:pt x="60" y="165"/>
                    <a:pt x="45" y="106"/>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2"/>
            <p:cNvSpPr/>
            <p:nvPr/>
          </p:nvSpPr>
          <p:spPr>
            <a:xfrm>
              <a:off x="6201522" y="3430256"/>
              <a:ext cx="1304" cy="5951"/>
            </a:xfrm>
            <a:custGeom>
              <a:avLst/>
              <a:gdLst/>
              <a:ahLst/>
              <a:cxnLst/>
              <a:rect l="l" t="t" r="r" b="b"/>
              <a:pathLst>
                <a:path w="46" h="210" extrusionOk="0">
                  <a:moveTo>
                    <a:pt x="15" y="0"/>
                  </a:moveTo>
                  <a:cubicBezTo>
                    <a:pt x="0" y="0"/>
                    <a:pt x="0" y="45"/>
                    <a:pt x="0" y="105"/>
                  </a:cubicBezTo>
                  <a:cubicBezTo>
                    <a:pt x="0" y="164"/>
                    <a:pt x="15" y="209"/>
                    <a:pt x="30" y="209"/>
                  </a:cubicBezTo>
                  <a:cubicBezTo>
                    <a:pt x="45" y="209"/>
                    <a:pt x="45" y="164"/>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2"/>
            <p:cNvSpPr/>
            <p:nvPr/>
          </p:nvSpPr>
          <p:spPr>
            <a:xfrm>
              <a:off x="6201947" y="3442102"/>
              <a:ext cx="1275" cy="6376"/>
            </a:xfrm>
            <a:custGeom>
              <a:avLst/>
              <a:gdLst/>
              <a:ahLst/>
              <a:cxnLst/>
              <a:rect l="l" t="t" r="r" b="b"/>
              <a:pathLst>
                <a:path w="45" h="225" extrusionOk="0">
                  <a:moveTo>
                    <a:pt x="15" y="0"/>
                  </a:moveTo>
                  <a:cubicBezTo>
                    <a:pt x="0" y="0"/>
                    <a:pt x="0" y="60"/>
                    <a:pt x="0" y="120"/>
                  </a:cubicBezTo>
                  <a:cubicBezTo>
                    <a:pt x="0" y="179"/>
                    <a:pt x="15" y="224"/>
                    <a:pt x="30" y="224"/>
                  </a:cubicBezTo>
                  <a:cubicBezTo>
                    <a:pt x="45" y="224"/>
                    <a:pt x="45" y="179"/>
                    <a:pt x="45" y="120"/>
                  </a:cubicBezTo>
                  <a:cubicBezTo>
                    <a:pt x="45" y="60"/>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2"/>
            <p:cNvSpPr/>
            <p:nvPr/>
          </p:nvSpPr>
          <p:spPr>
            <a:xfrm>
              <a:off x="6202372" y="3454373"/>
              <a:ext cx="1275" cy="6376"/>
            </a:xfrm>
            <a:custGeom>
              <a:avLst/>
              <a:gdLst/>
              <a:ahLst/>
              <a:cxnLst/>
              <a:rect l="l" t="t" r="r" b="b"/>
              <a:pathLst>
                <a:path w="45" h="225" extrusionOk="0">
                  <a:moveTo>
                    <a:pt x="15" y="0"/>
                  </a:moveTo>
                  <a:cubicBezTo>
                    <a:pt x="0" y="0"/>
                    <a:pt x="0" y="45"/>
                    <a:pt x="0" y="105"/>
                  </a:cubicBezTo>
                  <a:cubicBezTo>
                    <a:pt x="0" y="165"/>
                    <a:pt x="15" y="224"/>
                    <a:pt x="30" y="224"/>
                  </a:cubicBezTo>
                  <a:cubicBezTo>
                    <a:pt x="30" y="224"/>
                    <a:pt x="45" y="165"/>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2"/>
            <p:cNvSpPr/>
            <p:nvPr/>
          </p:nvSpPr>
          <p:spPr>
            <a:xfrm>
              <a:off x="6202797" y="3466645"/>
              <a:ext cx="1275" cy="5951"/>
            </a:xfrm>
            <a:custGeom>
              <a:avLst/>
              <a:gdLst/>
              <a:ahLst/>
              <a:cxnLst/>
              <a:rect l="l" t="t" r="r" b="b"/>
              <a:pathLst>
                <a:path w="45" h="210" extrusionOk="0">
                  <a:moveTo>
                    <a:pt x="15" y="0"/>
                  </a:moveTo>
                  <a:cubicBezTo>
                    <a:pt x="0" y="0"/>
                    <a:pt x="0" y="45"/>
                    <a:pt x="0" y="105"/>
                  </a:cubicBezTo>
                  <a:cubicBezTo>
                    <a:pt x="0" y="165"/>
                    <a:pt x="15" y="210"/>
                    <a:pt x="30" y="210"/>
                  </a:cubicBezTo>
                  <a:cubicBezTo>
                    <a:pt x="30" y="210"/>
                    <a:pt x="45" y="165"/>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2"/>
            <p:cNvSpPr/>
            <p:nvPr/>
          </p:nvSpPr>
          <p:spPr>
            <a:xfrm>
              <a:off x="6203194" y="3478916"/>
              <a:ext cx="1304" cy="5951"/>
            </a:xfrm>
            <a:custGeom>
              <a:avLst/>
              <a:gdLst/>
              <a:ahLst/>
              <a:cxnLst/>
              <a:rect l="l" t="t" r="r" b="b"/>
              <a:pathLst>
                <a:path w="46" h="210" extrusionOk="0">
                  <a:moveTo>
                    <a:pt x="16" y="1"/>
                  </a:moveTo>
                  <a:cubicBezTo>
                    <a:pt x="1" y="1"/>
                    <a:pt x="1" y="45"/>
                    <a:pt x="1" y="105"/>
                  </a:cubicBezTo>
                  <a:cubicBezTo>
                    <a:pt x="1" y="165"/>
                    <a:pt x="16" y="210"/>
                    <a:pt x="31" y="210"/>
                  </a:cubicBezTo>
                  <a:cubicBezTo>
                    <a:pt x="31" y="210"/>
                    <a:pt x="46" y="165"/>
                    <a:pt x="46" y="105"/>
                  </a:cubicBezTo>
                  <a:cubicBezTo>
                    <a:pt x="46" y="45"/>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2"/>
            <p:cNvSpPr/>
            <p:nvPr/>
          </p:nvSpPr>
          <p:spPr>
            <a:xfrm>
              <a:off x="6203619" y="3491187"/>
              <a:ext cx="1304" cy="5951"/>
            </a:xfrm>
            <a:custGeom>
              <a:avLst/>
              <a:gdLst/>
              <a:ahLst/>
              <a:cxnLst/>
              <a:rect l="l" t="t" r="r" b="b"/>
              <a:pathLst>
                <a:path w="46" h="210" extrusionOk="0">
                  <a:moveTo>
                    <a:pt x="16" y="1"/>
                  </a:moveTo>
                  <a:cubicBezTo>
                    <a:pt x="1" y="1"/>
                    <a:pt x="1" y="45"/>
                    <a:pt x="1" y="105"/>
                  </a:cubicBezTo>
                  <a:cubicBezTo>
                    <a:pt x="1" y="165"/>
                    <a:pt x="16" y="210"/>
                    <a:pt x="16" y="210"/>
                  </a:cubicBezTo>
                  <a:cubicBezTo>
                    <a:pt x="31" y="210"/>
                    <a:pt x="46" y="150"/>
                    <a:pt x="46" y="105"/>
                  </a:cubicBezTo>
                  <a:cubicBezTo>
                    <a:pt x="46" y="45"/>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2"/>
            <p:cNvSpPr/>
            <p:nvPr/>
          </p:nvSpPr>
          <p:spPr>
            <a:xfrm>
              <a:off x="6204044" y="3503033"/>
              <a:ext cx="1304" cy="6376"/>
            </a:xfrm>
            <a:custGeom>
              <a:avLst/>
              <a:gdLst/>
              <a:ahLst/>
              <a:cxnLst/>
              <a:rect l="l" t="t" r="r" b="b"/>
              <a:pathLst>
                <a:path w="46" h="225" extrusionOk="0">
                  <a:moveTo>
                    <a:pt x="16" y="1"/>
                  </a:moveTo>
                  <a:cubicBezTo>
                    <a:pt x="1" y="1"/>
                    <a:pt x="1" y="61"/>
                    <a:pt x="1" y="105"/>
                  </a:cubicBezTo>
                  <a:cubicBezTo>
                    <a:pt x="1" y="165"/>
                    <a:pt x="16" y="225"/>
                    <a:pt x="31" y="225"/>
                  </a:cubicBezTo>
                  <a:cubicBezTo>
                    <a:pt x="31" y="225"/>
                    <a:pt x="46" y="165"/>
                    <a:pt x="46" y="105"/>
                  </a:cubicBezTo>
                  <a:cubicBezTo>
                    <a:pt x="46" y="46"/>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2"/>
            <p:cNvSpPr/>
            <p:nvPr/>
          </p:nvSpPr>
          <p:spPr>
            <a:xfrm>
              <a:off x="6204469" y="3515304"/>
              <a:ext cx="1729" cy="5980"/>
            </a:xfrm>
            <a:custGeom>
              <a:avLst/>
              <a:gdLst/>
              <a:ahLst/>
              <a:cxnLst/>
              <a:rect l="l" t="t" r="r" b="b"/>
              <a:pathLst>
                <a:path w="61" h="211" extrusionOk="0">
                  <a:moveTo>
                    <a:pt x="31" y="1"/>
                  </a:moveTo>
                  <a:cubicBezTo>
                    <a:pt x="16" y="1"/>
                    <a:pt x="1" y="46"/>
                    <a:pt x="16" y="106"/>
                  </a:cubicBezTo>
                  <a:cubicBezTo>
                    <a:pt x="16" y="165"/>
                    <a:pt x="16" y="210"/>
                    <a:pt x="31" y="210"/>
                  </a:cubicBezTo>
                  <a:cubicBezTo>
                    <a:pt x="31" y="210"/>
                    <a:pt x="61" y="165"/>
                    <a:pt x="46" y="106"/>
                  </a:cubicBezTo>
                  <a:cubicBezTo>
                    <a:pt x="46" y="46"/>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2"/>
            <p:cNvSpPr/>
            <p:nvPr/>
          </p:nvSpPr>
          <p:spPr>
            <a:xfrm>
              <a:off x="6204469" y="3527604"/>
              <a:ext cx="1729" cy="5951"/>
            </a:xfrm>
            <a:custGeom>
              <a:avLst/>
              <a:gdLst/>
              <a:ahLst/>
              <a:cxnLst/>
              <a:rect l="l" t="t" r="r" b="b"/>
              <a:pathLst>
                <a:path w="61" h="210" extrusionOk="0">
                  <a:moveTo>
                    <a:pt x="31" y="0"/>
                  </a:moveTo>
                  <a:cubicBezTo>
                    <a:pt x="16" y="0"/>
                    <a:pt x="1" y="45"/>
                    <a:pt x="16" y="105"/>
                  </a:cubicBezTo>
                  <a:cubicBezTo>
                    <a:pt x="16" y="164"/>
                    <a:pt x="16" y="209"/>
                    <a:pt x="31" y="209"/>
                  </a:cubicBezTo>
                  <a:cubicBezTo>
                    <a:pt x="61" y="209"/>
                    <a:pt x="61" y="164"/>
                    <a:pt x="61" y="105"/>
                  </a:cubicBezTo>
                  <a:cubicBezTo>
                    <a:pt x="46" y="45"/>
                    <a:pt x="46" y="0"/>
                    <a:pt x="3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2"/>
            <p:cNvSpPr/>
            <p:nvPr/>
          </p:nvSpPr>
          <p:spPr>
            <a:xfrm>
              <a:off x="6205319" y="3539450"/>
              <a:ext cx="1304" cy="6376"/>
            </a:xfrm>
            <a:custGeom>
              <a:avLst/>
              <a:gdLst/>
              <a:ahLst/>
              <a:cxnLst/>
              <a:rect l="l" t="t" r="r" b="b"/>
              <a:pathLst>
                <a:path w="46" h="225" extrusionOk="0">
                  <a:moveTo>
                    <a:pt x="16" y="0"/>
                  </a:moveTo>
                  <a:cubicBezTo>
                    <a:pt x="1" y="0"/>
                    <a:pt x="1" y="60"/>
                    <a:pt x="1" y="120"/>
                  </a:cubicBezTo>
                  <a:cubicBezTo>
                    <a:pt x="1" y="179"/>
                    <a:pt x="16" y="224"/>
                    <a:pt x="31" y="224"/>
                  </a:cubicBezTo>
                  <a:cubicBezTo>
                    <a:pt x="45" y="224"/>
                    <a:pt x="45" y="179"/>
                    <a:pt x="45" y="120"/>
                  </a:cubicBezTo>
                  <a:cubicBezTo>
                    <a:pt x="45" y="60"/>
                    <a:pt x="45"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2"/>
            <p:cNvSpPr/>
            <p:nvPr/>
          </p:nvSpPr>
          <p:spPr>
            <a:xfrm>
              <a:off x="6205744" y="3551721"/>
              <a:ext cx="1304" cy="6376"/>
            </a:xfrm>
            <a:custGeom>
              <a:avLst/>
              <a:gdLst/>
              <a:ahLst/>
              <a:cxnLst/>
              <a:rect l="l" t="t" r="r" b="b"/>
              <a:pathLst>
                <a:path w="46" h="225" extrusionOk="0">
                  <a:moveTo>
                    <a:pt x="16" y="0"/>
                  </a:moveTo>
                  <a:cubicBezTo>
                    <a:pt x="1" y="0"/>
                    <a:pt x="1" y="45"/>
                    <a:pt x="1" y="105"/>
                  </a:cubicBezTo>
                  <a:cubicBezTo>
                    <a:pt x="1" y="165"/>
                    <a:pt x="16" y="224"/>
                    <a:pt x="30" y="224"/>
                  </a:cubicBezTo>
                  <a:cubicBezTo>
                    <a:pt x="45" y="224"/>
                    <a:pt x="45" y="165"/>
                    <a:pt x="45" y="105"/>
                  </a:cubicBezTo>
                  <a:cubicBezTo>
                    <a:pt x="45" y="45"/>
                    <a:pt x="45"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2"/>
            <p:cNvSpPr/>
            <p:nvPr/>
          </p:nvSpPr>
          <p:spPr>
            <a:xfrm>
              <a:off x="6206169" y="3563993"/>
              <a:ext cx="1304" cy="5951"/>
            </a:xfrm>
            <a:custGeom>
              <a:avLst/>
              <a:gdLst/>
              <a:ahLst/>
              <a:cxnLst/>
              <a:rect l="l" t="t" r="r" b="b"/>
              <a:pathLst>
                <a:path w="46" h="210" extrusionOk="0">
                  <a:moveTo>
                    <a:pt x="15" y="0"/>
                  </a:moveTo>
                  <a:cubicBezTo>
                    <a:pt x="1" y="0"/>
                    <a:pt x="1" y="45"/>
                    <a:pt x="1" y="105"/>
                  </a:cubicBezTo>
                  <a:cubicBezTo>
                    <a:pt x="1" y="165"/>
                    <a:pt x="15" y="210"/>
                    <a:pt x="30" y="210"/>
                  </a:cubicBezTo>
                  <a:cubicBezTo>
                    <a:pt x="45" y="210"/>
                    <a:pt x="45" y="165"/>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2"/>
            <p:cNvSpPr/>
            <p:nvPr/>
          </p:nvSpPr>
          <p:spPr>
            <a:xfrm>
              <a:off x="6206595" y="3576264"/>
              <a:ext cx="1304" cy="5951"/>
            </a:xfrm>
            <a:custGeom>
              <a:avLst/>
              <a:gdLst/>
              <a:ahLst/>
              <a:cxnLst/>
              <a:rect l="l" t="t" r="r" b="b"/>
              <a:pathLst>
                <a:path w="46" h="210" extrusionOk="0">
                  <a:moveTo>
                    <a:pt x="30" y="1"/>
                  </a:moveTo>
                  <a:cubicBezTo>
                    <a:pt x="0" y="1"/>
                    <a:pt x="0" y="45"/>
                    <a:pt x="0" y="105"/>
                  </a:cubicBezTo>
                  <a:cubicBezTo>
                    <a:pt x="15" y="165"/>
                    <a:pt x="15" y="210"/>
                    <a:pt x="30" y="210"/>
                  </a:cubicBezTo>
                  <a:cubicBezTo>
                    <a:pt x="45" y="210"/>
                    <a:pt x="45" y="165"/>
                    <a:pt x="45" y="105"/>
                  </a:cubicBezTo>
                  <a:cubicBezTo>
                    <a:pt x="45" y="45"/>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2"/>
            <p:cNvSpPr/>
            <p:nvPr/>
          </p:nvSpPr>
          <p:spPr>
            <a:xfrm>
              <a:off x="6207020" y="3588535"/>
              <a:ext cx="1729" cy="5951"/>
            </a:xfrm>
            <a:custGeom>
              <a:avLst/>
              <a:gdLst/>
              <a:ahLst/>
              <a:cxnLst/>
              <a:rect l="l" t="t" r="r" b="b"/>
              <a:pathLst>
                <a:path w="61" h="210" extrusionOk="0">
                  <a:moveTo>
                    <a:pt x="30" y="1"/>
                  </a:moveTo>
                  <a:cubicBezTo>
                    <a:pt x="15" y="1"/>
                    <a:pt x="0" y="46"/>
                    <a:pt x="15" y="105"/>
                  </a:cubicBezTo>
                  <a:cubicBezTo>
                    <a:pt x="15" y="165"/>
                    <a:pt x="15" y="210"/>
                    <a:pt x="30" y="210"/>
                  </a:cubicBezTo>
                  <a:cubicBezTo>
                    <a:pt x="45" y="210"/>
                    <a:pt x="60" y="165"/>
                    <a:pt x="45" y="105"/>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2"/>
            <p:cNvSpPr/>
            <p:nvPr/>
          </p:nvSpPr>
          <p:spPr>
            <a:xfrm>
              <a:off x="6207445" y="3600381"/>
              <a:ext cx="1729" cy="6376"/>
            </a:xfrm>
            <a:custGeom>
              <a:avLst/>
              <a:gdLst/>
              <a:ahLst/>
              <a:cxnLst/>
              <a:rect l="l" t="t" r="r" b="b"/>
              <a:pathLst>
                <a:path w="61" h="225" extrusionOk="0">
                  <a:moveTo>
                    <a:pt x="30" y="1"/>
                  </a:moveTo>
                  <a:cubicBezTo>
                    <a:pt x="15" y="1"/>
                    <a:pt x="0" y="61"/>
                    <a:pt x="15" y="120"/>
                  </a:cubicBezTo>
                  <a:cubicBezTo>
                    <a:pt x="15" y="165"/>
                    <a:pt x="30" y="225"/>
                    <a:pt x="30" y="225"/>
                  </a:cubicBezTo>
                  <a:cubicBezTo>
                    <a:pt x="45" y="225"/>
                    <a:pt x="60" y="165"/>
                    <a:pt x="60" y="105"/>
                  </a:cubicBezTo>
                  <a:cubicBezTo>
                    <a:pt x="45" y="46"/>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2"/>
            <p:cNvSpPr/>
            <p:nvPr/>
          </p:nvSpPr>
          <p:spPr>
            <a:xfrm>
              <a:off x="6208295" y="3612652"/>
              <a:ext cx="1275" cy="5980"/>
            </a:xfrm>
            <a:custGeom>
              <a:avLst/>
              <a:gdLst/>
              <a:ahLst/>
              <a:cxnLst/>
              <a:rect l="l" t="t" r="r" b="b"/>
              <a:pathLst>
                <a:path w="45" h="211" extrusionOk="0">
                  <a:moveTo>
                    <a:pt x="15" y="1"/>
                  </a:moveTo>
                  <a:cubicBezTo>
                    <a:pt x="0" y="1"/>
                    <a:pt x="0" y="46"/>
                    <a:pt x="0" y="106"/>
                  </a:cubicBezTo>
                  <a:cubicBezTo>
                    <a:pt x="0" y="165"/>
                    <a:pt x="15" y="210"/>
                    <a:pt x="30" y="210"/>
                  </a:cubicBezTo>
                  <a:cubicBezTo>
                    <a:pt x="30" y="210"/>
                    <a:pt x="45" y="165"/>
                    <a:pt x="45" y="106"/>
                  </a:cubicBezTo>
                  <a:cubicBezTo>
                    <a:pt x="45" y="46"/>
                    <a:pt x="30" y="1"/>
                    <a:pt x="1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2"/>
            <p:cNvSpPr/>
            <p:nvPr/>
          </p:nvSpPr>
          <p:spPr>
            <a:xfrm>
              <a:off x="6208720" y="3624952"/>
              <a:ext cx="1275" cy="5951"/>
            </a:xfrm>
            <a:custGeom>
              <a:avLst/>
              <a:gdLst/>
              <a:ahLst/>
              <a:cxnLst/>
              <a:rect l="l" t="t" r="r" b="b"/>
              <a:pathLst>
                <a:path w="45" h="210" extrusionOk="0">
                  <a:moveTo>
                    <a:pt x="15" y="0"/>
                  </a:moveTo>
                  <a:cubicBezTo>
                    <a:pt x="0" y="0"/>
                    <a:pt x="0" y="45"/>
                    <a:pt x="0" y="105"/>
                  </a:cubicBezTo>
                  <a:cubicBezTo>
                    <a:pt x="0" y="164"/>
                    <a:pt x="15" y="209"/>
                    <a:pt x="30" y="209"/>
                  </a:cubicBezTo>
                  <a:cubicBezTo>
                    <a:pt x="30" y="209"/>
                    <a:pt x="45" y="164"/>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2"/>
            <p:cNvSpPr/>
            <p:nvPr/>
          </p:nvSpPr>
          <p:spPr>
            <a:xfrm>
              <a:off x="6209145" y="3637223"/>
              <a:ext cx="1275" cy="5951"/>
            </a:xfrm>
            <a:custGeom>
              <a:avLst/>
              <a:gdLst/>
              <a:ahLst/>
              <a:cxnLst/>
              <a:rect l="l" t="t" r="r" b="b"/>
              <a:pathLst>
                <a:path w="45" h="210" extrusionOk="0">
                  <a:moveTo>
                    <a:pt x="15" y="0"/>
                  </a:moveTo>
                  <a:cubicBezTo>
                    <a:pt x="0" y="0"/>
                    <a:pt x="0" y="45"/>
                    <a:pt x="0" y="105"/>
                  </a:cubicBezTo>
                  <a:cubicBezTo>
                    <a:pt x="0" y="164"/>
                    <a:pt x="15" y="209"/>
                    <a:pt x="30" y="209"/>
                  </a:cubicBezTo>
                  <a:cubicBezTo>
                    <a:pt x="45" y="209"/>
                    <a:pt x="45" y="150"/>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2"/>
            <p:cNvSpPr/>
            <p:nvPr/>
          </p:nvSpPr>
          <p:spPr>
            <a:xfrm>
              <a:off x="6209570" y="3649069"/>
              <a:ext cx="1275" cy="6376"/>
            </a:xfrm>
            <a:custGeom>
              <a:avLst/>
              <a:gdLst/>
              <a:ahLst/>
              <a:cxnLst/>
              <a:rect l="l" t="t" r="r" b="b"/>
              <a:pathLst>
                <a:path w="45" h="225" extrusionOk="0">
                  <a:moveTo>
                    <a:pt x="15" y="0"/>
                  </a:moveTo>
                  <a:cubicBezTo>
                    <a:pt x="0" y="0"/>
                    <a:pt x="0" y="45"/>
                    <a:pt x="0" y="105"/>
                  </a:cubicBezTo>
                  <a:cubicBezTo>
                    <a:pt x="0" y="165"/>
                    <a:pt x="15" y="224"/>
                    <a:pt x="30" y="224"/>
                  </a:cubicBezTo>
                  <a:cubicBezTo>
                    <a:pt x="45" y="224"/>
                    <a:pt x="45" y="165"/>
                    <a:pt x="45" y="105"/>
                  </a:cubicBezTo>
                  <a:cubicBezTo>
                    <a:pt x="45" y="45"/>
                    <a:pt x="45"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2"/>
            <p:cNvSpPr/>
            <p:nvPr/>
          </p:nvSpPr>
          <p:spPr>
            <a:xfrm>
              <a:off x="6209967" y="3661340"/>
              <a:ext cx="1729" cy="5951"/>
            </a:xfrm>
            <a:custGeom>
              <a:avLst/>
              <a:gdLst/>
              <a:ahLst/>
              <a:cxnLst/>
              <a:rect l="l" t="t" r="r" b="b"/>
              <a:pathLst>
                <a:path w="61" h="210" extrusionOk="0">
                  <a:moveTo>
                    <a:pt x="16" y="0"/>
                  </a:moveTo>
                  <a:cubicBezTo>
                    <a:pt x="1" y="0"/>
                    <a:pt x="1" y="45"/>
                    <a:pt x="1" y="105"/>
                  </a:cubicBezTo>
                  <a:cubicBezTo>
                    <a:pt x="1" y="165"/>
                    <a:pt x="16" y="210"/>
                    <a:pt x="31" y="210"/>
                  </a:cubicBezTo>
                  <a:cubicBezTo>
                    <a:pt x="61" y="210"/>
                    <a:pt x="46" y="165"/>
                    <a:pt x="46" y="105"/>
                  </a:cubicBezTo>
                  <a:cubicBezTo>
                    <a:pt x="46" y="45"/>
                    <a:pt x="46" y="0"/>
                    <a:pt x="1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2"/>
            <p:cNvSpPr/>
            <p:nvPr/>
          </p:nvSpPr>
          <p:spPr>
            <a:xfrm>
              <a:off x="6210817" y="3673612"/>
              <a:ext cx="1304" cy="5951"/>
            </a:xfrm>
            <a:custGeom>
              <a:avLst/>
              <a:gdLst/>
              <a:ahLst/>
              <a:cxnLst/>
              <a:rect l="l" t="t" r="r" b="b"/>
              <a:pathLst>
                <a:path w="46" h="210" extrusionOk="0">
                  <a:moveTo>
                    <a:pt x="16" y="1"/>
                  </a:moveTo>
                  <a:cubicBezTo>
                    <a:pt x="1" y="1"/>
                    <a:pt x="1" y="45"/>
                    <a:pt x="1" y="105"/>
                  </a:cubicBezTo>
                  <a:cubicBezTo>
                    <a:pt x="1" y="165"/>
                    <a:pt x="16" y="210"/>
                    <a:pt x="31" y="210"/>
                  </a:cubicBezTo>
                  <a:cubicBezTo>
                    <a:pt x="31" y="210"/>
                    <a:pt x="46" y="165"/>
                    <a:pt x="46" y="105"/>
                  </a:cubicBezTo>
                  <a:cubicBezTo>
                    <a:pt x="46" y="45"/>
                    <a:pt x="31" y="1"/>
                    <a:pt x="1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2"/>
            <p:cNvSpPr/>
            <p:nvPr/>
          </p:nvSpPr>
          <p:spPr>
            <a:xfrm>
              <a:off x="6210817" y="3685458"/>
              <a:ext cx="1729" cy="6376"/>
            </a:xfrm>
            <a:custGeom>
              <a:avLst/>
              <a:gdLst/>
              <a:ahLst/>
              <a:cxnLst/>
              <a:rect l="l" t="t" r="r" b="b"/>
              <a:pathLst>
                <a:path w="61" h="225" extrusionOk="0">
                  <a:moveTo>
                    <a:pt x="31" y="1"/>
                  </a:moveTo>
                  <a:cubicBezTo>
                    <a:pt x="1" y="16"/>
                    <a:pt x="1" y="61"/>
                    <a:pt x="1" y="120"/>
                  </a:cubicBezTo>
                  <a:cubicBezTo>
                    <a:pt x="16" y="180"/>
                    <a:pt x="16" y="225"/>
                    <a:pt x="31" y="225"/>
                  </a:cubicBezTo>
                  <a:cubicBezTo>
                    <a:pt x="46" y="225"/>
                    <a:pt x="61" y="180"/>
                    <a:pt x="61" y="120"/>
                  </a:cubicBezTo>
                  <a:cubicBezTo>
                    <a:pt x="46" y="61"/>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2"/>
            <p:cNvSpPr/>
            <p:nvPr/>
          </p:nvSpPr>
          <p:spPr>
            <a:xfrm>
              <a:off x="6211242" y="3697729"/>
              <a:ext cx="1729" cy="6376"/>
            </a:xfrm>
            <a:custGeom>
              <a:avLst/>
              <a:gdLst/>
              <a:ahLst/>
              <a:cxnLst/>
              <a:rect l="l" t="t" r="r" b="b"/>
              <a:pathLst>
                <a:path w="61" h="225" extrusionOk="0">
                  <a:moveTo>
                    <a:pt x="31" y="1"/>
                  </a:moveTo>
                  <a:cubicBezTo>
                    <a:pt x="16" y="1"/>
                    <a:pt x="1" y="61"/>
                    <a:pt x="16" y="120"/>
                  </a:cubicBezTo>
                  <a:cubicBezTo>
                    <a:pt x="16" y="165"/>
                    <a:pt x="16" y="225"/>
                    <a:pt x="31" y="225"/>
                  </a:cubicBezTo>
                  <a:cubicBezTo>
                    <a:pt x="46" y="225"/>
                    <a:pt x="60" y="165"/>
                    <a:pt x="60" y="105"/>
                  </a:cubicBezTo>
                  <a:cubicBezTo>
                    <a:pt x="60" y="46"/>
                    <a:pt x="46"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2"/>
            <p:cNvSpPr/>
            <p:nvPr/>
          </p:nvSpPr>
          <p:spPr>
            <a:xfrm>
              <a:off x="6211667" y="3710000"/>
              <a:ext cx="1729" cy="5980"/>
            </a:xfrm>
            <a:custGeom>
              <a:avLst/>
              <a:gdLst/>
              <a:ahLst/>
              <a:cxnLst/>
              <a:rect l="l" t="t" r="r" b="b"/>
              <a:pathLst>
                <a:path w="61" h="211" extrusionOk="0">
                  <a:moveTo>
                    <a:pt x="31" y="1"/>
                  </a:moveTo>
                  <a:cubicBezTo>
                    <a:pt x="16" y="1"/>
                    <a:pt x="1" y="46"/>
                    <a:pt x="16" y="106"/>
                  </a:cubicBezTo>
                  <a:cubicBezTo>
                    <a:pt x="16" y="165"/>
                    <a:pt x="31" y="210"/>
                    <a:pt x="31" y="210"/>
                  </a:cubicBezTo>
                  <a:cubicBezTo>
                    <a:pt x="45" y="210"/>
                    <a:pt x="60" y="165"/>
                    <a:pt x="60" y="106"/>
                  </a:cubicBezTo>
                  <a:cubicBezTo>
                    <a:pt x="45" y="46"/>
                    <a:pt x="45" y="1"/>
                    <a:pt x="3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2"/>
            <p:cNvSpPr/>
            <p:nvPr/>
          </p:nvSpPr>
          <p:spPr>
            <a:xfrm>
              <a:off x="6212092" y="3722300"/>
              <a:ext cx="1729" cy="5951"/>
            </a:xfrm>
            <a:custGeom>
              <a:avLst/>
              <a:gdLst/>
              <a:ahLst/>
              <a:cxnLst/>
              <a:rect l="l" t="t" r="r" b="b"/>
              <a:pathLst>
                <a:path w="61" h="210" extrusionOk="0">
                  <a:moveTo>
                    <a:pt x="30" y="0"/>
                  </a:moveTo>
                  <a:cubicBezTo>
                    <a:pt x="16" y="0"/>
                    <a:pt x="1" y="45"/>
                    <a:pt x="16" y="105"/>
                  </a:cubicBezTo>
                  <a:cubicBezTo>
                    <a:pt x="16" y="164"/>
                    <a:pt x="30" y="209"/>
                    <a:pt x="30" y="209"/>
                  </a:cubicBezTo>
                  <a:cubicBezTo>
                    <a:pt x="45" y="209"/>
                    <a:pt x="60" y="164"/>
                    <a:pt x="60" y="105"/>
                  </a:cubicBezTo>
                  <a:cubicBezTo>
                    <a:pt x="45" y="45"/>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2"/>
            <p:cNvSpPr/>
            <p:nvPr/>
          </p:nvSpPr>
          <p:spPr>
            <a:xfrm>
              <a:off x="6212943" y="3734571"/>
              <a:ext cx="1304" cy="5951"/>
            </a:xfrm>
            <a:custGeom>
              <a:avLst/>
              <a:gdLst/>
              <a:ahLst/>
              <a:cxnLst/>
              <a:rect l="l" t="t" r="r" b="b"/>
              <a:pathLst>
                <a:path w="46" h="210" extrusionOk="0">
                  <a:moveTo>
                    <a:pt x="15" y="0"/>
                  </a:moveTo>
                  <a:cubicBezTo>
                    <a:pt x="0" y="0"/>
                    <a:pt x="0" y="45"/>
                    <a:pt x="0" y="105"/>
                  </a:cubicBezTo>
                  <a:cubicBezTo>
                    <a:pt x="0" y="165"/>
                    <a:pt x="15" y="209"/>
                    <a:pt x="30" y="209"/>
                  </a:cubicBezTo>
                  <a:cubicBezTo>
                    <a:pt x="30" y="209"/>
                    <a:pt x="45" y="165"/>
                    <a:pt x="45" y="105"/>
                  </a:cubicBezTo>
                  <a:cubicBezTo>
                    <a:pt x="45" y="45"/>
                    <a:pt x="30" y="0"/>
                    <a:pt x="1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2"/>
            <p:cNvSpPr/>
            <p:nvPr/>
          </p:nvSpPr>
          <p:spPr>
            <a:xfrm>
              <a:off x="6212943" y="3746417"/>
              <a:ext cx="1729" cy="6376"/>
            </a:xfrm>
            <a:custGeom>
              <a:avLst/>
              <a:gdLst/>
              <a:ahLst/>
              <a:cxnLst/>
              <a:rect l="l" t="t" r="r" b="b"/>
              <a:pathLst>
                <a:path w="61" h="225" extrusionOk="0">
                  <a:moveTo>
                    <a:pt x="30" y="0"/>
                  </a:moveTo>
                  <a:cubicBezTo>
                    <a:pt x="15" y="0"/>
                    <a:pt x="0" y="60"/>
                    <a:pt x="15" y="120"/>
                  </a:cubicBezTo>
                  <a:cubicBezTo>
                    <a:pt x="15" y="180"/>
                    <a:pt x="30" y="224"/>
                    <a:pt x="30" y="224"/>
                  </a:cubicBezTo>
                  <a:cubicBezTo>
                    <a:pt x="45" y="224"/>
                    <a:pt x="60" y="165"/>
                    <a:pt x="60" y="105"/>
                  </a:cubicBezTo>
                  <a:cubicBezTo>
                    <a:pt x="60" y="60"/>
                    <a:pt x="45" y="0"/>
                    <a:pt x="3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2"/>
            <p:cNvSpPr/>
            <p:nvPr/>
          </p:nvSpPr>
          <p:spPr>
            <a:xfrm>
              <a:off x="6213368" y="3758688"/>
              <a:ext cx="1729" cy="3004"/>
            </a:xfrm>
            <a:custGeom>
              <a:avLst/>
              <a:gdLst/>
              <a:ahLst/>
              <a:cxnLst/>
              <a:rect l="l" t="t" r="r" b="b"/>
              <a:pathLst>
                <a:path w="61" h="106" extrusionOk="0">
                  <a:moveTo>
                    <a:pt x="30" y="1"/>
                  </a:moveTo>
                  <a:cubicBezTo>
                    <a:pt x="0" y="1"/>
                    <a:pt x="0" y="30"/>
                    <a:pt x="0" y="60"/>
                  </a:cubicBezTo>
                  <a:cubicBezTo>
                    <a:pt x="0" y="75"/>
                    <a:pt x="15" y="105"/>
                    <a:pt x="30" y="105"/>
                  </a:cubicBezTo>
                  <a:cubicBezTo>
                    <a:pt x="45" y="105"/>
                    <a:pt x="60" y="75"/>
                    <a:pt x="60" y="45"/>
                  </a:cubicBezTo>
                  <a:cubicBezTo>
                    <a:pt x="45" y="30"/>
                    <a:pt x="45" y="1"/>
                    <a:pt x="3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2"/>
            <p:cNvSpPr/>
            <p:nvPr/>
          </p:nvSpPr>
          <p:spPr>
            <a:xfrm>
              <a:off x="6229040" y="2720452"/>
              <a:ext cx="19895" cy="134643"/>
            </a:xfrm>
            <a:custGeom>
              <a:avLst/>
              <a:gdLst/>
              <a:ahLst/>
              <a:cxnLst/>
              <a:rect l="l" t="t" r="r" b="b"/>
              <a:pathLst>
                <a:path w="702" h="4751" extrusionOk="0">
                  <a:moveTo>
                    <a:pt x="0" y="0"/>
                  </a:moveTo>
                  <a:lnTo>
                    <a:pt x="0" y="150"/>
                  </a:lnTo>
                  <a:lnTo>
                    <a:pt x="15" y="702"/>
                  </a:lnTo>
                  <a:cubicBezTo>
                    <a:pt x="45" y="1180"/>
                    <a:pt x="75" y="1793"/>
                    <a:pt x="105" y="2494"/>
                  </a:cubicBezTo>
                  <a:cubicBezTo>
                    <a:pt x="149" y="3196"/>
                    <a:pt x="179" y="3824"/>
                    <a:pt x="224" y="4287"/>
                  </a:cubicBezTo>
                  <a:cubicBezTo>
                    <a:pt x="224" y="4391"/>
                    <a:pt x="269" y="4496"/>
                    <a:pt x="314" y="4585"/>
                  </a:cubicBezTo>
                  <a:cubicBezTo>
                    <a:pt x="358" y="4660"/>
                    <a:pt x="433" y="4705"/>
                    <a:pt x="508" y="4735"/>
                  </a:cubicBezTo>
                  <a:cubicBezTo>
                    <a:pt x="531" y="4746"/>
                    <a:pt x="556" y="4751"/>
                    <a:pt x="581" y="4751"/>
                  </a:cubicBezTo>
                  <a:cubicBezTo>
                    <a:pt x="622" y="4751"/>
                    <a:pt x="665" y="4738"/>
                    <a:pt x="702" y="4720"/>
                  </a:cubicBezTo>
                  <a:lnTo>
                    <a:pt x="702" y="4720"/>
                  </a:lnTo>
                  <a:cubicBezTo>
                    <a:pt x="672" y="4727"/>
                    <a:pt x="638" y="4731"/>
                    <a:pt x="605" y="4731"/>
                  </a:cubicBezTo>
                  <a:cubicBezTo>
                    <a:pt x="571" y="4731"/>
                    <a:pt x="538" y="4727"/>
                    <a:pt x="508" y="4720"/>
                  </a:cubicBezTo>
                  <a:cubicBezTo>
                    <a:pt x="433" y="4690"/>
                    <a:pt x="373" y="4630"/>
                    <a:pt x="329" y="4570"/>
                  </a:cubicBezTo>
                  <a:cubicBezTo>
                    <a:pt x="284" y="4481"/>
                    <a:pt x="254" y="4391"/>
                    <a:pt x="239" y="4287"/>
                  </a:cubicBezTo>
                  <a:cubicBezTo>
                    <a:pt x="224" y="3794"/>
                    <a:pt x="194" y="3181"/>
                    <a:pt x="149" y="2494"/>
                  </a:cubicBezTo>
                  <a:cubicBezTo>
                    <a:pt x="105" y="1807"/>
                    <a:pt x="75" y="1180"/>
                    <a:pt x="45" y="687"/>
                  </a:cubicBezTo>
                  <a:cubicBezTo>
                    <a:pt x="30" y="478"/>
                    <a:pt x="15" y="299"/>
                    <a:pt x="15" y="150"/>
                  </a:cubicBezTo>
                  <a:cubicBezTo>
                    <a:pt x="0" y="90"/>
                    <a:pt x="0" y="45"/>
                    <a:pt x="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2"/>
            <p:cNvSpPr/>
            <p:nvPr/>
          </p:nvSpPr>
          <p:spPr>
            <a:xfrm>
              <a:off x="6012749" y="2847416"/>
              <a:ext cx="35142" cy="100352"/>
            </a:xfrm>
            <a:custGeom>
              <a:avLst/>
              <a:gdLst/>
              <a:ahLst/>
              <a:cxnLst/>
              <a:rect l="l" t="t" r="r" b="b"/>
              <a:pathLst>
                <a:path w="1240" h="3541" extrusionOk="0">
                  <a:moveTo>
                    <a:pt x="687" y="1"/>
                  </a:moveTo>
                  <a:lnTo>
                    <a:pt x="179" y="90"/>
                  </a:lnTo>
                  <a:lnTo>
                    <a:pt x="45" y="120"/>
                  </a:lnTo>
                  <a:cubicBezTo>
                    <a:pt x="30" y="120"/>
                    <a:pt x="15" y="120"/>
                    <a:pt x="0" y="135"/>
                  </a:cubicBezTo>
                  <a:lnTo>
                    <a:pt x="45" y="135"/>
                  </a:lnTo>
                  <a:lnTo>
                    <a:pt x="179" y="120"/>
                  </a:lnTo>
                  <a:lnTo>
                    <a:pt x="679" y="32"/>
                  </a:lnTo>
                  <a:lnTo>
                    <a:pt x="679" y="32"/>
                  </a:lnTo>
                  <a:cubicBezTo>
                    <a:pt x="869" y="520"/>
                    <a:pt x="1002" y="1037"/>
                    <a:pt x="1076" y="1554"/>
                  </a:cubicBezTo>
                  <a:cubicBezTo>
                    <a:pt x="1135" y="1838"/>
                    <a:pt x="1165" y="2137"/>
                    <a:pt x="1165" y="2435"/>
                  </a:cubicBezTo>
                  <a:cubicBezTo>
                    <a:pt x="1195" y="2674"/>
                    <a:pt x="1165" y="2913"/>
                    <a:pt x="1091" y="3137"/>
                  </a:cubicBezTo>
                  <a:cubicBezTo>
                    <a:pt x="1031" y="3286"/>
                    <a:pt x="926" y="3421"/>
                    <a:pt x="777" y="3496"/>
                  </a:cubicBezTo>
                  <a:cubicBezTo>
                    <a:pt x="717" y="3511"/>
                    <a:pt x="672" y="3525"/>
                    <a:pt x="613" y="3540"/>
                  </a:cubicBezTo>
                  <a:cubicBezTo>
                    <a:pt x="672" y="3540"/>
                    <a:pt x="732" y="3525"/>
                    <a:pt x="777" y="3511"/>
                  </a:cubicBezTo>
                  <a:cubicBezTo>
                    <a:pt x="941" y="3436"/>
                    <a:pt x="1061" y="3301"/>
                    <a:pt x="1120" y="3152"/>
                  </a:cubicBezTo>
                  <a:cubicBezTo>
                    <a:pt x="1210" y="2913"/>
                    <a:pt x="1240" y="2674"/>
                    <a:pt x="1210" y="2420"/>
                  </a:cubicBezTo>
                  <a:cubicBezTo>
                    <a:pt x="1195" y="2137"/>
                    <a:pt x="1165" y="1838"/>
                    <a:pt x="1120" y="1539"/>
                  </a:cubicBezTo>
                  <a:cubicBezTo>
                    <a:pt x="1046" y="1016"/>
                    <a:pt x="896" y="494"/>
                    <a:pt x="70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2"/>
            <p:cNvSpPr/>
            <p:nvPr/>
          </p:nvSpPr>
          <p:spPr>
            <a:xfrm>
              <a:off x="6013174" y="2866460"/>
              <a:ext cx="23721" cy="5130"/>
            </a:xfrm>
            <a:custGeom>
              <a:avLst/>
              <a:gdLst/>
              <a:ahLst/>
              <a:cxnLst/>
              <a:rect l="l" t="t" r="r" b="b"/>
              <a:pathLst>
                <a:path w="837" h="181" extrusionOk="0">
                  <a:moveTo>
                    <a:pt x="837" y="1"/>
                  </a:moveTo>
                  <a:cubicBezTo>
                    <a:pt x="687" y="1"/>
                    <a:pt x="538" y="31"/>
                    <a:pt x="403" y="61"/>
                  </a:cubicBezTo>
                  <a:cubicBezTo>
                    <a:pt x="269" y="90"/>
                    <a:pt x="120" y="120"/>
                    <a:pt x="0" y="180"/>
                  </a:cubicBezTo>
                  <a:cubicBezTo>
                    <a:pt x="135" y="165"/>
                    <a:pt x="284" y="150"/>
                    <a:pt x="418" y="105"/>
                  </a:cubicBezTo>
                  <a:cubicBezTo>
                    <a:pt x="568" y="90"/>
                    <a:pt x="702" y="46"/>
                    <a:pt x="83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2"/>
            <p:cNvSpPr/>
            <p:nvPr/>
          </p:nvSpPr>
          <p:spPr>
            <a:xfrm>
              <a:off x="5807029" y="2210417"/>
              <a:ext cx="889309" cy="620958"/>
            </a:xfrm>
            <a:custGeom>
              <a:avLst/>
              <a:gdLst/>
              <a:ahLst/>
              <a:cxnLst/>
              <a:rect l="l" t="t" r="r" b="b"/>
              <a:pathLst>
                <a:path w="31380" h="21911" extrusionOk="0">
                  <a:moveTo>
                    <a:pt x="8140" y="11307"/>
                  </a:moveTo>
                  <a:cubicBezTo>
                    <a:pt x="8618" y="14189"/>
                    <a:pt x="9261" y="17519"/>
                    <a:pt x="9320" y="17848"/>
                  </a:cubicBezTo>
                  <a:cubicBezTo>
                    <a:pt x="7677" y="16743"/>
                    <a:pt x="5109" y="14936"/>
                    <a:pt x="5198" y="14652"/>
                  </a:cubicBezTo>
                  <a:cubicBezTo>
                    <a:pt x="5258" y="14428"/>
                    <a:pt x="6781" y="12770"/>
                    <a:pt x="8140" y="11307"/>
                  </a:cubicBezTo>
                  <a:close/>
                  <a:moveTo>
                    <a:pt x="28975" y="1"/>
                  </a:moveTo>
                  <a:cubicBezTo>
                    <a:pt x="23625" y="4825"/>
                    <a:pt x="17007" y="5265"/>
                    <a:pt x="14773" y="5265"/>
                  </a:cubicBezTo>
                  <a:cubicBezTo>
                    <a:pt x="14275" y="5265"/>
                    <a:pt x="13995" y="5243"/>
                    <a:pt x="13995" y="5243"/>
                  </a:cubicBezTo>
                  <a:lnTo>
                    <a:pt x="13995" y="5258"/>
                  </a:lnTo>
                  <a:cubicBezTo>
                    <a:pt x="13622" y="5183"/>
                    <a:pt x="11635" y="4870"/>
                    <a:pt x="10978" y="4855"/>
                  </a:cubicBezTo>
                  <a:cubicBezTo>
                    <a:pt x="10872" y="4855"/>
                    <a:pt x="10736" y="4850"/>
                    <a:pt x="10579" y="4850"/>
                  </a:cubicBezTo>
                  <a:cubicBezTo>
                    <a:pt x="9987" y="4850"/>
                    <a:pt x="9101" y="4916"/>
                    <a:pt x="8439" y="5542"/>
                  </a:cubicBezTo>
                  <a:cubicBezTo>
                    <a:pt x="8409" y="5572"/>
                    <a:pt x="8394" y="5587"/>
                    <a:pt x="8379" y="5616"/>
                  </a:cubicBezTo>
                  <a:cubicBezTo>
                    <a:pt x="7618" y="6348"/>
                    <a:pt x="1" y="13860"/>
                    <a:pt x="807" y="15712"/>
                  </a:cubicBezTo>
                  <a:cubicBezTo>
                    <a:pt x="1659" y="17669"/>
                    <a:pt x="8887" y="21910"/>
                    <a:pt x="8887" y="21910"/>
                  </a:cubicBezTo>
                  <a:lnTo>
                    <a:pt x="10649" y="18729"/>
                  </a:lnTo>
                  <a:cubicBezTo>
                    <a:pt x="10649" y="18729"/>
                    <a:pt x="10097" y="18371"/>
                    <a:pt x="9350" y="17878"/>
                  </a:cubicBezTo>
                  <a:lnTo>
                    <a:pt x="15264" y="17714"/>
                  </a:lnTo>
                  <a:lnTo>
                    <a:pt x="15518" y="13293"/>
                  </a:lnTo>
                  <a:cubicBezTo>
                    <a:pt x="15518" y="13293"/>
                    <a:pt x="16534" y="12173"/>
                    <a:pt x="16534" y="11366"/>
                  </a:cubicBezTo>
                  <a:cubicBezTo>
                    <a:pt x="16534" y="10799"/>
                    <a:pt x="16220" y="9858"/>
                    <a:pt x="15817" y="8902"/>
                  </a:cubicBezTo>
                  <a:cubicBezTo>
                    <a:pt x="25136" y="8125"/>
                    <a:pt x="31379" y="1972"/>
                    <a:pt x="31379" y="1972"/>
                  </a:cubicBezTo>
                  <a:lnTo>
                    <a:pt x="28975"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2"/>
            <p:cNvSpPr/>
            <p:nvPr/>
          </p:nvSpPr>
          <p:spPr>
            <a:xfrm>
              <a:off x="6038567" y="2509461"/>
              <a:ext cx="227315" cy="59741"/>
            </a:xfrm>
            <a:custGeom>
              <a:avLst/>
              <a:gdLst/>
              <a:ahLst/>
              <a:cxnLst/>
              <a:rect l="l" t="t" r="r" b="b"/>
              <a:pathLst>
                <a:path w="8021" h="2108" extrusionOk="0">
                  <a:moveTo>
                    <a:pt x="0" y="1038"/>
                  </a:moveTo>
                  <a:cubicBezTo>
                    <a:pt x="30" y="1098"/>
                    <a:pt x="75" y="1158"/>
                    <a:pt x="120" y="1218"/>
                  </a:cubicBezTo>
                  <a:cubicBezTo>
                    <a:pt x="45" y="1098"/>
                    <a:pt x="0" y="1038"/>
                    <a:pt x="0" y="1038"/>
                  </a:cubicBezTo>
                  <a:close/>
                  <a:moveTo>
                    <a:pt x="4760" y="71"/>
                  </a:moveTo>
                  <a:cubicBezTo>
                    <a:pt x="4864" y="71"/>
                    <a:pt x="4965" y="107"/>
                    <a:pt x="5048" y="172"/>
                  </a:cubicBezTo>
                  <a:cubicBezTo>
                    <a:pt x="5183" y="292"/>
                    <a:pt x="5242" y="456"/>
                    <a:pt x="5213" y="635"/>
                  </a:cubicBezTo>
                  <a:cubicBezTo>
                    <a:pt x="5198" y="814"/>
                    <a:pt x="5138" y="994"/>
                    <a:pt x="5048" y="1143"/>
                  </a:cubicBezTo>
                  <a:cubicBezTo>
                    <a:pt x="4944" y="1277"/>
                    <a:pt x="4824" y="1412"/>
                    <a:pt x="4675" y="1516"/>
                  </a:cubicBezTo>
                  <a:cubicBezTo>
                    <a:pt x="4646" y="1538"/>
                    <a:pt x="4616" y="1559"/>
                    <a:pt x="4586" y="1579"/>
                  </a:cubicBezTo>
                  <a:lnTo>
                    <a:pt x="4586" y="1579"/>
                  </a:lnTo>
                  <a:cubicBezTo>
                    <a:pt x="4396" y="1408"/>
                    <a:pt x="4250" y="1187"/>
                    <a:pt x="4182" y="949"/>
                  </a:cubicBezTo>
                  <a:cubicBezTo>
                    <a:pt x="4137" y="784"/>
                    <a:pt x="4152" y="605"/>
                    <a:pt x="4212" y="456"/>
                  </a:cubicBezTo>
                  <a:cubicBezTo>
                    <a:pt x="4287" y="292"/>
                    <a:pt x="4406" y="172"/>
                    <a:pt x="4570" y="112"/>
                  </a:cubicBezTo>
                  <a:cubicBezTo>
                    <a:pt x="4632" y="84"/>
                    <a:pt x="4697" y="71"/>
                    <a:pt x="4760" y="71"/>
                  </a:cubicBezTo>
                  <a:close/>
                  <a:moveTo>
                    <a:pt x="6975" y="172"/>
                  </a:moveTo>
                  <a:cubicBezTo>
                    <a:pt x="7229" y="217"/>
                    <a:pt x="7423" y="396"/>
                    <a:pt x="7483" y="650"/>
                  </a:cubicBezTo>
                  <a:cubicBezTo>
                    <a:pt x="7527" y="919"/>
                    <a:pt x="7453" y="1188"/>
                    <a:pt x="7274" y="1397"/>
                  </a:cubicBezTo>
                  <a:cubicBezTo>
                    <a:pt x="7198" y="1487"/>
                    <a:pt x="7115" y="1568"/>
                    <a:pt x="7025" y="1641"/>
                  </a:cubicBezTo>
                  <a:lnTo>
                    <a:pt x="7025" y="1641"/>
                  </a:lnTo>
                  <a:cubicBezTo>
                    <a:pt x="6773" y="1533"/>
                    <a:pt x="6577" y="1347"/>
                    <a:pt x="6452" y="1098"/>
                  </a:cubicBezTo>
                  <a:cubicBezTo>
                    <a:pt x="6363" y="919"/>
                    <a:pt x="6363" y="695"/>
                    <a:pt x="6452" y="516"/>
                  </a:cubicBezTo>
                  <a:cubicBezTo>
                    <a:pt x="6542" y="307"/>
                    <a:pt x="6751" y="172"/>
                    <a:pt x="6975" y="172"/>
                  </a:cubicBezTo>
                  <a:close/>
                  <a:moveTo>
                    <a:pt x="2244" y="127"/>
                  </a:moveTo>
                  <a:cubicBezTo>
                    <a:pt x="2337" y="127"/>
                    <a:pt x="2430" y="147"/>
                    <a:pt x="2509" y="187"/>
                  </a:cubicBezTo>
                  <a:cubicBezTo>
                    <a:pt x="2763" y="292"/>
                    <a:pt x="2928" y="531"/>
                    <a:pt x="2942" y="799"/>
                  </a:cubicBezTo>
                  <a:cubicBezTo>
                    <a:pt x="2942" y="1053"/>
                    <a:pt x="2838" y="1292"/>
                    <a:pt x="2659" y="1471"/>
                  </a:cubicBezTo>
                  <a:cubicBezTo>
                    <a:pt x="2586" y="1547"/>
                    <a:pt x="2507" y="1615"/>
                    <a:pt x="2422" y="1672"/>
                  </a:cubicBezTo>
                  <a:lnTo>
                    <a:pt x="2422" y="1672"/>
                  </a:lnTo>
                  <a:cubicBezTo>
                    <a:pt x="2242" y="1566"/>
                    <a:pt x="2079" y="1428"/>
                    <a:pt x="1942" y="1262"/>
                  </a:cubicBezTo>
                  <a:cubicBezTo>
                    <a:pt x="1852" y="1143"/>
                    <a:pt x="1778" y="1008"/>
                    <a:pt x="1748" y="859"/>
                  </a:cubicBezTo>
                  <a:cubicBezTo>
                    <a:pt x="1733" y="710"/>
                    <a:pt x="1748" y="560"/>
                    <a:pt x="1807" y="426"/>
                  </a:cubicBezTo>
                  <a:cubicBezTo>
                    <a:pt x="1867" y="292"/>
                    <a:pt x="1972" y="187"/>
                    <a:pt x="2106" y="142"/>
                  </a:cubicBezTo>
                  <a:cubicBezTo>
                    <a:pt x="2151" y="132"/>
                    <a:pt x="2197" y="127"/>
                    <a:pt x="2244" y="127"/>
                  </a:cubicBezTo>
                  <a:close/>
                  <a:moveTo>
                    <a:pt x="4776" y="1"/>
                  </a:moveTo>
                  <a:cubicBezTo>
                    <a:pt x="4701" y="1"/>
                    <a:pt x="4626" y="17"/>
                    <a:pt x="4555" y="53"/>
                  </a:cubicBezTo>
                  <a:cubicBezTo>
                    <a:pt x="4376" y="112"/>
                    <a:pt x="4227" y="247"/>
                    <a:pt x="4152" y="426"/>
                  </a:cubicBezTo>
                  <a:cubicBezTo>
                    <a:pt x="4078" y="590"/>
                    <a:pt x="4078" y="784"/>
                    <a:pt x="4122" y="964"/>
                  </a:cubicBezTo>
                  <a:cubicBezTo>
                    <a:pt x="4200" y="1209"/>
                    <a:pt x="4337" y="1438"/>
                    <a:pt x="4525" y="1618"/>
                  </a:cubicBezTo>
                  <a:lnTo>
                    <a:pt x="4525" y="1618"/>
                  </a:lnTo>
                  <a:cubicBezTo>
                    <a:pt x="4278" y="1774"/>
                    <a:pt x="4004" y="1882"/>
                    <a:pt x="3719" y="1919"/>
                  </a:cubicBezTo>
                  <a:cubicBezTo>
                    <a:pt x="3618" y="1936"/>
                    <a:pt x="3516" y="1944"/>
                    <a:pt x="3414" y="1944"/>
                  </a:cubicBezTo>
                  <a:cubicBezTo>
                    <a:pt x="3080" y="1944"/>
                    <a:pt x="2749" y="1858"/>
                    <a:pt x="2459" y="1694"/>
                  </a:cubicBezTo>
                  <a:lnTo>
                    <a:pt x="2459" y="1694"/>
                  </a:lnTo>
                  <a:cubicBezTo>
                    <a:pt x="2546" y="1634"/>
                    <a:pt x="2628" y="1565"/>
                    <a:pt x="2704" y="1486"/>
                  </a:cubicBezTo>
                  <a:cubicBezTo>
                    <a:pt x="2883" y="1307"/>
                    <a:pt x="2987" y="1053"/>
                    <a:pt x="3002" y="799"/>
                  </a:cubicBezTo>
                  <a:cubicBezTo>
                    <a:pt x="2987" y="501"/>
                    <a:pt x="2808" y="247"/>
                    <a:pt x="2539" y="127"/>
                  </a:cubicBezTo>
                  <a:cubicBezTo>
                    <a:pt x="2455" y="81"/>
                    <a:pt x="2360" y="57"/>
                    <a:pt x="2263" y="57"/>
                  </a:cubicBezTo>
                  <a:cubicBezTo>
                    <a:pt x="2205" y="57"/>
                    <a:pt x="2147" y="66"/>
                    <a:pt x="2091" y="83"/>
                  </a:cubicBezTo>
                  <a:cubicBezTo>
                    <a:pt x="1942" y="142"/>
                    <a:pt x="1822" y="247"/>
                    <a:pt x="1748" y="396"/>
                  </a:cubicBezTo>
                  <a:cubicBezTo>
                    <a:pt x="1688" y="545"/>
                    <a:pt x="1673" y="710"/>
                    <a:pt x="1703" y="859"/>
                  </a:cubicBezTo>
                  <a:cubicBezTo>
                    <a:pt x="1733" y="1023"/>
                    <a:pt x="1792" y="1173"/>
                    <a:pt x="1897" y="1307"/>
                  </a:cubicBezTo>
                  <a:cubicBezTo>
                    <a:pt x="2033" y="1465"/>
                    <a:pt x="2192" y="1600"/>
                    <a:pt x="2366" y="1708"/>
                  </a:cubicBezTo>
                  <a:lnTo>
                    <a:pt x="2366" y="1708"/>
                  </a:lnTo>
                  <a:cubicBezTo>
                    <a:pt x="2140" y="1848"/>
                    <a:pt x="1879" y="1923"/>
                    <a:pt x="1609" y="1923"/>
                  </a:cubicBezTo>
                  <a:cubicBezTo>
                    <a:pt x="1576" y="1923"/>
                    <a:pt x="1542" y="1922"/>
                    <a:pt x="1509" y="1919"/>
                  </a:cubicBezTo>
                  <a:cubicBezTo>
                    <a:pt x="1180" y="1905"/>
                    <a:pt x="852" y="1800"/>
                    <a:pt x="583" y="1636"/>
                  </a:cubicBezTo>
                  <a:cubicBezTo>
                    <a:pt x="404" y="1516"/>
                    <a:pt x="254" y="1382"/>
                    <a:pt x="120" y="1218"/>
                  </a:cubicBezTo>
                  <a:lnTo>
                    <a:pt x="120" y="1218"/>
                  </a:lnTo>
                  <a:cubicBezTo>
                    <a:pt x="239" y="1397"/>
                    <a:pt x="389" y="1546"/>
                    <a:pt x="568" y="1651"/>
                  </a:cubicBezTo>
                  <a:cubicBezTo>
                    <a:pt x="837" y="1830"/>
                    <a:pt x="1165" y="1934"/>
                    <a:pt x="1494" y="1949"/>
                  </a:cubicBezTo>
                  <a:cubicBezTo>
                    <a:pt x="1530" y="1952"/>
                    <a:pt x="1565" y="1953"/>
                    <a:pt x="1601" y="1953"/>
                  </a:cubicBezTo>
                  <a:cubicBezTo>
                    <a:pt x="1890" y="1953"/>
                    <a:pt x="2165" y="1876"/>
                    <a:pt x="2402" y="1730"/>
                  </a:cubicBezTo>
                  <a:lnTo>
                    <a:pt x="2402" y="1730"/>
                  </a:lnTo>
                  <a:cubicBezTo>
                    <a:pt x="2705" y="1909"/>
                    <a:pt x="3053" y="2007"/>
                    <a:pt x="3408" y="2007"/>
                  </a:cubicBezTo>
                  <a:cubicBezTo>
                    <a:pt x="3516" y="2007"/>
                    <a:pt x="3625" y="1998"/>
                    <a:pt x="3734" y="1979"/>
                  </a:cubicBezTo>
                  <a:cubicBezTo>
                    <a:pt x="4036" y="1941"/>
                    <a:pt x="4328" y="1829"/>
                    <a:pt x="4582" y="1670"/>
                  </a:cubicBezTo>
                  <a:lnTo>
                    <a:pt x="4582" y="1670"/>
                  </a:lnTo>
                  <a:cubicBezTo>
                    <a:pt x="4630" y="1711"/>
                    <a:pt x="4681" y="1750"/>
                    <a:pt x="4735" y="1785"/>
                  </a:cubicBezTo>
                  <a:cubicBezTo>
                    <a:pt x="5018" y="1964"/>
                    <a:pt x="5347" y="2069"/>
                    <a:pt x="5676" y="2099"/>
                  </a:cubicBezTo>
                  <a:cubicBezTo>
                    <a:pt x="5736" y="2104"/>
                    <a:pt x="5797" y="2107"/>
                    <a:pt x="5857" y="2107"/>
                  </a:cubicBezTo>
                  <a:cubicBezTo>
                    <a:pt x="6300" y="2107"/>
                    <a:pt x="6726" y="1953"/>
                    <a:pt x="7065" y="1676"/>
                  </a:cubicBezTo>
                  <a:lnTo>
                    <a:pt x="7065" y="1676"/>
                  </a:lnTo>
                  <a:cubicBezTo>
                    <a:pt x="7104" y="1690"/>
                    <a:pt x="7144" y="1701"/>
                    <a:pt x="7184" y="1710"/>
                  </a:cubicBezTo>
                  <a:cubicBezTo>
                    <a:pt x="7378" y="1755"/>
                    <a:pt x="7587" y="1785"/>
                    <a:pt x="7796" y="1785"/>
                  </a:cubicBezTo>
                  <a:lnTo>
                    <a:pt x="8020" y="1785"/>
                  </a:lnTo>
                  <a:lnTo>
                    <a:pt x="8005" y="1770"/>
                  </a:lnTo>
                  <a:lnTo>
                    <a:pt x="7796" y="1770"/>
                  </a:lnTo>
                  <a:cubicBezTo>
                    <a:pt x="7587" y="1770"/>
                    <a:pt x="7378" y="1740"/>
                    <a:pt x="7184" y="1695"/>
                  </a:cubicBezTo>
                  <a:cubicBezTo>
                    <a:pt x="7149" y="1686"/>
                    <a:pt x="7115" y="1675"/>
                    <a:pt x="7081" y="1663"/>
                  </a:cubicBezTo>
                  <a:lnTo>
                    <a:pt x="7081" y="1663"/>
                  </a:lnTo>
                  <a:cubicBezTo>
                    <a:pt x="7166" y="1592"/>
                    <a:pt x="7246" y="1513"/>
                    <a:pt x="7318" y="1427"/>
                  </a:cubicBezTo>
                  <a:cubicBezTo>
                    <a:pt x="7498" y="1203"/>
                    <a:pt x="7587" y="919"/>
                    <a:pt x="7527" y="635"/>
                  </a:cubicBezTo>
                  <a:cubicBezTo>
                    <a:pt x="7483" y="366"/>
                    <a:pt x="7259" y="157"/>
                    <a:pt x="6990" y="127"/>
                  </a:cubicBezTo>
                  <a:cubicBezTo>
                    <a:pt x="6751" y="127"/>
                    <a:pt x="6527" y="262"/>
                    <a:pt x="6422" y="486"/>
                  </a:cubicBezTo>
                  <a:cubicBezTo>
                    <a:pt x="6333" y="680"/>
                    <a:pt x="6333" y="904"/>
                    <a:pt x="6422" y="1098"/>
                  </a:cubicBezTo>
                  <a:cubicBezTo>
                    <a:pt x="6544" y="1354"/>
                    <a:pt x="6756" y="1550"/>
                    <a:pt x="7008" y="1654"/>
                  </a:cubicBezTo>
                  <a:lnTo>
                    <a:pt x="7008" y="1654"/>
                  </a:lnTo>
                  <a:cubicBezTo>
                    <a:pt x="6685" y="1909"/>
                    <a:pt x="6281" y="2048"/>
                    <a:pt x="5861" y="2048"/>
                  </a:cubicBezTo>
                  <a:cubicBezTo>
                    <a:pt x="5799" y="2048"/>
                    <a:pt x="5738" y="2045"/>
                    <a:pt x="5676" y="2039"/>
                  </a:cubicBezTo>
                  <a:cubicBezTo>
                    <a:pt x="5362" y="2009"/>
                    <a:pt x="5048" y="1905"/>
                    <a:pt x="4779" y="1725"/>
                  </a:cubicBezTo>
                  <a:cubicBezTo>
                    <a:pt x="4733" y="1696"/>
                    <a:pt x="4688" y="1664"/>
                    <a:pt x="4645" y="1629"/>
                  </a:cubicBezTo>
                  <a:lnTo>
                    <a:pt x="4645" y="1629"/>
                  </a:lnTo>
                  <a:cubicBezTo>
                    <a:pt x="4670" y="1612"/>
                    <a:pt x="4695" y="1594"/>
                    <a:pt x="4720" y="1576"/>
                  </a:cubicBezTo>
                  <a:cubicBezTo>
                    <a:pt x="4869" y="1457"/>
                    <a:pt x="5003" y="1322"/>
                    <a:pt x="5108" y="1173"/>
                  </a:cubicBezTo>
                  <a:cubicBezTo>
                    <a:pt x="5213" y="1008"/>
                    <a:pt x="5272" y="829"/>
                    <a:pt x="5287" y="635"/>
                  </a:cubicBezTo>
                  <a:cubicBezTo>
                    <a:pt x="5317" y="441"/>
                    <a:pt x="5242" y="247"/>
                    <a:pt x="5093" y="112"/>
                  </a:cubicBezTo>
                  <a:cubicBezTo>
                    <a:pt x="5003" y="40"/>
                    <a:pt x="4890" y="1"/>
                    <a:pt x="47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2"/>
            <p:cNvSpPr/>
            <p:nvPr/>
          </p:nvSpPr>
          <p:spPr>
            <a:xfrm>
              <a:off x="6069457" y="2651813"/>
              <a:ext cx="172704" cy="47951"/>
            </a:xfrm>
            <a:custGeom>
              <a:avLst/>
              <a:gdLst/>
              <a:ahLst/>
              <a:cxnLst/>
              <a:rect l="l" t="t" r="r" b="b"/>
              <a:pathLst>
                <a:path w="6094" h="1692" extrusionOk="0">
                  <a:moveTo>
                    <a:pt x="1471" y="177"/>
                  </a:moveTo>
                  <a:cubicBezTo>
                    <a:pt x="1601" y="177"/>
                    <a:pt x="1721" y="276"/>
                    <a:pt x="1748" y="421"/>
                  </a:cubicBezTo>
                  <a:cubicBezTo>
                    <a:pt x="1778" y="556"/>
                    <a:pt x="1748" y="705"/>
                    <a:pt x="1658" y="824"/>
                  </a:cubicBezTo>
                  <a:cubicBezTo>
                    <a:pt x="1555" y="968"/>
                    <a:pt x="1424" y="1084"/>
                    <a:pt x="1270" y="1166"/>
                  </a:cubicBezTo>
                  <a:lnTo>
                    <a:pt x="1270" y="1166"/>
                  </a:lnTo>
                  <a:cubicBezTo>
                    <a:pt x="1204" y="1103"/>
                    <a:pt x="1144" y="1033"/>
                    <a:pt x="1091" y="959"/>
                  </a:cubicBezTo>
                  <a:cubicBezTo>
                    <a:pt x="986" y="809"/>
                    <a:pt x="971" y="615"/>
                    <a:pt x="1031" y="451"/>
                  </a:cubicBezTo>
                  <a:cubicBezTo>
                    <a:pt x="1106" y="302"/>
                    <a:pt x="1240" y="197"/>
                    <a:pt x="1419" y="182"/>
                  </a:cubicBezTo>
                  <a:cubicBezTo>
                    <a:pt x="1436" y="179"/>
                    <a:pt x="1454" y="177"/>
                    <a:pt x="1471" y="177"/>
                  </a:cubicBezTo>
                  <a:close/>
                  <a:moveTo>
                    <a:pt x="3747" y="63"/>
                  </a:moveTo>
                  <a:cubicBezTo>
                    <a:pt x="3835" y="63"/>
                    <a:pt x="3921" y="93"/>
                    <a:pt x="3988" y="152"/>
                  </a:cubicBezTo>
                  <a:cubicBezTo>
                    <a:pt x="4138" y="287"/>
                    <a:pt x="4197" y="496"/>
                    <a:pt x="4152" y="675"/>
                  </a:cubicBezTo>
                  <a:cubicBezTo>
                    <a:pt x="4108" y="884"/>
                    <a:pt x="3988" y="1048"/>
                    <a:pt x="3824" y="1183"/>
                  </a:cubicBezTo>
                  <a:cubicBezTo>
                    <a:pt x="3805" y="1198"/>
                    <a:pt x="3786" y="1213"/>
                    <a:pt x="3767" y="1227"/>
                  </a:cubicBezTo>
                  <a:lnTo>
                    <a:pt x="3767" y="1227"/>
                  </a:lnTo>
                  <a:cubicBezTo>
                    <a:pt x="3677" y="1178"/>
                    <a:pt x="3590" y="1118"/>
                    <a:pt x="3510" y="1048"/>
                  </a:cubicBezTo>
                  <a:cubicBezTo>
                    <a:pt x="3391" y="944"/>
                    <a:pt x="3316" y="780"/>
                    <a:pt x="3301" y="615"/>
                  </a:cubicBezTo>
                  <a:cubicBezTo>
                    <a:pt x="3271" y="436"/>
                    <a:pt x="3346" y="257"/>
                    <a:pt x="3495" y="152"/>
                  </a:cubicBezTo>
                  <a:cubicBezTo>
                    <a:pt x="3570" y="93"/>
                    <a:pt x="3660" y="63"/>
                    <a:pt x="3747" y="63"/>
                  </a:cubicBezTo>
                  <a:close/>
                  <a:moveTo>
                    <a:pt x="3790" y="0"/>
                  </a:moveTo>
                  <a:cubicBezTo>
                    <a:pt x="3777" y="0"/>
                    <a:pt x="3763" y="1"/>
                    <a:pt x="3749" y="3"/>
                  </a:cubicBezTo>
                  <a:cubicBezTo>
                    <a:pt x="3645" y="3"/>
                    <a:pt x="3555" y="48"/>
                    <a:pt x="3465" y="107"/>
                  </a:cubicBezTo>
                  <a:cubicBezTo>
                    <a:pt x="3316" y="227"/>
                    <a:pt x="3226" y="421"/>
                    <a:pt x="3256" y="615"/>
                  </a:cubicBezTo>
                  <a:cubicBezTo>
                    <a:pt x="3271" y="794"/>
                    <a:pt x="3361" y="974"/>
                    <a:pt x="3495" y="1093"/>
                  </a:cubicBezTo>
                  <a:cubicBezTo>
                    <a:pt x="3567" y="1156"/>
                    <a:pt x="3645" y="1210"/>
                    <a:pt x="3728" y="1257"/>
                  </a:cubicBezTo>
                  <a:lnTo>
                    <a:pt x="3728" y="1257"/>
                  </a:lnTo>
                  <a:cubicBezTo>
                    <a:pt x="3591" y="1356"/>
                    <a:pt x="3443" y="1436"/>
                    <a:pt x="3286" y="1496"/>
                  </a:cubicBezTo>
                  <a:cubicBezTo>
                    <a:pt x="3043" y="1586"/>
                    <a:pt x="2790" y="1633"/>
                    <a:pt x="2538" y="1633"/>
                  </a:cubicBezTo>
                  <a:cubicBezTo>
                    <a:pt x="2372" y="1633"/>
                    <a:pt x="2207" y="1613"/>
                    <a:pt x="2047" y="1571"/>
                  </a:cubicBezTo>
                  <a:cubicBezTo>
                    <a:pt x="1763" y="1517"/>
                    <a:pt x="1504" y="1382"/>
                    <a:pt x="1297" y="1192"/>
                  </a:cubicBezTo>
                  <a:lnTo>
                    <a:pt x="1297" y="1192"/>
                  </a:lnTo>
                  <a:cubicBezTo>
                    <a:pt x="1453" y="1110"/>
                    <a:pt x="1592" y="996"/>
                    <a:pt x="1703" y="854"/>
                  </a:cubicBezTo>
                  <a:cubicBezTo>
                    <a:pt x="1808" y="720"/>
                    <a:pt x="1838" y="556"/>
                    <a:pt x="1793" y="406"/>
                  </a:cubicBezTo>
                  <a:cubicBezTo>
                    <a:pt x="1778" y="317"/>
                    <a:pt x="1733" y="242"/>
                    <a:pt x="1658" y="182"/>
                  </a:cubicBezTo>
                  <a:cubicBezTo>
                    <a:pt x="1599" y="122"/>
                    <a:pt x="1509" y="107"/>
                    <a:pt x="1419" y="107"/>
                  </a:cubicBezTo>
                  <a:cubicBezTo>
                    <a:pt x="1225" y="137"/>
                    <a:pt x="1061" y="257"/>
                    <a:pt x="986" y="421"/>
                  </a:cubicBezTo>
                  <a:cubicBezTo>
                    <a:pt x="912" y="615"/>
                    <a:pt x="927" y="809"/>
                    <a:pt x="1031" y="989"/>
                  </a:cubicBezTo>
                  <a:cubicBezTo>
                    <a:pt x="1085" y="1063"/>
                    <a:pt x="1145" y="1132"/>
                    <a:pt x="1210" y="1196"/>
                  </a:cubicBezTo>
                  <a:lnTo>
                    <a:pt x="1210" y="1196"/>
                  </a:lnTo>
                  <a:cubicBezTo>
                    <a:pt x="1158" y="1220"/>
                    <a:pt x="1103" y="1241"/>
                    <a:pt x="1046" y="1257"/>
                  </a:cubicBezTo>
                  <a:cubicBezTo>
                    <a:pt x="890" y="1309"/>
                    <a:pt x="723" y="1350"/>
                    <a:pt x="555" y="1350"/>
                  </a:cubicBezTo>
                  <a:cubicBezTo>
                    <a:pt x="530" y="1350"/>
                    <a:pt x="504" y="1349"/>
                    <a:pt x="478" y="1347"/>
                  </a:cubicBezTo>
                  <a:cubicBezTo>
                    <a:pt x="314" y="1347"/>
                    <a:pt x="150" y="1332"/>
                    <a:pt x="1" y="1287"/>
                  </a:cubicBezTo>
                  <a:lnTo>
                    <a:pt x="1" y="1287"/>
                  </a:lnTo>
                  <a:cubicBezTo>
                    <a:pt x="30" y="1302"/>
                    <a:pt x="75" y="1317"/>
                    <a:pt x="120" y="1317"/>
                  </a:cubicBezTo>
                  <a:cubicBezTo>
                    <a:pt x="239" y="1362"/>
                    <a:pt x="359" y="1377"/>
                    <a:pt x="478" y="1377"/>
                  </a:cubicBezTo>
                  <a:cubicBezTo>
                    <a:pt x="513" y="1379"/>
                    <a:pt x="548" y="1381"/>
                    <a:pt x="582" y="1381"/>
                  </a:cubicBezTo>
                  <a:cubicBezTo>
                    <a:pt x="752" y="1381"/>
                    <a:pt x="912" y="1350"/>
                    <a:pt x="1061" y="1287"/>
                  </a:cubicBezTo>
                  <a:cubicBezTo>
                    <a:pt x="1121" y="1270"/>
                    <a:pt x="1180" y="1248"/>
                    <a:pt x="1236" y="1222"/>
                  </a:cubicBezTo>
                  <a:lnTo>
                    <a:pt x="1236" y="1222"/>
                  </a:lnTo>
                  <a:cubicBezTo>
                    <a:pt x="1456" y="1429"/>
                    <a:pt x="1731" y="1575"/>
                    <a:pt x="2032" y="1631"/>
                  </a:cubicBezTo>
                  <a:cubicBezTo>
                    <a:pt x="2194" y="1671"/>
                    <a:pt x="2361" y="1692"/>
                    <a:pt x="2529" y="1692"/>
                  </a:cubicBezTo>
                  <a:cubicBezTo>
                    <a:pt x="2792" y="1692"/>
                    <a:pt x="3055" y="1642"/>
                    <a:pt x="3301" y="1541"/>
                  </a:cubicBezTo>
                  <a:cubicBezTo>
                    <a:pt x="3475" y="1479"/>
                    <a:pt x="3638" y="1397"/>
                    <a:pt x="3782" y="1285"/>
                  </a:cubicBezTo>
                  <a:lnTo>
                    <a:pt x="3782" y="1285"/>
                  </a:lnTo>
                  <a:cubicBezTo>
                    <a:pt x="3963" y="1375"/>
                    <a:pt x="4162" y="1427"/>
                    <a:pt x="4362" y="1437"/>
                  </a:cubicBezTo>
                  <a:cubicBezTo>
                    <a:pt x="4448" y="1451"/>
                    <a:pt x="4534" y="1458"/>
                    <a:pt x="4619" y="1458"/>
                  </a:cubicBezTo>
                  <a:cubicBezTo>
                    <a:pt x="4800" y="1458"/>
                    <a:pt x="4976" y="1428"/>
                    <a:pt x="5138" y="1377"/>
                  </a:cubicBezTo>
                  <a:cubicBezTo>
                    <a:pt x="5332" y="1302"/>
                    <a:pt x="5497" y="1213"/>
                    <a:pt x="5661" y="1108"/>
                  </a:cubicBezTo>
                  <a:cubicBezTo>
                    <a:pt x="5810" y="1033"/>
                    <a:pt x="5915" y="959"/>
                    <a:pt x="5975" y="914"/>
                  </a:cubicBezTo>
                  <a:lnTo>
                    <a:pt x="6094" y="839"/>
                  </a:lnTo>
                  <a:lnTo>
                    <a:pt x="6094" y="839"/>
                  </a:lnTo>
                  <a:cubicBezTo>
                    <a:pt x="6094" y="839"/>
                    <a:pt x="6049" y="854"/>
                    <a:pt x="5960" y="899"/>
                  </a:cubicBezTo>
                  <a:lnTo>
                    <a:pt x="5631" y="1093"/>
                  </a:lnTo>
                  <a:cubicBezTo>
                    <a:pt x="5467" y="1198"/>
                    <a:pt x="5288" y="1272"/>
                    <a:pt x="5108" y="1332"/>
                  </a:cubicBezTo>
                  <a:cubicBezTo>
                    <a:pt x="4946" y="1383"/>
                    <a:pt x="4770" y="1413"/>
                    <a:pt x="4594" y="1413"/>
                  </a:cubicBezTo>
                  <a:cubicBezTo>
                    <a:pt x="4511" y="1413"/>
                    <a:pt x="4428" y="1406"/>
                    <a:pt x="4347" y="1392"/>
                  </a:cubicBezTo>
                  <a:cubicBezTo>
                    <a:pt x="4167" y="1383"/>
                    <a:pt x="3987" y="1336"/>
                    <a:pt x="3820" y="1255"/>
                  </a:cubicBezTo>
                  <a:lnTo>
                    <a:pt x="3820" y="1255"/>
                  </a:lnTo>
                  <a:cubicBezTo>
                    <a:pt x="3837" y="1241"/>
                    <a:pt x="3853" y="1227"/>
                    <a:pt x="3869" y="1213"/>
                  </a:cubicBezTo>
                  <a:cubicBezTo>
                    <a:pt x="4048" y="1078"/>
                    <a:pt x="4167" y="899"/>
                    <a:pt x="4227" y="690"/>
                  </a:cubicBezTo>
                  <a:cubicBezTo>
                    <a:pt x="4272" y="466"/>
                    <a:pt x="4212" y="242"/>
                    <a:pt x="4048" y="93"/>
                  </a:cubicBezTo>
                  <a:cubicBezTo>
                    <a:pt x="3970" y="41"/>
                    <a:pt x="3881" y="0"/>
                    <a:pt x="3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2"/>
            <p:cNvSpPr/>
            <p:nvPr/>
          </p:nvSpPr>
          <p:spPr>
            <a:xfrm>
              <a:off x="6297594" y="2350956"/>
              <a:ext cx="55886" cy="103299"/>
            </a:xfrm>
            <a:custGeom>
              <a:avLst/>
              <a:gdLst/>
              <a:ahLst/>
              <a:cxnLst/>
              <a:rect l="l" t="t" r="r" b="b"/>
              <a:pathLst>
                <a:path w="1972" h="3645" extrusionOk="0">
                  <a:moveTo>
                    <a:pt x="466" y="1595"/>
                  </a:moveTo>
                  <a:cubicBezTo>
                    <a:pt x="481" y="1595"/>
                    <a:pt x="495" y="1596"/>
                    <a:pt x="508" y="1598"/>
                  </a:cubicBezTo>
                  <a:cubicBezTo>
                    <a:pt x="732" y="1598"/>
                    <a:pt x="956" y="1688"/>
                    <a:pt x="1106" y="1852"/>
                  </a:cubicBezTo>
                  <a:cubicBezTo>
                    <a:pt x="1144" y="1895"/>
                    <a:pt x="1179" y="1942"/>
                    <a:pt x="1210" y="1991"/>
                  </a:cubicBezTo>
                  <a:lnTo>
                    <a:pt x="1210" y="1991"/>
                  </a:lnTo>
                  <a:cubicBezTo>
                    <a:pt x="1076" y="2067"/>
                    <a:pt x="930" y="2116"/>
                    <a:pt x="777" y="2136"/>
                  </a:cubicBezTo>
                  <a:cubicBezTo>
                    <a:pt x="717" y="2143"/>
                    <a:pt x="658" y="2147"/>
                    <a:pt x="598" y="2147"/>
                  </a:cubicBezTo>
                  <a:cubicBezTo>
                    <a:pt x="538" y="2147"/>
                    <a:pt x="478" y="2143"/>
                    <a:pt x="419" y="2136"/>
                  </a:cubicBezTo>
                  <a:cubicBezTo>
                    <a:pt x="299" y="2121"/>
                    <a:pt x="195" y="2061"/>
                    <a:pt x="120" y="1972"/>
                  </a:cubicBezTo>
                  <a:cubicBezTo>
                    <a:pt x="60" y="1867"/>
                    <a:pt x="90" y="1748"/>
                    <a:pt x="195" y="1688"/>
                  </a:cubicBezTo>
                  <a:cubicBezTo>
                    <a:pt x="272" y="1636"/>
                    <a:pt x="373" y="1595"/>
                    <a:pt x="466" y="1595"/>
                  </a:cubicBezTo>
                  <a:close/>
                  <a:moveTo>
                    <a:pt x="1255" y="0"/>
                  </a:moveTo>
                  <a:lnTo>
                    <a:pt x="1255" y="0"/>
                  </a:lnTo>
                  <a:cubicBezTo>
                    <a:pt x="1345" y="60"/>
                    <a:pt x="1419" y="120"/>
                    <a:pt x="1494" y="179"/>
                  </a:cubicBezTo>
                  <a:cubicBezTo>
                    <a:pt x="1524" y="209"/>
                    <a:pt x="1554" y="254"/>
                    <a:pt x="1584" y="284"/>
                  </a:cubicBezTo>
                  <a:cubicBezTo>
                    <a:pt x="1972" y="777"/>
                    <a:pt x="1882" y="1494"/>
                    <a:pt x="1389" y="1867"/>
                  </a:cubicBezTo>
                  <a:cubicBezTo>
                    <a:pt x="1347" y="1902"/>
                    <a:pt x="1303" y="1934"/>
                    <a:pt x="1258" y="1963"/>
                  </a:cubicBezTo>
                  <a:lnTo>
                    <a:pt x="1258" y="1963"/>
                  </a:lnTo>
                  <a:cubicBezTo>
                    <a:pt x="1227" y="1908"/>
                    <a:pt x="1191" y="1856"/>
                    <a:pt x="1150" y="1807"/>
                  </a:cubicBezTo>
                  <a:cubicBezTo>
                    <a:pt x="971" y="1628"/>
                    <a:pt x="747" y="1524"/>
                    <a:pt x="493" y="1524"/>
                  </a:cubicBezTo>
                  <a:cubicBezTo>
                    <a:pt x="374" y="1524"/>
                    <a:pt x="239" y="1553"/>
                    <a:pt x="135" y="1628"/>
                  </a:cubicBezTo>
                  <a:cubicBezTo>
                    <a:pt x="75" y="1673"/>
                    <a:pt x="30" y="1733"/>
                    <a:pt x="15" y="1792"/>
                  </a:cubicBezTo>
                  <a:cubicBezTo>
                    <a:pt x="0" y="1867"/>
                    <a:pt x="0" y="1942"/>
                    <a:pt x="45" y="2016"/>
                  </a:cubicBezTo>
                  <a:cubicBezTo>
                    <a:pt x="135" y="2121"/>
                    <a:pt x="254" y="2181"/>
                    <a:pt x="389" y="2196"/>
                  </a:cubicBezTo>
                  <a:cubicBezTo>
                    <a:pt x="456" y="2211"/>
                    <a:pt x="519" y="2218"/>
                    <a:pt x="581" y="2218"/>
                  </a:cubicBezTo>
                  <a:cubicBezTo>
                    <a:pt x="643" y="2218"/>
                    <a:pt x="702" y="2211"/>
                    <a:pt x="762" y="2196"/>
                  </a:cubicBezTo>
                  <a:cubicBezTo>
                    <a:pt x="930" y="2175"/>
                    <a:pt x="1091" y="2124"/>
                    <a:pt x="1240" y="2044"/>
                  </a:cubicBezTo>
                  <a:lnTo>
                    <a:pt x="1240" y="2044"/>
                  </a:lnTo>
                  <a:cubicBezTo>
                    <a:pt x="1298" y="2154"/>
                    <a:pt x="1335" y="2276"/>
                    <a:pt x="1345" y="2405"/>
                  </a:cubicBezTo>
                  <a:cubicBezTo>
                    <a:pt x="1360" y="2569"/>
                    <a:pt x="1330" y="2748"/>
                    <a:pt x="1255" y="2913"/>
                  </a:cubicBezTo>
                  <a:cubicBezTo>
                    <a:pt x="1150" y="3152"/>
                    <a:pt x="971" y="3361"/>
                    <a:pt x="747" y="3495"/>
                  </a:cubicBezTo>
                  <a:cubicBezTo>
                    <a:pt x="642" y="3568"/>
                    <a:pt x="567" y="3612"/>
                    <a:pt x="531" y="3632"/>
                  </a:cubicBezTo>
                  <a:lnTo>
                    <a:pt x="531" y="3632"/>
                  </a:lnTo>
                  <a:cubicBezTo>
                    <a:pt x="546" y="3627"/>
                    <a:pt x="565" y="3624"/>
                    <a:pt x="583" y="3614"/>
                  </a:cubicBezTo>
                  <a:cubicBezTo>
                    <a:pt x="643" y="3585"/>
                    <a:pt x="702" y="3555"/>
                    <a:pt x="762" y="3510"/>
                  </a:cubicBezTo>
                  <a:cubicBezTo>
                    <a:pt x="1001" y="3376"/>
                    <a:pt x="1180" y="3181"/>
                    <a:pt x="1300" y="2927"/>
                  </a:cubicBezTo>
                  <a:cubicBezTo>
                    <a:pt x="1374" y="2763"/>
                    <a:pt x="1404" y="2569"/>
                    <a:pt x="1389" y="2390"/>
                  </a:cubicBezTo>
                  <a:cubicBezTo>
                    <a:pt x="1380" y="2255"/>
                    <a:pt x="1344" y="2130"/>
                    <a:pt x="1287" y="2017"/>
                  </a:cubicBezTo>
                  <a:lnTo>
                    <a:pt x="1287" y="2017"/>
                  </a:lnTo>
                  <a:cubicBezTo>
                    <a:pt x="1333" y="1990"/>
                    <a:pt x="1377" y="1960"/>
                    <a:pt x="1419" y="1927"/>
                  </a:cubicBezTo>
                  <a:cubicBezTo>
                    <a:pt x="1584" y="1778"/>
                    <a:pt x="1703" y="1613"/>
                    <a:pt x="1793" y="1404"/>
                  </a:cubicBezTo>
                  <a:cubicBezTo>
                    <a:pt x="1852" y="1240"/>
                    <a:pt x="1867" y="1046"/>
                    <a:pt x="1852" y="866"/>
                  </a:cubicBezTo>
                  <a:cubicBezTo>
                    <a:pt x="1823" y="598"/>
                    <a:pt x="1703" y="344"/>
                    <a:pt x="1494" y="165"/>
                  </a:cubicBezTo>
                  <a:cubicBezTo>
                    <a:pt x="1434" y="90"/>
                    <a:pt x="1345" y="45"/>
                    <a:pt x="1255" y="0"/>
                  </a:cubicBezTo>
                  <a:close/>
                  <a:moveTo>
                    <a:pt x="531" y="3632"/>
                  </a:moveTo>
                  <a:cubicBezTo>
                    <a:pt x="522" y="3635"/>
                    <a:pt x="514" y="3639"/>
                    <a:pt x="508" y="3644"/>
                  </a:cubicBezTo>
                  <a:cubicBezTo>
                    <a:pt x="508" y="3644"/>
                    <a:pt x="516" y="3640"/>
                    <a:pt x="531" y="36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2"/>
            <p:cNvSpPr/>
            <p:nvPr/>
          </p:nvSpPr>
          <p:spPr>
            <a:xfrm>
              <a:off x="6385193" y="2329360"/>
              <a:ext cx="41518" cy="105850"/>
            </a:xfrm>
            <a:custGeom>
              <a:avLst/>
              <a:gdLst/>
              <a:ahLst/>
              <a:cxnLst/>
              <a:rect l="l" t="t" r="r" b="b"/>
              <a:pathLst>
                <a:path w="1465" h="3735" extrusionOk="0">
                  <a:moveTo>
                    <a:pt x="1315" y="1"/>
                  </a:moveTo>
                  <a:cubicBezTo>
                    <a:pt x="1315" y="1"/>
                    <a:pt x="1360" y="45"/>
                    <a:pt x="1405" y="135"/>
                  </a:cubicBezTo>
                  <a:cubicBezTo>
                    <a:pt x="1420" y="195"/>
                    <a:pt x="1435" y="254"/>
                    <a:pt x="1420" y="314"/>
                  </a:cubicBezTo>
                  <a:cubicBezTo>
                    <a:pt x="1405" y="404"/>
                    <a:pt x="1375" y="479"/>
                    <a:pt x="1330" y="553"/>
                  </a:cubicBezTo>
                  <a:cubicBezTo>
                    <a:pt x="1226" y="747"/>
                    <a:pt x="1091" y="912"/>
                    <a:pt x="927" y="1076"/>
                  </a:cubicBezTo>
                  <a:cubicBezTo>
                    <a:pt x="733" y="1255"/>
                    <a:pt x="554" y="1464"/>
                    <a:pt x="389" y="1703"/>
                  </a:cubicBezTo>
                  <a:cubicBezTo>
                    <a:pt x="120" y="2121"/>
                    <a:pt x="1" y="2629"/>
                    <a:pt x="46" y="3137"/>
                  </a:cubicBezTo>
                  <a:cubicBezTo>
                    <a:pt x="61" y="3286"/>
                    <a:pt x="91" y="3436"/>
                    <a:pt x="135" y="3585"/>
                  </a:cubicBezTo>
                  <a:cubicBezTo>
                    <a:pt x="150" y="3630"/>
                    <a:pt x="180" y="3689"/>
                    <a:pt x="210" y="3734"/>
                  </a:cubicBezTo>
                  <a:cubicBezTo>
                    <a:pt x="150" y="3540"/>
                    <a:pt x="120" y="3331"/>
                    <a:pt x="91" y="3137"/>
                  </a:cubicBezTo>
                  <a:cubicBezTo>
                    <a:pt x="61" y="2644"/>
                    <a:pt x="180" y="2151"/>
                    <a:pt x="449" y="1733"/>
                  </a:cubicBezTo>
                  <a:cubicBezTo>
                    <a:pt x="598" y="1509"/>
                    <a:pt x="778" y="1300"/>
                    <a:pt x="972" y="1121"/>
                  </a:cubicBezTo>
                  <a:cubicBezTo>
                    <a:pt x="1136" y="956"/>
                    <a:pt x="1270" y="777"/>
                    <a:pt x="1375" y="568"/>
                  </a:cubicBezTo>
                  <a:cubicBezTo>
                    <a:pt x="1420" y="493"/>
                    <a:pt x="1450" y="404"/>
                    <a:pt x="1450" y="329"/>
                  </a:cubicBezTo>
                  <a:cubicBezTo>
                    <a:pt x="1465" y="254"/>
                    <a:pt x="1450" y="180"/>
                    <a:pt x="1420" y="120"/>
                  </a:cubicBezTo>
                  <a:cubicBezTo>
                    <a:pt x="1390" y="75"/>
                    <a:pt x="1360" y="30"/>
                    <a:pt x="1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2"/>
            <p:cNvSpPr/>
            <p:nvPr/>
          </p:nvSpPr>
          <p:spPr>
            <a:xfrm>
              <a:off x="6451651" y="2310316"/>
              <a:ext cx="56765" cy="92728"/>
            </a:xfrm>
            <a:custGeom>
              <a:avLst/>
              <a:gdLst/>
              <a:ahLst/>
              <a:cxnLst/>
              <a:rect l="l" t="t" r="r" b="b"/>
              <a:pathLst>
                <a:path w="2003" h="3272" extrusionOk="0">
                  <a:moveTo>
                    <a:pt x="1256" y="805"/>
                  </a:moveTo>
                  <a:cubicBezTo>
                    <a:pt x="1331" y="805"/>
                    <a:pt x="1406" y="815"/>
                    <a:pt x="1479" y="837"/>
                  </a:cubicBezTo>
                  <a:cubicBezTo>
                    <a:pt x="1748" y="912"/>
                    <a:pt x="1927" y="1151"/>
                    <a:pt x="1912" y="1434"/>
                  </a:cubicBezTo>
                  <a:cubicBezTo>
                    <a:pt x="1912" y="1554"/>
                    <a:pt x="1853" y="1673"/>
                    <a:pt x="1763" y="1763"/>
                  </a:cubicBezTo>
                  <a:cubicBezTo>
                    <a:pt x="1659" y="1838"/>
                    <a:pt x="1554" y="1882"/>
                    <a:pt x="1420" y="1882"/>
                  </a:cubicBezTo>
                  <a:cubicBezTo>
                    <a:pt x="1196" y="1882"/>
                    <a:pt x="972" y="1808"/>
                    <a:pt x="807" y="1643"/>
                  </a:cubicBezTo>
                  <a:cubicBezTo>
                    <a:pt x="672" y="1522"/>
                    <a:pt x="574" y="1364"/>
                    <a:pt x="512" y="1191"/>
                  </a:cubicBezTo>
                  <a:lnTo>
                    <a:pt x="512" y="1191"/>
                  </a:lnTo>
                  <a:cubicBezTo>
                    <a:pt x="575" y="1117"/>
                    <a:pt x="644" y="1048"/>
                    <a:pt x="718" y="986"/>
                  </a:cubicBezTo>
                  <a:cubicBezTo>
                    <a:pt x="877" y="869"/>
                    <a:pt x="1068" y="805"/>
                    <a:pt x="1256" y="805"/>
                  </a:cubicBezTo>
                  <a:close/>
                  <a:moveTo>
                    <a:pt x="688" y="1"/>
                  </a:moveTo>
                  <a:lnTo>
                    <a:pt x="688" y="1"/>
                  </a:lnTo>
                  <a:cubicBezTo>
                    <a:pt x="598" y="75"/>
                    <a:pt x="538" y="165"/>
                    <a:pt x="494" y="269"/>
                  </a:cubicBezTo>
                  <a:cubicBezTo>
                    <a:pt x="374" y="553"/>
                    <a:pt x="359" y="867"/>
                    <a:pt x="449" y="1151"/>
                  </a:cubicBezTo>
                  <a:cubicBezTo>
                    <a:pt x="450" y="1153"/>
                    <a:pt x="450" y="1155"/>
                    <a:pt x="451" y="1158"/>
                  </a:cubicBezTo>
                  <a:lnTo>
                    <a:pt x="451" y="1158"/>
                  </a:lnTo>
                  <a:cubicBezTo>
                    <a:pt x="347" y="1282"/>
                    <a:pt x="265" y="1423"/>
                    <a:pt x="210" y="1569"/>
                  </a:cubicBezTo>
                  <a:cubicBezTo>
                    <a:pt x="1" y="1987"/>
                    <a:pt x="31" y="2465"/>
                    <a:pt x="255" y="2853"/>
                  </a:cubicBezTo>
                  <a:cubicBezTo>
                    <a:pt x="419" y="3122"/>
                    <a:pt x="718" y="3271"/>
                    <a:pt x="1016" y="3271"/>
                  </a:cubicBezTo>
                  <a:cubicBezTo>
                    <a:pt x="1136" y="3271"/>
                    <a:pt x="1240" y="3256"/>
                    <a:pt x="1345" y="3197"/>
                  </a:cubicBezTo>
                  <a:lnTo>
                    <a:pt x="1345" y="3197"/>
                  </a:lnTo>
                  <a:cubicBezTo>
                    <a:pt x="1240" y="3226"/>
                    <a:pt x="1136" y="3241"/>
                    <a:pt x="1016" y="3256"/>
                  </a:cubicBezTo>
                  <a:cubicBezTo>
                    <a:pt x="733" y="3241"/>
                    <a:pt x="449" y="3092"/>
                    <a:pt x="285" y="2838"/>
                  </a:cubicBezTo>
                  <a:cubicBezTo>
                    <a:pt x="75" y="2450"/>
                    <a:pt x="75" y="1987"/>
                    <a:pt x="270" y="1599"/>
                  </a:cubicBezTo>
                  <a:cubicBezTo>
                    <a:pt x="319" y="1468"/>
                    <a:pt x="390" y="1346"/>
                    <a:pt x="476" y="1236"/>
                  </a:cubicBezTo>
                  <a:lnTo>
                    <a:pt x="476" y="1236"/>
                  </a:lnTo>
                  <a:cubicBezTo>
                    <a:pt x="538" y="1409"/>
                    <a:pt x="634" y="1560"/>
                    <a:pt x="762" y="1688"/>
                  </a:cubicBezTo>
                  <a:cubicBezTo>
                    <a:pt x="942" y="1852"/>
                    <a:pt x="1181" y="1942"/>
                    <a:pt x="1435" y="1942"/>
                  </a:cubicBezTo>
                  <a:cubicBezTo>
                    <a:pt x="1569" y="1942"/>
                    <a:pt x="1703" y="1897"/>
                    <a:pt x="1808" y="1808"/>
                  </a:cubicBezTo>
                  <a:cubicBezTo>
                    <a:pt x="1912" y="1718"/>
                    <a:pt x="1972" y="1584"/>
                    <a:pt x="1987" y="1434"/>
                  </a:cubicBezTo>
                  <a:cubicBezTo>
                    <a:pt x="2002" y="1121"/>
                    <a:pt x="1793" y="852"/>
                    <a:pt x="1509" y="777"/>
                  </a:cubicBezTo>
                  <a:cubicBezTo>
                    <a:pt x="1423" y="751"/>
                    <a:pt x="1337" y="739"/>
                    <a:pt x="1253" y="739"/>
                  </a:cubicBezTo>
                  <a:cubicBezTo>
                    <a:pt x="1044" y="739"/>
                    <a:pt x="843" y="814"/>
                    <a:pt x="673" y="941"/>
                  </a:cubicBezTo>
                  <a:cubicBezTo>
                    <a:pt x="606" y="994"/>
                    <a:pt x="544" y="1052"/>
                    <a:pt x="487" y="1115"/>
                  </a:cubicBezTo>
                  <a:lnTo>
                    <a:pt x="487" y="1115"/>
                  </a:lnTo>
                  <a:cubicBezTo>
                    <a:pt x="405" y="838"/>
                    <a:pt x="421" y="547"/>
                    <a:pt x="524" y="284"/>
                  </a:cubicBezTo>
                  <a:cubicBezTo>
                    <a:pt x="568" y="180"/>
                    <a:pt x="628" y="90"/>
                    <a:pt x="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2"/>
            <p:cNvSpPr/>
            <p:nvPr/>
          </p:nvSpPr>
          <p:spPr>
            <a:xfrm>
              <a:off x="6538002" y="2278150"/>
              <a:ext cx="32194" cy="86805"/>
            </a:xfrm>
            <a:custGeom>
              <a:avLst/>
              <a:gdLst/>
              <a:ahLst/>
              <a:cxnLst/>
              <a:rect l="l" t="t" r="r" b="b"/>
              <a:pathLst>
                <a:path w="1136" h="3063" extrusionOk="0">
                  <a:moveTo>
                    <a:pt x="1" y="0"/>
                  </a:moveTo>
                  <a:lnTo>
                    <a:pt x="1" y="0"/>
                  </a:lnTo>
                  <a:cubicBezTo>
                    <a:pt x="135" y="90"/>
                    <a:pt x="284" y="195"/>
                    <a:pt x="419" y="299"/>
                  </a:cubicBezTo>
                  <a:cubicBezTo>
                    <a:pt x="553" y="434"/>
                    <a:pt x="673" y="568"/>
                    <a:pt x="762" y="732"/>
                  </a:cubicBezTo>
                  <a:cubicBezTo>
                    <a:pt x="867" y="941"/>
                    <a:pt x="956" y="1150"/>
                    <a:pt x="1001" y="1374"/>
                  </a:cubicBezTo>
                  <a:cubicBezTo>
                    <a:pt x="1076" y="1793"/>
                    <a:pt x="1031" y="2211"/>
                    <a:pt x="867" y="2599"/>
                  </a:cubicBezTo>
                  <a:cubicBezTo>
                    <a:pt x="807" y="2763"/>
                    <a:pt x="717" y="2913"/>
                    <a:pt x="628" y="3062"/>
                  </a:cubicBezTo>
                  <a:cubicBezTo>
                    <a:pt x="673" y="3032"/>
                    <a:pt x="702" y="3002"/>
                    <a:pt x="717" y="2958"/>
                  </a:cubicBezTo>
                  <a:cubicBezTo>
                    <a:pt x="807" y="2853"/>
                    <a:pt x="867" y="2748"/>
                    <a:pt x="912" y="2629"/>
                  </a:cubicBezTo>
                  <a:cubicBezTo>
                    <a:pt x="1091" y="2226"/>
                    <a:pt x="1136" y="1793"/>
                    <a:pt x="1061" y="1360"/>
                  </a:cubicBezTo>
                  <a:cubicBezTo>
                    <a:pt x="1016" y="1136"/>
                    <a:pt x="926" y="912"/>
                    <a:pt x="822" y="702"/>
                  </a:cubicBezTo>
                  <a:cubicBezTo>
                    <a:pt x="717" y="538"/>
                    <a:pt x="598" y="389"/>
                    <a:pt x="449" y="269"/>
                  </a:cubicBezTo>
                  <a:cubicBezTo>
                    <a:pt x="344" y="180"/>
                    <a:pt x="239" y="105"/>
                    <a:pt x="120" y="45"/>
                  </a:cubicBezTo>
                  <a:cubicBezTo>
                    <a:pt x="90" y="30"/>
                    <a:pt x="45" y="1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2"/>
            <p:cNvSpPr/>
            <p:nvPr/>
          </p:nvSpPr>
          <p:spPr>
            <a:xfrm>
              <a:off x="6584565" y="2243008"/>
              <a:ext cx="53364" cy="73684"/>
            </a:xfrm>
            <a:custGeom>
              <a:avLst/>
              <a:gdLst/>
              <a:ahLst/>
              <a:cxnLst/>
              <a:rect l="l" t="t" r="r" b="b"/>
              <a:pathLst>
                <a:path w="1883" h="2600" extrusionOk="0">
                  <a:moveTo>
                    <a:pt x="1270" y="617"/>
                  </a:moveTo>
                  <a:cubicBezTo>
                    <a:pt x="1382" y="617"/>
                    <a:pt x="1494" y="651"/>
                    <a:pt x="1583" y="718"/>
                  </a:cubicBezTo>
                  <a:cubicBezTo>
                    <a:pt x="1673" y="792"/>
                    <a:pt x="1733" y="897"/>
                    <a:pt x="1748" y="1016"/>
                  </a:cubicBezTo>
                  <a:cubicBezTo>
                    <a:pt x="1763" y="1121"/>
                    <a:pt x="1733" y="1226"/>
                    <a:pt x="1658" y="1315"/>
                  </a:cubicBezTo>
                  <a:cubicBezTo>
                    <a:pt x="1530" y="1456"/>
                    <a:pt x="1359" y="1531"/>
                    <a:pt x="1181" y="1531"/>
                  </a:cubicBezTo>
                  <a:cubicBezTo>
                    <a:pt x="1151" y="1531"/>
                    <a:pt x="1121" y="1529"/>
                    <a:pt x="1091" y="1524"/>
                  </a:cubicBezTo>
                  <a:cubicBezTo>
                    <a:pt x="924" y="1511"/>
                    <a:pt x="763" y="1462"/>
                    <a:pt x="618" y="1384"/>
                  </a:cubicBezTo>
                  <a:lnTo>
                    <a:pt x="618" y="1384"/>
                  </a:lnTo>
                  <a:cubicBezTo>
                    <a:pt x="619" y="1341"/>
                    <a:pt x="622" y="1298"/>
                    <a:pt x="628" y="1255"/>
                  </a:cubicBezTo>
                  <a:cubicBezTo>
                    <a:pt x="657" y="1046"/>
                    <a:pt x="777" y="852"/>
                    <a:pt x="956" y="718"/>
                  </a:cubicBezTo>
                  <a:cubicBezTo>
                    <a:pt x="1046" y="651"/>
                    <a:pt x="1158" y="617"/>
                    <a:pt x="1270" y="617"/>
                  </a:cubicBezTo>
                  <a:close/>
                  <a:moveTo>
                    <a:pt x="224" y="1"/>
                  </a:moveTo>
                  <a:cubicBezTo>
                    <a:pt x="209" y="31"/>
                    <a:pt x="194" y="46"/>
                    <a:pt x="180" y="61"/>
                  </a:cubicBezTo>
                  <a:cubicBezTo>
                    <a:pt x="165" y="105"/>
                    <a:pt x="135" y="165"/>
                    <a:pt x="90" y="255"/>
                  </a:cubicBezTo>
                  <a:cubicBezTo>
                    <a:pt x="45" y="359"/>
                    <a:pt x="15" y="464"/>
                    <a:pt x="0" y="583"/>
                  </a:cubicBezTo>
                  <a:cubicBezTo>
                    <a:pt x="0" y="733"/>
                    <a:pt x="45" y="882"/>
                    <a:pt x="135" y="1002"/>
                  </a:cubicBezTo>
                  <a:cubicBezTo>
                    <a:pt x="244" y="1181"/>
                    <a:pt x="389" y="1323"/>
                    <a:pt x="559" y="1425"/>
                  </a:cubicBezTo>
                  <a:lnTo>
                    <a:pt x="559" y="1425"/>
                  </a:lnTo>
                  <a:cubicBezTo>
                    <a:pt x="561" y="1758"/>
                    <a:pt x="679" y="2088"/>
                    <a:pt x="896" y="2331"/>
                  </a:cubicBezTo>
                  <a:cubicBezTo>
                    <a:pt x="1001" y="2450"/>
                    <a:pt x="1135" y="2525"/>
                    <a:pt x="1270" y="2570"/>
                  </a:cubicBezTo>
                  <a:cubicBezTo>
                    <a:pt x="1374" y="2600"/>
                    <a:pt x="1494" y="2600"/>
                    <a:pt x="1598" y="2600"/>
                  </a:cubicBezTo>
                  <a:cubicBezTo>
                    <a:pt x="1703" y="2585"/>
                    <a:pt x="1793" y="2570"/>
                    <a:pt x="1882" y="2540"/>
                  </a:cubicBezTo>
                  <a:lnTo>
                    <a:pt x="1882" y="2540"/>
                  </a:lnTo>
                  <a:cubicBezTo>
                    <a:pt x="1793" y="2555"/>
                    <a:pt x="1688" y="2555"/>
                    <a:pt x="1598" y="2555"/>
                  </a:cubicBezTo>
                  <a:cubicBezTo>
                    <a:pt x="1570" y="2558"/>
                    <a:pt x="1541" y="2560"/>
                    <a:pt x="1513" y="2560"/>
                  </a:cubicBezTo>
                  <a:cubicBezTo>
                    <a:pt x="1291" y="2560"/>
                    <a:pt x="1087" y="2458"/>
                    <a:pt x="941" y="2286"/>
                  </a:cubicBezTo>
                  <a:cubicBezTo>
                    <a:pt x="733" y="2054"/>
                    <a:pt x="626" y="1762"/>
                    <a:pt x="618" y="1458"/>
                  </a:cubicBezTo>
                  <a:lnTo>
                    <a:pt x="618" y="1458"/>
                  </a:lnTo>
                  <a:cubicBezTo>
                    <a:pt x="758" y="1533"/>
                    <a:pt x="913" y="1580"/>
                    <a:pt x="1076" y="1599"/>
                  </a:cubicBezTo>
                  <a:cubicBezTo>
                    <a:pt x="1106" y="1603"/>
                    <a:pt x="1136" y="1605"/>
                    <a:pt x="1167" y="1605"/>
                  </a:cubicBezTo>
                  <a:cubicBezTo>
                    <a:pt x="1374" y="1605"/>
                    <a:pt x="1573" y="1516"/>
                    <a:pt x="1703" y="1360"/>
                  </a:cubicBezTo>
                  <a:cubicBezTo>
                    <a:pt x="1793" y="1270"/>
                    <a:pt x="1837" y="1136"/>
                    <a:pt x="1822" y="1016"/>
                  </a:cubicBezTo>
                  <a:cubicBezTo>
                    <a:pt x="1793" y="882"/>
                    <a:pt x="1733" y="763"/>
                    <a:pt x="1628" y="688"/>
                  </a:cubicBezTo>
                  <a:cubicBezTo>
                    <a:pt x="1537" y="610"/>
                    <a:pt x="1434" y="566"/>
                    <a:pt x="1320" y="566"/>
                  </a:cubicBezTo>
                  <a:cubicBezTo>
                    <a:pt x="1304" y="566"/>
                    <a:pt x="1287" y="567"/>
                    <a:pt x="1270" y="568"/>
                  </a:cubicBezTo>
                  <a:cubicBezTo>
                    <a:pt x="1150" y="568"/>
                    <a:pt x="1016" y="613"/>
                    <a:pt x="926" y="673"/>
                  </a:cubicBezTo>
                  <a:cubicBezTo>
                    <a:pt x="732" y="807"/>
                    <a:pt x="598" y="1031"/>
                    <a:pt x="568" y="1255"/>
                  </a:cubicBezTo>
                  <a:cubicBezTo>
                    <a:pt x="564" y="1287"/>
                    <a:pt x="562" y="1319"/>
                    <a:pt x="560" y="1351"/>
                  </a:cubicBezTo>
                  <a:lnTo>
                    <a:pt x="560" y="1351"/>
                  </a:lnTo>
                  <a:cubicBezTo>
                    <a:pt x="404" y="1256"/>
                    <a:pt x="268" y="1127"/>
                    <a:pt x="165" y="972"/>
                  </a:cubicBezTo>
                  <a:cubicBezTo>
                    <a:pt x="90" y="852"/>
                    <a:pt x="45" y="718"/>
                    <a:pt x="45" y="583"/>
                  </a:cubicBezTo>
                  <a:cubicBezTo>
                    <a:pt x="45" y="464"/>
                    <a:pt x="75" y="359"/>
                    <a:pt x="120" y="270"/>
                  </a:cubicBezTo>
                  <a:cubicBezTo>
                    <a:pt x="150" y="195"/>
                    <a:pt x="180" y="135"/>
                    <a:pt x="195" y="76"/>
                  </a:cubicBezTo>
                  <a:cubicBezTo>
                    <a:pt x="209" y="46"/>
                    <a:pt x="209" y="31"/>
                    <a:pt x="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2"/>
            <p:cNvSpPr/>
            <p:nvPr/>
          </p:nvSpPr>
          <p:spPr>
            <a:xfrm>
              <a:off x="6060559" y="2616246"/>
              <a:ext cx="182028" cy="21708"/>
            </a:xfrm>
            <a:custGeom>
              <a:avLst/>
              <a:gdLst/>
              <a:ahLst/>
              <a:cxnLst/>
              <a:rect l="l" t="t" r="r" b="b"/>
              <a:pathLst>
                <a:path w="6423" h="766" extrusionOk="0">
                  <a:moveTo>
                    <a:pt x="1737" y="1"/>
                  </a:moveTo>
                  <a:cubicBezTo>
                    <a:pt x="1419" y="1"/>
                    <a:pt x="1094" y="50"/>
                    <a:pt x="792" y="168"/>
                  </a:cubicBezTo>
                  <a:cubicBezTo>
                    <a:pt x="568" y="257"/>
                    <a:pt x="359" y="377"/>
                    <a:pt x="180" y="556"/>
                  </a:cubicBezTo>
                  <a:cubicBezTo>
                    <a:pt x="105" y="616"/>
                    <a:pt x="61" y="690"/>
                    <a:pt x="1" y="765"/>
                  </a:cubicBezTo>
                  <a:cubicBezTo>
                    <a:pt x="16" y="765"/>
                    <a:pt x="76" y="690"/>
                    <a:pt x="195" y="571"/>
                  </a:cubicBezTo>
                  <a:cubicBezTo>
                    <a:pt x="374" y="422"/>
                    <a:pt x="583" y="302"/>
                    <a:pt x="822" y="212"/>
                  </a:cubicBezTo>
                  <a:cubicBezTo>
                    <a:pt x="1110" y="108"/>
                    <a:pt x="1433" y="60"/>
                    <a:pt x="1750" y="60"/>
                  </a:cubicBezTo>
                  <a:cubicBezTo>
                    <a:pt x="1794" y="60"/>
                    <a:pt x="1839" y="61"/>
                    <a:pt x="1883" y="63"/>
                  </a:cubicBezTo>
                  <a:cubicBezTo>
                    <a:pt x="2316" y="93"/>
                    <a:pt x="2749" y="168"/>
                    <a:pt x="3167" y="287"/>
                  </a:cubicBezTo>
                  <a:cubicBezTo>
                    <a:pt x="3600" y="407"/>
                    <a:pt x="4033" y="481"/>
                    <a:pt x="4466" y="541"/>
                  </a:cubicBezTo>
                  <a:cubicBezTo>
                    <a:pt x="4586" y="555"/>
                    <a:pt x="4704" y="562"/>
                    <a:pt x="4821" y="562"/>
                  </a:cubicBezTo>
                  <a:cubicBezTo>
                    <a:pt x="5070" y="562"/>
                    <a:pt x="5313" y="532"/>
                    <a:pt x="5557" y="481"/>
                  </a:cubicBezTo>
                  <a:cubicBezTo>
                    <a:pt x="5796" y="422"/>
                    <a:pt x="6020" y="317"/>
                    <a:pt x="6229" y="183"/>
                  </a:cubicBezTo>
                  <a:cubicBezTo>
                    <a:pt x="6303" y="123"/>
                    <a:pt x="6363" y="63"/>
                    <a:pt x="6423" y="3"/>
                  </a:cubicBezTo>
                  <a:lnTo>
                    <a:pt x="6423" y="3"/>
                  </a:lnTo>
                  <a:cubicBezTo>
                    <a:pt x="6169" y="212"/>
                    <a:pt x="5870" y="362"/>
                    <a:pt x="5542" y="422"/>
                  </a:cubicBezTo>
                  <a:cubicBezTo>
                    <a:pt x="5307" y="473"/>
                    <a:pt x="5058" y="496"/>
                    <a:pt x="4810" y="496"/>
                  </a:cubicBezTo>
                  <a:cubicBezTo>
                    <a:pt x="4695" y="496"/>
                    <a:pt x="4580" y="491"/>
                    <a:pt x="4466" y="481"/>
                  </a:cubicBezTo>
                  <a:cubicBezTo>
                    <a:pt x="4033" y="422"/>
                    <a:pt x="3600" y="332"/>
                    <a:pt x="3182" y="212"/>
                  </a:cubicBezTo>
                  <a:cubicBezTo>
                    <a:pt x="2749" y="93"/>
                    <a:pt x="2316" y="33"/>
                    <a:pt x="1868" y="3"/>
                  </a:cubicBezTo>
                  <a:cubicBezTo>
                    <a:pt x="1824" y="2"/>
                    <a:pt x="1781" y="1"/>
                    <a:pt x="1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2"/>
            <p:cNvSpPr/>
            <p:nvPr/>
          </p:nvSpPr>
          <p:spPr>
            <a:xfrm>
              <a:off x="5984806" y="2427247"/>
              <a:ext cx="263704" cy="45316"/>
            </a:xfrm>
            <a:custGeom>
              <a:avLst/>
              <a:gdLst/>
              <a:ahLst/>
              <a:cxnLst/>
              <a:rect l="l" t="t" r="r" b="b"/>
              <a:pathLst>
                <a:path w="9305" h="1599" extrusionOk="0">
                  <a:moveTo>
                    <a:pt x="295" y="0"/>
                  </a:moveTo>
                  <a:cubicBezTo>
                    <a:pt x="188" y="0"/>
                    <a:pt x="90" y="34"/>
                    <a:pt x="1" y="101"/>
                  </a:cubicBezTo>
                  <a:cubicBezTo>
                    <a:pt x="92" y="55"/>
                    <a:pt x="192" y="36"/>
                    <a:pt x="294" y="36"/>
                  </a:cubicBezTo>
                  <a:cubicBezTo>
                    <a:pt x="325" y="36"/>
                    <a:pt x="357" y="38"/>
                    <a:pt x="389" y="41"/>
                  </a:cubicBezTo>
                  <a:cubicBezTo>
                    <a:pt x="553" y="86"/>
                    <a:pt x="688" y="161"/>
                    <a:pt x="822" y="265"/>
                  </a:cubicBezTo>
                  <a:cubicBezTo>
                    <a:pt x="971" y="370"/>
                    <a:pt x="1136" y="519"/>
                    <a:pt x="1315" y="669"/>
                  </a:cubicBezTo>
                  <a:cubicBezTo>
                    <a:pt x="1494" y="818"/>
                    <a:pt x="1673" y="1012"/>
                    <a:pt x="1882" y="1191"/>
                  </a:cubicBezTo>
                  <a:cubicBezTo>
                    <a:pt x="2121" y="1371"/>
                    <a:pt x="2405" y="1505"/>
                    <a:pt x="2704" y="1565"/>
                  </a:cubicBezTo>
                  <a:cubicBezTo>
                    <a:pt x="2874" y="1587"/>
                    <a:pt x="3044" y="1598"/>
                    <a:pt x="3213" y="1598"/>
                  </a:cubicBezTo>
                  <a:cubicBezTo>
                    <a:pt x="3728" y="1598"/>
                    <a:pt x="4237" y="1494"/>
                    <a:pt x="4720" y="1281"/>
                  </a:cubicBezTo>
                  <a:cubicBezTo>
                    <a:pt x="5392" y="1012"/>
                    <a:pt x="6004" y="684"/>
                    <a:pt x="6602" y="519"/>
                  </a:cubicBezTo>
                  <a:cubicBezTo>
                    <a:pt x="6886" y="430"/>
                    <a:pt x="7184" y="385"/>
                    <a:pt x="7483" y="385"/>
                  </a:cubicBezTo>
                  <a:cubicBezTo>
                    <a:pt x="7737" y="400"/>
                    <a:pt x="7991" y="430"/>
                    <a:pt x="8230" y="519"/>
                  </a:cubicBezTo>
                  <a:cubicBezTo>
                    <a:pt x="8588" y="624"/>
                    <a:pt x="8902" y="848"/>
                    <a:pt x="9126" y="1147"/>
                  </a:cubicBezTo>
                  <a:cubicBezTo>
                    <a:pt x="9200" y="1266"/>
                    <a:pt x="9260" y="1385"/>
                    <a:pt x="9305" y="1505"/>
                  </a:cubicBezTo>
                  <a:cubicBezTo>
                    <a:pt x="9305" y="1475"/>
                    <a:pt x="9290" y="1445"/>
                    <a:pt x="9275" y="1400"/>
                  </a:cubicBezTo>
                  <a:cubicBezTo>
                    <a:pt x="9275" y="1371"/>
                    <a:pt x="9245" y="1326"/>
                    <a:pt x="9230" y="1281"/>
                  </a:cubicBezTo>
                  <a:cubicBezTo>
                    <a:pt x="9200" y="1236"/>
                    <a:pt x="9171" y="1176"/>
                    <a:pt x="9141" y="1132"/>
                  </a:cubicBezTo>
                  <a:cubicBezTo>
                    <a:pt x="8932" y="818"/>
                    <a:pt x="8603" y="579"/>
                    <a:pt x="8245" y="474"/>
                  </a:cubicBezTo>
                  <a:cubicBezTo>
                    <a:pt x="7991" y="385"/>
                    <a:pt x="7737" y="340"/>
                    <a:pt x="7483" y="325"/>
                  </a:cubicBezTo>
                  <a:cubicBezTo>
                    <a:pt x="7169" y="325"/>
                    <a:pt x="6871" y="370"/>
                    <a:pt x="6587" y="460"/>
                  </a:cubicBezTo>
                  <a:cubicBezTo>
                    <a:pt x="5975" y="624"/>
                    <a:pt x="5362" y="952"/>
                    <a:pt x="4690" y="1221"/>
                  </a:cubicBezTo>
                  <a:cubicBezTo>
                    <a:pt x="4222" y="1427"/>
                    <a:pt x="3710" y="1536"/>
                    <a:pt x="3194" y="1536"/>
                  </a:cubicBezTo>
                  <a:cubicBezTo>
                    <a:pt x="3035" y="1536"/>
                    <a:pt x="2877" y="1526"/>
                    <a:pt x="2719" y="1505"/>
                  </a:cubicBezTo>
                  <a:cubicBezTo>
                    <a:pt x="2420" y="1445"/>
                    <a:pt x="2151" y="1326"/>
                    <a:pt x="1927" y="1147"/>
                  </a:cubicBezTo>
                  <a:cubicBezTo>
                    <a:pt x="1703" y="982"/>
                    <a:pt x="1524" y="788"/>
                    <a:pt x="1345" y="639"/>
                  </a:cubicBezTo>
                  <a:cubicBezTo>
                    <a:pt x="1151" y="489"/>
                    <a:pt x="1001" y="340"/>
                    <a:pt x="837" y="235"/>
                  </a:cubicBezTo>
                  <a:cubicBezTo>
                    <a:pt x="717" y="131"/>
                    <a:pt x="568" y="56"/>
                    <a:pt x="404" y="11"/>
                  </a:cubicBezTo>
                  <a:cubicBezTo>
                    <a:pt x="366" y="4"/>
                    <a:pt x="330"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2"/>
            <p:cNvSpPr/>
            <p:nvPr/>
          </p:nvSpPr>
          <p:spPr>
            <a:xfrm>
              <a:off x="6041514" y="2358579"/>
              <a:ext cx="221392" cy="64445"/>
            </a:xfrm>
            <a:custGeom>
              <a:avLst/>
              <a:gdLst/>
              <a:ahLst/>
              <a:cxnLst/>
              <a:rect l="l" t="t" r="r" b="b"/>
              <a:pathLst>
                <a:path w="7812" h="2274" extrusionOk="0">
                  <a:moveTo>
                    <a:pt x="5229" y="595"/>
                  </a:moveTo>
                  <a:cubicBezTo>
                    <a:pt x="5333" y="595"/>
                    <a:pt x="5434" y="639"/>
                    <a:pt x="5512" y="717"/>
                  </a:cubicBezTo>
                  <a:cubicBezTo>
                    <a:pt x="5601" y="807"/>
                    <a:pt x="5661" y="926"/>
                    <a:pt x="5661" y="1046"/>
                  </a:cubicBezTo>
                  <a:cubicBezTo>
                    <a:pt x="5674" y="1279"/>
                    <a:pt x="5586" y="1513"/>
                    <a:pt x="5415" y="1678"/>
                  </a:cubicBezTo>
                  <a:lnTo>
                    <a:pt x="5415" y="1678"/>
                  </a:lnTo>
                  <a:cubicBezTo>
                    <a:pt x="5372" y="1653"/>
                    <a:pt x="5329" y="1627"/>
                    <a:pt x="5288" y="1598"/>
                  </a:cubicBezTo>
                  <a:cubicBezTo>
                    <a:pt x="5094" y="1464"/>
                    <a:pt x="4944" y="1284"/>
                    <a:pt x="4840" y="1075"/>
                  </a:cubicBezTo>
                  <a:cubicBezTo>
                    <a:pt x="4795" y="971"/>
                    <a:pt x="4795" y="851"/>
                    <a:pt x="4870" y="762"/>
                  </a:cubicBezTo>
                  <a:cubicBezTo>
                    <a:pt x="4944" y="657"/>
                    <a:pt x="5064" y="612"/>
                    <a:pt x="5183" y="597"/>
                  </a:cubicBezTo>
                  <a:cubicBezTo>
                    <a:pt x="5198" y="596"/>
                    <a:pt x="5214" y="595"/>
                    <a:pt x="5229" y="595"/>
                  </a:cubicBezTo>
                  <a:close/>
                  <a:moveTo>
                    <a:pt x="3200" y="450"/>
                  </a:moveTo>
                  <a:cubicBezTo>
                    <a:pt x="3347" y="450"/>
                    <a:pt x="3491" y="500"/>
                    <a:pt x="3615" y="597"/>
                  </a:cubicBezTo>
                  <a:cubicBezTo>
                    <a:pt x="3779" y="777"/>
                    <a:pt x="3824" y="1046"/>
                    <a:pt x="3720" y="1270"/>
                  </a:cubicBezTo>
                  <a:cubicBezTo>
                    <a:pt x="3630" y="1479"/>
                    <a:pt x="3451" y="1643"/>
                    <a:pt x="3242" y="1733"/>
                  </a:cubicBezTo>
                  <a:cubicBezTo>
                    <a:pt x="3122" y="1788"/>
                    <a:pt x="2998" y="1832"/>
                    <a:pt x="2871" y="1864"/>
                  </a:cubicBezTo>
                  <a:lnTo>
                    <a:pt x="2871" y="1864"/>
                  </a:lnTo>
                  <a:cubicBezTo>
                    <a:pt x="2672" y="1698"/>
                    <a:pt x="2555" y="1445"/>
                    <a:pt x="2555" y="1180"/>
                  </a:cubicBezTo>
                  <a:cubicBezTo>
                    <a:pt x="2525" y="911"/>
                    <a:pt x="2674" y="657"/>
                    <a:pt x="2898" y="523"/>
                  </a:cubicBezTo>
                  <a:cubicBezTo>
                    <a:pt x="2996" y="474"/>
                    <a:pt x="3098" y="450"/>
                    <a:pt x="3200" y="450"/>
                  </a:cubicBezTo>
                  <a:close/>
                  <a:moveTo>
                    <a:pt x="7767" y="0"/>
                  </a:moveTo>
                  <a:lnTo>
                    <a:pt x="7767" y="0"/>
                  </a:lnTo>
                  <a:cubicBezTo>
                    <a:pt x="7797" y="224"/>
                    <a:pt x="7782" y="448"/>
                    <a:pt x="7737" y="672"/>
                  </a:cubicBezTo>
                  <a:cubicBezTo>
                    <a:pt x="7662" y="926"/>
                    <a:pt x="7543" y="1165"/>
                    <a:pt x="7379" y="1359"/>
                  </a:cubicBezTo>
                  <a:cubicBezTo>
                    <a:pt x="7140" y="1628"/>
                    <a:pt x="6826" y="1807"/>
                    <a:pt x="6483" y="1867"/>
                  </a:cubicBezTo>
                  <a:cubicBezTo>
                    <a:pt x="6399" y="1879"/>
                    <a:pt x="6315" y="1885"/>
                    <a:pt x="6231" y="1885"/>
                  </a:cubicBezTo>
                  <a:cubicBezTo>
                    <a:pt x="5971" y="1885"/>
                    <a:pt x="5714" y="1828"/>
                    <a:pt x="5484" y="1714"/>
                  </a:cubicBezTo>
                  <a:lnTo>
                    <a:pt x="5484" y="1714"/>
                  </a:lnTo>
                  <a:cubicBezTo>
                    <a:pt x="5655" y="1537"/>
                    <a:pt x="5746" y="1299"/>
                    <a:pt x="5721" y="1060"/>
                  </a:cubicBezTo>
                  <a:cubicBezTo>
                    <a:pt x="5721" y="911"/>
                    <a:pt x="5661" y="777"/>
                    <a:pt x="5557" y="672"/>
                  </a:cubicBezTo>
                  <a:cubicBezTo>
                    <a:pt x="5471" y="598"/>
                    <a:pt x="5364" y="545"/>
                    <a:pt x="5255" y="545"/>
                  </a:cubicBezTo>
                  <a:cubicBezTo>
                    <a:pt x="5231" y="545"/>
                    <a:pt x="5207" y="547"/>
                    <a:pt x="5183" y="553"/>
                  </a:cubicBezTo>
                  <a:cubicBezTo>
                    <a:pt x="5034" y="553"/>
                    <a:pt x="4914" y="627"/>
                    <a:pt x="4825" y="732"/>
                  </a:cubicBezTo>
                  <a:cubicBezTo>
                    <a:pt x="4735" y="836"/>
                    <a:pt x="4720" y="986"/>
                    <a:pt x="4780" y="1105"/>
                  </a:cubicBezTo>
                  <a:cubicBezTo>
                    <a:pt x="4885" y="1329"/>
                    <a:pt x="5049" y="1523"/>
                    <a:pt x="5258" y="1658"/>
                  </a:cubicBezTo>
                  <a:cubicBezTo>
                    <a:pt x="5293" y="1681"/>
                    <a:pt x="5328" y="1703"/>
                    <a:pt x="5364" y="1723"/>
                  </a:cubicBezTo>
                  <a:lnTo>
                    <a:pt x="5364" y="1723"/>
                  </a:lnTo>
                  <a:cubicBezTo>
                    <a:pt x="5354" y="1731"/>
                    <a:pt x="5343" y="1740"/>
                    <a:pt x="5333" y="1747"/>
                  </a:cubicBezTo>
                  <a:cubicBezTo>
                    <a:pt x="5109" y="1912"/>
                    <a:pt x="4840" y="2031"/>
                    <a:pt x="4571" y="2091"/>
                  </a:cubicBezTo>
                  <a:cubicBezTo>
                    <a:pt x="4333" y="2166"/>
                    <a:pt x="4095" y="2199"/>
                    <a:pt x="3849" y="2199"/>
                  </a:cubicBezTo>
                  <a:cubicBezTo>
                    <a:pt x="3801" y="2199"/>
                    <a:pt x="3753" y="2198"/>
                    <a:pt x="3705" y="2196"/>
                  </a:cubicBezTo>
                  <a:cubicBezTo>
                    <a:pt x="3428" y="2181"/>
                    <a:pt x="3152" y="2082"/>
                    <a:pt x="2931" y="1911"/>
                  </a:cubicBezTo>
                  <a:lnTo>
                    <a:pt x="2931" y="1911"/>
                  </a:lnTo>
                  <a:cubicBezTo>
                    <a:pt x="3043" y="1880"/>
                    <a:pt x="3152" y="1841"/>
                    <a:pt x="3257" y="1792"/>
                  </a:cubicBezTo>
                  <a:cubicBezTo>
                    <a:pt x="3496" y="1703"/>
                    <a:pt x="3675" y="1523"/>
                    <a:pt x="3779" y="1299"/>
                  </a:cubicBezTo>
                  <a:cubicBezTo>
                    <a:pt x="3899" y="1046"/>
                    <a:pt x="3839" y="762"/>
                    <a:pt x="3660" y="568"/>
                  </a:cubicBezTo>
                  <a:cubicBezTo>
                    <a:pt x="3528" y="453"/>
                    <a:pt x="3364" y="396"/>
                    <a:pt x="3200" y="396"/>
                  </a:cubicBezTo>
                  <a:cubicBezTo>
                    <a:pt x="3086" y="396"/>
                    <a:pt x="2972" y="423"/>
                    <a:pt x="2868" y="478"/>
                  </a:cubicBezTo>
                  <a:cubicBezTo>
                    <a:pt x="2614" y="627"/>
                    <a:pt x="2465" y="896"/>
                    <a:pt x="2480" y="1195"/>
                  </a:cubicBezTo>
                  <a:cubicBezTo>
                    <a:pt x="2493" y="1456"/>
                    <a:pt x="2597" y="1706"/>
                    <a:pt x="2783" y="1884"/>
                  </a:cubicBezTo>
                  <a:lnTo>
                    <a:pt x="2783" y="1884"/>
                  </a:lnTo>
                  <a:cubicBezTo>
                    <a:pt x="2643" y="1913"/>
                    <a:pt x="2501" y="1928"/>
                    <a:pt x="2358" y="1928"/>
                  </a:cubicBezTo>
                  <a:cubicBezTo>
                    <a:pt x="2239" y="1928"/>
                    <a:pt x="2120" y="1918"/>
                    <a:pt x="2002" y="1897"/>
                  </a:cubicBezTo>
                  <a:cubicBezTo>
                    <a:pt x="1390" y="1822"/>
                    <a:pt x="822" y="1538"/>
                    <a:pt x="389" y="1090"/>
                  </a:cubicBezTo>
                  <a:cubicBezTo>
                    <a:pt x="240" y="911"/>
                    <a:pt x="105" y="732"/>
                    <a:pt x="1" y="538"/>
                  </a:cubicBezTo>
                  <a:lnTo>
                    <a:pt x="1" y="538"/>
                  </a:lnTo>
                  <a:cubicBezTo>
                    <a:pt x="1" y="538"/>
                    <a:pt x="31" y="598"/>
                    <a:pt x="76" y="702"/>
                  </a:cubicBezTo>
                  <a:cubicBezTo>
                    <a:pt x="165" y="836"/>
                    <a:pt x="270" y="971"/>
                    <a:pt x="374" y="1105"/>
                  </a:cubicBezTo>
                  <a:cubicBezTo>
                    <a:pt x="792" y="1568"/>
                    <a:pt x="1375" y="1867"/>
                    <a:pt x="2002" y="1957"/>
                  </a:cubicBezTo>
                  <a:cubicBezTo>
                    <a:pt x="2120" y="1978"/>
                    <a:pt x="2241" y="1988"/>
                    <a:pt x="2361" y="1988"/>
                  </a:cubicBezTo>
                  <a:cubicBezTo>
                    <a:pt x="2522" y="1988"/>
                    <a:pt x="2683" y="1970"/>
                    <a:pt x="2839" y="1934"/>
                  </a:cubicBezTo>
                  <a:lnTo>
                    <a:pt x="2839" y="1934"/>
                  </a:lnTo>
                  <a:cubicBezTo>
                    <a:pt x="2849" y="1942"/>
                    <a:pt x="2859" y="1949"/>
                    <a:pt x="2868" y="1957"/>
                  </a:cubicBezTo>
                  <a:cubicBezTo>
                    <a:pt x="3107" y="2151"/>
                    <a:pt x="3406" y="2255"/>
                    <a:pt x="3705" y="2270"/>
                  </a:cubicBezTo>
                  <a:cubicBezTo>
                    <a:pt x="3753" y="2273"/>
                    <a:pt x="3802" y="2274"/>
                    <a:pt x="3850" y="2274"/>
                  </a:cubicBezTo>
                  <a:cubicBezTo>
                    <a:pt x="4100" y="2274"/>
                    <a:pt x="4348" y="2241"/>
                    <a:pt x="4586" y="2166"/>
                  </a:cubicBezTo>
                  <a:cubicBezTo>
                    <a:pt x="4870" y="2091"/>
                    <a:pt x="5138" y="1971"/>
                    <a:pt x="5377" y="1807"/>
                  </a:cubicBezTo>
                  <a:cubicBezTo>
                    <a:pt x="5397" y="1792"/>
                    <a:pt x="5416" y="1777"/>
                    <a:pt x="5435" y="1760"/>
                  </a:cubicBezTo>
                  <a:lnTo>
                    <a:pt x="5435" y="1760"/>
                  </a:lnTo>
                  <a:cubicBezTo>
                    <a:pt x="5681" y="1883"/>
                    <a:pt x="5958" y="1945"/>
                    <a:pt x="6237" y="1945"/>
                  </a:cubicBezTo>
                  <a:cubicBezTo>
                    <a:pt x="6324" y="1945"/>
                    <a:pt x="6411" y="1939"/>
                    <a:pt x="6498" y="1927"/>
                  </a:cubicBezTo>
                  <a:cubicBezTo>
                    <a:pt x="6856" y="1867"/>
                    <a:pt x="7170" y="1673"/>
                    <a:pt x="7409" y="1404"/>
                  </a:cubicBezTo>
                  <a:cubicBezTo>
                    <a:pt x="7573" y="1195"/>
                    <a:pt x="7692" y="941"/>
                    <a:pt x="7767" y="687"/>
                  </a:cubicBezTo>
                  <a:cubicBezTo>
                    <a:pt x="7797" y="523"/>
                    <a:pt x="7812" y="344"/>
                    <a:pt x="7797" y="179"/>
                  </a:cubicBezTo>
                  <a:cubicBezTo>
                    <a:pt x="7782" y="120"/>
                    <a:pt x="7782" y="60"/>
                    <a:pt x="7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2"/>
            <p:cNvSpPr/>
            <p:nvPr/>
          </p:nvSpPr>
          <p:spPr>
            <a:xfrm>
              <a:off x="5950514" y="2460206"/>
              <a:ext cx="81733" cy="75724"/>
            </a:xfrm>
            <a:custGeom>
              <a:avLst/>
              <a:gdLst/>
              <a:ahLst/>
              <a:cxnLst/>
              <a:rect l="l" t="t" r="r" b="b"/>
              <a:pathLst>
                <a:path w="2884" h="2672" extrusionOk="0">
                  <a:moveTo>
                    <a:pt x="1417" y="1133"/>
                  </a:moveTo>
                  <a:cubicBezTo>
                    <a:pt x="1651" y="1133"/>
                    <a:pt x="1882" y="1191"/>
                    <a:pt x="2089" y="1303"/>
                  </a:cubicBezTo>
                  <a:lnTo>
                    <a:pt x="2089" y="1303"/>
                  </a:lnTo>
                  <a:cubicBezTo>
                    <a:pt x="2087" y="1324"/>
                    <a:pt x="2083" y="1347"/>
                    <a:pt x="2077" y="1372"/>
                  </a:cubicBezTo>
                  <a:cubicBezTo>
                    <a:pt x="2022" y="1866"/>
                    <a:pt x="1603" y="2233"/>
                    <a:pt x="1108" y="2233"/>
                  </a:cubicBezTo>
                  <a:cubicBezTo>
                    <a:pt x="1063" y="2233"/>
                    <a:pt x="1017" y="2230"/>
                    <a:pt x="972" y="2224"/>
                  </a:cubicBezTo>
                  <a:cubicBezTo>
                    <a:pt x="822" y="2209"/>
                    <a:pt x="688" y="2149"/>
                    <a:pt x="583" y="2045"/>
                  </a:cubicBezTo>
                  <a:cubicBezTo>
                    <a:pt x="479" y="1955"/>
                    <a:pt x="419" y="1806"/>
                    <a:pt x="464" y="1671"/>
                  </a:cubicBezTo>
                  <a:cubicBezTo>
                    <a:pt x="494" y="1537"/>
                    <a:pt x="583" y="1432"/>
                    <a:pt x="688" y="1343"/>
                  </a:cubicBezTo>
                  <a:cubicBezTo>
                    <a:pt x="792" y="1268"/>
                    <a:pt x="927" y="1208"/>
                    <a:pt x="1061" y="1178"/>
                  </a:cubicBezTo>
                  <a:cubicBezTo>
                    <a:pt x="1179" y="1148"/>
                    <a:pt x="1298" y="1133"/>
                    <a:pt x="1417" y="1133"/>
                  </a:cubicBezTo>
                  <a:close/>
                  <a:moveTo>
                    <a:pt x="759" y="1"/>
                  </a:moveTo>
                  <a:cubicBezTo>
                    <a:pt x="619" y="1"/>
                    <a:pt x="479" y="20"/>
                    <a:pt x="344" y="58"/>
                  </a:cubicBezTo>
                  <a:cubicBezTo>
                    <a:pt x="240" y="88"/>
                    <a:pt x="150" y="118"/>
                    <a:pt x="90" y="133"/>
                  </a:cubicBezTo>
                  <a:cubicBezTo>
                    <a:pt x="61" y="148"/>
                    <a:pt x="31" y="163"/>
                    <a:pt x="1" y="178"/>
                  </a:cubicBezTo>
                  <a:lnTo>
                    <a:pt x="105" y="178"/>
                  </a:lnTo>
                  <a:cubicBezTo>
                    <a:pt x="150" y="163"/>
                    <a:pt x="240" y="133"/>
                    <a:pt x="344" y="103"/>
                  </a:cubicBezTo>
                  <a:cubicBezTo>
                    <a:pt x="471" y="73"/>
                    <a:pt x="600" y="57"/>
                    <a:pt x="728" y="57"/>
                  </a:cubicBezTo>
                  <a:cubicBezTo>
                    <a:pt x="918" y="57"/>
                    <a:pt x="1107" y="91"/>
                    <a:pt x="1285" y="163"/>
                  </a:cubicBezTo>
                  <a:cubicBezTo>
                    <a:pt x="1494" y="252"/>
                    <a:pt x="1674" y="372"/>
                    <a:pt x="1823" y="551"/>
                  </a:cubicBezTo>
                  <a:cubicBezTo>
                    <a:pt x="1987" y="730"/>
                    <a:pt x="2077" y="969"/>
                    <a:pt x="2092" y="1223"/>
                  </a:cubicBezTo>
                  <a:cubicBezTo>
                    <a:pt x="2092" y="1229"/>
                    <a:pt x="2092" y="1235"/>
                    <a:pt x="2092" y="1241"/>
                  </a:cubicBezTo>
                  <a:lnTo>
                    <a:pt x="2092" y="1241"/>
                  </a:lnTo>
                  <a:cubicBezTo>
                    <a:pt x="1880" y="1130"/>
                    <a:pt x="1647" y="1074"/>
                    <a:pt x="1411" y="1074"/>
                  </a:cubicBezTo>
                  <a:cubicBezTo>
                    <a:pt x="1289" y="1074"/>
                    <a:pt x="1167" y="1088"/>
                    <a:pt x="1046" y="1119"/>
                  </a:cubicBezTo>
                  <a:cubicBezTo>
                    <a:pt x="897" y="1148"/>
                    <a:pt x="777" y="1208"/>
                    <a:pt x="658" y="1283"/>
                  </a:cubicBezTo>
                  <a:cubicBezTo>
                    <a:pt x="524" y="1372"/>
                    <a:pt x="434" y="1507"/>
                    <a:pt x="404" y="1656"/>
                  </a:cubicBezTo>
                  <a:cubicBezTo>
                    <a:pt x="359" y="1806"/>
                    <a:pt x="419" y="1970"/>
                    <a:pt x="538" y="2074"/>
                  </a:cubicBezTo>
                  <a:cubicBezTo>
                    <a:pt x="658" y="2194"/>
                    <a:pt x="807" y="2254"/>
                    <a:pt x="972" y="2269"/>
                  </a:cubicBezTo>
                  <a:cubicBezTo>
                    <a:pt x="1016" y="2283"/>
                    <a:pt x="1076" y="2283"/>
                    <a:pt x="1121" y="2283"/>
                  </a:cubicBezTo>
                  <a:cubicBezTo>
                    <a:pt x="1655" y="2270"/>
                    <a:pt x="2089" y="1854"/>
                    <a:pt x="2146" y="1335"/>
                  </a:cubicBezTo>
                  <a:lnTo>
                    <a:pt x="2146" y="1335"/>
                  </a:lnTo>
                  <a:cubicBezTo>
                    <a:pt x="2227" y="1384"/>
                    <a:pt x="2304" y="1441"/>
                    <a:pt x="2375" y="1507"/>
                  </a:cubicBezTo>
                  <a:cubicBezTo>
                    <a:pt x="2614" y="1716"/>
                    <a:pt x="2764" y="2000"/>
                    <a:pt x="2824" y="2313"/>
                  </a:cubicBezTo>
                  <a:cubicBezTo>
                    <a:pt x="2853" y="2433"/>
                    <a:pt x="2853" y="2552"/>
                    <a:pt x="2853" y="2672"/>
                  </a:cubicBezTo>
                  <a:cubicBezTo>
                    <a:pt x="2883" y="2552"/>
                    <a:pt x="2883" y="2433"/>
                    <a:pt x="2853" y="2313"/>
                  </a:cubicBezTo>
                  <a:cubicBezTo>
                    <a:pt x="2809" y="1985"/>
                    <a:pt x="2644" y="1686"/>
                    <a:pt x="2405" y="1462"/>
                  </a:cubicBezTo>
                  <a:cubicBezTo>
                    <a:pt x="2326" y="1389"/>
                    <a:pt x="2240" y="1326"/>
                    <a:pt x="2150" y="1273"/>
                  </a:cubicBezTo>
                  <a:lnTo>
                    <a:pt x="2150" y="1273"/>
                  </a:lnTo>
                  <a:cubicBezTo>
                    <a:pt x="2152" y="1247"/>
                    <a:pt x="2152" y="1220"/>
                    <a:pt x="2151" y="1193"/>
                  </a:cubicBezTo>
                  <a:cubicBezTo>
                    <a:pt x="2137" y="939"/>
                    <a:pt x="2032" y="685"/>
                    <a:pt x="1868" y="491"/>
                  </a:cubicBezTo>
                  <a:cubicBezTo>
                    <a:pt x="1703" y="312"/>
                    <a:pt x="1524" y="178"/>
                    <a:pt x="1315" y="103"/>
                  </a:cubicBezTo>
                  <a:cubicBezTo>
                    <a:pt x="1136" y="35"/>
                    <a:pt x="947"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2"/>
            <p:cNvSpPr/>
            <p:nvPr/>
          </p:nvSpPr>
          <p:spPr>
            <a:xfrm>
              <a:off x="5893806" y="2522356"/>
              <a:ext cx="84680" cy="74959"/>
            </a:xfrm>
            <a:custGeom>
              <a:avLst/>
              <a:gdLst/>
              <a:ahLst/>
              <a:cxnLst/>
              <a:rect l="l" t="t" r="r" b="b"/>
              <a:pathLst>
                <a:path w="2988" h="2645" extrusionOk="0">
                  <a:moveTo>
                    <a:pt x="284" y="1"/>
                  </a:moveTo>
                  <a:cubicBezTo>
                    <a:pt x="240" y="31"/>
                    <a:pt x="195" y="76"/>
                    <a:pt x="150" y="135"/>
                  </a:cubicBezTo>
                  <a:cubicBezTo>
                    <a:pt x="60" y="285"/>
                    <a:pt x="15" y="464"/>
                    <a:pt x="15" y="643"/>
                  </a:cubicBezTo>
                  <a:cubicBezTo>
                    <a:pt x="1" y="1270"/>
                    <a:pt x="493" y="1808"/>
                    <a:pt x="1121" y="1838"/>
                  </a:cubicBezTo>
                  <a:cubicBezTo>
                    <a:pt x="1139" y="1839"/>
                    <a:pt x="1157" y="1839"/>
                    <a:pt x="1175" y="1839"/>
                  </a:cubicBezTo>
                  <a:cubicBezTo>
                    <a:pt x="1497" y="1839"/>
                    <a:pt x="1793" y="1718"/>
                    <a:pt x="2062" y="1718"/>
                  </a:cubicBezTo>
                  <a:cubicBezTo>
                    <a:pt x="2101" y="1712"/>
                    <a:pt x="2140" y="1708"/>
                    <a:pt x="2179" y="1708"/>
                  </a:cubicBezTo>
                  <a:cubicBezTo>
                    <a:pt x="2395" y="1708"/>
                    <a:pt x="2607" y="1810"/>
                    <a:pt x="2734" y="1987"/>
                  </a:cubicBezTo>
                  <a:cubicBezTo>
                    <a:pt x="2838" y="2122"/>
                    <a:pt x="2913" y="2286"/>
                    <a:pt x="2943" y="2450"/>
                  </a:cubicBezTo>
                  <a:cubicBezTo>
                    <a:pt x="2958" y="2525"/>
                    <a:pt x="2958" y="2585"/>
                    <a:pt x="2928" y="2644"/>
                  </a:cubicBezTo>
                  <a:cubicBezTo>
                    <a:pt x="2973" y="2585"/>
                    <a:pt x="2988" y="2525"/>
                    <a:pt x="2973" y="2450"/>
                  </a:cubicBezTo>
                  <a:cubicBezTo>
                    <a:pt x="2958" y="2271"/>
                    <a:pt x="2883" y="2107"/>
                    <a:pt x="2778" y="1957"/>
                  </a:cubicBezTo>
                  <a:cubicBezTo>
                    <a:pt x="2719" y="1853"/>
                    <a:pt x="2614" y="1763"/>
                    <a:pt x="2495" y="1718"/>
                  </a:cubicBezTo>
                  <a:cubicBezTo>
                    <a:pt x="2384" y="1682"/>
                    <a:pt x="2263" y="1655"/>
                    <a:pt x="2141" y="1655"/>
                  </a:cubicBezTo>
                  <a:cubicBezTo>
                    <a:pt x="2114" y="1655"/>
                    <a:pt x="2088" y="1656"/>
                    <a:pt x="2062" y="1659"/>
                  </a:cubicBezTo>
                  <a:cubicBezTo>
                    <a:pt x="1796" y="1672"/>
                    <a:pt x="1518" y="1768"/>
                    <a:pt x="1229" y="1768"/>
                  </a:cubicBezTo>
                  <a:cubicBezTo>
                    <a:pt x="1193" y="1768"/>
                    <a:pt x="1157" y="1766"/>
                    <a:pt x="1121" y="1763"/>
                  </a:cubicBezTo>
                  <a:cubicBezTo>
                    <a:pt x="807" y="1748"/>
                    <a:pt x="508" y="1599"/>
                    <a:pt x="314" y="1360"/>
                  </a:cubicBezTo>
                  <a:cubicBezTo>
                    <a:pt x="150" y="1151"/>
                    <a:pt x="75" y="897"/>
                    <a:pt x="60" y="643"/>
                  </a:cubicBezTo>
                  <a:cubicBezTo>
                    <a:pt x="60" y="479"/>
                    <a:pt x="90" y="300"/>
                    <a:pt x="180" y="150"/>
                  </a:cubicBezTo>
                  <a:cubicBezTo>
                    <a:pt x="239" y="46"/>
                    <a:pt x="284" y="1"/>
                    <a:pt x="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2"/>
            <p:cNvSpPr/>
            <p:nvPr/>
          </p:nvSpPr>
          <p:spPr>
            <a:xfrm>
              <a:off x="5885757" y="2633675"/>
              <a:ext cx="67761" cy="99700"/>
            </a:xfrm>
            <a:custGeom>
              <a:avLst/>
              <a:gdLst/>
              <a:ahLst/>
              <a:cxnLst/>
              <a:rect l="l" t="t" r="r" b="b"/>
              <a:pathLst>
                <a:path w="2391" h="3518" extrusionOk="0">
                  <a:moveTo>
                    <a:pt x="491" y="1333"/>
                  </a:moveTo>
                  <a:cubicBezTo>
                    <a:pt x="682" y="1333"/>
                    <a:pt x="878" y="1420"/>
                    <a:pt x="1001" y="1569"/>
                  </a:cubicBezTo>
                  <a:cubicBezTo>
                    <a:pt x="1133" y="1744"/>
                    <a:pt x="1221" y="1947"/>
                    <a:pt x="1281" y="2151"/>
                  </a:cubicBezTo>
                  <a:lnTo>
                    <a:pt x="1281" y="2151"/>
                  </a:lnTo>
                  <a:cubicBezTo>
                    <a:pt x="1113" y="2264"/>
                    <a:pt x="908" y="2331"/>
                    <a:pt x="703" y="2331"/>
                  </a:cubicBezTo>
                  <a:cubicBezTo>
                    <a:pt x="691" y="2331"/>
                    <a:pt x="679" y="2332"/>
                    <a:pt x="668" y="2332"/>
                  </a:cubicBezTo>
                  <a:cubicBezTo>
                    <a:pt x="427" y="2332"/>
                    <a:pt x="205" y="2185"/>
                    <a:pt x="105" y="1942"/>
                  </a:cubicBezTo>
                  <a:cubicBezTo>
                    <a:pt x="61" y="1823"/>
                    <a:pt x="61" y="1703"/>
                    <a:pt x="105" y="1584"/>
                  </a:cubicBezTo>
                  <a:cubicBezTo>
                    <a:pt x="150" y="1464"/>
                    <a:pt x="255" y="1375"/>
                    <a:pt x="374" y="1345"/>
                  </a:cubicBezTo>
                  <a:cubicBezTo>
                    <a:pt x="413" y="1337"/>
                    <a:pt x="452" y="1333"/>
                    <a:pt x="491" y="1333"/>
                  </a:cubicBezTo>
                  <a:close/>
                  <a:moveTo>
                    <a:pt x="2375" y="1"/>
                  </a:moveTo>
                  <a:cubicBezTo>
                    <a:pt x="2360" y="1"/>
                    <a:pt x="2375" y="105"/>
                    <a:pt x="2360" y="314"/>
                  </a:cubicBezTo>
                  <a:cubicBezTo>
                    <a:pt x="2331" y="583"/>
                    <a:pt x="2241" y="852"/>
                    <a:pt x="2122" y="1106"/>
                  </a:cubicBezTo>
                  <a:cubicBezTo>
                    <a:pt x="1927" y="1479"/>
                    <a:pt x="1673" y="1823"/>
                    <a:pt x="1360" y="2092"/>
                  </a:cubicBezTo>
                  <a:cubicBezTo>
                    <a:pt x="1348" y="2102"/>
                    <a:pt x="1336" y="2111"/>
                    <a:pt x="1323" y="2121"/>
                  </a:cubicBezTo>
                  <a:lnTo>
                    <a:pt x="1323" y="2121"/>
                  </a:lnTo>
                  <a:cubicBezTo>
                    <a:pt x="1276" y="1908"/>
                    <a:pt x="1174" y="1710"/>
                    <a:pt x="1046" y="1539"/>
                  </a:cubicBezTo>
                  <a:cubicBezTo>
                    <a:pt x="913" y="1369"/>
                    <a:pt x="711" y="1268"/>
                    <a:pt x="495" y="1268"/>
                  </a:cubicBezTo>
                  <a:cubicBezTo>
                    <a:pt x="446" y="1268"/>
                    <a:pt x="395" y="1274"/>
                    <a:pt x="344" y="1285"/>
                  </a:cubicBezTo>
                  <a:cubicBezTo>
                    <a:pt x="210" y="1315"/>
                    <a:pt x="105" y="1420"/>
                    <a:pt x="46" y="1554"/>
                  </a:cubicBezTo>
                  <a:cubicBezTo>
                    <a:pt x="1" y="1688"/>
                    <a:pt x="1" y="1838"/>
                    <a:pt x="46" y="1972"/>
                  </a:cubicBezTo>
                  <a:cubicBezTo>
                    <a:pt x="90" y="2107"/>
                    <a:pt x="180" y="2226"/>
                    <a:pt x="314" y="2301"/>
                  </a:cubicBezTo>
                  <a:cubicBezTo>
                    <a:pt x="434" y="2360"/>
                    <a:pt x="568" y="2390"/>
                    <a:pt x="703" y="2390"/>
                  </a:cubicBezTo>
                  <a:cubicBezTo>
                    <a:pt x="913" y="2390"/>
                    <a:pt x="1124" y="2329"/>
                    <a:pt x="1301" y="2214"/>
                  </a:cubicBezTo>
                  <a:lnTo>
                    <a:pt x="1301" y="2214"/>
                  </a:lnTo>
                  <a:cubicBezTo>
                    <a:pt x="1353" y="2379"/>
                    <a:pt x="1392" y="2555"/>
                    <a:pt x="1420" y="2719"/>
                  </a:cubicBezTo>
                  <a:cubicBezTo>
                    <a:pt x="1449" y="2883"/>
                    <a:pt x="1435" y="3033"/>
                    <a:pt x="1375" y="3182"/>
                  </a:cubicBezTo>
                  <a:cubicBezTo>
                    <a:pt x="1330" y="3301"/>
                    <a:pt x="1240" y="3376"/>
                    <a:pt x="1136" y="3436"/>
                  </a:cubicBezTo>
                  <a:cubicBezTo>
                    <a:pt x="1046" y="3481"/>
                    <a:pt x="942" y="3510"/>
                    <a:pt x="837" y="3510"/>
                  </a:cubicBezTo>
                  <a:cubicBezTo>
                    <a:pt x="857" y="3510"/>
                    <a:pt x="877" y="3517"/>
                    <a:pt x="897" y="3517"/>
                  </a:cubicBezTo>
                  <a:cubicBezTo>
                    <a:pt x="907" y="3517"/>
                    <a:pt x="917" y="3515"/>
                    <a:pt x="927" y="3510"/>
                  </a:cubicBezTo>
                  <a:cubicBezTo>
                    <a:pt x="1001" y="3510"/>
                    <a:pt x="1076" y="3495"/>
                    <a:pt x="1151" y="3466"/>
                  </a:cubicBezTo>
                  <a:cubicBezTo>
                    <a:pt x="1255" y="3406"/>
                    <a:pt x="1345" y="3316"/>
                    <a:pt x="1405" y="3212"/>
                  </a:cubicBezTo>
                  <a:cubicBezTo>
                    <a:pt x="1479" y="3047"/>
                    <a:pt x="1494" y="2883"/>
                    <a:pt x="1464" y="2719"/>
                  </a:cubicBezTo>
                  <a:cubicBezTo>
                    <a:pt x="1436" y="2537"/>
                    <a:pt x="1395" y="2355"/>
                    <a:pt x="1341" y="2186"/>
                  </a:cubicBezTo>
                  <a:lnTo>
                    <a:pt x="1341" y="2186"/>
                  </a:lnTo>
                  <a:cubicBezTo>
                    <a:pt x="1363" y="2170"/>
                    <a:pt x="1384" y="2154"/>
                    <a:pt x="1405" y="2136"/>
                  </a:cubicBezTo>
                  <a:cubicBezTo>
                    <a:pt x="1718" y="1853"/>
                    <a:pt x="1972" y="1509"/>
                    <a:pt x="2151" y="1136"/>
                  </a:cubicBezTo>
                  <a:cubicBezTo>
                    <a:pt x="2286" y="867"/>
                    <a:pt x="2360" y="598"/>
                    <a:pt x="2390" y="314"/>
                  </a:cubicBezTo>
                  <a:cubicBezTo>
                    <a:pt x="2390" y="210"/>
                    <a:pt x="2390" y="105"/>
                    <a:pt x="23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2"/>
            <p:cNvSpPr/>
            <p:nvPr/>
          </p:nvSpPr>
          <p:spPr>
            <a:xfrm>
              <a:off x="5989453" y="2691489"/>
              <a:ext cx="41093" cy="88846"/>
            </a:xfrm>
            <a:custGeom>
              <a:avLst/>
              <a:gdLst/>
              <a:ahLst/>
              <a:cxnLst/>
              <a:rect l="l" t="t" r="r" b="b"/>
              <a:pathLst>
                <a:path w="1450" h="3135" extrusionOk="0">
                  <a:moveTo>
                    <a:pt x="1147" y="1"/>
                  </a:moveTo>
                  <a:cubicBezTo>
                    <a:pt x="1033" y="1"/>
                    <a:pt x="913" y="15"/>
                    <a:pt x="792" y="37"/>
                  </a:cubicBezTo>
                  <a:cubicBezTo>
                    <a:pt x="553" y="96"/>
                    <a:pt x="344" y="231"/>
                    <a:pt x="195" y="425"/>
                  </a:cubicBezTo>
                  <a:cubicBezTo>
                    <a:pt x="120" y="544"/>
                    <a:pt x="61" y="679"/>
                    <a:pt x="46" y="828"/>
                  </a:cubicBezTo>
                  <a:cubicBezTo>
                    <a:pt x="31" y="978"/>
                    <a:pt x="46" y="1142"/>
                    <a:pt x="105" y="1291"/>
                  </a:cubicBezTo>
                  <a:cubicBezTo>
                    <a:pt x="195" y="1590"/>
                    <a:pt x="359" y="1829"/>
                    <a:pt x="449" y="2083"/>
                  </a:cubicBezTo>
                  <a:cubicBezTo>
                    <a:pt x="538" y="2292"/>
                    <a:pt x="553" y="2531"/>
                    <a:pt x="479" y="2755"/>
                  </a:cubicBezTo>
                  <a:cubicBezTo>
                    <a:pt x="419" y="2904"/>
                    <a:pt x="314" y="3024"/>
                    <a:pt x="165" y="3083"/>
                  </a:cubicBezTo>
                  <a:cubicBezTo>
                    <a:pt x="120" y="3113"/>
                    <a:pt x="61" y="3128"/>
                    <a:pt x="1" y="3128"/>
                  </a:cubicBezTo>
                  <a:cubicBezTo>
                    <a:pt x="18" y="3133"/>
                    <a:pt x="36" y="3134"/>
                    <a:pt x="53" y="3134"/>
                  </a:cubicBezTo>
                  <a:cubicBezTo>
                    <a:pt x="96" y="3134"/>
                    <a:pt x="138" y="3124"/>
                    <a:pt x="180" y="3113"/>
                  </a:cubicBezTo>
                  <a:cubicBezTo>
                    <a:pt x="329" y="3054"/>
                    <a:pt x="464" y="2919"/>
                    <a:pt x="524" y="2770"/>
                  </a:cubicBezTo>
                  <a:cubicBezTo>
                    <a:pt x="598" y="2546"/>
                    <a:pt x="598" y="2292"/>
                    <a:pt x="494" y="2053"/>
                  </a:cubicBezTo>
                  <a:cubicBezTo>
                    <a:pt x="419" y="1799"/>
                    <a:pt x="255" y="1560"/>
                    <a:pt x="165" y="1261"/>
                  </a:cubicBezTo>
                  <a:cubicBezTo>
                    <a:pt x="120" y="1127"/>
                    <a:pt x="90" y="978"/>
                    <a:pt x="105" y="828"/>
                  </a:cubicBezTo>
                  <a:cubicBezTo>
                    <a:pt x="120" y="694"/>
                    <a:pt x="165" y="574"/>
                    <a:pt x="255" y="470"/>
                  </a:cubicBezTo>
                  <a:cubicBezTo>
                    <a:pt x="389" y="276"/>
                    <a:pt x="583" y="141"/>
                    <a:pt x="807" y="81"/>
                  </a:cubicBezTo>
                  <a:cubicBezTo>
                    <a:pt x="942" y="53"/>
                    <a:pt x="1084" y="36"/>
                    <a:pt x="1223" y="36"/>
                  </a:cubicBezTo>
                  <a:cubicBezTo>
                    <a:pt x="1300" y="36"/>
                    <a:pt x="1375" y="41"/>
                    <a:pt x="1450" y="52"/>
                  </a:cubicBezTo>
                  <a:cubicBezTo>
                    <a:pt x="1390" y="22"/>
                    <a:pt x="1330" y="7"/>
                    <a:pt x="1270" y="7"/>
                  </a:cubicBezTo>
                  <a:cubicBezTo>
                    <a:pt x="1230" y="3"/>
                    <a:pt x="1189" y="1"/>
                    <a:pt x="1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2"/>
            <p:cNvSpPr/>
            <p:nvPr/>
          </p:nvSpPr>
          <p:spPr>
            <a:xfrm>
              <a:off x="6027146" y="2354441"/>
              <a:ext cx="91028" cy="187412"/>
            </a:xfrm>
            <a:custGeom>
              <a:avLst/>
              <a:gdLst/>
              <a:ahLst/>
              <a:cxnLst/>
              <a:rect l="l" t="t" r="r" b="b"/>
              <a:pathLst>
                <a:path w="3212" h="6613" extrusionOk="0">
                  <a:moveTo>
                    <a:pt x="1761" y="0"/>
                  </a:moveTo>
                  <a:cubicBezTo>
                    <a:pt x="1718" y="0"/>
                    <a:pt x="1673" y="4"/>
                    <a:pt x="1628" y="12"/>
                  </a:cubicBezTo>
                  <a:cubicBezTo>
                    <a:pt x="1568" y="27"/>
                    <a:pt x="1553" y="27"/>
                    <a:pt x="1553" y="27"/>
                  </a:cubicBezTo>
                  <a:cubicBezTo>
                    <a:pt x="1658" y="27"/>
                    <a:pt x="1762" y="42"/>
                    <a:pt x="1882" y="56"/>
                  </a:cubicBezTo>
                  <a:cubicBezTo>
                    <a:pt x="2181" y="101"/>
                    <a:pt x="2449" y="251"/>
                    <a:pt x="2644" y="475"/>
                  </a:cubicBezTo>
                  <a:cubicBezTo>
                    <a:pt x="2942" y="818"/>
                    <a:pt x="3107" y="1251"/>
                    <a:pt x="3092" y="1699"/>
                  </a:cubicBezTo>
                  <a:cubicBezTo>
                    <a:pt x="3077" y="2252"/>
                    <a:pt x="2927" y="2790"/>
                    <a:pt x="2673" y="3267"/>
                  </a:cubicBezTo>
                  <a:cubicBezTo>
                    <a:pt x="2539" y="3521"/>
                    <a:pt x="2375" y="3760"/>
                    <a:pt x="2195" y="3984"/>
                  </a:cubicBezTo>
                  <a:cubicBezTo>
                    <a:pt x="2031" y="4208"/>
                    <a:pt x="1867" y="4417"/>
                    <a:pt x="1703" y="4612"/>
                  </a:cubicBezTo>
                  <a:cubicBezTo>
                    <a:pt x="1374" y="5000"/>
                    <a:pt x="1075" y="5358"/>
                    <a:pt x="807" y="5642"/>
                  </a:cubicBezTo>
                  <a:cubicBezTo>
                    <a:pt x="553" y="5941"/>
                    <a:pt x="358" y="6180"/>
                    <a:pt x="224" y="6344"/>
                  </a:cubicBezTo>
                  <a:cubicBezTo>
                    <a:pt x="134" y="6434"/>
                    <a:pt x="60" y="6523"/>
                    <a:pt x="0" y="6613"/>
                  </a:cubicBezTo>
                  <a:cubicBezTo>
                    <a:pt x="90" y="6538"/>
                    <a:pt x="179" y="6464"/>
                    <a:pt x="254" y="6374"/>
                  </a:cubicBezTo>
                  <a:lnTo>
                    <a:pt x="881" y="5702"/>
                  </a:lnTo>
                  <a:cubicBezTo>
                    <a:pt x="1135" y="5418"/>
                    <a:pt x="1449" y="5075"/>
                    <a:pt x="1777" y="4686"/>
                  </a:cubicBezTo>
                  <a:cubicBezTo>
                    <a:pt x="1942" y="4477"/>
                    <a:pt x="2121" y="4268"/>
                    <a:pt x="2300" y="4059"/>
                  </a:cubicBezTo>
                  <a:cubicBezTo>
                    <a:pt x="2479" y="3820"/>
                    <a:pt x="2644" y="3581"/>
                    <a:pt x="2763" y="3327"/>
                  </a:cubicBezTo>
                  <a:cubicBezTo>
                    <a:pt x="3032" y="2819"/>
                    <a:pt x="3181" y="2267"/>
                    <a:pt x="3196" y="1699"/>
                  </a:cubicBezTo>
                  <a:cubicBezTo>
                    <a:pt x="3211" y="1221"/>
                    <a:pt x="3032" y="773"/>
                    <a:pt x="2703" y="430"/>
                  </a:cubicBezTo>
                  <a:cubicBezTo>
                    <a:pt x="2494" y="191"/>
                    <a:pt x="2195" y="56"/>
                    <a:pt x="1882" y="12"/>
                  </a:cubicBezTo>
                  <a:cubicBezTo>
                    <a:pt x="1845" y="4"/>
                    <a:pt x="1803" y="0"/>
                    <a:pt x="176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2"/>
            <p:cNvSpPr/>
            <p:nvPr/>
          </p:nvSpPr>
          <p:spPr>
            <a:xfrm>
              <a:off x="5916251" y="2625627"/>
              <a:ext cx="43190" cy="13150"/>
            </a:xfrm>
            <a:custGeom>
              <a:avLst/>
              <a:gdLst/>
              <a:ahLst/>
              <a:cxnLst/>
              <a:rect l="l" t="t" r="r" b="b"/>
              <a:pathLst>
                <a:path w="1524" h="464" extrusionOk="0">
                  <a:moveTo>
                    <a:pt x="1523" y="1"/>
                  </a:moveTo>
                  <a:lnTo>
                    <a:pt x="1523" y="1"/>
                  </a:lnTo>
                  <a:cubicBezTo>
                    <a:pt x="1255" y="31"/>
                    <a:pt x="986" y="76"/>
                    <a:pt x="747" y="180"/>
                  </a:cubicBezTo>
                  <a:cubicBezTo>
                    <a:pt x="478" y="240"/>
                    <a:pt x="239" y="330"/>
                    <a:pt x="0" y="464"/>
                  </a:cubicBezTo>
                  <a:cubicBezTo>
                    <a:pt x="269" y="434"/>
                    <a:pt x="523" y="374"/>
                    <a:pt x="777" y="285"/>
                  </a:cubicBezTo>
                  <a:cubicBezTo>
                    <a:pt x="1031" y="225"/>
                    <a:pt x="1284" y="135"/>
                    <a:pt x="152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2"/>
            <p:cNvSpPr/>
            <p:nvPr/>
          </p:nvSpPr>
          <p:spPr>
            <a:xfrm>
              <a:off x="5931045" y="2624805"/>
              <a:ext cx="25846" cy="27546"/>
            </a:xfrm>
            <a:custGeom>
              <a:avLst/>
              <a:gdLst/>
              <a:ahLst/>
              <a:cxnLst/>
              <a:rect l="l" t="t" r="r" b="b"/>
              <a:pathLst>
                <a:path w="912" h="972" extrusionOk="0">
                  <a:moveTo>
                    <a:pt x="897" y="0"/>
                  </a:moveTo>
                  <a:lnTo>
                    <a:pt x="897" y="0"/>
                  </a:lnTo>
                  <a:cubicBezTo>
                    <a:pt x="464" y="164"/>
                    <a:pt x="120" y="523"/>
                    <a:pt x="1" y="971"/>
                  </a:cubicBezTo>
                  <a:cubicBezTo>
                    <a:pt x="2" y="971"/>
                    <a:pt x="3" y="971"/>
                    <a:pt x="4" y="971"/>
                  </a:cubicBezTo>
                  <a:cubicBezTo>
                    <a:pt x="38" y="971"/>
                    <a:pt x="172" y="724"/>
                    <a:pt x="419" y="463"/>
                  </a:cubicBezTo>
                  <a:cubicBezTo>
                    <a:pt x="658" y="194"/>
                    <a:pt x="912" y="30"/>
                    <a:pt x="89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2"/>
            <p:cNvSpPr/>
            <p:nvPr/>
          </p:nvSpPr>
          <p:spPr>
            <a:xfrm>
              <a:off x="6230712" y="2388194"/>
              <a:ext cx="32619" cy="92303"/>
            </a:xfrm>
            <a:custGeom>
              <a:avLst/>
              <a:gdLst/>
              <a:ahLst/>
              <a:cxnLst/>
              <a:rect l="l" t="t" r="r" b="b"/>
              <a:pathLst>
                <a:path w="1151" h="3257" extrusionOk="0">
                  <a:moveTo>
                    <a:pt x="1" y="1"/>
                  </a:moveTo>
                  <a:cubicBezTo>
                    <a:pt x="16" y="165"/>
                    <a:pt x="31" y="344"/>
                    <a:pt x="90" y="493"/>
                  </a:cubicBezTo>
                  <a:cubicBezTo>
                    <a:pt x="180" y="897"/>
                    <a:pt x="299" y="1285"/>
                    <a:pt x="434" y="1673"/>
                  </a:cubicBezTo>
                  <a:cubicBezTo>
                    <a:pt x="568" y="2062"/>
                    <a:pt x="718" y="2450"/>
                    <a:pt x="897" y="2808"/>
                  </a:cubicBezTo>
                  <a:cubicBezTo>
                    <a:pt x="972" y="2973"/>
                    <a:pt x="1046" y="3122"/>
                    <a:pt x="1151" y="3256"/>
                  </a:cubicBezTo>
                  <a:cubicBezTo>
                    <a:pt x="1106" y="3092"/>
                    <a:pt x="1046" y="2928"/>
                    <a:pt x="972" y="2778"/>
                  </a:cubicBezTo>
                  <a:cubicBezTo>
                    <a:pt x="852" y="2495"/>
                    <a:pt x="703" y="2091"/>
                    <a:pt x="538" y="1643"/>
                  </a:cubicBezTo>
                  <a:cubicBezTo>
                    <a:pt x="374" y="1195"/>
                    <a:pt x="255" y="777"/>
                    <a:pt x="165" y="478"/>
                  </a:cubicBezTo>
                  <a:cubicBezTo>
                    <a:pt x="120" y="314"/>
                    <a:pt x="75" y="150"/>
                    <a:pt x="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2"/>
            <p:cNvSpPr/>
            <p:nvPr/>
          </p:nvSpPr>
          <p:spPr>
            <a:xfrm>
              <a:off x="6112619" y="2538850"/>
              <a:ext cx="86380" cy="39874"/>
            </a:xfrm>
            <a:custGeom>
              <a:avLst/>
              <a:gdLst/>
              <a:ahLst/>
              <a:cxnLst/>
              <a:rect l="l" t="t" r="r" b="b"/>
              <a:pathLst>
                <a:path w="3048" h="1407" extrusionOk="0">
                  <a:moveTo>
                    <a:pt x="3045" y="0"/>
                  </a:moveTo>
                  <a:cubicBezTo>
                    <a:pt x="3024" y="0"/>
                    <a:pt x="2919" y="160"/>
                    <a:pt x="2704" y="375"/>
                  </a:cubicBezTo>
                  <a:cubicBezTo>
                    <a:pt x="2122" y="972"/>
                    <a:pt x="1345" y="1316"/>
                    <a:pt x="509" y="1331"/>
                  </a:cubicBezTo>
                  <a:cubicBezTo>
                    <a:pt x="273" y="1331"/>
                    <a:pt x="105" y="1305"/>
                    <a:pt x="36" y="1305"/>
                  </a:cubicBezTo>
                  <a:cubicBezTo>
                    <a:pt x="13" y="1305"/>
                    <a:pt x="1" y="1308"/>
                    <a:pt x="1" y="1316"/>
                  </a:cubicBezTo>
                  <a:cubicBezTo>
                    <a:pt x="165" y="1375"/>
                    <a:pt x="329" y="1405"/>
                    <a:pt x="509" y="1405"/>
                  </a:cubicBezTo>
                  <a:cubicBezTo>
                    <a:pt x="542" y="1406"/>
                    <a:pt x="576" y="1407"/>
                    <a:pt x="609" y="1407"/>
                  </a:cubicBezTo>
                  <a:cubicBezTo>
                    <a:pt x="1438" y="1407"/>
                    <a:pt x="2218" y="1052"/>
                    <a:pt x="2764" y="434"/>
                  </a:cubicBezTo>
                  <a:cubicBezTo>
                    <a:pt x="2883" y="300"/>
                    <a:pt x="2973" y="166"/>
                    <a:pt x="3048" y="1"/>
                  </a:cubicBezTo>
                  <a:cubicBezTo>
                    <a:pt x="3047" y="1"/>
                    <a:pt x="3046" y="0"/>
                    <a:pt x="304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2"/>
            <p:cNvSpPr/>
            <p:nvPr/>
          </p:nvSpPr>
          <p:spPr>
            <a:xfrm>
              <a:off x="6103324" y="2824149"/>
              <a:ext cx="53364" cy="21255"/>
            </a:xfrm>
            <a:custGeom>
              <a:avLst/>
              <a:gdLst/>
              <a:ahLst/>
              <a:cxnLst/>
              <a:rect l="l" t="t" r="r" b="b"/>
              <a:pathLst>
                <a:path w="1883" h="750" extrusionOk="0">
                  <a:moveTo>
                    <a:pt x="209" y="0"/>
                  </a:moveTo>
                  <a:cubicBezTo>
                    <a:pt x="209" y="0"/>
                    <a:pt x="60" y="105"/>
                    <a:pt x="60" y="269"/>
                  </a:cubicBezTo>
                  <a:cubicBezTo>
                    <a:pt x="60" y="363"/>
                    <a:pt x="223" y="380"/>
                    <a:pt x="346" y="380"/>
                  </a:cubicBezTo>
                  <a:cubicBezTo>
                    <a:pt x="419" y="380"/>
                    <a:pt x="478" y="374"/>
                    <a:pt x="478" y="374"/>
                  </a:cubicBezTo>
                  <a:lnTo>
                    <a:pt x="478" y="374"/>
                  </a:lnTo>
                  <a:cubicBezTo>
                    <a:pt x="478" y="374"/>
                    <a:pt x="0" y="553"/>
                    <a:pt x="194" y="702"/>
                  </a:cubicBezTo>
                  <a:cubicBezTo>
                    <a:pt x="238" y="736"/>
                    <a:pt x="336" y="750"/>
                    <a:pt x="464" y="750"/>
                  </a:cubicBezTo>
                  <a:cubicBezTo>
                    <a:pt x="954" y="750"/>
                    <a:pt x="1882" y="553"/>
                    <a:pt x="1882" y="553"/>
                  </a:cubicBezTo>
                  <a:lnTo>
                    <a:pt x="209" y="0"/>
                  </a:ln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2"/>
            <p:cNvSpPr/>
            <p:nvPr/>
          </p:nvSpPr>
          <p:spPr>
            <a:xfrm>
              <a:off x="6073255" y="2758116"/>
              <a:ext cx="88931" cy="82838"/>
            </a:xfrm>
            <a:custGeom>
              <a:avLst/>
              <a:gdLst/>
              <a:ahLst/>
              <a:cxnLst/>
              <a:rect l="l" t="t" r="r" b="b"/>
              <a:pathLst>
                <a:path w="3138" h="2923" extrusionOk="0">
                  <a:moveTo>
                    <a:pt x="927" y="1"/>
                  </a:moveTo>
                  <a:lnTo>
                    <a:pt x="1" y="1688"/>
                  </a:lnTo>
                  <a:cubicBezTo>
                    <a:pt x="1" y="1688"/>
                    <a:pt x="2260" y="2922"/>
                    <a:pt x="2827" y="2922"/>
                  </a:cubicBezTo>
                  <a:cubicBezTo>
                    <a:pt x="2884" y="2922"/>
                    <a:pt x="2924" y="2910"/>
                    <a:pt x="2943" y="2883"/>
                  </a:cubicBezTo>
                  <a:cubicBezTo>
                    <a:pt x="3137" y="2569"/>
                    <a:pt x="3063" y="1091"/>
                    <a:pt x="3048" y="1016"/>
                  </a:cubicBezTo>
                  <a:cubicBezTo>
                    <a:pt x="3018" y="941"/>
                    <a:pt x="927" y="1"/>
                    <a:pt x="927" y="1"/>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2"/>
            <p:cNvSpPr/>
            <p:nvPr/>
          </p:nvSpPr>
          <p:spPr>
            <a:xfrm>
              <a:off x="6072858" y="2805104"/>
              <a:ext cx="70708" cy="24996"/>
            </a:xfrm>
            <a:custGeom>
              <a:avLst/>
              <a:gdLst/>
              <a:ahLst/>
              <a:cxnLst/>
              <a:rect l="l" t="t" r="r" b="b"/>
              <a:pathLst>
                <a:path w="2495" h="882" extrusionOk="0">
                  <a:moveTo>
                    <a:pt x="0" y="0"/>
                  </a:moveTo>
                  <a:cubicBezTo>
                    <a:pt x="0" y="0"/>
                    <a:pt x="30" y="30"/>
                    <a:pt x="75" y="60"/>
                  </a:cubicBezTo>
                  <a:lnTo>
                    <a:pt x="314" y="224"/>
                  </a:lnTo>
                  <a:cubicBezTo>
                    <a:pt x="582" y="419"/>
                    <a:pt x="866" y="553"/>
                    <a:pt x="1180" y="643"/>
                  </a:cubicBezTo>
                  <a:cubicBezTo>
                    <a:pt x="1479" y="732"/>
                    <a:pt x="1792" y="792"/>
                    <a:pt x="2106" y="837"/>
                  </a:cubicBezTo>
                  <a:lnTo>
                    <a:pt x="2390" y="881"/>
                  </a:lnTo>
                  <a:lnTo>
                    <a:pt x="2494" y="881"/>
                  </a:lnTo>
                  <a:cubicBezTo>
                    <a:pt x="2449" y="867"/>
                    <a:pt x="2419" y="867"/>
                    <a:pt x="2375" y="867"/>
                  </a:cubicBezTo>
                  <a:lnTo>
                    <a:pt x="2091" y="807"/>
                  </a:lnTo>
                  <a:cubicBezTo>
                    <a:pt x="1792" y="762"/>
                    <a:pt x="1479" y="687"/>
                    <a:pt x="1180" y="598"/>
                  </a:cubicBezTo>
                  <a:cubicBezTo>
                    <a:pt x="881" y="508"/>
                    <a:pt x="597" y="374"/>
                    <a:pt x="329" y="194"/>
                  </a:cubicBezTo>
                  <a:lnTo>
                    <a:pt x="90" y="60"/>
                  </a:lnTo>
                  <a:cubicBezTo>
                    <a:pt x="60" y="30"/>
                    <a:pt x="30" y="15"/>
                    <a:pt x="0"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2"/>
            <p:cNvSpPr/>
            <p:nvPr/>
          </p:nvSpPr>
          <p:spPr>
            <a:xfrm>
              <a:off x="6115595" y="2830837"/>
              <a:ext cx="27546" cy="4506"/>
            </a:xfrm>
            <a:custGeom>
              <a:avLst/>
              <a:gdLst/>
              <a:ahLst/>
              <a:cxnLst/>
              <a:rect l="l" t="t" r="r" b="b"/>
              <a:pathLst>
                <a:path w="972" h="159" extrusionOk="0">
                  <a:moveTo>
                    <a:pt x="960" y="0"/>
                  </a:moveTo>
                  <a:cubicBezTo>
                    <a:pt x="914" y="0"/>
                    <a:pt x="726" y="39"/>
                    <a:pt x="493" y="78"/>
                  </a:cubicBezTo>
                  <a:cubicBezTo>
                    <a:pt x="210" y="123"/>
                    <a:pt x="0" y="138"/>
                    <a:pt x="0" y="153"/>
                  </a:cubicBezTo>
                  <a:cubicBezTo>
                    <a:pt x="44" y="157"/>
                    <a:pt x="88" y="159"/>
                    <a:pt x="133" y="159"/>
                  </a:cubicBezTo>
                  <a:cubicBezTo>
                    <a:pt x="253" y="159"/>
                    <a:pt x="373" y="145"/>
                    <a:pt x="493" y="123"/>
                  </a:cubicBezTo>
                  <a:cubicBezTo>
                    <a:pt x="658" y="108"/>
                    <a:pt x="822" y="63"/>
                    <a:pt x="971" y="3"/>
                  </a:cubicBezTo>
                  <a:cubicBezTo>
                    <a:pt x="971" y="1"/>
                    <a:pt x="967" y="0"/>
                    <a:pt x="960"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0" name="Google Shape;3240;p72"/>
          <p:cNvGrpSpPr/>
          <p:nvPr/>
        </p:nvGrpSpPr>
        <p:grpSpPr>
          <a:xfrm>
            <a:off x="2483709" y="2661257"/>
            <a:ext cx="2400735" cy="1851769"/>
            <a:chOff x="2991110" y="1981034"/>
            <a:chExt cx="2389742" cy="1843290"/>
          </a:xfrm>
        </p:grpSpPr>
        <p:sp>
          <p:nvSpPr>
            <p:cNvPr id="3241" name="Google Shape;3241;p72"/>
            <p:cNvSpPr/>
            <p:nvPr/>
          </p:nvSpPr>
          <p:spPr>
            <a:xfrm>
              <a:off x="4586793" y="3148103"/>
              <a:ext cx="210821" cy="64474"/>
            </a:xfrm>
            <a:custGeom>
              <a:avLst/>
              <a:gdLst/>
              <a:ahLst/>
              <a:cxnLst/>
              <a:rect l="l" t="t" r="r" b="b"/>
              <a:pathLst>
                <a:path w="7439" h="2275" extrusionOk="0">
                  <a:moveTo>
                    <a:pt x="3884" y="0"/>
                  </a:moveTo>
                  <a:cubicBezTo>
                    <a:pt x="3744" y="0"/>
                    <a:pt x="3600" y="3"/>
                    <a:pt x="3450" y="9"/>
                  </a:cubicBezTo>
                  <a:cubicBezTo>
                    <a:pt x="598" y="129"/>
                    <a:pt x="0" y="1772"/>
                    <a:pt x="254" y="2056"/>
                  </a:cubicBezTo>
                  <a:cubicBezTo>
                    <a:pt x="254" y="2056"/>
                    <a:pt x="3447" y="2275"/>
                    <a:pt x="5576" y="2275"/>
                  </a:cubicBezTo>
                  <a:cubicBezTo>
                    <a:pt x="6640" y="2275"/>
                    <a:pt x="7438" y="2220"/>
                    <a:pt x="7438" y="2056"/>
                  </a:cubicBezTo>
                  <a:cubicBezTo>
                    <a:pt x="7424" y="994"/>
                    <a:pt x="6404" y="0"/>
                    <a:pt x="3884"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2"/>
            <p:cNvSpPr/>
            <p:nvPr/>
          </p:nvSpPr>
          <p:spPr>
            <a:xfrm>
              <a:off x="4464903" y="1981034"/>
              <a:ext cx="915949" cy="559148"/>
            </a:xfrm>
            <a:custGeom>
              <a:avLst/>
              <a:gdLst/>
              <a:ahLst/>
              <a:cxnLst/>
              <a:rect l="l" t="t" r="r" b="b"/>
              <a:pathLst>
                <a:path w="32320" h="19730" extrusionOk="0">
                  <a:moveTo>
                    <a:pt x="32319" y="0"/>
                  </a:moveTo>
                  <a:lnTo>
                    <a:pt x="3151" y="209"/>
                  </a:lnTo>
                  <a:lnTo>
                    <a:pt x="0" y="19729"/>
                  </a:lnTo>
                  <a:lnTo>
                    <a:pt x="28840" y="19729"/>
                  </a:lnTo>
                  <a:lnTo>
                    <a:pt x="32319" y="0"/>
                  </a:lnTo>
                  <a:close/>
                </a:path>
              </a:pathLst>
            </a:custGeom>
            <a:solidFill>
              <a:srgbClr val="F4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2"/>
            <p:cNvSpPr/>
            <p:nvPr/>
          </p:nvSpPr>
          <p:spPr>
            <a:xfrm>
              <a:off x="4546154" y="1981034"/>
              <a:ext cx="834698" cy="56312"/>
            </a:xfrm>
            <a:custGeom>
              <a:avLst/>
              <a:gdLst/>
              <a:ahLst/>
              <a:cxnLst/>
              <a:rect l="l" t="t" r="r" b="b"/>
              <a:pathLst>
                <a:path w="29453" h="1987" extrusionOk="0">
                  <a:moveTo>
                    <a:pt x="29452" y="0"/>
                  </a:moveTo>
                  <a:lnTo>
                    <a:pt x="284" y="209"/>
                  </a:lnTo>
                  <a:lnTo>
                    <a:pt x="1" y="1987"/>
                  </a:lnTo>
                  <a:cubicBezTo>
                    <a:pt x="16" y="1912"/>
                    <a:pt x="29124" y="1867"/>
                    <a:pt x="29124" y="1867"/>
                  </a:cubicBezTo>
                  <a:lnTo>
                    <a:pt x="29452"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2"/>
            <p:cNvSpPr/>
            <p:nvPr/>
          </p:nvSpPr>
          <p:spPr>
            <a:xfrm>
              <a:off x="4573672" y="2004301"/>
              <a:ext cx="15275" cy="15275"/>
            </a:xfrm>
            <a:custGeom>
              <a:avLst/>
              <a:gdLst/>
              <a:ahLst/>
              <a:cxnLst/>
              <a:rect l="l" t="t" r="r" b="b"/>
              <a:pathLst>
                <a:path w="539" h="539" extrusionOk="0">
                  <a:moveTo>
                    <a:pt x="269" y="1"/>
                  </a:moveTo>
                  <a:cubicBezTo>
                    <a:pt x="120" y="1"/>
                    <a:pt x="0" y="120"/>
                    <a:pt x="0" y="269"/>
                  </a:cubicBezTo>
                  <a:cubicBezTo>
                    <a:pt x="0" y="419"/>
                    <a:pt x="120" y="538"/>
                    <a:pt x="269" y="538"/>
                  </a:cubicBezTo>
                  <a:cubicBezTo>
                    <a:pt x="419" y="538"/>
                    <a:pt x="538" y="404"/>
                    <a:pt x="538" y="255"/>
                  </a:cubicBezTo>
                  <a:cubicBezTo>
                    <a:pt x="538" y="105"/>
                    <a:pt x="419" y="1"/>
                    <a:pt x="26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2"/>
            <p:cNvSpPr/>
            <p:nvPr/>
          </p:nvSpPr>
          <p:spPr>
            <a:xfrm>
              <a:off x="4610911" y="2004301"/>
              <a:ext cx="15275" cy="14850"/>
            </a:xfrm>
            <a:custGeom>
              <a:avLst/>
              <a:gdLst/>
              <a:ahLst/>
              <a:cxnLst/>
              <a:rect l="l" t="t" r="r" b="b"/>
              <a:pathLst>
                <a:path w="539" h="524" extrusionOk="0">
                  <a:moveTo>
                    <a:pt x="270" y="1"/>
                  </a:moveTo>
                  <a:cubicBezTo>
                    <a:pt x="120" y="1"/>
                    <a:pt x="1" y="120"/>
                    <a:pt x="1" y="255"/>
                  </a:cubicBezTo>
                  <a:cubicBezTo>
                    <a:pt x="1" y="404"/>
                    <a:pt x="120" y="523"/>
                    <a:pt x="270" y="523"/>
                  </a:cubicBezTo>
                  <a:cubicBezTo>
                    <a:pt x="419" y="523"/>
                    <a:pt x="538" y="404"/>
                    <a:pt x="538" y="255"/>
                  </a:cubicBezTo>
                  <a:cubicBezTo>
                    <a:pt x="538" y="120"/>
                    <a:pt x="419" y="1"/>
                    <a:pt x="27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2"/>
            <p:cNvSpPr/>
            <p:nvPr/>
          </p:nvSpPr>
          <p:spPr>
            <a:xfrm>
              <a:off x="4648178" y="2004301"/>
              <a:ext cx="15247" cy="15275"/>
            </a:xfrm>
            <a:custGeom>
              <a:avLst/>
              <a:gdLst/>
              <a:ahLst/>
              <a:cxnLst/>
              <a:rect l="l" t="t" r="r" b="b"/>
              <a:pathLst>
                <a:path w="538" h="539" extrusionOk="0">
                  <a:moveTo>
                    <a:pt x="269" y="1"/>
                  </a:moveTo>
                  <a:cubicBezTo>
                    <a:pt x="120" y="1"/>
                    <a:pt x="0" y="120"/>
                    <a:pt x="0" y="269"/>
                  </a:cubicBezTo>
                  <a:cubicBezTo>
                    <a:pt x="0" y="419"/>
                    <a:pt x="120" y="538"/>
                    <a:pt x="269" y="538"/>
                  </a:cubicBezTo>
                  <a:cubicBezTo>
                    <a:pt x="418" y="538"/>
                    <a:pt x="538" y="404"/>
                    <a:pt x="538" y="255"/>
                  </a:cubicBezTo>
                  <a:cubicBezTo>
                    <a:pt x="538" y="105"/>
                    <a:pt x="418" y="1"/>
                    <a:pt x="26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2"/>
            <p:cNvSpPr/>
            <p:nvPr/>
          </p:nvSpPr>
          <p:spPr>
            <a:xfrm>
              <a:off x="4589769" y="2135940"/>
              <a:ext cx="331833" cy="268380"/>
            </a:xfrm>
            <a:custGeom>
              <a:avLst/>
              <a:gdLst/>
              <a:ahLst/>
              <a:cxnLst/>
              <a:rect l="l" t="t" r="r" b="b"/>
              <a:pathLst>
                <a:path w="11709" h="9470" extrusionOk="0">
                  <a:moveTo>
                    <a:pt x="5855" y="0"/>
                  </a:moveTo>
                  <a:cubicBezTo>
                    <a:pt x="2644" y="0"/>
                    <a:pt x="0" y="2390"/>
                    <a:pt x="0" y="5302"/>
                  </a:cubicBezTo>
                  <a:cubicBezTo>
                    <a:pt x="30" y="6975"/>
                    <a:pt x="866" y="8528"/>
                    <a:pt x="2240" y="9469"/>
                  </a:cubicBezTo>
                  <a:lnTo>
                    <a:pt x="5855" y="5287"/>
                  </a:lnTo>
                  <a:lnTo>
                    <a:pt x="11709" y="5302"/>
                  </a:lnTo>
                  <a:cubicBezTo>
                    <a:pt x="11709" y="2390"/>
                    <a:pt x="9066" y="0"/>
                    <a:pt x="5855"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2"/>
            <p:cNvSpPr/>
            <p:nvPr/>
          </p:nvSpPr>
          <p:spPr>
            <a:xfrm>
              <a:off x="4665522" y="2304393"/>
              <a:ext cx="266254" cy="149040"/>
            </a:xfrm>
            <a:custGeom>
              <a:avLst/>
              <a:gdLst/>
              <a:ahLst/>
              <a:cxnLst/>
              <a:rect l="l" t="t" r="r" b="b"/>
              <a:pathLst>
                <a:path w="9395" h="5259" extrusionOk="0">
                  <a:moveTo>
                    <a:pt x="3691" y="19"/>
                  </a:moveTo>
                  <a:cubicBezTo>
                    <a:pt x="3674" y="19"/>
                    <a:pt x="3659" y="23"/>
                    <a:pt x="3645" y="30"/>
                  </a:cubicBezTo>
                  <a:lnTo>
                    <a:pt x="3749" y="30"/>
                  </a:lnTo>
                  <a:cubicBezTo>
                    <a:pt x="3727" y="23"/>
                    <a:pt x="3708" y="19"/>
                    <a:pt x="3691" y="19"/>
                  </a:cubicBezTo>
                  <a:close/>
                  <a:moveTo>
                    <a:pt x="3645" y="0"/>
                  </a:moveTo>
                  <a:lnTo>
                    <a:pt x="3645" y="0"/>
                  </a:lnTo>
                  <a:cubicBezTo>
                    <a:pt x="3624" y="21"/>
                    <a:pt x="3610" y="50"/>
                    <a:pt x="3598" y="75"/>
                  </a:cubicBezTo>
                  <a:lnTo>
                    <a:pt x="3598" y="75"/>
                  </a:lnTo>
                  <a:cubicBezTo>
                    <a:pt x="3620" y="50"/>
                    <a:pt x="3632" y="25"/>
                    <a:pt x="3645" y="0"/>
                  </a:cubicBezTo>
                  <a:close/>
                  <a:moveTo>
                    <a:pt x="3598" y="75"/>
                  </a:moveTo>
                  <a:cubicBezTo>
                    <a:pt x="3594" y="80"/>
                    <a:pt x="3590" y="85"/>
                    <a:pt x="3585" y="90"/>
                  </a:cubicBezTo>
                  <a:lnTo>
                    <a:pt x="3488" y="202"/>
                  </a:lnTo>
                  <a:lnTo>
                    <a:pt x="3585" y="105"/>
                  </a:lnTo>
                  <a:cubicBezTo>
                    <a:pt x="3589" y="96"/>
                    <a:pt x="3594" y="86"/>
                    <a:pt x="3598" y="75"/>
                  </a:cubicBezTo>
                  <a:close/>
                  <a:moveTo>
                    <a:pt x="4063" y="30"/>
                  </a:moveTo>
                  <a:lnTo>
                    <a:pt x="5213" y="60"/>
                  </a:lnTo>
                  <a:lnTo>
                    <a:pt x="9288" y="134"/>
                  </a:lnTo>
                  <a:lnTo>
                    <a:pt x="9288" y="134"/>
                  </a:lnTo>
                  <a:cubicBezTo>
                    <a:pt x="9267" y="562"/>
                    <a:pt x="9179" y="989"/>
                    <a:pt x="9051" y="1389"/>
                  </a:cubicBezTo>
                  <a:cubicBezTo>
                    <a:pt x="8887" y="1837"/>
                    <a:pt x="8663" y="2271"/>
                    <a:pt x="8394" y="2674"/>
                  </a:cubicBezTo>
                  <a:cubicBezTo>
                    <a:pt x="7781" y="3525"/>
                    <a:pt x="6960" y="4182"/>
                    <a:pt x="6004" y="4600"/>
                  </a:cubicBezTo>
                  <a:cubicBezTo>
                    <a:pt x="5202" y="4954"/>
                    <a:pt x="4345" y="5131"/>
                    <a:pt x="3483" y="5131"/>
                  </a:cubicBezTo>
                  <a:cubicBezTo>
                    <a:pt x="3253" y="5131"/>
                    <a:pt x="3023" y="5118"/>
                    <a:pt x="2793" y="5093"/>
                  </a:cubicBezTo>
                  <a:cubicBezTo>
                    <a:pt x="1850" y="4975"/>
                    <a:pt x="936" y="4654"/>
                    <a:pt x="138" y="4115"/>
                  </a:cubicBezTo>
                  <a:lnTo>
                    <a:pt x="138" y="4115"/>
                  </a:lnTo>
                  <a:cubicBezTo>
                    <a:pt x="1198" y="2892"/>
                    <a:pt x="2068" y="1875"/>
                    <a:pt x="2674" y="1165"/>
                  </a:cubicBezTo>
                  <a:lnTo>
                    <a:pt x="3391" y="314"/>
                  </a:lnTo>
                  <a:lnTo>
                    <a:pt x="3488" y="202"/>
                  </a:lnTo>
                  <a:lnTo>
                    <a:pt x="3376" y="314"/>
                  </a:lnTo>
                  <a:lnTo>
                    <a:pt x="2659" y="1135"/>
                  </a:lnTo>
                  <a:lnTo>
                    <a:pt x="45" y="4122"/>
                  </a:lnTo>
                  <a:lnTo>
                    <a:pt x="0" y="4152"/>
                  </a:lnTo>
                  <a:lnTo>
                    <a:pt x="45" y="4182"/>
                  </a:lnTo>
                  <a:cubicBezTo>
                    <a:pt x="867" y="4750"/>
                    <a:pt x="1793" y="5108"/>
                    <a:pt x="2778" y="5213"/>
                  </a:cubicBezTo>
                  <a:cubicBezTo>
                    <a:pt x="3028" y="5243"/>
                    <a:pt x="3279" y="5258"/>
                    <a:pt x="3530" y="5258"/>
                  </a:cubicBezTo>
                  <a:cubicBezTo>
                    <a:pt x="4386" y="5258"/>
                    <a:pt x="5237" y="5081"/>
                    <a:pt x="6034" y="4735"/>
                  </a:cubicBezTo>
                  <a:cubicBezTo>
                    <a:pt x="7020" y="4302"/>
                    <a:pt x="7856" y="3615"/>
                    <a:pt x="8483" y="2748"/>
                  </a:cubicBezTo>
                  <a:cubicBezTo>
                    <a:pt x="8767" y="2345"/>
                    <a:pt x="8991" y="1912"/>
                    <a:pt x="9141" y="1434"/>
                  </a:cubicBezTo>
                  <a:cubicBezTo>
                    <a:pt x="9290" y="1001"/>
                    <a:pt x="9365" y="553"/>
                    <a:pt x="9394" y="105"/>
                  </a:cubicBezTo>
                  <a:lnTo>
                    <a:pt x="9394" y="45"/>
                  </a:lnTo>
                  <a:lnTo>
                    <a:pt x="9350" y="45"/>
                  </a:lnTo>
                  <a:lnTo>
                    <a:pt x="5198" y="3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2"/>
            <p:cNvSpPr/>
            <p:nvPr/>
          </p:nvSpPr>
          <p:spPr>
            <a:xfrm>
              <a:off x="4817056" y="2187575"/>
              <a:ext cx="18648" cy="18648"/>
            </a:xfrm>
            <a:custGeom>
              <a:avLst/>
              <a:gdLst/>
              <a:ahLst/>
              <a:cxnLst/>
              <a:rect l="l" t="t" r="r" b="b"/>
              <a:pathLst>
                <a:path w="658" h="658" extrusionOk="0">
                  <a:moveTo>
                    <a:pt x="329" y="0"/>
                  </a:moveTo>
                  <a:cubicBezTo>
                    <a:pt x="149" y="0"/>
                    <a:pt x="0" y="135"/>
                    <a:pt x="0" y="329"/>
                  </a:cubicBezTo>
                  <a:cubicBezTo>
                    <a:pt x="0" y="508"/>
                    <a:pt x="149" y="658"/>
                    <a:pt x="329" y="658"/>
                  </a:cubicBezTo>
                  <a:cubicBezTo>
                    <a:pt x="508" y="658"/>
                    <a:pt x="657" y="508"/>
                    <a:pt x="657" y="329"/>
                  </a:cubicBezTo>
                  <a:cubicBezTo>
                    <a:pt x="657" y="135"/>
                    <a:pt x="508" y="0"/>
                    <a:pt x="32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2"/>
            <p:cNvSpPr/>
            <p:nvPr/>
          </p:nvSpPr>
          <p:spPr>
            <a:xfrm>
              <a:off x="4826352" y="2127041"/>
              <a:ext cx="193874" cy="69461"/>
            </a:xfrm>
            <a:custGeom>
              <a:avLst/>
              <a:gdLst/>
              <a:ahLst/>
              <a:cxnLst/>
              <a:rect l="l" t="t" r="r" b="b"/>
              <a:pathLst>
                <a:path w="6841" h="2451" extrusionOk="0">
                  <a:moveTo>
                    <a:pt x="2375" y="1"/>
                  </a:moveTo>
                  <a:lnTo>
                    <a:pt x="2360" y="16"/>
                  </a:lnTo>
                  <a:cubicBezTo>
                    <a:pt x="1688" y="703"/>
                    <a:pt x="1091" y="1300"/>
                    <a:pt x="658" y="1748"/>
                  </a:cubicBezTo>
                  <a:cubicBezTo>
                    <a:pt x="464" y="1942"/>
                    <a:pt x="299" y="2121"/>
                    <a:pt x="165" y="2256"/>
                  </a:cubicBezTo>
                  <a:cubicBezTo>
                    <a:pt x="105" y="2316"/>
                    <a:pt x="45" y="2390"/>
                    <a:pt x="1" y="2450"/>
                  </a:cubicBezTo>
                  <a:cubicBezTo>
                    <a:pt x="75" y="2405"/>
                    <a:pt x="135" y="2346"/>
                    <a:pt x="195" y="2286"/>
                  </a:cubicBezTo>
                  <a:lnTo>
                    <a:pt x="718" y="1793"/>
                  </a:lnTo>
                  <a:cubicBezTo>
                    <a:pt x="1147" y="1378"/>
                    <a:pt x="1754" y="786"/>
                    <a:pt x="2420" y="120"/>
                  </a:cubicBezTo>
                  <a:lnTo>
                    <a:pt x="2913" y="120"/>
                  </a:lnTo>
                  <a:cubicBezTo>
                    <a:pt x="3988" y="120"/>
                    <a:pt x="4974" y="90"/>
                    <a:pt x="5691" y="90"/>
                  </a:cubicBezTo>
                  <a:lnTo>
                    <a:pt x="6527" y="75"/>
                  </a:lnTo>
                  <a:cubicBezTo>
                    <a:pt x="6632" y="75"/>
                    <a:pt x="6736" y="75"/>
                    <a:pt x="6841" y="60"/>
                  </a:cubicBezTo>
                  <a:cubicBezTo>
                    <a:pt x="6751" y="46"/>
                    <a:pt x="6647" y="31"/>
                    <a:pt x="6542" y="31"/>
                  </a:cubicBezTo>
                  <a:lnTo>
                    <a:pt x="5706" y="16"/>
                  </a:lnTo>
                  <a:cubicBezTo>
                    <a:pt x="4989" y="1"/>
                    <a:pt x="4003" y="1"/>
                    <a:pt x="292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2"/>
            <p:cNvSpPr/>
            <p:nvPr/>
          </p:nvSpPr>
          <p:spPr>
            <a:xfrm>
              <a:off x="4997780" y="2077531"/>
              <a:ext cx="265404" cy="168481"/>
            </a:xfrm>
            <a:custGeom>
              <a:avLst/>
              <a:gdLst/>
              <a:ahLst/>
              <a:cxnLst/>
              <a:rect l="l" t="t" r="r" b="b"/>
              <a:pathLst>
                <a:path w="9365" h="5945" extrusionOk="0">
                  <a:moveTo>
                    <a:pt x="1135" y="0"/>
                  </a:moveTo>
                  <a:lnTo>
                    <a:pt x="1091" y="45"/>
                  </a:lnTo>
                  <a:lnTo>
                    <a:pt x="1091" y="60"/>
                  </a:lnTo>
                  <a:lnTo>
                    <a:pt x="1091" y="90"/>
                  </a:lnTo>
                  <a:lnTo>
                    <a:pt x="1076" y="135"/>
                  </a:lnTo>
                  <a:lnTo>
                    <a:pt x="1061" y="239"/>
                  </a:lnTo>
                  <a:lnTo>
                    <a:pt x="1016" y="433"/>
                  </a:lnTo>
                  <a:cubicBezTo>
                    <a:pt x="1001" y="568"/>
                    <a:pt x="971" y="687"/>
                    <a:pt x="956" y="822"/>
                  </a:cubicBezTo>
                  <a:cubicBezTo>
                    <a:pt x="896" y="1076"/>
                    <a:pt x="852" y="1330"/>
                    <a:pt x="807" y="1598"/>
                  </a:cubicBezTo>
                  <a:cubicBezTo>
                    <a:pt x="717" y="2106"/>
                    <a:pt x="613" y="2599"/>
                    <a:pt x="538" y="3092"/>
                  </a:cubicBezTo>
                  <a:cubicBezTo>
                    <a:pt x="344" y="4063"/>
                    <a:pt x="180" y="5004"/>
                    <a:pt x="15" y="5885"/>
                  </a:cubicBezTo>
                  <a:lnTo>
                    <a:pt x="0" y="5944"/>
                  </a:lnTo>
                  <a:lnTo>
                    <a:pt x="60" y="5944"/>
                  </a:lnTo>
                  <a:lnTo>
                    <a:pt x="5989" y="5929"/>
                  </a:lnTo>
                  <a:lnTo>
                    <a:pt x="7662" y="5915"/>
                  </a:lnTo>
                  <a:lnTo>
                    <a:pt x="7647" y="5915"/>
                  </a:lnTo>
                  <a:lnTo>
                    <a:pt x="5959" y="5900"/>
                  </a:lnTo>
                  <a:lnTo>
                    <a:pt x="115" y="5870"/>
                  </a:lnTo>
                  <a:lnTo>
                    <a:pt x="115" y="5870"/>
                  </a:lnTo>
                  <a:cubicBezTo>
                    <a:pt x="262" y="5007"/>
                    <a:pt x="438" y="4100"/>
                    <a:pt x="628" y="3137"/>
                  </a:cubicBezTo>
                  <a:cubicBezTo>
                    <a:pt x="717" y="2644"/>
                    <a:pt x="807" y="2151"/>
                    <a:pt x="896" y="1643"/>
                  </a:cubicBezTo>
                  <a:cubicBezTo>
                    <a:pt x="941" y="1389"/>
                    <a:pt x="1001" y="1135"/>
                    <a:pt x="1046" y="867"/>
                  </a:cubicBezTo>
                  <a:lnTo>
                    <a:pt x="1120" y="478"/>
                  </a:lnTo>
                  <a:lnTo>
                    <a:pt x="1150" y="284"/>
                  </a:lnTo>
                  <a:lnTo>
                    <a:pt x="1165" y="195"/>
                  </a:lnTo>
                  <a:lnTo>
                    <a:pt x="1165" y="135"/>
                  </a:lnTo>
                  <a:lnTo>
                    <a:pt x="1165" y="135"/>
                  </a:lnTo>
                  <a:lnTo>
                    <a:pt x="1165" y="135"/>
                  </a:lnTo>
                  <a:lnTo>
                    <a:pt x="9267" y="120"/>
                  </a:lnTo>
                  <a:lnTo>
                    <a:pt x="9267" y="120"/>
                  </a:lnTo>
                  <a:lnTo>
                    <a:pt x="8513" y="4317"/>
                  </a:lnTo>
                  <a:lnTo>
                    <a:pt x="8289" y="5496"/>
                  </a:lnTo>
                  <a:cubicBezTo>
                    <a:pt x="8274" y="5631"/>
                    <a:pt x="8259" y="5735"/>
                    <a:pt x="8244" y="5810"/>
                  </a:cubicBezTo>
                  <a:cubicBezTo>
                    <a:pt x="8229" y="5855"/>
                    <a:pt x="8229" y="5885"/>
                    <a:pt x="8229" y="5929"/>
                  </a:cubicBezTo>
                  <a:cubicBezTo>
                    <a:pt x="8229" y="5929"/>
                    <a:pt x="8229" y="5900"/>
                    <a:pt x="8259" y="5795"/>
                  </a:cubicBezTo>
                  <a:lnTo>
                    <a:pt x="8319" y="5496"/>
                  </a:lnTo>
                  <a:cubicBezTo>
                    <a:pt x="8364" y="5228"/>
                    <a:pt x="8439" y="4824"/>
                    <a:pt x="8543" y="4331"/>
                  </a:cubicBezTo>
                  <a:cubicBezTo>
                    <a:pt x="8737" y="3301"/>
                    <a:pt x="9021" y="1837"/>
                    <a:pt x="9364" y="60"/>
                  </a:cubicBezTo>
                  <a:lnTo>
                    <a:pt x="9364" y="15"/>
                  </a:lnTo>
                  <a:lnTo>
                    <a:pt x="9335" y="15"/>
                  </a:lnTo>
                  <a:lnTo>
                    <a:pt x="1135"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2"/>
            <p:cNvSpPr/>
            <p:nvPr/>
          </p:nvSpPr>
          <p:spPr>
            <a:xfrm>
              <a:off x="4831424" y="2374223"/>
              <a:ext cx="18648" cy="18648"/>
            </a:xfrm>
            <a:custGeom>
              <a:avLst/>
              <a:gdLst/>
              <a:ahLst/>
              <a:cxnLst/>
              <a:rect l="l" t="t" r="r" b="b"/>
              <a:pathLst>
                <a:path w="658" h="658" extrusionOk="0">
                  <a:moveTo>
                    <a:pt x="329" y="1"/>
                  </a:moveTo>
                  <a:cubicBezTo>
                    <a:pt x="150" y="1"/>
                    <a:pt x="1" y="150"/>
                    <a:pt x="1" y="329"/>
                  </a:cubicBezTo>
                  <a:cubicBezTo>
                    <a:pt x="1" y="523"/>
                    <a:pt x="150" y="658"/>
                    <a:pt x="329" y="658"/>
                  </a:cubicBezTo>
                  <a:cubicBezTo>
                    <a:pt x="509" y="658"/>
                    <a:pt x="658" y="523"/>
                    <a:pt x="658" y="329"/>
                  </a:cubicBezTo>
                  <a:cubicBezTo>
                    <a:pt x="658" y="150"/>
                    <a:pt x="509" y="1"/>
                    <a:pt x="32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2"/>
            <p:cNvSpPr/>
            <p:nvPr/>
          </p:nvSpPr>
          <p:spPr>
            <a:xfrm>
              <a:off x="4840748" y="2382271"/>
              <a:ext cx="168906" cy="2976"/>
            </a:xfrm>
            <a:custGeom>
              <a:avLst/>
              <a:gdLst/>
              <a:ahLst/>
              <a:cxnLst/>
              <a:rect l="l" t="t" r="r" b="b"/>
              <a:pathLst>
                <a:path w="5960" h="105" extrusionOk="0">
                  <a:moveTo>
                    <a:pt x="2987" y="0"/>
                  </a:moveTo>
                  <a:cubicBezTo>
                    <a:pt x="1330" y="0"/>
                    <a:pt x="0" y="15"/>
                    <a:pt x="0" y="45"/>
                  </a:cubicBezTo>
                  <a:cubicBezTo>
                    <a:pt x="0" y="90"/>
                    <a:pt x="1330" y="105"/>
                    <a:pt x="2987" y="105"/>
                  </a:cubicBezTo>
                  <a:cubicBezTo>
                    <a:pt x="4630" y="105"/>
                    <a:pt x="5959" y="90"/>
                    <a:pt x="5959" y="45"/>
                  </a:cubicBezTo>
                  <a:cubicBezTo>
                    <a:pt x="5959" y="15"/>
                    <a:pt x="4630" y="0"/>
                    <a:pt x="298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2"/>
            <p:cNvSpPr/>
            <p:nvPr/>
          </p:nvSpPr>
          <p:spPr>
            <a:xfrm>
              <a:off x="4989307" y="2332336"/>
              <a:ext cx="273878" cy="124866"/>
            </a:xfrm>
            <a:custGeom>
              <a:avLst/>
              <a:gdLst/>
              <a:ahLst/>
              <a:cxnLst/>
              <a:rect l="l" t="t" r="r" b="b"/>
              <a:pathLst>
                <a:path w="9664" h="4406" extrusionOk="0">
                  <a:moveTo>
                    <a:pt x="1136" y="0"/>
                  </a:moveTo>
                  <a:lnTo>
                    <a:pt x="1076" y="45"/>
                  </a:lnTo>
                  <a:lnTo>
                    <a:pt x="1076" y="60"/>
                  </a:lnTo>
                  <a:lnTo>
                    <a:pt x="1076" y="75"/>
                  </a:lnTo>
                  <a:lnTo>
                    <a:pt x="1076" y="105"/>
                  </a:lnTo>
                  <a:lnTo>
                    <a:pt x="1061" y="179"/>
                  </a:lnTo>
                  <a:lnTo>
                    <a:pt x="1031" y="329"/>
                  </a:lnTo>
                  <a:lnTo>
                    <a:pt x="956" y="612"/>
                  </a:lnTo>
                  <a:lnTo>
                    <a:pt x="822" y="1165"/>
                  </a:lnTo>
                  <a:cubicBezTo>
                    <a:pt x="717" y="1538"/>
                    <a:pt x="628" y="1897"/>
                    <a:pt x="538" y="2255"/>
                  </a:cubicBezTo>
                  <a:cubicBezTo>
                    <a:pt x="359" y="2972"/>
                    <a:pt x="195" y="3674"/>
                    <a:pt x="16" y="4331"/>
                  </a:cubicBezTo>
                  <a:lnTo>
                    <a:pt x="1" y="4406"/>
                  </a:lnTo>
                  <a:lnTo>
                    <a:pt x="75" y="4406"/>
                  </a:lnTo>
                  <a:lnTo>
                    <a:pt x="6169" y="4376"/>
                  </a:lnTo>
                  <a:lnTo>
                    <a:pt x="7916" y="4361"/>
                  </a:lnTo>
                  <a:lnTo>
                    <a:pt x="6139" y="4361"/>
                  </a:lnTo>
                  <a:lnTo>
                    <a:pt x="135" y="4332"/>
                  </a:lnTo>
                  <a:lnTo>
                    <a:pt x="135" y="4332"/>
                  </a:lnTo>
                  <a:cubicBezTo>
                    <a:pt x="295" y="3692"/>
                    <a:pt x="469" y="3010"/>
                    <a:pt x="643" y="2315"/>
                  </a:cubicBezTo>
                  <a:lnTo>
                    <a:pt x="942" y="1210"/>
                  </a:lnTo>
                  <a:cubicBezTo>
                    <a:pt x="1001" y="1031"/>
                    <a:pt x="1046" y="836"/>
                    <a:pt x="1091" y="657"/>
                  </a:cubicBezTo>
                  <a:lnTo>
                    <a:pt x="1166" y="374"/>
                  </a:lnTo>
                  <a:lnTo>
                    <a:pt x="1195" y="224"/>
                  </a:lnTo>
                  <a:lnTo>
                    <a:pt x="1210" y="149"/>
                  </a:lnTo>
                  <a:lnTo>
                    <a:pt x="1210" y="134"/>
                  </a:lnTo>
                  <a:lnTo>
                    <a:pt x="1210" y="134"/>
                  </a:lnTo>
                  <a:lnTo>
                    <a:pt x="9563" y="120"/>
                  </a:lnTo>
                  <a:lnTo>
                    <a:pt x="9563" y="120"/>
                  </a:lnTo>
                  <a:cubicBezTo>
                    <a:pt x="9240" y="1413"/>
                    <a:pt x="8989" y="2458"/>
                    <a:pt x="8812" y="3196"/>
                  </a:cubicBezTo>
                  <a:cubicBezTo>
                    <a:pt x="8708" y="3570"/>
                    <a:pt x="8648" y="3853"/>
                    <a:pt x="8588" y="4062"/>
                  </a:cubicBezTo>
                  <a:cubicBezTo>
                    <a:pt x="8573" y="4152"/>
                    <a:pt x="8558" y="4227"/>
                    <a:pt x="8543" y="4286"/>
                  </a:cubicBezTo>
                  <a:cubicBezTo>
                    <a:pt x="8528" y="4316"/>
                    <a:pt x="8528" y="4346"/>
                    <a:pt x="8528" y="4376"/>
                  </a:cubicBezTo>
                  <a:cubicBezTo>
                    <a:pt x="8528" y="4376"/>
                    <a:pt x="8543" y="4316"/>
                    <a:pt x="8558" y="4271"/>
                  </a:cubicBezTo>
                  <a:cubicBezTo>
                    <a:pt x="8573" y="4227"/>
                    <a:pt x="8588" y="4152"/>
                    <a:pt x="8618" y="4062"/>
                  </a:cubicBezTo>
                  <a:cubicBezTo>
                    <a:pt x="8663" y="3868"/>
                    <a:pt x="8738" y="3570"/>
                    <a:pt x="8842" y="3211"/>
                  </a:cubicBezTo>
                  <a:cubicBezTo>
                    <a:pt x="9036" y="2464"/>
                    <a:pt x="9305" y="1389"/>
                    <a:pt x="9649" y="75"/>
                  </a:cubicBezTo>
                  <a:lnTo>
                    <a:pt x="9663" y="15"/>
                  </a:lnTo>
                  <a:lnTo>
                    <a:pt x="9589" y="15"/>
                  </a:lnTo>
                  <a:lnTo>
                    <a:pt x="1136"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2"/>
            <p:cNvSpPr/>
            <p:nvPr/>
          </p:nvSpPr>
          <p:spPr>
            <a:xfrm>
              <a:off x="5053213" y="2129167"/>
              <a:ext cx="158761" cy="2976"/>
            </a:xfrm>
            <a:custGeom>
              <a:avLst/>
              <a:gdLst/>
              <a:ahLst/>
              <a:cxnLst/>
              <a:rect l="l" t="t" r="r" b="b"/>
              <a:pathLst>
                <a:path w="5602" h="105" extrusionOk="0">
                  <a:moveTo>
                    <a:pt x="2794" y="0"/>
                  </a:moveTo>
                  <a:cubicBezTo>
                    <a:pt x="1255" y="0"/>
                    <a:pt x="1" y="30"/>
                    <a:pt x="1" y="60"/>
                  </a:cubicBezTo>
                  <a:cubicBezTo>
                    <a:pt x="1" y="90"/>
                    <a:pt x="1255" y="105"/>
                    <a:pt x="2794" y="105"/>
                  </a:cubicBezTo>
                  <a:cubicBezTo>
                    <a:pt x="4347" y="105"/>
                    <a:pt x="5601" y="90"/>
                    <a:pt x="5601" y="60"/>
                  </a:cubicBezTo>
                  <a:cubicBezTo>
                    <a:pt x="5601" y="30"/>
                    <a:pt x="4347" y="0"/>
                    <a:pt x="279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2"/>
            <p:cNvSpPr/>
            <p:nvPr/>
          </p:nvSpPr>
          <p:spPr>
            <a:xfrm>
              <a:off x="5050266" y="2155410"/>
              <a:ext cx="160008" cy="2976"/>
            </a:xfrm>
            <a:custGeom>
              <a:avLst/>
              <a:gdLst/>
              <a:ahLst/>
              <a:cxnLst/>
              <a:rect l="l" t="t" r="r" b="b"/>
              <a:pathLst>
                <a:path w="5646" h="105" extrusionOk="0">
                  <a:moveTo>
                    <a:pt x="2823" y="0"/>
                  </a:moveTo>
                  <a:cubicBezTo>
                    <a:pt x="1270" y="0"/>
                    <a:pt x="0" y="15"/>
                    <a:pt x="0" y="45"/>
                  </a:cubicBezTo>
                  <a:cubicBezTo>
                    <a:pt x="0" y="75"/>
                    <a:pt x="1270" y="105"/>
                    <a:pt x="2823" y="105"/>
                  </a:cubicBezTo>
                  <a:cubicBezTo>
                    <a:pt x="4376" y="105"/>
                    <a:pt x="5646" y="75"/>
                    <a:pt x="5646" y="45"/>
                  </a:cubicBezTo>
                  <a:cubicBezTo>
                    <a:pt x="5646" y="15"/>
                    <a:pt x="4376" y="0"/>
                    <a:pt x="2823"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2"/>
            <p:cNvSpPr/>
            <p:nvPr/>
          </p:nvSpPr>
          <p:spPr>
            <a:xfrm>
              <a:off x="5051116" y="2180377"/>
              <a:ext cx="154510" cy="3429"/>
            </a:xfrm>
            <a:custGeom>
              <a:avLst/>
              <a:gdLst/>
              <a:ahLst/>
              <a:cxnLst/>
              <a:rect l="l" t="t" r="r" b="b"/>
              <a:pathLst>
                <a:path w="5452" h="121" extrusionOk="0">
                  <a:moveTo>
                    <a:pt x="2733" y="1"/>
                  </a:moveTo>
                  <a:cubicBezTo>
                    <a:pt x="1225" y="1"/>
                    <a:pt x="0" y="30"/>
                    <a:pt x="0" y="60"/>
                  </a:cubicBezTo>
                  <a:cubicBezTo>
                    <a:pt x="0" y="90"/>
                    <a:pt x="1225" y="120"/>
                    <a:pt x="2733" y="120"/>
                  </a:cubicBezTo>
                  <a:cubicBezTo>
                    <a:pt x="4227" y="120"/>
                    <a:pt x="5451" y="90"/>
                    <a:pt x="5451" y="60"/>
                  </a:cubicBezTo>
                  <a:cubicBezTo>
                    <a:pt x="5451" y="30"/>
                    <a:pt x="4227" y="1"/>
                    <a:pt x="273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2"/>
            <p:cNvSpPr/>
            <p:nvPr/>
          </p:nvSpPr>
          <p:spPr>
            <a:xfrm>
              <a:off x="5056614" y="2379296"/>
              <a:ext cx="151534" cy="3004"/>
            </a:xfrm>
            <a:custGeom>
              <a:avLst/>
              <a:gdLst/>
              <a:ahLst/>
              <a:cxnLst/>
              <a:rect l="l" t="t" r="r" b="b"/>
              <a:pathLst>
                <a:path w="5347" h="106" extrusionOk="0">
                  <a:moveTo>
                    <a:pt x="2674" y="1"/>
                  </a:moveTo>
                  <a:cubicBezTo>
                    <a:pt x="1210" y="1"/>
                    <a:pt x="0" y="31"/>
                    <a:pt x="0" y="61"/>
                  </a:cubicBezTo>
                  <a:cubicBezTo>
                    <a:pt x="0" y="91"/>
                    <a:pt x="1195" y="105"/>
                    <a:pt x="2674" y="105"/>
                  </a:cubicBezTo>
                  <a:cubicBezTo>
                    <a:pt x="4152" y="105"/>
                    <a:pt x="5347" y="91"/>
                    <a:pt x="5347" y="61"/>
                  </a:cubicBezTo>
                  <a:cubicBezTo>
                    <a:pt x="5347" y="31"/>
                    <a:pt x="4152" y="1"/>
                    <a:pt x="267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2"/>
            <p:cNvSpPr/>
            <p:nvPr/>
          </p:nvSpPr>
          <p:spPr>
            <a:xfrm>
              <a:off x="5069735" y="2408089"/>
              <a:ext cx="129117" cy="3004"/>
            </a:xfrm>
            <a:custGeom>
              <a:avLst/>
              <a:gdLst/>
              <a:ahLst/>
              <a:cxnLst/>
              <a:rect l="l" t="t" r="r" b="b"/>
              <a:pathLst>
                <a:path w="4556" h="106" extrusionOk="0">
                  <a:moveTo>
                    <a:pt x="2285" y="0"/>
                  </a:moveTo>
                  <a:cubicBezTo>
                    <a:pt x="1016" y="0"/>
                    <a:pt x="0" y="30"/>
                    <a:pt x="0" y="60"/>
                  </a:cubicBezTo>
                  <a:cubicBezTo>
                    <a:pt x="0" y="90"/>
                    <a:pt x="1016" y="105"/>
                    <a:pt x="2285" y="105"/>
                  </a:cubicBezTo>
                  <a:cubicBezTo>
                    <a:pt x="3540" y="105"/>
                    <a:pt x="4555" y="90"/>
                    <a:pt x="4555" y="60"/>
                  </a:cubicBezTo>
                  <a:cubicBezTo>
                    <a:pt x="4555" y="30"/>
                    <a:pt x="3540" y="0"/>
                    <a:pt x="228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2"/>
            <p:cNvSpPr/>
            <p:nvPr/>
          </p:nvSpPr>
          <p:spPr>
            <a:xfrm>
              <a:off x="4150414" y="3012496"/>
              <a:ext cx="365728" cy="193874"/>
            </a:xfrm>
            <a:custGeom>
              <a:avLst/>
              <a:gdLst/>
              <a:ahLst/>
              <a:cxnLst/>
              <a:rect l="l" t="t" r="r" b="b"/>
              <a:pathLst>
                <a:path w="12905" h="6841" extrusionOk="0">
                  <a:moveTo>
                    <a:pt x="2928" y="0"/>
                  </a:moveTo>
                  <a:cubicBezTo>
                    <a:pt x="2823" y="598"/>
                    <a:pt x="1" y="6841"/>
                    <a:pt x="1823" y="6841"/>
                  </a:cubicBezTo>
                  <a:lnTo>
                    <a:pt x="10993" y="6841"/>
                  </a:lnTo>
                  <a:cubicBezTo>
                    <a:pt x="10993" y="6841"/>
                    <a:pt x="10037" y="5944"/>
                    <a:pt x="12904"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2"/>
            <p:cNvSpPr/>
            <p:nvPr/>
          </p:nvSpPr>
          <p:spPr>
            <a:xfrm>
              <a:off x="3959516" y="2399615"/>
              <a:ext cx="1004851" cy="641674"/>
            </a:xfrm>
            <a:custGeom>
              <a:avLst/>
              <a:gdLst/>
              <a:ahLst/>
              <a:cxnLst/>
              <a:rect l="l" t="t" r="r" b="b"/>
              <a:pathLst>
                <a:path w="35457" h="22642" extrusionOk="0">
                  <a:moveTo>
                    <a:pt x="35456" y="1"/>
                  </a:moveTo>
                  <a:lnTo>
                    <a:pt x="3735" y="762"/>
                  </a:lnTo>
                  <a:lnTo>
                    <a:pt x="1" y="22642"/>
                  </a:lnTo>
                  <a:lnTo>
                    <a:pt x="31573" y="22642"/>
                  </a:lnTo>
                  <a:lnTo>
                    <a:pt x="35456"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2"/>
            <p:cNvSpPr/>
            <p:nvPr/>
          </p:nvSpPr>
          <p:spPr>
            <a:xfrm>
              <a:off x="4006504" y="2445753"/>
              <a:ext cx="915949" cy="559573"/>
            </a:xfrm>
            <a:custGeom>
              <a:avLst/>
              <a:gdLst/>
              <a:ahLst/>
              <a:cxnLst/>
              <a:rect l="l" t="t" r="r" b="b"/>
              <a:pathLst>
                <a:path w="32320" h="19745" extrusionOk="0">
                  <a:moveTo>
                    <a:pt x="32320" y="1"/>
                  </a:moveTo>
                  <a:lnTo>
                    <a:pt x="3152" y="210"/>
                  </a:lnTo>
                  <a:lnTo>
                    <a:pt x="1" y="19745"/>
                  </a:lnTo>
                  <a:lnTo>
                    <a:pt x="28840" y="19745"/>
                  </a:lnTo>
                  <a:lnTo>
                    <a:pt x="32320" y="1"/>
                  </a:ln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2"/>
            <p:cNvSpPr/>
            <p:nvPr/>
          </p:nvSpPr>
          <p:spPr>
            <a:xfrm>
              <a:off x="3959516" y="2399615"/>
              <a:ext cx="1021770" cy="658622"/>
            </a:xfrm>
            <a:custGeom>
              <a:avLst/>
              <a:gdLst/>
              <a:ahLst/>
              <a:cxnLst/>
              <a:rect l="l" t="t" r="r" b="b"/>
              <a:pathLst>
                <a:path w="36054" h="23240" extrusionOk="0">
                  <a:moveTo>
                    <a:pt x="35456" y="1"/>
                  </a:moveTo>
                  <a:lnTo>
                    <a:pt x="31573" y="22642"/>
                  </a:lnTo>
                  <a:lnTo>
                    <a:pt x="1" y="22642"/>
                  </a:lnTo>
                  <a:lnTo>
                    <a:pt x="822" y="23239"/>
                  </a:lnTo>
                  <a:lnTo>
                    <a:pt x="32021" y="23239"/>
                  </a:lnTo>
                  <a:lnTo>
                    <a:pt x="36054" y="404"/>
                  </a:lnTo>
                  <a:lnTo>
                    <a:pt x="35456"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2"/>
            <p:cNvSpPr/>
            <p:nvPr/>
          </p:nvSpPr>
          <p:spPr>
            <a:xfrm>
              <a:off x="4087783" y="2445753"/>
              <a:ext cx="834670" cy="56312"/>
            </a:xfrm>
            <a:custGeom>
              <a:avLst/>
              <a:gdLst/>
              <a:ahLst/>
              <a:cxnLst/>
              <a:rect l="l" t="t" r="r" b="b"/>
              <a:pathLst>
                <a:path w="29452" h="1987" extrusionOk="0">
                  <a:moveTo>
                    <a:pt x="29452" y="1"/>
                  </a:moveTo>
                  <a:lnTo>
                    <a:pt x="284" y="210"/>
                  </a:lnTo>
                  <a:lnTo>
                    <a:pt x="0" y="1987"/>
                  </a:lnTo>
                  <a:cubicBezTo>
                    <a:pt x="15" y="1912"/>
                    <a:pt x="29123" y="1868"/>
                    <a:pt x="29123" y="1868"/>
                  </a:cubicBezTo>
                  <a:lnTo>
                    <a:pt x="29452"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2"/>
            <p:cNvSpPr/>
            <p:nvPr/>
          </p:nvSpPr>
          <p:spPr>
            <a:xfrm>
              <a:off x="4695137" y="2631578"/>
              <a:ext cx="123619" cy="325485"/>
            </a:xfrm>
            <a:custGeom>
              <a:avLst/>
              <a:gdLst/>
              <a:ahLst/>
              <a:cxnLst/>
              <a:rect l="l" t="t" r="r" b="b"/>
              <a:pathLst>
                <a:path w="4362" h="11485" extrusionOk="0">
                  <a:moveTo>
                    <a:pt x="1972" y="0"/>
                  </a:moveTo>
                  <a:lnTo>
                    <a:pt x="1972" y="45"/>
                  </a:lnTo>
                  <a:cubicBezTo>
                    <a:pt x="1405" y="3286"/>
                    <a:pt x="897" y="6138"/>
                    <a:pt x="538" y="8199"/>
                  </a:cubicBezTo>
                  <a:cubicBezTo>
                    <a:pt x="374" y="9215"/>
                    <a:pt x="225" y="10021"/>
                    <a:pt x="135" y="10589"/>
                  </a:cubicBezTo>
                  <a:cubicBezTo>
                    <a:pt x="90" y="10858"/>
                    <a:pt x="46" y="11067"/>
                    <a:pt x="16" y="11231"/>
                  </a:cubicBezTo>
                  <a:lnTo>
                    <a:pt x="1" y="11395"/>
                  </a:lnTo>
                  <a:lnTo>
                    <a:pt x="1" y="11410"/>
                  </a:lnTo>
                  <a:cubicBezTo>
                    <a:pt x="16" y="11380"/>
                    <a:pt x="16" y="11321"/>
                    <a:pt x="31" y="11246"/>
                  </a:cubicBezTo>
                  <a:cubicBezTo>
                    <a:pt x="61" y="11097"/>
                    <a:pt x="105" y="10873"/>
                    <a:pt x="165" y="10604"/>
                  </a:cubicBezTo>
                  <a:cubicBezTo>
                    <a:pt x="270" y="10021"/>
                    <a:pt x="419" y="9200"/>
                    <a:pt x="598" y="8184"/>
                  </a:cubicBezTo>
                  <a:cubicBezTo>
                    <a:pt x="985" y="6163"/>
                    <a:pt x="1490" y="3342"/>
                    <a:pt x="2083" y="134"/>
                  </a:cubicBezTo>
                  <a:lnTo>
                    <a:pt x="4229" y="134"/>
                  </a:lnTo>
                  <a:lnTo>
                    <a:pt x="2199" y="11455"/>
                  </a:lnTo>
                  <a:lnTo>
                    <a:pt x="2199" y="11455"/>
                  </a:lnTo>
                  <a:lnTo>
                    <a:pt x="583" y="11470"/>
                  </a:lnTo>
                  <a:lnTo>
                    <a:pt x="568" y="11470"/>
                  </a:lnTo>
                  <a:lnTo>
                    <a:pt x="2226" y="11485"/>
                  </a:lnTo>
                  <a:lnTo>
                    <a:pt x="2241" y="11485"/>
                  </a:lnTo>
                  <a:lnTo>
                    <a:pt x="2241" y="11455"/>
                  </a:lnTo>
                  <a:cubicBezTo>
                    <a:pt x="2689" y="9036"/>
                    <a:pt x="3466" y="4839"/>
                    <a:pt x="4347" y="60"/>
                  </a:cubicBezTo>
                  <a:lnTo>
                    <a:pt x="4362"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2"/>
            <p:cNvSpPr/>
            <p:nvPr/>
          </p:nvSpPr>
          <p:spPr>
            <a:xfrm>
              <a:off x="4591441" y="2724250"/>
              <a:ext cx="110923" cy="232813"/>
            </a:xfrm>
            <a:custGeom>
              <a:avLst/>
              <a:gdLst/>
              <a:ahLst/>
              <a:cxnLst/>
              <a:rect l="l" t="t" r="r" b="b"/>
              <a:pathLst>
                <a:path w="3914" h="8215" extrusionOk="0">
                  <a:moveTo>
                    <a:pt x="1524" y="1"/>
                  </a:moveTo>
                  <a:lnTo>
                    <a:pt x="1524" y="46"/>
                  </a:lnTo>
                  <a:cubicBezTo>
                    <a:pt x="1076" y="2375"/>
                    <a:pt x="688" y="4407"/>
                    <a:pt x="419" y="5885"/>
                  </a:cubicBezTo>
                  <a:cubicBezTo>
                    <a:pt x="285" y="6587"/>
                    <a:pt x="180" y="7170"/>
                    <a:pt x="105" y="7573"/>
                  </a:cubicBezTo>
                  <a:cubicBezTo>
                    <a:pt x="61" y="7767"/>
                    <a:pt x="46" y="7916"/>
                    <a:pt x="16" y="8021"/>
                  </a:cubicBezTo>
                  <a:cubicBezTo>
                    <a:pt x="16" y="8081"/>
                    <a:pt x="1" y="8125"/>
                    <a:pt x="1" y="8170"/>
                  </a:cubicBezTo>
                  <a:cubicBezTo>
                    <a:pt x="16" y="8140"/>
                    <a:pt x="31" y="8110"/>
                    <a:pt x="31" y="8051"/>
                  </a:cubicBezTo>
                  <a:lnTo>
                    <a:pt x="120" y="7588"/>
                  </a:lnTo>
                  <a:cubicBezTo>
                    <a:pt x="210" y="7184"/>
                    <a:pt x="329" y="6602"/>
                    <a:pt x="479" y="5885"/>
                  </a:cubicBezTo>
                  <a:cubicBezTo>
                    <a:pt x="761" y="4431"/>
                    <a:pt x="1160" y="2431"/>
                    <a:pt x="1620" y="135"/>
                  </a:cubicBezTo>
                  <a:lnTo>
                    <a:pt x="3780" y="135"/>
                  </a:lnTo>
                  <a:cubicBezTo>
                    <a:pt x="3147" y="3418"/>
                    <a:pt x="2573" y="6316"/>
                    <a:pt x="2202" y="8185"/>
                  </a:cubicBezTo>
                  <a:lnTo>
                    <a:pt x="2202" y="8185"/>
                  </a:lnTo>
                  <a:lnTo>
                    <a:pt x="598" y="8200"/>
                  </a:lnTo>
                  <a:lnTo>
                    <a:pt x="568" y="8200"/>
                  </a:lnTo>
                  <a:lnTo>
                    <a:pt x="2196" y="8215"/>
                  </a:lnTo>
                  <a:lnTo>
                    <a:pt x="2196" y="8215"/>
                  </a:lnTo>
                  <a:cubicBezTo>
                    <a:pt x="2196" y="8215"/>
                    <a:pt x="2196" y="8215"/>
                    <a:pt x="2196" y="8215"/>
                  </a:cubicBezTo>
                  <a:lnTo>
                    <a:pt x="2196" y="8215"/>
                  </a:lnTo>
                  <a:lnTo>
                    <a:pt x="2196" y="8215"/>
                  </a:lnTo>
                  <a:lnTo>
                    <a:pt x="2226" y="8215"/>
                  </a:lnTo>
                  <a:lnTo>
                    <a:pt x="2256" y="8215"/>
                  </a:lnTo>
                  <a:lnTo>
                    <a:pt x="2256" y="8200"/>
                  </a:lnTo>
                  <a:cubicBezTo>
                    <a:pt x="2629" y="6318"/>
                    <a:pt x="3227" y="3376"/>
                    <a:pt x="3899" y="61"/>
                  </a:cubicBezTo>
                  <a:lnTo>
                    <a:pt x="3914"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2"/>
            <p:cNvSpPr/>
            <p:nvPr/>
          </p:nvSpPr>
          <p:spPr>
            <a:xfrm>
              <a:off x="4487320" y="2555797"/>
              <a:ext cx="137591" cy="400841"/>
            </a:xfrm>
            <a:custGeom>
              <a:avLst/>
              <a:gdLst/>
              <a:ahLst/>
              <a:cxnLst/>
              <a:rect l="l" t="t" r="r" b="b"/>
              <a:pathLst>
                <a:path w="4855" h="14144" extrusionOk="0">
                  <a:moveTo>
                    <a:pt x="2465" y="1"/>
                  </a:moveTo>
                  <a:lnTo>
                    <a:pt x="2465" y="46"/>
                  </a:lnTo>
                  <a:cubicBezTo>
                    <a:pt x="1763" y="4033"/>
                    <a:pt x="1136" y="7543"/>
                    <a:pt x="688" y="10082"/>
                  </a:cubicBezTo>
                  <a:cubicBezTo>
                    <a:pt x="464" y="11336"/>
                    <a:pt x="285" y="12352"/>
                    <a:pt x="165" y="13039"/>
                  </a:cubicBezTo>
                  <a:cubicBezTo>
                    <a:pt x="105" y="13382"/>
                    <a:pt x="61" y="13651"/>
                    <a:pt x="31" y="13845"/>
                  </a:cubicBezTo>
                  <a:lnTo>
                    <a:pt x="1" y="14054"/>
                  </a:lnTo>
                  <a:cubicBezTo>
                    <a:pt x="1" y="14069"/>
                    <a:pt x="1" y="14099"/>
                    <a:pt x="1" y="14114"/>
                  </a:cubicBezTo>
                  <a:lnTo>
                    <a:pt x="16" y="14069"/>
                  </a:lnTo>
                  <a:cubicBezTo>
                    <a:pt x="31" y="14010"/>
                    <a:pt x="46" y="13950"/>
                    <a:pt x="61" y="13860"/>
                  </a:cubicBezTo>
                  <a:lnTo>
                    <a:pt x="210" y="13054"/>
                  </a:lnTo>
                  <a:cubicBezTo>
                    <a:pt x="329" y="12352"/>
                    <a:pt x="523" y="11336"/>
                    <a:pt x="762" y="10067"/>
                  </a:cubicBezTo>
                  <a:cubicBezTo>
                    <a:pt x="1223" y="7570"/>
                    <a:pt x="1846" y="4083"/>
                    <a:pt x="2574" y="135"/>
                  </a:cubicBezTo>
                  <a:lnTo>
                    <a:pt x="4722" y="135"/>
                  </a:lnTo>
                  <a:cubicBezTo>
                    <a:pt x="3624" y="6142"/>
                    <a:pt x="2676" y="11374"/>
                    <a:pt x="2199" y="14114"/>
                  </a:cubicBezTo>
                  <a:lnTo>
                    <a:pt x="2199" y="14114"/>
                  </a:lnTo>
                  <a:lnTo>
                    <a:pt x="568" y="14129"/>
                  </a:lnTo>
                  <a:lnTo>
                    <a:pt x="553" y="14129"/>
                  </a:lnTo>
                  <a:lnTo>
                    <a:pt x="2226" y="14144"/>
                  </a:lnTo>
                  <a:lnTo>
                    <a:pt x="2241" y="14144"/>
                  </a:lnTo>
                  <a:lnTo>
                    <a:pt x="2241" y="14114"/>
                  </a:lnTo>
                  <a:cubicBezTo>
                    <a:pt x="2764" y="11381"/>
                    <a:pt x="3735" y="6109"/>
                    <a:pt x="4840" y="60"/>
                  </a:cubicBezTo>
                  <a:lnTo>
                    <a:pt x="4855"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2"/>
            <p:cNvSpPr/>
            <p:nvPr/>
          </p:nvSpPr>
          <p:spPr>
            <a:xfrm>
              <a:off x="4383199" y="2789857"/>
              <a:ext cx="96526" cy="167206"/>
            </a:xfrm>
            <a:custGeom>
              <a:avLst/>
              <a:gdLst/>
              <a:ahLst/>
              <a:cxnLst/>
              <a:rect l="l" t="t" r="r" b="b"/>
              <a:pathLst>
                <a:path w="3406" h="5900" extrusionOk="0">
                  <a:moveTo>
                    <a:pt x="1" y="5855"/>
                  </a:moveTo>
                  <a:cubicBezTo>
                    <a:pt x="23" y="5863"/>
                    <a:pt x="49" y="5866"/>
                    <a:pt x="75" y="5866"/>
                  </a:cubicBezTo>
                  <a:cubicBezTo>
                    <a:pt x="102" y="5866"/>
                    <a:pt x="128" y="5863"/>
                    <a:pt x="150" y="5855"/>
                  </a:cubicBezTo>
                  <a:close/>
                  <a:moveTo>
                    <a:pt x="1016" y="1"/>
                  </a:moveTo>
                  <a:lnTo>
                    <a:pt x="1016" y="45"/>
                  </a:lnTo>
                  <a:cubicBezTo>
                    <a:pt x="718" y="1733"/>
                    <a:pt x="464" y="3182"/>
                    <a:pt x="285" y="4227"/>
                  </a:cubicBezTo>
                  <a:cubicBezTo>
                    <a:pt x="195" y="4735"/>
                    <a:pt x="120" y="5153"/>
                    <a:pt x="75" y="5437"/>
                  </a:cubicBezTo>
                  <a:cubicBezTo>
                    <a:pt x="46" y="5571"/>
                    <a:pt x="31" y="5676"/>
                    <a:pt x="16" y="5751"/>
                  </a:cubicBezTo>
                  <a:cubicBezTo>
                    <a:pt x="16" y="5795"/>
                    <a:pt x="16" y="5825"/>
                    <a:pt x="1" y="5855"/>
                  </a:cubicBezTo>
                  <a:cubicBezTo>
                    <a:pt x="16" y="5825"/>
                    <a:pt x="31" y="5795"/>
                    <a:pt x="31" y="5766"/>
                  </a:cubicBezTo>
                  <a:cubicBezTo>
                    <a:pt x="46" y="5676"/>
                    <a:pt x="75" y="5571"/>
                    <a:pt x="105" y="5437"/>
                  </a:cubicBezTo>
                  <a:cubicBezTo>
                    <a:pt x="150" y="5138"/>
                    <a:pt x="240" y="4735"/>
                    <a:pt x="329" y="4227"/>
                  </a:cubicBezTo>
                  <a:cubicBezTo>
                    <a:pt x="537" y="3191"/>
                    <a:pt x="802" y="1774"/>
                    <a:pt x="1112" y="135"/>
                  </a:cubicBezTo>
                  <a:lnTo>
                    <a:pt x="3258" y="135"/>
                  </a:lnTo>
                  <a:cubicBezTo>
                    <a:pt x="2848" y="2389"/>
                    <a:pt x="2467" y="4409"/>
                    <a:pt x="2202" y="5841"/>
                  </a:cubicBezTo>
                  <a:lnTo>
                    <a:pt x="2202" y="5841"/>
                  </a:lnTo>
                  <a:lnTo>
                    <a:pt x="613" y="5855"/>
                  </a:lnTo>
                  <a:lnTo>
                    <a:pt x="150" y="5855"/>
                  </a:lnTo>
                  <a:lnTo>
                    <a:pt x="598" y="5885"/>
                  </a:lnTo>
                  <a:lnTo>
                    <a:pt x="2241" y="5900"/>
                  </a:lnTo>
                  <a:lnTo>
                    <a:pt x="2271" y="5900"/>
                  </a:lnTo>
                  <a:lnTo>
                    <a:pt x="2271" y="5870"/>
                  </a:lnTo>
                  <a:cubicBezTo>
                    <a:pt x="2555" y="4421"/>
                    <a:pt x="2943" y="2360"/>
                    <a:pt x="3391" y="75"/>
                  </a:cubicBezTo>
                  <a:lnTo>
                    <a:pt x="3406"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2"/>
            <p:cNvSpPr/>
            <p:nvPr/>
          </p:nvSpPr>
          <p:spPr>
            <a:xfrm>
              <a:off x="4279078" y="2683639"/>
              <a:ext cx="112623" cy="273424"/>
            </a:xfrm>
            <a:custGeom>
              <a:avLst/>
              <a:gdLst/>
              <a:ahLst/>
              <a:cxnLst/>
              <a:rect l="l" t="t" r="r" b="b"/>
              <a:pathLst>
                <a:path w="3974" h="9648" extrusionOk="0">
                  <a:moveTo>
                    <a:pt x="1" y="9618"/>
                  </a:moveTo>
                  <a:cubicBezTo>
                    <a:pt x="23" y="9626"/>
                    <a:pt x="49" y="9629"/>
                    <a:pt x="75" y="9629"/>
                  </a:cubicBezTo>
                  <a:cubicBezTo>
                    <a:pt x="102" y="9629"/>
                    <a:pt x="128" y="9626"/>
                    <a:pt x="150" y="9618"/>
                  </a:cubicBezTo>
                  <a:close/>
                  <a:moveTo>
                    <a:pt x="1584" y="0"/>
                  </a:moveTo>
                  <a:lnTo>
                    <a:pt x="1584" y="45"/>
                  </a:lnTo>
                  <a:cubicBezTo>
                    <a:pt x="1121" y="2763"/>
                    <a:pt x="733" y="5167"/>
                    <a:pt x="449" y="6885"/>
                  </a:cubicBezTo>
                  <a:cubicBezTo>
                    <a:pt x="299" y="7736"/>
                    <a:pt x="195" y="8423"/>
                    <a:pt x="120" y="8886"/>
                  </a:cubicBezTo>
                  <a:cubicBezTo>
                    <a:pt x="75" y="9125"/>
                    <a:pt x="46" y="9304"/>
                    <a:pt x="31" y="9424"/>
                  </a:cubicBezTo>
                  <a:cubicBezTo>
                    <a:pt x="16" y="9484"/>
                    <a:pt x="16" y="9543"/>
                    <a:pt x="16" y="9558"/>
                  </a:cubicBezTo>
                  <a:lnTo>
                    <a:pt x="16" y="9603"/>
                  </a:lnTo>
                  <a:lnTo>
                    <a:pt x="31" y="9588"/>
                  </a:lnTo>
                  <a:lnTo>
                    <a:pt x="61" y="9454"/>
                  </a:lnTo>
                  <a:cubicBezTo>
                    <a:pt x="75" y="9319"/>
                    <a:pt x="105" y="9140"/>
                    <a:pt x="150" y="8901"/>
                  </a:cubicBezTo>
                  <a:cubicBezTo>
                    <a:pt x="240" y="8423"/>
                    <a:pt x="359" y="7736"/>
                    <a:pt x="509" y="6885"/>
                  </a:cubicBezTo>
                  <a:cubicBezTo>
                    <a:pt x="806" y="5177"/>
                    <a:pt x="1221" y="2834"/>
                    <a:pt x="1695" y="134"/>
                  </a:cubicBezTo>
                  <a:lnTo>
                    <a:pt x="3844" y="134"/>
                  </a:lnTo>
                  <a:lnTo>
                    <a:pt x="2216" y="9603"/>
                  </a:lnTo>
                  <a:lnTo>
                    <a:pt x="2216" y="9603"/>
                  </a:lnTo>
                  <a:lnTo>
                    <a:pt x="598" y="9618"/>
                  </a:lnTo>
                  <a:lnTo>
                    <a:pt x="583" y="9618"/>
                  </a:lnTo>
                  <a:lnTo>
                    <a:pt x="2241" y="9648"/>
                  </a:lnTo>
                  <a:lnTo>
                    <a:pt x="2256" y="9648"/>
                  </a:lnTo>
                  <a:lnTo>
                    <a:pt x="2256" y="9618"/>
                  </a:lnTo>
                  <a:cubicBezTo>
                    <a:pt x="2644" y="7497"/>
                    <a:pt x="3257" y="4003"/>
                    <a:pt x="3959" y="60"/>
                  </a:cubicBezTo>
                  <a:lnTo>
                    <a:pt x="3973"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2"/>
            <p:cNvSpPr/>
            <p:nvPr/>
          </p:nvSpPr>
          <p:spPr>
            <a:xfrm>
              <a:off x="4175382" y="2589663"/>
              <a:ext cx="130392" cy="366975"/>
            </a:xfrm>
            <a:custGeom>
              <a:avLst/>
              <a:gdLst/>
              <a:ahLst/>
              <a:cxnLst/>
              <a:rect l="l" t="t" r="r" b="b"/>
              <a:pathLst>
                <a:path w="4601" h="12949" extrusionOk="0">
                  <a:moveTo>
                    <a:pt x="2226" y="1"/>
                  </a:moveTo>
                  <a:lnTo>
                    <a:pt x="2226" y="45"/>
                  </a:lnTo>
                  <a:cubicBezTo>
                    <a:pt x="1584" y="3689"/>
                    <a:pt x="1031" y="6915"/>
                    <a:pt x="628" y="9245"/>
                  </a:cubicBezTo>
                  <a:cubicBezTo>
                    <a:pt x="434" y="10380"/>
                    <a:pt x="270" y="11321"/>
                    <a:pt x="165" y="11948"/>
                  </a:cubicBezTo>
                  <a:cubicBezTo>
                    <a:pt x="105" y="12262"/>
                    <a:pt x="75" y="12501"/>
                    <a:pt x="46" y="12680"/>
                  </a:cubicBezTo>
                  <a:cubicBezTo>
                    <a:pt x="31" y="12755"/>
                    <a:pt x="16" y="12815"/>
                    <a:pt x="16" y="12859"/>
                  </a:cubicBezTo>
                  <a:cubicBezTo>
                    <a:pt x="1" y="12889"/>
                    <a:pt x="1" y="12904"/>
                    <a:pt x="16" y="12919"/>
                  </a:cubicBezTo>
                  <a:cubicBezTo>
                    <a:pt x="16" y="12919"/>
                    <a:pt x="16" y="12922"/>
                    <a:pt x="17" y="12922"/>
                  </a:cubicBezTo>
                  <a:cubicBezTo>
                    <a:pt x="18" y="12922"/>
                    <a:pt x="22" y="12916"/>
                    <a:pt x="31" y="12889"/>
                  </a:cubicBezTo>
                  <a:cubicBezTo>
                    <a:pt x="31" y="12830"/>
                    <a:pt x="46" y="12770"/>
                    <a:pt x="60" y="12695"/>
                  </a:cubicBezTo>
                  <a:cubicBezTo>
                    <a:pt x="90" y="12516"/>
                    <a:pt x="135" y="12277"/>
                    <a:pt x="195" y="11948"/>
                  </a:cubicBezTo>
                  <a:cubicBezTo>
                    <a:pt x="314" y="11306"/>
                    <a:pt x="479" y="10380"/>
                    <a:pt x="703" y="9230"/>
                  </a:cubicBezTo>
                  <a:cubicBezTo>
                    <a:pt x="1104" y="6940"/>
                    <a:pt x="1684" y="3746"/>
                    <a:pt x="2323" y="135"/>
                  </a:cubicBezTo>
                  <a:lnTo>
                    <a:pt x="4485" y="135"/>
                  </a:lnTo>
                  <a:cubicBezTo>
                    <a:pt x="3508" y="5570"/>
                    <a:pt x="2664" y="10323"/>
                    <a:pt x="2216" y="12919"/>
                  </a:cubicBezTo>
                  <a:lnTo>
                    <a:pt x="2216" y="12919"/>
                  </a:lnTo>
                  <a:lnTo>
                    <a:pt x="598" y="12934"/>
                  </a:lnTo>
                  <a:lnTo>
                    <a:pt x="568" y="12934"/>
                  </a:lnTo>
                  <a:lnTo>
                    <a:pt x="2211" y="12949"/>
                  </a:lnTo>
                  <a:lnTo>
                    <a:pt x="2211" y="12949"/>
                  </a:lnTo>
                  <a:cubicBezTo>
                    <a:pt x="2211" y="12949"/>
                    <a:pt x="2211" y="12949"/>
                    <a:pt x="2211" y="12949"/>
                  </a:cubicBezTo>
                  <a:lnTo>
                    <a:pt x="2211" y="12949"/>
                  </a:lnTo>
                  <a:lnTo>
                    <a:pt x="2211" y="12949"/>
                  </a:lnTo>
                  <a:lnTo>
                    <a:pt x="2226" y="12949"/>
                  </a:lnTo>
                  <a:lnTo>
                    <a:pt x="2256" y="12949"/>
                  </a:lnTo>
                  <a:lnTo>
                    <a:pt x="2256" y="12934"/>
                  </a:lnTo>
                  <a:cubicBezTo>
                    <a:pt x="2734" y="10350"/>
                    <a:pt x="3615" y="5556"/>
                    <a:pt x="4601" y="60"/>
                  </a:cubicBezTo>
                  <a:lnTo>
                    <a:pt x="460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2"/>
            <p:cNvSpPr/>
            <p:nvPr/>
          </p:nvSpPr>
          <p:spPr>
            <a:xfrm>
              <a:off x="4115273" y="2469048"/>
              <a:ext cx="15275" cy="15247"/>
            </a:xfrm>
            <a:custGeom>
              <a:avLst/>
              <a:gdLst/>
              <a:ahLst/>
              <a:cxnLst/>
              <a:rect l="l" t="t" r="r" b="b"/>
              <a:pathLst>
                <a:path w="539" h="538" extrusionOk="0">
                  <a:moveTo>
                    <a:pt x="270" y="0"/>
                  </a:moveTo>
                  <a:cubicBezTo>
                    <a:pt x="120" y="0"/>
                    <a:pt x="1" y="120"/>
                    <a:pt x="1" y="269"/>
                  </a:cubicBezTo>
                  <a:cubicBezTo>
                    <a:pt x="1" y="418"/>
                    <a:pt x="120" y="538"/>
                    <a:pt x="270" y="538"/>
                  </a:cubicBezTo>
                  <a:cubicBezTo>
                    <a:pt x="419" y="538"/>
                    <a:pt x="539" y="418"/>
                    <a:pt x="539" y="269"/>
                  </a:cubicBezTo>
                  <a:cubicBezTo>
                    <a:pt x="539" y="120"/>
                    <a:pt x="419" y="0"/>
                    <a:pt x="27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2"/>
            <p:cNvSpPr/>
            <p:nvPr/>
          </p:nvSpPr>
          <p:spPr>
            <a:xfrm>
              <a:off x="4152540" y="2469048"/>
              <a:ext cx="15247" cy="14822"/>
            </a:xfrm>
            <a:custGeom>
              <a:avLst/>
              <a:gdLst/>
              <a:ahLst/>
              <a:cxnLst/>
              <a:rect l="l" t="t" r="r" b="b"/>
              <a:pathLst>
                <a:path w="538" h="523" extrusionOk="0">
                  <a:moveTo>
                    <a:pt x="269" y="0"/>
                  </a:moveTo>
                  <a:cubicBezTo>
                    <a:pt x="120" y="0"/>
                    <a:pt x="0" y="120"/>
                    <a:pt x="0" y="269"/>
                  </a:cubicBezTo>
                  <a:cubicBezTo>
                    <a:pt x="0" y="403"/>
                    <a:pt x="120" y="523"/>
                    <a:pt x="269" y="523"/>
                  </a:cubicBezTo>
                  <a:cubicBezTo>
                    <a:pt x="418" y="523"/>
                    <a:pt x="538" y="403"/>
                    <a:pt x="538" y="269"/>
                  </a:cubicBezTo>
                  <a:cubicBezTo>
                    <a:pt x="538" y="120"/>
                    <a:pt x="418" y="0"/>
                    <a:pt x="26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2"/>
            <p:cNvSpPr/>
            <p:nvPr/>
          </p:nvSpPr>
          <p:spPr>
            <a:xfrm>
              <a:off x="4189778" y="2469048"/>
              <a:ext cx="15275" cy="15247"/>
            </a:xfrm>
            <a:custGeom>
              <a:avLst/>
              <a:gdLst/>
              <a:ahLst/>
              <a:cxnLst/>
              <a:rect l="l" t="t" r="r" b="b"/>
              <a:pathLst>
                <a:path w="539" h="538" extrusionOk="0">
                  <a:moveTo>
                    <a:pt x="269" y="0"/>
                  </a:moveTo>
                  <a:cubicBezTo>
                    <a:pt x="120" y="0"/>
                    <a:pt x="1" y="120"/>
                    <a:pt x="1" y="269"/>
                  </a:cubicBezTo>
                  <a:cubicBezTo>
                    <a:pt x="1" y="418"/>
                    <a:pt x="120" y="538"/>
                    <a:pt x="269" y="538"/>
                  </a:cubicBezTo>
                  <a:cubicBezTo>
                    <a:pt x="419" y="538"/>
                    <a:pt x="538" y="418"/>
                    <a:pt x="538" y="269"/>
                  </a:cubicBezTo>
                  <a:cubicBezTo>
                    <a:pt x="538" y="120"/>
                    <a:pt x="419" y="0"/>
                    <a:pt x="26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2"/>
            <p:cNvSpPr/>
            <p:nvPr/>
          </p:nvSpPr>
          <p:spPr>
            <a:xfrm>
              <a:off x="4071686" y="2710278"/>
              <a:ext cx="109647" cy="246785"/>
            </a:xfrm>
            <a:custGeom>
              <a:avLst/>
              <a:gdLst/>
              <a:ahLst/>
              <a:cxnLst/>
              <a:rect l="l" t="t" r="r" b="b"/>
              <a:pathLst>
                <a:path w="3869" h="8708" extrusionOk="0">
                  <a:moveTo>
                    <a:pt x="1479" y="1"/>
                  </a:moveTo>
                  <a:lnTo>
                    <a:pt x="1479" y="46"/>
                  </a:lnTo>
                  <a:cubicBezTo>
                    <a:pt x="1061" y="2510"/>
                    <a:pt x="688" y="4676"/>
                    <a:pt x="404" y="6229"/>
                  </a:cubicBezTo>
                  <a:cubicBezTo>
                    <a:pt x="284" y="6990"/>
                    <a:pt x="180" y="7603"/>
                    <a:pt x="105" y="8021"/>
                  </a:cubicBezTo>
                  <a:cubicBezTo>
                    <a:pt x="75" y="8230"/>
                    <a:pt x="45" y="8394"/>
                    <a:pt x="31" y="8514"/>
                  </a:cubicBezTo>
                  <a:cubicBezTo>
                    <a:pt x="1" y="8618"/>
                    <a:pt x="1" y="8663"/>
                    <a:pt x="1" y="8663"/>
                  </a:cubicBezTo>
                  <a:cubicBezTo>
                    <a:pt x="1" y="8663"/>
                    <a:pt x="16" y="8663"/>
                    <a:pt x="16" y="8648"/>
                  </a:cubicBezTo>
                  <a:lnTo>
                    <a:pt x="45" y="8529"/>
                  </a:lnTo>
                  <a:cubicBezTo>
                    <a:pt x="60" y="8409"/>
                    <a:pt x="90" y="8245"/>
                    <a:pt x="135" y="8036"/>
                  </a:cubicBezTo>
                  <a:cubicBezTo>
                    <a:pt x="210" y="7603"/>
                    <a:pt x="329" y="6990"/>
                    <a:pt x="479" y="6229"/>
                  </a:cubicBezTo>
                  <a:cubicBezTo>
                    <a:pt x="746" y="4700"/>
                    <a:pt x="1146" y="2566"/>
                    <a:pt x="1591" y="135"/>
                  </a:cubicBezTo>
                  <a:lnTo>
                    <a:pt x="3754" y="135"/>
                  </a:lnTo>
                  <a:lnTo>
                    <a:pt x="2216" y="8664"/>
                  </a:lnTo>
                  <a:lnTo>
                    <a:pt x="2216" y="8664"/>
                  </a:lnTo>
                  <a:lnTo>
                    <a:pt x="613" y="8693"/>
                  </a:lnTo>
                  <a:lnTo>
                    <a:pt x="583" y="8693"/>
                  </a:lnTo>
                  <a:lnTo>
                    <a:pt x="2241" y="8708"/>
                  </a:lnTo>
                  <a:lnTo>
                    <a:pt x="2256" y="8708"/>
                  </a:lnTo>
                  <a:lnTo>
                    <a:pt x="2256" y="8678"/>
                  </a:lnTo>
                  <a:cubicBezTo>
                    <a:pt x="2614" y="6722"/>
                    <a:pt x="3197" y="3600"/>
                    <a:pt x="3854" y="61"/>
                  </a:cubicBezTo>
                  <a:lnTo>
                    <a:pt x="3869"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2"/>
            <p:cNvSpPr/>
            <p:nvPr/>
          </p:nvSpPr>
          <p:spPr>
            <a:xfrm>
              <a:off x="4430612" y="2596862"/>
              <a:ext cx="364452" cy="115145"/>
            </a:xfrm>
            <a:custGeom>
              <a:avLst/>
              <a:gdLst/>
              <a:ahLst/>
              <a:cxnLst/>
              <a:rect l="l" t="t" r="r" b="b"/>
              <a:pathLst>
                <a:path w="12860" h="4063" extrusionOk="0">
                  <a:moveTo>
                    <a:pt x="687" y="0"/>
                  </a:moveTo>
                  <a:lnTo>
                    <a:pt x="0" y="4063"/>
                  </a:lnTo>
                  <a:lnTo>
                    <a:pt x="12083" y="4063"/>
                  </a:lnTo>
                  <a:lnTo>
                    <a:pt x="1285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2"/>
            <p:cNvSpPr/>
            <p:nvPr/>
          </p:nvSpPr>
          <p:spPr>
            <a:xfrm>
              <a:off x="4423838" y="2710278"/>
              <a:ext cx="44891" cy="41943"/>
            </a:xfrm>
            <a:custGeom>
              <a:avLst/>
              <a:gdLst/>
              <a:ahLst/>
              <a:cxnLst/>
              <a:rect l="l" t="t" r="r" b="b"/>
              <a:pathLst>
                <a:path w="1584" h="1480" extrusionOk="0">
                  <a:moveTo>
                    <a:pt x="254" y="1"/>
                  </a:moveTo>
                  <a:lnTo>
                    <a:pt x="239" y="61"/>
                  </a:lnTo>
                  <a:lnTo>
                    <a:pt x="1" y="1479"/>
                  </a:lnTo>
                  <a:cubicBezTo>
                    <a:pt x="1" y="1479"/>
                    <a:pt x="1584" y="1"/>
                    <a:pt x="156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2"/>
            <p:cNvSpPr/>
            <p:nvPr/>
          </p:nvSpPr>
          <p:spPr>
            <a:xfrm>
              <a:off x="4488595" y="2635376"/>
              <a:ext cx="254833" cy="3004"/>
            </a:xfrm>
            <a:custGeom>
              <a:avLst/>
              <a:gdLst/>
              <a:ahLst/>
              <a:cxnLst/>
              <a:rect l="l" t="t" r="r" b="b"/>
              <a:pathLst>
                <a:path w="8992" h="106" extrusionOk="0">
                  <a:moveTo>
                    <a:pt x="4496" y="0"/>
                  </a:moveTo>
                  <a:cubicBezTo>
                    <a:pt x="2017" y="0"/>
                    <a:pt x="1" y="30"/>
                    <a:pt x="1" y="60"/>
                  </a:cubicBezTo>
                  <a:cubicBezTo>
                    <a:pt x="1" y="90"/>
                    <a:pt x="2017" y="105"/>
                    <a:pt x="4496" y="105"/>
                  </a:cubicBezTo>
                  <a:cubicBezTo>
                    <a:pt x="6975" y="105"/>
                    <a:pt x="8991" y="90"/>
                    <a:pt x="8991" y="60"/>
                  </a:cubicBezTo>
                  <a:cubicBezTo>
                    <a:pt x="8991" y="30"/>
                    <a:pt x="6975" y="0"/>
                    <a:pt x="449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2"/>
            <p:cNvSpPr/>
            <p:nvPr/>
          </p:nvSpPr>
          <p:spPr>
            <a:xfrm>
              <a:off x="4485223" y="2663319"/>
              <a:ext cx="254805" cy="2976"/>
            </a:xfrm>
            <a:custGeom>
              <a:avLst/>
              <a:gdLst/>
              <a:ahLst/>
              <a:cxnLst/>
              <a:rect l="l" t="t" r="r" b="b"/>
              <a:pathLst>
                <a:path w="8991" h="105" extrusionOk="0">
                  <a:moveTo>
                    <a:pt x="4496" y="0"/>
                  </a:moveTo>
                  <a:cubicBezTo>
                    <a:pt x="2016" y="0"/>
                    <a:pt x="0" y="15"/>
                    <a:pt x="0" y="45"/>
                  </a:cubicBezTo>
                  <a:cubicBezTo>
                    <a:pt x="0" y="75"/>
                    <a:pt x="2016" y="105"/>
                    <a:pt x="4496" y="105"/>
                  </a:cubicBezTo>
                  <a:cubicBezTo>
                    <a:pt x="6975" y="105"/>
                    <a:pt x="8991" y="75"/>
                    <a:pt x="8991" y="45"/>
                  </a:cubicBezTo>
                  <a:cubicBezTo>
                    <a:pt x="8991" y="15"/>
                    <a:pt x="6975" y="0"/>
                    <a:pt x="449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2"/>
            <p:cNvSpPr/>
            <p:nvPr/>
          </p:nvSpPr>
          <p:spPr>
            <a:xfrm>
              <a:off x="4324365" y="3246131"/>
              <a:ext cx="975633" cy="569294"/>
            </a:xfrm>
            <a:custGeom>
              <a:avLst/>
              <a:gdLst/>
              <a:ahLst/>
              <a:cxnLst/>
              <a:rect l="l" t="t" r="r" b="b"/>
              <a:pathLst>
                <a:path w="34426" h="20088" extrusionOk="0">
                  <a:moveTo>
                    <a:pt x="1" y="0"/>
                  </a:moveTo>
                  <a:lnTo>
                    <a:pt x="1" y="20088"/>
                  </a:lnTo>
                  <a:lnTo>
                    <a:pt x="34426" y="20088"/>
                  </a:lnTo>
                  <a:lnTo>
                    <a:pt x="34426"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2"/>
            <p:cNvSpPr/>
            <p:nvPr/>
          </p:nvSpPr>
          <p:spPr>
            <a:xfrm>
              <a:off x="4324365" y="3246131"/>
              <a:ext cx="444456" cy="569294"/>
            </a:xfrm>
            <a:custGeom>
              <a:avLst/>
              <a:gdLst/>
              <a:ahLst/>
              <a:cxnLst/>
              <a:rect l="l" t="t" r="r" b="b"/>
              <a:pathLst>
                <a:path w="15683" h="20088" extrusionOk="0">
                  <a:moveTo>
                    <a:pt x="1" y="0"/>
                  </a:moveTo>
                  <a:lnTo>
                    <a:pt x="1" y="20088"/>
                  </a:lnTo>
                  <a:lnTo>
                    <a:pt x="15683" y="20088"/>
                  </a:lnTo>
                  <a:lnTo>
                    <a:pt x="15683"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2"/>
            <p:cNvSpPr/>
            <p:nvPr/>
          </p:nvSpPr>
          <p:spPr>
            <a:xfrm>
              <a:off x="4364580" y="3279572"/>
              <a:ext cx="359805" cy="160433"/>
            </a:xfrm>
            <a:custGeom>
              <a:avLst/>
              <a:gdLst/>
              <a:ahLst/>
              <a:cxnLst/>
              <a:rect l="l" t="t" r="r" b="b"/>
              <a:pathLst>
                <a:path w="12696" h="5661" extrusionOk="0">
                  <a:moveTo>
                    <a:pt x="106" y="59"/>
                  </a:moveTo>
                  <a:lnTo>
                    <a:pt x="106" y="59"/>
                  </a:lnTo>
                  <a:cubicBezTo>
                    <a:pt x="106" y="59"/>
                    <a:pt x="106" y="59"/>
                    <a:pt x="105" y="60"/>
                  </a:cubicBezTo>
                  <a:lnTo>
                    <a:pt x="105" y="60"/>
                  </a:lnTo>
                  <a:lnTo>
                    <a:pt x="105" y="60"/>
                  </a:lnTo>
                  <a:cubicBezTo>
                    <a:pt x="106" y="59"/>
                    <a:pt x="106" y="59"/>
                    <a:pt x="106" y="59"/>
                  </a:cubicBezTo>
                  <a:close/>
                  <a:moveTo>
                    <a:pt x="60" y="0"/>
                  </a:moveTo>
                  <a:lnTo>
                    <a:pt x="60" y="0"/>
                  </a:lnTo>
                  <a:cubicBezTo>
                    <a:pt x="40" y="20"/>
                    <a:pt x="1" y="60"/>
                    <a:pt x="1" y="60"/>
                  </a:cubicBezTo>
                  <a:lnTo>
                    <a:pt x="1" y="2913"/>
                  </a:lnTo>
                  <a:lnTo>
                    <a:pt x="1" y="5616"/>
                  </a:lnTo>
                  <a:lnTo>
                    <a:pt x="1" y="5661"/>
                  </a:lnTo>
                  <a:lnTo>
                    <a:pt x="60" y="5661"/>
                  </a:lnTo>
                  <a:lnTo>
                    <a:pt x="9141" y="5646"/>
                  </a:lnTo>
                  <a:lnTo>
                    <a:pt x="11739" y="5631"/>
                  </a:lnTo>
                  <a:lnTo>
                    <a:pt x="11725" y="5631"/>
                  </a:lnTo>
                  <a:lnTo>
                    <a:pt x="9096" y="5616"/>
                  </a:lnTo>
                  <a:lnTo>
                    <a:pt x="105" y="5586"/>
                  </a:lnTo>
                  <a:lnTo>
                    <a:pt x="105" y="5586"/>
                  </a:lnTo>
                  <a:lnTo>
                    <a:pt x="105" y="2928"/>
                  </a:lnTo>
                  <a:lnTo>
                    <a:pt x="105" y="1509"/>
                  </a:lnTo>
                  <a:lnTo>
                    <a:pt x="105" y="120"/>
                  </a:lnTo>
                  <a:lnTo>
                    <a:pt x="105" y="120"/>
                  </a:lnTo>
                  <a:lnTo>
                    <a:pt x="12636" y="105"/>
                  </a:lnTo>
                  <a:lnTo>
                    <a:pt x="12636" y="105"/>
                  </a:lnTo>
                  <a:cubicBezTo>
                    <a:pt x="12636" y="1802"/>
                    <a:pt x="12651" y="3175"/>
                    <a:pt x="12651" y="4122"/>
                  </a:cubicBezTo>
                  <a:cubicBezTo>
                    <a:pt x="12665" y="4615"/>
                    <a:pt x="12665" y="4989"/>
                    <a:pt x="12665" y="5242"/>
                  </a:cubicBezTo>
                  <a:lnTo>
                    <a:pt x="12665" y="5257"/>
                  </a:lnTo>
                  <a:cubicBezTo>
                    <a:pt x="12680" y="4989"/>
                    <a:pt x="12680" y="4630"/>
                    <a:pt x="12680" y="4152"/>
                  </a:cubicBezTo>
                  <a:cubicBezTo>
                    <a:pt x="12680" y="3166"/>
                    <a:pt x="12695" y="1778"/>
                    <a:pt x="12695" y="45"/>
                  </a:cubicBezTo>
                  <a:lnTo>
                    <a:pt x="12695" y="15"/>
                  </a:lnTo>
                  <a:lnTo>
                    <a:pt x="12665" y="15"/>
                  </a:lnTo>
                  <a:lnTo>
                    <a:pt x="60"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2"/>
            <p:cNvSpPr/>
            <p:nvPr/>
          </p:nvSpPr>
          <p:spPr>
            <a:xfrm>
              <a:off x="4525834" y="3343904"/>
              <a:ext cx="34745" cy="33016"/>
            </a:xfrm>
            <a:custGeom>
              <a:avLst/>
              <a:gdLst/>
              <a:ahLst/>
              <a:cxnLst/>
              <a:rect l="l" t="t" r="r" b="b"/>
              <a:pathLst>
                <a:path w="1226" h="1165" extrusionOk="0">
                  <a:moveTo>
                    <a:pt x="657" y="0"/>
                  </a:moveTo>
                  <a:cubicBezTo>
                    <a:pt x="593" y="0"/>
                    <a:pt x="529" y="10"/>
                    <a:pt x="464" y="30"/>
                  </a:cubicBezTo>
                  <a:cubicBezTo>
                    <a:pt x="300" y="90"/>
                    <a:pt x="165" y="224"/>
                    <a:pt x="105" y="389"/>
                  </a:cubicBezTo>
                  <a:cubicBezTo>
                    <a:pt x="1" y="687"/>
                    <a:pt x="165" y="1031"/>
                    <a:pt x="464" y="1135"/>
                  </a:cubicBezTo>
                  <a:cubicBezTo>
                    <a:pt x="527" y="1155"/>
                    <a:pt x="591" y="1165"/>
                    <a:pt x="655" y="1165"/>
                  </a:cubicBezTo>
                  <a:cubicBezTo>
                    <a:pt x="787" y="1165"/>
                    <a:pt x="916" y="1122"/>
                    <a:pt x="1016" y="1031"/>
                  </a:cubicBezTo>
                  <a:cubicBezTo>
                    <a:pt x="1106" y="956"/>
                    <a:pt x="1181" y="837"/>
                    <a:pt x="1211" y="717"/>
                  </a:cubicBezTo>
                  <a:cubicBezTo>
                    <a:pt x="1226" y="628"/>
                    <a:pt x="1211" y="583"/>
                    <a:pt x="1211" y="583"/>
                  </a:cubicBezTo>
                  <a:cubicBezTo>
                    <a:pt x="1196" y="583"/>
                    <a:pt x="1196" y="628"/>
                    <a:pt x="1166" y="702"/>
                  </a:cubicBezTo>
                  <a:cubicBezTo>
                    <a:pt x="1136" y="807"/>
                    <a:pt x="1061" y="911"/>
                    <a:pt x="972" y="971"/>
                  </a:cubicBezTo>
                  <a:cubicBezTo>
                    <a:pt x="889" y="1035"/>
                    <a:pt x="789" y="1066"/>
                    <a:pt x="690" y="1066"/>
                  </a:cubicBezTo>
                  <a:cubicBezTo>
                    <a:pt x="628" y="1066"/>
                    <a:pt x="566" y="1054"/>
                    <a:pt x="509" y="1031"/>
                  </a:cubicBezTo>
                  <a:cubicBezTo>
                    <a:pt x="374" y="986"/>
                    <a:pt x="270" y="882"/>
                    <a:pt x="210" y="747"/>
                  </a:cubicBezTo>
                  <a:cubicBezTo>
                    <a:pt x="120" y="493"/>
                    <a:pt x="255" y="224"/>
                    <a:pt x="509" y="120"/>
                  </a:cubicBezTo>
                  <a:cubicBezTo>
                    <a:pt x="562" y="99"/>
                    <a:pt x="618" y="89"/>
                    <a:pt x="675" y="89"/>
                  </a:cubicBezTo>
                  <a:cubicBezTo>
                    <a:pt x="779" y="89"/>
                    <a:pt x="885" y="122"/>
                    <a:pt x="972" y="180"/>
                  </a:cubicBezTo>
                  <a:cubicBezTo>
                    <a:pt x="1061" y="254"/>
                    <a:pt x="1136" y="344"/>
                    <a:pt x="1166" y="448"/>
                  </a:cubicBezTo>
                  <a:cubicBezTo>
                    <a:pt x="1196" y="538"/>
                    <a:pt x="1211" y="583"/>
                    <a:pt x="1211" y="583"/>
                  </a:cubicBezTo>
                  <a:cubicBezTo>
                    <a:pt x="1211" y="583"/>
                    <a:pt x="1226" y="538"/>
                    <a:pt x="1211" y="448"/>
                  </a:cubicBezTo>
                  <a:cubicBezTo>
                    <a:pt x="1181" y="314"/>
                    <a:pt x="1121" y="209"/>
                    <a:pt x="1016" y="120"/>
                  </a:cubicBezTo>
                  <a:cubicBezTo>
                    <a:pt x="907" y="40"/>
                    <a:pt x="784" y="0"/>
                    <a:pt x="65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2"/>
            <p:cNvSpPr/>
            <p:nvPr/>
          </p:nvSpPr>
          <p:spPr>
            <a:xfrm>
              <a:off x="4364580" y="3453948"/>
              <a:ext cx="360230" cy="160008"/>
            </a:xfrm>
            <a:custGeom>
              <a:avLst/>
              <a:gdLst/>
              <a:ahLst/>
              <a:cxnLst/>
              <a:rect l="l" t="t" r="r" b="b"/>
              <a:pathLst>
                <a:path w="12711" h="5646" extrusionOk="0">
                  <a:moveTo>
                    <a:pt x="60" y="0"/>
                  </a:moveTo>
                  <a:lnTo>
                    <a:pt x="1" y="60"/>
                  </a:lnTo>
                  <a:lnTo>
                    <a:pt x="1" y="2898"/>
                  </a:lnTo>
                  <a:lnTo>
                    <a:pt x="1" y="5601"/>
                  </a:lnTo>
                  <a:lnTo>
                    <a:pt x="1" y="5646"/>
                  </a:lnTo>
                  <a:lnTo>
                    <a:pt x="60" y="5646"/>
                  </a:lnTo>
                  <a:lnTo>
                    <a:pt x="9141" y="5631"/>
                  </a:lnTo>
                  <a:lnTo>
                    <a:pt x="11739" y="5616"/>
                  </a:lnTo>
                  <a:lnTo>
                    <a:pt x="11725" y="5616"/>
                  </a:lnTo>
                  <a:lnTo>
                    <a:pt x="9096" y="5601"/>
                  </a:lnTo>
                  <a:lnTo>
                    <a:pt x="105" y="5571"/>
                  </a:lnTo>
                  <a:lnTo>
                    <a:pt x="105" y="5571"/>
                  </a:lnTo>
                  <a:lnTo>
                    <a:pt x="105" y="2913"/>
                  </a:lnTo>
                  <a:lnTo>
                    <a:pt x="105" y="1494"/>
                  </a:lnTo>
                  <a:lnTo>
                    <a:pt x="105" y="105"/>
                  </a:lnTo>
                  <a:lnTo>
                    <a:pt x="105" y="105"/>
                  </a:lnTo>
                  <a:lnTo>
                    <a:pt x="12636" y="90"/>
                  </a:lnTo>
                  <a:lnTo>
                    <a:pt x="12636" y="90"/>
                  </a:lnTo>
                  <a:cubicBezTo>
                    <a:pt x="12636" y="1787"/>
                    <a:pt x="12651" y="3160"/>
                    <a:pt x="12651" y="4122"/>
                  </a:cubicBezTo>
                  <a:cubicBezTo>
                    <a:pt x="12665" y="4600"/>
                    <a:pt x="12665" y="4974"/>
                    <a:pt x="12665" y="5228"/>
                  </a:cubicBezTo>
                  <a:lnTo>
                    <a:pt x="12665" y="5526"/>
                  </a:lnTo>
                  <a:lnTo>
                    <a:pt x="12665" y="5631"/>
                  </a:lnTo>
                  <a:cubicBezTo>
                    <a:pt x="12665" y="5601"/>
                    <a:pt x="12680" y="5571"/>
                    <a:pt x="12680" y="5541"/>
                  </a:cubicBezTo>
                  <a:lnTo>
                    <a:pt x="12680" y="5257"/>
                  </a:lnTo>
                  <a:cubicBezTo>
                    <a:pt x="12695" y="4989"/>
                    <a:pt x="12695" y="4630"/>
                    <a:pt x="12695" y="4152"/>
                  </a:cubicBezTo>
                  <a:cubicBezTo>
                    <a:pt x="12695" y="3182"/>
                    <a:pt x="12710" y="1778"/>
                    <a:pt x="12710" y="60"/>
                  </a:cubicBezTo>
                  <a:lnTo>
                    <a:pt x="12710" y="15"/>
                  </a:lnTo>
                  <a:lnTo>
                    <a:pt x="12680" y="15"/>
                  </a:lnTo>
                  <a:lnTo>
                    <a:pt x="60"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2"/>
            <p:cNvSpPr/>
            <p:nvPr/>
          </p:nvSpPr>
          <p:spPr>
            <a:xfrm>
              <a:off x="4525834" y="3517855"/>
              <a:ext cx="34745" cy="33044"/>
            </a:xfrm>
            <a:custGeom>
              <a:avLst/>
              <a:gdLst/>
              <a:ahLst/>
              <a:cxnLst/>
              <a:rect l="l" t="t" r="r" b="b"/>
              <a:pathLst>
                <a:path w="1226" h="1166" extrusionOk="0">
                  <a:moveTo>
                    <a:pt x="657" y="1"/>
                  </a:moveTo>
                  <a:cubicBezTo>
                    <a:pt x="593" y="1"/>
                    <a:pt x="529" y="11"/>
                    <a:pt x="464" y="30"/>
                  </a:cubicBezTo>
                  <a:cubicBezTo>
                    <a:pt x="300" y="90"/>
                    <a:pt x="165" y="225"/>
                    <a:pt x="105" y="389"/>
                  </a:cubicBezTo>
                  <a:cubicBezTo>
                    <a:pt x="1" y="688"/>
                    <a:pt x="165" y="1031"/>
                    <a:pt x="464" y="1136"/>
                  </a:cubicBezTo>
                  <a:cubicBezTo>
                    <a:pt x="529" y="1156"/>
                    <a:pt x="593" y="1166"/>
                    <a:pt x="657" y="1166"/>
                  </a:cubicBezTo>
                  <a:cubicBezTo>
                    <a:pt x="784" y="1166"/>
                    <a:pt x="907" y="1126"/>
                    <a:pt x="1016" y="1046"/>
                  </a:cubicBezTo>
                  <a:cubicBezTo>
                    <a:pt x="1121" y="956"/>
                    <a:pt x="1181" y="852"/>
                    <a:pt x="1211" y="717"/>
                  </a:cubicBezTo>
                  <a:cubicBezTo>
                    <a:pt x="1226" y="628"/>
                    <a:pt x="1211" y="583"/>
                    <a:pt x="1211" y="583"/>
                  </a:cubicBezTo>
                  <a:cubicBezTo>
                    <a:pt x="1196" y="583"/>
                    <a:pt x="1196" y="628"/>
                    <a:pt x="1166" y="703"/>
                  </a:cubicBezTo>
                  <a:cubicBezTo>
                    <a:pt x="1136" y="822"/>
                    <a:pt x="1061" y="912"/>
                    <a:pt x="972" y="986"/>
                  </a:cubicBezTo>
                  <a:cubicBezTo>
                    <a:pt x="885" y="1044"/>
                    <a:pt x="781" y="1070"/>
                    <a:pt x="678" y="1070"/>
                  </a:cubicBezTo>
                  <a:cubicBezTo>
                    <a:pt x="620" y="1070"/>
                    <a:pt x="562" y="1062"/>
                    <a:pt x="509" y="1046"/>
                  </a:cubicBezTo>
                  <a:cubicBezTo>
                    <a:pt x="374" y="986"/>
                    <a:pt x="270" y="882"/>
                    <a:pt x="210" y="747"/>
                  </a:cubicBezTo>
                  <a:cubicBezTo>
                    <a:pt x="120" y="508"/>
                    <a:pt x="255" y="225"/>
                    <a:pt x="509" y="120"/>
                  </a:cubicBezTo>
                  <a:cubicBezTo>
                    <a:pt x="560" y="105"/>
                    <a:pt x="615" y="96"/>
                    <a:pt x="671" y="96"/>
                  </a:cubicBezTo>
                  <a:cubicBezTo>
                    <a:pt x="776" y="96"/>
                    <a:pt x="884" y="126"/>
                    <a:pt x="972" y="195"/>
                  </a:cubicBezTo>
                  <a:cubicBezTo>
                    <a:pt x="1061" y="254"/>
                    <a:pt x="1136" y="344"/>
                    <a:pt x="1166" y="464"/>
                  </a:cubicBezTo>
                  <a:cubicBezTo>
                    <a:pt x="1196" y="538"/>
                    <a:pt x="1211" y="583"/>
                    <a:pt x="1211" y="583"/>
                  </a:cubicBezTo>
                  <a:cubicBezTo>
                    <a:pt x="1211" y="583"/>
                    <a:pt x="1226" y="538"/>
                    <a:pt x="1211" y="449"/>
                  </a:cubicBezTo>
                  <a:cubicBezTo>
                    <a:pt x="1181" y="329"/>
                    <a:pt x="1121" y="210"/>
                    <a:pt x="1016" y="120"/>
                  </a:cubicBezTo>
                  <a:cubicBezTo>
                    <a:pt x="907" y="40"/>
                    <a:pt x="784" y="1"/>
                    <a:pt x="65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2"/>
            <p:cNvSpPr/>
            <p:nvPr/>
          </p:nvSpPr>
          <p:spPr>
            <a:xfrm>
              <a:off x="4364580" y="3627417"/>
              <a:ext cx="360230" cy="160915"/>
            </a:xfrm>
            <a:custGeom>
              <a:avLst/>
              <a:gdLst/>
              <a:ahLst/>
              <a:cxnLst/>
              <a:rect l="l" t="t" r="r" b="b"/>
              <a:pathLst>
                <a:path w="12711" h="5678" extrusionOk="0">
                  <a:moveTo>
                    <a:pt x="71" y="1"/>
                  </a:moveTo>
                  <a:cubicBezTo>
                    <a:pt x="68" y="1"/>
                    <a:pt x="1" y="77"/>
                    <a:pt x="1" y="77"/>
                  </a:cubicBezTo>
                  <a:lnTo>
                    <a:pt x="1" y="2915"/>
                  </a:lnTo>
                  <a:lnTo>
                    <a:pt x="1" y="5618"/>
                  </a:lnTo>
                  <a:lnTo>
                    <a:pt x="1" y="5678"/>
                  </a:lnTo>
                  <a:lnTo>
                    <a:pt x="60" y="5678"/>
                  </a:lnTo>
                  <a:lnTo>
                    <a:pt x="9141" y="5648"/>
                  </a:lnTo>
                  <a:lnTo>
                    <a:pt x="11739" y="5633"/>
                  </a:lnTo>
                  <a:lnTo>
                    <a:pt x="11725" y="5633"/>
                  </a:lnTo>
                  <a:lnTo>
                    <a:pt x="9096" y="5618"/>
                  </a:lnTo>
                  <a:lnTo>
                    <a:pt x="105" y="5603"/>
                  </a:lnTo>
                  <a:lnTo>
                    <a:pt x="105" y="5603"/>
                  </a:lnTo>
                  <a:lnTo>
                    <a:pt x="105" y="2945"/>
                  </a:lnTo>
                  <a:lnTo>
                    <a:pt x="105" y="1526"/>
                  </a:lnTo>
                  <a:lnTo>
                    <a:pt x="105" y="122"/>
                  </a:lnTo>
                  <a:lnTo>
                    <a:pt x="105" y="122"/>
                  </a:lnTo>
                  <a:lnTo>
                    <a:pt x="12636" y="107"/>
                  </a:lnTo>
                  <a:lnTo>
                    <a:pt x="12636" y="107"/>
                  </a:lnTo>
                  <a:cubicBezTo>
                    <a:pt x="12636" y="1804"/>
                    <a:pt x="12651" y="3177"/>
                    <a:pt x="12651" y="4140"/>
                  </a:cubicBezTo>
                  <a:cubicBezTo>
                    <a:pt x="12665" y="4618"/>
                    <a:pt x="12665" y="4991"/>
                    <a:pt x="12665" y="5260"/>
                  </a:cubicBezTo>
                  <a:lnTo>
                    <a:pt x="12665" y="5544"/>
                  </a:lnTo>
                  <a:lnTo>
                    <a:pt x="12665" y="5648"/>
                  </a:lnTo>
                  <a:cubicBezTo>
                    <a:pt x="12665" y="5618"/>
                    <a:pt x="12680" y="5588"/>
                    <a:pt x="12680" y="5558"/>
                  </a:cubicBezTo>
                  <a:lnTo>
                    <a:pt x="12680" y="5275"/>
                  </a:lnTo>
                  <a:cubicBezTo>
                    <a:pt x="12695" y="5006"/>
                    <a:pt x="12695" y="4647"/>
                    <a:pt x="12695" y="4170"/>
                  </a:cubicBezTo>
                  <a:cubicBezTo>
                    <a:pt x="12695" y="3199"/>
                    <a:pt x="12710" y="1795"/>
                    <a:pt x="12710" y="62"/>
                  </a:cubicBezTo>
                  <a:lnTo>
                    <a:pt x="12710" y="33"/>
                  </a:lnTo>
                  <a:lnTo>
                    <a:pt x="12680" y="33"/>
                  </a:lnTo>
                  <a:lnTo>
                    <a:pt x="60" y="18"/>
                  </a:lnTo>
                  <a:cubicBezTo>
                    <a:pt x="69" y="6"/>
                    <a:pt x="72" y="1"/>
                    <a:pt x="7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2"/>
            <p:cNvSpPr/>
            <p:nvPr/>
          </p:nvSpPr>
          <p:spPr>
            <a:xfrm>
              <a:off x="4525834" y="3691834"/>
              <a:ext cx="34745" cy="33214"/>
            </a:xfrm>
            <a:custGeom>
              <a:avLst/>
              <a:gdLst/>
              <a:ahLst/>
              <a:cxnLst/>
              <a:rect l="l" t="t" r="r" b="b"/>
              <a:pathLst>
                <a:path w="1226" h="1172" extrusionOk="0">
                  <a:moveTo>
                    <a:pt x="652" y="0"/>
                  </a:moveTo>
                  <a:cubicBezTo>
                    <a:pt x="590" y="0"/>
                    <a:pt x="527" y="10"/>
                    <a:pt x="464" y="30"/>
                  </a:cubicBezTo>
                  <a:cubicBezTo>
                    <a:pt x="300" y="89"/>
                    <a:pt x="165" y="224"/>
                    <a:pt x="105" y="388"/>
                  </a:cubicBezTo>
                  <a:cubicBezTo>
                    <a:pt x="1" y="702"/>
                    <a:pt x="165" y="1030"/>
                    <a:pt x="464" y="1135"/>
                  </a:cubicBezTo>
                  <a:cubicBezTo>
                    <a:pt x="529" y="1160"/>
                    <a:pt x="593" y="1171"/>
                    <a:pt x="657" y="1171"/>
                  </a:cubicBezTo>
                  <a:cubicBezTo>
                    <a:pt x="784" y="1171"/>
                    <a:pt x="907" y="1125"/>
                    <a:pt x="1016" y="1045"/>
                  </a:cubicBezTo>
                  <a:cubicBezTo>
                    <a:pt x="1106" y="956"/>
                    <a:pt x="1181" y="851"/>
                    <a:pt x="1211" y="717"/>
                  </a:cubicBezTo>
                  <a:cubicBezTo>
                    <a:pt x="1226" y="627"/>
                    <a:pt x="1211" y="582"/>
                    <a:pt x="1211" y="582"/>
                  </a:cubicBezTo>
                  <a:cubicBezTo>
                    <a:pt x="1196" y="582"/>
                    <a:pt x="1196" y="627"/>
                    <a:pt x="1166" y="717"/>
                  </a:cubicBezTo>
                  <a:cubicBezTo>
                    <a:pt x="1136" y="821"/>
                    <a:pt x="1061" y="911"/>
                    <a:pt x="972" y="986"/>
                  </a:cubicBezTo>
                  <a:cubicBezTo>
                    <a:pt x="885" y="1043"/>
                    <a:pt x="779" y="1076"/>
                    <a:pt x="675" y="1076"/>
                  </a:cubicBezTo>
                  <a:cubicBezTo>
                    <a:pt x="618" y="1076"/>
                    <a:pt x="562" y="1066"/>
                    <a:pt x="509" y="1045"/>
                  </a:cubicBezTo>
                  <a:cubicBezTo>
                    <a:pt x="374" y="1000"/>
                    <a:pt x="270" y="896"/>
                    <a:pt x="210" y="761"/>
                  </a:cubicBezTo>
                  <a:cubicBezTo>
                    <a:pt x="120" y="508"/>
                    <a:pt x="255" y="224"/>
                    <a:pt x="509" y="134"/>
                  </a:cubicBezTo>
                  <a:cubicBezTo>
                    <a:pt x="566" y="111"/>
                    <a:pt x="628" y="99"/>
                    <a:pt x="690" y="99"/>
                  </a:cubicBezTo>
                  <a:cubicBezTo>
                    <a:pt x="789" y="99"/>
                    <a:pt x="889" y="130"/>
                    <a:pt x="972" y="194"/>
                  </a:cubicBezTo>
                  <a:cubicBezTo>
                    <a:pt x="1061" y="254"/>
                    <a:pt x="1136" y="358"/>
                    <a:pt x="1166" y="463"/>
                  </a:cubicBezTo>
                  <a:cubicBezTo>
                    <a:pt x="1196" y="537"/>
                    <a:pt x="1211" y="582"/>
                    <a:pt x="1211" y="582"/>
                  </a:cubicBezTo>
                  <a:cubicBezTo>
                    <a:pt x="1211" y="582"/>
                    <a:pt x="1226" y="537"/>
                    <a:pt x="1211" y="448"/>
                  </a:cubicBezTo>
                  <a:cubicBezTo>
                    <a:pt x="1181" y="328"/>
                    <a:pt x="1121" y="209"/>
                    <a:pt x="1016" y="134"/>
                  </a:cubicBezTo>
                  <a:cubicBezTo>
                    <a:pt x="905" y="43"/>
                    <a:pt x="781" y="0"/>
                    <a:pt x="65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2"/>
            <p:cNvSpPr/>
            <p:nvPr/>
          </p:nvSpPr>
          <p:spPr>
            <a:xfrm>
              <a:off x="3022851" y="3246131"/>
              <a:ext cx="820301" cy="569294"/>
            </a:xfrm>
            <a:custGeom>
              <a:avLst/>
              <a:gdLst/>
              <a:ahLst/>
              <a:cxnLst/>
              <a:rect l="l" t="t" r="r" b="b"/>
              <a:pathLst>
                <a:path w="28945" h="20088" extrusionOk="0">
                  <a:moveTo>
                    <a:pt x="1" y="0"/>
                  </a:moveTo>
                  <a:lnTo>
                    <a:pt x="1" y="20088"/>
                  </a:lnTo>
                  <a:lnTo>
                    <a:pt x="28945" y="20088"/>
                  </a:lnTo>
                  <a:lnTo>
                    <a:pt x="28945"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2"/>
            <p:cNvSpPr/>
            <p:nvPr/>
          </p:nvSpPr>
          <p:spPr>
            <a:xfrm>
              <a:off x="2991110" y="3206342"/>
              <a:ext cx="2344030" cy="54214"/>
            </a:xfrm>
            <a:custGeom>
              <a:avLst/>
              <a:gdLst/>
              <a:ahLst/>
              <a:cxnLst/>
              <a:rect l="l" t="t" r="r" b="b"/>
              <a:pathLst>
                <a:path w="82711" h="1913" extrusionOk="0">
                  <a:moveTo>
                    <a:pt x="1" y="1"/>
                  </a:moveTo>
                  <a:lnTo>
                    <a:pt x="1" y="1912"/>
                  </a:lnTo>
                  <a:lnTo>
                    <a:pt x="82710" y="1912"/>
                  </a:lnTo>
                  <a:lnTo>
                    <a:pt x="82710"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2"/>
            <p:cNvSpPr/>
            <p:nvPr/>
          </p:nvSpPr>
          <p:spPr>
            <a:xfrm>
              <a:off x="3022851" y="3260528"/>
              <a:ext cx="72409" cy="554897"/>
            </a:xfrm>
            <a:custGeom>
              <a:avLst/>
              <a:gdLst/>
              <a:ahLst/>
              <a:cxnLst/>
              <a:rect l="l" t="t" r="r" b="b"/>
              <a:pathLst>
                <a:path w="2555" h="19580" extrusionOk="0">
                  <a:moveTo>
                    <a:pt x="1" y="0"/>
                  </a:moveTo>
                  <a:lnTo>
                    <a:pt x="1" y="19580"/>
                  </a:lnTo>
                  <a:lnTo>
                    <a:pt x="2555" y="19580"/>
                  </a:lnTo>
                  <a:lnTo>
                    <a:pt x="2555"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2"/>
            <p:cNvSpPr/>
            <p:nvPr/>
          </p:nvSpPr>
          <p:spPr>
            <a:xfrm>
              <a:off x="3887561" y="2313547"/>
              <a:ext cx="47016" cy="73146"/>
            </a:xfrm>
            <a:custGeom>
              <a:avLst/>
              <a:gdLst/>
              <a:ahLst/>
              <a:cxnLst/>
              <a:rect l="l" t="t" r="r" b="b"/>
              <a:pathLst>
                <a:path w="1659" h="2581" extrusionOk="0">
                  <a:moveTo>
                    <a:pt x="907" y="0"/>
                  </a:moveTo>
                  <a:cubicBezTo>
                    <a:pt x="883" y="0"/>
                    <a:pt x="860" y="2"/>
                    <a:pt x="837" y="6"/>
                  </a:cubicBezTo>
                  <a:cubicBezTo>
                    <a:pt x="748" y="21"/>
                    <a:pt x="643" y="66"/>
                    <a:pt x="569" y="140"/>
                  </a:cubicBezTo>
                  <a:cubicBezTo>
                    <a:pt x="1" y="798"/>
                    <a:pt x="1" y="1783"/>
                    <a:pt x="569" y="2440"/>
                  </a:cubicBezTo>
                  <a:cubicBezTo>
                    <a:pt x="643" y="2500"/>
                    <a:pt x="748" y="2545"/>
                    <a:pt x="837" y="2575"/>
                  </a:cubicBezTo>
                  <a:cubicBezTo>
                    <a:pt x="860" y="2579"/>
                    <a:pt x="883" y="2580"/>
                    <a:pt x="907" y="2580"/>
                  </a:cubicBezTo>
                  <a:cubicBezTo>
                    <a:pt x="978" y="2580"/>
                    <a:pt x="1054" y="2564"/>
                    <a:pt x="1121" y="2530"/>
                  </a:cubicBezTo>
                  <a:cubicBezTo>
                    <a:pt x="1256" y="2455"/>
                    <a:pt x="1375" y="2336"/>
                    <a:pt x="1465" y="2186"/>
                  </a:cubicBezTo>
                  <a:cubicBezTo>
                    <a:pt x="1569" y="1992"/>
                    <a:pt x="1629" y="1768"/>
                    <a:pt x="1644" y="1544"/>
                  </a:cubicBezTo>
                  <a:cubicBezTo>
                    <a:pt x="1659" y="1455"/>
                    <a:pt x="1659" y="1365"/>
                    <a:pt x="1644" y="1290"/>
                  </a:cubicBezTo>
                  <a:cubicBezTo>
                    <a:pt x="1629" y="1365"/>
                    <a:pt x="1614" y="1455"/>
                    <a:pt x="1599" y="1529"/>
                  </a:cubicBezTo>
                  <a:cubicBezTo>
                    <a:pt x="1569" y="1753"/>
                    <a:pt x="1509" y="1962"/>
                    <a:pt x="1390" y="2142"/>
                  </a:cubicBezTo>
                  <a:cubicBezTo>
                    <a:pt x="1330" y="2276"/>
                    <a:pt x="1211" y="2381"/>
                    <a:pt x="1091" y="2440"/>
                  </a:cubicBezTo>
                  <a:cubicBezTo>
                    <a:pt x="1031" y="2468"/>
                    <a:pt x="971" y="2481"/>
                    <a:pt x="913" y="2481"/>
                  </a:cubicBezTo>
                  <a:cubicBezTo>
                    <a:pt x="812" y="2481"/>
                    <a:pt x="719" y="2441"/>
                    <a:pt x="643" y="2366"/>
                  </a:cubicBezTo>
                  <a:cubicBezTo>
                    <a:pt x="135" y="1738"/>
                    <a:pt x="135" y="842"/>
                    <a:pt x="643" y="215"/>
                  </a:cubicBezTo>
                  <a:cubicBezTo>
                    <a:pt x="723" y="135"/>
                    <a:pt x="822" y="96"/>
                    <a:pt x="929" y="96"/>
                  </a:cubicBezTo>
                  <a:cubicBezTo>
                    <a:pt x="982" y="96"/>
                    <a:pt x="1036" y="106"/>
                    <a:pt x="1091" y="125"/>
                  </a:cubicBezTo>
                  <a:cubicBezTo>
                    <a:pt x="1211" y="200"/>
                    <a:pt x="1330" y="305"/>
                    <a:pt x="1390" y="424"/>
                  </a:cubicBezTo>
                  <a:cubicBezTo>
                    <a:pt x="1509" y="618"/>
                    <a:pt x="1569" y="827"/>
                    <a:pt x="1599" y="1051"/>
                  </a:cubicBezTo>
                  <a:cubicBezTo>
                    <a:pt x="1614" y="1126"/>
                    <a:pt x="1629" y="1216"/>
                    <a:pt x="1644" y="1290"/>
                  </a:cubicBezTo>
                  <a:cubicBezTo>
                    <a:pt x="1659" y="1201"/>
                    <a:pt x="1659" y="1126"/>
                    <a:pt x="1644" y="1037"/>
                  </a:cubicBezTo>
                  <a:cubicBezTo>
                    <a:pt x="1629" y="812"/>
                    <a:pt x="1569" y="588"/>
                    <a:pt x="1465" y="394"/>
                  </a:cubicBezTo>
                  <a:cubicBezTo>
                    <a:pt x="1375" y="245"/>
                    <a:pt x="1256" y="125"/>
                    <a:pt x="1121" y="51"/>
                  </a:cubicBezTo>
                  <a:cubicBezTo>
                    <a:pt x="1054" y="17"/>
                    <a:pt x="978" y="0"/>
                    <a:pt x="90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2"/>
            <p:cNvSpPr/>
            <p:nvPr/>
          </p:nvSpPr>
          <p:spPr>
            <a:xfrm>
              <a:off x="3656901" y="2199422"/>
              <a:ext cx="253983" cy="407189"/>
            </a:xfrm>
            <a:custGeom>
              <a:avLst/>
              <a:gdLst/>
              <a:ahLst/>
              <a:cxnLst/>
              <a:rect l="l" t="t" r="r" b="b"/>
              <a:pathLst>
                <a:path w="8962" h="14368" extrusionOk="0">
                  <a:moveTo>
                    <a:pt x="8961" y="1"/>
                  </a:moveTo>
                  <a:lnTo>
                    <a:pt x="643" y="1180"/>
                  </a:lnTo>
                  <a:lnTo>
                    <a:pt x="0" y="13860"/>
                  </a:lnTo>
                  <a:lnTo>
                    <a:pt x="5452" y="14368"/>
                  </a:lnTo>
                  <a:lnTo>
                    <a:pt x="5750" y="11291"/>
                  </a:lnTo>
                  <a:cubicBezTo>
                    <a:pt x="5750" y="11291"/>
                    <a:pt x="5984" y="11350"/>
                    <a:pt x="6314" y="11350"/>
                  </a:cubicBezTo>
                  <a:cubicBezTo>
                    <a:pt x="6927" y="11350"/>
                    <a:pt x="7871" y="11148"/>
                    <a:pt x="8259" y="9992"/>
                  </a:cubicBezTo>
                  <a:cubicBezTo>
                    <a:pt x="8618" y="8872"/>
                    <a:pt x="8961" y="1"/>
                    <a:pt x="8961"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2"/>
            <p:cNvSpPr/>
            <p:nvPr/>
          </p:nvSpPr>
          <p:spPr>
            <a:xfrm>
              <a:off x="3609914" y="2144130"/>
              <a:ext cx="355752" cy="370772"/>
            </a:xfrm>
            <a:custGeom>
              <a:avLst/>
              <a:gdLst/>
              <a:ahLst/>
              <a:cxnLst/>
              <a:rect l="l" t="t" r="r" b="b"/>
              <a:pathLst>
                <a:path w="12553" h="13083" extrusionOk="0">
                  <a:moveTo>
                    <a:pt x="8978" y="0"/>
                  </a:moveTo>
                  <a:cubicBezTo>
                    <a:pt x="8252" y="0"/>
                    <a:pt x="7508" y="214"/>
                    <a:pt x="6886" y="697"/>
                  </a:cubicBezTo>
                  <a:cubicBezTo>
                    <a:pt x="6886" y="697"/>
                    <a:pt x="6484" y="633"/>
                    <a:pt x="5876" y="633"/>
                  </a:cubicBezTo>
                  <a:cubicBezTo>
                    <a:pt x="4161" y="633"/>
                    <a:pt x="810" y="1146"/>
                    <a:pt x="269" y="5073"/>
                  </a:cubicBezTo>
                  <a:cubicBezTo>
                    <a:pt x="1" y="6955"/>
                    <a:pt x="912" y="8463"/>
                    <a:pt x="1061" y="9613"/>
                  </a:cubicBezTo>
                  <a:cubicBezTo>
                    <a:pt x="1375" y="12003"/>
                    <a:pt x="1793" y="13018"/>
                    <a:pt x="1793" y="13018"/>
                  </a:cubicBezTo>
                  <a:lnTo>
                    <a:pt x="2988" y="13078"/>
                  </a:lnTo>
                  <a:cubicBezTo>
                    <a:pt x="3088" y="13081"/>
                    <a:pt x="3185" y="13083"/>
                    <a:pt x="3277" y="13083"/>
                  </a:cubicBezTo>
                  <a:cubicBezTo>
                    <a:pt x="4171" y="13083"/>
                    <a:pt x="4714" y="12919"/>
                    <a:pt x="5661" y="11958"/>
                  </a:cubicBezTo>
                  <a:cubicBezTo>
                    <a:pt x="6632" y="10987"/>
                    <a:pt x="6901" y="10435"/>
                    <a:pt x="7588" y="9389"/>
                  </a:cubicBezTo>
                  <a:cubicBezTo>
                    <a:pt x="7588" y="9389"/>
                    <a:pt x="6602" y="8822"/>
                    <a:pt x="6766" y="7955"/>
                  </a:cubicBezTo>
                  <a:cubicBezTo>
                    <a:pt x="6850" y="7497"/>
                    <a:pt x="7337" y="7203"/>
                    <a:pt x="7774" y="7203"/>
                  </a:cubicBezTo>
                  <a:cubicBezTo>
                    <a:pt x="8192" y="7203"/>
                    <a:pt x="8564" y="7471"/>
                    <a:pt x="8499" y="8120"/>
                  </a:cubicBezTo>
                  <a:cubicBezTo>
                    <a:pt x="8626" y="8105"/>
                    <a:pt x="8753" y="8097"/>
                    <a:pt x="8881" y="8097"/>
                  </a:cubicBezTo>
                  <a:cubicBezTo>
                    <a:pt x="9010" y="8097"/>
                    <a:pt x="9141" y="8105"/>
                    <a:pt x="9275" y="8120"/>
                  </a:cubicBezTo>
                  <a:lnTo>
                    <a:pt x="9559" y="5312"/>
                  </a:lnTo>
                  <a:cubicBezTo>
                    <a:pt x="9559" y="5312"/>
                    <a:pt x="11306" y="4356"/>
                    <a:pt x="11769" y="3251"/>
                  </a:cubicBezTo>
                  <a:cubicBezTo>
                    <a:pt x="12553" y="1394"/>
                    <a:pt x="10830" y="0"/>
                    <a:pt x="897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2"/>
            <p:cNvSpPr/>
            <p:nvPr/>
          </p:nvSpPr>
          <p:spPr>
            <a:xfrm>
              <a:off x="3864719" y="2349879"/>
              <a:ext cx="69433" cy="4704"/>
            </a:xfrm>
            <a:custGeom>
              <a:avLst/>
              <a:gdLst/>
              <a:ahLst/>
              <a:cxnLst/>
              <a:rect l="l" t="t" r="r" b="b"/>
              <a:pathLst>
                <a:path w="2450" h="166" extrusionOk="0">
                  <a:moveTo>
                    <a:pt x="1837" y="1"/>
                  </a:moveTo>
                  <a:cubicBezTo>
                    <a:pt x="1632" y="1"/>
                    <a:pt x="1427" y="8"/>
                    <a:pt x="1225" y="23"/>
                  </a:cubicBezTo>
                  <a:cubicBezTo>
                    <a:pt x="807" y="23"/>
                    <a:pt x="404" y="68"/>
                    <a:pt x="0" y="143"/>
                  </a:cubicBezTo>
                  <a:cubicBezTo>
                    <a:pt x="210" y="158"/>
                    <a:pt x="415" y="165"/>
                    <a:pt x="618" y="165"/>
                  </a:cubicBezTo>
                  <a:cubicBezTo>
                    <a:pt x="822" y="165"/>
                    <a:pt x="1024" y="158"/>
                    <a:pt x="1225" y="143"/>
                  </a:cubicBezTo>
                  <a:cubicBezTo>
                    <a:pt x="1643" y="143"/>
                    <a:pt x="2047" y="98"/>
                    <a:pt x="2450" y="23"/>
                  </a:cubicBezTo>
                  <a:cubicBezTo>
                    <a:pt x="2248" y="8"/>
                    <a:pt x="2043" y="1"/>
                    <a:pt x="183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2"/>
            <p:cNvSpPr/>
            <p:nvPr/>
          </p:nvSpPr>
          <p:spPr>
            <a:xfrm>
              <a:off x="3923552" y="2755339"/>
              <a:ext cx="509638" cy="402258"/>
            </a:xfrm>
            <a:custGeom>
              <a:avLst/>
              <a:gdLst/>
              <a:ahLst/>
              <a:cxnLst/>
              <a:rect l="l" t="t" r="r" b="b"/>
              <a:pathLst>
                <a:path w="17983" h="14194" extrusionOk="0">
                  <a:moveTo>
                    <a:pt x="15976" y="0"/>
                  </a:moveTo>
                  <a:cubicBezTo>
                    <a:pt x="15743" y="0"/>
                    <a:pt x="13980" y="2055"/>
                    <a:pt x="13980" y="2055"/>
                  </a:cubicBezTo>
                  <a:lnTo>
                    <a:pt x="13980" y="3324"/>
                  </a:lnTo>
                  <a:cubicBezTo>
                    <a:pt x="13512" y="2746"/>
                    <a:pt x="13179" y="2580"/>
                    <a:pt x="12950" y="2580"/>
                  </a:cubicBezTo>
                  <a:cubicBezTo>
                    <a:pt x="12746" y="2580"/>
                    <a:pt x="12624" y="2711"/>
                    <a:pt x="12561" y="2802"/>
                  </a:cubicBezTo>
                  <a:cubicBezTo>
                    <a:pt x="12426" y="2996"/>
                    <a:pt x="13980" y="4474"/>
                    <a:pt x="13980" y="4474"/>
                  </a:cubicBezTo>
                  <a:lnTo>
                    <a:pt x="13980" y="4923"/>
                  </a:lnTo>
                  <a:lnTo>
                    <a:pt x="6213" y="9104"/>
                  </a:lnTo>
                  <a:lnTo>
                    <a:pt x="4182" y="4011"/>
                  </a:lnTo>
                  <a:lnTo>
                    <a:pt x="0" y="6207"/>
                  </a:lnTo>
                  <a:lnTo>
                    <a:pt x="2495" y="12241"/>
                  </a:lnTo>
                  <a:cubicBezTo>
                    <a:pt x="2992" y="13461"/>
                    <a:pt x="4173" y="14194"/>
                    <a:pt x="5410" y="14194"/>
                  </a:cubicBezTo>
                  <a:cubicBezTo>
                    <a:pt x="5809" y="14194"/>
                    <a:pt x="6213" y="14118"/>
                    <a:pt x="6602" y="13958"/>
                  </a:cubicBezTo>
                  <a:cubicBezTo>
                    <a:pt x="6736" y="13898"/>
                    <a:pt x="6871" y="13824"/>
                    <a:pt x="7005" y="13749"/>
                  </a:cubicBezTo>
                  <a:lnTo>
                    <a:pt x="16145" y="8343"/>
                  </a:lnTo>
                  <a:lnTo>
                    <a:pt x="16743" y="7342"/>
                  </a:lnTo>
                  <a:cubicBezTo>
                    <a:pt x="16967" y="6984"/>
                    <a:pt x="17086" y="6595"/>
                    <a:pt x="17116" y="6177"/>
                  </a:cubicBezTo>
                  <a:lnTo>
                    <a:pt x="17430" y="1622"/>
                  </a:lnTo>
                  <a:cubicBezTo>
                    <a:pt x="17982" y="1278"/>
                    <a:pt x="17728" y="621"/>
                    <a:pt x="17728" y="621"/>
                  </a:cubicBezTo>
                  <a:lnTo>
                    <a:pt x="17728" y="621"/>
                  </a:lnTo>
                  <a:lnTo>
                    <a:pt x="15757" y="1846"/>
                  </a:lnTo>
                  <a:lnTo>
                    <a:pt x="15025" y="3534"/>
                  </a:lnTo>
                  <a:lnTo>
                    <a:pt x="15025" y="2055"/>
                  </a:lnTo>
                  <a:cubicBezTo>
                    <a:pt x="15025" y="2055"/>
                    <a:pt x="15563" y="1413"/>
                    <a:pt x="15996" y="950"/>
                  </a:cubicBezTo>
                  <a:cubicBezTo>
                    <a:pt x="16444" y="487"/>
                    <a:pt x="16130" y="173"/>
                    <a:pt x="15996" y="9"/>
                  </a:cubicBezTo>
                  <a:cubicBezTo>
                    <a:pt x="15991" y="3"/>
                    <a:pt x="15985" y="0"/>
                    <a:pt x="15976"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2"/>
            <p:cNvSpPr/>
            <p:nvPr/>
          </p:nvSpPr>
          <p:spPr>
            <a:xfrm>
              <a:off x="4079309" y="3013346"/>
              <a:ext cx="21623" cy="58862"/>
            </a:xfrm>
            <a:custGeom>
              <a:avLst/>
              <a:gdLst/>
              <a:ahLst/>
              <a:cxnLst/>
              <a:rect l="l" t="t" r="r" b="b"/>
              <a:pathLst>
                <a:path w="763" h="2077" extrusionOk="0">
                  <a:moveTo>
                    <a:pt x="762" y="0"/>
                  </a:moveTo>
                  <a:lnTo>
                    <a:pt x="762" y="0"/>
                  </a:lnTo>
                  <a:cubicBezTo>
                    <a:pt x="434" y="672"/>
                    <a:pt x="180" y="1359"/>
                    <a:pt x="1" y="2076"/>
                  </a:cubicBezTo>
                  <a:cubicBezTo>
                    <a:pt x="314" y="1404"/>
                    <a:pt x="583" y="717"/>
                    <a:pt x="762"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72"/>
            <p:cNvSpPr/>
            <p:nvPr/>
          </p:nvSpPr>
          <p:spPr>
            <a:xfrm>
              <a:off x="4373903" y="2801278"/>
              <a:ext cx="43615" cy="58862"/>
            </a:xfrm>
            <a:custGeom>
              <a:avLst/>
              <a:gdLst/>
              <a:ahLst/>
              <a:cxnLst/>
              <a:rect l="l" t="t" r="r" b="b"/>
              <a:pathLst>
                <a:path w="1539" h="2077" extrusionOk="0">
                  <a:moveTo>
                    <a:pt x="1539" y="1"/>
                  </a:moveTo>
                  <a:cubicBezTo>
                    <a:pt x="1404" y="1"/>
                    <a:pt x="1270" y="31"/>
                    <a:pt x="1135" y="105"/>
                  </a:cubicBezTo>
                  <a:cubicBezTo>
                    <a:pt x="1001" y="150"/>
                    <a:pt x="881" y="240"/>
                    <a:pt x="762" y="344"/>
                  </a:cubicBezTo>
                  <a:cubicBezTo>
                    <a:pt x="642" y="479"/>
                    <a:pt x="538" y="628"/>
                    <a:pt x="478" y="807"/>
                  </a:cubicBezTo>
                  <a:cubicBezTo>
                    <a:pt x="284" y="1211"/>
                    <a:pt x="135" y="1644"/>
                    <a:pt x="0" y="2077"/>
                  </a:cubicBezTo>
                  <a:cubicBezTo>
                    <a:pt x="224" y="1674"/>
                    <a:pt x="418" y="1270"/>
                    <a:pt x="583" y="837"/>
                  </a:cubicBezTo>
                  <a:cubicBezTo>
                    <a:pt x="672" y="539"/>
                    <a:pt x="896" y="300"/>
                    <a:pt x="1180" y="165"/>
                  </a:cubicBezTo>
                  <a:cubicBezTo>
                    <a:pt x="1300" y="120"/>
                    <a:pt x="1419" y="61"/>
                    <a:pt x="153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2"/>
            <p:cNvSpPr/>
            <p:nvPr/>
          </p:nvSpPr>
          <p:spPr>
            <a:xfrm>
              <a:off x="4398021" y="2821173"/>
              <a:ext cx="18648" cy="38967"/>
            </a:xfrm>
            <a:custGeom>
              <a:avLst/>
              <a:gdLst/>
              <a:ahLst/>
              <a:cxnLst/>
              <a:rect l="l" t="t" r="r" b="b"/>
              <a:pathLst>
                <a:path w="658" h="1375" extrusionOk="0">
                  <a:moveTo>
                    <a:pt x="598" y="1"/>
                  </a:moveTo>
                  <a:cubicBezTo>
                    <a:pt x="538" y="1"/>
                    <a:pt x="478" y="31"/>
                    <a:pt x="434" y="90"/>
                  </a:cubicBezTo>
                  <a:cubicBezTo>
                    <a:pt x="329" y="240"/>
                    <a:pt x="239" y="419"/>
                    <a:pt x="165" y="598"/>
                  </a:cubicBezTo>
                  <a:cubicBezTo>
                    <a:pt x="60" y="837"/>
                    <a:pt x="1" y="1106"/>
                    <a:pt x="1" y="1375"/>
                  </a:cubicBezTo>
                  <a:cubicBezTo>
                    <a:pt x="105" y="1136"/>
                    <a:pt x="195" y="882"/>
                    <a:pt x="269" y="628"/>
                  </a:cubicBezTo>
                  <a:cubicBezTo>
                    <a:pt x="344" y="434"/>
                    <a:pt x="434" y="255"/>
                    <a:pt x="493" y="135"/>
                  </a:cubicBezTo>
                  <a:cubicBezTo>
                    <a:pt x="523" y="76"/>
                    <a:pt x="583" y="31"/>
                    <a:pt x="658" y="16"/>
                  </a:cubicBezTo>
                  <a:cubicBezTo>
                    <a:pt x="658" y="16"/>
                    <a:pt x="643" y="1"/>
                    <a:pt x="598"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2"/>
            <p:cNvSpPr/>
            <p:nvPr/>
          </p:nvSpPr>
          <p:spPr>
            <a:xfrm>
              <a:off x="3474902" y="2551121"/>
              <a:ext cx="598087" cy="793237"/>
            </a:xfrm>
            <a:custGeom>
              <a:avLst/>
              <a:gdLst/>
              <a:ahLst/>
              <a:cxnLst/>
              <a:rect l="l" t="t" r="r" b="b"/>
              <a:pathLst>
                <a:path w="21104" h="27990" extrusionOk="0">
                  <a:moveTo>
                    <a:pt x="7100" y="1"/>
                  </a:moveTo>
                  <a:cubicBezTo>
                    <a:pt x="7053" y="1"/>
                    <a:pt x="7006" y="1"/>
                    <a:pt x="6960" y="1"/>
                  </a:cubicBezTo>
                  <a:cubicBezTo>
                    <a:pt x="3809" y="31"/>
                    <a:pt x="1106" y="2257"/>
                    <a:pt x="463" y="5363"/>
                  </a:cubicBezTo>
                  <a:cubicBezTo>
                    <a:pt x="0" y="7723"/>
                    <a:pt x="822" y="9276"/>
                    <a:pt x="284" y="14443"/>
                  </a:cubicBezTo>
                  <a:lnTo>
                    <a:pt x="120" y="27437"/>
                  </a:lnTo>
                  <a:lnTo>
                    <a:pt x="15144" y="27989"/>
                  </a:lnTo>
                  <a:lnTo>
                    <a:pt x="15144" y="27989"/>
                  </a:lnTo>
                  <a:lnTo>
                    <a:pt x="14592" y="12636"/>
                  </a:lnTo>
                  <a:lnTo>
                    <a:pt x="15473" y="15653"/>
                  </a:lnTo>
                  <a:lnTo>
                    <a:pt x="21103" y="13114"/>
                  </a:lnTo>
                  <a:cubicBezTo>
                    <a:pt x="20894" y="12472"/>
                    <a:pt x="19968" y="9679"/>
                    <a:pt x="18191" y="5229"/>
                  </a:cubicBezTo>
                  <a:cubicBezTo>
                    <a:pt x="17205" y="2749"/>
                    <a:pt x="14980" y="972"/>
                    <a:pt x="12352" y="524"/>
                  </a:cubicBezTo>
                  <a:cubicBezTo>
                    <a:pt x="10569" y="234"/>
                    <a:pt x="8632" y="1"/>
                    <a:pt x="710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2"/>
            <p:cNvSpPr/>
            <p:nvPr/>
          </p:nvSpPr>
          <p:spPr>
            <a:xfrm>
              <a:off x="3420291" y="2651445"/>
              <a:ext cx="86380" cy="305278"/>
            </a:xfrm>
            <a:custGeom>
              <a:avLst/>
              <a:gdLst/>
              <a:ahLst/>
              <a:cxnLst/>
              <a:rect l="l" t="t" r="r" b="b"/>
              <a:pathLst>
                <a:path w="3048" h="10772" extrusionOk="0">
                  <a:moveTo>
                    <a:pt x="3048" y="1"/>
                  </a:moveTo>
                  <a:lnTo>
                    <a:pt x="3048" y="1"/>
                  </a:lnTo>
                  <a:cubicBezTo>
                    <a:pt x="2256" y="987"/>
                    <a:pt x="1" y="9305"/>
                    <a:pt x="1" y="9305"/>
                  </a:cubicBezTo>
                  <a:cubicBezTo>
                    <a:pt x="715" y="10681"/>
                    <a:pt x="2387" y="10771"/>
                    <a:pt x="2813" y="10771"/>
                  </a:cubicBezTo>
                  <a:cubicBezTo>
                    <a:pt x="2877" y="10771"/>
                    <a:pt x="2913" y="10769"/>
                    <a:pt x="2913" y="10769"/>
                  </a:cubicBezTo>
                  <a:lnTo>
                    <a:pt x="3048"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2"/>
            <p:cNvSpPr/>
            <p:nvPr/>
          </p:nvSpPr>
          <p:spPr>
            <a:xfrm>
              <a:off x="3490574" y="2682080"/>
              <a:ext cx="507909" cy="111518"/>
            </a:xfrm>
            <a:custGeom>
              <a:avLst/>
              <a:gdLst/>
              <a:ahLst/>
              <a:cxnLst/>
              <a:rect l="l" t="t" r="r" b="b"/>
              <a:pathLst>
                <a:path w="17922" h="3935" extrusionOk="0">
                  <a:moveTo>
                    <a:pt x="535" y="0"/>
                  </a:moveTo>
                  <a:cubicBezTo>
                    <a:pt x="422" y="0"/>
                    <a:pt x="308" y="8"/>
                    <a:pt x="194" y="25"/>
                  </a:cubicBezTo>
                  <a:cubicBezTo>
                    <a:pt x="134" y="40"/>
                    <a:pt x="60" y="55"/>
                    <a:pt x="0" y="85"/>
                  </a:cubicBezTo>
                  <a:cubicBezTo>
                    <a:pt x="127" y="77"/>
                    <a:pt x="258" y="74"/>
                    <a:pt x="388" y="74"/>
                  </a:cubicBezTo>
                  <a:cubicBezTo>
                    <a:pt x="519" y="74"/>
                    <a:pt x="650" y="77"/>
                    <a:pt x="777" y="85"/>
                  </a:cubicBezTo>
                  <a:cubicBezTo>
                    <a:pt x="1464" y="189"/>
                    <a:pt x="2121" y="473"/>
                    <a:pt x="2673" y="891"/>
                  </a:cubicBezTo>
                  <a:cubicBezTo>
                    <a:pt x="3077" y="1175"/>
                    <a:pt x="3450" y="1474"/>
                    <a:pt x="3793" y="1802"/>
                  </a:cubicBezTo>
                  <a:cubicBezTo>
                    <a:pt x="4182" y="2161"/>
                    <a:pt x="4600" y="2549"/>
                    <a:pt x="5063" y="2908"/>
                  </a:cubicBezTo>
                  <a:cubicBezTo>
                    <a:pt x="5556" y="3311"/>
                    <a:pt x="6123" y="3610"/>
                    <a:pt x="6721" y="3804"/>
                  </a:cubicBezTo>
                  <a:cubicBezTo>
                    <a:pt x="7037" y="3890"/>
                    <a:pt x="7363" y="3935"/>
                    <a:pt x="7690" y="3935"/>
                  </a:cubicBezTo>
                  <a:cubicBezTo>
                    <a:pt x="8042" y="3935"/>
                    <a:pt x="8396" y="3882"/>
                    <a:pt x="8737" y="3774"/>
                  </a:cubicBezTo>
                  <a:cubicBezTo>
                    <a:pt x="9379" y="3565"/>
                    <a:pt x="9991" y="3281"/>
                    <a:pt x="10559" y="2923"/>
                  </a:cubicBezTo>
                  <a:cubicBezTo>
                    <a:pt x="11127" y="2594"/>
                    <a:pt x="11649" y="2265"/>
                    <a:pt x="12157" y="1997"/>
                  </a:cubicBezTo>
                  <a:cubicBezTo>
                    <a:pt x="12635" y="1713"/>
                    <a:pt x="13143" y="1504"/>
                    <a:pt x="13680" y="1354"/>
                  </a:cubicBezTo>
                  <a:cubicBezTo>
                    <a:pt x="13919" y="1295"/>
                    <a:pt x="14158" y="1250"/>
                    <a:pt x="14412" y="1235"/>
                  </a:cubicBezTo>
                  <a:cubicBezTo>
                    <a:pt x="14636" y="1235"/>
                    <a:pt x="14860" y="1250"/>
                    <a:pt x="15084" y="1265"/>
                  </a:cubicBezTo>
                  <a:cubicBezTo>
                    <a:pt x="15517" y="1339"/>
                    <a:pt x="15906" y="1459"/>
                    <a:pt x="16264" y="1534"/>
                  </a:cubicBezTo>
                  <a:cubicBezTo>
                    <a:pt x="16563" y="1608"/>
                    <a:pt x="16862" y="1653"/>
                    <a:pt x="17175" y="1653"/>
                  </a:cubicBezTo>
                  <a:cubicBezTo>
                    <a:pt x="17369" y="1653"/>
                    <a:pt x="17563" y="1608"/>
                    <a:pt x="17743" y="1549"/>
                  </a:cubicBezTo>
                  <a:cubicBezTo>
                    <a:pt x="17802" y="1519"/>
                    <a:pt x="17862" y="1489"/>
                    <a:pt x="17922" y="1444"/>
                  </a:cubicBezTo>
                  <a:lnTo>
                    <a:pt x="17922" y="1444"/>
                  </a:lnTo>
                  <a:cubicBezTo>
                    <a:pt x="17683" y="1534"/>
                    <a:pt x="17429" y="1563"/>
                    <a:pt x="17160" y="1563"/>
                  </a:cubicBezTo>
                  <a:cubicBezTo>
                    <a:pt x="16862" y="1549"/>
                    <a:pt x="16563" y="1504"/>
                    <a:pt x="16279" y="1429"/>
                  </a:cubicBezTo>
                  <a:cubicBezTo>
                    <a:pt x="15936" y="1339"/>
                    <a:pt x="15562" y="1205"/>
                    <a:pt x="15114" y="1115"/>
                  </a:cubicBezTo>
                  <a:cubicBezTo>
                    <a:pt x="14875" y="1086"/>
                    <a:pt x="14636" y="1071"/>
                    <a:pt x="14397" y="1071"/>
                  </a:cubicBezTo>
                  <a:cubicBezTo>
                    <a:pt x="14143" y="1086"/>
                    <a:pt x="13889" y="1115"/>
                    <a:pt x="13636" y="1175"/>
                  </a:cubicBezTo>
                  <a:cubicBezTo>
                    <a:pt x="13083" y="1325"/>
                    <a:pt x="12545" y="1534"/>
                    <a:pt x="12052" y="1817"/>
                  </a:cubicBezTo>
                  <a:cubicBezTo>
                    <a:pt x="11530" y="2101"/>
                    <a:pt x="11007" y="2430"/>
                    <a:pt x="10454" y="2743"/>
                  </a:cubicBezTo>
                  <a:cubicBezTo>
                    <a:pt x="9902" y="3087"/>
                    <a:pt x="9304" y="3356"/>
                    <a:pt x="8677" y="3565"/>
                  </a:cubicBezTo>
                  <a:cubicBezTo>
                    <a:pt x="8353" y="3668"/>
                    <a:pt x="8011" y="3720"/>
                    <a:pt x="7669" y="3720"/>
                  </a:cubicBezTo>
                  <a:cubicBezTo>
                    <a:pt x="7365" y="3720"/>
                    <a:pt x="7060" y="3679"/>
                    <a:pt x="6766" y="3595"/>
                  </a:cubicBezTo>
                  <a:cubicBezTo>
                    <a:pt x="6198" y="3415"/>
                    <a:pt x="5660" y="3132"/>
                    <a:pt x="5182" y="2758"/>
                  </a:cubicBezTo>
                  <a:cubicBezTo>
                    <a:pt x="4719" y="2400"/>
                    <a:pt x="4301" y="2026"/>
                    <a:pt x="3913" y="1683"/>
                  </a:cubicBezTo>
                  <a:cubicBezTo>
                    <a:pt x="3555" y="1354"/>
                    <a:pt x="3166" y="1041"/>
                    <a:pt x="2763" y="772"/>
                  </a:cubicBezTo>
                  <a:cubicBezTo>
                    <a:pt x="2181" y="354"/>
                    <a:pt x="1494" y="85"/>
                    <a:pt x="777" y="10"/>
                  </a:cubicBezTo>
                  <a:cubicBezTo>
                    <a:pt x="696" y="4"/>
                    <a:pt x="616" y="0"/>
                    <a:pt x="53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2"/>
            <p:cNvSpPr/>
            <p:nvPr/>
          </p:nvSpPr>
          <p:spPr>
            <a:xfrm>
              <a:off x="3698788" y="3001359"/>
              <a:ext cx="192627" cy="22247"/>
            </a:xfrm>
            <a:custGeom>
              <a:avLst/>
              <a:gdLst/>
              <a:ahLst/>
              <a:cxnLst/>
              <a:rect l="l" t="t" r="r" b="b"/>
              <a:pathLst>
                <a:path w="6797" h="785" extrusionOk="0">
                  <a:moveTo>
                    <a:pt x="5367" y="1"/>
                  </a:moveTo>
                  <a:cubicBezTo>
                    <a:pt x="5158" y="1"/>
                    <a:pt x="4949" y="24"/>
                    <a:pt x="4735" y="65"/>
                  </a:cubicBezTo>
                  <a:cubicBezTo>
                    <a:pt x="4317" y="140"/>
                    <a:pt x="3884" y="274"/>
                    <a:pt x="3421" y="393"/>
                  </a:cubicBezTo>
                  <a:cubicBezTo>
                    <a:pt x="2953" y="508"/>
                    <a:pt x="2475" y="565"/>
                    <a:pt x="1996" y="565"/>
                  </a:cubicBezTo>
                  <a:cubicBezTo>
                    <a:pt x="1664" y="565"/>
                    <a:pt x="1332" y="538"/>
                    <a:pt x="1002" y="483"/>
                  </a:cubicBezTo>
                  <a:cubicBezTo>
                    <a:pt x="421" y="398"/>
                    <a:pt x="55" y="273"/>
                    <a:pt x="6" y="273"/>
                  </a:cubicBezTo>
                  <a:cubicBezTo>
                    <a:pt x="4" y="273"/>
                    <a:pt x="2" y="273"/>
                    <a:pt x="1" y="274"/>
                  </a:cubicBezTo>
                  <a:cubicBezTo>
                    <a:pt x="1" y="304"/>
                    <a:pt x="345" y="498"/>
                    <a:pt x="972" y="647"/>
                  </a:cubicBezTo>
                  <a:cubicBezTo>
                    <a:pt x="1360" y="739"/>
                    <a:pt x="1754" y="784"/>
                    <a:pt x="2149" y="784"/>
                  </a:cubicBezTo>
                  <a:cubicBezTo>
                    <a:pt x="2591" y="784"/>
                    <a:pt x="3032" y="728"/>
                    <a:pt x="3466" y="617"/>
                  </a:cubicBezTo>
                  <a:cubicBezTo>
                    <a:pt x="3944" y="498"/>
                    <a:pt x="4377" y="349"/>
                    <a:pt x="4780" y="274"/>
                  </a:cubicBezTo>
                  <a:cubicBezTo>
                    <a:pt x="5010" y="216"/>
                    <a:pt x="5240" y="190"/>
                    <a:pt x="5470" y="190"/>
                  </a:cubicBezTo>
                  <a:cubicBezTo>
                    <a:pt x="5598" y="190"/>
                    <a:pt x="5727" y="198"/>
                    <a:pt x="5855" y="214"/>
                  </a:cubicBezTo>
                  <a:cubicBezTo>
                    <a:pt x="6184" y="259"/>
                    <a:pt x="6498" y="378"/>
                    <a:pt x="6796" y="543"/>
                  </a:cubicBezTo>
                  <a:cubicBezTo>
                    <a:pt x="6796" y="543"/>
                    <a:pt x="6737" y="453"/>
                    <a:pt x="6587" y="334"/>
                  </a:cubicBezTo>
                  <a:cubicBezTo>
                    <a:pt x="6378" y="199"/>
                    <a:pt x="6139" y="95"/>
                    <a:pt x="5885" y="50"/>
                  </a:cubicBezTo>
                  <a:cubicBezTo>
                    <a:pt x="5710" y="16"/>
                    <a:pt x="5539" y="1"/>
                    <a:pt x="536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2"/>
            <p:cNvSpPr/>
            <p:nvPr/>
          </p:nvSpPr>
          <p:spPr>
            <a:xfrm>
              <a:off x="3693715" y="3232018"/>
              <a:ext cx="201922" cy="33186"/>
            </a:xfrm>
            <a:custGeom>
              <a:avLst/>
              <a:gdLst/>
              <a:ahLst/>
              <a:cxnLst/>
              <a:rect l="l" t="t" r="r" b="b"/>
              <a:pathLst>
                <a:path w="7125" h="1171" extrusionOk="0">
                  <a:moveTo>
                    <a:pt x="1382" y="0"/>
                  </a:moveTo>
                  <a:cubicBezTo>
                    <a:pt x="1260" y="0"/>
                    <a:pt x="1137" y="7"/>
                    <a:pt x="1016" y="21"/>
                  </a:cubicBezTo>
                  <a:cubicBezTo>
                    <a:pt x="733" y="50"/>
                    <a:pt x="464" y="155"/>
                    <a:pt x="240" y="319"/>
                  </a:cubicBezTo>
                  <a:cubicBezTo>
                    <a:pt x="75" y="439"/>
                    <a:pt x="1" y="528"/>
                    <a:pt x="16" y="543"/>
                  </a:cubicBezTo>
                  <a:cubicBezTo>
                    <a:pt x="17" y="545"/>
                    <a:pt x="19" y="545"/>
                    <a:pt x="21" y="545"/>
                  </a:cubicBezTo>
                  <a:cubicBezTo>
                    <a:pt x="44" y="545"/>
                    <a:pt x="120" y="476"/>
                    <a:pt x="270" y="394"/>
                  </a:cubicBezTo>
                  <a:cubicBezTo>
                    <a:pt x="509" y="259"/>
                    <a:pt x="762" y="185"/>
                    <a:pt x="1031" y="170"/>
                  </a:cubicBezTo>
                  <a:cubicBezTo>
                    <a:pt x="1080" y="168"/>
                    <a:pt x="1128" y="167"/>
                    <a:pt x="1177" y="167"/>
                  </a:cubicBezTo>
                  <a:cubicBezTo>
                    <a:pt x="1516" y="167"/>
                    <a:pt x="1855" y="213"/>
                    <a:pt x="2181" y="304"/>
                  </a:cubicBezTo>
                  <a:cubicBezTo>
                    <a:pt x="2614" y="424"/>
                    <a:pt x="3062" y="648"/>
                    <a:pt x="3555" y="842"/>
                  </a:cubicBezTo>
                  <a:cubicBezTo>
                    <a:pt x="4033" y="1051"/>
                    <a:pt x="4526" y="1156"/>
                    <a:pt x="5034" y="1170"/>
                  </a:cubicBezTo>
                  <a:cubicBezTo>
                    <a:pt x="5452" y="1156"/>
                    <a:pt x="5870" y="1051"/>
                    <a:pt x="6244" y="872"/>
                  </a:cubicBezTo>
                  <a:cubicBezTo>
                    <a:pt x="6483" y="737"/>
                    <a:pt x="6721" y="573"/>
                    <a:pt x="6916" y="394"/>
                  </a:cubicBezTo>
                  <a:cubicBezTo>
                    <a:pt x="7065" y="259"/>
                    <a:pt x="7125" y="170"/>
                    <a:pt x="7125" y="170"/>
                  </a:cubicBezTo>
                  <a:cubicBezTo>
                    <a:pt x="7123" y="168"/>
                    <a:pt x="7121" y="168"/>
                    <a:pt x="7119" y="168"/>
                  </a:cubicBezTo>
                  <a:cubicBezTo>
                    <a:pt x="7066" y="168"/>
                    <a:pt x="6767" y="452"/>
                    <a:pt x="6169" y="722"/>
                  </a:cubicBezTo>
                  <a:cubicBezTo>
                    <a:pt x="5836" y="875"/>
                    <a:pt x="5478" y="963"/>
                    <a:pt x="5118" y="963"/>
                  </a:cubicBezTo>
                  <a:cubicBezTo>
                    <a:pt x="5090" y="963"/>
                    <a:pt x="5062" y="962"/>
                    <a:pt x="5034" y="961"/>
                  </a:cubicBezTo>
                  <a:cubicBezTo>
                    <a:pt x="4556" y="946"/>
                    <a:pt x="4078" y="827"/>
                    <a:pt x="3645" y="633"/>
                  </a:cubicBezTo>
                  <a:cubicBezTo>
                    <a:pt x="3182" y="439"/>
                    <a:pt x="2719" y="259"/>
                    <a:pt x="2241" y="110"/>
                  </a:cubicBezTo>
                  <a:cubicBezTo>
                    <a:pt x="1959" y="37"/>
                    <a:pt x="1669" y="0"/>
                    <a:pt x="138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2"/>
            <p:cNvSpPr/>
            <p:nvPr/>
          </p:nvSpPr>
          <p:spPr>
            <a:xfrm>
              <a:off x="3433412" y="2955363"/>
              <a:ext cx="339910" cy="385594"/>
            </a:xfrm>
            <a:custGeom>
              <a:avLst/>
              <a:gdLst/>
              <a:ahLst/>
              <a:cxnLst/>
              <a:rect l="l" t="t" r="r" b="b"/>
              <a:pathLst>
                <a:path w="11994" h="13606" extrusionOk="0">
                  <a:moveTo>
                    <a:pt x="7302" y="1"/>
                  </a:moveTo>
                  <a:cubicBezTo>
                    <a:pt x="6867" y="1"/>
                    <a:pt x="6427" y="34"/>
                    <a:pt x="6005" y="60"/>
                  </a:cubicBezTo>
                  <a:cubicBezTo>
                    <a:pt x="4641" y="141"/>
                    <a:pt x="3263" y="355"/>
                    <a:pt x="1900" y="355"/>
                  </a:cubicBezTo>
                  <a:cubicBezTo>
                    <a:pt x="1263" y="355"/>
                    <a:pt x="629" y="308"/>
                    <a:pt x="1" y="179"/>
                  </a:cubicBezTo>
                  <a:lnTo>
                    <a:pt x="1" y="179"/>
                  </a:lnTo>
                  <a:lnTo>
                    <a:pt x="2256" y="13397"/>
                  </a:lnTo>
                  <a:lnTo>
                    <a:pt x="11994" y="13606"/>
                  </a:lnTo>
                  <a:cubicBezTo>
                    <a:pt x="11814" y="9917"/>
                    <a:pt x="11665" y="6721"/>
                    <a:pt x="10814" y="3137"/>
                  </a:cubicBezTo>
                  <a:cubicBezTo>
                    <a:pt x="10590" y="2196"/>
                    <a:pt x="10291" y="1195"/>
                    <a:pt x="9529" y="613"/>
                  </a:cubicBezTo>
                  <a:cubicBezTo>
                    <a:pt x="8907" y="117"/>
                    <a:pt x="8114" y="1"/>
                    <a:pt x="7302"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2"/>
            <p:cNvSpPr/>
            <p:nvPr/>
          </p:nvSpPr>
          <p:spPr>
            <a:xfrm>
              <a:off x="3482100" y="2769112"/>
              <a:ext cx="36417" cy="172307"/>
            </a:xfrm>
            <a:custGeom>
              <a:avLst/>
              <a:gdLst/>
              <a:ahLst/>
              <a:cxnLst/>
              <a:rect l="l" t="t" r="r" b="b"/>
              <a:pathLst>
                <a:path w="1285" h="6080" extrusionOk="0">
                  <a:moveTo>
                    <a:pt x="867" y="1"/>
                  </a:moveTo>
                  <a:lnTo>
                    <a:pt x="0" y="6079"/>
                  </a:lnTo>
                  <a:lnTo>
                    <a:pt x="1285" y="6079"/>
                  </a:lnTo>
                  <a:lnTo>
                    <a:pt x="867"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2"/>
            <p:cNvSpPr/>
            <p:nvPr/>
          </p:nvSpPr>
          <p:spPr>
            <a:xfrm>
              <a:off x="3584096" y="3328232"/>
              <a:ext cx="706460" cy="496092"/>
            </a:xfrm>
            <a:custGeom>
              <a:avLst/>
              <a:gdLst/>
              <a:ahLst/>
              <a:cxnLst/>
              <a:rect l="l" t="t" r="r" b="b"/>
              <a:pathLst>
                <a:path w="24928" h="17505" extrusionOk="0">
                  <a:moveTo>
                    <a:pt x="1" y="1"/>
                  </a:moveTo>
                  <a:lnTo>
                    <a:pt x="1" y="7588"/>
                  </a:lnTo>
                  <a:lnTo>
                    <a:pt x="17161" y="8051"/>
                  </a:lnTo>
                  <a:lnTo>
                    <a:pt x="17624" y="17504"/>
                  </a:lnTo>
                  <a:lnTo>
                    <a:pt x="24718" y="17504"/>
                  </a:lnTo>
                  <a:lnTo>
                    <a:pt x="24882" y="6542"/>
                  </a:lnTo>
                  <a:cubicBezTo>
                    <a:pt x="24927" y="3391"/>
                    <a:pt x="22463" y="792"/>
                    <a:pt x="19326" y="688"/>
                  </a:cubicBezTo>
                  <a:lnTo>
                    <a:pt x="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2"/>
            <p:cNvSpPr/>
            <p:nvPr/>
          </p:nvSpPr>
          <p:spPr>
            <a:xfrm>
              <a:off x="3713610" y="3612256"/>
              <a:ext cx="54214" cy="197246"/>
            </a:xfrm>
            <a:custGeom>
              <a:avLst/>
              <a:gdLst/>
              <a:ahLst/>
              <a:cxnLst/>
              <a:rect l="l" t="t" r="r" b="b"/>
              <a:pathLst>
                <a:path w="1913" h="6960" extrusionOk="0">
                  <a:moveTo>
                    <a:pt x="1" y="0"/>
                  </a:moveTo>
                  <a:lnTo>
                    <a:pt x="1" y="6960"/>
                  </a:lnTo>
                  <a:lnTo>
                    <a:pt x="1912" y="6960"/>
                  </a:lnTo>
                  <a:lnTo>
                    <a:pt x="1912"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2"/>
            <p:cNvSpPr/>
            <p:nvPr/>
          </p:nvSpPr>
          <p:spPr>
            <a:xfrm>
              <a:off x="3261587" y="2935893"/>
              <a:ext cx="429634" cy="637848"/>
            </a:xfrm>
            <a:custGeom>
              <a:avLst/>
              <a:gdLst/>
              <a:ahLst/>
              <a:cxnLst/>
              <a:rect l="l" t="t" r="r" b="b"/>
              <a:pathLst>
                <a:path w="15160" h="22507" extrusionOk="0">
                  <a:moveTo>
                    <a:pt x="1777" y="0"/>
                  </a:moveTo>
                  <a:cubicBezTo>
                    <a:pt x="807" y="0"/>
                    <a:pt x="0" y="792"/>
                    <a:pt x="0" y="1763"/>
                  </a:cubicBezTo>
                  <a:lnTo>
                    <a:pt x="0" y="18534"/>
                  </a:lnTo>
                  <a:cubicBezTo>
                    <a:pt x="15" y="20730"/>
                    <a:pt x="1792" y="22507"/>
                    <a:pt x="3988" y="22507"/>
                  </a:cubicBezTo>
                  <a:lnTo>
                    <a:pt x="15159" y="22507"/>
                  </a:lnTo>
                  <a:lnTo>
                    <a:pt x="15159" y="1763"/>
                  </a:lnTo>
                  <a:cubicBezTo>
                    <a:pt x="15144" y="792"/>
                    <a:pt x="14353" y="0"/>
                    <a:pt x="1338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2"/>
            <p:cNvSpPr/>
            <p:nvPr/>
          </p:nvSpPr>
          <p:spPr>
            <a:xfrm>
              <a:off x="3346238" y="3528851"/>
              <a:ext cx="770763" cy="83433"/>
            </a:xfrm>
            <a:custGeom>
              <a:avLst/>
              <a:gdLst/>
              <a:ahLst/>
              <a:cxnLst/>
              <a:rect l="l" t="t" r="r" b="b"/>
              <a:pathLst>
                <a:path w="27197" h="2944" extrusionOk="0">
                  <a:moveTo>
                    <a:pt x="2972" y="1"/>
                  </a:moveTo>
                  <a:cubicBezTo>
                    <a:pt x="1329" y="1"/>
                    <a:pt x="15" y="1315"/>
                    <a:pt x="0" y="2943"/>
                  </a:cubicBezTo>
                  <a:lnTo>
                    <a:pt x="27197" y="2943"/>
                  </a:lnTo>
                  <a:cubicBezTo>
                    <a:pt x="27197" y="1315"/>
                    <a:pt x="25882" y="1"/>
                    <a:pt x="2425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2"/>
            <p:cNvSpPr/>
            <p:nvPr/>
          </p:nvSpPr>
          <p:spPr>
            <a:xfrm>
              <a:off x="3366983" y="3517855"/>
              <a:ext cx="324238" cy="57587"/>
            </a:xfrm>
            <a:custGeom>
              <a:avLst/>
              <a:gdLst/>
              <a:ahLst/>
              <a:cxnLst/>
              <a:rect l="l" t="t" r="r" b="b"/>
              <a:pathLst>
                <a:path w="11441" h="2032" extrusionOk="0">
                  <a:moveTo>
                    <a:pt x="11440" y="1"/>
                  </a:moveTo>
                  <a:cubicBezTo>
                    <a:pt x="11425" y="1"/>
                    <a:pt x="11425" y="180"/>
                    <a:pt x="11336" y="479"/>
                  </a:cubicBezTo>
                  <a:cubicBezTo>
                    <a:pt x="11216" y="912"/>
                    <a:pt x="10962" y="1285"/>
                    <a:pt x="10604" y="1554"/>
                  </a:cubicBezTo>
                  <a:cubicBezTo>
                    <a:pt x="10365" y="1733"/>
                    <a:pt x="10081" y="1853"/>
                    <a:pt x="9782" y="1912"/>
                  </a:cubicBezTo>
                  <a:cubicBezTo>
                    <a:pt x="9618" y="1927"/>
                    <a:pt x="9454" y="1942"/>
                    <a:pt x="9275" y="1942"/>
                  </a:cubicBezTo>
                  <a:lnTo>
                    <a:pt x="6288" y="1942"/>
                  </a:lnTo>
                  <a:lnTo>
                    <a:pt x="1837" y="1957"/>
                  </a:lnTo>
                  <a:lnTo>
                    <a:pt x="493" y="1972"/>
                  </a:lnTo>
                  <a:lnTo>
                    <a:pt x="134" y="1987"/>
                  </a:lnTo>
                  <a:cubicBezTo>
                    <a:pt x="90" y="1987"/>
                    <a:pt x="45" y="1987"/>
                    <a:pt x="0" y="2002"/>
                  </a:cubicBezTo>
                  <a:cubicBezTo>
                    <a:pt x="45" y="2002"/>
                    <a:pt x="90" y="2017"/>
                    <a:pt x="134" y="2017"/>
                  </a:cubicBezTo>
                  <a:lnTo>
                    <a:pt x="493" y="2017"/>
                  </a:lnTo>
                  <a:lnTo>
                    <a:pt x="1837" y="2032"/>
                  </a:lnTo>
                  <a:lnTo>
                    <a:pt x="9275" y="2032"/>
                  </a:lnTo>
                  <a:cubicBezTo>
                    <a:pt x="9454" y="2032"/>
                    <a:pt x="9633" y="2017"/>
                    <a:pt x="9797" y="1987"/>
                  </a:cubicBezTo>
                  <a:cubicBezTo>
                    <a:pt x="10589" y="1853"/>
                    <a:pt x="11201" y="1255"/>
                    <a:pt x="11395" y="493"/>
                  </a:cubicBezTo>
                  <a:cubicBezTo>
                    <a:pt x="11425" y="329"/>
                    <a:pt x="11440" y="165"/>
                    <a:pt x="114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2"/>
            <p:cNvSpPr/>
            <p:nvPr/>
          </p:nvSpPr>
          <p:spPr>
            <a:xfrm>
              <a:off x="3693290" y="3612312"/>
              <a:ext cx="94854" cy="3486"/>
            </a:xfrm>
            <a:custGeom>
              <a:avLst/>
              <a:gdLst/>
              <a:ahLst/>
              <a:cxnLst/>
              <a:rect l="l" t="t" r="r" b="b"/>
              <a:pathLst>
                <a:path w="3347" h="123" extrusionOk="0">
                  <a:moveTo>
                    <a:pt x="1208" y="1"/>
                  </a:moveTo>
                  <a:cubicBezTo>
                    <a:pt x="805" y="1"/>
                    <a:pt x="399" y="26"/>
                    <a:pt x="1" y="58"/>
                  </a:cubicBezTo>
                  <a:cubicBezTo>
                    <a:pt x="423" y="103"/>
                    <a:pt x="854" y="123"/>
                    <a:pt x="1280" y="123"/>
                  </a:cubicBezTo>
                  <a:cubicBezTo>
                    <a:pt x="1412" y="123"/>
                    <a:pt x="1543" y="121"/>
                    <a:pt x="1674" y="118"/>
                  </a:cubicBezTo>
                  <a:cubicBezTo>
                    <a:pt x="1804" y="121"/>
                    <a:pt x="1935" y="123"/>
                    <a:pt x="2067" y="123"/>
                  </a:cubicBezTo>
                  <a:cubicBezTo>
                    <a:pt x="2493" y="123"/>
                    <a:pt x="2924" y="103"/>
                    <a:pt x="3346" y="58"/>
                  </a:cubicBezTo>
                  <a:cubicBezTo>
                    <a:pt x="2948" y="26"/>
                    <a:pt x="2542" y="1"/>
                    <a:pt x="2139" y="1"/>
                  </a:cubicBezTo>
                  <a:cubicBezTo>
                    <a:pt x="1983" y="1"/>
                    <a:pt x="1828" y="5"/>
                    <a:pt x="1674" y="13"/>
                  </a:cubicBezTo>
                  <a:cubicBezTo>
                    <a:pt x="1519" y="5"/>
                    <a:pt x="1364" y="1"/>
                    <a:pt x="120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2"/>
            <p:cNvSpPr/>
            <p:nvPr/>
          </p:nvSpPr>
          <p:spPr>
            <a:xfrm>
              <a:off x="3630233" y="3278127"/>
              <a:ext cx="392396" cy="299866"/>
            </a:xfrm>
            <a:custGeom>
              <a:avLst/>
              <a:gdLst/>
              <a:ahLst/>
              <a:cxnLst/>
              <a:rect l="l" t="t" r="r" b="b"/>
              <a:pathLst>
                <a:path w="13846" h="10581" extrusionOk="0">
                  <a:moveTo>
                    <a:pt x="5269" y="0"/>
                  </a:moveTo>
                  <a:cubicBezTo>
                    <a:pt x="4445" y="0"/>
                    <a:pt x="3698" y="11"/>
                    <a:pt x="3032" y="21"/>
                  </a:cubicBezTo>
                  <a:cubicBezTo>
                    <a:pt x="2091" y="21"/>
                    <a:pt x="1330" y="36"/>
                    <a:pt x="807" y="51"/>
                  </a:cubicBezTo>
                  <a:lnTo>
                    <a:pt x="210" y="66"/>
                  </a:lnTo>
                  <a:cubicBezTo>
                    <a:pt x="135" y="66"/>
                    <a:pt x="60" y="81"/>
                    <a:pt x="1" y="96"/>
                  </a:cubicBezTo>
                  <a:cubicBezTo>
                    <a:pt x="60" y="111"/>
                    <a:pt x="135" y="111"/>
                    <a:pt x="210" y="111"/>
                  </a:cubicBezTo>
                  <a:cubicBezTo>
                    <a:pt x="344" y="126"/>
                    <a:pt x="553" y="141"/>
                    <a:pt x="807" y="141"/>
                  </a:cubicBezTo>
                  <a:cubicBezTo>
                    <a:pt x="1345" y="141"/>
                    <a:pt x="2091" y="156"/>
                    <a:pt x="3032" y="171"/>
                  </a:cubicBezTo>
                  <a:cubicBezTo>
                    <a:pt x="3973" y="186"/>
                    <a:pt x="5093" y="171"/>
                    <a:pt x="6318" y="201"/>
                  </a:cubicBezTo>
                  <a:cubicBezTo>
                    <a:pt x="6960" y="230"/>
                    <a:pt x="7587" y="335"/>
                    <a:pt x="8200" y="529"/>
                  </a:cubicBezTo>
                  <a:cubicBezTo>
                    <a:pt x="8857" y="723"/>
                    <a:pt x="9484" y="1022"/>
                    <a:pt x="10052" y="1410"/>
                  </a:cubicBezTo>
                  <a:cubicBezTo>
                    <a:pt x="10619" y="1799"/>
                    <a:pt x="11127" y="2262"/>
                    <a:pt x="11575" y="2784"/>
                  </a:cubicBezTo>
                  <a:cubicBezTo>
                    <a:pt x="11978" y="3277"/>
                    <a:pt x="12307" y="3830"/>
                    <a:pt x="12576" y="4412"/>
                  </a:cubicBezTo>
                  <a:cubicBezTo>
                    <a:pt x="12650" y="4547"/>
                    <a:pt x="12695" y="4696"/>
                    <a:pt x="12755" y="4830"/>
                  </a:cubicBezTo>
                  <a:cubicBezTo>
                    <a:pt x="12785" y="4905"/>
                    <a:pt x="12815" y="4965"/>
                    <a:pt x="12830" y="5040"/>
                  </a:cubicBezTo>
                  <a:cubicBezTo>
                    <a:pt x="12860" y="5114"/>
                    <a:pt x="12874" y="5189"/>
                    <a:pt x="12889" y="5249"/>
                  </a:cubicBezTo>
                  <a:cubicBezTo>
                    <a:pt x="12934" y="5398"/>
                    <a:pt x="12994" y="5517"/>
                    <a:pt x="13009" y="5667"/>
                  </a:cubicBezTo>
                  <a:cubicBezTo>
                    <a:pt x="13039" y="5801"/>
                    <a:pt x="13069" y="5936"/>
                    <a:pt x="13098" y="6070"/>
                  </a:cubicBezTo>
                  <a:cubicBezTo>
                    <a:pt x="13203" y="6608"/>
                    <a:pt x="13263" y="7115"/>
                    <a:pt x="13337" y="7578"/>
                  </a:cubicBezTo>
                  <a:cubicBezTo>
                    <a:pt x="13472" y="8504"/>
                    <a:pt x="13591" y="9266"/>
                    <a:pt x="13681" y="9774"/>
                  </a:cubicBezTo>
                  <a:cubicBezTo>
                    <a:pt x="13726" y="10043"/>
                    <a:pt x="13756" y="10237"/>
                    <a:pt x="13785" y="10371"/>
                  </a:cubicBezTo>
                  <a:cubicBezTo>
                    <a:pt x="13800" y="10446"/>
                    <a:pt x="13815" y="10521"/>
                    <a:pt x="13830" y="10580"/>
                  </a:cubicBezTo>
                  <a:cubicBezTo>
                    <a:pt x="13845" y="10506"/>
                    <a:pt x="13845" y="10431"/>
                    <a:pt x="13830" y="10356"/>
                  </a:cubicBezTo>
                  <a:cubicBezTo>
                    <a:pt x="13815" y="10222"/>
                    <a:pt x="13800" y="10013"/>
                    <a:pt x="13771" y="9759"/>
                  </a:cubicBezTo>
                  <a:cubicBezTo>
                    <a:pt x="13696" y="9236"/>
                    <a:pt x="13606" y="8475"/>
                    <a:pt x="13487" y="7549"/>
                  </a:cubicBezTo>
                  <a:cubicBezTo>
                    <a:pt x="13427" y="7086"/>
                    <a:pt x="13367" y="6578"/>
                    <a:pt x="13278" y="6025"/>
                  </a:cubicBezTo>
                  <a:cubicBezTo>
                    <a:pt x="13248" y="5891"/>
                    <a:pt x="13233" y="5741"/>
                    <a:pt x="13203" y="5607"/>
                  </a:cubicBezTo>
                  <a:cubicBezTo>
                    <a:pt x="13158" y="5473"/>
                    <a:pt x="13128" y="5323"/>
                    <a:pt x="13084" y="5189"/>
                  </a:cubicBezTo>
                  <a:cubicBezTo>
                    <a:pt x="13054" y="5114"/>
                    <a:pt x="13054" y="5040"/>
                    <a:pt x="13024" y="4965"/>
                  </a:cubicBezTo>
                  <a:cubicBezTo>
                    <a:pt x="12994" y="4905"/>
                    <a:pt x="12964" y="4830"/>
                    <a:pt x="12934" y="4756"/>
                  </a:cubicBezTo>
                  <a:cubicBezTo>
                    <a:pt x="12889" y="4621"/>
                    <a:pt x="12830" y="4472"/>
                    <a:pt x="12770" y="4323"/>
                  </a:cubicBezTo>
                  <a:cubicBezTo>
                    <a:pt x="12501" y="3725"/>
                    <a:pt x="12158" y="3158"/>
                    <a:pt x="11739" y="2650"/>
                  </a:cubicBezTo>
                  <a:cubicBezTo>
                    <a:pt x="11291" y="2097"/>
                    <a:pt x="10769" y="1634"/>
                    <a:pt x="10171" y="1231"/>
                  </a:cubicBezTo>
                  <a:cubicBezTo>
                    <a:pt x="9589" y="828"/>
                    <a:pt x="8947" y="529"/>
                    <a:pt x="8274" y="320"/>
                  </a:cubicBezTo>
                  <a:cubicBezTo>
                    <a:pt x="7647" y="126"/>
                    <a:pt x="6990" y="21"/>
                    <a:pt x="6333" y="6"/>
                  </a:cubicBezTo>
                  <a:cubicBezTo>
                    <a:pt x="5966" y="2"/>
                    <a:pt x="5611" y="0"/>
                    <a:pt x="526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2" name="Google Shape;3312;p72"/>
          <p:cNvGrpSpPr/>
          <p:nvPr/>
        </p:nvGrpSpPr>
        <p:grpSpPr>
          <a:xfrm>
            <a:off x="707932" y="1679195"/>
            <a:ext cx="1923605" cy="2231852"/>
            <a:chOff x="816440" y="1813828"/>
            <a:chExt cx="1732821" cy="2010496"/>
          </a:xfrm>
        </p:grpSpPr>
        <p:sp>
          <p:nvSpPr>
            <p:cNvPr id="3313" name="Google Shape;3313;p72"/>
            <p:cNvSpPr/>
            <p:nvPr/>
          </p:nvSpPr>
          <p:spPr>
            <a:xfrm>
              <a:off x="816440" y="3820895"/>
              <a:ext cx="1727748" cy="3429"/>
            </a:xfrm>
            <a:custGeom>
              <a:avLst/>
              <a:gdLst/>
              <a:ahLst/>
              <a:cxnLst/>
              <a:rect l="l" t="t" r="r" b="b"/>
              <a:pathLst>
                <a:path w="60965" h="121" extrusionOk="0">
                  <a:moveTo>
                    <a:pt x="30482" y="1"/>
                  </a:moveTo>
                  <a:cubicBezTo>
                    <a:pt x="13651" y="1"/>
                    <a:pt x="0" y="31"/>
                    <a:pt x="0" y="61"/>
                  </a:cubicBezTo>
                  <a:cubicBezTo>
                    <a:pt x="0" y="91"/>
                    <a:pt x="13651" y="120"/>
                    <a:pt x="30482" y="120"/>
                  </a:cubicBezTo>
                  <a:cubicBezTo>
                    <a:pt x="47314" y="120"/>
                    <a:pt x="60965" y="91"/>
                    <a:pt x="60965" y="61"/>
                  </a:cubicBezTo>
                  <a:cubicBezTo>
                    <a:pt x="60965" y="31"/>
                    <a:pt x="47329" y="1"/>
                    <a:pt x="3048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2"/>
            <p:cNvSpPr/>
            <p:nvPr/>
          </p:nvSpPr>
          <p:spPr>
            <a:xfrm>
              <a:off x="1431418" y="2982853"/>
              <a:ext cx="1111495" cy="25449"/>
            </a:xfrm>
            <a:custGeom>
              <a:avLst/>
              <a:gdLst/>
              <a:ahLst/>
              <a:cxnLst/>
              <a:rect l="l" t="t" r="r" b="b"/>
              <a:pathLst>
                <a:path w="39220" h="898" extrusionOk="0">
                  <a:moveTo>
                    <a:pt x="39220" y="1"/>
                  </a:moveTo>
                  <a:lnTo>
                    <a:pt x="1" y="285"/>
                  </a:lnTo>
                  <a:lnTo>
                    <a:pt x="1" y="897"/>
                  </a:lnTo>
                  <a:lnTo>
                    <a:pt x="39220" y="554"/>
                  </a:lnTo>
                  <a:lnTo>
                    <a:pt x="39220"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2"/>
            <p:cNvSpPr/>
            <p:nvPr/>
          </p:nvSpPr>
          <p:spPr>
            <a:xfrm>
              <a:off x="1406875" y="1841771"/>
              <a:ext cx="1136037" cy="1158483"/>
            </a:xfrm>
            <a:custGeom>
              <a:avLst/>
              <a:gdLst/>
              <a:ahLst/>
              <a:cxnLst/>
              <a:rect l="l" t="t" r="r" b="b"/>
              <a:pathLst>
                <a:path w="40086" h="40878" extrusionOk="0">
                  <a:moveTo>
                    <a:pt x="40086" y="1"/>
                  </a:moveTo>
                  <a:lnTo>
                    <a:pt x="0" y="673"/>
                  </a:lnTo>
                  <a:lnTo>
                    <a:pt x="896" y="40877"/>
                  </a:lnTo>
                  <a:lnTo>
                    <a:pt x="40086" y="40579"/>
                  </a:lnTo>
                  <a:lnTo>
                    <a:pt x="40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2"/>
            <p:cNvSpPr/>
            <p:nvPr/>
          </p:nvSpPr>
          <p:spPr>
            <a:xfrm>
              <a:off x="1406875" y="1840495"/>
              <a:ext cx="1137313" cy="1161033"/>
            </a:xfrm>
            <a:custGeom>
              <a:avLst/>
              <a:gdLst/>
              <a:ahLst/>
              <a:cxnLst/>
              <a:rect l="l" t="t" r="r" b="b"/>
              <a:pathLst>
                <a:path w="40131" h="40968" extrusionOk="0">
                  <a:moveTo>
                    <a:pt x="0" y="718"/>
                  </a:moveTo>
                  <a:cubicBezTo>
                    <a:pt x="0" y="824"/>
                    <a:pt x="26" y="2003"/>
                    <a:pt x="75" y="4125"/>
                  </a:cubicBezTo>
                  <a:lnTo>
                    <a:pt x="75" y="4125"/>
                  </a:lnTo>
                  <a:cubicBezTo>
                    <a:pt x="30" y="2006"/>
                    <a:pt x="4" y="828"/>
                    <a:pt x="0" y="718"/>
                  </a:cubicBezTo>
                  <a:close/>
                  <a:moveTo>
                    <a:pt x="40086" y="1"/>
                  </a:moveTo>
                  <a:lnTo>
                    <a:pt x="0" y="718"/>
                  </a:lnTo>
                  <a:lnTo>
                    <a:pt x="0" y="718"/>
                  </a:lnTo>
                  <a:lnTo>
                    <a:pt x="40026" y="91"/>
                  </a:lnTo>
                  <a:lnTo>
                    <a:pt x="40026" y="91"/>
                  </a:lnTo>
                  <a:lnTo>
                    <a:pt x="40026" y="39981"/>
                  </a:lnTo>
                  <a:lnTo>
                    <a:pt x="40026" y="40564"/>
                  </a:lnTo>
                  <a:lnTo>
                    <a:pt x="40026" y="40564"/>
                  </a:lnTo>
                  <a:lnTo>
                    <a:pt x="940" y="40877"/>
                  </a:lnTo>
                  <a:lnTo>
                    <a:pt x="940" y="40877"/>
                  </a:lnTo>
                  <a:cubicBezTo>
                    <a:pt x="523" y="23185"/>
                    <a:pt x="211" y="10018"/>
                    <a:pt x="75" y="4125"/>
                  </a:cubicBezTo>
                  <a:lnTo>
                    <a:pt x="75" y="4125"/>
                  </a:lnTo>
                  <a:cubicBezTo>
                    <a:pt x="202" y="10021"/>
                    <a:pt x="478" y="23201"/>
                    <a:pt x="852" y="40922"/>
                  </a:cubicBezTo>
                  <a:lnTo>
                    <a:pt x="852" y="40967"/>
                  </a:lnTo>
                  <a:lnTo>
                    <a:pt x="896" y="40967"/>
                  </a:lnTo>
                  <a:lnTo>
                    <a:pt x="40071" y="40668"/>
                  </a:lnTo>
                  <a:lnTo>
                    <a:pt x="40131" y="40668"/>
                  </a:lnTo>
                  <a:lnTo>
                    <a:pt x="40131" y="39981"/>
                  </a:lnTo>
                  <a:lnTo>
                    <a:pt x="40131" y="46"/>
                  </a:lnTo>
                  <a:lnTo>
                    <a:pt x="4013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2"/>
            <p:cNvSpPr/>
            <p:nvPr/>
          </p:nvSpPr>
          <p:spPr>
            <a:xfrm>
              <a:off x="1402653" y="1813828"/>
              <a:ext cx="1146608" cy="54640"/>
            </a:xfrm>
            <a:custGeom>
              <a:avLst/>
              <a:gdLst/>
              <a:ahLst/>
              <a:cxnLst/>
              <a:rect l="l" t="t" r="r" b="b"/>
              <a:pathLst>
                <a:path w="40459" h="1928" extrusionOk="0">
                  <a:moveTo>
                    <a:pt x="40459" y="1"/>
                  </a:moveTo>
                  <a:lnTo>
                    <a:pt x="0" y="255"/>
                  </a:lnTo>
                  <a:lnTo>
                    <a:pt x="0" y="1928"/>
                  </a:lnTo>
                  <a:lnTo>
                    <a:pt x="40399" y="1689"/>
                  </a:lnTo>
                  <a:lnTo>
                    <a:pt x="40459"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2"/>
            <p:cNvSpPr/>
            <p:nvPr/>
          </p:nvSpPr>
          <p:spPr>
            <a:xfrm>
              <a:off x="1945676" y="2990901"/>
              <a:ext cx="8077" cy="40243"/>
            </a:xfrm>
            <a:custGeom>
              <a:avLst/>
              <a:gdLst/>
              <a:ahLst/>
              <a:cxnLst/>
              <a:rect l="l" t="t" r="r" b="b"/>
              <a:pathLst>
                <a:path w="285" h="1420" extrusionOk="0">
                  <a:moveTo>
                    <a:pt x="110" y="0"/>
                  </a:moveTo>
                  <a:cubicBezTo>
                    <a:pt x="108" y="0"/>
                    <a:pt x="107" y="0"/>
                    <a:pt x="105" y="1"/>
                  </a:cubicBezTo>
                  <a:cubicBezTo>
                    <a:pt x="45" y="1"/>
                    <a:pt x="1" y="329"/>
                    <a:pt x="15" y="718"/>
                  </a:cubicBezTo>
                  <a:cubicBezTo>
                    <a:pt x="45" y="1106"/>
                    <a:pt x="105" y="1420"/>
                    <a:pt x="180" y="1420"/>
                  </a:cubicBezTo>
                  <a:cubicBezTo>
                    <a:pt x="254" y="1420"/>
                    <a:pt x="284" y="1091"/>
                    <a:pt x="269" y="703"/>
                  </a:cubicBezTo>
                  <a:cubicBezTo>
                    <a:pt x="255" y="323"/>
                    <a:pt x="183" y="0"/>
                    <a:pt x="11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2"/>
            <p:cNvSpPr/>
            <p:nvPr/>
          </p:nvSpPr>
          <p:spPr>
            <a:xfrm>
              <a:off x="1928757" y="3021933"/>
              <a:ext cx="40214" cy="40413"/>
            </a:xfrm>
            <a:custGeom>
              <a:avLst/>
              <a:gdLst/>
              <a:ahLst/>
              <a:cxnLst/>
              <a:rect l="l" t="t" r="r" b="b"/>
              <a:pathLst>
                <a:path w="1419" h="1426" extrusionOk="0">
                  <a:moveTo>
                    <a:pt x="843" y="145"/>
                  </a:moveTo>
                  <a:cubicBezTo>
                    <a:pt x="862" y="145"/>
                    <a:pt x="880" y="145"/>
                    <a:pt x="899" y="147"/>
                  </a:cubicBezTo>
                  <a:lnTo>
                    <a:pt x="899" y="147"/>
                  </a:lnTo>
                  <a:cubicBezTo>
                    <a:pt x="1002" y="222"/>
                    <a:pt x="1091" y="326"/>
                    <a:pt x="1150" y="459"/>
                  </a:cubicBezTo>
                  <a:cubicBezTo>
                    <a:pt x="1165" y="489"/>
                    <a:pt x="1165" y="534"/>
                    <a:pt x="1180" y="578"/>
                  </a:cubicBezTo>
                  <a:cubicBezTo>
                    <a:pt x="1180" y="623"/>
                    <a:pt x="1180" y="668"/>
                    <a:pt x="1180" y="713"/>
                  </a:cubicBezTo>
                  <a:cubicBezTo>
                    <a:pt x="1165" y="802"/>
                    <a:pt x="1135" y="907"/>
                    <a:pt x="1090" y="982"/>
                  </a:cubicBezTo>
                  <a:cubicBezTo>
                    <a:pt x="1031" y="1071"/>
                    <a:pt x="941" y="1131"/>
                    <a:pt x="836" y="1161"/>
                  </a:cubicBezTo>
                  <a:cubicBezTo>
                    <a:pt x="799" y="1171"/>
                    <a:pt x="762" y="1176"/>
                    <a:pt x="725" y="1176"/>
                  </a:cubicBezTo>
                  <a:cubicBezTo>
                    <a:pt x="658" y="1176"/>
                    <a:pt x="590" y="1160"/>
                    <a:pt x="523" y="1131"/>
                  </a:cubicBezTo>
                  <a:cubicBezTo>
                    <a:pt x="418" y="1086"/>
                    <a:pt x="329" y="1012"/>
                    <a:pt x="284" y="907"/>
                  </a:cubicBezTo>
                  <a:cubicBezTo>
                    <a:pt x="209" y="713"/>
                    <a:pt x="239" y="489"/>
                    <a:pt x="373" y="339"/>
                  </a:cubicBezTo>
                  <a:cubicBezTo>
                    <a:pt x="433" y="280"/>
                    <a:pt x="508" y="220"/>
                    <a:pt x="583" y="190"/>
                  </a:cubicBezTo>
                  <a:cubicBezTo>
                    <a:pt x="669" y="161"/>
                    <a:pt x="756" y="145"/>
                    <a:pt x="843" y="145"/>
                  </a:cubicBezTo>
                  <a:close/>
                  <a:moveTo>
                    <a:pt x="715" y="1"/>
                  </a:moveTo>
                  <a:cubicBezTo>
                    <a:pt x="654" y="1"/>
                    <a:pt x="594" y="9"/>
                    <a:pt x="538" y="26"/>
                  </a:cubicBezTo>
                  <a:cubicBezTo>
                    <a:pt x="284" y="86"/>
                    <a:pt x="90" y="295"/>
                    <a:pt x="30" y="549"/>
                  </a:cubicBezTo>
                  <a:cubicBezTo>
                    <a:pt x="0" y="698"/>
                    <a:pt x="0" y="862"/>
                    <a:pt x="60" y="1012"/>
                  </a:cubicBezTo>
                  <a:cubicBezTo>
                    <a:pt x="105" y="1086"/>
                    <a:pt x="149" y="1161"/>
                    <a:pt x="209" y="1221"/>
                  </a:cubicBezTo>
                  <a:cubicBezTo>
                    <a:pt x="269" y="1280"/>
                    <a:pt x="344" y="1325"/>
                    <a:pt x="418" y="1370"/>
                  </a:cubicBezTo>
                  <a:cubicBezTo>
                    <a:pt x="509" y="1406"/>
                    <a:pt x="610" y="1426"/>
                    <a:pt x="713" y="1426"/>
                  </a:cubicBezTo>
                  <a:cubicBezTo>
                    <a:pt x="779" y="1426"/>
                    <a:pt x="846" y="1418"/>
                    <a:pt x="911" y="1400"/>
                  </a:cubicBezTo>
                  <a:cubicBezTo>
                    <a:pt x="986" y="1370"/>
                    <a:pt x="1061" y="1340"/>
                    <a:pt x="1120" y="1280"/>
                  </a:cubicBezTo>
                  <a:cubicBezTo>
                    <a:pt x="1180" y="1236"/>
                    <a:pt x="1240" y="1176"/>
                    <a:pt x="1270" y="1116"/>
                  </a:cubicBezTo>
                  <a:cubicBezTo>
                    <a:pt x="1419" y="892"/>
                    <a:pt x="1419" y="608"/>
                    <a:pt x="1299" y="384"/>
                  </a:cubicBezTo>
                  <a:cubicBezTo>
                    <a:pt x="1257" y="299"/>
                    <a:pt x="1187" y="227"/>
                    <a:pt x="1128" y="181"/>
                  </a:cubicBezTo>
                  <a:lnTo>
                    <a:pt x="1128" y="181"/>
                  </a:lnTo>
                  <a:cubicBezTo>
                    <a:pt x="1139" y="181"/>
                    <a:pt x="1146" y="179"/>
                    <a:pt x="1150" y="175"/>
                  </a:cubicBezTo>
                  <a:cubicBezTo>
                    <a:pt x="1150" y="175"/>
                    <a:pt x="1120" y="115"/>
                    <a:pt x="1016" y="71"/>
                  </a:cubicBezTo>
                  <a:cubicBezTo>
                    <a:pt x="922" y="24"/>
                    <a:pt x="817" y="1"/>
                    <a:pt x="71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2"/>
            <p:cNvSpPr/>
            <p:nvPr/>
          </p:nvSpPr>
          <p:spPr>
            <a:xfrm>
              <a:off x="1505499" y="2032669"/>
              <a:ext cx="607383" cy="472371"/>
            </a:xfrm>
            <a:custGeom>
              <a:avLst/>
              <a:gdLst/>
              <a:ahLst/>
              <a:cxnLst/>
              <a:rect l="l" t="t" r="r" b="b"/>
              <a:pathLst>
                <a:path w="21432" h="16668" extrusionOk="0">
                  <a:moveTo>
                    <a:pt x="0" y="0"/>
                  </a:moveTo>
                  <a:cubicBezTo>
                    <a:pt x="0" y="60"/>
                    <a:pt x="15" y="150"/>
                    <a:pt x="15" y="254"/>
                  </a:cubicBezTo>
                  <a:cubicBezTo>
                    <a:pt x="15" y="150"/>
                    <a:pt x="0" y="30"/>
                    <a:pt x="0" y="0"/>
                  </a:cubicBezTo>
                  <a:close/>
                  <a:moveTo>
                    <a:pt x="15" y="254"/>
                  </a:moveTo>
                  <a:lnTo>
                    <a:pt x="15" y="254"/>
                  </a:lnTo>
                  <a:cubicBezTo>
                    <a:pt x="30" y="478"/>
                    <a:pt x="45" y="792"/>
                    <a:pt x="75" y="1210"/>
                  </a:cubicBezTo>
                  <a:cubicBezTo>
                    <a:pt x="135" y="2046"/>
                    <a:pt x="224" y="3256"/>
                    <a:pt x="329" y="4750"/>
                  </a:cubicBezTo>
                  <a:cubicBezTo>
                    <a:pt x="553" y="7766"/>
                    <a:pt x="881" y="11948"/>
                    <a:pt x="1240" y="16623"/>
                  </a:cubicBezTo>
                  <a:lnTo>
                    <a:pt x="1240" y="16668"/>
                  </a:lnTo>
                  <a:lnTo>
                    <a:pt x="1270" y="16668"/>
                  </a:lnTo>
                  <a:lnTo>
                    <a:pt x="3032" y="16608"/>
                  </a:lnTo>
                  <a:cubicBezTo>
                    <a:pt x="8140" y="16429"/>
                    <a:pt x="12770" y="16264"/>
                    <a:pt x="16115" y="16145"/>
                  </a:cubicBezTo>
                  <a:lnTo>
                    <a:pt x="20073" y="15995"/>
                  </a:lnTo>
                  <a:lnTo>
                    <a:pt x="21148" y="15951"/>
                  </a:lnTo>
                  <a:lnTo>
                    <a:pt x="21432" y="15936"/>
                  </a:lnTo>
                  <a:lnTo>
                    <a:pt x="21148" y="15936"/>
                  </a:lnTo>
                  <a:lnTo>
                    <a:pt x="20058" y="15966"/>
                  </a:lnTo>
                  <a:lnTo>
                    <a:pt x="16100" y="16085"/>
                  </a:lnTo>
                  <a:cubicBezTo>
                    <a:pt x="12755" y="16190"/>
                    <a:pt x="8125" y="16339"/>
                    <a:pt x="3017" y="16518"/>
                  </a:cubicBezTo>
                  <a:lnTo>
                    <a:pt x="1311" y="16577"/>
                  </a:lnTo>
                  <a:lnTo>
                    <a:pt x="1311" y="16577"/>
                  </a:lnTo>
                  <a:cubicBezTo>
                    <a:pt x="939" y="11906"/>
                    <a:pt x="627" y="7742"/>
                    <a:pt x="388" y="4750"/>
                  </a:cubicBezTo>
                  <a:cubicBezTo>
                    <a:pt x="269" y="3256"/>
                    <a:pt x="164" y="2046"/>
                    <a:pt x="105" y="1210"/>
                  </a:cubicBezTo>
                  <a:cubicBezTo>
                    <a:pt x="60" y="792"/>
                    <a:pt x="30" y="463"/>
                    <a:pt x="15" y="254"/>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2"/>
            <p:cNvSpPr/>
            <p:nvPr/>
          </p:nvSpPr>
          <p:spPr>
            <a:xfrm>
              <a:off x="1713316" y="1988232"/>
              <a:ext cx="158307" cy="20745"/>
            </a:xfrm>
            <a:custGeom>
              <a:avLst/>
              <a:gdLst/>
              <a:ahLst/>
              <a:cxnLst/>
              <a:rect l="l" t="t" r="r" b="b"/>
              <a:pathLst>
                <a:path w="5586" h="732" extrusionOk="0">
                  <a:moveTo>
                    <a:pt x="5586" y="0"/>
                  </a:moveTo>
                  <a:lnTo>
                    <a:pt x="0" y="194"/>
                  </a:lnTo>
                  <a:lnTo>
                    <a:pt x="0" y="732"/>
                  </a:lnTo>
                  <a:lnTo>
                    <a:pt x="5586" y="463"/>
                  </a:lnTo>
                  <a:lnTo>
                    <a:pt x="5586"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2"/>
            <p:cNvSpPr/>
            <p:nvPr/>
          </p:nvSpPr>
          <p:spPr>
            <a:xfrm>
              <a:off x="1585899" y="2321737"/>
              <a:ext cx="62688" cy="149437"/>
            </a:xfrm>
            <a:custGeom>
              <a:avLst/>
              <a:gdLst/>
              <a:ahLst/>
              <a:cxnLst/>
              <a:rect l="l" t="t" r="r" b="b"/>
              <a:pathLst>
                <a:path w="2212" h="5273" extrusionOk="0">
                  <a:moveTo>
                    <a:pt x="1" y="1"/>
                  </a:moveTo>
                  <a:lnTo>
                    <a:pt x="270" y="5273"/>
                  </a:lnTo>
                  <a:lnTo>
                    <a:pt x="2211" y="5273"/>
                  </a:lnTo>
                  <a:lnTo>
                    <a:pt x="191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2"/>
            <p:cNvSpPr/>
            <p:nvPr/>
          </p:nvSpPr>
          <p:spPr>
            <a:xfrm>
              <a:off x="1685798" y="2262478"/>
              <a:ext cx="62660" cy="208696"/>
            </a:xfrm>
            <a:custGeom>
              <a:avLst/>
              <a:gdLst/>
              <a:ahLst/>
              <a:cxnLst/>
              <a:rect l="l" t="t" r="r" b="b"/>
              <a:pathLst>
                <a:path w="2211" h="7364" extrusionOk="0">
                  <a:moveTo>
                    <a:pt x="0" y="1"/>
                  </a:moveTo>
                  <a:lnTo>
                    <a:pt x="269" y="7364"/>
                  </a:lnTo>
                  <a:lnTo>
                    <a:pt x="2211" y="7364"/>
                  </a:lnTo>
                  <a:lnTo>
                    <a:pt x="1897"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2"/>
            <p:cNvSpPr/>
            <p:nvPr/>
          </p:nvSpPr>
          <p:spPr>
            <a:xfrm>
              <a:off x="1779348" y="2191373"/>
              <a:ext cx="62235" cy="273453"/>
            </a:xfrm>
            <a:custGeom>
              <a:avLst/>
              <a:gdLst/>
              <a:ahLst/>
              <a:cxnLst/>
              <a:rect l="l" t="t" r="r" b="b"/>
              <a:pathLst>
                <a:path w="2196" h="9649" extrusionOk="0">
                  <a:moveTo>
                    <a:pt x="0" y="1"/>
                  </a:moveTo>
                  <a:lnTo>
                    <a:pt x="254" y="9649"/>
                  </a:lnTo>
                  <a:lnTo>
                    <a:pt x="2196" y="9649"/>
                  </a:lnTo>
                  <a:lnTo>
                    <a:pt x="1897"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2"/>
            <p:cNvSpPr/>
            <p:nvPr/>
          </p:nvSpPr>
          <p:spPr>
            <a:xfrm>
              <a:off x="1993088" y="2081754"/>
              <a:ext cx="62660" cy="372076"/>
            </a:xfrm>
            <a:custGeom>
              <a:avLst/>
              <a:gdLst/>
              <a:ahLst/>
              <a:cxnLst/>
              <a:rect l="l" t="t" r="r" b="b"/>
              <a:pathLst>
                <a:path w="2211" h="13129" extrusionOk="0">
                  <a:moveTo>
                    <a:pt x="0" y="1"/>
                  </a:moveTo>
                  <a:lnTo>
                    <a:pt x="269" y="13128"/>
                  </a:lnTo>
                  <a:lnTo>
                    <a:pt x="2211" y="13128"/>
                  </a:lnTo>
                  <a:lnTo>
                    <a:pt x="191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2"/>
            <p:cNvSpPr/>
            <p:nvPr/>
          </p:nvSpPr>
          <p:spPr>
            <a:xfrm>
              <a:off x="1888967" y="2134665"/>
              <a:ext cx="62660" cy="320440"/>
            </a:xfrm>
            <a:custGeom>
              <a:avLst/>
              <a:gdLst/>
              <a:ahLst/>
              <a:cxnLst/>
              <a:rect l="l" t="t" r="r" b="b"/>
              <a:pathLst>
                <a:path w="2211" h="11307" extrusionOk="0">
                  <a:moveTo>
                    <a:pt x="0" y="1"/>
                  </a:moveTo>
                  <a:lnTo>
                    <a:pt x="269" y="11306"/>
                  </a:lnTo>
                  <a:lnTo>
                    <a:pt x="2211" y="11306"/>
                  </a:lnTo>
                  <a:lnTo>
                    <a:pt x="191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2"/>
            <p:cNvSpPr/>
            <p:nvPr/>
          </p:nvSpPr>
          <p:spPr>
            <a:xfrm>
              <a:off x="1557559" y="1998718"/>
              <a:ext cx="446978" cy="284590"/>
            </a:xfrm>
            <a:custGeom>
              <a:avLst/>
              <a:gdLst/>
              <a:ahLst/>
              <a:cxnLst/>
              <a:rect l="l" t="t" r="r" b="b"/>
              <a:pathLst>
                <a:path w="15772" h="10042" extrusionOk="0">
                  <a:moveTo>
                    <a:pt x="15719" y="1"/>
                  </a:moveTo>
                  <a:cubicBezTo>
                    <a:pt x="15527" y="1"/>
                    <a:pt x="12042" y="2164"/>
                    <a:pt x="7796" y="4872"/>
                  </a:cubicBezTo>
                  <a:cubicBezTo>
                    <a:pt x="3465" y="7650"/>
                    <a:pt x="0" y="9965"/>
                    <a:pt x="60" y="10040"/>
                  </a:cubicBezTo>
                  <a:cubicBezTo>
                    <a:pt x="61" y="10041"/>
                    <a:pt x="62" y="10042"/>
                    <a:pt x="65" y="10042"/>
                  </a:cubicBezTo>
                  <a:cubicBezTo>
                    <a:pt x="224" y="10042"/>
                    <a:pt x="3732" y="7902"/>
                    <a:pt x="7975" y="5171"/>
                  </a:cubicBezTo>
                  <a:cubicBezTo>
                    <a:pt x="12307" y="2393"/>
                    <a:pt x="15771" y="93"/>
                    <a:pt x="15727" y="3"/>
                  </a:cubicBezTo>
                  <a:cubicBezTo>
                    <a:pt x="15725" y="2"/>
                    <a:pt x="15723" y="1"/>
                    <a:pt x="1571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2"/>
            <p:cNvSpPr/>
            <p:nvPr/>
          </p:nvSpPr>
          <p:spPr>
            <a:xfrm>
              <a:off x="1948226" y="1976783"/>
              <a:ext cx="91453" cy="75838"/>
            </a:xfrm>
            <a:custGeom>
              <a:avLst/>
              <a:gdLst/>
              <a:ahLst/>
              <a:cxnLst/>
              <a:rect l="l" t="t" r="r" b="b"/>
              <a:pathLst>
                <a:path w="3227" h="2676" extrusionOk="0">
                  <a:moveTo>
                    <a:pt x="3226" y="1"/>
                  </a:moveTo>
                  <a:lnTo>
                    <a:pt x="2823" y="76"/>
                  </a:lnTo>
                  <a:cubicBezTo>
                    <a:pt x="1255" y="359"/>
                    <a:pt x="0" y="673"/>
                    <a:pt x="15" y="777"/>
                  </a:cubicBezTo>
                  <a:cubicBezTo>
                    <a:pt x="18" y="794"/>
                    <a:pt x="64" y="802"/>
                    <a:pt x="148" y="802"/>
                  </a:cubicBezTo>
                  <a:cubicBezTo>
                    <a:pt x="478" y="802"/>
                    <a:pt x="1386" y="680"/>
                    <a:pt x="2489" y="489"/>
                  </a:cubicBezTo>
                  <a:lnTo>
                    <a:pt x="2489" y="489"/>
                  </a:lnTo>
                  <a:cubicBezTo>
                    <a:pt x="1705" y="1685"/>
                    <a:pt x="1156" y="2633"/>
                    <a:pt x="1225" y="2674"/>
                  </a:cubicBezTo>
                  <a:cubicBezTo>
                    <a:pt x="1226" y="2675"/>
                    <a:pt x="1228" y="2676"/>
                    <a:pt x="1230" y="2676"/>
                  </a:cubicBezTo>
                  <a:cubicBezTo>
                    <a:pt x="1333" y="2676"/>
                    <a:pt x="2110" y="1661"/>
                    <a:pt x="2987" y="359"/>
                  </a:cubicBezTo>
                  <a:lnTo>
                    <a:pt x="3002" y="329"/>
                  </a:lnTo>
                  <a:lnTo>
                    <a:pt x="3226"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2"/>
            <p:cNvSpPr/>
            <p:nvPr/>
          </p:nvSpPr>
          <p:spPr>
            <a:xfrm>
              <a:off x="1585899" y="2521534"/>
              <a:ext cx="59287" cy="10174"/>
            </a:xfrm>
            <a:custGeom>
              <a:avLst/>
              <a:gdLst/>
              <a:ahLst/>
              <a:cxnLst/>
              <a:rect l="l" t="t" r="r" b="b"/>
              <a:pathLst>
                <a:path w="2092" h="359" extrusionOk="0">
                  <a:moveTo>
                    <a:pt x="1" y="0"/>
                  </a:moveTo>
                  <a:lnTo>
                    <a:pt x="1" y="358"/>
                  </a:lnTo>
                  <a:lnTo>
                    <a:pt x="2092" y="358"/>
                  </a:lnTo>
                  <a:lnTo>
                    <a:pt x="2032"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2"/>
            <p:cNvSpPr/>
            <p:nvPr/>
          </p:nvSpPr>
          <p:spPr>
            <a:xfrm>
              <a:off x="1687923" y="2517283"/>
              <a:ext cx="59287" cy="10628"/>
            </a:xfrm>
            <a:custGeom>
              <a:avLst/>
              <a:gdLst/>
              <a:ahLst/>
              <a:cxnLst/>
              <a:rect l="l" t="t" r="r" b="b"/>
              <a:pathLst>
                <a:path w="2092" h="375" extrusionOk="0">
                  <a:moveTo>
                    <a:pt x="0" y="1"/>
                  </a:moveTo>
                  <a:lnTo>
                    <a:pt x="0" y="374"/>
                  </a:lnTo>
                  <a:lnTo>
                    <a:pt x="2091" y="374"/>
                  </a:lnTo>
                  <a:lnTo>
                    <a:pt x="203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2"/>
            <p:cNvSpPr/>
            <p:nvPr/>
          </p:nvSpPr>
          <p:spPr>
            <a:xfrm>
              <a:off x="1792469" y="2514336"/>
              <a:ext cx="59259" cy="10174"/>
            </a:xfrm>
            <a:custGeom>
              <a:avLst/>
              <a:gdLst/>
              <a:ahLst/>
              <a:cxnLst/>
              <a:rect l="l" t="t" r="r" b="b"/>
              <a:pathLst>
                <a:path w="2091" h="359" extrusionOk="0">
                  <a:moveTo>
                    <a:pt x="0" y="0"/>
                  </a:moveTo>
                  <a:lnTo>
                    <a:pt x="0" y="359"/>
                  </a:lnTo>
                  <a:lnTo>
                    <a:pt x="2091" y="359"/>
                  </a:lnTo>
                  <a:lnTo>
                    <a:pt x="2031"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2"/>
            <p:cNvSpPr/>
            <p:nvPr/>
          </p:nvSpPr>
          <p:spPr>
            <a:xfrm>
              <a:off x="1890639" y="2512210"/>
              <a:ext cx="59287" cy="10174"/>
            </a:xfrm>
            <a:custGeom>
              <a:avLst/>
              <a:gdLst/>
              <a:ahLst/>
              <a:cxnLst/>
              <a:rect l="l" t="t" r="r" b="b"/>
              <a:pathLst>
                <a:path w="2092" h="359" extrusionOk="0">
                  <a:moveTo>
                    <a:pt x="1" y="0"/>
                  </a:moveTo>
                  <a:lnTo>
                    <a:pt x="1" y="359"/>
                  </a:lnTo>
                  <a:lnTo>
                    <a:pt x="2092" y="359"/>
                  </a:lnTo>
                  <a:lnTo>
                    <a:pt x="2032"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2"/>
            <p:cNvSpPr/>
            <p:nvPr/>
          </p:nvSpPr>
          <p:spPr>
            <a:xfrm>
              <a:off x="2012133" y="2508413"/>
              <a:ext cx="59287" cy="10174"/>
            </a:xfrm>
            <a:custGeom>
              <a:avLst/>
              <a:gdLst/>
              <a:ahLst/>
              <a:cxnLst/>
              <a:rect l="l" t="t" r="r" b="b"/>
              <a:pathLst>
                <a:path w="2092" h="359" extrusionOk="0">
                  <a:moveTo>
                    <a:pt x="0" y="0"/>
                  </a:moveTo>
                  <a:lnTo>
                    <a:pt x="0" y="358"/>
                  </a:lnTo>
                  <a:lnTo>
                    <a:pt x="2091" y="358"/>
                  </a:lnTo>
                  <a:lnTo>
                    <a:pt x="2031"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2"/>
            <p:cNvSpPr/>
            <p:nvPr/>
          </p:nvSpPr>
          <p:spPr>
            <a:xfrm>
              <a:off x="2086610" y="2548174"/>
              <a:ext cx="367003" cy="367003"/>
            </a:xfrm>
            <a:custGeom>
              <a:avLst/>
              <a:gdLst/>
              <a:ahLst/>
              <a:cxnLst/>
              <a:rect l="l" t="t" r="r" b="b"/>
              <a:pathLst>
                <a:path w="12950" h="12950" extrusionOk="0">
                  <a:moveTo>
                    <a:pt x="6468" y="1"/>
                  </a:moveTo>
                  <a:cubicBezTo>
                    <a:pt x="2898" y="1"/>
                    <a:pt x="1" y="2898"/>
                    <a:pt x="1" y="6468"/>
                  </a:cubicBezTo>
                  <a:cubicBezTo>
                    <a:pt x="1" y="10052"/>
                    <a:pt x="2898" y="12949"/>
                    <a:pt x="6468" y="12949"/>
                  </a:cubicBezTo>
                  <a:cubicBezTo>
                    <a:pt x="10052" y="12949"/>
                    <a:pt x="12949" y="10052"/>
                    <a:pt x="12949" y="6468"/>
                  </a:cubicBezTo>
                  <a:cubicBezTo>
                    <a:pt x="12949" y="2898"/>
                    <a:pt x="10052" y="1"/>
                    <a:pt x="6468"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2"/>
            <p:cNvSpPr/>
            <p:nvPr/>
          </p:nvSpPr>
          <p:spPr>
            <a:xfrm>
              <a:off x="2062493" y="2547749"/>
              <a:ext cx="207420" cy="223943"/>
            </a:xfrm>
            <a:custGeom>
              <a:avLst/>
              <a:gdLst/>
              <a:ahLst/>
              <a:cxnLst/>
              <a:rect l="l" t="t" r="r" b="b"/>
              <a:pathLst>
                <a:path w="7319" h="7902" extrusionOk="0">
                  <a:moveTo>
                    <a:pt x="7319" y="1"/>
                  </a:moveTo>
                  <a:cubicBezTo>
                    <a:pt x="3749" y="1"/>
                    <a:pt x="1" y="3242"/>
                    <a:pt x="1016" y="7901"/>
                  </a:cubicBezTo>
                  <a:lnTo>
                    <a:pt x="7319" y="6483"/>
                  </a:lnTo>
                  <a:lnTo>
                    <a:pt x="7319"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2"/>
            <p:cNvSpPr/>
            <p:nvPr/>
          </p:nvSpPr>
          <p:spPr>
            <a:xfrm>
              <a:off x="2182711" y="2287134"/>
              <a:ext cx="275550" cy="99388"/>
            </a:xfrm>
            <a:custGeom>
              <a:avLst/>
              <a:gdLst/>
              <a:ahLst/>
              <a:cxnLst/>
              <a:rect l="l" t="t" r="r" b="b"/>
              <a:pathLst>
                <a:path w="9723" h="3507" extrusionOk="0">
                  <a:moveTo>
                    <a:pt x="8715" y="1"/>
                  </a:moveTo>
                  <a:cubicBezTo>
                    <a:pt x="8506" y="1"/>
                    <a:pt x="8296" y="34"/>
                    <a:pt x="8095" y="102"/>
                  </a:cubicBezTo>
                  <a:cubicBezTo>
                    <a:pt x="7572" y="251"/>
                    <a:pt x="7079" y="669"/>
                    <a:pt x="6586" y="1147"/>
                  </a:cubicBezTo>
                  <a:cubicBezTo>
                    <a:pt x="6094" y="1625"/>
                    <a:pt x="5601" y="2222"/>
                    <a:pt x="4884" y="2566"/>
                  </a:cubicBezTo>
                  <a:cubicBezTo>
                    <a:pt x="4614" y="2695"/>
                    <a:pt x="4316" y="2760"/>
                    <a:pt x="4020" y="2760"/>
                  </a:cubicBezTo>
                  <a:cubicBezTo>
                    <a:pt x="3939" y="2760"/>
                    <a:pt x="3859" y="2755"/>
                    <a:pt x="3779" y="2745"/>
                  </a:cubicBezTo>
                  <a:cubicBezTo>
                    <a:pt x="3435" y="2670"/>
                    <a:pt x="3092" y="2551"/>
                    <a:pt x="2778" y="2387"/>
                  </a:cubicBezTo>
                  <a:cubicBezTo>
                    <a:pt x="2479" y="2237"/>
                    <a:pt x="2166" y="2133"/>
                    <a:pt x="1837" y="2073"/>
                  </a:cubicBezTo>
                  <a:cubicBezTo>
                    <a:pt x="1765" y="2062"/>
                    <a:pt x="1691" y="2056"/>
                    <a:pt x="1617" y="2056"/>
                  </a:cubicBezTo>
                  <a:cubicBezTo>
                    <a:pt x="1403" y="2056"/>
                    <a:pt x="1186" y="2104"/>
                    <a:pt x="986" y="2193"/>
                  </a:cubicBezTo>
                  <a:cubicBezTo>
                    <a:pt x="597" y="2372"/>
                    <a:pt x="284" y="2670"/>
                    <a:pt x="120" y="3059"/>
                  </a:cubicBezTo>
                  <a:cubicBezTo>
                    <a:pt x="45" y="3193"/>
                    <a:pt x="15" y="3343"/>
                    <a:pt x="0" y="3507"/>
                  </a:cubicBezTo>
                  <a:cubicBezTo>
                    <a:pt x="45" y="3357"/>
                    <a:pt x="90" y="3208"/>
                    <a:pt x="149" y="3074"/>
                  </a:cubicBezTo>
                  <a:cubicBezTo>
                    <a:pt x="344" y="2715"/>
                    <a:pt x="642" y="2431"/>
                    <a:pt x="1016" y="2267"/>
                  </a:cubicBezTo>
                  <a:cubicBezTo>
                    <a:pt x="1206" y="2183"/>
                    <a:pt x="1397" y="2143"/>
                    <a:pt x="1592" y="2143"/>
                  </a:cubicBezTo>
                  <a:cubicBezTo>
                    <a:pt x="1673" y="2143"/>
                    <a:pt x="1754" y="2150"/>
                    <a:pt x="1837" y="2163"/>
                  </a:cubicBezTo>
                  <a:cubicBezTo>
                    <a:pt x="2151" y="2222"/>
                    <a:pt x="2449" y="2327"/>
                    <a:pt x="2748" y="2476"/>
                  </a:cubicBezTo>
                  <a:cubicBezTo>
                    <a:pt x="3062" y="2656"/>
                    <a:pt x="3420" y="2775"/>
                    <a:pt x="3779" y="2850"/>
                  </a:cubicBezTo>
                  <a:cubicBezTo>
                    <a:pt x="3867" y="2863"/>
                    <a:pt x="3956" y="2870"/>
                    <a:pt x="4046" y="2870"/>
                  </a:cubicBezTo>
                  <a:cubicBezTo>
                    <a:pt x="4348" y="2870"/>
                    <a:pt x="4652" y="2794"/>
                    <a:pt x="4929" y="2656"/>
                  </a:cubicBezTo>
                  <a:cubicBezTo>
                    <a:pt x="5675" y="2312"/>
                    <a:pt x="6198" y="1715"/>
                    <a:pt x="6661" y="1222"/>
                  </a:cubicBezTo>
                  <a:cubicBezTo>
                    <a:pt x="7139" y="729"/>
                    <a:pt x="7632" y="326"/>
                    <a:pt x="8125" y="176"/>
                  </a:cubicBezTo>
                  <a:cubicBezTo>
                    <a:pt x="8336" y="103"/>
                    <a:pt x="8556" y="65"/>
                    <a:pt x="8775" y="65"/>
                  </a:cubicBezTo>
                  <a:cubicBezTo>
                    <a:pt x="8959" y="65"/>
                    <a:pt x="9142" y="92"/>
                    <a:pt x="9319" y="146"/>
                  </a:cubicBezTo>
                  <a:cubicBezTo>
                    <a:pt x="9469" y="206"/>
                    <a:pt x="9603" y="266"/>
                    <a:pt x="9723" y="356"/>
                  </a:cubicBezTo>
                  <a:cubicBezTo>
                    <a:pt x="9693" y="326"/>
                    <a:pt x="9663" y="296"/>
                    <a:pt x="9633" y="266"/>
                  </a:cubicBezTo>
                  <a:cubicBezTo>
                    <a:pt x="9529" y="206"/>
                    <a:pt x="9439" y="146"/>
                    <a:pt x="9334" y="102"/>
                  </a:cubicBezTo>
                  <a:cubicBezTo>
                    <a:pt x="9133" y="34"/>
                    <a:pt x="8924" y="1"/>
                    <a:pt x="871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2"/>
            <p:cNvSpPr/>
            <p:nvPr/>
          </p:nvSpPr>
          <p:spPr>
            <a:xfrm>
              <a:off x="2182711" y="2414012"/>
              <a:ext cx="291222" cy="3429"/>
            </a:xfrm>
            <a:custGeom>
              <a:avLst/>
              <a:gdLst/>
              <a:ahLst/>
              <a:cxnLst/>
              <a:rect l="l" t="t" r="r" b="b"/>
              <a:pathLst>
                <a:path w="10276" h="121" extrusionOk="0">
                  <a:moveTo>
                    <a:pt x="5138" y="1"/>
                  </a:moveTo>
                  <a:cubicBezTo>
                    <a:pt x="2300" y="1"/>
                    <a:pt x="0" y="30"/>
                    <a:pt x="0" y="60"/>
                  </a:cubicBezTo>
                  <a:cubicBezTo>
                    <a:pt x="0" y="90"/>
                    <a:pt x="2300" y="120"/>
                    <a:pt x="5138" y="120"/>
                  </a:cubicBezTo>
                  <a:cubicBezTo>
                    <a:pt x="7975" y="120"/>
                    <a:pt x="10275" y="90"/>
                    <a:pt x="10275" y="60"/>
                  </a:cubicBezTo>
                  <a:cubicBezTo>
                    <a:pt x="10275" y="30"/>
                    <a:pt x="7975" y="1"/>
                    <a:pt x="513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2"/>
            <p:cNvSpPr/>
            <p:nvPr/>
          </p:nvSpPr>
          <p:spPr>
            <a:xfrm>
              <a:off x="2456136" y="2250207"/>
              <a:ext cx="2976" cy="165534"/>
            </a:xfrm>
            <a:custGeom>
              <a:avLst/>
              <a:gdLst/>
              <a:ahLst/>
              <a:cxnLst/>
              <a:rect l="l" t="t" r="r" b="b"/>
              <a:pathLst>
                <a:path w="105" h="5841" extrusionOk="0">
                  <a:moveTo>
                    <a:pt x="60" y="1"/>
                  </a:moveTo>
                  <a:cubicBezTo>
                    <a:pt x="30" y="1"/>
                    <a:pt x="0" y="1300"/>
                    <a:pt x="0" y="2913"/>
                  </a:cubicBezTo>
                  <a:cubicBezTo>
                    <a:pt x="0" y="4526"/>
                    <a:pt x="30" y="5840"/>
                    <a:pt x="60" y="5840"/>
                  </a:cubicBezTo>
                  <a:cubicBezTo>
                    <a:pt x="90" y="5840"/>
                    <a:pt x="105" y="4526"/>
                    <a:pt x="105" y="2913"/>
                  </a:cubicBezTo>
                  <a:cubicBezTo>
                    <a:pt x="105" y="1300"/>
                    <a:pt x="75" y="1"/>
                    <a:pt x="6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2"/>
            <p:cNvSpPr/>
            <p:nvPr/>
          </p:nvSpPr>
          <p:spPr>
            <a:xfrm>
              <a:off x="2211051" y="2340356"/>
              <a:ext cx="14000" cy="13150"/>
            </a:xfrm>
            <a:custGeom>
              <a:avLst/>
              <a:gdLst/>
              <a:ahLst/>
              <a:cxnLst/>
              <a:rect l="l" t="t" r="r" b="b"/>
              <a:pathLst>
                <a:path w="494" h="464" extrusionOk="0">
                  <a:moveTo>
                    <a:pt x="228" y="100"/>
                  </a:moveTo>
                  <a:cubicBezTo>
                    <a:pt x="271" y="100"/>
                    <a:pt x="311" y="113"/>
                    <a:pt x="344" y="135"/>
                  </a:cubicBezTo>
                  <a:cubicBezTo>
                    <a:pt x="359" y="165"/>
                    <a:pt x="374" y="210"/>
                    <a:pt x="359" y="255"/>
                  </a:cubicBezTo>
                  <a:cubicBezTo>
                    <a:pt x="333" y="333"/>
                    <a:pt x="273" y="377"/>
                    <a:pt x="198" y="377"/>
                  </a:cubicBezTo>
                  <a:cubicBezTo>
                    <a:pt x="188" y="377"/>
                    <a:pt x="176" y="376"/>
                    <a:pt x="165" y="374"/>
                  </a:cubicBezTo>
                  <a:cubicBezTo>
                    <a:pt x="120" y="344"/>
                    <a:pt x="90" y="285"/>
                    <a:pt x="90" y="225"/>
                  </a:cubicBezTo>
                  <a:cubicBezTo>
                    <a:pt x="86" y="193"/>
                    <a:pt x="88" y="165"/>
                    <a:pt x="93" y="142"/>
                  </a:cubicBezTo>
                  <a:lnTo>
                    <a:pt x="93" y="142"/>
                  </a:lnTo>
                  <a:cubicBezTo>
                    <a:pt x="112" y="126"/>
                    <a:pt x="139" y="111"/>
                    <a:pt x="180" y="105"/>
                  </a:cubicBezTo>
                  <a:cubicBezTo>
                    <a:pt x="196" y="101"/>
                    <a:pt x="212" y="100"/>
                    <a:pt x="228" y="100"/>
                  </a:cubicBezTo>
                  <a:close/>
                  <a:moveTo>
                    <a:pt x="239" y="1"/>
                  </a:moveTo>
                  <a:cubicBezTo>
                    <a:pt x="210" y="1"/>
                    <a:pt x="180" y="6"/>
                    <a:pt x="150" y="16"/>
                  </a:cubicBezTo>
                  <a:cubicBezTo>
                    <a:pt x="117" y="38"/>
                    <a:pt x="85" y="67"/>
                    <a:pt x="63" y="99"/>
                  </a:cubicBezTo>
                  <a:lnTo>
                    <a:pt x="63" y="99"/>
                  </a:lnTo>
                  <a:cubicBezTo>
                    <a:pt x="25" y="131"/>
                    <a:pt x="2" y="186"/>
                    <a:pt x="16" y="240"/>
                  </a:cubicBezTo>
                  <a:cubicBezTo>
                    <a:pt x="1" y="329"/>
                    <a:pt x="46" y="404"/>
                    <a:pt x="120" y="449"/>
                  </a:cubicBezTo>
                  <a:cubicBezTo>
                    <a:pt x="150" y="459"/>
                    <a:pt x="182" y="464"/>
                    <a:pt x="213" y="464"/>
                  </a:cubicBezTo>
                  <a:cubicBezTo>
                    <a:pt x="276" y="464"/>
                    <a:pt x="339" y="444"/>
                    <a:pt x="389" y="404"/>
                  </a:cubicBezTo>
                  <a:cubicBezTo>
                    <a:pt x="494" y="315"/>
                    <a:pt x="494" y="150"/>
                    <a:pt x="404" y="61"/>
                  </a:cubicBezTo>
                  <a:cubicBezTo>
                    <a:pt x="354" y="21"/>
                    <a:pt x="298" y="1"/>
                    <a:pt x="23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2"/>
            <p:cNvSpPr/>
            <p:nvPr/>
          </p:nvSpPr>
          <p:spPr>
            <a:xfrm>
              <a:off x="2404897" y="2283790"/>
              <a:ext cx="14000" cy="12640"/>
            </a:xfrm>
            <a:custGeom>
              <a:avLst/>
              <a:gdLst/>
              <a:ahLst/>
              <a:cxnLst/>
              <a:rect l="l" t="t" r="r" b="b"/>
              <a:pathLst>
                <a:path w="494" h="446" extrusionOk="0">
                  <a:moveTo>
                    <a:pt x="203" y="65"/>
                  </a:moveTo>
                  <a:cubicBezTo>
                    <a:pt x="227" y="65"/>
                    <a:pt x="254" y="70"/>
                    <a:pt x="285" y="85"/>
                  </a:cubicBezTo>
                  <a:cubicBezTo>
                    <a:pt x="344" y="100"/>
                    <a:pt x="374" y="145"/>
                    <a:pt x="389" y="205"/>
                  </a:cubicBezTo>
                  <a:cubicBezTo>
                    <a:pt x="389" y="250"/>
                    <a:pt x="359" y="279"/>
                    <a:pt x="329" y="309"/>
                  </a:cubicBezTo>
                  <a:cubicBezTo>
                    <a:pt x="303" y="329"/>
                    <a:pt x="272" y="340"/>
                    <a:pt x="239" y="340"/>
                  </a:cubicBezTo>
                  <a:cubicBezTo>
                    <a:pt x="197" y="340"/>
                    <a:pt x="154" y="321"/>
                    <a:pt x="120" y="279"/>
                  </a:cubicBezTo>
                  <a:cubicBezTo>
                    <a:pt x="105" y="235"/>
                    <a:pt x="120" y="175"/>
                    <a:pt x="150" y="130"/>
                  </a:cubicBezTo>
                  <a:cubicBezTo>
                    <a:pt x="166" y="99"/>
                    <a:pt x="185" y="79"/>
                    <a:pt x="203" y="65"/>
                  </a:cubicBezTo>
                  <a:close/>
                  <a:moveTo>
                    <a:pt x="253" y="1"/>
                  </a:moveTo>
                  <a:cubicBezTo>
                    <a:pt x="229" y="1"/>
                    <a:pt x="204" y="5"/>
                    <a:pt x="181" y="16"/>
                  </a:cubicBezTo>
                  <a:lnTo>
                    <a:pt x="181" y="16"/>
                  </a:lnTo>
                  <a:cubicBezTo>
                    <a:pt x="142" y="27"/>
                    <a:pt x="109" y="52"/>
                    <a:pt x="76" y="85"/>
                  </a:cubicBezTo>
                  <a:cubicBezTo>
                    <a:pt x="16" y="145"/>
                    <a:pt x="1" y="250"/>
                    <a:pt x="31" y="324"/>
                  </a:cubicBezTo>
                  <a:cubicBezTo>
                    <a:pt x="71" y="391"/>
                    <a:pt x="147" y="446"/>
                    <a:pt x="227" y="446"/>
                  </a:cubicBezTo>
                  <a:cubicBezTo>
                    <a:pt x="236" y="446"/>
                    <a:pt x="245" y="445"/>
                    <a:pt x="255" y="444"/>
                  </a:cubicBezTo>
                  <a:cubicBezTo>
                    <a:pt x="389" y="444"/>
                    <a:pt x="494" y="324"/>
                    <a:pt x="494" y="190"/>
                  </a:cubicBezTo>
                  <a:cubicBezTo>
                    <a:pt x="464" y="100"/>
                    <a:pt x="404" y="40"/>
                    <a:pt x="315" y="11"/>
                  </a:cubicBezTo>
                  <a:cubicBezTo>
                    <a:pt x="296" y="4"/>
                    <a:pt x="275" y="1"/>
                    <a:pt x="25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2"/>
            <p:cNvSpPr/>
            <p:nvPr/>
          </p:nvSpPr>
          <p:spPr>
            <a:xfrm>
              <a:off x="2170412" y="2087677"/>
              <a:ext cx="281926" cy="3429"/>
            </a:xfrm>
            <a:custGeom>
              <a:avLst/>
              <a:gdLst/>
              <a:ahLst/>
              <a:cxnLst/>
              <a:rect l="l" t="t" r="r" b="b"/>
              <a:pathLst>
                <a:path w="9948" h="121" extrusionOk="0">
                  <a:moveTo>
                    <a:pt x="4974" y="1"/>
                  </a:moveTo>
                  <a:cubicBezTo>
                    <a:pt x="2226" y="1"/>
                    <a:pt x="1" y="31"/>
                    <a:pt x="1" y="61"/>
                  </a:cubicBezTo>
                  <a:cubicBezTo>
                    <a:pt x="1" y="90"/>
                    <a:pt x="2241" y="120"/>
                    <a:pt x="4974" y="120"/>
                  </a:cubicBezTo>
                  <a:cubicBezTo>
                    <a:pt x="7722" y="120"/>
                    <a:pt x="9948" y="90"/>
                    <a:pt x="9948" y="61"/>
                  </a:cubicBezTo>
                  <a:cubicBezTo>
                    <a:pt x="9948" y="31"/>
                    <a:pt x="7722" y="1"/>
                    <a:pt x="497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2"/>
            <p:cNvSpPr/>
            <p:nvPr/>
          </p:nvSpPr>
          <p:spPr>
            <a:xfrm>
              <a:off x="2170412" y="2127041"/>
              <a:ext cx="281926" cy="3429"/>
            </a:xfrm>
            <a:custGeom>
              <a:avLst/>
              <a:gdLst/>
              <a:ahLst/>
              <a:cxnLst/>
              <a:rect l="l" t="t" r="r" b="b"/>
              <a:pathLst>
                <a:path w="9948" h="121" extrusionOk="0">
                  <a:moveTo>
                    <a:pt x="4974" y="1"/>
                  </a:moveTo>
                  <a:cubicBezTo>
                    <a:pt x="2226" y="1"/>
                    <a:pt x="1" y="31"/>
                    <a:pt x="1" y="60"/>
                  </a:cubicBezTo>
                  <a:cubicBezTo>
                    <a:pt x="1" y="90"/>
                    <a:pt x="2241" y="120"/>
                    <a:pt x="4974" y="120"/>
                  </a:cubicBezTo>
                  <a:cubicBezTo>
                    <a:pt x="7722" y="120"/>
                    <a:pt x="9948" y="90"/>
                    <a:pt x="9948" y="60"/>
                  </a:cubicBezTo>
                  <a:cubicBezTo>
                    <a:pt x="9948" y="31"/>
                    <a:pt x="7722" y="1"/>
                    <a:pt x="497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2"/>
            <p:cNvSpPr/>
            <p:nvPr/>
          </p:nvSpPr>
          <p:spPr>
            <a:xfrm>
              <a:off x="2170412" y="2166405"/>
              <a:ext cx="281926" cy="3004"/>
            </a:xfrm>
            <a:custGeom>
              <a:avLst/>
              <a:gdLst/>
              <a:ahLst/>
              <a:cxnLst/>
              <a:rect l="l" t="t" r="r" b="b"/>
              <a:pathLst>
                <a:path w="9948" h="106" extrusionOk="0">
                  <a:moveTo>
                    <a:pt x="4974" y="1"/>
                  </a:moveTo>
                  <a:cubicBezTo>
                    <a:pt x="2226" y="1"/>
                    <a:pt x="1" y="31"/>
                    <a:pt x="1" y="60"/>
                  </a:cubicBezTo>
                  <a:cubicBezTo>
                    <a:pt x="1" y="90"/>
                    <a:pt x="2241" y="105"/>
                    <a:pt x="4974" y="105"/>
                  </a:cubicBezTo>
                  <a:cubicBezTo>
                    <a:pt x="7722" y="105"/>
                    <a:pt x="9948" y="90"/>
                    <a:pt x="9948" y="60"/>
                  </a:cubicBezTo>
                  <a:cubicBezTo>
                    <a:pt x="9948" y="16"/>
                    <a:pt x="7722" y="1"/>
                    <a:pt x="497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2"/>
            <p:cNvSpPr/>
            <p:nvPr/>
          </p:nvSpPr>
          <p:spPr>
            <a:xfrm>
              <a:off x="2170412" y="2205345"/>
              <a:ext cx="281926" cy="3429"/>
            </a:xfrm>
            <a:custGeom>
              <a:avLst/>
              <a:gdLst/>
              <a:ahLst/>
              <a:cxnLst/>
              <a:rect l="l" t="t" r="r" b="b"/>
              <a:pathLst>
                <a:path w="9948" h="121" extrusionOk="0">
                  <a:moveTo>
                    <a:pt x="4974" y="1"/>
                  </a:moveTo>
                  <a:cubicBezTo>
                    <a:pt x="2226" y="1"/>
                    <a:pt x="1" y="31"/>
                    <a:pt x="1" y="60"/>
                  </a:cubicBezTo>
                  <a:cubicBezTo>
                    <a:pt x="1" y="90"/>
                    <a:pt x="2241" y="120"/>
                    <a:pt x="4974" y="120"/>
                  </a:cubicBezTo>
                  <a:cubicBezTo>
                    <a:pt x="7722" y="120"/>
                    <a:pt x="9948" y="90"/>
                    <a:pt x="9948" y="60"/>
                  </a:cubicBezTo>
                  <a:cubicBezTo>
                    <a:pt x="9948" y="31"/>
                    <a:pt x="7722" y="1"/>
                    <a:pt x="497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2"/>
            <p:cNvSpPr/>
            <p:nvPr/>
          </p:nvSpPr>
          <p:spPr>
            <a:xfrm>
              <a:off x="2170412" y="2017847"/>
              <a:ext cx="150287" cy="12725"/>
            </a:xfrm>
            <a:custGeom>
              <a:avLst/>
              <a:gdLst/>
              <a:ahLst/>
              <a:cxnLst/>
              <a:rect l="l" t="t" r="r" b="b"/>
              <a:pathLst>
                <a:path w="5303" h="449" extrusionOk="0">
                  <a:moveTo>
                    <a:pt x="1" y="1"/>
                  </a:moveTo>
                  <a:lnTo>
                    <a:pt x="1" y="449"/>
                  </a:lnTo>
                  <a:lnTo>
                    <a:pt x="5303" y="449"/>
                  </a:lnTo>
                  <a:lnTo>
                    <a:pt x="5303"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2"/>
            <p:cNvSpPr/>
            <p:nvPr/>
          </p:nvSpPr>
          <p:spPr>
            <a:xfrm>
              <a:off x="1551636" y="2646372"/>
              <a:ext cx="149862" cy="12725"/>
            </a:xfrm>
            <a:custGeom>
              <a:avLst/>
              <a:gdLst/>
              <a:ahLst/>
              <a:cxnLst/>
              <a:rect l="l" t="t" r="r" b="b"/>
              <a:pathLst>
                <a:path w="5288" h="449" extrusionOk="0">
                  <a:moveTo>
                    <a:pt x="0" y="1"/>
                  </a:moveTo>
                  <a:lnTo>
                    <a:pt x="0" y="449"/>
                  </a:lnTo>
                  <a:lnTo>
                    <a:pt x="5287" y="449"/>
                  </a:lnTo>
                  <a:lnTo>
                    <a:pt x="5287"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2"/>
            <p:cNvSpPr/>
            <p:nvPr/>
          </p:nvSpPr>
          <p:spPr>
            <a:xfrm>
              <a:off x="1555434" y="2718327"/>
              <a:ext cx="406367" cy="3004"/>
            </a:xfrm>
            <a:custGeom>
              <a:avLst/>
              <a:gdLst/>
              <a:ahLst/>
              <a:cxnLst/>
              <a:rect l="l" t="t" r="r" b="b"/>
              <a:pathLst>
                <a:path w="14339" h="106" extrusionOk="0">
                  <a:moveTo>
                    <a:pt x="7169" y="1"/>
                  </a:moveTo>
                  <a:cubicBezTo>
                    <a:pt x="3212" y="1"/>
                    <a:pt x="1" y="16"/>
                    <a:pt x="1" y="46"/>
                  </a:cubicBezTo>
                  <a:cubicBezTo>
                    <a:pt x="1" y="90"/>
                    <a:pt x="3212" y="105"/>
                    <a:pt x="7169" y="105"/>
                  </a:cubicBezTo>
                  <a:cubicBezTo>
                    <a:pt x="11127" y="105"/>
                    <a:pt x="14338" y="90"/>
                    <a:pt x="14338" y="46"/>
                  </a:cubicBezTo>
                  <a:cubicBezTo>
                    <a:pt x="14338" y="16"/>
                    <a:pt x="11142" y="1"/>
                    <a:pt x="716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2"/>
            <p:cNvSpPr/>
            <p:nvPr/>
          </p:nvSpPr>
          <p:spPr>
            <a:xfrm>
              <a:off x="1550786" y="2753894"/>
              <a:ext cx="413537" cy="2976"/>
            </a:xfrm>
            <a:custGeom>
              <a:avLst/>
              <a:gdLst/>
              <a:ahLst/>
              <a:cxnLst/>
              <a:rect l="l" t="t" r="r" b="b"/>
              <a:pathLst>
                <a:path w="14592" h="105" extrusionOk="0">
                  <a:moveTo>
                    <a:pt x="7288" y="0"/>
                  </a:moveTo>
                  <a:cubicBezTo>
                    <a:pt x="3256" y="0"/>
                    <a:pt x="0" y="15"/>
                    <a:pt x="0" y="45"/>
                  </a:cubicBezTo>
                  <a:cubicBezTo>
                    <a:pt x="0" y="75"/>
                    <a:pt x="3256" y="105"/>
                    <a:pt x="7288" y="105"/>
                  </a:cubicBezTo>
                  <a:cubicBezTo>
                    <a:pt x="11321" y="105"/>
                    <a:pt x="14592" y="75"/>
                    <a:pt x="14592" y="45"/>
                  </a:cubicBezTo>
                  <a:cubicBezTo>
                    <a:pt x="14592" y="30"/>
                    <a:pt x="11321" y="0"/>
                    <a:pt x="728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2"/>
            <p:cNvSpPr/>
            <p:nvPr/>
          </p:nvSpPr>
          <p:spPr>
            <a:xfrm>
              <a:off x="1552883" y="2787335"/>
              <a:ext cx="416088" cy="2976"/>
            </a:xfrm>
            <a:custGeom>
              <a:avLst/>
              <a:gdLst/>
              <a:ahLst/>
              <a:cxnLst/>
              <a:rect l="l" t="t" r="r" b="b"/>
              <a:pathLst>
                <a:path w="14682" h="105" extrusionOk="0">
                  <a:moveTo>
                    <a:pt x="7349" y="0"/>
                  </a:moveTo>
                  <a:cubicBezTo>
                    <a:pt x="3287" y="0"/>
                    <a:pt x="1" y="15"/>
                    <a:pt x="1" y="45"/>
                  </a:cubicBezTo>
                  <a:cubicBezTo>
                    <a:pt x="1" y="75"/>
                    <a:pt x="3287" y="105"/>
                    <a:pt x="7349" y="105"/>
                  </a:cubicBezTo>
                  <a:cubicBezTo>
                    <a:pt x="11396" y="105"/>
                    <a:pt x="14682" y="75"/>
                    <a:pt x="14682" y="45"/>
                  </a:cubicBezTo>
                  <a:cubicBezTo>
                    <a:pt x="14682" y="15"/>
                    <a:pt x="11396" y="0"/>
                    <a:pt x="734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2"/>
            <p:cNvSpPr/>
            <p:nvPr/>
          </p:nvSpPr>
          <p:spPr>
            <a:xfrm>
              <a:off x="1555434" y="2822873"/>
              <a:ext cx="213769" cy="3004"/>
            </a:xfrm>
            <a:custGeom>
              <a:avLst/>
              <a:gdLst/>
              <a:ahLst/>
              <a:cxnLst/>
              <a:rect l="l" t="t" r="r" b="b"/>
              <a:pathLst>
                <a:path w="7543" h="106" extrusionOk="0">
                  <a:moveTo>
                    <a:pt x="3779" y="1"/>
                  </a:moveTo>
                  <a:cubicBezTo>
                    <a:pt x="1688" y="1"/>
                    <a:pt x="1" y="30"/>
                    <a:pt x="1" y="60"/>
                  </a:cubicBezTo>
                  <a:cubicBezTo>
                    <a:pt x="1" y="90"/>
                    <a:pt x="1688" y="105"/>
                    <a:pt x="3779" y="105"/>
                  </a:cubicBezTo>
                  <a:cubicBezTo>
                    <a:pt x="5855" y="105"/>
                    <a:pt x="7543" y="90"/>
                    <a:pt x="7543" y="60"/>
                  </a:cubicBezTo>
                  <a:cubicBezTo>
                    <a:pt x="7543" y="30"/>
                    <a:pt x="5855" y="1"/>
                    <a:pt x="377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2"/>
            <p:cNvSpPr/>
            <p:nvPr/>
          </p:nvSpPr>
          <p:spPr>
            <a:xfrm>
              <a:off x="1013658" y="3740494"/>
              <a:ext cx="188376" cy="83773"/>
            </a:xfrm>
            <a:custGeom>
              <a:avLst/>
              <a:gdLst/>
              <a:ahLst/>
              <a:cxnLst/>
              <a:rect l="l" t="t" r="r" b="b"/>
              <a:pathLst>
                <a:path w="6647" h="2956" extrusionOk="0">
                  <a:moveTo>
                    <a:pt x="31" y="0"/>
                  </a:moveTo>
                  <a:lnTo>
                    <a:pt x="1" y="2808"/>
                  </a:lnTo>
                  <a:lnTo>
                    <a:pt x="210" y="2823"/>
                  </a:lnTo>
                  <a:cubicBezTo>
                    <a:pt x="867" y="2863"/>
                    <a:pt x="2885" y="2956"/>
                    <a:pt x="4352" y="2956"/>
                  </a:cubicBezTo>
                  <a:cubicBezTo>
                    <a:pt x="5085" y="2956"/>
                    <a:pt x="5681" y="2933"/>
                    <a:pt x="5900" y="2868"/>
                  </a:cubicBezTo>
                  <a:cubicBezTo>
                    <a:pt x="6647" y="2644"/>
                    <a:pt x="3615" y="1942"/>
                    <a:pt x="3615" y="1942"/>
                  </a:cubicBezTo>
                  <a:lnTo>
                    <a:pt x="3615" y="30"/>
                  </a:lnTo>
                  <a:lnTo>
                    <a:pt x="31"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2"/>
            <p:cNvSpPr/>
            <p:nvPr/>
          </p:nvSpPr>
          <p:spPr>
            <a:xfrm>
              <a:off x="1014083" y="3814972"/>
              <a:ext cx="169757" cy="3429"/>
            </a:xfrm>
            <a:custGeom>
              <a:avLst/>
              <a:gdLst/>
              <a:ahLst/>
              <a:cxnLst/>
              <a:rect l="l" t="t" r="r" b="b"/>
              <a:pathLst>
                <a:path w="5990" h="121" extrusionOk="0">
                  <a:moveTo>
                    <a:pt x="2988" y="1"/>
                  </a:moveTo>
                  <a:cubicBezTo>
                    <a:pt x="1345" y="1"/>
                    <a:pt x="1" y="31"/>
                    <a:pt x="1" y="61"/>
                  </a:cubicBezTo>
                  <a:cubicBezTo>
                    <a:pt x="1" y="90"/>
                    <a:pt x="1345" y="120"/>
                    <a:pt x="2988" y="120"/>
                  </a:cubicBezTo>
                  <a:cubicBezTo>
                    <a:pt x="4646" y="120"/>
                    <a:pt x="5990" y="90"/>
                    <a:pt x="5990" y="61"/>
                  </a:cubicBezTo>
                  <a:cubicBezTo>
                    <a:pt x="5990" y="31"/>
                    <a:pt x="4646" y="1"/>
                    <a:pt x="298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2"/>
            <p:cNvSpPr/>
            <p:nvPr/>
          </p:nvSpPr>
          <p:spPr>
            <a:xfrm>
              <a:off x="1116929" y="3796976"/>
              <a:ext cx="8927" cy="9664"/>
            </a:xfrm>
            <a:custGeom>
              <a:avLst/>
              <a:gdLst/>
              <a:ahLst/>
              <a:cxnLst/>
              <a:rect l="l" t="t" r="r" b="b"/>
              <a:pathLst>
                <a:path w="315" h="341" extrusionOk="0">
                  <a:moveTo>
                    <a:pt x="279" y="1"/>
                  </a:moveTo>
                  <a:cubicBezTo>
                    <a:pt x="238" y="1"/>
                    <a:pt x="167" y="54"/>
                    <a:pt x="105" y="128"/>
                  </a:cubicBezTo>
                  <a:cubicBezTo>
                    <a:pt x="31" y="218"/>
                    <a:pt x="1" y="322"/>
                    <a:pt x="31" y="337"/>
                  </a:cubicBezTo>
                  <a:cubicBezTo>
                    <a:pt x="36" y="340"/>
                    <a:pt x="41" y="341"/>
                    <a:pt x="48" y="341"/>
                  </a:cubicBezTo>
                  <a:cubicBezTo>
                    <a:pt x="84" y="341"/>
                    <a:pt x="147" y="306"/>
                    <a:pt x="210" y="218"/>
                  </a:cubicBezTo>
                  <a:cubicBezTo>
                    <a:pt x="270" y="113"/>
                    <a:pt x="315" y="24"/>
                    <a:pt x="300" y="9"/>
                  </a:cubicBezTo>
                  <a:cubicBezTo>
                    <a:pt x="294" y="3"/>
                    <a:pt x="287" y="1"/>
                    <a:pt x="27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2"/>
            <p:cNvSpPr/>
            <p:nvPr/>
          </p:nvSpPr>
          <p:spPr>
            <a:xfrm>
              <a:off x="1123277" y="3798279"/>
              <a:ext cx="8927" cy="12073"/>
            </a:xfrm>
            <a:custGeom>
              <a:avLst/>
              <a:gdLst/>
              <a:ahLst/>
              <a:cxnLst/>
              <a:rect l="l" t="t" r="r" b="b"/>
              <a:pathLst>
                <a:path w="315" h="426" extrusionOk="0">
                  <a:moveTo>
                    <a:pt x="268" y="1"/>
                  </a:moveTo>
                  <a:cubicBezTo>
                    <a:pt x="228" y="1"/>
                    <a:pt x="154" y="70"/>
                    <a:pt x="91" y="172"/>
                  </a:cubicBezTo>
                  <a:cubicBezTo>
                    <a:pt x="31" y="291"/>
                    <a:pt x="1" y="411"/>
                    <a:pt x="46" y="426"/>
                  </a:cubicBezTo>
                  <a:cubicBezTo>
                    <a:pt x="76" y="426"/>
                    <a:pt x="135" y="351"/>
                    <a:pt x="195" y="231"/>
                  </a:cubicBezTo>
                  <a:cubicBezTo>
                    <a:pt x="270" y="127"/>
                    <a:pt x="315" y="22"/>
                    <a:pt x="285" y="7"/>
                  </a:cubicBezTo>
                  <a:cubicBezTo>
                    <a:pt x="280" y="3"/>
                    <a:pt x="274" y="1"/>
                    <a:pt x="26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72"/>
            <p:cNvSpPr/>
            <p:nvPr/>
          </p:nvSpPr>
          <p:spPr>
            <a:xfrm>
              <a:off x="1014933" y="3797202"/>
              <a:ext cx="30069" cy="19158"/>
            </a:xfrm>
            <a:custGeom>
              <a:avLst/>
              <a:gdLst/>
              <a:ahLst/>
              <a:cxnLst/>
              <a:rect l="l" t="t" r="r" b="b"/>
              <a:pathLst>
                <a:path w="1061" h="676" extrusionOk="0">
                  <a:moveTo>
                    <a:pt x="195" y="1"/>
                  </a:moveTo>
                  <a:cubicBezTo>
                    <a:pt x="75" y="16"/>
                    <a:pt x="1" y="60"/>
                    <a:pt x="16" y="75"/>
                  </a:cubicBezTo>
                  <a:cubicBezTo>
                    <a:pt x="16" y="83"/>
                    <a:pt x="34" y="83"/>
                    <a:pt x="66" y="83"/>
                  </a:cubicBezTo>
                  <a:cubicBezTo>
                    <a:pt x="98" y="83"/>
                    <a:pt x="142" y="83"/>
                    <a:pt x="195" y="90"/>
                  </a:cubicBezTo>
                  <a:cubicBezTo>
                    <a:pt x="329" y="105"/>
                    <a:pt x="464" y="165"/>
                    <a:pt x="583" y="254"/>
                  </a:cubicBezTo>
                  <a:cubicBezTo>
                    <a:pt x="688" y="344"/>
                    <a:pt x="807" y="449"/>
                    <a:pt x="897" y="553"/>
                  </a:cubicBezTo>
                  <a:cubicBezTo>
                    <a:pt x="962" y="631"/>
                    <a:pt x="1016" y="675"/>
                    <a:pt x="1038" y="675"/>
                  </a:cubicBezTo>
                  <a:cubicBezTo>
                    <a:pt x="1042" y="675"/>
                    <a:pt x="1044" y="675"/>
                    <a:pt x="1046" y="673"/>
                  </a:cubicBezTo>
                  <a:cubicBezTo>
                    <a:pt x="1061" y="673"/>
                    <a:pt x="1031" y="598"/>
                    <a:pt x="971" y="493"/>
                  </a:cubicBezTo>
                  <a:cubicBezTo>
                    <a:pt x="882" y="359"/>
                    <a:pt x="777" y="240"/>
                    <a:pt x="658" y="150"/>
                  </a:cubicBezTo>
                  <a:cubicBezTo>
                    <a:pt x="523" y="45"/>
                    <a:pt x="359" y="1"/>
                    <a:pt x="19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72"/>
            <p:cNvSpPr/>
            <p:nvPr/>
          </p:nvSpPr>
          <p:spPr>
            <a:xfrm>
              <a:off x="1108484" y="3795899"/>
              <a:ext cx="10174" cy="4761"/>
            </a:xfrm>
            <a:custGeom>
              <a:avLst/>
              <a:gdLst/>
              <a:ahLst/>
              <a:cxnLst/>
              <a:rect l="l" t="t" r="r" b="b"/>
              <a:pathLst>
                <a:path w="359" h="168" extrusionOk="0">
                  <a:moveTo>
                    <a:pt x="298" y="0"/>
                  </a:moveTo>
                  <a:cubicBezTo>
                    <a:pt x="260" y="0"/>
                    <a:pt x="205" y="13"/>
                    <a:pt x="150" y="32"/>
                  </a:cubicBezTo>
                  <a:cubicBezTo>
                    <a:pt x="60" y="62"/>
                    <a:pt x="0" y="106"/>
                    <a:pt x="0" y="136"/>
                  </a:cubicBezTo>
                  <a:cubicBezTo>
                    <a:pt x="0" y="155"/>
                    <a:pt x="34" y="167"/>
                    <a:pt x="85" y="167"/>
                  </a:cubicBezTo>
                  <a:cubicBezTo>
                    <a:pt x="117" y="167"/>
                    <a:pt x="154" y="163"/>
                    <a:pt x="194" y="151"/>
                  </a:cubicBezTo>
                  <a:cubicBezTo>
                    <a:pt x="299" y="121"/>
                    <a:pt x="359" y="47"/>
                    <a:pt x="344" y="17"/>
                  </a:cubicBezTo>
                  <a:cubicBezTo>
                    <a:pt x="338" y="5"/>
                    <a:pt x="321" y="0"/>
                    <a:pt x="29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2"/>
            <p:cNvSpPr/>
            <p:nvPr/>
          </p:nvSpPr>
          <p:spPr>
            <a:xfrm>
              <a:off x="1104658" y="3789579"/>
              <a:ext cx="11874" cy="3429"/>
            </a:xfrm>
            <a:custGeom>
              <a:avLst/>
              <a:gdLst/>
              <a:ahLst/>
              <a:cxnLst/>
              <a:rect l="l" t="t" r="r" b="b"/>
              <a:pathLst>
                <a:path w="419" h="121" extrusionOk="0">
                  <a:moveTo>
                    <a:pt x="210" y="1"/>
                  </a:moveTo>
                  <a:cubicBezTo>
                    <a:pt x="90" y="1"/>
                    <a:pt x="1" y="31"/>
                    <a:pt x="1" y="60"/>
                  </a:cubicBezTo>
                  <a:cubicBezTo>
                    <a:pt x="1" y="90"/>
                    <a:pt x="90" y="120"/>
                    <a:pt x="210" y="120"/>
                  </a:cubicBezTo>
                  <a:cubicBezTo>
                    <a:pt x="329" y="120"/>
                    <a:pt x="419" y="90"/>
                    <a:pt x="419" y="60"/>
                  </a:cubicBezTo>
                  <a:cubicBezTo>
                    <a:pt x="419" y="16"/>
                    <a:pt x="314" y="1"/>
                    <a:pt x="21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2"/>
            <p:cNvSpPr/>
            <p:nvPr/>
          </p:nvSpPr>
          <p:spPr>
            <a:xfrm>
              <a:off x="1014083" y="3814972"/>
              <a:ext cx="169757" cy="3429"/>
            </a:xfrm>
            <a:custGeom>
              <a:avLst/>
              <a:gdLst/>
              <a:ahLst/>
              <a:cxnLst/>
              <a:rect l="l" t="t" r="r" b="b"/>
              <a:pathLst>
                <a:path w="5990" h="121" extrusionOk="0">
                  <a:moveTo>
                    <a:pt x="2988" y="1"/>
                  </a:moveTo>
                  <a:cubicBezTo>
                    <a:pt x="1345" y="1"/>
                    <a:pt x="1" y="31"/>
                    <a:pt x="1" y="61"/>
                  </a:cubicBezTo>
                  <a:cubicBezTo>
                    <a:pt x="1" y="90"/>
                    <a:pt x="1345" y="120"/>
                    <a:pt x="2988" y="120"/>
                  </a:cubicBezTo>
                  <a:cubicBezTo>
                    <a:pt x="4646" y="120"/>
                    <a:pt x="5990" y="90"/>
                    <a:pt x="5990" y="61"/>
                  </a:cubicBezTo>
                  <a:cubicBezTo>
                    <a:pt x="5990" y="31"/>
                    <a:pt x="4646" y="1"/>
                    <a:pt x="298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2"/>
            <p:cNvSpPr/>
            <p:nvPr/>
          </p:nvSpPr>
          <p:spPr>
            <a:xfrm>
              <a:off x="1116929" y="3796976"/>
              <a:ext cx="8927" cy="9664"/>
            </a:xfrm>
            <a:custGeom>
              <a:avLst/>
              <a:gdLst/>
              <a:ahLst/>
              <a:cxnLst/>
              <a:rect l="l" t="t" r="r" b="b"/>
              <a:pathLst>
                <a:path w="315" h="341" extrusionOk="0">
                  <a:moveTo>
                    <a:pt x="279" y="1"/>
                  </a:moveTo>
                  <a:cubicBezTo>
                    <a:pt x="238" y="1"/>
                    <a:pt x="167" y="54"/>
                    <a:pt x="105" y="128"/>
                  </a:cubicBezTo>
                  <a:cubicBezTo>
                    <a:pt x="31" y="218"/>
                    <a:pt x="1" y="322"/>
                    <a:pt x="31" y="337"/>
                  </a:cubicBezTo>
                  <a:cubicBezTo>
                    <a:pt x="36" y="340"/>
                    <a:pt x="41" y="341"/>
                    <a:pt x="48" y="341"/>
                  </a:cubicBezTo>
                  <a:cubicBezTo>
                    <a:pt x="84" y="341"/>
                    <a:pt x="147" y="306"/>
                    <a:pt x="210" y="218"/>
                  </a:cubicBezTo>
                  <a:cubicBezTo>
                    <a:pt x="270" y="113"/>
                    <a:pt x="315" y="24"/>
                    <a:pt x="300" y="9"/>
                  </a:cubicBezTo>
                  <a:cubicBezTo>
                    <a:pt x="294" y="3"/>
                    <a:pt x="287" y="1"/>
                    <a:pt x="27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2"/>
            <p:cNvSpPr/>
            <p:nvPr/>
          </p:nvSpPr>
          <p:spPr>
            <a:xfrm>
              <a:off x="1123277" y="3798279"/>
              <a:ext cx="8927" cy="12073"/>
            </a:xfrm>
            <a:custGeom>
              <a:avLst/>
              <a:gdLst/>
              <a:ahLst/>
              <a:cxnLst/>
              <a:rect l="l" t="t" r="r" b="b"/>
              <a:pathLst>
                <a:path w="315" h="426" extrusionOk="0">
                  <a:moveTo>
                    <a:pt x="268" y="1"/>
                  </a:moveTo>
                  <a:cubicBezTo>
                    <a:pt x="228" y="1"/>
                    <a:pt x="154" y="70"/>
                    <a:pt x="91" y="172"/>
                  </a:cubicBezTo>
                  <a:cubicBezTo>
                    <a:pt x="31" y="291"/>
                    <a:pt x="1" y="411"/>
                    <a:pt x="46" y="426"/>
                  </a:cubicBezTo>
                  <a:cubicBezTo>
                    <a:pt x="76" y="426"/>
                    <a:pt x="135" y="351"/>
                    <a:pt x="195" y="231"/>
                  </a:cubicBezTo>
                  <a:cubicBezTo>
                    <a:pt x="270" y="127"/>
                    <a:pt x="315" y="22"/>
                    <a:pt x="285" y="7"/>
                  </a:cubicBezTo>
                  <a:cubicBezTo>
                    <a:pt x="280" y="3"/>
                    <a:pt x="274" y="1"/>
                    <a:pt x="26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2"/>
            <p:cNvSpPr/>
            <p:nvPr/>
          </p:nvSpPr>
          <p:spPr>
            <a:xfrm>
              <a:off x="1014933" y="3797202"/>
              <a:ext cx="30069" cy="19158"/>
            </a:xfrm>
            <a:custGeom>
              <a:avLst/>
              <a:gdLst/>
              <a:ahLst/>
              <a:cxnLst/>
              <a:rect l="l" t="t" r="r" b="b"/>
              <a:pathLst>
                <a:path w="1061" h="676" extrusionOk="0">
                  <a:moveTo>
                    <a:pt x="195" y="1"/>
                  </a:moveTo>
                  <a:cubicBezTo>
                    <a:pt x="75" y="16"/>
                    <a:pt x="1" y="60"/>
                    <a:pt x="16" y="75"/>
                  </a:cubicBezTo>
                  <a:cubicBezTo>
                    <a:pt x="16" y="83"/>
                    <a:pt x="34" y="83"/>
                    <a:pt x="66" y="83"/>
                  </a:cubicBezTo>
                  <a:cubicBezTo>
                    <a:pt x="98" y="83"/>
                    <a:pt x="142" y="83"/>
                    <a:pt x="195" y="90"/>
                  </a:cubicBezTo>
                  <a:cubicBezTo>
                    <a:pt x="329" y="105"/>
                    <a:pt x="464" y="165"/>
                    <a:pt x="583" y="254"/>
                  </a:cubicBezTo>
                  <a:cubicBezTo>
                    <a:pt x="688" y="344"/>
                    <a:pt x="807" y="449"/>
                    <a:pt x="897" y="553"/>
                  </a:cubicBezTo>
                  <a:cubicBezTo>
                    <a:pt x="962" y="631"/>
                    <a:pt x="1016" y="675"/>
                    <a:pt x="1038" y="675"/>
                  </a:cubicBezTo>
                  <a:cubicBezTo>
                    <a:pt x="1042" y="675"/>
                    <a:pt x="1044" y="675"/>
                    <a:pt x="1046" y="673"/>
                  </a:cubicBezTo>
                  <a:cubicBezTo>
                    <a:pt x="1061" y="673"/>
                    <a:pt x="1031" y="598"/>
                    <a:pt x="971" y="493"/>
                  </a:cubicBezTo>
                  <a:cubicBezTo>
                    <a:pt x="882" y="359"/>
                    <a:pt x="777" y="240"/>
                    <a:pt x="658" y="150"/>
                  </a:cubicBezTo>
                  <a:cubicBezTo>
                    <a:pt x="523" y="45"/>
                    <a:pt x="359" y="1"/>
                    <a:pt x="19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2"/>
            <p:cNvSpPr/>
            <p:nvPr/>
          </p:nvSpPr>
          <p:spPr>
            <a:xfrm>
              <a:off x="1108484" y="3795899"/>
              <a:ext cx="10174" cy="4761"/>
            </a:xfrm>
            <a:custGeom>
              <a:avLst/>
              <a:gdLst/>
              <a:ahLst/>
              <a:cxnLst/>
              <a:rect l="l" t="t" r="r" b="b"/>
              <a:pathLst>
                <a:path w="359" h="168" extrusionOk="0">
                  <a:moveTo>
                    <a:pt x="298" y="0"/>
                  </a:moveTo>
                  <a:cubicBezTo>
                    <a:pt x="260" y="0"/>
                    <a:pt x="205" y="13"/>
                    <a:pt x="150" y="32"/>
                  </a:cubicBezTo>
                  <a:cubicBezTo>
                    <a:pt x="60" y="62"/>
                    <a:pt x="0" y="106"/>
                    <a:pt x="0" y="136"/>
                  </a:cubicBezTo>
                  <a:cubicBezTo>
                    <a:pt x="0" y="155"/>
                    <a:pt x="34" y="167"/>
                    <a:pt x="85" y="167"/>
                  </a:cubicBezTo>
                  <a:cubicBezTo>
                    <a:pt x="117" y="167"/>
                    <a:pt x="154" y="163"/>
                    <a:pt x="194" y="151"/>
                  </a:cubicBezTo>
                  <a:cubicBezTo>
                    <a:pt x="299" y="121"/>
                    <a:pt x="359" y="47"/>
                    <a:pt x="344" y="17"/>
                  </a:cubicBezTo>
                  <a:cubicBezTo>
                    <a:pt x="338" y="5"/>
                    <a:pt x="321" y="0"/>
                    <a:pt x="29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2"/>
            <p:cNvSpPr/>
            <p:nvPr/>
          </p:nvSpPr>
          <p:spPr>
            <a:xfrm>
              <a:off x="1104658" y="3789579"/>
              <a:ext cx="11874" cy="3429"/>
            </a:xfrm>
            <a:custGeom>
              <a:avLst/>
              <a:gdLst/>
              <a:ahLst/>
              <a:cxnLst/>
              <a:rect l="l" t="t" r="r" b="b"/>
              <a:pathLst>
                <a:path w="419" h="121" extrusionOk="0">
                  <a:moveTo>
                    <a:pt x="210" y="1"/>
                  </a:moveTo>
                  <a:cubicBezTo>
                    <a:pt x="90" y="1"/>
                    <a:pt x="1" y="31"/>
                    <a:pt x="1" y="60"/>
                  </a:cubicBezTo>
                  <a:cubicBezTo>
                    <a:pt x="1" y="90"/>
                    <a:pt x="90" y="120"/>
                    <a:pt x="210" y="120"/>
                  </a:cubicBezTo>
                  <a:cubicBezTo>
                    <a:pt x="329" y="120"/>
                    <a:pt x="419" y="90"/>
                    <a:pt x="419" y="60"/>
                  </a:cubicBezTo>
                  <a:cubicBezTo>
                    <a:pt x="419" y="16"/>
                    <a:pt x="314" y="1"/>
                    <a:pt x="21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2"/>
            <p:cNvSpPr/>
            <p:nvPr/>
          </p:nvSpPr>
          <p:spPr>
            <a:xfrm>
              <a:off x="1118204" y="3693931"/>
              <a:ext cx="180894" cy="126595"/>
            </a:xfrm>
            <a:custGeom>
              <a:avLst/>
              <a:gdLst/>
              <a:ahLst/>
              <a:cxnLst/>
              <a:rect l="l" t="t" r="r" b="b"/>
              <a:pathLst>
                <a:path w="6383" h="4467" extrusionOk="0">
                  <a:moveTo>
                    <a:pt x="852" y="0"/>
                  </a:moveTo>
                  <a:lnTo>
                    <a:pt x="1" y="2659"/>
                  </a:lnTo>
                  <a:lnTo>
                    <a:pt x="225" y="2748"/>
                  </a:lnTo>
                  <a:cubicBezTo>
                    <a:pt x="1151" y="3092"/>
                    <a:pt x="4959" y="4466"/>
                    <a:pt x="5646" y="4466"/>
                  </a:cubicBezTo>
                  <a:cubicBezTo>
                    <a:pt x="5650" y="4466"/>
                    <a:pt x="5653" y="4466"/>
                    <a:pt x="5657" y="4466"/>
                  </a:cubicBezTo>
                  <a:cubicBezTo>
                    <a:pt x="6382" y="4466"/>
                    <a:pt x="3705" y="2913"/>
                    <a:pt x="3705" y="2913"/>
                  </a:cubicBezTo>
                  <a:lnTo>
                    <a:pt x="4272" y="1076"/>
                  </a:lnTo>
                  <a:lnTo>
                    <a:pt x="852"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2"/>
            <p:cNvSpPr/>
            <p:nvPr/>
          </p:nvSpPr>
          <p:spPr>
            <a:xfrm>
              <a:off x="1119054" y="3766255"/>
              <a:ext cx="162983" cy="50502"/>
            </a:xfrm>
            <a:custGeom>
              <a:avLst/>
              <a:gdLst/>
              <a:ahLst/>
              <a:cxnLst/>
              <a:rect l="l" t="t" r="r" b="b"/>
              <a:pathLst>
                <a:path w="5751" h="1782" extrusionOk="0">
                  <a:moveTo>
                    <a:pt x="23" y="1"/>
                  </a:moveTo>
                  <a:cubicBezTo>
                    <a:pt x="18" y="1"/>
                    <a:pt x="16" y="1"/>
                    <a:pt x="16" y="2"/>
                  </a:cubicBezTo>
                  <a:cubicBezTo>
                    <a:pt x="1" y="32"/>
                    <a:pt x="1270" y="450"/>
                    <a:pt x="2853" y="943"/>
                  </a:cubicBezTo>
                  <a:cubicBezTo>
                    <a:pt x="4377" y="1418"/>
                    <a:pt x="5638" y="1781"/>
                    <a:pt x="5730" y="1781"/>
                  </a:cubicBezTo>
                  <a:cubicBezTo>
                    <a:pt x="5734" y="1781"/>
                    <a:pt x="5736" y="1781"/>
                    <a:pt x="5736" y="1780"/>
                  </a:cubicBezTo>
                  <a:cubicBezTo>
                    <a:pt x="5751" y="1750"/>
                    <a:pt x="4481" y="1317"/>
                    <a:pt x="2898" y="839"/>
                  </a:cubicBezTo>
                  <a:cubicBezTo>
                    <a:pt x="1374" y="364"/>
                    <a:pt x="127" y="1"/>
                    <a:pt x="2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2"/>
            <p:cNvSpPr/>
            <p:nvPr/>
          </p:nvSpPr>
          <p:spPr>
            <a:xfrm>
              <a:off x="1221050" y="3779858"/>
              <a:ext cx="11053" cy="7737"/>
            </a:xfrm>
            <a:custGeom>
              <a:avLst/>
              <a:gdLst/>
              <a:ahLst/>
              <a:cxnLst/>
              <a:rect l="l" t="t" r="r" b="b"/>
              <a:pathLst>
                <a:path w="390" h="273" extrusionOk="0">
                  <a:moveTo>
                    <a:pt x="336" y="1"/>
                  </a:moveTo>
                  <a:cubicBezTo>
                    <a:pt x="293" y="1"/>
                    <a:pt x="222" y="24"/>
                    <a:pt x="150" y="75"/>
                  </a:cubicBezTo>
                  <a:cubicBezTo>
                    <a:pt x="61" y="150"/>
                    <a:pt x="1" y="239"/>
                    <a:pt x="16" y="269"/>
                  </a:cubicBezTo>
                  <a:cubicBezTo>
                    <a:pt x="21" y="272"/>
                    <a:pt x="27" y="273"/>
                    <a:pt x="35" y="273"/>
                  </a:cubicBezTo>
                  <a:cubicBezTo>
                    <a:pt x="76" y="273"/>
                    <a:pt x="150" y="242"/>
                    <a:pt x="225" y="179"/>
                  </a:cubicBezTo>
                  <a:cubicBezTo>
                    <a:pt x="315" y="120"/>
                    <a:pt x="389" y="45"/>
                    <a:pt x="374" y="15"/>
                  </a:cubicBezTo>
                  <a:cubicBezTo>
                    <a:pt x="370" y="6"/>
                    <a:pt x="356" y="1"/>
                    <a:pt x="33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2"/>
            <p:cNvSpPr/>
            <p:nvPr/>
          </p:nvSpPr>
          <p:spPr>
            <a:xfrm>
              <a:off x="1226151" y="3783429"/>
              <a:ext cx="11449" cy="9579"/>
            </a:xfrm>
            <a:custGeom>
              <a:avLst/>
              <a:gdLst/>
              <a:ahLst/>
              <a:cxnLst/>
              <a:rect l="l" t="t" r="r" b="b"/>
              <a:pathLst>
                <a:path w="404" h="338" extrusionOk="0">
                  <a:moveTo>
                    <a:pt x="357" y="1"/>
                  </a:moveTo>
                  <a:cubicBezTo>
                    <a:pt x="321" y="1"/>
                    <a:pt x="235" y="52"/>
                    <a:pt x="149" y="113"/>
                  </a:cubicBezTo>
                  <a:cubicBezTo>
                    <a:pt x="45" y="203"/>
                    <a:pt x="0" y="307"/>
                    <a:pt x="15" y="337"/>
                  </a:cubicBezTo>
                  <a:cubicBezTo>
                    <a:pt x="45" y="337"/>
                    <a:pt x="135" y="292"/>
                    <a:pt x="224" y="203"/>
                  </a:cubicBezTo>
                  <a:cubicBezTo>
                    <a:pt x="329" y="128"/>
                    <a:pt x="403" y="39"/>
                    <a:pt x="374" y="9"/>
                  </a:cubicBezTo>
                  <a:cubicBezTo>
                    <a:pt x="371" y="3"/>
                    <a:pt x="365" y="1"/>
                    <a:pt x="35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2"/>
            <p:cNvSpPr/>
            <p:nvPr/>
          </p:nvSpPr>
          <p:spPr>
            <a:xfrm>
              <a:off x="1125828" y="3749450"/>
              <a:ext cx="23295" cy="25761"/>
            </a:xfrm>
            <a:custGeom>
              <a:avLst/>
              <a:gdLst/>
              <a:ahLst/>
              <a:cxnLst/>
              <a:rect l="l" t="t" r="r" b="b"/>
              <a:pathLst>
                <a:path w="822" h="909" extrusionOk="0">
                  <a:moveTo>
                    <a:pt x="102" y="0"/>
                  </a:moveTo>
                  <a:cubicBezTo>
                    <a:pt x="36" y="0"/>
                    <a:pt x="1" y="18"/>
                    <a:pt x="1" y="28"/>
                  </a:cubicBezTo>
                  <a:cubicBezTo>
                    <a:pt x="1" y="43"/>
                    <a:pt x="75" y="58"/>
                    <a:pt x="180" y="102"/>
                  </a:cubicBezTo>
                  <a:cubicBezTo>
                    <a:pt x="299" y="162"/>
                    <a:pt x="419" y="252"/>
                    <a:pt x="493" y="356"/>
                  </a:cubicBezTo>
                  <a:cubicBezTo>
                    <a:pt x="583" y="476"/>
                    <a:pt x="643" y="610"/>
                    <a:pt x="703" y="745"/>
                  </a:cubicBezTo>
                  <a:cubicBezTo>
                    <a:pt x="762" y="849"/>
                    <a:pt x="792" y="909"/>
                    <a:pt x="807" y="909"/>
                  </a:cubicBezTo>
                  <a:cubicBezTo>
                    <a:pt x="822" y="909"/>
                    <a:pt x="822" y="819"/>
                    <a:pt x="792" y="715"/>
                  </a:cubicBezTo>
                  <a:cubicBezTo>
                    <a:pt x="747" y="565"/>
                    <a:pt x="688" y="416"/>
                    <a:pt x="598" y="282"/>
                  </a:cubicBezTo>
                  <a:cubicBezTo>
                    <a:pt x="493" y="162"/>
                    <a:pt x="359" y="58"/>
                    <a:pt x="210" y="13"/>
                  </a:cubicBezTo>
                  <a:cubicBezTo>
                    <a:pt x="168" y="4"/>
                    <a:pt x="132" y="0"/>
                    <a:pt x="10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2"/>
            <p:cNvSpPr/>
            <p:nvPr/>
          </p:nvSpPr>
          <p:spPr>
            <a:xfrm>
              <a:off x="1214277" y="3776458"/>
              <a:ext cx="10627" cy="3854"/>
            </a:xfrm>
            <a:custGeom>
              <a:avLst/>
              <a:gdLst/>
              <a:ahLst/>
              <a:cxnLst/>
              <a:rect l="l" t="t" r="r" b="b"/>
              <a:pathLst>
                <a:path w="375" h="136" extrusionOk="0">
                  <a:moveTo>
                    <a:pt x="195" y="1"/>
                  </a:moveTo>
                  <a:cubicBezTo>
                    <a:pt x="91" y="16"/>
                    <a:pt x="16" y="31"/>
                    <a:pt x="16" y="61"/>
                  </a:cubicBezTo>
                  <a:cubicBezTo>
                    <a:pt x="1" y="90"/>
                    <a:pt x="91" y="135"/>
                    <a:pt x="195" y="135"/>
                  </a:cubicBezTo>
                  <a:cubicBezTo>
                    <a:pt x="300" y="120"/>
                    <a:pt x="374" y="75"/>
                    <a:pt x="374" y="46"/>
                  </a:cubicBezTo>
                  <a:cubicBezTo>
                    <a:pt x="359" y="16"/>
                    <a:pt x="285" y="1"/>
                    <a:pt x="19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2"/>
            <p:cNvSpPr/>
            <p:nvPr/>
          </p:nvSpPr>
          <p:spPr>
            <a:xfrm>
              <a:off x="1213030" y="3768211"/>
              <a:ext cx="12300" cy="4676"/>
            </a:xfrm>
            <a:custGeom>
              <a:avLst/>
              <a:gdLst/>
              <a:ahLst/>
              <a:cxnLst/>
              <a:rect l="l" t="t" r="r" b="b"/>
              <a:pathLst>
                <a:path w="434" h="165" extrusionOk="0">
                  <a:moveTo>
                    <a:pt x="82" y="1"/>
                  </a:moveTo>
                  <a:cubicBezTo>
                    <a:pt x="41" y="1"/>
                    <a:pt x="15" y="8"/>
                    <a:pt x="15" y="23"/>
                  </a:cubicBezTo>
                  <a:cubicBezTo>
                    <a:pt x="0" y="53"/>
                    <a:pt x="90" y="113"/>
                    <a:pt x="194" y="142"/>
                  </a:cubicBezTo>
                  <a:cubicBezTo>
                    <a:pt x="254" y="157"/>
                    <a:pt x="310" y="165"/>
                    <a:pt x="351" y="165"/>
                  </a:cubicBezTo>
                  <a:cubicBezTo>
                    <a:pt x="392" y="165"/>
                    <a:pt x="418" y="157"/>
                    <a:pt x="418" y="142"/>
                  </a:cubicBezTo>
                  <a:cubicBezTo>
                    <a:pt x="433" y="113"/>
                    <a:pt x="344" y="53"/>
                    <a:pt x="239" y="23"/>
                  </a:cubicBezTo>
                  <a:cubicBezTo>
                    <a:pt x="179" y="8"/>
                    <a:pt x="123" y="1"/>
                    <a:pt x="8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2"/>
            <p:cNvSpPr/>
            <p:nvPr/>
          </p:nvSpPr>
          <p:spPr>
            <a:xfrm>
              <a:off x="956950" y="2696335"/>
              <a:ext cx="463076" cy="1084827"/>
            </a:xfrm>
            <a:custGeom>
              <a:avLst/>
              <a:gdLst/>
              <a:ahLst/>
              <a:cxnLst/>
              <a:rect l="l" t="t" r="r" b="b"/>
              <a:pathLst>
                <a:path w="16340" h="38279" extrusionOk="0">
                  <a:moveTo>
                    <a:pt x="6826" y="5377"/>
                  </a:moveTo>
                  <a:cubicBezTo>
                    <a:pt x="6826" y="5377"/>
                    <a:pt x="10276" y="18609"/>
                    <a:pt x="10306" y="19654"/>
                  </a:cubicBezTo>
                  <a:cubicBezTo>
                    <a:pt x="10321" y="20282"/>
                    <a:pt x="8409" y="26390"/>
                    <a:pt x="6900" y="31079"/>
                  </a:cubicBezTo>
                  <a:cubicBezTo>
                    <a:pt x="6811" y="22253"/>
                    <a:pt x="6706" y="7214"/>
                    <a:pt x="6826" y="5377"/>
                  </a:cubicBezTo>
                  <a:close/>
                  <a:moveTo>
                    <a:pt x="1" y="0"/>
                  </a:moveTo>
                  <a:lnTo>
                    <a:pt x="792" y="38278"/>
                  </a:lnTo>
                  <a:lnTo>
                    <a:pt x="6990" y="38203"/>
                  </a:lnTo>
                  <a:cubicBezTo>
                    <a:pt x="6990" y="38203"/>
                    <a:pt x="6990" y="37770"/>
                    <a:pt x="6975" y="37024"/>
                  </a:cubicBezTo>
                  <a:lnTo>
                    <a:pt x="6975" y="37024"/>
                  </a:lnTo>
                  <a:lnTo>
                    <a:pt x="10589" y="38024"/>
                  </a:lnTo>
                  <a:cubicBezTo>
                    <a:pt x="10589" y="38024"/>
                    <a:pt x="14129" y="26076"/>
                    <a:pt x="15339" y="21178"/>
                  </a:cubicBezTo>
                  <a:cubicBezTo>
                    <a:pt x="16339" y="17086"/>
                    <a:pt x="11829" y="941"/>
                    <a:pt x="11829" y="941"/>
                  </a:cubicBezTo>
                  <a:lnTo>
                    <a:pt x="7124" y="583"/>
                  </a:lnTo>
                  <a:lnTo>
                    <a:pt x="1"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2"/>
            <p:cNvSpPr/>
            <p:nvPr/>
          </p:nvSpPr>
          <p:spPr>
            <a:xfrm>
              <a:off x="980642" y="3735846"/>
              <a:ext cx="175255" cy="3826"/>
            </a:xfrm>
            <a:custGeom>
              <a:avLst/>
              <a:gdLst/>
              <a:ahLst/>
              <a:cxnLst/>
              <a:rect l="l" t="t" r="r" b="b"/>
              <a:pathLst>
                <a:path w="6184" h="135" extrusionOk="0">
                  <a:moveTo>
                    <a:pt x="3092" y="0"/>
                  </a:moveTo>
                  <a:cubicBezTo>
                    <a:pt x="1375" y="0"/>
                    <a:pt x="1" y="30"/>
                    <a:pt x="1" y="75"/>
                  </a:cubicBezTo>
                  <a:cubicBezTo>
                    <a:pt x="1" y="105"/>
                    <a:pt x="1390" y="134"/>
                    <a:pt x="3092" y="134"/>
                  </a:cubicBezTo>
                  <a:cubicBezTo>
                    <a:pt x="4795" y="134"/>
                    <a:pt x="6184" y="105"/>
                    <a:pt x="6184" y="75"/>
                  </a:cubicBezTo>
                  <a:cubicBezTo>
                    <a:pt x="6184" y="30"/>
                    <a:pt x="4795" y="0"/>
                    <a:pt x="309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2"/>
            <p:cNvSpPr/>
            <p:nvPr/>
          </p:nvSpPr>
          <p:spPr>
            <a:xfrm>
              <a:off x="1154196" y="3698579"/>
              <a:ext cx="113020" cy="39818"/>
            </a:xfrm>
            <a:custGeom>
              <a:avLst/>
              <a:gdLst/>
              <a:ahLst/>
              <a:cxnLst/>
              <a:rect l="l" t="t" r="r" b="b"/>
              <a:pathLst>
                <a:path w="3988" h="1405" extrusionOk="0">
                  <a:moveTo>
                    <a:pt x="0" y="1"/>
                  </a:moveTo>
                  <a:lnTo>
                    <a:pt x="0" y="1"/>
                  </a:lnTo>
                  <a:cubicBezTo>
                    <a:pt x="164" y="120"/>
                    <a:pt x="344" y="210"/>
                    <a:pt x="538" y="270"/>
                  </a:cubicBezTo>
                  <a:cubicBezTo>
                    <a:pt x="881" y="419"/>
                    <a:pt x="1389" y="613"/>
                    <a:pt x="1942" y="792"/>
                  </a:cubicBezTo>
                  <a:cubicBezTo>
                    <a:pt x="2494" y="986"/>
                    <a:pt x="3002" y="1151"/>
                    <a:pt x="3375" y="1255"/>
                  </a:cubicBezTo>
                  <a:cubicBezTo>
                    <a:pt x="3570" y="1330"/>
                    <a:pt x="3779" y="1375"/>
                    <a:pt x="3988" y="1405"/>
                  </a:cubicBezTo>
                  <a:cubicBezTo>
                    <a:pt x="3794" y="1315"/>
                    <a:pt x="3600" y="1240"/>
                    <a:pt x="3405" y="1181"/>
                  </a:cubicBezTo>
                  <a:lnTo>
                    <a:pt x="1987" y="688"/>
                  </a:lnTo>
                  <a:lnTo>
                    <a:pt x="568" y="195"/>
                  </a:lnTo>
                  <a:cubicBezTo>
                    <a:pt x="389" y="120"/>
                    <a:pt x="194" y="4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2"/>
            <p:cNvSpPr/>
            <p:nvPr/>
          </p:nvSpPr>
          <p:spPr>
            <a:xfrm>
              <a:off x="1248568" y="3249390"/>
              <a:ext cx="66486" cy="6093"/>
            </a:xfrm>
            <a:custGeom>
              <a:avLst/>
              <a:gdLst/>
              <a:ahLst/>
              <a:cxnLst/>
              <a:rect l="l" t="t" r="r" b="b"/>
              <a:pathLst>
                <a:path w="2346" h="215" extrusionOk="0">
                  <a:moveTo>
                    <a:pt x="1851" y="0"/>
                  </a:moveTo>
                  <a:cubicBezTo>
                    <a:pt x="1621" y="0"/>
                    <a:pt x="1393" y="15"/>
                    <a:pt x="1166" y="50"/>
                  </a:cubicBezTo>
                  <a:cubicBezTo>
                    <a:pt x="777" y="50"/>
                    <a:pt x="374" y="109"/>
                    <a:pt x="1" y="199"/>
                  </a:cubicBezTo>
                  <a:cubicBezTo>
                    <a:pt x="138" y="210"/>
                    <a:pt x="276" y="215"/>
                    <a:pt x="414" y="215"/>
                  </a:cubicBezTo>
                  <a:cubicBezTo>
                    <a:pt x="666" y="215"/>
                    <a:pt x="920" y="198"/>
                    <a:pt x="1181" y="169"/>
                  </a:cubicBezTo>
                  <a:cubicBezTo>
                    <a:pt x="1569" y="154"/>
                    <a:pt x="1957" y="109"/>
                    <a:pt x="2345" y="20"/>
                  </a:cubicBezTo>
                  <a:cubicBezTo>
                    <a:pt x="2178" y="7"/>
                    <a:pt x="2014" y="0"/>
                    <a:pt x="185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2"/>
            <p:cNvSpPr/>
            <p:nvPr/>
          </p:nvSpPr>
          <p:spPr>
            <a:xfrm>
              <a:off x="1253641" y="3255427"/>
              <a:ext cx="49992" cy="14425"/>
            </a:xfrm>
            <a:custGeom>
              <a:avLst/>
              <a:gdLst/>
              <a:ahLst/>
              <a:cxnLst/>
              <a:rect l="l" t="t" r="r" b="b"/>
              <a:pathLst>
                <a:path w="1764" h="509" extrusionOk="0">
                  <a:moveTo>
                    <a:pt x="1" y="1"/>
                  </a:moveTo>
                  <a:cubicBezTo>
                    <a:pt x="285" y="135"/>
                    <a:pt x="568" y="240"/>
                    <a:pt x="867" y="315"/>
                  </a:cubicBezTo>
                  <a:cubicBezTo>
                    <a:pt x="1151" y="404"/>
                    <a:pt x="1450" y="479"/>
                    <a:pt x="1763" y="509"/>
                  </a:cubicBezTo>
                  <a:cubicBezTo>
                    <a:pt x="1763" y="464"/>
                    <a:pt x="1375" y="330"/>
                    <a:pt x="897" y="195"/>
                  </a:cubicBezTo>
                  <a:cubicBezTo>
                    <a:pt x="613" y="91"/>
                    <a:pt x="315" y="16"/>
                    <a:pt x="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2"/>
            <p:cNvSpPr/>
            <p:nvPr/>
          </p:nvSpPr>
          <p:spPr>
            <a:xfrm>
              <a:off x="1147848" y="2714104"/>
              <a:ext cx="19923" cy="135040"/>
            </a:xfrm>
            <a:custGeom>
              <a:avLst/>
              <a:gdLst/>
              <a:ahLst/>
              <a:cxnLst/>
              <a:rect l="l" t="t" r="r" b="b"/>
              <a:pathLst>
                <a:path w="703" h="4765" extrusionOk="0">
                  <a:moveTo>
                    <a:pt x="657" y="0"/>
                  </a:moveTo>
                  <a:cubicBezTo>
                    <a:pt x="627" y="239"/>
                    <a:pt x="613" y="493"/>
                    <a:pt x="613" y="732"/>
                  </a:cubicBezTo>
                  <a:cubicBezTo>
                    <a:pt x="598" y="1180"/>
                    <a:pt x="583" y="1807"/>
                    <a:pt x="583" y="2494"/>
                  </a:cubicBezTo>
                  <a:lnTo>
                    <a:pt x="583" y="3465"/>
                  </a:lnTo>
                  <a:cubicBezTo>
                    <a:pt x="598" y="3719"/>
                    <a:pt x="553" y="3973"/>
                    <a:pt x="463" y="4212"/>
                  </a:cubicBezTo>
                  <a:cubicBezTo>
                    <a:pt x="403" y="4376"/>
                    <a:pt x="299" y="4526"/>
                    <a:pt x="164" y="4645"/>
                  </a:cubicBezTo>
                  <a:cubicBezTo>
                    <a:pt x="60" y="4720"/>
                    <a:pt x="0" y="4765"/>
                    <a:pt x="0" y="4765"/>
                  </a:cubicBezTo>
                  <a:cubicBezTo>
                    <a:pt x="75" y="4750"/>
                    <a:pt x="135" y="4720"/>
                    <a:pt x="179" y="4675"/>
                  </a:cubicBezTo>
                  <a:cubicBezTo>
                    <a:pt x="344" y="4570"/>
                    <a:pt x="463" y="4421"/>
                    <a:pt x="538" y="4257"/>
                  </a:cubicBezTo>
                  <a:cubicBezTo>
                    <a:pt x="642" y="4003"/>
                    <a:pt x="687" y="3734"/>
                    <a:pt x="687" y="3465"/>
                  </a:cubicBezTo>
                  <a:cubicBezTo>
                    <a:pt x="687" y="3167"/>
                    <a:pt x="687" y="2838"/>
                    <a:pt x="687" y="2494"/>
                  </a:cubicBezTo>
                  <a:lnTo>
                    <a:pt x="687" y="732"/>
                  </a:lnTo>
                  <a:cubicBezTo>
                    <a:pt x="702" y="493"/>
                    <a:pt x="687" y="239"/>
                    <a:pt x="657"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2"/>
            <p:cNvSpPr/>
            <p:nvPr/>
          </p:nvSpPr>
          <p:spPr>
            <a:xfrm>
              <a:off x="1051747" y="2710704"/>
              <a:ext cx="14425" cy="1020495"/>
            </a:xfrm>
            <a:custGeom>
              <a:avLst/>
              <a:gdLst/>
              <a:ahLst/>
              <a:cxnLst/>
              <a:rect l="l" t="t" r="r" b="b"/>
              <a:pathLst>
                <a:path w="509" h="36009" extrusionOk="0">
                  <a:moveTo>
                    <a:pt x="509" y="1"/>
                  </a:moveTo>
                  <a:cubicBezTo>
                    <a:pt x="509" y="61"/>
                    <a:pt x="494" y="165"/>
                    <a:pt x="494" y="270"/>
                  </a:cubicBezTo>
                  <a:cubicBezTo>
                    <a:pt x="479" y="524"/>
                    <a:pt x="464" y="882"/>
                    <a:pt x="449" y="1330"/>
                  </a:cubicBezTo>
                  <a:cubicBezTo>
                    <a:pt x="389" y="2241"/>
                    <a:pt x="344" y="3570"/>
                    <a:pt x="285" y="5213"/>
                  </a:cubicBezTo>
                  <a:cubicBezTo>
                    <a:pt x="165" y="8469"/>
                    <a:pt x="46" y="12994"/>
                    <a:pt x="31" y="17997"/>
                  </a:cubicBezTo>
                  <a:cubicBezTo>
                    <a:pt x="1" y="23001"/>
                    <a:pt x="61" y="27526"/>
                    <a:pt x="150" y="30796"/>
                  </a:cubicBezTo>
                  <a:cubicBezTo>
                    <a:pt x="195" y="32439"/>
                    <a:pt x="240" y="33754"/>
                    <a:pt x="270" y="34680"/>
                  </a:cubicBezTo>
                  <a:cubicBezTo>
                    <a:pt x="300" y="35128"/>
                    <a:pt x="315" y="35486"/>
                    <a:pt x="315" y="35740"/>
                  </a:cubicBezTo>
                  <a:cubicBezTo>
                    <a:pt x="330" y="35844"/>
                    <a:pt x="330" y="35934"/>
                    <a:pt x="330" y="36009"/>
                  </a:cubicBezTo>
                  <a:lnTo>
                    <a:pt x="330" y="35725"/>
                  </a:lnTo>
                  <a:cubicBezTo>
                    <a:pt x="330" y="35486"/>
                    <a:pt x="315" y="35128"/>
                    <a:pt x="315" y="34680"/>
                  </a:cubicBezTo>
                  <a:cubicBezTo>
                    <a:pt x="285" y="33754"/>
                    <a:pt x="255" y="32424"/>
                    <a:pt x="225" y="30796"/>
                  </a:cubicBezTo>
                  <a:cubicBezTo>
                    <a:pt x="150" y="27526"/>
                    <a:pt x="105" y="23001"/>
                    <a:pt x="120" y="17997"/>
                  </a:cubicBezTo>
                  <a:cubicBezTo>
                    <a:pt x="150" y="13009"/>
                    <a:pt x="255" y="8484"/>
                    <a:pt x="359" y="5213"/>
                  </a:cubicBezTo>
                  <a:cubicBezTo>
                    <a:pt x="404" y="3585"/>
                    <a:pt x="449" y="2256"/>
                    <a:pt x="479" y="1330"/>
                  </a:cubicBezTo>
                  <a:cubicBezTo>
                    <a:pt x="494" y="882"/>
                    <a:pt x="509" y="524"/>
                    <a:pt x="509" y="270"/>
                  </a:cubicBezTo>
                  <a:lnTo>
                    <a:pt x="509"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2"/>
            <p:cNvSpPr/>
            <p:nvPr/>
          </p:nvSpPr>
          <p:spPr>
            <a:xfrm>
              <a:off x="1227001" y="2735274"/>
              <a:ext cx="133765" cy="979856"/>
            </a:xfrm>
            <a:custGeom>
              <a:avLst/>
              <a:gdLst/>
              <a:ahLst/>
              <a:cxnLst/>
              <a:rect l="l" t="t" r="r" b="b"/>
              <a:pathLst>
                <a:path w="4720" h="34575" extrusionOk="0">
                  <a:moveTo>
                    <a:pt x="762" y="0"/>
                  </a:moveTo>
                  <a:cubicBezTo>
                    <a:pt x="762" y="30"/>
                    <a:pt x="762" y="60"/>
                    <a:pt x="777" y="90"/>
                  </a:cubicBezTo>
                  <a:lnTo>
                    <a:pt x="851" y="359"/>
                  </a:lnTo>
                  <a:cubicBezTo>
                    <a:pt x="911" y="583"/>
                    <a:pt x="1016" y="926"/>
                    <a:pt x="1120" y="1359"/>
                  </a:cubicBezTo>
                  <a:cubicBezTo>
                    <a:pt x="1359" y="2225"/>
                    <a:pt x="1673" y="3510"/>
                    <a:pt x="2031" y="5063"/>
                  </a:cubicBezTo>
                  <a:cubicBezTo>
                    <a:pt x="2390" y="6631"/>
                    <a:pt x="2763" y="8528"/>
                    <a:pt x="3196" y="10619"/>
                  </a:cubicBezTo>
                  <a:cubicBezTo>
                    <a:pt x="3614" y="12710"/>
                    <a:pt x="4062" y="15010"/>
                    <a:pt x="4466" y="17444"/>
                  </a:cubicBezTo>
                  <a:cubicBezTo>
                    <a:pt x="4510" y="17743"/>
                    <a:pt x="4555" y="18041"/>
                    <a:pt x="4600" y="18340"/>
                  </a:cubicBezTo>
                  <a:cubicBezTo>
                    <a:pt x="4600" y="18415"/>
                    <a:pt x="4615" y="18474"/>
                    <a:pt x="4615" y="18549"/>
                  </a:cubicBezTo>
                  <a:lnTo>
                    <a:pt x="4570" y="18773"/>
                  </a:lnTo>
                  <a:cubicBezTo>
                    <a:pt x="4540" y="18923"/>
                    <a:pt x="4525" y="19072"/>
                    <a:pt x="4495" y="19221"/>
                  </a:cubicBezTo>
                  <a:cubicBezTo>
                    <a:pt x="4376" y="19804"/>
                    <a:pt x="4242" y="20371"/>
                    <a:pt x="4092" y="20939"/>
                  </a:cubicBezTo>
                  <a:cubicBezTo>
                    <a:pt x="3808" y="22059"/>
                    <a:pt x="3510" y="23149"/>
                    <a:pt x="3211" y="24165"/>
                  </a:cubicBezTo>
                  <a:cubicBezTo>
                    <a:pt x="2614" y="26211"/>
                    <a:pt x="2046" y="28048"/>
                    <a:pt x="1568" y="29586"/>
                  </a:cubicBezTo>
                  <a:lnTo>
                    <a:pt x="418" y="33230"/>
                  </a:lnTo>
                  <a:lnTo>
                    <a:pt x="105" y="34231"/>
                  </a:lnTo>
                  <a:cubicBezTo>
                    <a:pt x="75" y="34335"/>
                    <a:pt x="45" y="34425"/>
                    <a:pt x="15" y="34485"/>
                  </a:cubicBezTo>
                  <a:cubicBezTo>
                    <a:pt x="15" y="34514"/>
                    <a:pt x="0" y="34544"/>
                    <a:pt x="0" y="34574"/>
                  </a:cubicBezTo>
                  <a:cubicBezTo>
                    <a:pt x="15" y="34544"/>
                    <a:pt x="30" y="34514"/>
                    <a:pt x="30" y="34485"/>
                  </a:cubicBezTo>
                  <a:lnTo>
                    <a:pt x="119" y="34231"/>
                  </a:lnTo>
                  <a:lnTo>
                    <a:pt x="463" y="33245"/>
                  </a:lnTo>
                  <a:cubicBezTo>
                    <a:pt x="747" y="32394"/>
                    <a:pt x="1150" y="31154"/>
                    <a:pt x="1643" y="29616"/>
                  </a:cubicBezTo>
                  <a:cubicBezTo>
                    <a:pt x="2136" y="28078"/>
                    <a:pt x="2703" y="26241"/>
                    <a:pt x="3301" y="24195"/>
                  </a:cubicBezTo>
                  <a:cubicBezTo>
                    <a:pt x="3599" y="23164"/>
                    <a:pt x="3913" y="22089"/>
                    <a:pt x="4197" y="20969"/>
                  </a:cubicBezTo>
                  <a:cubicBezTo>
                    <a:pt x="4346" y="20401"/>
                    <a:pt x="4480" y="19834"/>
                    <a:pt x="4600" y="19236"/>
                  </a:cubicBezTo>
                  <a:cubicBezTo>
                    <a:pt x="4630" y="19087"/>
                    <a:pt x="4660" y="18937"/>
                    <a:pt x="4690" y="18788"/>
                  </a:cubicBezTo>
                  <a:lnTo>
                    <a:pt x="4719" y="18564"/>
                  </a:lnTo>
                  <a:cubicBezTo>
                    <a:pt x="4719" y="18489"/>
                    <a:pt x="4705" y="18415"/>
                    <a:pt x="4705" y="18325"/>
                  </a:cubicBezTo>
                  <a:cubicBezTo>
                    <a:pt x="4660" y="18026"/>
                    <a:pt x="4615" y="17728"/>
                    <a:pt x="4570" y="17414"/>
                  </a:cubicBezTo>
                  <a:cubicBezTo>
                    <a:pt x="4167" y="14995"/>
                    <a:pt x="3719" y="12680"/>
                    <a:pt x="3301" y="10589"/>
                  </a:cubicBezTo>
                  <a:cubicBezTo>
                    <a:pt x="2868" y="8498"/>
                    <a:pt x="2464" y="6631"/>
                    <a:pt x="2106" y="5048"/>
                  </a:cubicBezTo>
                  <a:cubicBezTo>
                    <a:pt x="1732" y="3480"/>
                    <a:pt x="1404" y="2210"/>
                    <a:pt x="1165" y="1344"/>
                  </a:cubicBezTo>
                  <a:cubicBezTo>
                    <a:pt x="1045" y="911"/>
                    <a:pt x="941" y="583"/>
                    <a:pt x="866" y="344"/>
                  </a:cubicBezTo>
                  <a:cubicBezTo>
                    <a:pt x="836" y="239"/>
                    <a:pt x="806" y="149"/>
                    <a:pt x="792" y="90"/>
                  </a:cubicBezTo>
                  <a:cubicBezTo>
                    <a:pt x="777" y="60"/>
                    <a:pt x="777" y="30"/>
                    <a:pt x="76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2"/>
            <p:cNvSpPr/>
            <p:nvPr/>
          </p:nvSpPr>
          <p:spPr>
            <a:xfrm>
              <a:off x="1150370" y="3555094"/>
              <a:ext cx="6802" cy="215894"/>
            </a:xfrm>
            <a:custGeom>
              <a:avLst/>
              <a:gdLst/>
              <a:ahLst/>
              <a:cxnLst/>
              <a:rect l="l" t="t" r="r" b="b"/>
              <a:pathLst>
                <a:path w="240" h="7618" extrusionOk="0">
                  <a:moveTo>
                    <a:pt x="61" y="1"/>
                  </a:moveTo>
                  <a:cubicBezTo>
                    <a:pt x="46" y="105"/>
                    <a:pt x="46" y="195"/>
                    <a:pt x="46" y="300"/>
                  </a:cubicBezTo>
                  <a:cubicBezTo>
                    <a:pt x="31" y="479"/>
                    <a:pt x="16" y="777"/>
                    <a:pt x="16" y="1121"/>
                  </a:cubicBezTo>
                  <a:cubicBezTo>
                    <a:pt x="1" y="1808"/>
                    <a:pt x="1" y="2764"/>
                    <a:pt x="16" y="3809"/>
                  </a:cubicBezTo>
                  <a:cubicBezTo>
                    <a:pt x="46" y="4870"/>
                    <a:pt x="90" y="5811"/>
                    <a:pt x="135" y="6498"/>
                  </a:cubicBezTo>
                  <a:cubicBezTo>
                    <a:pt x="150" y="6841"/>
                    <a:pt x="165" y="7125"/>
                    <a:pt x="180" y="7319"/>
                  </a:cubicBezTo>
                  <a:cubicBezTo>
                    <a:pt x="180" y="7423"/>
                    <a:pt x="195" y="7513"/>
                    <a:pt x="225" y="7618"/>
                  </a:cubicBezTo>
                  <a:cubicBezTo>
                    <a:pt x="240" y="7513"/>
                    <a:pt x="240" y="7409"/>
                    <a:pt x="225" y="7319"/>
                  </a:cubicBezTo>
                  <a:cubicBezTo>
                    <a:pt x="210" y="7095"/>
                    <a:pt x="195" y="6826"/>
                    <a:pt x="195" y="6498"/>
                  </a:cubicBezTo>
                  <a:cubicBezTo>
                    <a:pt x="180" y="5796"/>
                    <a:pt x="135" y="4855"/>
                    <a:pt x="120" y="3809"/>
                  </a:cubicBezTo>
                  <a:cubicBezTo>
                    <a:pt x="105" y="2764"/>
                    <a:pt x="90" y="1823"/>
                    <a:pt x="90" y="1121"/>
                  </a:cubicBezTo>
                  <a:cubicBezTo>
                    <a:pt x="75" y="792"/>
                    <a:pt x="75" y="509"/>
                    <a:pt x="75" y="300"/>
                  </a:cubicBezTo>
                  <a:cubicBezTo>
                    <a:pt x="75" y="195"/>
                    <a:pt x="75" y="105"/>
                    <a:pt x="6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2"/>
            <p:cNvSpPr/>
            <p:nvPr/>
          </p:nvSpPr>
          <p:spPr>
            <a:xfrm>
              <a:off x="956950" y="2696335"/>
              <a:ext cx="463076" cy="1084827"/>
            </a:xfrm>
            <a:custGeom>
              <a:avLst/>
              <a:gdLst/>
              <a:ahLst/>
              <a:cxnLst/>
              <a:rect l="l" t="t" r="r" b="b"/>
              <a:pathLst>
                <a:path w="16340" h="38279" extrusionOk="0">
                  <a:moveTo>
                    <a:pt x="6826" y="5377"/>
                  </a:moveTo>
                  <a:cubicBezTo>
                    <a:pt x="6826" y="5377"/>
                    <a:pt x="10276" y="18609"/>
                    <a:pt x="10306" y="19654"/>
                  </a:cubicBezTo>
                  <a:cubicBezTo>
                    <a:pt x="10321" y="20282"/>
                    <a:pt x="8409" y="26390"/>
                    <a:pt x="6900" y="31079"/>
                  </a:cubicBezTo>
                  <a:cubicBezTo>
                    <a:pt x="6811" y="22253"/>
                    <a:pt x="6706" y="7214"/>
                    <a:pt x="6826" y="5377"/>
                  </a:cubicBezTo>
                  <a:close/>
                  <a:moveTo>
                    <a:pt x="1" y="0"/>
                  </a:moveTo>
                  <a:lnTo>
                    <a:pt x="792" y="38278"/>
                  </a:lnTo>
                  <a:lnTo>
                    <a:pt x="6990" y="38203"/>
                  </a:lnTo>
                  <a:cubicBezTo>
                    <a:pt x="6990" y="38203"/>
                    <a:pt x="6990" y="37770"/>
                    <a:pt x="6975" y="37024"/>
                  </a:cubicBezTo>
                  <a:lnTo>
                    <a:pt x="6975" y="37024"/>
                  </a:lnTo>
                  <a:lnTo>
                    <a:pt x="10589" y="38024"/>
                  </a:lnTo>
                  <a:cubicBezTo>
                    <a:pt x="10589" y="38024"/>
                    <a:pt x="14129" y="26076"/>
                    <a:pt x="15339" y="21178"/>
                  </a:cubicBezTo>
                  <a:cubicBezTo>
                    <a:pt x="16339" y="17086"/>
                    <a:pt x="11829" y="941"/>
                    <a:pt x="11829" y="941"/>
                  </a:cubicBezTo>
                  <a:lnTo>
                    <a:pt x="7124" y="583"/>
                  </a:lnTo>
                  <a:lnTo>
                    <a:pt x="1"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2"/>
            <p:cNvSpPr/>
            <p:nvPr/>
          </p:nvSpPr>
          <p:spPr>
            <a:xfrm>
              <a:off x="980642" y="3735846"/>
              <a:ext cx="175255" cy="3826"/>
            </a:xfrm>
            <a:custGeom>
              <a:avLst/>
              <a:gdLst/>
              <a:ahLst/>
              <a:cxnLst/>
              <a:rect l="l" t="t" r="r" b="b"/>
              <a:pathLst>
                <a:path w="6184" h="135" extrusionOk="0">
                  <a:moveTo>
                    <a:pt x="3092" y="0"/>
                  </a:moveTo>
                  <a:cubicBezTo>
                    <a:pt x="1375" y="0"/>
                    <a:pt x="1" y="30"/>
                    <a:pt x="1" y="75"/>
                  </a:cubicBezTo>
                  <a:cubicBezTo>
                    <a:pt x="1" y="105"/>
                    <a:pt x="1390" y="134"/>
                    <a:pt x="3092" y="134"/>
                  </a:cubicBezTo>
                  <a:cubicBezTo>
                    <a:pt x="4795" y="134"/>
                    <a:pt x="6184" y="105"/>
                    <a:pt x="6184" y="75"/>
                  </a:cubicBezTo>
                  <a:cubicBezTo>
                    <a:pt x="6184" y="30"/>
                    <a:pt x="4795" y="0"/>
                    <a:pt x="309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2"/>
            <p:cNvSpPr/>
            <p:nvPr/>
          </p:nvSpPr>
          <p:spPr>
            <a:xfrm>
              <a:off x="1154196" y="3698579"/>
              <a:ext cx="113020" cy="39818"/>
            </a:xfrm>
            <a:custGeom>
              <a:avLst/>
              <a:gdLst/>
              <a:ahLst/>
              <a:cxnLst/>
              <a:rect l="l" t="t" r="r" b="b"/>
              <a:pathLst>
                <a:path w="3988" h="1405" extrusionOk="0">
                  <a:moveTo>
                    <a:pt x="0" y="1"/>
                  </a:moveTo>
                  <a:lnTo>
                    <a:pt x="0" y="1"/>
                  </a:lnTo>
                  <a:cubicBezTo>
                    <a:pt x="164" y="120"/>
                    <a:pt x="344" y="210"/>
                    <a:pt x="538" y="270"/>
                  </a:cubicBezTo>
                  <a:cubicBezTo>
                    <a:pt x="881" y="419"/>
                    <a:pt x="1389" y="613"/>
                    <a:pt x="1942" y="792"/>
                  </a:cubicBezTo>
                  <a:cubicBezTo>
                    <a:pt x="2494" y="986"/>
                    <a:pt x="3002" y="1151"/>
                    <a:pt x="3375" y="1255"/>
                  </a:cubicBezTo>
                  <a:cubicBezTo>
                    <a:pt x="3570" y="1330"/>
                    <a:pt x="3779" y="1375"/>
                    <a:pt x="3988" y="1405"/>
                  </a:cubicBezTo>
                  <a:cubicBezTo>
                    <a:pt x="3794" y="1315"/>
                    <a:pt x="3600" y="1240"/>
                    <a:pt x="3405" y="1181"/>
                  </a:cubicBezTo>
                  <a:lnTo>
                    <a:pt x="1987" y="688"/>
                  </a:lnTo>
                  <a:lnTo>
                    <a:pt x="568" y="195"/>
                  </a:lnTo>
                  <a:cubicBezTo>
                    <a:pt x="389" y="120"/>
                    <a:pt x="194" y="4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2"/>
            <p:cNvSpPr/>
            <p:nvPr/>
          </p:nvSpPr>
          <p:spPr>
            <a:xfrm>
              <a:off x="1248568" y="3249390"/>
              <a:ext cx="66486" cy="6093"/>
            </a:xfrm>
            <a:custGeom>
              <a:avLst/>
              <a:gdLst/>
              <a:ahLst/>
              <a:cxnLst/>
              <a:rect l="l" t="t" r="r" b="b"/>
              <a:pathLst>
                <a:path w="2346" h="215" extrusionOk="0">
                  <a:moveTo>
                    <a:pt x="1851" y="0"/>
                  </a:moveTo>
                  <a:cubicBezTo>
                    <a:pt x="1621" y="0"/>
                    <a:pt x="1393" y="15"/>
                    <a:pt x="1166" y="50"/>
                  </a:cubicBezTo>
                  <a:cubicBezTo>
                    <a:pt x="777" y="50"/>
                    <a:pt x="374" y="109"/>
                    <a:pt x="1" y="199"/>
                  </a:cubicBezTo>
                  <a:cubicBezTo>
                    <a:pt x="138" y="210"/>
                    <a:pt x="276" y="215"/>
                    <a:pt x="414" y="215"/>
                  </a:cubicBezTo>
                  <a:cubicBezTo>
                    <a:pt x="666" y="215"/>
                    <a:pt x="920" y="198"/>
                    <a:pt x="1181" y="169"/>
                  </a:cubicBezTo>
                  <a:cubicBezTo>
                    <a:pt x="1569" y="154"/>
                    <a:pt x="1957" y="109"/>
                    <a:pt x="2345" y="20"/>
                  </a:cubicBezTo>
                  <a:cubicBezTo>
                    <a:pt x="2178" y="7"/>
                    <a:pt x="2014" y="0"/>
                    <a:pt x="185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2"/>
            <p:cNvSpPr/>
            <p:nvPr/>
          </p:nvSpPr>
          <p:spPr>
            <a:xfrm>
              <a:off x="1253641" y="3255427"/>
              <a:ext cx="49992" cy="14425"/>
            </a:xfrm>
            <a:custGeom>
              <a:avLst/>
              <a:gdLst/>
              <a:ahLst/>
              <a:cxnLst/>
              <a:rect l="l" t="t" r="r" b="b"/>
              <a:pathLst>
                <a:path w="1764" h="509" extrusionOk="0">
                  <a:moveTo>
                    <a:pt x="1" y="1"/>
                  </a:moveTo>
                  <a:cubicBezTo>
                    <a:pt x="285" y="135"/>
                    <a:pt x="568" y="240"/>
                    <a:pt x="867" y="315"/>
                  </a:cubicBezTo>
                  <a:cubicBezTo>
                    <a:pt x="1151" y="404"/>
                    <a:pt x="1450" y="479"/>
                    <a:pt x="1763" y="509"/>
                  </a:cubicBezTo>
                  <a:cubicBezTo>
                    <a:pt x="1763" y="464"/>
                    <a:pt x="1375" y="330"/>
                    <a:pt x="897" y="195"/>
                  </a:cubicBezTo>
                  <a:cubicBezTo>
                    <a:pt x="613" y="91"/>
                    <a:pt x="315" y="16"/>
                    <a:pt x="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2"/>
            <p:cNvSpPr/>
            <p:nvPr/>
          </p:nvSpPr>
          <p:spPr>
            <a:xfrm>
              <a:off x="1147848" y="2714104"/>
              <a:ext cx="19923" cy="135040"/>
            </a:xfrm>
            <a:custGeom>
              <a:avLst/>
              <a:gdLst/>
              <a:ahLst/>
              <a:cxnLst/>
              <a:rect l="l" t="t" r="r" b="b"/>
              <a:pathLst>
                <a:path w="703" h="4765" extrusionOk="0">
                  <a:moveTo>
                    <a:pt x="657" y="0"/>
                  </a:moveTo>
                  <a:cubicBezTo>
                    <a:pt x="627" y="239"/>
                    <a:pt x="613" y="493"/>
                    <a:pt x="613" y="732"/>
                  </a:cubicBezTo>
                  <a:cubicBezTo>
                    <a:pt x="598" y="1180"/>
                    <a:pt x="583" y="1807"/>
                    <a:pt x="583" y="2494"/>
                  </a:cubicBezTo>
                  <a:lnTo>
                    <a:pt x="583" y="3465"/>
                  </a:lnTo>
                  <a:cubicBezTo>
                    <a:pt x="598" y="3719"/>
                    <a:pt x="553" y="3973"/>
                    <a:pt x="463" y="4212"/>
                  </a:cubicBezTo>
                  <a:cubicBezTo>
                    <a:pt x="403" y="4376"/>
                    <a:pt x="299" y="4526"/>
                    <a:pt x="164" y="4645"/>
                  </a:cubicBezTo>
                  <a:cubicBezTo>
                    <a:pt x="60" y="4720"/>
                    <a:pt x="0" y="4765"/>
                    <a:pt x="0" y="4765"/>
                  </a:cubicBezTo>
                  <a:cubicBezTo>
                    <a:pt x="75" y="4750"/>
                    <a:pt x="135" y="4720"/>
                    <a:pt x="179" y="4675"/>
                  </a:cubicBezTo>
                  <a:cubicBezTo>
                    <a:pt x="344" y="4570"/>
                    <a:pt x="463" y="4421"/>
                    <a:pt x="538" y="4257"/>
                  </a:cubicBezTo>
                  <a:cubicBezTo>
                    <a:pt x="642" y="4003"/>
                    <a:pt x="687" y="3734"/>
                    <a:pt x="687" y="3465"/>
                  </a:cubicBezTo>
                  <a:cubicBezTo>
                    <a:pt x="687" y="3167"/>
                    <a:pt x="687" y="2838"/>
                    <a:pt x="687" y="2494"/>
                  </a:cubicBezTo>
                  <a:lnTo>
                    <a:pt x="687" y="732"/>
                  </a:lnTo>
                  <a:cubicBezTo>
                    <a:pt x="702" y="493"/>
                    <a:pt x="687" y="239"/>
                    <a:pt x="657"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2"/>
            <p:cNvSpPr/>
            <p:nvPr/>
          </p:nvSpPr>
          <p:spPr>
            <a:xfrm>
              <a:off x="1051747" y="2710704"/>
              <a:ext cx="14425" cy="1020495"/>
            </a:xfrm>
            <a:custGeom>
              <a:avLst/>
              <a:gdLst/>
              <a:ahLst/>
              <a:cxnLst/>
              <a:rect l="l" t="t" r="r" b="b"/>
              <a:pathLst>
                <a:path w="509" h="36009" extrusionOk="0">
                  <a:moveTo>
                    <a:pt x="509" y="1"/>
                  </a:moveTo>
                  <a:cubicBezTo>
                    <a:pt x="509" y="61"/>
                    <a:pt x="494" y="165"/>
                    <a:pt x="494" y="270"/>
                  </a:cubicBezTo>
                  <a:cubicBezTo>
                    <a:pt x="479" y="524"/>
                    <a:pt x="464" y="882"/>
                    <a:pt x="449" y="1330"/>
                  </a:cubicBezTo>
                  <a:cubicBezTo>
                    <a:pt x="389" y="2241"/>
                    <a:pt x="344" y="3570"/>
                    <a:pt x="285" y="5213"/>
                  </a:cubicBezTo>
                  <a:cubicBezTo>
                    <a:pt x="165" y="8469"/>
                    <a:pt x="46" y="12994"/>
                    <a:pt x="31" y="17997"/>
                  </a:cubicBezTo>
                  <a:cubicBezTo>
                    <a:pt x="1" y="23001"/>
                    <a:pt x="61" y="27526"/>
                    <a:pt x="150" y="30796"/>
                  </a:cubicBezTo>
                  <a:cubicBezTo>
                    <a:pt x="195" y="32439"/>
                    <a:pt x="240" y="33754"/>
                    <a:pt x="270" y="34680"/>
                  </a:cubicBezTo>
                  <a:cubicBezTo>
                    <a:pt x="300" y="35128"/>
                    <a:pt x="315" y="35486"/>
                    <a:pt x="315" y="35740"/>
                  </a:cubicBezTo>
                  <a:cubicBezTo>
                    <a:pt x="330" y="35844"/>
                    <a:pt x="330" y="35934"/>
                    <a:pt x="330" y="36009"/>
                  </a:cubicBezTo>
                  <a:lnTo>
                    <a:pt x="330" y="35725"/>
                  </a:lnTo>
                  <a:cubicBezTo>
                    <a:pt x="330" y="35486"/>
                    <a:pt x="315" y="35128"/>
                    <a:pt x="315" y="34680"/>
                  </a:cubicBezTo>
                  <a:cubicBezTo>
                    <a:pt x="285" y="33754"/>
                    <a:pt x="255" y="32424"/>
                    <a:pt x="225" y="30796"/>
                  </a:cubicBezTo>
                  <a:cubicBezTo>
                    <a:pt x="150" y="27526"/>
                    <a:pt x="105" y="23001"/>
                    <a:pt x="120" y="17997"/>
                  </a:cubicBezTo>
                  <a:cubicBezTo>
                    <a:pt x="150" y="13009"/>
                    <a:pt x="255" y="8484"/>
                    <a:pt x="359" y="5213"/>
                  </a:cubicBezTo>
                  <a:cubicBezTo>
                    <a:pt x="404" y="3585"/>
                    <a:pt x="449" y="2256"/>
                    <a:pt x="479" y="1330"/>
                  </a:cubicBezTo>
                  <a:cubicBezTo>
                    <a:pt x="494" y="882"/>
                    <a:pt x="509" y="524"/>
                    <a:pt x="509" y="270"/>
                  </a:cubicBezTo>
                  <a:lnTo>
                    <a:pt x="509"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2"/>
            <p:cNvSpPr/>
            <p:nvPr/>
          </p:nvSpPr>
          <p:spPr>
            <a:xfrm>
              <a:off x="1227001" y="2735274"/>
              <a:ext cx="133765" cy="979856"/>
            </a:xfrm>
            <a:custGeom>
              <a:avLst/>
              <a:gdLst/>
              <a:ahLst/>
              <a:cxnLst/>
              <a:rect l="l" t="t" r="r" b="b"/>
              <a:pathLst>
                <a:path w="4720" h="34575" extrusionOk="0">
                  <a:moveTo>
                    <a:pt x="762" y="0"/>
                  </a:moveTo>
                  <a:cubicBezTo>
                    <a:pt x="762" y="30"/>
                    <a:pt x="762" y="60"/>
                    <a:pt x="777" y="90"/>
                  </a:cubicBezTo>
                  <a:lnTo>
                    <a:pt x="851" y="359"/>
                  </a:lnTo>
                  <a:cubicBezTo>
                    <a:pt x="911" y="583"/>
                    <a:pt x="1016" y="926"/>
                    <a:pt x="1120" y="1359"/>
                  </a:cubicBezTo>
                  <a:cubicBezTo>
                    <a:pt x="1359" y="2225"/>
                    <a:pt x="1673" y="3510"/>
                    <a:pt x="2031" y="5063"/>
                  </a:cubicBezTo>
                  <a:cubicBezTo>
                    <a:pt x="2390" y="6631"/>
                    <a:pt x="2763" y="8528"/>
                    <a:pt x="3196" y="10619"/>
                  </a:cubicBezTo>
                  <a:cubicBezTo>
                    <a:pt x="3614" y="12710"/>
                    <a:pt x="4062" y="15010"/>
                    <a:pt x="4466" y="17444"/>
                  </a:cubicBezTo>
                  <a:cubicBezTo>
                    <a:pt x="4510" y="17743"/>
                    <a:pt x="4555" y="18041"/>
                    <a:pt x="4600" y="18340"/>
                  </a:cubicBezTo>
                  <a:cubicBezTo>
                    <a:pt x="4600" y="18415"/>
                    <a:pt x="4615" y="18474"/>
                    <a:pt x="4615" y="18549"/>
                  </a:cubicBezTo>
                  <a:lnTo>
                    <a:pt x="4570" y="18773"/>
                  </a:lnTo>
                  <a:cubicBezTo>
                    <a:pt x="4540" y="18923"/>
                    <a:pt x="4525" y="19072"/>
                    <a:pt x="4495" y="19221"/>
                  </a:cubicBezTo>
                  <a:cubicBezTo>
                    <a:pt x="4376" y="19804"/>
                    <a:pt x="4242" y="20371"/>
                    <a:pt x="4092" y="20939"/>
                  </a:cubicBezTo>
                  <a:cubicBezTo>
                    <a:pt x="3808" y="22059"/>
                    <a:pt x="3510" y="23149"/>
                    <a:pt x="3211" y="24165"/>
                  </a:cubicBezTo>
                  <a:cubicBezTo>
                    <a:pt x="2614" y="26211"/>
                    <a:pt x="2046" y="28048"/>
                    <a:pt x="1568" y="29586"/>
                  </a:cubicBezTo>
                  <a:lnTo>
                    <a:pt x="418" y="33230"/>
                  </a:lnTo>
                  <a:lnTo>
                    <a:pt x="105" y="34231"/>
                  </a:lnTo>
                  <a:cubicBezTo>
                    <a:pt x="75" y="34335"/>
                    <a:pt x="45" y="34425"/>
                    <a:pt x="15" y="34485"/>
                  </a:cubicBezTo>
                  <a:cubicBezTo>
                    <a:pt x="15" y="34514"/>
                    <a:pt x="0" y="34544"/>
                    <a:pt x="0" y="34574"/>
                  </a:cubicBezTo>
                  <a:cubicBezTo>
                    <a:pt x="15" y="34544"/>
                    <a:pt x="30" y="34514"/>
                    <a:pt x="30" y="34485"/>
                  </a:cubicBezTo>
                  <a:lnTo>
                    <a:pt x="119" y="34231"/>
                  </a:lnTo>
                  <a:lnTo>
                    <a:pt x="463" y="33245"/>
                  </a:lnTo>
                  <a:cubicBezTo>
                    <a:pt x="747" y="32394"/>
                    <a:pt x="1150" y="31154"/>
                    <a:pt x="1643" y="29616"/>
                  </a:cubicBezTo>
                  <a:cubicBezTo>
                    <a:pt x="2136" y="28078"/>
                    <a:pt x="2703" y="26241"/>
                    <a:pt x="3301" y="24195"/>
                  </a:cubicBezTo>
                  <a:cubicBezTo>
                    <a:pt x="3599" y="23164"/>
                    <a:pt x="3913" y="22089"/>
                    <a:pt x="4197" y="20969"/>
                  </a:cubicBezTo>
                  <a:cubicBezTo>
                    <a:pt x="4346" y="20401"/>
                    <a:pt x="4480" y="19834"/>
                    <a:pt x="4600" y="19236"/>
                  </a:cubicBezTo>
                  <a:cubicBezTo>
                    <a:pt x="4630" y="19087"/>
                    <a:pt x="4660" y="18937"/>
                    <a:pt x="4690" y="18788"/>
                  </a:cubicBezTo>
                  <a:lnTo>
                    <a:pt x="4719" y="18564"/>
                  </a:lnTo>
                  <a:cubicBezTo>
                    <a:pt x="4719" y="18489"/>
                    <a:pt x="4705" y="18415"/>
                    <a:pt x="4705" y="18325"/>
                  </a:cubicBezTo>
                  <a:cubicBezTo>
                    <a:pt x="4660" y="18026"/>
                    <a:pt x="4615" y="17728"/>
                    <a:pt x="4570" y="17414"/>
                  </a:cubicBezTo>
                  <a:cubicBezTo>
                    <a:pt x="4167" y="14995"/>
                    <a:pt x="3719" y="12680"/>
                    <a:pt x="3301" y="10589"/>
                  </a:cubicBezTo>
                  <a:cubicBezTo>
                    <a:pt x="2868" y="8498"/>
                    <a:pt x="2464" y="6631"/>
                    <a:pt x="2106" y="5048"/>
                  </a:cubicBezTo>
                  <a:cubicBezTo>
                    <a:pt x="1732" y="3480"/>
                    <a:pt x="1404" y="2210"/>
                    <a:pt x="1165" y="1344"/>
                  </a:cubicBezTo>
                  <a:cubicBezTo>
                    <a:pt x="1045" y="911"/>
                    <a:pt x="941" y="583"/>
                    <a:pt x="866" y="344"/>
                  </a:cubicBezTo>
                  <a:cubicBezTo>
                    <a:pt x="836" y="239"/>
                    <a:pt x="806" y="149"/>
                    <a:pt x="792" y="90"/>
                  </a:cubicBezTo>
                  <a:cubicBezTo>
                    <a:pt x="777" y="60"/>
                    <a:pt x="777" y="30"/>
                    <a:pt x="76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72"/>
            <p:cNvSpPr/>
            <p:nvPr/>
          </p:nvSpPr>
          <p:spPr>
            <a:xfrm>
              <a:off x="1150370" y="3555094"/>
              <a:ext cx="6802" cy="215894"/>
            </a:xfrm>
            <a:custGeom>
              <a:avLst/>
              <a:gdLst/>
              <a:ahLst/>
              <a:cxnLst/>
              <a:rect l="l" t="t" r="r" b="b"/>
              <a:pathLst>
                <a:path w="240" h="7618" extrusionOk="0">
                  <a:moveTo>
                    <a:pt x="61" y="1"/>
                  </a:moveTo>
                  <a:cubicBezTo>
                    <a:pt x="46" y="105"/>
                    <a:pt x="46" y="195"/>
                    <a:pt x="46" y="300"/>
                  </a:cubicBezTo>
                  <a:cubicBezTo>
                    <a:pt x="31" y="479"/>
                    <a:pt x="16" y="777"/>
                    <a:pt x="16" y="1121"/>
                  </a:cubicBezTo>
                  <a:cubicBezTo>
                    <a:pt x="1" y="1808"/>
                    <a:pt x="1" y="2764"/>
                    <a:pt x="16" y="3809"/>
                  </a:cubicBezTo>
                  <a:cubicBezTo>
                    <a:pt x="46" y="4870"/>
                    <a:pt x="90" y="5811"/>
                    <a:pt x="135" y="6498"/>
                  </a:cubicBezTo>
                  <a:cubicBezTo>
                    <a:pt x="150" y="6841"/>
                    <a:pt x="165" y="7125"/>
                    <a:pt x="180" y="7319"/>
                  </a:cubicBezTo>
                  <a:cubicBezTo>
                    <a:pt x="180" y="7423"/>
                    <a:pt x="195" y="7513"/>
                    <a:pt x="225" y="7618"/>
                  </a:cubicBezTo>
                  <a:cubicBezTo>
                    <a:pt x="240" y="7513"/>
                    <a:pt x="240" y="7409"/>
                    <a:pt x="225" y="7319"/>
                  </a:cubicBezTo>
                  <a:cubicBezTo>
                    <a:pt x="210" y="7095"/>
                    <a:pt x="195" y="6826"/>
                    <a:pt x="195" y="6498"/>
                  </a:cubicBezTo>
                  <a:cubicBezTo>
                    <a:pt x="180" y="5796"/>
                    <a:pt x="135" y="4855"/>
                    <a:pt x="120" y="3809"/>
                  </a:cubicBezTo>
                  <a:cubicBezTo>
                    <a:pt x="105" y="2764"/>
                    <a:pt x="90" y="1823"/>
                    <a:pt x="90" y="1121"/>
                  </a:cubicBezTo>
                  <a:cubicBezTo>
                    <a:pt x="75" y="792"/>
                    <a:pt x="75" y="509"/>
                    <a:pt x="75" y="300"/>
                  </a:cubicBezTo>
                  <a:cubicBezTo>
                    <a:pt x="75" y="195"/>
                    <a:pt x="75" y="105"/>
                    <a:pt x="6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72"/>
            <p:cNvSpPr/>
            <p:nvPr/>
          </p:nvSpPr>
          <p:spPr>
            <a:xfrm>
              <a:off x="1060646" y="1951248"/>
              <a:ext cx="155785" cy="258773"/>
            </a:xfrm>
            <a:custGeom>
              <a:avLst/>
              <a:gdLst/>
              <a:ahLst/>
              <a:cxnLst/>
              <a:rect l="l" t="t" r="r" b="b"/>
              <a:pathLst>
                <a:path w="5497" h="9131" extrusionOk="0">
                  <a:moveTo>
                    <a:pt x="3124" y="1"/>
                  </a:moveTo>
                  <a:cubicBezTo>
                    <a:pt x="2108" y="1"/>
                    <a:pt x="1096" y="301"/>
                    <a:pt x="225" y="887"/>
                  </a:cubicBezTo>
                  <a:lnTo>
                    <a:pt x="1" y="1051"/>
                  </a:lnTo>
                  <a:lnTo>
                    <a:pt x="60" y="8862"/>
                  </a:lnTo>
                  <a:lnTo>
                    <a:pt x="3660" y="9131"/>
                  </a:lnTo>
                  <a:cubicBezTo>
                    <a:pt x="3719" y="8713"/>
                    <a:pt x="3779" y="7100"/>
                    <a:pt x="3779" y="7100"/>
                  </a:cubicBezTo>
                  <a:cubicBezTo>
                    <a:pt x="3779" y="7100"/>
                    <a:pt x="5288" y="6965"/>
                    <a:pt x="5392" y="5472"/>
                  </a:cubicBezTo>
                  <a:cubicBezTo>
                    <a:pt x="5497" y="3993"/>
                    <a:pt x="5452" y="558"/>
                    <a:pt x="5452" y="558"/>
                  </a:cubicBezTo>
                  <a:cubicBezTo>
                    <a:pt x="4717" y="185"/>
                    <a:pt x="3919" y="1"/>
                    <a:pt x="3124" y="1"/>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2"/>
            <p:cNvSpPr/>
            <p:nvPr/>
          </p:nvSpPr>
          <p:spPr>
            <a:xfrm>
              <a:off x="1198633" y="2028645"/>
              <a:ext cx="13150" cy="12158"/>
            </a:xfrm>
            <a:custGeom>
              <a:avLst/>
              <a:gdLst/>
              <a:ahLst/>
              <a:cxnLst/>
              <a:rect l="l" t="t" r="r" b="b"/>
              <a:pathLst>
                <a:path w="464" h="429" extrusionOk="0">
                  <a:moveTo>
                    <a:pt x="234" y="0"/>
                  </a:moveTo>
                  <a:cubicBezTo>
                    <a:pt x="180" y="0"/>
                    <a:pt x="127" y="23"/>
                    <a:pt x="90" y="68"/>
                  </a:cubicBezTo>
                  <a:cubicBezTo>
                    <a:pt x="0" y="142"/>
                    <a:pt x="0" y="277"/>
                    <a:pt x="75" y="366"/>
                  </a:cubicBezTo>
                  <a:lnTo>
                    <a:pt x="90" y="366"/>
                  </a:lnTo>
                  <a:cubicBezTo>
                    <a:pt x="126" y="409"/>
                    <a:pt x="175" y="428"/>
                    <a:pt x="226" y="428"/>
                  </a:cubicBezTo>
                  <a:cubicBezTo>
                    <a:pt x="283" y="428"/>
                    <a:pt x="342" y="405"/>
                    <a:pt x="389" y="366"/>
                  </a:cubicBezTo>
                  <a:cubicBezTo>
                    <a:pt x="463" y="277"/>
                    <a:pt x="463" y="157"/>
                    <a:pt x="389" y="68"/>
                  </a:cubicBezTo>
                  <a:cubicBezTo>
                    <a:pt x="344" y="23"/>
                    <a:pt x="288" y="0"/>
                    <a:pt x="23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2"/>
            <p:cNvSpPr/>
            <p:nvPr/>
          </p:nvSpPr>
          <p:spPr>
            <a:xfrm>
              <a:off x="1189734" y="2023232"/>
              <a:ext cx="22049" cy="6632"/>
            </a:xfrm>
            <a:custGeom>
              <a:avLst/>
              <a:gdLst/>
              <a:ahLst/>
              <a:cxnLst/>
              <a:rect l="l" t="t" r="r" b="b"/>
              <a:pathLst>
                <a:path w="778" h="234" extrusionOk="0">
                  <a:moveTo>
                    <a:pt x="350" y="1"/>
                  </a:moveTo>
                  <a:cubicBezTo>
                    <a:pt x="264" y="1"/>
                    <a:pt x="180" y="30"/>
                    <a:pt x="105" y="79"/>
                  </a:cubicBezTo>
                  <a:cubicBezTo>
                    <a:pt x="31" y="124"/>
                    <a:pt x="1" y="154"/>
                    <a:pt x="16" y="184"/>
                  </a:cubicBezTo>
                  <a:cubicBezTo>
                    <a:pt x="19" y="188"/>
                    <a:pt x="25" y="189"/>
                    <a:pt x="33" y="189"/>
                  </a:cubicBezTo>
                  <a:cubicBezTo>
                    <a:pt x="80" y="189"/>
                    <a:pt x="201" y="123"/>
                    <a:pt x="363" y="123"/>
                  </a:cubicBezTo>
                  <a:cubicBezTo>
                    <a:pt x="376" y="123"/>
                    <a:pt x="390" y="123"/>
                    <a:pt x="404" y="124"/>
                  </a:cubicBezTo>
                  <a:cubicBezTo>
                    <a:pt x="590" y="137"/>
                    <a:pt x="717" y="234"/>
                    <a:pt x="764" y="234"/>
                  </a:cubicBezTo>
                  <a:cubicBezTo>
                    <a:pt x="769" y="234"/>
                    <a:pt x="774" y="232"/>
                    <a:pt x="777" y="229"/>
                  </a:cubicBezTo>
                  <a:cubicBezTo>
                    <a:pt x="777" y="214"/>
                    <a:pt x="762" y="169"/>
                    <a:pt x="703" y="124"/>
                  </a:cubicBezTo>
                  <a:cubicBezTo>
                    <a:pt x="628" y="50"/>
                    <a:pt x="523" y="5"/>
                    <a:pt x="404" y="5"/>
                  </a:cubicBezTo>
                  <a:cubicBezTo>
                    <a:pt x="386" y="2"/>
                    <a:pt x="368" y="1"/>
                    <a:pt x="35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72"/>
            <p:cNvSpPr/>
            <p:nvPr/>
          </p:nvSpPr>
          <p:spPr>
            <a:xfrm>
              <a:off x="1133876" y="2029665"/>
              <a:ext cx="14000" cy="12044"/>
            </a:xfrm>
            <a:custGeom>
              <a:avLst/>
              <a:gdLst/>
              <a:ahLst/>
              <a:cxnLst/>
              <a:rect l="l" t="t" r="r" b="b"/>
              <a:pathLst>
                <a:path w="494" h="425" extrusionOk="0">
                  <a:moveTo>
                    <a:pt x="252" y="1"/>
                  </a:moveTo>
                  <a:cubicBezTo>
                    <a:pt x="183" y="1"/>
                    <a:pt x="114" y="33"/>
                    <a:pt x="75" y="91"/>
                  </a:cubicBezTo>
                  <a:cubicBezTo>
                    <a:pt x="0" y="196"/>
                    <a:pt x="30" y="315"/>
                    <a:pt x="120" y="390"/>
                  </a:cubicBezTo>
                  <a:cubicBezTo>
                    <a:pt x="154" y="413"/>
                    <a:pt x="195" y="425"/>
                    <a:pt x="237" y="425"/>
                  </a:cubicBezTo>
                  <a:cubicBezTo>
                    <a:pt x="304" y="425"/>
                    <a:pt x="373" y="395"/>
                    <a:pt x="419" y="330"/>
                  </a:cubicBezTo>
                  <a:cubicBezTo>
                    <a:pt x="493" y="241"/>
                    <a:pt x="463" y="106"/>
                    <a:pt x="374" y="47"/>
                  </a:cubicBezTo>
                  <a:cubicBezTo>
                    <a:pt x="374" y="47"/>
                    <a:pt x="374" y="32"/>
                    <a:pt x="359" y="32"/>
                  </a:cubicBezTo>
                  <a:cubicBezTo>
                    <a:pt x="327" y="10"/>
                    <a:pt x="290" y="1"/>
                    <a:pt x="25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72"/>
            <p:cNvSpPr/>
            <p:nvPr/>
          </p:nvSpPr>
          <p:spPr>
            <a:xfrm>
              <a:off x="1126253" y="2024507"/>
              <a:ext cx="22474" cy="6632"/>
            </a:xfrm>
            <a:custGeom>
              <a:avLst/>
              <a:gdLst/>
              <a:ahLst/>
              <a:cxnLst/>
              <a:rect l="l" t="t" r="r" b="b"/>
              <a:pathLst>
                <a:path w="793" h="234" extrusionOk="0">
                  <a:moveTo>
                    <a:pt x="364" y="1"/>
                  </a:moveTo>
                  <a:cubicBezTo>
                    <a:pt x="274" y="1"/>
                    <a:pt x="179" y="30"/>
                    <a:pt x="105" y="79"/>
                  </a:cubicBezTo>
                  <a:cubicBezTo>
                    <a:pt x="45" y="124"/>
                    <a:pt x="0" y="154"/>
                    <a:pt x="30" y="184"/>
                  </a:cubicBezTo>
                  <a:cubicBezTo>
                    <a:pt x="32" y="188"/>
                    <a:pt x="37" y="189"/>
                    <a:pt x="43" y="189"/>
                  </a:cubicBezTo>
                  <a:cubicBezTo>
                    <a:pt x="84" y="189"/>
                    <a:pt x="212" y="123"/>
                    <a:pt x="365" y="123"/>
                  </a:cubicBezTo>
                  <a:cubicBezTo>
                    <a:pt x="378" y="123"/>
                    <a:pt x="391" y="123"/>
                    <a:pt x="404" y="124"/>
                  </a:cubicBezTo>
                  <a:cubicBezTo>
                    <a:pt x="590" y="137"/>
                    <a:pt x="717" y="233"/>
                    <a:pt x="763" y="233"/>
                  </a:cubicBezTo>
                  <a:cubicBezTo>
                    <a:pt x="769" y="233"/>
                    <a:pt x="774" y="232"/>
                    <a:pt x="777" y="229"/>
                  </a:cubicBezTo>
                  <a:cubicBezTo>
                    <a:pt x="792" y="229"/>
                    <a:pt x="762" y="169"/>
                    <a:pt x="702" y="124"/>
                  </a:cubicBezTo>
                  <a:cubicBezTo>
                    <a:pt x="628" y="49"/>
                    <a:pt x="523" y="5"/>
                    <a:pt x="419" y="5"/>
                  </a:cubicBezTo>
                  <a:cubicBezTo>
                    <a:pt x="401" y="2"/>
                    <a:pt x="382" y="1"/>
                    <a:pt x="36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72"/>
            <p:cNvSpPr/>
            <p:nvPr/>
          </p:nvSpPr>
          <p:spPr>
            <a:xfrm>
              <a:off x="1168168" y="2029693"/>
              <a:ext cx="15672" cy="51522"/>
            </a:xfrm>
            <a:custGeom>
              <a:avLst/>
              <a:gdLst/>
              <a:ahLst/>
              <a:cxnLst/>
              <a:rect l="l" t="t" r="r" b="b"/>
              <a:pathLst>
                <a:path w="553" h="1818" extrusionOk="0">
                  <a:moveTo>
                    <a:pt x="0" y="1"/>
                  </a:moveTo>
                  <a:lnTo>
                    <a:pt x="0" y="1"/>
                  </a:lnTo>
                  <a:cubicBezTo>
                    <a:pt x="60" y="389"/>
                    <a:pt x="164" y="762"/>
                    <a:pt x="284" y="1121"/>
                  </a:cubicBezTo>
                  <a:lnTo>
                    <a:pt x="418" y="1539"/>
                  </a:lnTo>
                  <a:cubicBezTo>
                    <a:pt x="448" y="1599"/>
                    <a:pt x="463" y="1644"/>
                    <a:pt x="448" y="1703"/>
                  </a:cubicBezTo>
                  <a:cubicBezTo>
                    <a:pt x="448" y="1733"/>
                    <a:pt x="403" y="1748"/>
                    <a:pt x="344" y="1748"/>
                  </a:cubicBezTo>
                  <a:cubicBezTo>
                    <a:pt x="239" y="1748"/>
                    <a:pt x="120" y="1763"/>
                    <a:pt x="15" y="1793"/>
                  </a:cubicBezTo>
                  <a:cubicBezTo>
                    <a:pt x="76" y="1810"/>
                    <a:pt x="143" y="1818"/>
                    <a:pt x="211" y="1818"/>
                  </a:cubicBezTo>
                  <a:cubicBezTo>
                    <a:pt x="260" y="1818"/>
                    <a:pt x="309" y="1814"/>
                    <a:pt x="358" y="1808"/>
                  </a:cubicBezTo>
                  <a:lnTo>
                    <a:pt x="448" y="1808"/>
                  </a:lnTo>
                  <a:cubicBezTo>
                    <a:pt x="478" y="1808"/>
                    <a:pt x="523" y="1778"/>
                    <a:pt x="538" y="1733"/>
                  </a:cubicBezTo>
                  <a:cubicBezTo>
                    <a:pt x="553" y="1659"/>
                    <a:pt x="553" y="1584"/>
                    <a:pt x="523" y="1509"/>
                  </a:cubicBezTo>
                  <a:lnTo>
                    <a:pt x="388" y="1091"/>
                  </a:lnTo>
                  <a:cubicBezTo>
                    <a:pt x="299" y="718"/>
                    <a:pt x="164" y="359"/>
                    <a:pt x="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2"/>
            <p:cNvSpPr/>
            <p:nvPr/>
          </p:nvSpPr>
          <p:spPr>
            <a:xfrm>
              <a:off x="1145722" y="2084900"/>
              <a:ext cx="31769" cy="17259"/>
            </a:xfrm>
            <a:custGeom>
              <a:avLst/>
              <a:gdLst/>
              <a:ahLst/>
              <a:cxnLst/>
              <a:rect l="l" t="t" r="r" b="b"/>
              <a:pathLst>
                <a:path w="1121" h="609" extrusionOk="0">
                  <a:moveTo>
                    <a:pt x="85" y="1"/>
                  </a:moveTo>
                  <a:cubicBezTo>
                    <a:pt x="84" y="1"/>
                    <a:pt x="95" y="8"/>
                    <a:pt x="120" y="24"/>
                  </a:cubicBezTo>
                  <a:cubicBezTo>
                    <a:pt x="120" y="24"/>
                    <a:pt x="1" y="368"/>
                    <a:pt x="434" y="562"/>
                  </a:cubicBezTo>
                  <a:cubicBezTo>
                    <a:pt x="506" y="593"/>
                    <a:pt x="583" y="609"/>
                    <a:pt x="659" y="609"/>
                  </a:cubicBezTo>
                  <a:cubicBezTo>
                    <a:pt x="834" y="609"/>
                    <a:pt x="1006" y="528"/>
                    <a:pt x="1121" y="383"/>
                  </a:cubicBezTo>
                  <a:cubicBezTo>
                    <a:pt x="739" y="383"/>
                    <a:pt x="92" y="1"/>
                    <a:pt x="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2"/>
            <p:cNvSpPr/>
            <p:nvPr/>
          </p:nvSpPr>
          <p:spPr>
            <a:xfrm>
              <a:off x="1113556" y="2132964"/>
              <a:ext cx="54214" cy="30097"/>
            </a:xfrm>
            <a:custGeom>
              <a:avLst/>
              <a:gdLst/>
              <a:ahLst/>
              <a:cxnLst/>
              <a:rect l="l" t="t" r="r" b="b"/>
              <a:pathLst>
                <a:path w="1913" h="1062" extrusionOk="0">
                  <a:moveTo>
                    <a:pt x="0" y="1"/>
                  </a:moveTo>
                  <a:cubicBezTo>
                    <a:pt x="0" y="1"/>
                    <a:pt x="378" y="1062"/>
                    <a:pt x="1822" y="1062"/>
                  </a:cubicBezTo>
                  <a:cubicBezTo>
                    <a:pt x="1842" y="1062"/>
                    <a:pt x="1862" y="1062"/>
                    <a:pt x="1882" y="1061"/>
                  </a:cubicBezTo>
                  <a:lnTo>
                    <a:pt x="1912" y="673"/>
                  </a:lnTo>
                  <a:cubicBezTo>
                    <a:pt x="1225" y="643"/>
                    <a:pt x="553" y="404"/>
                    <a:pt x="0" y="1"/>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72"/>
            <p:cNvSpPr/>
            <p:nvPr/>
          </p:nvSpPr>
          <p:spPr>
            <a:xfrm>
              <a:off x="1037889" y="2017961"/>
              <a:ext cx="40328" cy="55745"/>
            </a:xfrm>
            <a:custGeom>
              <a:avLst/>
              <a:gdLst/>
              <a:ahLst/>
              <a:cxnLst/>
              <a:rect l="l" t="t" r="r" b="b"/>
              <a:pathLst>
                <a:path w="1423" h="1967" extrusionOk="0">
                  <a:moveTo>
                    <a:pt x="951" y="0"/>
                  </a:moveTo>
                  <a:cubicBezTo>
                    <a:pt x="657" y="0"/>
                    <a:pt x="1" y="122"/>
                    <a:pt x="72" y="1132"/>
                  </a:cubicBezTo>
                  <a:cubicBezTo>
                    <a:pt x="128" y="1806"/>
                    <a:pt x="516" y="1967"/>
                    <a:pt x="861" y="1967"/>
                  </a:cubicBezTo>
                  <a:cubicBezTo>
                    <a:pt x="1158" y="1967"/>
                    <a:pt x="1423" y="1847"/>
                    <a:pt x="1416" y="1834"/>
                  </a:cubicBezTo>
                  <a:cubicBezTo>
                    <a:pt x="1416" y="1804"/>
                    <a:pt x="1087" y="11"/>
                    <a:pt x="1087" y="11"/>
                  </a:cubicBezTo>
                  <a:cubicBezTo>
                    <a:pt x="1078" y="8"/>
                    <a:pt x="1026" y="0"/>
                    <a:pt x="951" y="0"/>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72"/>
            <p:cNvSpPr/>
            <p:nvPr/>
          </p:nvSpPr>
          <p:spPr>
            <a:xfrm>
              <a:off x="1048374" y="2030373"/>
              <a:ext cx="17798" cy="31259"/>
            </a:xfrm>
            <a:custGeom>
              <a:avLst/>
              <a:gdLst/>
              <a:ahLst/>
              <a:cxnLst/>
              <a:rect l="l" t="t" r="r" b="b"/>
              <a:pathLst>
                <a:path w="628" h="1103" extrusionOk="0">
                  <a:moveTo>
                    <a:pt x="308" y="0"/>
                  </a:moveTo>
                  <a:cubicBezTo>
                    <a:pt x="296" y="0"/>
                    <a:pt x="282" y="2"/>
                    <a:pt x="269" y="7"/>
                  </a:cubicBezTo>
                  <a:cubicBezTo>
                    <a:pt x="165" y="36"/>
                    <a:pt x="90" y="111"/>
                    <a:pt x="60" y="216"/>
                  </a:cubicBezTo>
                  <a:cubicBezTo>
                    <a:pt x="15" y="335"/>
                    <a:pt x="0" y="455"/>
                    <a:pt x="15" y="574"/>
                  </a:cubicBezTo>
                  <a:cubicBezTo>
                    <a:pt x="15" y="798"/>
                    <a:pt x="165" y="1007"/>
                    <a:pt x="374" y="1097"/>
                  </a:cubicBezTo>
                  <a:cubicBezTo>
                    <a:pt x="393" y="1101"/>
                    <a:pt x="411" y="1102"/>
                    <a:pt x="429" y="1102"/>
                  </a:cubicBezTo>
                  <a:cubicBezTo>
                    <a:pt x="484" y="1102"/>
                    <a:pt x="534" y="1086"/>
                    <a:pt x="568" y="1052"/>
                  </a:cubicBezTo>
                  <a:cubicBezTo>
                    <a:pt x="613" y="1007"/>
                    <a:pt x="628" y="977"/>
                    <a:pt x="613" y="977"/>
                  </a:cubicBezTo>
                  <a:cubicBezTo>
                    <a:pt x="613" y="977"/>
                    <a:pt x="598" y="992"/>
                    <a:pt x="568" y="1022"/>
                  </a:cubicBezTo>
                  <a:cubicBezTo>
                    <a:pt x="533" y="1040"/>
                    <a:pt x="498" y="1047"/>
                    <a:pt x="466" y="1047"/>
                  </a:cubicBezTo>
                  <a:cubicBezTo>
                    <a:pt x="443" y="1047"/>
                    <a:pt x="422" y="1043"/>
                    <a:pt x="404" y="1037"/>
                  </a:cubicBezTo>
                  <a:cubicBezTo>
                    <a:pt x="224" y="948"/>
                    <a:pt x="105" y="768"/>
                    <a:pt x="105" y="574"/>
                  </a:cubicBezTo>
                  <a:cubicBezTo>
                    <a:pt x="90" y="455"/>
                    <a:pt x="105" y="350"/>
                    <a:pt x="150" y="246"/>
                  </a:cubicBezTo>
                  <a:cubicBezTo>
                    <a:pt x="165" y="171"/>
                    <a:pt x="210" y="96"/>
                    <a:pt x="299" y="66"/>
                  </a:cubicBezTo>
                  <a:cubicBezTo>
                    <a:pt x="310" y="63"/>
                    <a:pt x="323" y="61"/>
                    <a:pt x="335" y="61"/>
                  </a:cubicBezTo>
                  <a:cubicBezTo>
                    <a:pt x="372" y="61"/>
                    <a:pt x="411" y="78"/>
                    <a:pt x="434" y="111"/>
                  </a:cubicBezTo>
                  <a:cubicBezTo>
                    <a:pt x="449" y="141"/>
                    <a:pt x="449" y="171"/>
                    <a:pt x="449" y="171"/>
                  </a:cubicBezTo>
                  <a:cubicBezTo>
                    <a:pt x="463" y="171"/>
                    <a:pt x="478" y="156"/>
                    <a:pt x="449" y="96"/>
                  </a:cubicBezTo>
                  <a:cubicBezTo>
                    <a:pt x="449" y="66"/>
                    <a:pt x="419" y="36"/>
                    <a:pt x="389" y="22"/>
                  </a:cubicBezTo>
                  <a:cubicBezTo>
                    <a:pt x="368" y="11"/>
                    <a:pt x="339" y="0"/>
                    <a:pt x="308"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72"/>
            <p:cNvSpPr/>
            <p:nvPr/>
          </p:nvSpPr>
          <p:spPr>
            <a:xfrm>
              <a:off x="1048374" y="1886350"/>
              <a:ext cx="185400" cy="167915"/>
            </a:xfrm>
            <a:custGeom>
              <a:avLst/>
              <a:gdLst/>
              <a:ahLst/>
              <a:cxnLst/>
              <a:rect l="l" t="t" r="r" b="b"/>
              <a:pathLst>
                <a:path w="6542" h="5925" extrusionOk="0">
                  <a:moveTo>
                    <a:pt x="5654" y="1"/>
                  </a:moveTo>
                  <a:cubicBezTo>
                    <a:pt x="5556" y="1"/>
                    <a:pt x="5456" y="23"/>
                    <a:pt x="5362" y="71"/>
                  </a:cubicBezTo>
                  <a:cubicBezTo>
                    <a:pt x="5048" y="205"/>
                    <a:pt x="4795" y="474"/>
                    <a:pt x="4466" y="578"/>
                  </a:cubicBezTo>
                  <a:cubicBezTo>
                    <a:pt x="4297" y="643"/>
                    <a:pt x="4110" y="655"/>
                    <a:pt x="3920" y="655"/>
                  </a:cubicBezTo>
                  <a:cubicBezTo>
                    <a:pt x="3803" y="655"/>
                    <a:pt x="3685" y="650"/>
                    <a:pt x="3568" y="650"/>
                  </a:cubicBezTo>
                  <a:cubicBezTo>
                    <a:pt x="3524" y="650"/>
                    <a:pt x="3479" y="651"/>
                    <a:pt x="3436" y="653"/>
                  </a:cubicBezTo>
                  <a:cubicBezTo>
                    <a:pt x="3047" y="668"/>
                    <a:pt x="2674" y="787"/>
                    <a:pt x="2360" y="1026"/>
                  </a:cubicBezTo>
                  <a:cubicBezTo>
                    <a:pt x="2091" y="1235"/>
                    <a:pt x="1927" y="1534"/>
                    <a:pt x="1882" y="1878"/>
                  </a:cubicBezTo>
                  <a:cubicBezTo>
                    <a:pt x="1837" y="1818"/>
                    <a:pt x="1793" y="1758"/>
                    <a:pt x="1748" y="1713"/>
                  </a:cubicBezTo>
                  <a:cubicBezTo>
                    <a:pt x="1584" y="1519"/>
                    <a:pt x="1360" y="1385"/>
                    <a:pt x="1106" y="1310"/>
                  </a:cubicBezTo>
                  <a:lnTo>
                    <a:pt x="1106" y="1310"/>
                  </a:lnTo>
                  <a:cubicBezTo>
                    <a:pt x="1091" y="1340"/>
                    <a:pt x="1389" y="1504"/>
                    <a:pt x="1658" y="1788"/>
                  </a:cubicBezTo>
                  <a:cubicBezTo>
                    <a:pt x="1748" y="1863"/>
                    <a:pt x="1808" y="1937"/>
                    <a:pt x="1882" y="2027"/>
                  </a:cubicBezTo>
                  <a:cubicBezTo>
                    <a:pt x="1718" y="2007"/>
                    <a:pt x="1550" y="1992"/>
                    <a:pt x="1386" y="1992"/>
                  </a:cubicBezTo>
                  <a:cubicBezTo>
                    <a:pt x="1056" y="1992"/>
                    <a:pt x="737" y="2052"/>
                    <a:pt x="478" y="2251"/>
                  </a:cubicBezTo>
                  <a:cubicBezTo>
                    <a:pt x="165" y="2535"/>
                    <a:pt x="0" y="2938"/>
                    <a:pt x="15" y="3356"/>
                  </a:cubicBezTo>
                  <a:cubicBezTo>
                    <a:pt x="15" y="3774"/>
                    <a:pt x="180" y="4163"/>
                    <a:pt x="299" y="4551"/>
                  </a:cubicBezTo>
                  <a:cubicBezTo>
                    <a:pt x="329" y="4670"/>
                    <a:pt x="389" y="4775"/>
                    <a:pt x="449" y="4865"/>
                  </a:cubicBezTo>
                  <a:lnTo>
                    <a:pt x="628" y="5925"/>
                  </a:lnTo>
                  <a:lnTo>
                    <a:pt x="1300" y="5910"/>
                  </a:lnTo>
                  <a:lnTo>
                    <a:pt x="1255" y="3685"/>
                  </a:lnTo>
                  <a:cubicBezTo>
                    <a:pt x="1255" y="3685"/>
                    <a:pt x="1187" y="2842"/>
                    <a:pt x="1881" y="2842"/>
                  </a:cubicBezTo>
                  <a:cubicBezTo>
                    <a:pt x="1914" y="2842"/>
                    <a:pt x="1950" y="2844"/>
                    <a:pt x="1987" y="2848"/>
                  </a:cubicBezTo>
                  <a:cubicBezTo>
                    <a:pt x="2699" y="2928"/>
                    <a:pt x="3644" y="3635"/>
                    <a:pt x="4925" y="3635"/>
                  </a:cubicBezTo>
                  <a:cubicBezTo>
                    <a:pt x="5095" y="3635"/>
                    <a:pt x="5270" y="3623"/>
                    <a:pt x="5452" y="3595"/>
                  </a:cubicBezTo>
                  <a:cubicBezTo>
                    <a:pt x="5721" y="3595"/>
                    <a:pt x="5960" y="3520"/>
                    <a:pt x="6184" y="3386"/>
                  </a:cubicBezTo>
                  <a:cubicBezTo>
                    <a:pt x="6408" y="3252"/>
                    <a:pt x="6542" y="2998"/>
                    <a:pt x="6527" y="2744"/>
                  </a:cubicBezTo>
                  <a:cubicBezTo>
                    <a:pt x="6499" y="2493"/>
                    <a:pt x="6290" y="2308"/>
                    <a:pt x="6044" y="2308"/>
                  </a:cubicBezTo>
                  <a:lnTo>
                    <a:pt x="6044" y="2308"/>
                  </a:lnTo>
                  <a:cubicBezTo>
                    <a:pt x="6318" y="2277"/>
                    <a:pt x="6541" y="2023"/>
                    <a:pt x="6527" y="1743"/>
                  </a:cubicBezTo>
                  <a:cubicBezTo>
                    <a:pt x="6527" y="1430"/>
                    <a:pt x="6258" y="1191"/>
                    <a:pt x="5960" y="1191"/>
                  </a:cubicBezTo>
                  <a:cubicBezTo>
                    <a:pt x="5855" y="1206"/>
                    <a:pt x="5765" y="1220"/>
                    <a:pt x="5676" y="1280"/>
                  </a:cubicBezTo>
                  <a:cubicBezTo>
                    <a:pt x="5855" y="1131"/>
                    <a:pt x="6004" y="952"/>
                    <a:pt x="6109" y="743"/>
                  </a:cubicBezTo>
                  <a:cubicBezTo>
                    <a:pt x="6198" y="533"/>
                    <a:pt x="6154" y="280"/>
                    <a:pt x="5989" y="100"/>
                  </a:cubicBezTo>
                  <a:cubicBezTo>
                    <a:pt x="5891" y="35"/>
                    <a:pt x="5774" y="1"/>
                    <a:pt x="565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72"/>
            <p:cNvSpPr/>
            <p:nvPr/>
          </p:nvSpPr>
          <p:spPr>
            <a:xfrm>
              <a:off x="1596073" y="2144754"/>
              <a:ext cx="108797" cy="156267"/>
            </a:xfrm>
            <a:custGeom>
              <a:avLst/>
              <a:gdLst/>
              <a:ahLst/>
              <a:cxnLst/>
              <a:rect l="l" t="t" r="r" b="b"/>
              <a:pathLst>
                <a:path w="3839" h="5514" extrusionOk="0">
                  <a:moveTo>
                    <a:pt x="105" y="4110"/>
                  </a:moveTo>
                  <a:lnTo>
                    <a:pt x="120" y="4155"/>
                  </a:lnTo>
                  <a:lnTo>
                    <a:pt x="124" y="4129"/>
                  </a:lnTo>
                  <a:lnTo>
                    <a:pt x="124" y="4129"/>
                  </a:lnTo>
                  <a:lnTo>
                    <a:pt x="105" y="4110"/>
                  </a:lnTo>
                  <a:close/>
                  <a:moveTo>
                    <a:pt x="2919" y="0"/>
                  </a:moveTo>
                  <a:cubicBezTo>
                    <a:pt x="2908" y="0"/>
                    <a:pt x="2895" y="1"/>
                    <a:pt x="2883" y="3"/>
                  </a:cubicBezTo>
                  <a:cubicBezTo>
                    <a:pt x="2718" y="33"/>
                    <a:pt x="2046" y="1063"/>
                    <a:pt x="1837" y="1407"/>
                  </a:cubicBezTo>
                  <a:cubicBezTo>
                    <a:pt x="1681" y="1663"/>
                    <a:pt x="1343" y="2268"/>
                    <a:pt x="1131" y="2268"/>
                  </a:cubicBezTo>
                  <a:cubicBezTo>
                    <a:pt x="1059" y="2268"/>
                    <a:pt x="1001" y="2198"/>
                    <a:pt x="971" y="2019"/>
                  </a:cubicBezTo>
                  <a:cubicBezTo>
                    <a:pt x="852" y="1332"/>
                    <a:pt x="493" y="854"/>
                    <a:pt x="314" y="780"/>
                  </a:cubicBezTo>
                  <a:cubicBezTo>
                    <a:pt x="293" y="770"/>
                    <a:pt x="272" y="766"/>
                    <a:pt x="251" y="766"/>
                  </a:cubicBezTo>
                  <a:cubicBezTo>
                    <a:pt x="112" y="766"/>
                    <a:pt x="1" y="969"/>
                    <a:pt x="105" y="1138"/>
                  </a:cubicBezTo>
                  <a:cubicBezTo>
                    <a:pt x="224" y="1332"/>
                    <a:pt x="299" y="1556"/>
                    <a:pt x="359" y="1795"/>
                  </a:cubicBezTo>
                  <a:cubicBezTo>
                    <a:pt x="404" y="1974"/>
                    <a:pt x="418" y="2169"/>
                    <a:pt x="404" y="2348"/>
                  </a:cubicBezTo>
                  <a:cubicBezTo>
                    <a:pt x="389" y="2736"/>
                    <a:pt x="314" y="3109"/>
                    <a:pt x="224" y="3483"/>
                  </a:cubicBezTo>
                  <a:lnTo>
                    <a:pt x="124" y="4129"/>
                  </a:lnTo>
                  <a:lnTo>
                    <a:pt x="124" y="4129"/>
                  </a:lnTo>
                  <a:lnTo>
                    <a:pt x="1553" y="5514"/>
                  </a:lnTo>
                  <a:cubicBezTo>
                    <a:pt x="2270" y="4857"/>
                    <a:pt x="2942" y="4155"/>
                    <a:pt x="3555" y="3408"/>
                  </a:cubicBezTo>
                  <a:cubicBezTo>
                    <a:pt x="3555" y="3408"/>
                    <a:pt x="3839" y="3109"/>
                    <a:pt x="3615" y="2945"/>
                  </a:cubicBezTo>
                  <a:cubicBezTo>
                    <a:pt x="3585" y="2920"/>
                    <a:pt x="3540" y="2912"/>
                    <a:pt x="3493" y="2912"/>
                  </a:cubicBezTo>
                  <a:cubicBezTo>
                    <a:pt x="3400" y="2912"/>
                    <a:pt x="3301" y="2945"/>
                    <a:pt x="3301" y="2945"/>
                  </a:cubicBezTo>
                  <a:cubicBezTo>
                    <a:pt x="3316" y="2811"/>
                    <a:pt x="3301" y="2676"/>
                    <a:pt x="3256" y="2557"/>
                  </a:cubicBezTo>
                  <a:cubicBezTo>
                    <a:pt x="3226" y="2497"/>
                    <a:pt x="3144" y="2482"/>
                    <a:pt x="3069" y="2482"/>
                  </a:cubicBezTo>
                  <a:cubicBezTo>
                    <a:pt x="2995" y="2482"/>
                    <a:pt x="2928" y="2497"/>
                    <a:pt x="2928" y="2497"/>
                  </a:cubicBezTo>
                  <a:cubicBezTo>
                    <a:pt x="2898" y="2393"/>
                    <a:pt x="2883" y="2288"/>
                    <a:pt x="2883" y="2183"/>
                  </a:cubicBezTo>
                  <a:cubicBezTo>
                    <a:pt x="2883" y="2139"/>
                    <a:pt x="2853" y="2094"/>
                    <a:pt x="2808" y="2079"/>
                  </a:cubicBezTo>
                  <a:cubicBezTo>
                    <a:pt x="2725" y="2060"/>
                    <a:pt x="2636" y="2048"/>
                    <a:pt x="2549" y="2048"/>
                  </a:cubicBezTo>
                  <a:cubicBezTo>
                    <a:pt x="2495" y="2048"/>
                    <a:pt x="2441" y="2053"/>
                    <a:pt x="2390" y="2064"/>
                  </a:cubicBezTo>
                  <a:cubicBezTo>
                    <a:pt x="2196" y="1959"/>
                    <a:pt x="2763" y="899"/>
                    <a:pt x="2972" y="556"/>
                  </a:cubicBezTo>
                  <a:cubicBezTo>
                    <a:pt x="3170" y="232"/>
                    <a:pt x="3114" y="0"/>
                    <a:pt x="2919" y="0"/>
                  </a:cubicBez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2"/>
            <p:cNvSpPr/>
            <p:nvPr/>
          </p:nvSpPr>
          <p:spPr>
            <a:xfrm>
              <a:off x="1641786" y="2206620"/>
              <a:ext cx="34717" cy="37465"/>
            </a:xfrm>
            <a:custGeom>
              <a:avLst/>
              <a:gdLst/>
              <a:ahLst/>
              <a:cxnLst/>
              <a:rect l="l" t="t" r="r" b="b"/>
              <a:pathLst>
                <a:path w="1225" h="1322" extrusionOk="0">
                  <a:moveTo>
                    <a:pt x="732" y="0"/>
                  </a:moveTo>
                  <a:lnTo>
                    <a:pt x="732" y="0"/>
                  </a:lnTo>
                  <a:cubicBezTo>
                    <a:pt x="642" y="105"/>
                    <a:pt x="553" y="225"/>
                    <a:pt x="493" y="344"/>
                  </a:cubicBezTo>
                  <a:cubicBezTo>
                    <a:pt x="418" y="463"/>
                    <a:pt x="329" y="583"/>
                    <a:pt x="224" y="717"/>
                  </a:cubicBezTo>
                  <a:cubicBezTo>
                    <a:pt x="150" y="792"/>
                    <a:pt x="105" y="867"/>
                    <a:pt x="45" y="956"/>
                  </a:cubicBezTo>
                  <a:cubicBezTo>
                    <a:pt x="15" y="1001"/>
                    <a:pt x="0" y="1061"/>
                    <a:pt x="15" y="1121"/>
                  </a:cubicBezTo>
                  <a:cubicBezTo>
                    <a:pt x="15" y="1195"/>
                    <a:pt x="60" y="1255"/>
                    <a:pt x="120" y="1285"/>
                  </a:cubicBezTo>
                  <a:cubicBezTo>
                    <a:pt x="163" y="1310"/>
                    <a:pt x="212" y="1322"/>
                    <a:pt x="261" y="1322"/>
                  </a:cubicBezTo>
                  <a:cubicBezTo>
                    <a:pt x="329" y="1322"/>
                    <a:pt x="396" y="1299"/>
                    <a:pt x="448" y="1255"/>
                  </a:cubicBezTo>
                  <a:cubicBezTo>
                    <a:pt x="523" y="1195"/>
                    <a:pt x="598" y="1136"/>
                    <a:pt x="657" y="1061"/>
                  </a:cubicBezTo>
                  <a:cubicBezTo>
                    <a:pt x="792" y="926"/>
                    <a:pt x="896" y="822"/>
                    <a:pt x="971" y="717"/>
                  </a:cubicBezTo>
                  <a:cubicBezTo>
                    <a:pt x="1076" y="613"/>
                    <a:pt x="1165" y="493"/>
                    <a:pt x="1225" y="359"/>
                  </a:cubicBezTo>
                  <a:lnTo>
                    <a:pt x="1225" y="359"/>
                  </a:lnTo>
                  <a:cubicBezTo>
                    <a:pt x="1105" y="449"/>
                    <a:pt x="1001" y="553"/>
                    <a:pt x="911" y="658"/>
                  </a:cubicBezTo>
                  <a:cubicBezTo>
                    <a:pt x="822" y="747"/>
                    <a:pt x="702" y="867"/>
                    <a:pt x="583" y="986"/>
                  </a:cubicBezTo>
                  <a:cubicBezTo>
                    <a:pt x="523" y="1046"/>
                    <a:pt x="448" y="1106"/>
                    <a:pt x="374" y="1150"/>
                  </a:cubicBezTo>
                  <a:cubicBezTo>
                    <a:pt x="339" y="1185"/>
                    <a:pt x="298" y="1200"/>
                    <a:pt x="256" y="1200"/>
                  </a:cubicBezTo>
                  <a:cubicBezTo>
                    <a:pt x="226" y="1200"/>
                    <a:pt x="195" y="1193"/>
                    <a:pt x="165" y="1180"/>
                  </a:cubicBezTo>
                  <a:cubicBezTo>
                    <a:pt x="105" y="1150"/>
                    <a:pt x="105" y="1061"/>
                    <a:pt x="150" y="1001"/>
                  </a:cubicBezTo>
                  <a:cubicBezTo>
                    <a:pt x="194" y="926"/>
                    <a:pt x="239" y="852"/>
                    <a:pt x="299" y="792"/>
                  </a:cubicBezTo>
                  <a:cubicBezTo>
                    <a:pt x="389" y="658"/>
                    <a:pt x="478" y="523"/>
                    <a:pt x="553" y="389"/>
                  </a:cubicBezTo>
                  <a:cubicBezTo>
                    <a:pt x="642" y="269"/>
                    <a:pt x="702" y="135"/>
                    <a:pt x="732" y="0"/>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2"/>
            <p:cNvSpPr/>
            <p:nvPr/>
          </p:nvSpPr>
          <p:spPr>
            <a:xfrm>
              <a:off x="1654057" y="2218041"/>
              <a:ext cx="33044" cy="32789"/>
            </a:xfrm>
            <a:custGeom>
              <a:avLst/>
              <a:gdLst/>
              <a:ahLst/>
              <a:cxnLst/>
              <a:rect l="l" t="t" r="r" b="b"/>
              <a:pathLst>
                <a:path w="1166" h="1157" extrusionOk="0">
                  <a:moveTo>
                    <a:pt x="747" y="1"/>
                  </a:moveTo>
                  <a:cubicBezTo>
                    <a:pt x="732" y="1"/>
                    <a:pt x="628" y="105"/>
                    <a:pt x="478" y="270"/>
                  </a:cubicBezTo>
                  <a:cubicBezTo>
                    <a:pt x="389" y="374"/>
                    <a:pt x="299" y="479"/>
                    <a:pt x="209" y="598"/>
                  </a:cubicBezTo>
                  <a:cubicBezTo>
                    <a:pt x="150" y="658"/>
                    <a:pt x="105" y="733"/>
                    <a:pt x="60" y="807"/>
                  </a:cubicBezTo>
                  <a:cubicBezTo>
                    <a:pt x="0" y="897"/>
                    <a:pt x="15" y="1031"/>
                    <a:pt x="90" y="1106"/>
                  </a:cubicBezTo>
                  <a:cubicBezTo>
                    <a:pt x="124" y="1140"/>
                    <a:pt x="166" y="1156"/>
                    <a:pt x="210" y="1156"/>
                  </a:cubicBezTo>
                  <a:cubicBezTo>
                    <a:pt x="224" y="1156"/>
                    <a:pt x="239" y="1154"/>
                    <a:pt x="254" y="1151"/>
                  </a:cubicBezTo>
                  <a:cubicBezTo>
                    <a:pt x="314" y="1151"/>
                    <a:pt x="359" y="1136"/>
                    <a:pt x="404" y="1106"/>
                  </a:cubicBezTo>
                  <a:cubicBezTo>
                    <a:pt x="478" y="1076"/>
                    <a:pt x="538" y="1031"/>
                    <a:pt x="613" y="971"/>
                  </a:cubicBezTo>
                  <a:cubicBezTo>
                    <a:pt x="717" y="897"/>
                    <a:pt x="822" y="792"/>
                    <a:pt x="926" y="703"/>
                  </a:cubicBezTo>
                  <a:cubicBezTo>
                    <a:pt x="1016" y="613"/>
                    <a:pt x="1106" y="509"/>
                    <a:pt x="1165" y="389"/>
                  </a:cubicBezTo>
                  <a:lnTo>
                    <a:pt x="1165" y="389"/>
                  </a:lnTo>
                  <a:cubicBezTo>
                    <a:pt x="1061" y="464"/>
                    <a:pt x="956" y="553"/>
                    <a:pt x="882" y="643"/>
                  </a:cubicBezTo>
                  <a:cubicBezTo>
                    <a:pt x="777" y="733"/>
                    <a:pt x="672" y="822"/>
                    <a:pt x="568" y="897"/>
                  </a:cubicBezTo>
                  <a:cubicBezTo>
                    <a:pt x="493" y="942"/>
                    <a:pt x="433" y="986"/>
                    <a:pt x="359" y="1016"/>
                  </a:cubicBezTo>
                  <a:cubicBezTo>
                    <a:pt x="313" y="1035"/>
                    <a:pt x="266" y="1048"/>
                    <a:pt x="227" y="1048"/>
                  </a:cubicBezTo>
                  <a:cubicBezTo>
                    <a:pt x="203" y="1048"/>
                    <a:pt x="182" y="1043"/>
                    <a:pt x="165" y="1031"/>
                  </a:cubicBezTo>
                  <a:cubicBezTo>
                    <a:pt x="135" y="971"/>
                    <a:pt x="120" y="912"/>
                    <a:pt x="165" y="852"/>
                  </a:cubicBezTo>
                  <a:cubicBezTo>
                    <a:pt x="195" y="792"/>
                    <a:pt x="239" y="718"/>
                    <a:pt x="299" y="658"/>
                  </a:cubicBezTo>
                  <a:lnTo>
                    <a:pt x="538" y="329"/>
                  </a:lnTo>
                  <a:cubicBezTo>
                    <a:pt x="613" y="225"/>
                    <a:pt x="687" y="120"/>
                    <a:pt x="747" y="1"/>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2"/>
            <p:cNvSpPr/>
            <p:nvPr/>
          </p:nvSpPr>
          <p:spPr>
            <a:xfrm>
              <a:off x="1672676" y="2230681"/>
              <a:ext cx="16947" cy="25053"/>
            </a:xfrm>
            <a:custGeom>
              <a:avLst/>
              <a:gdLst/>
              <a:ahLst/>
              <a:cxnLst/>
              <a:rect l="l" t="t" r="r" b="b"/>
              <a:pathLst>
                <a:path w="598" h="884" extrusionOk="0">
                  <a:moveTo>
                    <a:pt x="431" y="1"/>
                  </a:moveTo>
                  <a:cubicBezTo>
                    <a:pt x="418" y="1"/>
                    <a:pt x="350" y="58"/>
                    <a:pt x="269" y="152"/>
                  </a:cubicBezTo>
                  <a:cubicBezTo>
                    <a:pt x="225" y="212"/>
                    <a:pt x="165" y="287"/>
                    <a:pt x="120" y="361"/>
                  </a:cubicBezTo>
                  <a:cubicBezTo>
                    <a:pt x="60" y="436"/>
                    <a:pt x="15" y="540"/>
                    <a:pt x="0" y="645"/>
                  </a:cubicBezTo>
                  <a:cubicBezTo>
                    <a:pt x="0" y="720"/>
                    <a:pt x="30" y="779"/>
                    <a:pt x="75" y="824"/>
                  </a:cubicBezTo>
                  <a:cubicBezTo>
                    <a:pt x="135" y="869"/>
                    <a:pt x="180" y="884"/>
                    <a:pt x="254" y="884"/>
                  </a:cubicBezTo>
                  <a:cubicBezTo>
                    <a:pt x="344" y="884"/>
                    <a:pt x="434" y="839"/>
                    <a:pt x="493" y="764"/>
                  </a:cubicBezTo>
                  <a:cubicBezTo>
                    <a:pt x="583" y="645"/>
                    <a:pt x="598" y="555"/>
                    <a:pt x="583" y="555"/>
                  </a:cubicBezTo>
                  <a:cubicBezTo>
                    <a:pt x="582" y="554"/>
                    <a:pt x="580" y="553"/>
                    <a:pt x="579" y="553"/>
                  </a:cubicBezTo>
                  <a:cubicBezTo>
                    <a:pt x="562" y="553"/>
                    <a:pt x="529" y="624"/>
                    <a:pt x="434" y="720"/>
                  </a:cubicBezTo>
                  <a:cubicBezTo>
                    <a:pt x="389" y="764"/>
                    <a:pt x="314" y="794"/>
                    <a:pt x="254" y="794"/>
                  </a:cubicBezTo>
                  <a:cubicBezTo>
                    <a:pt x="180" y="794"/>
                    <a:pt x="105" y="750"/>
                    <a:pt x="105" y="675"/>
                  </a:cubicBezTo>
                  <a:cubicBezTo>
                    <a:pt x="120" y="585"/>
                    <a:pt x="165" y="496"/>
                    <a:pt x="210" y="421"/>
                  </a:cubicBezTo>
                  <a:cubicBezTo>
                    <a:pt x="254" y="346"/>
                    <a:pt x="284" y="287"/>
                    <a:pt x="329" y="212"/>
                  </a:cubicBezTo>
                  <a:cubicBezTo>
                    <a:pt x="404" y="77"/>
                    <a:pt x="449" y="3"/>
                    <a:pt x="434" y="3"/>
                  </a:cubicBezTo>
                  <a:cubicBezTo>
                    <a:pt x="434" y="1"/>
                    <a:pt x="433" y="1"/>
                    <a:pt x="431" y="1"/>
                  </a:cubicBezTo>
                  <a:close/>
                </a:path>
              </a:pathLst>
            </a:custGeom>
            <a:solidFill>
              <a:srgbClr val="D68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2"/>
            <p:cNvSpPr/>
            <p:nvPr/>
          </p:nvSpPr>
          <p:spPr>
            <a:xfrm>
              <a:off x="898116" y="2174879"/>
              <a:ext cx="765265" cy="561670"/>
            </a:xfrm>
            <a:custGeom>
              <a:avLst/>
              <a:gdLst/>
              <a:ahLst/>
              <a:cxnLst/>
              <a:rect l="l" t="t" r="r" b="b"/>
              <a:pathLst>
                <a:path w="27003" h="19819" extrusionOk="0">
                  <a:moveTo>
                    <a:pt x="5601" y="0"/>
                  </a:moveTo>
                  <a:lnTo>
                    <a:pt x="5601" y="672"/>
                  </a:lnTo>
                  <a:lnTo>
                    <a:pt x="3764" y="672"/>
                  </a:lnTo>
                  <a:cubicBezTo>
                    <a:pt x="3764" y="672"/>
                    <a:pt x="3751" y="672"/>
                    <a:pt x="3726" y="672"/>
                  </a:cubicBezTo>
                  <a:cubicBezTo>
                    <a:pt x="3360" y="672"/>
                    <a:pt x="462" y="803"/>
                    <a:pt x="1" y="4929"/>
                  </a:cubicBezTo>
                  <a:lnTo>
                    <a:pt x="2360" y="6796"/>
                  </a:lnTo>
                  <a:lnTo>
                    <a:pt x="3316" y="10395"/>
                  </a:lnTo>
                  <a:cubicBezTo>
                    <a:pt x="3660" y="11650"/>
                    <a:pt x="2450" y="13636"/>
                    <a:pt x="1882" y="16877"/>
                  </a:cubicBezTo>
                  <a:cubicBezTo>
                    <a:pt x="1793" y="17414"/>
                    <a:pt x="1882" y="17967"/>
                    <a:pt x="2136" y="18445"/>
                  </a:cubicBezTo>
                  <a:lnTo>
                    <a:pt x="14084" y="19819"/>
                  </a:lnTo>
                  <a:lnTo>
                    <a:pt x="14084" y="19819"/>
                  </a:lnTo>
                  <a:lnTo>
                    <a:pt x="13457" y="10694"/>
                  </a:lnTo>
                  <a:lnTo>
                    <a:pt x="13263" y="8573"/>
                  </a:lnTo>
                  <a:lnTo>
                    <a:pt x="13263" y="8573"/>
                  </a:lnTo>
                  <a:cubicBezTo>
                    <a:pt x="14237" y="9901"/>
                    <a:pt x="15970" y="11770"/>
                    <a:pt x="18101" y="11770"/>
                  </a:cubicBezTo>
                  <a:cubicBezTo>
                    <a:pt x="18126" y="11770"/>
                    <a:pt x="18151" y="11770"/>
                    <a:pt x="18176" y="11769"/>
                  </a:cubicBezTo>
                  <a:cubicBezTo>
                    <a:pt x="21865" y="11709"/>
                    <a:pt x="27003" y="3943"/>
                    <a:pt x="27003" y="3943"/>
                  </a:cubicBezTo>
                  <a:lnTo>
                    <a:pt x="24598" y="2211"/>
                  </a:lnTo>
                  <a:cubicBezTo>
                    <a:pt x="24598" y="2211"/>
                    <a:pt x="19043" y="7677"/>
                    <a:pt x="18266" y="7722"/>
                  </a:cubicBezTo>
                  <a:cubicBezTo>
                    <a:pt x="18261" y="7722"/>
                    <a:pt x="18256" y="7722"/>
                    <a:pt x="18250" y="7722"/>
                  </a:cubicBezTo>
                  <a:cubicBezTo>
                    <a:pt x="17339" y="7722"/>
                    <a:pt x="14637" y="3883"/>
                    <a:pt x="14637" y="3883"/>
                  </a:cubicBezTo>
                  <a:cubicBezTo>
                    <a:pt x="12889" y="1180"/>
                    <a:pt x="10574" y="747"/>
                    <a:pt x="9738" y="672"/>
                  </a:cubicBezTo>
                  <a:lnTo>
                    <a:pt x="9738" y="344"/>
                  </a:lnTo>
                  <a:lnTo>
                    <a:pt x="56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2"/>
            <p:cNvSpPr/>
            <p:nvPr/>
          </p:nvSpPr>
          <p:spPr>
            <a:xfrm>
              <a:off x="1055148" y="2182928"/>
              <a:ext cx="80032" cy="57587"/>
            </a:xfrm>
            <a:custGeom>
              <a:avLst/>
              <a:gdLst/>
              <a:ahLst/>
              <a:cxnLst/>
              <a:rect l="l" t="t" r="r" b="b"/>
              <a:pathLst>
                <a:path w="2824" h="2032" extrusionOk="0">
                  <a:moveTo>
                    <a:pt x="2793" y="0"/>
                  </a:moveTo>
                  <a:cubicBezTo>
                    <a:pt x="2763" y="179"/>
                    <a:pt x="2734" y="374"/>
                    <a:pt x="2719" y="568"/>
                  </a:cubicBezTo>
                  <a:cubicBezTo>
                    <a:pt x="2675" y="898"/>
                    <a:pt x="2619" y="1367"/>
                    <a:pt x="2508" y="1880"/>
                  </a:cubicBezTo>
                  <a:lnTo>
                    <a:pt x="2508" y="1880"/>
                  </a:lnTo>
                  <a:cubicBezTo>
                    <a:pt x="2379" y="1813"/>
                    <a:pt x="2250" y="1735"/>
                    <a:pt x="2121" y="1658"/>
                  </a:cubicBezTo>
                  <a:cubicBezTo>
                    <a:pt x="1539" y="1314"/>
                    <a:pt x="1031" y="971"/>
                    <a:pt x="643" y="732"/>
                  </a:cubicBezTo>
                  <a:cubicBezTo>
                    <a:pt x="448" y="612"/>
                    <a:pt x="299" y="523"/>
                    <a:pt x="180" y="463"/>
                  </a:cubicBezTo>
                  <a:cubicBezTo>
                    <a:pt x="135" y="433"/>
                    <a:pt x="75" y="403"/>
                    <a:pt x="0" y="388"/>
                  </a:cubicBezTo>
                  <a:lnTo>
                    <a:pt x="0" y="388"/>
                  </a:lnTo>
                  <a:cubicBezTo>
                    <a:pt x="195" y="538"/>
                    <a:pt x="389" y="672"/>
                    <a:pt x="598" y="792"/>
                  </a:cubicBezTo>
                  <a:cubicBezTo>
                    <a:pt x="986" y="1046"/>
                    <a:pt x="1494" y="1404"/>
                    <a:pt x="2091" y="1762"/>
                  </a:cubicBezTo>
                  <a:cubicBezTo>
                    <a:pt x="2241" y="1852"/>
                    <a:pt x="2390" y="1927"/>
                    <a:pt x="2524" y="2001"/>
                  </a:cubicBezTo>
                  <a:lnTo>
                    <a:pt x="2599" y="2031"/>
                  </a:lnTo>
                  <a:lnTo>
                    <a:pt x="2614" y="1972"/>
                  </a:lnTo>
                  <a:cubicBezTo>
                    <a:pt x="2704" y="1509"/>
                    <a:pt x="2763" y="1031"/>
                    <a:pt x="2793" y="568"/>
                  </a:cubicBezTo>
                  <a:cubicBezTo>
                    <a:pt x="2823" y="374"/>
                    <a:pt x="2823" y="194"/>
                    <a:pt x="279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2"/>
            <p:cNvSpPr/>
            <p:nvPr/>
          </p:nvSpPr>
          <p:spPr>
            <a:xfrm>
              <a:off x="1134301" y="2182928"/>
              <a:ext cx="40243" cy="56340"/>
            </a:xfrm>
            <a:custGeom>
              <a:avLst/>
              <a:gdLst/>
              <a:ahLst/>
              <a:cxnLst/>
              <a:rect l="l" t="t" r="r" b="b"/>
              <a:pathLst>
                <a:path w="1420" h="1988" extrusionOk="0">
                  <a:moveTo>
                    <a:pt x="0" y="0"/>
                  </a:moveTo>
                  <a:cubicBezTo>
                    <a:pt x="45" y="179"/>
                    <a:pt x="105" y="359"/>
                    <a:pt x="179" y="523"/>
                  </a:cubicBezTo>
                  <a:cubicBezTo>
                    <a:pt x="299" y="851"/>
                    <a:pt x="463" y="1285"/>
                    <a:pt x="687" y="1762"/>
                  </a:cubicBezTo>
                  <a:cubicBezTo>
                    <a:pt x="702" y="1822"/>
                    <a:pt x="732" y="1897"/>
                    <a:pt x="777" y="1942"/>
                  </a:cubicBezTo>
                  <a:cubicBezTo>
                    <a:pt x="806" y="1971"/>
                    <a:pt x="841" y="1987"/>
                    <a:pt x="874" y="1987"/>
                  </a:cubicBezTo>
                  <a:cubicBezTo>
                    <a:pt x="893" y="1987"/>
                    <a:pt x="910" y="1982"/>
                    <a:pt x="926" y="1972"/>
                  </a:cubicBezTo>
                  <a:cubicBezTo>
                    <a:pt x="971" y="1942"/>
                    <a:pt x="986" y="1912"/>
                    <a:pt x="1001" y="1867"/>
                  </a:cubicBezTo>
                  <a:cubicBezTo>
                    <a:pt x="1061" y="1762"/>
                    <a:pt x="1105" y="1658"/>
                    <a:pt x="1135" y="1538"/>
                  </a:cubicBezTo>
                  <a:cubicBezTo>
                    <a:pt x="1210" y="1329"/>
                    <a:pt x="1255" y="1120"/>
                    <a:pt x="1300" y="956"/>
                  </a:cubicBezTo>
                  <a:cubicBezTo>
                    <a:pt x="1344" y="777"/>
                    <a:pt x="1389" y="598"/>
                    <a:pt x="1419" y="418"/>
                  </a:cubicBezTo>
                  <a:lnTo>
                    <a:pt x="1419" y="418"/>
                  </a:lnTo>
                  <a:cubicBezTo>
                    <a:pt x="1329" y="583"/>
                    <a:pt x="1255" y="762"/>
                    <a:pt x="1225" y="941"/>
                  </a:cubicBezTo>
                  <a:cubicBezTo>
                    <a:pt x="1165" y="1105"/>
                    <a:pt x="1120" y="1299"/>
                    <a:pt x="1046" y="1509"/>
                  </a:cubicBezTo>
                  <a:cubicBezTo>
                    <a:pt x="1001" y="1613"/>
                    <a:pt x="956" y="1718"/>
                    <a:pt x="911" y="1822"/>
                  </a:cubicBezTo>
                  <a:cubicBezTo>
                    <a:pt x="896" y="1837"/>
                    <a:pt x="881" y="1867"/>
                    <a:pt x="866" y="1867"/>
                  </a:cubicBezTo>
                  <a:lnTo>
                    <a:pt x="852" y="1867"/>
                  </a:lnTo>
                  <a:cubicBezTo>
                    <a:pt x="822" y="1822"/>
                    <a:pt x="807" y="1777"/>
                    <a:pt x="777" y="1718"/>
                  </a:cubicBezTo>
                  <a:cubicBezTo>
                    <a:pt x="583" y="1240"/>
                    <a:pt x="389" y="807"/>
                    <a:pt x="254" y="493"/>
                  </a:cubicBezTo>
                  <a:cubicBezTo>
                    <a:pt x="179" y="329"/>
                    <a:pt x="105" y="164"/>
                    <a:pt x="0"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2"/>
            <p:cNvSpPr/>
            <p:nvPr/>
          </p:nvSpPr>
          <p:spPr>
            <a:xfrm>
              <a:off x="1137674" y="2193073"/>
              <a:ext cx="14850" cy="420736"/>
            </a:xfrm>
            <a:custGeom>
              <a:avLst/>
              <a:gdLst/>
              <a:ahLst/>
              <a:cxnLst/>
              <a:rect l="l" t="t" r="r" b="b"/>
              <a:pathLst>
                <a:path w="524" h="14846" extrusionOk="0">
                  <a:moveTo>
                    <a:pt x="1" y="1"/>
                  </a:moveTo>
                  <a:cubicBezTo>
                    <a:pt x="1" y="60"/>
                    <a:pt x="1" y="105"/>
                    <a:pt x="1" y="165"/>
                  </a:cubicBezTo>
                  <a:lnTo>
                    <a:pt x="1" y="583"/>
                  </a:lnTo>
                  <a:cubicBezTo>
                    <a:pt x="16" y="971"/>
                    <a:pt x="31" y="1509"/>
                    <a:pt x="46" y="2181"/>
                  </a:cubicBezTo>
                  <a:cubicBezTo>
                    <a:pt x="90" y="3525"/>
                    <a:pt x="135" y="5377"/>
                    <a:pt x="210" y="7423"/>
                  </a:cubicBezTo>
                  <a:cubicBezTo>
                    <a:pt x="285" y="9469"/>
                    <a:pt x="359" y="11321"/>
                    <a:pt x="404" y="12680"/>
                  </a:cubicBezTo>
                  <a:cubicBezTo>
                    <a:pt x="434" y="13337"/>
                    <a:pt x="464" y="13875"/>
                    <a:pt x="479" y="14263"/>
                  </a:cubicBezTo>
                  <a:cubicBezTo>
                    <a:pt x="494" y="14443"/>
                    <a:pt x="509" y="14577"/>
                    <a:pt x="509" y="14696"/>
                  </a:cubicBezTo>
                  <a:cubicBezTo>
                    <a:pt x="509" y="14741"/>
                    <a:pt x="509" y="14801"/>
                    <a:pt x="523" y="14846"/>
                  </a:cubicBezTo>
                  <a:cubicBezTo>
                    <a:pt x="523" y="14801"/>
                    <a:pt x="523" y="14741"/>
                    <a:pt x="523" y="14696"/>
                  </a:cubicBezTo>
                  <a:lnTo>
                    <a:pt x="523" y="14263"/>
                  </a:lnTo>
                  <a:cubicBezTo>
                    <a:pt x="509" y="13875"/>
                    <a:pt x="494" y="13337"/>
                    <a:pt x="479" y="12680"/>
                  </a:cubicBezTo>
                  <a:cubicBezTo>
                    <a:pt x="434" y="11321"/>
                    <a:pt x="389" y="9469"/>
                    <a:pt x="314" y="7423"/>
                  </a:cubicBezTo>
                  <a:cubicBezTo>
                    <a:pt x="240" y="5377"/>
                    <a:pt x="165" y="3525"/>
                    <a:pt x="120" y="2166"/>
                  </a:cubicBezTo>
                  <a:cubicBezTo>
                    <a:pt x="90" y="1509"/>
                    <a:pt x="60" y="971"/>
                    <a:pt x="46" y="583"/>
                  </a:cubicBezTo>
                  <a:cubicBezTo>
                    <a:pt x="31" y="404"/>
                    <a:pt x="16" y="269"/>
                    <a:pt x="16" y="150"/>
                  </a:cubicBezTo>
                  <a:cubicBezTo>
                    <a:pt x="16" y="105"/>
                    <a:pt x="16" y="60"/>
                    <a:pt x="1" y="1"/>
                  </a:cubicBezTo>
                  <a:close/>
                </a:path>
              </a:pathLst>
            </a:custGeom>
            <a:solidFill>
              <a:srgbClr val="F4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72"/>
            <p:cNvSpPr/>
            <p:nvPr/>
          </p:nvSpPr>
          <p:spPr>
            <a:xfrm>
              <a:off x="1131326" y="2189701"/>
              <a:ext cx="18223" cy="58437"/>
            </a:xfrm>
            <a:custGeom>
              <a:avLst/>
              <a:gdLst/>
              <a:ahLst/>
              <a:cxnLst/>
              <a:rect l="l" t="t" r="r" b="b"/>
              <a:pathLst>
                <a:path w="643" h="2062" extrusionOk="0">
                  <a:moveTo>
                    <a:pt x="180" y="0"/>
                  </a:moveTo>
                  <a:lnTo>
                    <a:pt x="1" y="1105"/>
                  </a:lnTo>
                  <a:lnTo>
                    <a:pt x="344" y="2061"/>
                  </a:lnTo>
                  <a:lnTo>
                    <a:pt x="643" y="1031"/>
                  </a:lnTo>
                  <a:lnTo>
                    <a:pt x="180"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2"/>
            <p:cNvSpPr/>
            <p:nvPr/>
          </p:nvSpPr>
          <p:spPr>
            <a:xfrm>
              <a:off x="1136398" y="2240061"/>
              <a:ext cx="64388" cy="401266"/>
            </a:xfrm>
            <a:custGeom>
              <a:avLst/>
              <a:gdLst/>
              <a:ahLst/>
              <a:cxnLst/>
              <a:rect l="l" t="t" r="r" b="b"/>
              <a:pathLst>
                <a:path w="2272" h="14159" extrusionOk="0">
                  <a:moveTo>
                    <a:pt x="225" y="0"/>
                  </a:moveTo>
                  <a:lnTo>
                    <a:pt x="1" y="10768"/>
                  </a:lnTo>
                  <a:lnTo>
                    <a:pt x="1629" y="14159"/>
                  </a:lnTo>
                  <a:lnTo>
                    <a:pt x="2271" y="10335"/>
                  </a:lnTo>
                  <a:lnTo>
                    <a:pt x="225"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2"/>
            <p:cNvSpPr/>
            <p:nvPr/>
          </p:nvSpPr>
          <p:spPr>
            <a:xfrm>
              <a:off x="1411098" y="2393267"/>
              <a:ext cx="6376" cy="42793"/>
            </a:xfrm>
            <a:custGeom>
              <a:avLst/>
              <a:gdLst/>
              <a:ahLst/>
              <a:cxnLst/>
              <a:rect l="l" t="t" r="r" b="b"/>
              <a:pathLst>
                <a:path w="225" h="1510" extrusionOk="0">
                  <a:moveTo>
                    <a:pt x="120" y="1"/>
                  </a:moveTo>
                  <a:cubicBezTo>
                    <a:pt x="31" y="240"/>
                    <a:pt x="1" y="509"/>
                    <a:pt x="31" y="762"/>
                  </a:cubicBezTo>
                  <a:cubicBezTo>
                    <a:pt x="46" y="986"/>
                    <a:pt x="90" y="1210"/>
                    <a:pt x="165" y="1434"/>
                  </a:cubicBezTo>
                  <a:lnTo>
                    <a:pt x="210" y="1509"/>
                  </a:lnTo>
                  <a:lnTo>
                    <a:pt x="225" y="1434"/>
                  </a:lnTo>
                  <a:lnTo>
                    <a:pt x="225" y="1345"/>
                  </a:lnTo>
                  <a:cubicBezTo>
                    <a:pt x="221" y="1345"/>
                    <a:pt x="218" y="1346"/>
                    <a:pt x="214" y="1348"/>
                  </a:cubicBezTo>
                  <a:lnTo>
                    <a:pt x="214" y="1348"/>
                  </a:lnTo>
                  <a:cubicBezTo>
                    <a:pt x="191" y="1213"/>
                    <a:pt x="148" y="996"/>
                    <a:pt x="135" y="747"/>
                  </a:cubicBezTo>
                  <a:cubicBezTo>
                    <a:pt x="120" y="344"/>
                    <a:pt x="150" y="1"/>
                    <a:pt x="12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72"/>
            <p:cNvSpPr/>
            <p:nvPr/>
          </p:nvSpPr>
          <p:spPr>
            <a:xfrm>
              <a:off x="1416596" y="2395393"/>
              <a:ext cx="14000" cy="35170"/>
            </a:xfrm>
            <a:custGeom>
              <a:avLst/>
              <a:gdLst/>
              <a:ahLst/>
              <a:cxnLst/>
              <a:rect l="l" t="t" r="r" b="b"/>
              <a:pathLst>
                <a:path w="494" h="1241" extrusionOk="0">
                  <a:moveTo>
                    <a:pt x="1" y="0"/>
                  </a:moveTo>
                  <a:cubicBezTo>
                    <a:pt x="1" y="224"/>
                    <a:pt x="61" y="448"/>
                    <a:pt x="165" y="643"/>
                  </a:cubicBezTo>
                  <a:cubicBezTo>
                    <a:pt x="225" y="867"/>
                    <a:pt x="344" y="1076"/>
                    <a:pt x="494" y="1240"/>
                  </a:cubicBezTo>
                  <a:cubicBezTo>
                    <a:pt x="434" y="1016"/>
                    <a:pt x="359" y="822"/>
                    <a:pt x="255" y="613"/>
                  </a:cubicBezTo>
                  <a:cubicBezTo>
                    <a:pt x="195" y="404"/>
                    <a:pt x="105" y="195"/>
                    <a:pt x="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2"/>
            <p:cNvSpPr/>
            <p:nvPr/>
          </p:nvSpPr>
          <p:spPr>
            <a:xfrm>
              <a:off x="1580826" y="2251907"/>
              <a:ext cx="72834" cy="49113"/>
            </a:xfrm>
            <a:custGeom>
              <a:avLst/>
              <a:gdLst/>
              <a:ahLst/>
              <a:cxnLst/>
              <a:rect l="l" t="t" r="r" b="b"/>
              <a:pathLst>
                <a:path w="2570" h="1733" extrusionOk="0">
                  <a:moveTo>
                    <a:pt x="1" y="1"/>
                  </a:moveTo>
                  <a:lnTo>
                    <a:pt x="1" y="1"/>
                  </a:lnTo>
                  <a:cubicBezTo>
                    <a:pt x="389" y="344"/>
                    <a:pt x="807" y="643"/>
                    <a:pt x="1255" y="912"/>
                  </a:cubicBezTo>
                  <a:cubicBezTo>
                    <a:pt x="1673" y="1225"/>
                    <a:pt x="2106" y="1494"/>
                    <a:pt x="2569" y="1733"/>
                  </a:cubicBezTo>
                  <a:cubicBezTo>
                    <a:pt x="2166" y="1404"/>
                    <a:pt x="1748" y="1106"/>
                    <a:pt x="1315" y="837"/>
                  </a:cubicBezTo>
                  <a:cubicBezTo>
                    <a:pt x="897" y="523"/>
                    <a:pt x="449" y="254"/>
                    <a:pt x="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2"/>
            <p:cNvSpPr/>
            <p:nvPr/>
          </p:nvSpPr>
          <p:spPr>
            <a:xfrm>
              <a:off x="851128" y="2322587"/>
              <a:ext cx="462225" cy="411553"/>
            </a:xfrm>
            <a:custGeom>
              <a:avLst/>
              <a:gdLst/>
              <a:ahLst/>
              <a:cxnLst/>
              <a:rect l="l" t="t" r="r" b="b"/>
              <a:pathLst>
                <a:path w="16310" h="14522" extrusionOk="0">
                  <a:moveTo>
                    <a:pt x="1838" y="1"/>
                  </a:moveTo>
                  <a:cubicBezTo>
                    <a:pt x="1659" y="703"/>
                    <a:pt x="1181" y="3466"/>
                    <a:pt x="733" y="6542"/>
                  </a:cubicBezTo>
                  <a:cubicBezTo>
                    <a:pt x="1" y="11545"/>
                    <a:pt x="10933" y="13263"/>
                    <a:pt x="10933" y="13263"/>
                  </a:cubicBezTo>
                  <a:lnTo>
                    <a:pt x="14234" y="14144"/>
                  </a:lnTo>
                  <a:cubicBezTo>
                    <a:pt x="14234" y="14144"/>
                    <a:pt x="15520" y="14522"/>
                    <a:pt x="15963" y="14522"/>
                  </a:cubicBezTo>
                  <a:cubicBezTo>
                    <a:pt x="16019" y="14522"/>
                    <a:pt x="16061" y="14516"/>
                    <a:pt x="16086" y="14502"/>
                  </a:cubicBezTo>
                  <a:cubicBezTo>
                    <a:pt x="16310" y="14383"/>
                    <a:pt x="14966" y="13785"/>
                    <a:pt x="14503" y="13576"/>
                  </a:cubicBezTo>
                  <a:cubicBezTo>
                    <a:pt x="14040" y="13367"/>
                    <a:pt x="12576" y="10993"/>
                    <a:pt x="12576" y="10993"/>
                  </a:cubicBezTo>
                  <a:cubicBezTo>
                    <a:pt x="13203" y="10604"/>
                    <a:pt x="13547" y="10052"/>
                    <a:pt x="13532" y="9843"/>
                  </a:cubicBezTo>
                  <a:cubicBezTo>
                    <a:pt x="13517" y="9783"/>
                    <a:pt x="13487" y="9708"/>
                    <a:pt x="13412" y="9678"/>
                  </a:cubicBezTo>
                  <a:cubicBezTo>
                    <a:pt x="13378" y="9658"/>
                    <a:pt x="13338" y="9649"/>
                    <a:pt x="13298" y="9649"/>
                  </a:cubicBezTo>
                  <a:cubicBezTo>
                    <a:pt x="13218" y="9649"/>
                    <a:pt x="13139" y="9688"/>
                    <a:pt x="13099" y="9768"/>
                  </a:cubicBezTo>
                  <a:cubicBezTo>
                    <a:pt x="12934" y="9962"/>
                    <a:pt x="12755" y="10141"/>
                    <a:pt x="12546" y="10276"/>
                  </a:cubicBezTo>
                  <a:cubicBezTo>
                    <a:pt x="12382" y="10410"/>
                    <a:pt x="12203" y="10500"/>
                    <a:pt x="12008" y="10560"/>
                  </a:cubicBezTo>
                  <a:cubicBezTo>
                    <a:pt x="11784" y="10634"/>
                    <a:pt x="11590" y="10694"/>
                    <a:pt x="11411" y="10724"/>
                  </a:cubicBezTo>
                  <a:cubicBezTo>
                    <a:pt x="10276" y="10410"/>
                    <a:pt x="7080" y="9395"/>
                    <a:pt x="4765" y="7453"/>
                  </a:cubicBezTo>
                  <a:cubicBezTo>
                    <a:pt x="4347" y="7110"/>
                    <a:pt x="5228" y="971"/>
                    <a:pt x="5228" y="971"/>
                  </a:cubicBezTo>
                  <a:lnTo>
                    <a:pt x="1838" y="1"/>
                  </a:lnTo>
                  <a:close/>
                </a:path>
              </a:pathLst>
            </a:custGeom>
            <a:solidFill>
              <a:srgbClr val="E3B8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72"/>
            <p:cNvSpPr/>
            <p:nvPr/>
          </p:nvSpPr>
          <p:spPr>
            <a:xfrm>
              <a:off x="864249" y="2314539"/>
              <a:ext cx="297598" cy="388173"/>
            </a:xfrm>
            <a:custGeom>
              <a:avLst/>
              <a:gdLst/>
              <a:ahLst/>
              <a:cxnLst/>
              <a:rect l="l" t="t" r="r" b="b"/>
              <a:pathLst>
                <a:path w="10501" h="13697" extrusionOk="0">
                  <a:moveTo>
                    <a:pt x="1196" y="1"/>
                  </a:moveTo>
                  <a:lnTo>
                    <a:pt x="225" y="6692"/>
                  </a:lnTo>
                  <a:cubicBezTo>
                    <a:pt x="1" y="8753"/>
                    <a:pt x="1375" y="10381"/>
                    <a:pt x="3227" y="11307"/>
                  </a:cubicBezTo>
                  <a:cubicBezTo>
                    <a:pt x="6043" y="12700"/>
                    <a:pt x="10199" y="13696"/>
                    <a:pt x="10217" y="13696"/>
                  </a:cubicBezTo>
                  <a:cubicBezTo>
                    <a:pt x="10217" y="13696"/>
                    <a:pt x="10217" y="13696"/>
                    <a:pt x="10216" y="13696"/>
                  </a:cubicBezTo>
                  <a:cubicBezTo>
                    <a:pt x="10186" y="13696"/>
                    <a:pt x="10500" y="10709"/>
                    <a:pt x="10500" y="10709"/>
                  </a:cubicBezTo>
                  <a:cubicBezTo>
                    <a:pt x="10500" y="10709"/>
                    <a:pt x="4616" y="8170"/>
                    <a:pt x="4436" y="7065"/>
                  </a:cubicBezTo>
                  <a:cubicBezTo>
                    <a:pt x="4257" y="5975"/>
                    <a:pt x="5183" y="1405"/>
                    <a:pt x="5183" y="1405"/>
                  </a:cubicBezTo>
                  <a:lnTo>
                    <a:pt x="1196"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72"/>
            <p:cNvSpPr/>
            <p:nvPr/>
          </p:nvSpPr>
          <p:spPr>
            <a:xfrm>
              <a:off x="984468" y="2227790"/>
              <a:ext cx="178202" cy="474922"/>
            </a:xfrm>
            <a:custGeom>
              <a:avLst/>
              <a:gdLst/>
              <a:ahLst/>
              <a:cxnLst/>
              <a:rect l="l" t="t" r="r" b="b"/>
              <a:pathLst>
                <a:path w="6288" h="16758" extrusionOk="0">
                  <a:moveTo>
                    <a:pt x="642" y="0"/>
                  </a:moveTo>
                  <a:cubicBezTo>
                    <a:pt x="642" y="15"/>
                    <a:pt x="702" y="45"/>
                    <a:pt x="807" y="135"/>
                  </a:cubicBezTo>
                  <a:cubicBezTo>
                    <a:pt x="956" y="269"/>
                    <a:pt x="1076" y="433"/>
                    <a:pt x="1150" y="613"/>
                  </a:cubicBezTo>
                  <a:cubicBezTo>
                    <a:pt x="1285" y="896"/>
                    <a:pt x="1344" y="1210"/>
                    <a:pt x="1344" y="1524"/>
                  </a:cubicBezTo>
                  <a:cubicBezTo>
                    <a:pt x="1330" y="1942"/>
                    <a:pt x="1285" y="2360"/>
                    <a:pt x="1195" y="2778"/>
                  </a:cubicBezTo>
                  <a:cubicBezTo>
                    <a:pt x="1031" y="3689"/>
                    <a:pt x="852" y="4779"/>
                    <a:pt x="628" y="6004"/>
                  </a:cubicBezTo>
                  <a:cubicBezTo>
                    <a:pt x="523" y="6601"/>
                    <a:pt x="418" y="7244"/>
                    <a:pt x="299" y="7901"/>
                  </a:cubicBezTo>
                  <a:cubicBezTo>
                    <a:pt x="194" y="8558"/>
                    <a:pt x="0" y="9260"/>
                    <a:pt x="90" y="9992"/>
                  </a:cubicBezTo>
                  <a:cubicBezTo>
                    <a:pt x="90" y="10036"/>
                    <a:pt x="105" y="10081"/>
                    <a:pt x="120" y="10126"/>
                  </a:cubicBezTo>
                  <a:cubicBezTo>
                    <a:pt x="135" y="10171"/>
                    <a:pt x="150" y="10216"/>
                    <a:pt x="165" y="10260"/>
                  </a:cubicBezTo>
                  <a:cubicBezTo>
                    <a:pt x="209" y="10335"/>
                    <a:pt x="269" y="10425"/>
                    <a:pt x="344" y="10484"/>
                  </a:cubicBezTo>
                  <a:cubicBezTo>
                    <a:pt x="463" y="10604"/>
                    <a:pt x="598" y="10723"/>
                    <a:pt x="732" y="10843"/>
                  </a:cubicBezTo>
                  <a:cubicBezTo>
                    <a:pt x="1001" y="11052"/>
                    <a:pt x="1270" y="11261"/>
                    <a:pt x="1568" y="11455"/>
                  </a:cubicBezTo>
                  <a:cubicBezTo>
                    <a:pt x="1852" y="11634"/>
                    <a:pt x="2136" y="11799"/>
                    <a:pt x="2420" y="11948"/>
                  </a:cubicBezTo>
                  <a:lnTo>
                    <a:pt x="3271" y="12381"/>
                  </a:lnTo>
                  <a:lnTo>
                    <a:pt x="6211" y="13799"/>
                  </a:lnTo>
                  <a:lnTo>
                    <a:pt x="6211" y="13799"/>
                  </a:lnTo>
                  <a:cubicBezTo>
                    <a:pt x="6137" y="14697"/>
                    <a:pt x="6063" y="15434"/>
                    <a:pt x="6019" y="15951"/>
                  </a:cubicBezTo>
                  <a:cubicBezTo>
                    <a:pt x="6004" y="16205"/>
                    <a:pt x="5989" y="16414"/>
                    <a:pt x="5974" y="16548"/>
                  </a:cubicBezTo>
                  <a:cubicBezTo>
                    <a:pt x="5974" y="16608"/>
                    <a:pt x="5974" y="16668"/>
                    <a:pt x="5974" y="16712"/>
                  </a:cubicBezTo>
                  <a:cubicBezTo>
                    <a:pt x="5989" y="16668"/>
                    <a:pt x="5989" y="16623"/>
                    <a:pt x="6004" y="16563"/>
                  </a:cubicBezTo>
                  <a:cubicBezTo>
                    <a:pt x="6019" y="16414"/>
                    <a:pt x="6034" y="16219"/>
                    <a:pt x="6064" y="15966"/>
                  </a:cubicBezTo>
                  <a:cubicBezTo>
                    <a:pt x="6124" y="15443"/>
                    <a:pt x="6198" y="14696"/>
                    <a:pt x="6288" y="13785"/>
                  </a:cubicBezTo>
                  <a:lnTo>
                    <a:pt x="6288" y="13755"/>
                  </a:lnTo>
                  <a:lnTo>
                    <a:pt x="6273" y="13740"/>
                  </a:lnTo>
                  <a:lnTo>
                    <a:pt x="3331" y="12277"/>
                  </a:lnTo>
                  <a:lnTo>
                    <a:pt x="2479" y="11858"/>
                  </a:lnTo>
                  <a:cubicBezTo>
                    <a:pt x="2196" y="11709"/>
                    <a:pt x="1912" y="11545"/>
                    <a:pt x="1628" y="11351"/>
                  </a:cubicBezTo>
                  <a:cubicBezTo>
                    <a:pt x="1344" y="11171"/>
                    <a:pt x="1076" y="10962"/>
                    <a:pt x="807" y="10753"/>
                  </a:cubicBezTo>
                  <a:cubicBezTo>
                    <a:pt x="672" y="10634"/>
                    <a:pt x="553" y="10529"/>
                    <a:pt x="418" y="10395"/>
                  </a:cubicBezTo>
                  <a:cubicBezTo>
                    <a:pt x="359" y="10350"/>
                    <a:pt x="314" y="10275"/>
                    <a:pt x="284" y="10201"/>
                  </a:cubicBezTo>
                  <a:cubicBezTo>
                    <a:pt x="254" y="10171"/>
                    <a:pt x="239" y="10126"/>
                    <a:pt x="239" y="10096"/>
                  </a:cubicBezTo>
                  <a:cubicBezTo>
                    <a:pt x="224" y="10051"/>
                    <a:pt x="209" y="10007"/>
                    <a:pt x="209" y="9962"/>
                  </a:cubicBezTo>
                  <a:cubicBezTo>
                    <a:pt x="165" y="9618"/>
                    <a:pt x="180" y="9275"/>
                    <a:pt x="239" y="8931"/>
                  </a:cubicBezTo>
                  <a:cubicBezTo>
                    <a:pt x="254" y="8767"/>
                    <a:pt x="284" y="8603"/>
                    <a:pt x="314" y="8423"/>
                  </a:cubicBezTo>
                  <a:cubicBezTo>
                    <a:pt x="344" y="8259"/>
                    <a:pt x="374" y="8095"/>
                    <a:pt x="404" y="7931"/>
                  </a:cubicBezTo>
                  <a:cubicBezTo>
                    <a:pt x="523" y="7273"/>
                    <a:pt x="628" y="6631"/>
                    <a:pt x="732" y="6019"/>
                  </a:cubicBezTo>
                  <a:cubicBezTo>
                    <a:pt x="926" y="4809"/>
                    <a:pt x="1120" y="3704"/>
                    <a:pt x="1270" y="2778"/>
                  </a:cubicBezTo>
                  <a:cubicBezTo>
                    <a:pt x="1359" y="2375"/>
                    <a:pt x="1404" y="1957"/>
                    <a:pt x="1404" y="1524"/>
                  </a:cubicBezTo>
                  <a:cubicBezTo>
                    <a:pt x="1404" y="1210"/>
                    <a:pt x="1330" y="881"/>
                    <a:pt x="1195" y="598"/>
                  </a:cubicBezTo>
                  <a:cubicBezTo>
                    <a:pt x="1105" y="418"/>
                    <a:pt x="986" y="254"/>
                    <a:pt x="822" y="120"/>
                  </a:cubicBezTo>
                  <a:cubicBezTo>
                    <a:pt x="777" y="75"/>
                    <a:pt x="717" y="30"/>
                    <a:pt x="642" y="0"/>
                  </a:cubicBezTo>
                  <a:close/>
                  <a:moveTo>
                    <a:pt x="5974" y="16712"/>
                  </a:moveTo>
                  <a:cubicBezTo>
                    <a:pt x="5959" y="16727"/>
                    <a:pt x="5959" y="16742"/>
                    <a:pt x="5974" y="16757"/>
                  </a:cubicBezTo>
                  <a:cubicBezTo>
                    <a:pt x="5974" y="16742"/>
                    <a:pt x="5974" y="16727"/>
                    <a:pt x="5974" y="16712"/>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2"/>
            <p:cNvSpPr/>
            <p:nvPr/>
          </p:nvSpPr>
          <p:spPr>
            <a:xfrm>
              <a:off x="1121180" y="2606582"/>
              <a:ext cx="16947" cy="86805"/>
            </a:xfrm>
            <a:custGeom>
              <a:avLst/>
              <a:gdLst/>
              <a:ahLst/>
              <a:cxnLst/>
              <a:rect l="l" t="t" r="r" b="b"/>
              <a:pathLst>
                <a:path w="598" h="3063" extrusionOk="0">
                  <a:moveTo>
                    <a:pt x="598" y="1"/>
                  </a:moveTo>
                  <a:lnTo>
                    <a:pt x="598" y="1"/>
                  </a:lnTo>
                  <a:cubicBezTo>
                    <a:pt x="463" y="494"/>
                    <a:pt x="359" y="1016"/>
                    <a:pt x="284" y="1524"/>
                  </a:cubicBezTo>
                  <a:cubicBezTo>
                    <a:pt x="209" y="1927"/>
                    <a:pt x="135" y="2286"/>
                    <a:pt x="75" y="2600"/>
                  </a:cubicBezTo>
                  <a:cubicBezTo>
                    <a:pt x="30" y="2749"/>
                    <a:pt x="15" y="2898"/>
                    <a:pt x="0" y="3063"/>
                  </a:cubicBezTo>
                  <a:cubicBezTo>
                    <a:pt x="75" y="2913"/>
                    <a:pt x="120" y="2779"/>
                    <a:pt x="150" y="2615"/>
                  </a:cubicBezTo>
                  <a:cubicBezTo>
                    <a:pt x="224" y="2346"/>
                    <a:pt x="314" y="1972"/>
                    <a:pt x="389" y="1539"/>
                  </a:cubicBezTo>
                  <a:cubicBezTo>
                    <a:pt x="463" y="1121"/>
                    <a:pt x="523" y="733"/>
                    <a:pt x="568" y="449"/>
                  </a:cubicBezTo>
                  <a:cubicBezTo>
                    <a:pt x="598" y="300"/>
                    <a:pt x="598" y="150"/>
                    <a:pt x="598"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2"/>
            <p:cNvSpPr/>
            <p:nvPr/>
          </p:nvSpPr>
          <p:spPr>
            <a:xfrm>
              <a:off x="891768" y="2585441"/>
              <a:ext cx="262032" cy="117271"/>
            </a:xfrm>
            <a:custGeom>
              <a:avLst/>
              <a:gdLst/>
              <a:ahLst/>
              <a:cxnLst/>
              <a:rect l="l" t="t" r="r" b="b"/>
              <a:pathLst>
                <a:path w="9246" h="4138" extrusionOk="0">
                  <a:moveTo>
                    <a:pt x="1" y="0"/>
                  </a:moveTo>
                  <a:cubicBezTo>
                    <a:pt x="30" y="30"/>
                    <a:pt x="45" y="60"/>
                    <a:pt x="75" y="90"/>
                  </a:cubicBezTo>
                  <a:cubicBezTo>
                    <a:pt x="120" y="120"/>
                    <a:pt x="195" y="194"/>
                    <a:pt x="284" y="299"/>
                  </a:cubicBezTo>
                  <a:cubicBezTo>
                    <a:pt x="538" y="553"/>
                    <a:pt x="822" y="807"/>
                    <a:pt x="1106" y="1031"/>
                  </a:cubicBezTo>
                  <a:cubicBezTo>
                    <a:pt x="1539" y="1359"/>
                    <a:pt x="2002" y="1658"/>
                    <a:pt x="2480" y="1912"/>
                  </a:cubicBezTo>
                  <a:cubicBezTo>
                    <a:pt x="3077" y="2225"/>
                    <a:pt x="3689" y="2494"/>
                    <a:pt x="4317" y="2733"/>
                  </a:cubicBezTo>
                  <a:cubicBezTo>
                    <a:pt x="5646" y="3211"/>
                    <a:pt x="6886" y="3540"/>
                    <a:pt x="7782" y="3779"/>
                  </a:cubicBezTo>
                  <a:lnTo>
                    <a:pt x="8842" y="4048"/>
                  </a:lnTo>
                  <a:lnTo>
                    <a:pt x="9141" y="4122"/>
                  </a:lnTo>
                  <a:cubicBezTo>
                    <a:pt x="9171" y="4137"/>
                    <a:pt x="9200" y="4137"/>
                    <a:pt x="9245" y="4137"/>
                  </a:cubicBezTo>
                  <a:cubicBezTo>
                    <a:pt x="9215" y="4122"/>
                    <a:pt x="9186" y="4107"/>
                    <a:pt x="9141" y="4107"/>
                  </a:cubicBezTo>
                  <a:lnTo>
                    <a:pt x="8857" y="4003"/>
                  </a:lnTo>
                  <a:lnTo>
                    <a:pt x="7797" y="3704"/>
                  </a:lnTo>
                  <a:cubicBezTo>
                    <a:pt x="6915" y="3435"/>
                    <a:pt x="5676" y="3107"/>
                    <a:pt x="4347" y="2614"/>
                  </a:cubicBezTo>
                  <a:cubicBezTo>
                    <a:pt x="3719" y="2390"/>
                    <a:pt x="3122" y="2121"/>
                    <a:pt x="2525" y="1822"/>
                  </a:cubicBezTo>
                  <a:cubicBezTo>
                    <a:pt x="2047" y="1568"/>
                    <a:pt x="1584" y="1285"/>
                    <a:pt x="1151" y="971"/>
                  </a:cubicBezTo>
                  <a:cubicBezTo>
                    <a:pt x="852" y="762"/>
                    <a:pt x="568" y="523"/>
                    <a:pt x="299" y="269"/>
                  </a:cubicBezTo>
                  <a:cubicBezTo>
                    <a:pt x="120" y="105"/>
                    <a:pt x="1" y="0"/>
                    <a:pt x="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72"/>
            <p:cNvSpPr/>
            <p:nvPr/>
          </p:nvSpPr>
          <p:spPr>
            <a:xfrm>
              <a:off x="1144872" y="2621404"/>
              <a:ext cx="11024" cy="11024"/>
            </a:xfrm>
            <a:custGeom>
              <a:avLst/>
              <a:gdLst/>
              <a:ahLst/>
              <a:cxnLst/>
              <a:rect l="l" t="t" r="r" b="b"/>
              <a:pathLst>
                <a:path w="389" h="389" extrusionOk="0">
                  <a:moveTo>
                    <a:pt x="180" y="1"/>
                  </a:moveTo>
                  <a:cubicBezTo>
                    <a:pt x="75" y="16"/>
                    <a:pt x="1" y="105"/>
                    <a:pt x="1" y="210"/>
                  </a:cubicBezTo>
                  <a:cubicBezTo>
                    <a:pt x="1" y="314"/>
                    <a:pt x="90" y="389"/>
                    <a:pt x="195" y="389"/>
                  </a:cubicBezTo>
                  <a:cubicBezTo>
                    <a:pt x="299" y="389"/>
                    <a:pt x="389" y="299"/>
                    <a:pt x="374" y="195"/>
                  </a:cubicBezTo>
                  <a:cubicBezTo>
                    <a:pt x="374" y="90"/>
                    <a:pt x="284" y="1"/>
                    <a:pt x="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556336" y="1597644"/>
            <a:ext cx="1214400" cy="935100"/>
          </a:xfrm>
          <a:prstGeom prst="rect">
            <a:avLst/>
          </a:prstGeom>
        </p:spPr>
        <p:txBody>
          <a:bodyPr spcFirstLastPara="1" wrap="square" lIns="91425" tIns="91425" rIns="91425" bIns="91425" anchor="ctr" anchorCtr="0">
            <a:noAutofit/>
          </a:bodyPr>
          <a:lstStyle/>
          <a:p>
            <a:pPr marL="0" lvl="0" indent="0"/>
            <a:r>
              <a:rPr lang="en" sz="6000"/>
              <a:t>01</a:t>
            </a:r>
            <a:endParaRPr sz="6000"/>
          </a:p>
        </p:txBody>
      </p:sp>
      <p:sp>
        <p:nvSpPr>
          <p:cNvPr id="599" name="Google Shape;599;p42"/>
          <p:cNvSpPr txBox="1">
            <a:spLocks noGrp="1"/>
          </p:cNvSpPr>
          <p:nvPr>
            <p:ph type="title" idx="2"/>
          </p:nvPr>
        </p:nvSpPr>
        <p:spPr>
          <a:xfrm>
            <a:off x="556336" y="2930144"/>
            <a:ext cx="1214400" cy="935100"/>
          </a:xfrm>
          <a:prstGeom prst="rect">
            <a:avLst/>
          </a:prstGeom>
        </p:spPr>
        <p:txBody>
          <a:bodyPr spcFirstLastPara="1" wrap="square" lIns="91425" tIns="91425" rIns="91425" bIns="91425" anchor="ctr" anchorCtr="0">
            <a:noAutofit/>
          </a:bodyPr>
          <a:lstStyle/>
          <a:p>
            <a:r>
              <a:rPr lang="en" sz="6000"/>
              <a:t>02</a:t>
            </a:r>
            <a:endParaRPr sz="6000"/>
          </a:p>
        </p:txBody>
      </p:sp>
      <p:sp>
        <p:nvSpPr>
          <p:cNvPr id="600" name="Google Shape;600;p42"/>
          <p:cNvSpPr txBox="1">
            <a:spLocks noGrp="1"/>
          </p:cNvSpPr>
          <p:nvPr>
            <p:ph type="title" idx="3"/>
          </p:nvPr>
        </p:nvSpPr>
        <p:spPr>
          <a:xfrm>
            <a:off x="4801828" y="160314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03</a:t>
            </a:r>
            <a:endParaRPr sz="6000"/>
          </a:p>
        </p:txBody>
      </p:sp>
      <p:sp>
        <p:nvSpPr>
          <p:cNvPr id="601" name="Google Shape;601;p42"/>
          <p:cNvSpPr txBox="1">
            <a:spLocks noGrp="1"/>
          </p:cNvSpPr>
          <p:nvPr>
            <p:ph type="title" idx="4"/>
          </p:nvPr>
        </p:nvSpPr>
        <p:spPr>
          <a:xfrm>
            <a:off x="4801828" y="2921145"/>
            <a:ext cx="1214400" cy="935100"/>
          </a:xfrm>
          <a:prstGeom prst="rect">
            <a:avLst/>
          </a:prstGeom>
        </p:spPr>
        <p:txBody>
          <a:bodyPr spcFirstLastPara="1" wrap="square" lIns="91425" tIns="91425" rIns="91425" bIns="91425" anchor="ctr" anchorCtr="0">
            <a:noAutofit/>
          </a:bodyPr>
          <a:lstStyle/>
          <a:p>
            <a:r>
              <a:rPr lang="en" sz="6000"/>
              <a:t>04</a:t>
            </a:r>
            <a:endParaRPr sz="6000"/>
          </a:p>
        </p:txBody>
      </p:sp>
      <p:sp>
        <p:nvSpPr>
          <p:cNvPr id="602" name="Google Shape;602;p42"/>
          <p:cNvSpPr txBox="1">
            <a:spLocks noGrp="1"/>
          </p:cNvSpPr>
          <p:nvPr>
            <p:ph type="subTitle" idx="1"/>
          </p:nvPr>
        </p:nvSpPr>
        <p:spPr>
          <a:xfrm flipH="1">
            <a:off x="1477261" y="1914264"/>
            <a:ext cx="2855179" cy="293100"/>
          </a:xfrm>
          <a:prstGeom prst="rect">
            <a:avLst/>
          </a:prstGeom>
        </p:spPr>
        <p:txBody>
          <a:bodyPr spcFirstLastPara="1" wrap="square" lIns="91425" tIns="91425" rIns="91425" bIns="91425" anchor="ctr" anchorCtr="0">
            <a:noAutofit/>
          </a:bodyPr>
          <a:lstStyle/>
          <a:p>
            <a:pPr marL="0" indent="0"/>
            <a:r>
              <a:rPr lang="en" sz="2800"/>
              <a:t>Giới thiệu đề tài</a:t>
            </a:r>
            <a:endParaRPr sz="2800"/>
          </a:p>
        </p:txBody>
      </p:sp>
      <p:sp>
        <p:nvSpPr>
          <p:cNvPr id="604" name="Google Shape;604;p42"/>
          <p:cNvSpPr txBox="1">
            <a:spLocks noGrp="1"/>
          </p:cNvSpPr>
          <p:nvPr>
            <p:ph type="subTitle" idx="6"/>
          </p:nvPr>
        </p:nvSpPr>
        <p:spPr>
          <a:xfrm flipH="1">
            <a:off x="1477261" y="3237626"/>
            <a:ext cx="3697082" cy="293100"/>
          </a:xfrm>
          <a:prstGeom prst="rect">
            <a:avLst/>
          </a:prstGeom>
        </p:spPr>
        <p:txBody>
          <a:bodyPr spcFirstLastPara="1" wrap="square" lIns="91425" tIns="91425" rIns="91425" bIns="91425" anchor="ctr" anchorCtr="0">
            <a:noAutofit/>
          </a:bodyPr>
          <a:lstStyle/>
          <a:p>
            <a:pPr marL="0" lvl="0" indent="0"/>
            <a:r>
              <a:rPr lang="en" sz="2800"/>
              <a:t>Thiết kế cơ sở dữ liệu</a:t>
            </a:r>
            <a:endParaRPr sz="2800"/>
          </a:p>
        </p:txBody>
      </p:sp>
      <p:sp>
        <p:nvSpPr>
          <p:cNvPr id="606" name="Google Shape;606;p42"/>
          <p:cNvSpPr txBox="1">
            <a:spLocks noGrp="1"/>
          </p:cNvSpPr>
          <p:nvPr>
            <p:ph type="subTitle" idx="8"/>
          </p:nvPr>
        </p:nvSpPr>
        <p:spPr>
          <a:xfrm flipH="1">
            <a:off x="5880371" y="1770195"/>
            <a:ext cx="2718172" cy="6009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smtClean="0"/>
              <a:t>Thiết kế hệ thống</a:t>
            </a:r>
            <a:endParaRPr sz="2800"/>
          </a:p>
        </p:txBody>
      </p:sp>
      <p:sp>
        <p:nvSpPr>
          <p:cNvPr id="608" name="Google Shape;608;p42"/>
          <p:cNvSpPr txBox="1">
            <a:spLocks noGrp="1"/>
          </p:cNvSpPr>
          <p:nvPr>
            <p:ph type="subTitle" idx="13"/>
          </p:nvPr>
        </p:nvSpPr>
        <p:spPr>
          <a:xfrm flipH="1">
            <a:off x="5880371" y="3237626"/>
            <a:ext cx="2989886" cy="293100"/>
          </a:xfrm>
          <a:prstGeom prst="rect">
            <a:avLst/>
          </a:prstGeom>
        </p:spPr>
        <p:txBody>
          <a:bodyPr spcFirstLastPara="1" wrap="square" lIns="91425" tIns="91425" rIns="91425" bIns="91425" anchor="ctr" anchorCtr="0">
            <a:noAutofit/>
          </a:bodyPr>
          <a:lstStyle/>
          <a:p>
            <a:pPr marL="0" indent="0"/>
            <a:r>
              <a:rPr lang="en" sz="2800"/>
              <a:t>Giao diện hệ thống</a:t>
            </a:r>
            <a:endParaRPr sz="2800"/>
          </a:p>
        </p:txBody>
      </p:sp>
      <p:sp>
        <p:nvSpPr>
          <p:cNvPr id="610" name="Google Shape;610;p42"/>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smtClean="0"/>
              <a:t>NỘI DUNG THUYẾT TRÌNH</a:t>
            </a:r>
            <a:endParaRPr sz="3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4158237" y="2907254"/>
            <a:ext cx="4448436" cy="125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mtClean="0"/>
              <a:t>Giới thiệu đề tài</a:t>
            </a:r>
            <a:endParaRPr/>
          </a:p>
        </p:txBody>
      </p:sp>
      <p:sp>
        <p:nvSpPr>
          <p:cNvPr id="699" name="Google Shape;699;p43"/>
          <p:cNvSpPr txBox="1">
            <a:spLocks noGrp="1"/>
          </p:cNvSpPr>
          <p:nvPr>
            <p:ph type="title" idx="2"/>
          </p:nvPr>
        </p:nvSpPr>
        <p:spPr>
          <a:xfrm>
            <a:off x="5612151" y="1300115"/>
            <a:ext cx="1708500"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grpSp>
        <p:nvGrpSpPr>
          <p:cNvPr id="705" name="Google Shape;705;p44"/>
          <p:cNvGrpSpPr/>
          <p:nvPr/>
        </p:nvGrpSpPr>
        <p:grpSpPr>
          <a:xfrm>
            <a:off x="5861584" y="2935127"/>
            <a:ext cx="2381687" cy="1461521"/>
            <a:chOff x="1550175" y="1489500"/>
            <a:chExt cx="4525900" cy="2740500"/>
          </a:xfrm>
        </p:grpSpPr>
        <p:sp>
          <p:nvSpPr>
            <p:cNvPr id="706" name="Google Shape;706;p44"/>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44"/>
          <p:cNvSpPr txBox="1">
            <a:spLocks noGrp="1"/>
          </p:cNvSpPr>
          <p:nvPr>
            <p:ph type="title"/>
          </p:nvPr>
        </p:nvSpPr>
        <p:spPr>
          <a:xfrm>
            <a:off x="572660" y="294789"/>
            <a:ext cx="3999340"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smtClean="0"/>
              <a:t>Mục đích đề tài</a:t>
            </a:r>
            <a:r>
              <a:rPr lang="en" smtClean="0"/>
              <a:t>:</a:t>
            </a:r>
            <a:endParaRPr/>
          </a:p>
        </p:txBody>
      </p:sp>
      <p:sp>
        <p:nvSpPr>
          <p:cNvPr id="2" name="TextBox 1"/>
          <p:cNvSpPr txBox="1"/>
          <p:nvPr/>
        </p:nvSpPr>
        <p:spPr>
          <a:xfrm>
            <a:off x="572660" y="1396160"/>
            <a:ext cx="5169352" cy="1187505"/>
          </a:xfrm>
          <a:prstGeom prst="rect">
            <a:avLst/>
          </a:prstGeom>
          <a:noFill/>
        </p:spPr>
        <p:txBody>
          <a:bodyPr wrap="square" rtlCol="0">
            <a:spAutoFit/>
          </a:bodyPr>
          <a:lstStyle/>
          <a:p>
            <a:pPr>
              <a:lnSpc>
                <a:spcPct val="130000"/>
              </a:lnSpc>
            </a:pPr>
            <a:r>
              <a:rPr lang="en-US" smtClean="0">
                <a:latin typeface="Roboto" panose="020B0604020202020204" charset="0"/>
                <a:ea typeface="Roboto" panose="020B0604020202020204" charset="0"/>
              </a:rPr>
              <a:t>Từ những khó khăn trong công việc quản lý nhập và bán sản phẩm, cũng như việc quản lý khách hàng nhân viên của cửa hàng bán đồng hồ đeo tay, mục tiêu đề tài đặt ra là xây dựng hệ thống quản lý cửa hàng bán đồng hồ. </a:t>
            </a:r>
            <a:endParaRPr lang="en-US">
              <a:latin typeface="Roboto" panose="020B0604020202020204" charset="0"/>
              <a:ea typeface="Roboto" panose="020B0604020202020204" charset="0"/>
            </a:endParaRPr>
          </a:p>
        </p:txBody>
      </p:sp>
      <p:sp>
        <p:nvSpPr>
          <p:cNvPr id="508" name="TextBox 507"/>
          <p:cNvSpPr txBox="1"/>
          <p:nvPr/>
        </p:nvSpPr>
        <p:spPr>
          <a:xfrm>
            <a:off x="572660" y="2811808"/>
            <a:ext cx="5169352" cy="1708160"/>
          </a:xfrm>
          <a:prstGeom prst="rect">
            <a:avLst/>
          </a:prstGeom>
          <a:noFill/>
        </p:spPr>
        <p:txBody>
          <a:bodyPr wrap="square" rtlCol="0">
            <a:spAutoFit/>
          </a:bodyPr>
          <a:lstStyle/>
          <a:p>
            <a:pPr>
              <a:lnSpc>
                <a:spcPct val="130000"/>
              </a:lnSpc>
            </a:pPr>
            <a:r>
              <a:rPr lang="en-US" smtClean="0">
                <a:latin typeface="Roboto" panose="020B0604020202020204" charset="0"/>
                <a:ea typeface="Roboto" panose="020B0604020202020204" charset="0"/>
              </a:rPr>
              <a:t>Trong đó cần đạt được những mục tiêu sau:</a:t>
            </a:r>
          </a:p>
          <a:p>
            <a:pPr marL="623888" lvl="1" indent="-342900">
              <a:lnSpc>
                <a:spcPct val="130000"/>
              </a:lnSpc>
              <a:buFont typeface="+mj-lt"/>
              <a:buAutoNum type="arabicPeriod"/>
            </a:pPr>
            <a:r>
              <a:rPr lang="en-US"/>
              <a:t>Quản lý nhập sản phầm</a:t>
            </a:r>
            <a:endParaRPr lang="en-US" sz="1200"/>
          </a:p>
          <a:p>
            <a:pPr marL="623888" lvl="1" indent="-342900">
              <a:lnSpc>
                <a:spcPct val="130000"/>
              </a:lnSpc>
              <a:buFont typeface="+mj-lt"/>
              <a:buAutoNum type="arabicPeriod"/>
            </a:pPr>
            <a:r>
              <a:rPr lang="en-US"/>
              <a:t>Quản lý khách hàng</a:t>
            </a:r>
            <a:endParaRPr lang="en-US" sz="1200"/>
          </a:p>
          <a:p>
            <a:pPr marL="623888" lvl="1" indent="-342900">
              <a:lnSpc>
                <a:spcPct val="130000"/>
              </a:lnSpc>
              <a:buFont typeface="+mj-lt"/>
              <a:buAutoNum type="arabicPeriod"/>
            </a:pPr>
            <a:r>
              <a:rPr lang="en-US"/>
              <a:t>Quản lý bán hàng</a:t>
            </a:r>
            <a:endParaRPr lang="en-US" sz="1200"/>
          </a:p>
          <a:p>
            <a:pPr marL="623888" lvl="1" indent="-342900">
              <a:lnSpc>
                <a:spcPct val="130000"/>
              </a:lnSpc>
              <a:buFont typeface="+mj-lt"/>
              <a:buAutoNum type="arabicPeriod"/>
            </a:pPr>
            <a:r>
              <a:rPr lang="en-US"/>
              <a:t>Cập nhật – sao lưu dữ liệu</a:t>
            </a:r>
            <a:endParaRPr lang="en-US" sz="1200"/>
          </a:p>
          <a:p>
            <a:endParaRPr lang="en-US">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aphicFrame>
        <p:nvGraphicFramePr>
          <p:cNvPr id="1240" name="Google Shape;1240;p50"/>
          <p:cNvGraphicFramePr/>
          <p:nvPr>
            <p:extLst>
              <p:ext uri="{D42A27DB-BD31-4B8C-83A1-F6EECF244321}">
                <p14:modId xmlns:p14="http://schemas.microsoft.com/office/powerpoint/2010/main" val="982756434"/>
              </p:ext>
            </p:extLst>
          </p:nvPr>
        </p:nvGraphicFramePr>
        <p:xfrm>
          <a:off x="893537" y="899518"/>
          <a:ext cx="6931625" cy="3199915"/>
        </p:xfrm>
        <a:graphic>
          <a:graphicData uri="http://schemas.openxmlformats.org/drawingml/2006/table">
            <a:tbl>
              <a:tblPr>
                <a:noFill/>
                <a:tableStyleId>{17B722EA-2A92-4F1C-8D50-5B86468384BC}</a:tableStyleId>
              </a:tblPr>
              <a:tblGrid>
                <a:gridCol w="928175"/>
                <a:gridCol w="3230800"/>
                <a:gridCol w="2772650"/>
              </a:tblGrid>
              <a:tr h="642475">
                <a:tc>
                  <a:txBody>
                    <a:bodyPr/>
                    <a:lstStyle/>
                    <a:p>
                      <a:pPr marL="0" lvl="0" indent="0" algn="ctr" rtl="0">
                        <a:spcBef>
                          <a:spcPts val="0"/>
                        </a:spcBef>
                        <a:spcAft>
                          <a:spcPts val="0"/>
                        </a:spcAft>
                        <a:buNone/>
                      </a:pP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77C6FC">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smtClean="0">
                          <a:solidFill>
                            <a:schemeClr val="accent4"/>
                          </a:solidFill>
                          <a:latin typeface="Oswald Medium"/>
                          <a:ea typeface="Oswald Medium"/>
                          <a:cs typeface="Oswald Medium"/>
                          <a:sym typeface="Oswald Medium"/>
                        </a:rPr>
                        <a:t>Yêu</a:t>
                      </a:r>
                      <a:r>
                        <a:rPr lang="en" sz="1800" baseline="0" smtClean="0">
                          <a:solidFill>
                            <a:schemeClr val="accent4"/>
                          </a:solidFill>
                          <a:latin typeface="Oswald Medium"/>
                          <a:ea typeface="Oswald Medium"/>
                          <a:cs typeface="Oswald Medium"/>
                          <a:sym typeface="Oswald Medium"/>
                        </a:rPr>
                        <a:t> cầu phần mềm</a:t>
                      </a:r>
                      <a:endParaRPr sz="1800">
                        <a:solidFill>
                          <a:schemeClr val="accent4"/>
                        </a:solidFill>
                        <a:latin typeface="Oswald Medium"/>
                        <a:ea typeface="Oswald Medium"/>
                        <a:cs typeface="Oswald Medium"/>
                        <a:sym typeface="Oswald Medium"/>
                      </a:endParaRPr>
                    </a:p>
                  </a:txBody>
                  <a:tcPr marL="91425" marR="91425" marT="91425" marB="91425" anchor="ctr">
                    <a:lnL w="9525" cap="flat" cmpd="sng">
                      <a:solidFill>
                        <a:srgbClr val="9E9E9E">
                          <a:alpha val="0"/>
                        </a:srgbClr>
                      </a:solidFill>
                      <a:prstDash val="solid"/>
                      <a:round/>
                      <a:headEnd type="none" w="sm" len="sm"/>
                      <a:tailEnd type="none" w="sm" len="sm"/>
                    </a:lnL>
                    <a:lnR w="12700" cap="flat" cmpd="sng" algn="ctr">
                      <a:solidFill>
                        <a:schemeClr val="tx2"/>
                      </a:solidFill>
                      <a:prstDash val="solid"/>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77C6FC">
                          <a:alpha val="0"/>
                        </a:srgbClr>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baseline="0" smtClean="0">
                          <a:solidFill>
                            <a:schemeClr val="accent4"/>
                          </a:solidFill>
                          <a:latin typeface="Oswald Medium"/>
                          <a:ea typeface="Oswald Medium"/>
                          <a:cs typeface="Oswald Medium"/>
                          <a:sym typeface="Oswald Medium"/>
                        </a:rPr>
                        <a:t>Yêu cầu dữ liệu</a:t>
                      </a:r>
                    </a:p>
                  </a:txBody>
                  <a:tcPr marL="91425" marR="91425" marT="91425" marB="91425" anchor="ctr">
                    <a:lnL w="12700" cap="flat" cmpd="sng" algn="ctr">
                      <a:solidFill>
                        <a:schemeClr val="tx2"/>
                      </a:solidFill>
                      <a:prstDash val="solid"/>
                      <a:round/>
                      <a:headEnd type="none" w="med" len="med"/>
                      <a:tailEnd type="none" w="med" len="med"/>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77C6FC">
                          <a:alpha val="0"/>
                        </a:srgbClr>
                      </a:solidFill>
                      <a:prstDash val="solid"/>
                      <a:round/>
                      <a:headEnd type="none" w="sm" len="sm"/>
                      <a:tailEnd type="none" w="sm" len="sm"/>
                    </a:lnB>
                    <a:solidFill>
                      <a:schemeClr val="lt2"/>
                    </a:solidFill>
                  </a:tcPr>
                </a:tc>
              </a:tr>
              <a:tr h="797170">
                <a:tc>
                  <a:txBody>
                    <a:bodyPr/>
                    <a:lstStyle/>
                    <a:p>
                      <a:pPr marL="0" lvl="0" indent="0" algn="l" rtl="0">
                        <a:spcBef>
                          <a:spcPts val="0"/>
                        </a:spcBef>
                        <a:spcAft>
                          <a:spcPts val="0"/>
                        </a:spcAft>
                        <a:buNone/>
                      </a:pP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77C6FC">
                          <a:alpha val="0"/>
                        </a:srgb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tcPr>
                </a:tc>
                <a:tc>
                  <a:txBody>
                    <a:bodyPr/>
                    <a:lstStyle/>
                    <a:p>
                      <a:pPr marL="0" marR="0" lvl="0" indent="0" algn="l" rtl="0">
                        <a:lnSpc>
                          <a:spcPct val="130000"/>
                        </a:lnSpc>
                        <a:spcBef>
                          <a:spcPts val="0"/>
                        </a:spcBef>
                        <a:spcAft>
                          <a:spcPts val="0"/>
                        </a:spcAft>
                        <a:buClr>
                          <a:srgbClr val="000000"/>
                        </a:buClr>
                        <a:buFont typeface="Arial"/>
                        <a:buNone/>
                      </a:pPr>
                      <a:r>
                        <a:rPr lang="en-US" sz="1100" b="1" i="0" u="none" strike="noStrike" cap="none" smtClean="0">
                          <a:solidFill>
                            <a:srgbClr val="000000"/>
                          </a:solidFill>
                          <a:effectLst/>
                          <a:latin typeface="Roboto" panose="020B0604020202020204" charset="0"/>
                          <a:ea typeface="Roboto" panose="020B0604020202020204" charset="0"/>
                          <a:cs typeface="Arial"/>
                          <a:sym typeface="Arial"/>
                        </a:rPr>
                        <a:t>Phần mềm dễ sử dụng, dễ cài đặt, tạo điều kiện thuận lợi cho người thao tác.</a:t>
                      </a:r>
                      <a:endParaRPr sz="1100" b="1" i="0" u="none" strike="noStrike" cap="none">
                        <a:solidFill>
                          <a:srgbClr val="000000"/>
                        </a:solidFill>
                        <a:effectLst/>
                        <a:latin typeface="Roboto" panose="020B0604020202020204" charset="0"/>
                        <a:ea typeface="Roboto" panose="020B0604020202020204" charset="0"/>
                        <a:cs typeface="Arial"/>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12700" cap="flat" cmpd="sng" algn="ctr">
                      <a:solidFill>
                        <a:schemeClr val="tx2"/>
                      </a:solidFill>
                      <a:prstDash val="solid"/>
                      <a:round/>
                      <a:headEnd type="none" w="med" len="med"/>
                      <a:tailEnd type="none" w="med" len="med"/>
                    </a:lnR>
                    <a:lnT w="9525" cap="flat" cmpd="sng">
                      <a:solidFill>
                        <a:srgbClr val="77C6FC">
                          <a:alpha val="0"/>
                        </a:srgbClr>
                      </a:solidFill>
                      <a:prstDash val="solid"/>
                      <a:round/>
                      <a:headEnd type="none" w="sm" len="sm"/>
                      <a:tailEnd type="none" w="sm" len="sm"/>
                    </a:lnT>
                    <a:lnB w="9525" cap="flat" cmpd="sng" algn="ctr">
                      <a:solidFill>
                        <a:schemeClr val="accent5">
                          <a:alpha val="0"/>
                        </a:schemeClr>
                      </a:solidFill>
                      <a:prstDash val="solid"/>
                      <a:round/>
                      <a:headEnd type="none" w="sm" len="sm"/>
                      <a:tailEnd type="none" w="sm" len="sm"/>
                    </a:lnB>
                  </a:tcPr>
                </a:tc>
                <a:tc>
                  <a:txBody>
                    <a:bodyPr/>
                    <a:lstStyle/>
                    <a:p>
                      <a:pPr marL="0" marR="0" lvl="0" indent="0" algn="l" rtl="0">
                        <a:lnSpc>
                          <a:spcPct val="130000"/>
                        </a:lnSpc>
                        <a:spcBef>
                          <a:spcPts val="0"/>
                        </a:spcBef>
                        <a:spcAft>
                          <a:spcPts val="0"/>
                        </a:spcAft>
                        <a:buClr>
                          <a:srgbClr val="000000"/>
                        </a:buClr>
                        <a:buFont typeface="Arial"/>
                        <a:buNone/>
                      </a:pPr>
                      <a:r>
                        <a:rPr lang="en-US" sz="1100" b="1" i="0" u="none" strike="noStrike" cap="none" smtClean="0">
                          <a:solidFill>
                            <a:srgbClr val="000000"/>
                          </a:solidFill>
                          <a:effectLst/>
                          <a:latin typeface="Roboto" panose="020B0604020202020204" charset="0"/>
                          <a:ea typeface="Roboto" panose="020B0604020202020204" charset="0"/>
                          <a:cs typeface="Arial"/>
                          <a:sym typeface="Arial"/>
                        </a:rPr>
                        <a:t>Dữ liệu phải được thiết kế chính xác, phù hợp với yêu cầu khách hàng</a:t>
                      </a:r>
                      <a:endParaRPr sz="1100" b="1" i="0" u="none" strike="noStrike" cap="none">
                        <a:solidFill>
                          <a:srgbClr val="000000"/>
                        </a:solidFill>
                        <a:effectLst/>
                        <a:latin typeface="Roboto" panose="020B0604020202020204" charset="0"/>
                        <a:ea typeface="Roboto" panose="020B0604020202020204" charset="0"/>
                        <a:cs typeface="Arial"/>
                        <a:sym typeface="Barlow Semi Condensed Medium"/>
                      </a:endParaRPr>
                    </a:p>
                  </a:txBody>
                  <a:tcPr marL="91425" marR="91425" marT="91425" marB="91425" anchor="ctr">
                    <a:lnL w="12700" cap="flat" cmpd="sng" algn="ctr">
                      <a:solidFill>
                        <a:schemeClr val="tx2"/>
                      </a:solidFill>
                      <a:prstDash val="solid"/>
                      <a:round/>
                      <a:headEnd type="none" w="med" len="med"/>
                      <a:tailEnd type="none" w="med" len="med"/>
                    </a:lnL>
                    <a:lnR w="9525" cap="flat" cmpd="sng" algn="ctr">
                      <a:solidFill>
                        <a:srgbClr val="9E9E9E">
                          <a:alpha val="0"/>
                        </a:srgbClr>
                      </a:solidFill>
                      <a:prstDash val="solid"/>
                      <a:round/>
                      <a:headEnd type="none" w="sm" len="sm"/>
                      <a:tailEnd type="none" w="sm" len="sm"/>
                    </a:lnR>
                    <a:lnT w="9525" cap="flat" cmpd="sng" algn="ctr">
                      <a:solidFill>
                        <a:srgbClr val="77C6FC">
                          <a:alpha val="0"/>
                        </a:srgbClr>
                      </a:solidFill>
                      <a:prstDash val="solid"/>
                      <a:round/>
                      <a:headEnd type="none" w="sm" len="sm"/>
                      <a:tailEnd type="none" w="sm" len="sm"/>
                    </a:lnT>
                    <a:lnB w="9525" cap="flat" cmpd="sng" algn="ctr">
                      <a:solidFill>
                        <a:schemeClr val="accent5">
                          <a:alpha val="0"/>
                        </a:schemeClr>
                      </a:solidFill>
                      <a:prstDash val="solid"/>
                      <a:round/>
                      <a:headEnd type="none" w="sm" len="sm"/>
                      <a:tailEnd type="none" w="sm" len="sm"/>
                    </a:lnB>
                  </a:tcPr>
                </a:tc>
              </a:tr>
              <a:tr h="923624">
                <a:tc>
                  <a:txBody>
                    <a:bodyPr/>
                    <a:lstStyle/>
                    <a:p>
                      <a:pPr marL="0" marR="0" lvl="0" indent="0" algn="l" rtl="0">
                        <a:lnSpc>
                          <a:spcPct val="130000"/>
                        </a:lnSpc>
                        <a:spcBef>
                          <a:spcPts val="0"/>
                        </a:spcBef>
                        <a:spcAft>
                          <a:spcPts val="0"/>
                        </a:spcAft>
                        <a:buClr>
                          <a:srgbClr val="000000"/>
                        </a:buClr>
                        <a:buFont typeface="Arial"/>
                        <a:buNone/>
                      </a:pPr>
                      <a:endParaRPr sz="1100" b="1" i="0" u="none" strike="noStrike" cap="none">
                        <a:solidFill>
                          <a:srgbClr val="000000"/>
                        </a:solidFill>
                        <a:effectLst/>
                        <a:latin typeface="Roboto" panose="020B0604020202020204" charset="0"/>
                        <a:ea typeface="Roboto" panose="020B0604020202020204" charset="0"/>
                        <a:cs typeface="Arial"/>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accent4"/>
                    </a:solidFill>
                  </a:tcPr>
                </a:tc>
                <a:tc>
                  <a:txBody>
                    <a:bodyPr/>
                    <a:lstStyle/>
                    <a:p>
                      <a:pPr marL="0" marR="0" lvl="0" indent="0" algn="l" rtl="0">
                        <a:lnSpc>
                          <a:spcPct val="130000"/>
                        </a:lnSpc>
                        <a:spcBef>
                          <a:spcPts val="0"/>
                        </a:spcBef>
                        <a:spcAft>
                          <a:spcPts val="0"/>
                        </a:spcAft>
                        <a:buClr>
                          <a:srgbClr val="000000"/>
                        </a:buClr>
                        <a:buFont typeface="Arial"/>
                        <a:buNone/>
                      </a:pPr>
                      <a:r>
                        <a:rPr lang="en-US" sz="1100" b="1" i="0" u="none" strike="noStrike" cap="none" smtClean="0">
                          <a:solidFill>
                            <a:srgbClr val="000000"/>
                          </a:solidFill>
                          <a:effectLst/>
                          <a:latin typeface="Roboto" panose="020B0604020202020204" charset="0"/>
                          <a:ea typeface="Roboto" panose="020B0604020202020204" charset="0"/>
                          <a:cs typeface="Arial"/>
                          <a:sym typeface="Arial"/>
                        </a:rPr>
                        <a:t>Phần mềm có giao diện dễ sử dụng, tiện nghi, thân thiện và thích ứng với ngôn ngữ máy tính.</a:t>
                      </a:r>
                      <a:endParaRPr lang="en-US" sz="1100" b="1" i="0" u="none" strike="noStrike" cap="none">
                        <a:solidFill>
                          <a:srgbClr val="000000"/>
                        </a:solidFill>
                        <a:effectLst/>
                        <a:latin typeface="Roboto" panose="020B0604020202020204" charset="0"/>
                        <a:ea typeface="Roboto" panose="020B0604020202020204" charset="0"/>
                        <a:cs typeface="Arial"/>
                        <a:sym typeface="Arial"/>
                      </a:endParaRPr>
                    </a:p>
                  </a:txBody>
                  <a:tcPr marL="91425" marR="91425" marT="91425" marB="91425" anchor="ctr">
                    <a:lnL w="9525" cap="flat" cmpd="sng">
                      <a:solidFill>
                        <a:srgbClr val="9E9E9E">
                          <a:alpha val="0"/>
                        </a:srgbClr>
                      </a:solidFill>
                      <a:prstDash val="solid"/>
                      <a:round/>
                      <a:headEnd type="none" w="sm" len="sm"/>
                      <a:tailEnd type="none" w="sm" len="sm"/>
                    </a:lnL>
                    <a:lnR w="12700" cap="flat" cmpd="sng" algn="ctr">
                      <a:solidFill>
                        <a:schemeClr val="tx2"/>
                      </a:solidFill>
                      <a:prstDash val="solid"/>
                      <a:round/>
                      <a:headEnd type="none" w="med" len="med"/>
                      <a:tailEnd type="none" w="med" len="med"/>
                    </a:lnR>
                    <a:lnT w="9525" cap="flat" cmpd="sng">
                      <a:solidFill>
                        <a:schemeClr val="accent5">
                          <a:alpha val="0"/>
                        </a:schemeClr>
                      </a:solidFill>
                      <a:prstDash val="solid"/>
                      <a:round/>
                      <a:headEnd type="none" w="sm" len="sm"/>
                      <a:tailEnd type="none" w="sm" len="sm"/>
                    </a:lnT>
                    <a:lnB w="9525" cap="flat" cmpd="sng" algn="ctr">
                      <a:solidFill>
                        <a:schemeClr val="accent5">
                          <a:alpha val="0"/>
                        </a:schemeClr>
                      </a:solidFill>
                      <a:prstDash val="solid"/>
                      <a:round/>
                      <a:headEnd type="none" w="sm" len="sm"/>
                      <a:tailEnd type="none" w="sm" len="sm"/>
                    </a:lnB>
                    <a:solidFill>
                      <a:schemeClr val="accent4"/>
                    </a:solidFill>
                  </a:tcPr>
                </a:tc>
                <a:tc>
                  <a:txBody>
                    <a:bodyPr/>
                    <a:lstStyle/>
                    <a:p>
                      <a:pPr marL="0" marR="0" lvl="0" indent="0" algn="l" rtl="0">
                        <a:lnSpc>
                          <a:spcPct val="130000"/>
                        </a:lnSpc>
                        <a:spcBef>
                          <a:spcPts val="0"/>
                        </a:spcBef>
                        <a:spcAft>
                          <a:spcPts val="0"/>
                        </a:spcAft>
                        <a:buClr>
                          <a:srgbClr val="000000"/>
                        </a:buClr>
                        <a:buFont typeface="Arial"/>
                        <a:buNone/>
                      </a:pPr>
                      <a:r>
                        <a:rPr lang="en-US" sz="1100" b="1" i="0" u="none" strike="noStrike" cap="none" smtClean="0">
                          <a:solidFill>
                            <a:srgbClr val="000000"/>
                          </a:solidFill>
                          <a:effectLst/>
                          <a:latin typeface="Roboto" panose="020B0604020202020204" charset="0"/>
                          <a:ea typeface="Roboto" panose="020B0604020202020204" charset="0"/>
                          <a:cs typeface="Arial"/>
                          <a:sym typeface="Arial"/>
                        </a:rPr>
                        <a:t>Xử lý được chức năng của hệ thống.</a:t>
                      </a:r>
                      <a:endParaRPr lang="en-US" sz="1100" b="1" i="0" u="none" strike="noStrike" cap="none">
                        <a:solidFill>
                          <a:srgbClr val="000000"/>
                        </a:solidFill>
                        <a:effectLst/>
                        <a:latin typeface="Roboto" panose="020B0604020202020204" charset="0"/>
                        <a:ea typeface="Roboto" panose="020B0604020202020204" charset="0"/>
                        <a:cs typeface="Arial"/>
                        <a:sym typeface="Arial"/>
                      </a:endParaRPr>
                    </a:p>
                  </a:txBody>
                  <a:tcPr marL="91425" marR="91425" marT="91425" marB="91425" anchor="ctr">
                    <a:lnL w="12700" cap="flat" cmpd="sng" algn="ctr">
                      <a:solidFill>
                        <a:schemeClr val="tx2"/>
                      </a:solidFill>
                      <a:prstDash val="solid"/>
                      <a:round/>
                      <a:headEnd type="none" w="med" len="med"/>
                      <a:tailEnd type="none" w="med" len="med"/>
                    </a:lnL>
                    <a:lnR w="9525" cap="flat" cmpd="sng" algn="ctr">
                      <a:solidFill>
                        <a:srgbClr val="9E9E9E">
                          <a:alpha val="0"/>
                        </a:srgbClr>
                      </a:solidFill>
                      <a:prstDash val="solid"/>
                      <a:round/>
                      <a:headEnd type="none" w="sm" len="sm"/>
                      <a:tailEnd type="none" w="sm" len="sm"/>
                    </a:lnR>
                    <a:lnT w="9525" cap="flat" cmpd="sng" algn="ctr">
                      <a:solidFill>
                        <a:schemeClr val="accent5">
                          <a:alpha val="0"/>
                        </a:schemeClr>
                      </a:solidFill>
                      <a:prstDash val="solid"/>
                      <a:round/>
                      <a:headEnd type="none" w="sm" len="sm"/>
                      <a:tailEnd type="none" w="sm" len="sm"/>
                    </a:lnT>
                    <a:lnB w="9525" cap="flat" cmpd="sng" algn="ctr">
                      <a:solidFill>
                        <a:schemeClr val="accent5">
                          <a:alpha val="0"/>
                        </a:schemeClr>
                      </a:solidFill>
                      <a:prstDash val="solid"/>
                      <a:round/>
                      <a:headEnd type="none" w="sm" len="sm"/>
                      <a:tailEnd type="none" w="sm" len="sm"/>
                    </a:lnB>
                    <a:solidFill>
                      <a:schemeClr val="accent4"/>
                    </a:solidFill>
                  </a:tcPr>
                </a:tc>
              </a:tr>
              <a:tr h="777585">
                <a:tc>
                  <a:txBody>
                    <a:bodyPr/>
                    <a:lstStyle/>
                    <a:p>
                      <a:pPr marL="0" lvl="0" indent="0" algn="l" rtl="0">
                        <a:spcBef>
                          <a:spcPts val="0"/>
                        </a:spcBef>
                        <a:spcAft>
                          <a:spcPts val="0"/>
                        </a:spcAft>
                        <a:buNone/>
                      </a:pP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tcPr>
                </a:tc>
                <a:tc>
                  <a:txBody>
                    <a:bodyPr/>
                    <a:lstStyle/>
                    <a:p>
                      <a:pPr marL="0" lvl="0" indent="0" algn="l" rtl="0">
                        <a:lnSpc>
                          <a:spcPct val="130000"/>
                        </a:lnSpc>
                        <a:spcBef>
                          <a:spcPts val="0"/>
                        </a:spcBef>
                        <a:spcAft>
                          <a:spcPts val="0"/>
                        </a:spcAft>
                        <a:buNone/>
                      </a:pPr>
                      <a:r>
                        <a:rPr lang="en-US" sz="1100" b="1" i="0" u="none" strike="noStrike" cap="none" smtClean="0">
                          <a:solidFill>
                            <a:srgbClr val="000000"/>
                          </a:solidFill>
                          <a:effectLst/>
                          <a:latin typeface="Roboto" panose="020B0604020202020204" charset="0"/>
                          <a:ea typeface="Roboto" panose="020B0604020202020204" charset="0"/>
                          <a:cs typeface="Arial"/>
                          <a:sym typeface="Arial"/>
                        </a:rPr>
                        <a:t>Phần mềm có phân quyền cho nhân viên và quản trị viên, để hệ thống và kiểm tra, củng cố cho người sử dụng.</a:t>
                      </a:r>
                      <a:endParaRPr sz="1100" b="1" i="0" u="none" strike="noStrike" cap="none">
                        <a:solidFill>
                          <a:srgbClr val="000000"/>
                        </a:solidFill>
                        <a:effectLst/>
                        <a:latin typeface="Roboto" panose="020B0604020202020204" charset="0"/>
                        <a:ea typeface="Roboto" panose="020B0604020202020204" charset="0"/>
                        <a:cs typeface="Arial"/>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12700" cap="flat" cmpd="sng" algn="ctr">
                      <a:solidFill>
                        <a:schemeClr val="tx2"/>
                      </a:solidFill>
                      <a:prstDash val="solid"/>
                      <a:round/>
                      <a:headEnd type="none" w="med" len="med"/>
                      <a:tailEnd type="none" w="med" len="med"/>
                    </a:lnR>
                    <a:lnT w="9525" cap="flat" cmpd="sng">
                      <a:solidFill>
                        <a:schemeClr val="accent5">
                          <a:alpha val="0"/>
                        </a:schemeClr>
                      </a:solidFill>
                      <a:prstDash val="solid"/>
                      <a:round/>
                      <a:headEnd type="none" w="sm" len="sm"/>
                      <a:tailEnd type="none" w="sm" len="sm"/>
                    </a:lnT>
                    <a:lnB w="9525" cap="flat" cmpd="sng" algn="ctr">
                      <a:solidFill>
                        <a:schemeClr val="accent5">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2"/>
                      </a:solidFill>
                      <a:prstDash val="solid"/>
                      <a:round/>
                      <a:headEnd type="none" w="med" len="med"/>
                      <a:tailEnd type="none" w="med" len="med"/>
                    </a:lnL>
                    <a:lnR w="9525" cap="flat" cmpd="sng" algn="ctr">
                      <a:solidFill>
                        <a:srgbClr val="9E9E9E">
                          <a:alpha val="0"/>
                        </a:srgbClr>
                      </a:solidFill>
                      <a:prstDash val="solid"/>
                      <a:round/>
                      <a:headEnd type="none" w="sm" len="sm"/>
                      <a:tailEnd type="none" w="sm" len="sm"/>
                    </a:lnR>
                    <a:lnT w="9525" cap="flat" cmpd="sng" algn="ctr">
                      <a:solidFill>
                        <a:schemeClr val="accent5">
                          <a:alpha val="0"/>
                        </a:schemeClr>
                      </a:solidFill>
                      <a:prstDash val="solid"/>
                      <a:round/>
                      <a:headEnd type="none" w="sm" len="sm"/>
                      <a:tailEnd type="none" w="sm" len="sm"/>
                    </a:lnT>
                    <a:lnB w="9525" cap="flat" cmpd="sng" algn="ctr">
                      <a:solidFill>
                        <a:schemeClr val="accent5">
                          <a:alpha val="0"/>
                        </a:schemeClr>
                      </a:solidFill>
                      <a:prstDash val="solid"/>
                      <a:round/>
                      <a:headEnd type="none" w="sm" len="sm"/>
                      <a:tailEnd type="none" w="sm" len="sm"/>
                    </a:lnB>
                  </a:tcPr>
                </a:tc>
              </a:tr>
            </a:tbl>
          </a:graphicData>
        </a:graphic>
      </p:graphicFrame>
      <p:grpSp>
        <p:nvGrpSpPr>
          <p:cNvPr id="1289" name="Google Shape;1289;p50"/>
          <p:cNvGrpSpPr/>
          <p:nvPr/>
        </p:nvGrpSpPr>
        <p:grpSpPr>
          <a:xfrm>
            <a:off x="1208028" y="3438891"/>
            <a:ext cx="460570" cy="460242"/>
            <a:chOff x="-460570" y="2585613"/>
            <a:chExt cx="460570" cy="460242"/>
          </a:xfrm>
        </p:grpSpPr>
        <p:sp>
          <p:nvSpPr>
            <p:cNvPr id="1290" name="Google Shape;1290;p50"/>
            <p:cNvSpPr/>
            <p:nvPr/>
          </p:nvSpPr>
          <p:spPr>
            <a:xfrm>
              <a:off x="-460570" y="2693764"/>
              <a:ext cx="460570" cy="352091"/>
            </a:xfrm>
            <a:custGeom>
              <a:avLst/>
              <a:gdLst/>
              <a:ahLst/>
              <a:cxnLst/>
              <a:rect l="l" t="t" r="r" b="b"/>
              <a:pathLst>
                <a:path w="50626" h="38702" extrusionOk="0">
                  <a:moveTo>
                    <a:pt x="19015" y="2531"/>
                  </a:moveTo>
                  <a:lnTo>
                    <a:pt x="19015" y="5531"/>
                  </a:lnTo>
                  <a:lnTo>
                    <a:pt x="16002" y="5531"/>
                  </a:lnTo>
                  <a:lnTo>
                    <a:pt x="19015" y="2531"/>
                  </a:lnTo>
                  <a:close/>
                  <a:moveTo>
                    <a:pt x="45982" y="15616"/>
                  </a:moveTo>
                  <a:cubicBezTo>
                    <a:pt x="46149" y="15735"/>
                    <a:pt x="46292" y="15866"/>
                    <a:pt x="46399" y="15997"/>
                  </a:cubicBezTo>
                  <a:cubicBezTo>
                    <a:pt x="46899" y="16616"/>
                    <a:pt x="46959" y="17461"/>
                    <a:pt x="46780" y="17759"/>
                  </a:cubicBezTo>
                  <a:cubicBezTo>
                    <a:pt x="46754" y="17802"/>
                    <a:pt x="46741" y="17832"/>
                    <a:pt x="46676" y="17832"/>
                  </a:cubicBezTo>
                  <a:cubicBezTo>
                    <a:pt x="46652" y="17832"/>
                    <a:pt x="46620" y="17828"/>
                    <a:pt x="46578" y="17818"/>
                  </a:cubicBezTo>
                  <a:cubicBezTo>
                    <a:pt x="46161" y="17759"/>
                    <a:pt x="46018" y="17151"/>
                    <a:pt x="45970" y="16806"/>
                  </a:cubicBezTo>
                  <a:cubicBezTo>
                    <a:pt x="45923" y="16437"/>
                    <a:pt x="45923" y="16032"/>
                    <a:pt x="45982" y="15616"/>
                  </a:cubicBezTo>
                  <a:close/>
                  <a:moveTo>
                    <a:pt x="3965" y="18902"/>
                  </a:moveTo>
                  <a:lnTo>
                    <a:pt x="3965" y="23593"/>
                  </a:lnTo>
                  <a:lnTo>
                    <a:pt x="1489" y="23093"/>
                  </a:lnTo>
                  <a:lnTo>
                    <a:pt x="1489" y="18902"/>
                  </a:lnTo>
                  <a:close/>
                  <a:moveTo>
                    <a:pt x="16824" y="33951"/>
                  </a:moveTo>
                  <a:lnTo>
                    <a:pt x="16002" y="37213"/>
                  </a:lnTo>
                  <a:lnTo>
                    <a:pt x="14157" y="37213"/>
                  </a:lnTo>
                  <a:lnTo>
                    <a:pt x="14157" y="33951"/>
                  </a:lnTo>
                  <a:close/>
                  <a:moveTo>
                    <a:pt x="32481" y="33951"/>
                  </a:moveTo>
                  <a:lnTo>
                    <a:pt x="32481" y="37213"/>
                  </a:lnTo>
                  <a:lnTo>
                    <a:pt x="30635" y="37213"/>
                  </a:lnTo>
                  <a:lnTo>
                    <a:pt x="29814" y="33951"/>
                  </a:lnTo>
                  <a:close/>
                  <a:moveTo>
                    <a:pt x="19741" y="0"/>
                  </a:moveTo>
                  <a:cubicBezTo>
                    <a:pt x="19560" y="0"/>
                    <a:pt x="19377" y="65"/>
                    <a:pt x="19229" y="209"/>
                  </a:cubicBezTo>
                  <a:lnTo>
                    <a:pt x="13895" y="5543"/>
                  </a:lnTo>
                  <a:cubicBezTo>
                    <a:pt x="8394" y="5710"/>
                    <a:pt x="3965" y="10234"/>
                    <a:pt x="3965" y="15782"/>
                  </a:cubicBezTo>
                  <a:lnTo>
                    <a:pt x="3965" y="17413"/>
                  </a:lnTo>
                  <a:lnTo>
                    <a:pt x="750" y="17413"/>
                  </a:lnTo>
                  <a:cubicBezTo>
                    <a:pt x="334" y="17413"/>
                    <a:pt x="0" y="17747"/>
                    <a:pt x="0" y="18164"/>
                  </a:cubicBezTo>
                  <a:lnTo>
                    <a:pt x="0" y="23700"/>
                  </a:lnTo>
                  <a:cubicBezTo>
                    <a:pt x="0" y="24057"/>
                    <a:pt x="250" y="24367"/>
                    <a:pt x="596" y="24426"/>
                  </a:cubicBezTo>
                  <a:lnTo>
                    <a:pt x="4060" y="25129"/>
                  </a:lnTo>
                  <a:cubicBezTo>
                    <a:pt x="4691" y="29605"/>
                    <a:pt x="8216" y="33165"/>
                    <a:pt x="12681" y="33832"/>
                  </a:cubicBezTo>
                  <a:lnTo>
                    <a:pt x="12681" y="37964"/>
                  </a:lnTo>
                  <a:cubicBezTo>
                    <a:pt x="12681" y="38368"/>
                    <a:pt x="13014" y="38702"/>
                    <a:pt x="13419" y="38702"/>
                  </a:cubicBezTo>
                  <a:lnTo>
                    <a:pt x="16586" y="38702"/>
                  </a:lnTo>
                  <a:cubicBezTo>
                    <a:pt x="16931" y="38702"/>
                    <a:pt x="17229" y="38476"/>
                    <a:pt x="17312" y="38142"/>
                  </a:cubicBezTo>
                  <a:lnTo>
                    <a:pt x="18360" y="33951"/>
                  </a:lnTo>
                  <a:lnTo>
                    <a:pt x="28290" y="33951"/>
                  </a:lnTo>
                  <a:lnTo>
                    <a:pt x="29337" y="38142"/>
                  </a:lnTo>
                  <a:cubicBezTo>
                    <a:pt x="29409" y="38476"/>
                    <a:pt x="29706" y="38702"/>
                    <a:pt x="30052" y="38702"/>
                  </a:cubicBezTo>
                  <a:lnTo>
                    <a:pt x="33219" y="38702"/>
                  </a:lnTo>
                  <a:cubicBezTo>
                    <a:pt x="33636" y="38702"/>
                    <a:pt x="33957" y="38368"/>
                    <a:pt x="33957" y="37964"/>
                  </a:cubicBezTo>
                  <a:lnTo>
                    <a:pt x="33957" y="33832"/>
                  </a:lnTo>
                  <a:cubicBezTo>
                    <a:pt x="38886" y="33094"/>
                    <a:pt x="42672" y="28831"/>
                    <a:pt x="42672" y="23700"/>
                  </a:cubicBezTo>
                  <a:lnTo>
                    <a:pt x="42672" y="16616"/>
                  </a:lnTo>
                  <a:cubicBezTo>
                    <a:pt x="42756" y="16568"/>
                    <a:pt x="42827" y="16520"/>
                    <a:pt x="42887" y="16449"/>
                  </a:cubicBezTo>
                  <a:cubicBezTo>
                    <a:pt x="43292" y="15997"/>
                    <a:pt x="43768" y="15687"/>
                    <a:pt x="44339" y="15497"/>
                  </a:cubicBezTo>
                  <a:cubicBezTo>
                    <a:pt x="44387" y="15485"/>
                    <a:pt x="44446" y="15473"/>
                    <a:pt x="44494" y="15449"/>
                  </a:cubicBezTo>
                  <a:lnTo>
                    <a:pt x="44494" y="15449"/>
                  </a:lnTo>
                  <a:cubicBezTo>
                    <a:pt x="44435" y="15997"/>
                    <a:pt x="44435" y="16520"/>
                    <a:pt x="44506" y="17009"/>
                  </a:cubicBezTo>
                  <a:cubicBezTo>
                    <a:pt x="44673" y="18294"/>
                    <a:pt x="45339" y="19128"/>
                    <a:pt x="46328" y="19283"/>
                  </a:cubicBezTo>
                  <a:cubicBezTo>
                    <a:pt x="46431" y="19300"/>
                    <a:pt x="46534" y="19309"/>
                    <a:pt x="46636" y="19309"/>
                  </a:cubicBezTo>
                  <a:cubicBezTo>
                    <a:pt x="47217" y="19309"/>
                    <a:pt x="47762" y="19025"/>
                    <a:pt x="48066" y="18509"/>
                  </a:cubicBezTo>
                  <a:cubicBezTo>
                    <a:pt x="48602" y="17580"/>
                    <a:pt x="48387" y="16104"/>
                    <a:pt x="47554" y="15068"/>
                  </a:cubicBezTo>
                  <a:cubicBezTo>
                    <a:pt x="47209" y="14639"/>
                    <a:pt x="46792" y="14330"/>
                    <a:pt x="46328" y="14127"/>
                  </a:cubicBezTo>
                  <a:cubicBezTo>
                    <a:pt x="46613" y="13353"/>
                    <a:pt x="47006" y="12722"/>
                    <a:pt x="47423" y="12532"/>
                  </a:cubicBezTo>
                  <a:cubicBezTo>
                    <a:pt x="47568" y="12465"/>
                    <a:pt x="47703" y="12432"/>
                    <a:pt x="47832" y="12432"/>
                  </a:cubicBezTo>
                  <a:cubicBezTo>
                    <a:pt x="47976" y="12432"/>
                    <a:pt x="48112" y="12474"/>
                    <a:pt x="48245" y="12556"/>
                  </a:cubicBezTo>
                  <a:cubicBezTo>
                    <a:pt x="48661" y="12830"/>
                    <a:pt x="49137" y="13603"/>
                    <a:pt x="49114" y="14913"/>
                  </a:cubicBezTo>
                  <a:cubicBezTo>
                    <a:pt x="49102" y="15318"/>
                    <a:pt x="49423" y="15663"/>
                    <a:pt x="49840" y="15663"/>
                  </a:cubicBezTo>
                  <a:cubicBezTo>
                    <a:pt x="49847" y="15663"/>
                    <a:pt x="49855" y="15664"/>
                    <a:pt x="49862" y="15664"/>
                  </a:cubicBezTo>
                  <a:cubicBezTo>
                    <a:pt x="50269" y="15664"/>
                    <a:pt x="50590" y="15346"/>
                    <a:pt x="50590" y="14937"/>
                  </a:cubicBezTo>
                  <a:cubicBezTo>
                    <a:pt x="50626" y="13341"/>
                    <a:pt x="50042" y="11948"/>
                    <a:pt x="49054" y="11317"/>
                  </a:cubicBezTo>
                  <a:cubicBezTo>
                    <a:pt x="48678" y="11067"/>
                    <a:pt x="48265" y="10940"/>
                    <a:pt x="47840" y="10940"/>
                  </a:cubicBezTo>
                  <a:cubicBezTo>
                    <a:pt x="47498" y="10940"/>
                    <a:pt x="47149" y="11022"/>
                    <a:pt x="46804" y="11186"/>
                  </a:cubicBezTo>
                  <a:cubicBezTo>
                    <a:pt x="45911" y="11603"/>
                    <a:pt x="45220" y="12675"/>
                    <a:pt x="44827" y="13901"/>
                  </a:cubicBezTo>
                  <a:cubicBezTo>
                    <a:pt x="44518" y="13925"/>
                    <a:pt x="44208" y="13984"/>
                    <a:pt x="43887" y="14092"/>
                  </a:cubicBezTo>
                  <a:cubicBezTo>
                    <a:pt x="43422" y="14234"/>
                    <a:pt x="43006" y="14449"/>
                    <a:pt x="42625" y="14711"/>
                  </a:cubicBezTo>
                  <a:cubicBezTo>
                    <a:pt x="42077" y="9567"/>
                    <a:pt x="37719" y="5531"/>
                    <a:pt x="32433" y="5531"/>
                  </a:cubicBezTo>
                  <a:lnTo>
                    <a:pt x="30052" y="5531"/>
                  </a:lnTo>
                  <a:cubicBezTo>
                    <a:pt x="29647" y="5531"/>
                    <a:pt x="29314" y="5864"/>
                    <a:pt x="29314" y="6281"/>
                  </a:cubicBezTo>
                  <a:cubicBezTo>
                    <a:pt x="29314" y="6686"/>
                    <a:pt x="29647" y="7019"/>
                    <a:pt x="30052" y="7019"/>
                  </a:cubicBezTo>
                  <a:lnTo>
                    <a:pt x="32433" y="7019"/>
                  </a:lnTo>
                  <a:cubicBezTo>
                    <a:pt x="37255" y="7019"/>
                    <a:pt x="41196" y="10948"/>
                    <a:pt x="41196" y="15782"/>
                  </a:cubicBezTo>
                  <a:lnTo>
                    <a:pt x="41196" y="23700"/>
                  </a:lnTo>
                  <a:cubicBezTo>
                    <a:pt x="41196" y="28534"/>
                    <a:pt x="37255" y="32463"/>
                    <a:pt x="32433" y="32463"/>
                  </a:cubicBezTo>
                  <a:lnTo>
                    <a:pt x="14216" y="32463"/>
                  </a:lnTo>
                  <a:cubicBezTo>
                    <a:pt x="9383" y="32463"/>
                    <a:pt x="5453" y="28534"/>
                    <a:pt x="5453" y="23700"/>
                  </a:cubicBezTo>
                  <a:lnTo>
                    <a:pt x="5453" y="15782"/>
                  </a:lnTo>
                  <a:cubicBezTo>
                    <a:pt x="5453" y="10948"/>
                    <a:pt x="9383" y="7019"/>
                    <a:pt x="14216" y="7019"/>
                  </a:cubicBezTo>
                  <a:lnTo>
                    <a:pt x="26658" y="7019"/>
                  </a:lnTo>
                  <a:cubicBezTo>
                    <a:pt x="27063" y="7019"/>
                    <a:pt x="27397" y="6686"/>
                    <a:pt x="27397" y="6281"/>
                  </a:cubicBezTo>
                  <a:cubicBezTo>
                    <a:pt x="27397" y="5864"/>
                    <a:pt x="27063" y="5531"/>
                    <a:pt x="26658" y="5531"/>
                  </a:cubicBezTo>
                  <a:lnTo>
                    <a:pt x="20503" y="5531"/>
                  </a:lnTo>
                  <a:lnTo>
                    <a:pt x="20503" y="733"/>
                  </a:lnTo>
                  <a:cubicBezTo>
                    <a:pt x="20503" y="295"/>
                    <a:pt x="20127" y="0"/>
                    <a:pt x="19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388530" y="2830637"/>
              <a:ext cx="56759" cy="35098"/>
            </a:xfrm>
            <a:custGeom>
              <a:avLst/>
              <a:gdLst/>
              <a:ahLst/>
              <a:cxnLst/>
              <a:rect l="l" t="t" r="r" b="b"/>
              <a:pathLst>
                <a:path w="6239" h="3858" extrusionOk="0">
                  <a:moveTo>
                    <a:pt x="750" y="0"/>
                  </a:moveTo>
                  <a:cubicBezTo>
                    <a:pt x="333" y="0"/>
                    <a:pt x="0" y="333"/>
                    <a:pt x="0" y="738"/>
                  </a:cubicBezTo>
                  <a:cubicBezTo>
                    <a:pt x="0" y="2453"/>
                    <a:pt x="1405" y="3858"/>
                    <a:pt x="3119" y="3858"/>
                  </a:cubicBezTo>
                  <a:cubicBezTo>
                    <a:pt x="4846" y="3858"/>
                    <a:pt x="6239" y="2453"/>
                    <a:pt x="6239" y="738"/>
                  </a:cubicBezTo>
                  <a:cubicBezTo>
                    <a:pt x="6239" y="333"/>
                    <a:pt x="5906" y="0"/>
                    <a:pt x="5501" y="0"/>
                  </a:cubicBezTo>
                  <a:cubicBezTo>
                    <a:pt x="5096" y="0"/>
                    <a:pt x="4763" y="333"/>
                    <a:pt x="4763" y="738"/>
                  </a:cubicBezTo>
                  <a:cubicBezTo>
                    <a:pt x="4763" y="1643"/>
                    <a:pt x="4024" y="2369"/>
                    <a:pt x="3119" y="2369"/>
                  </a:cubicBezTo>
                  <a:cubicBezTo>
                    <a:pt x="2227" y="2369"/>
                    <a:pt x="1488" y="1643"/>
                    <a:pt x="1488" y="738"/>
                  </a:cubicBezTo>
                  <a:cubicBezTo>
                    <a:pt x="1488" y="333"/>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0425" y="2780151"/>
              <a:ext cx="99982" cy="13555"/>
            </a:xfrm>
            <a:custGeom>
              <a:avLst/>
              <a:gdLst/>
              <a:ahLst/>
              <a:cxnLst/>
              <a:rect l="l" t="t" r="r" b="b"/>
              <a:pathLst>
                <a:path w="10990" h="1490" extrusionOk="0">
                  <a:moveTo>
                    <a:pt x="751" y="1"/>
                  </a:moveTo>
                  <a:cubicBezTo>
                    <a:pt x="334" y="1"/>
                    <a:pt x="0" y="334"/>
                    <a:pt x="0" y="739"/>
                  </a:cubicBezTo>
                  <a:cubicBezTo>
                    <a:pt x="0" y="1156"/>
                    <a:pt x="334" y="1489"/>
                    <a:pt x="751" y="1489"/>
                  </a:cubicBezTo>
                  <a:lnTo>
                    <a:pt x="10252" y="1489"/>
                  </a:lnTo>
                  <a:cubicBezTo>
                    <a:pt x="10657" y="1489"/>
                    <a:pt x="10990" y="1156"/>
                    <a:pt x="10990" y="739"/>
                  </a:cubicBezTo>
                  <a:cubicBezTo>
                    <a:pt x="10990" y="334"/>
                    <a:pt x="10657" y="1"/>
                    <a:pt x="10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7576" y="2823377"/>
              <a:ext cx="114392" cy="114392"/>
            </a:xfrm>
            <a:custGeom>
              <a:avLst/>
              <a:gdLst/>
              <a:ahLst/>
              <a:cxnLst/>
              <a:rect l="l" t="t" r="r" b="b"/>
              <a:pathLst>
                <a:path w="12574" h="12574" extrusionOk="0">
                  <a:moveTo>
                    <a:pt x="7025" y="1548"/>
                  </a:moveTo>
                  <a:cubicBezTo>
                    <a:pt x="9085" y="1870"/>
                    <a:pt x="10704" y="3489"/>
                    <a:pt x="11026" y="5549"/>
                  </a:cubicBezTo>
                  <a:lnTo>
                    <a:pt x="10240" y="5549"/>
                  </a:lnTo>
                  <a:cubicBezTo>
                    <a:pt x="9835" y="5549"/>
                    <a:pt x="9502" y="5882"/>
                    <a:pt x="9502" y="6287"/>
                  </a:cubicBezTo>
                  <a:cubicBezTo>
                    <a:pt x="9502" y="6704"/>
                    <a:pt x="9835" y="7037"/>
                    <a:pt x="10240" y="7037"/>
                  </a:cubicBezTo>
                  <a:lnTo>
                    <a:pt x="11026" y="7037"/>
                  </a:lnTo>
                  <a:cubicBezTo>
                    <a:pt x="10704" y="9085"/>
                    <a:pt x="9085" y="10716"/>
                    <a:pt x="7025" y="11037"/>
                  </a:cubicBezTo>
                  <a:lnTo>
                    <a:pt x="7025" y="10252"/>
                  </a:lnTo>
                  <a:cubicBezTo>
                    <a:pt x="7025" y="9835"/>
                    <a:pt x="6692" y="9502"/>
                    <a:pt x="6287" y="9502"/>
                  </a:cubicBezTo>
                  <a:cubicBezTo>
                    <a:pt x="5870" y="9502"/>
                    <a:pt x="5549" y="9835"/>
                    <a:pt x="5549" y="10252"/>
                  </a:cubicBezTo>
                  <a:lnTo>
                    <a:pt x="5549" y="11037"/>
                  </a:lnTo>
                  <a:cubicBezTo>
                    <a:pt x="3489" y="10716"/>
                    <a:pt x="1858" y="9085"/>
                    <a:pt x="1537" y="7037"/>
                  </a:cubicBezTo>
                  <a:lnTo>
                    <a:pt x="2322" y="7037"/>
                  </a:lnTo>
                  <a:cubicBezTo>
                    <a:pt x="2739" y="7037"/>
                    <a:pt x="3072" y="6704"/>
                    <a:pt x="3072" y="6287"/>
                  </a:cubicBezTo>
                  <a:cubicBezTo>
                    <a:pt x="3072" y="5882"/>
                    <a:pt x="2739" y="5549"/>
                    <a:pt x="2322" y="5549"/>
                  </a:cubicBezTo>
                  <a:lnTo>
                    <a:pt x="1537" y="5549"/>
                  </a:lnTo>
                  <a:cubicBezTo>
                    <a:pt x="1858" y="3489"/>
                    <a:pt x="3489" y="1870"/>
                    <a:pt x="5549" y="1548"/>
                  </a:cubicBezTo>
                  <a:lnTo>
                    <a:pt x="5549" y="2334"/>
                  </a:lnTo>
                  <a:cubicBezTo>
                    <a:pt x="5549" y="2739"/>
                    <a:pt x="5870" y="3072"/>
                    <a:pt x="6287" y="3072"/>
                  </a:cubicBezTo>
                  <a:cubicBezTo>
                    <a:pt x="6692" y="3072"/>
                    <a:pt x="7025" y="2739"/>
                    <a:pt x="7025" y="2334"/>
                  </a:cubicBezTo>
                  <a:lnTo>
                    <a:pt x="7025" y="1548"/>
                  </a:lnTo>
                  <a:close/>
                  <a:moveTo>
                    <a:pt x="6287" y="0"/>
                  </a:moveTo>
                  <a:cubicBezTo>
                    <a:pt x="2822" y="0"/>
                    <a:pt x="1" y="2822"/>
                    <a:pt x="1" y="6287"/>
                  </a:cubicBezTo>
                  <a:cubicBezTo>
                    <a:pt x="1" y="9752"/>
                    <a:pt x="2822" y="12573"/>
                    <a:pt x="6287" y="12573"/>
                  </a:cubicBezTo>
                  <a:cubicBezTo>
                    <a:pt x="9752" y="12573"/>
                    <a:pt x="12574" y="9752"/>
                    <a:pt x="12574" y="6287"/>
                  </a:cubicBezTo>
                  <a:cubicBezTo>
                    <a:pt x="12574" y="2822"/>
                    <a:pt x="9752" y="0"/>
                    <a:pt x="6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259735" y="2859414"/>
              <a:ext cx="51137" cy="27902"/>
            </a:xfrm>
            <a:custGeom>
              <a:avLst/>
              <a:gdLst/>
              <a:ahLst/>
              <a:cxnLst/>
              <a:rect l="l" t="t" r="r" b="b"/>
              <a:pathLst>
                <a:path w="5621" h="3067" extrusionOk="0">
                  <a:moveTo>
                    <a:pt x="852" y="0"/>
                  </a:moveTo>
                  <a:cubicBezTo>
                    <a:pt x="609" y="0"/>
                    <a:pt x="370" y="119"/>
                    <a:pt x="227" y="338"/>
                  </a:cubicBezTo>
                  <a:cubicBezTo>
                    <a:pt x="1" y="671"/>
                    <a:pt x="96" y="1135"/>
                    <a:pt x="441" y="1361"/>
                  </a:cubicBezTo>
                  <a:lnTo>
                    <a:pt x="2810" y="2945"/>
                  </a:lnTo>
                  <a:cubicBezTo>
                    <a:pt x="2937" y="3026"/>
                    <a:pt x="3081" y="3066"/>
                    <a:pt x="3224" y="3066"/>
                  </a:cubicBezTo>
                  <a:cubicBezTo>
                    <a:pt x="3417" y="3066"/>
                    <a:pt x="3607" y="2993"/>
                    <a:pt x="3751" y="2850"/>
                  </a:cubicBezTo>
                  <a:lnTo>
                    <a:pt x="5335" y="1266"/>
                  </a:lnTo>
                  <a:cubicBezTo>
                    <a:pt x="5620" y="980"/>
                    <a:pt x="5620" y="504"/>
                    <a:pt x="5335" y="218"/>
                  </a:cubicBezTo>
                  <a:cubicBezTo>
                    <a:pt x="5192" y="76"/>
                    <a:pt x="5001" y="4"/>
                    <a:pt x="4811" y="4"/>
                  </a:cubicBezTo>
                  <a:cubicBezTo>
                    <a:pt x="4620" y="4"/>
                    <a:pt x="4430" y="76"/>
                    <a:pt x="4287" y="218"/>
                  </a:cubicBezTo>
                  <a:lnTo>
                    <a:pt x="3132" y="1373"/>
                  </a:lnTo>
                  <a:lnTo>
                    <a:pt x="1263" y="123"/>
                  </a:lnTo>
                  <a:cubicBezTo>
                    <a:pt x="1136" y="40"/>
                    <a:pt x="993"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453309" y="2657635"/>
              <a:ext cx="85580" cy="85580"/>
            </a:xfrm>
            <a:custGeom>
              <a:avLst/>
              <a:gdLst/>
              <a:ahLst/>
              <a:cxnLst/>
              <a:rect l="l" t="t" r="r" b="b"/>
              <a:pathLst>
                <a:path w="9407" h="9407" extrusionOk="0">
                  <a:moveTo>
                    <a:pt x="4703" y="1489"/>
                  </a:moveTo>
                  <a:cubicBezTo>
                    <a:pt x="6477" y="1489"/>
                    <a:pt x="7918" y="2930"/>
                    <a:pt x="7918" y="4704"/>
                  </a:cubicBezTo>
                  <a:cubicBezTo>
                    <a:pt x="7918" y="6478"/>
                    <a:pt x="6477" y="7918"/>
                    <a:pt x="4703" y="7918"/>
                  </a:cubicBezTo>
                  <a:cubicBezTo>
                    <a:pt x="2929" y="7918"/>
                    <a:pt x="1488" y="6478"/>
                    <a:pt x="1488" y="4704"/>
                  </a:cubicBezTo>
                  <a:cubicBezTo>
                    <a:pt x="1488" y="2930"/>
                    <a:pt x="2929" y="1489"/>
                    <a:pt x="4703" y="1489"/>
                  </a:cubicBezTo>
                  <a:close/>
                  <a:moveTo>
                    <a:pt x="4703" y="1"/>
                  </a:moveTo>
                  <a:cubicBezTo>
                    <a:pt x="2108" y="1"/>
                    <a:pt x="0" y="2108"/>
                    <a:pt x="0" y="4704"/>
                  </a:cubicBezTo>
                  <a:cubicBezTo>
                    <a:pt x="0" y="7299"/>
                    <a:pt x="2108" y="9407"/>
                    <a:pt x="4703" y="9407"/>
                  </a:cubicBezTo>
                  <a:cubicBezTo>
                    <a:pt x="7299" y="9407"/>
                    <a:pt x="9406" y="7299"/>
                    <a:pt x="9406" y="4704"/>
                  </a:cubicBezTo>
                  <a:cubicBezTo>
                    <a:pt x="9406" y="2108"/>
                    <a:pt x="7299"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418217" y="2679252"/>
              <a:ext cx="29694" cy="35135"/>
            </a:xfrm>
            <a:custGeom>
              <a:avLst/>
              <a:gdLst/>
              <a:ahLst/>
              <a:cxnLst/>
              <a:rect l="l" t="t" r="r" b="b"/>
              <a:pathLst>
                <a:path w="3264" h="3862" extrusionOk="0">
                  <a:moveTo>
                    <a:pt x="1634" y="1"/>
                  </a:moveTo>
                  <a:cubicBezTo>
                    <a:pt x="1362" y="1"/>
                    <a:pt x="1104" y="149"/>
                    <a:pt x="977" y="411"/>
                  </a:cubicBezTo>
                  <a:lnTo>
                    <a:pt x="179" y="1994"/>
                  </a:lnTo>
                  <a:cubicBezTo>
                    <a:pt x="1" y="2364"/>
                    <a:pt x="144" y="2804"/>
                    <a:pt x="513" y="2995"/>
                  </a:cubicBezTo>
                  <a:lnTo>
                    <a:pt x="2096" y="3780"/>
                  </a:lnTo>
                  <a:cubicBezTo>
                    <a:pt x="2201" y="3836"/>
                    <a:pt x="2314" y="3862"/>
                    <a:pt x="2425" y="3862"/>
                  </a:cubicBezTo>
                  <a:cubicBezTo>
                    <a:pt x="2720" y="3862"/>
                    <a:pt x="3008" y="3681"/>
                    <a:pt x="3120" y="3387"/>
                  </a:cubicBezTo>
                  <a:cubicBezTo>
                    <a:pt x="3263" y="3042"/>
                    <a:pt x="3096" y="2625"/>
                    <a:pt x="2763" y="2459"/>
                  </a:cubicBezTo>
                  <a:lnTo>
                    <a:pt x="1834" y="1994"/>
                  </a:lnTo>
                  <a:lnTo>
                    <a:pt x="2299" y="1078"/>
                  </a:lnTo>
                  <a:cubicBezTo>
                    <a:pt x="2477" y="709"/>
                    <a:pt x="2334" y="268"/>
                    <a:pt x="1965" y="78"/>
                  </a:cubicBezTo>
                  <a:cubicBezTo>
                    <a:pt x="1858" y="26"/>
                    <a:pt x="1745"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267314" y="2585613"/>
              <a:ext cx="92722" cy="85571"/>
            </a:xfrm>
            <a:custGeom>
              <a:avLst/>
              <a:gdLst/>
              <a:ahLst/>
              <a:cxnLst/>
              <a:rect l="l" t="t" r="r" b="b"/>
              <a:pathLst>
                <a:path w="10192" h="9406" extrusionOk="0">
                  <a:moveTo>
                    <a:pt x="4858" y="1487"/>
                  </a:moveTo>
                  <a:cubicBezTo>
                    <a:pt x="5501" y="1487"/>
                    <a:pt x="6144" y="1678"/>
                    <a:pt x="6703" y="2071"/>
                  </a:cubicBezTo>
                  <a:cubicBezTo>
                    <a:pt x="8156" y="3095"/>
                    <a:pt x="8501" y="5107"/>
                    <a:pt x="7477" y="6560"/>
                  </a:cubicBezTo>
                  <a:cubicBezTo>
                    <a:pt x="6851" y="7448"/>
                    <a:pt x="5855" y="7922"/>
                    <a:pt x="4846" y="7922"/>
                  </a:cubicBezTo>
                  <a:cubicBezTo>
                    <a:pt x="4206" y="7922"/>
                    <a:pt x="3560" y="7731"/>
                    <a:pt x="3001" y="7333"/>
                  </a:cubicBezTo>
                  <a:cubicBezTo>
                    <a:pt x="2298" y="6833"/>
                    <a:pt x="1822" y="6095"/>
                    <a:pt x="1679" y="5250"/>
                  </a:cubicBezTo>
                  <a:cubicBezTo>
                    <a:pt x="1536" y="4405"/>
                    <a:pt x="1727" y="3547"/>
                    <a:pt x="2227" y="2845"/>
                  </a:cubicBezTo>
                  <a:cubicBezTo>
                    <a:pt x="2846" y="1964"/>
                    <a:pt x="3846" y="1487"/>
                    <a:pt x="4858" y="1487"/>
                  </a:cubicBezTo>
                  <a:close/>
                  <a:moveTo>
                    <a:pt x="4854" y="1"/>
                  </a:moveTo>
                  <a:cubicBezTo>
                    <a:pt x="3377" y="1"/>
                    <a:pt x="1923" y="691"/>
                    <a:pt x="1012" y="1988"/>
                  </a:cubicBezTo>
                  <a:cubicBezTo>
                    <a:pt x="286" y="3011"/>
                    <a:pt x="0" y="4262"/>
                    <a:pt x="214" y="5500"/>
                  </a:cubicBezTo>
                  <a:cubicBezTo>
                    <a:pt x="429" y="6738"/>
                    <a:pt x="1107" y="7822"/>
                    <a:pt x="2143" y="8548"/>
                  </a:cubicBezTo>
                  <a:cubicBezTo>
                    <a:pt x="2965" y="9119"/>
                    <a:pt x="3905" y="9405"/>
                    <a:pt x="4846" y="9405"/>
                  </a:cubicBezTo>
                  <a:cubicBezTo>
                    <a:pt x="6322" y="9405"/>
                    <a:pt x="7775" y="8715"/>
                    <a:pt x="8692" y="7417"/>
                  </a:cubicBezTo>
                  <a:cubicBezTo>
                    <a:pt x="10192" y="5297"/>
                    <a:pt x="9680" y="2357"/>
                    <a:pt x="7561" y="856"/>
                  </a:cubicBezTo>
                  <a:cubicBezTo>
                    <a:pt x="6738" y="279"/>
                    <a:pt x="5791" y="1"/>
                    <a:pt x="4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238500" y="2607449"/>
              <a:ext cx="37263" cy="27675"/>
            </a:xfrm>
            <a:custGeom>
              <a:avLst/>
              <a:gdLst/>
              <a:ahLst/>
              <a:cxnLst/>
              <a:rect l="l" t="t" r="r" b="b"/>
              <a:pathLst>
                <a:path w="4096" h="3042" extrusionOk="0">
                  <a:moveTo>
                    <a:pt x="850" y="0"/>
                  </a:moveTo>
                  <a:cubicBezTo>
                    <a:pt x="731" y="0"/>
                    <a:pt x="611" y="28"/>
                    <a:pt x="500" y="88"/>
                  </a:cubicBezTo>
                  <a:cubicBezTo>
                    <a:pt x="131" y="278"/>
                    <a:pt x="0" y="731"/>
                    <a:pt x="191" y="1088"/>
                  </a:cubicBezTo>
                  <a:lnTo>
                    <a:pt x="1024" y="2647"/>
                  </a:lnTo>
                  <a:cubicBezTo>
                    <a:pt x="1157" y="2897"/>
                    <a:pt x="1423" y="3042"/>
                    <a:pt x="1694" y="3042"/>
                  </a:cubicBezTo>
                  <a:cubicBezTo>
                    <a:pt x="1811" y="3042"/>
                    <a:pt x="1928" y="3015"/>
                    <a:pt x="2036" y="2957"/>
                  </a:cubicBezTo>
                  <a:lnTo>
                    <a:pt x="3596" y="2124"/>
                  </a:lnTo>
                  <a:cubicBezTo>
                    <a:pt x="3953" y="1921"/>
                    <a:pt x="4096" y="1469"/>
                    <a:pt x="3894" y="1112"/>
                  </a:cubicBezTo>
                  <a:cubicBezTo>
                    <a:pt x="3762" y="866"/>
                    <a:pt x="3507" y="721"/>
                    <a:pt x="3244" y="721"/>
                  </a:cubicBezTo>
                  <a:cubicBezTo>
                    <a:pt x="3125" y="721"/>
                    <a:pt x="3005" y="751"/>
                    <a:pt x="2893" y="814"/>
                  </a:cubicBezTo>
                  <a:lnTo>
                    <a:pt x="1989" y="1290"/>
                  </a:lnTo>
                  <a:lnTo>
                    <a:pt x="1500" y="385"/>
                  </a:lnTo>
                  <a:cubicBezTo>
                    <a:pt x="1369" y="139"/>
                    <a:pt x="1113"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94320" y="2686458"/>
              <a:ext cx="92731" cy="85571"/>
            </a:xfrm>
            <a:custGeom>
              <a:avLst/>
              <a:gdLst/>
              <a:ahLst/>
              <a:cxnLst/>
              <a:rect l="l" t="t" r="r" b="b"/>
              <a:pathLst>
                <a:path w="10193" h="9406" extrusionOk="0">
                  <a:moveTo>
                    <a:pt x="4834" y="1488"/>
                  </a:moveTo>
                  <a:cubicBezTo>
                    <a:pt x="5025" y="1488"/>
                    <a:pt x="5227" y="1500"/>
                    <a:pt x="5418" y="1536"/>
                  </a:cubicBezTo>
                  <a:cubicBezTo>
                    <a:pt x="6263" y="1691"/>
                    <a:pt x="7001" y="2167"/>
                    <a:pt x="7489" y="2869"/>
                  </a:cubicBezTo>
                  <a:cubicBezTo>
                    <a:pt x="7978" y="3572"/>
                    <a:pt x="8168" y="4429"/>
                    <a:pt x="8013" y="5274"/>
                  </a:cubicBezTo>
                  <a:cubicBezTo>
                    <a:pt x="7859" y="6120"/>
                    <a:pt x="7394" y="6858"/>
                    <a:pt x="6680" y="7346"/>
                  </a:cubicBezTo>
                  <a:cubicBezTo>
                    <a:pt x="6122" y="7735"/>
                    <a:pt x="5481" y="7922"/>
                    <a:pt x="4846" y="7922"/>
                  </a:cubicBezTo>
                  <a:cubicBezTo>
                    <a:pt x="3828" y="7922"/>
                    <a:pt x="2826" y="7443"/>
                    <a:pt x="2203" y="6548"/>
                  </a:cubicBezTo>
                  <a:cubicBezTo>
                    <a:pt x="1715" y="5834"/>
                    <a:pt x="1524" y="4989"/>
                    <a:pt x="1679" y="4131"/>
                  </a:cubicBezTo>
                  <a:cubicBezTo>
                    <a:pt x="1834" y="3286"/>
                    <a:pt x="2298" y="2560"/>
                    <a:pt x="3013" y="2060"/>
                  </a:cubicBezTo>
                  <a:cubicBezTo>
                    <a:pt x="3548" y="1679"/>
                    <a:pt x="4191" y="1488"/>
                    <a:pt x="4834" y="1488"/>
                  </a:cubicBezTo>
                  <a:close/>
                  <a:moveTo>
                    <a:pt x="4856" y="0"/>
                  </a:moveTo>
                  <a:cubicBezTo>
                    <a:pt x="3897" y="0"/>
                    <a:pt x="2961" y="289"/>
                    <a:pt x="2155" y="845"/>
                  </a:cubicBezTo>
                  <a:cubicBezTo>
                    <a:pt x="1132" y="1560"/>
                    <a:pt x="441" y="2643"/>
                    <a:pt x="215" y="3869"/>
                  </a:cubicBezTo>
                  <a:cubicBezTo>
                    <a:pt x="0" y="5108"/>
                    <a:pt x="262" y="6358"/>
                    <a:pt x="989" y="7394"/>
                  </a:cubicBezTo>
                  <a:cubicBezTo>
                    <a:pt x="1894" y="8703"/>
                    <a:pt x="3358" y="9406"/>
                    <a:pt x="4846" y="9406"/>
                  </a:cubicBezTo>
                  <a:cubicBezTo>
                    <a:pt x="5775" y="9406"/>
                    <a:pt x="6716" y="9132"/>
                    <a:pt x="7537" y="8560"/>
                  </a:cubicBezTo>
                  <a:cubicBezTo>
                    <a:pt x="9656" y="7084"/>
                    <a:pt x="10192" y="4143"/>
                    <a:pt x="8704" y="2024"/>
                  </a:cubicBezTo>
                  <a:cubicBezTo>
                    <a:pt x="7990" y="988"/>
                    <a:pt x="6918" y="298"/>
                    <a:pt x="5680" y="71"/>
                  </a:cubicBezTo>
                  <a:cubicBezTo>
                    <a:pt x="5405" y="24"/>
                    <a:pt x="5130" y="0"/>
                    <a:pt x="4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73194" y="2706528"/>
              <a:ext cx="30222" cy="31814"/>
            </a:xfrm>
            <a:custGeom>
              <a:avLst/>
              <a:gdLst/>
              <a:ahLst/>
              <a:cxnLst/>
              <a:rect l="l" t="t" r="r" b="b"/>
              <a:pathLst>
                <a:path w="3322" h="3497" extrusionOk="0">
                  <a:moveTo>
                    <a:pt x="2274" y="1"/>
                  </a:moveTo>
                  <a:cubicBezTo>
                    <a:pt x="2239" y="1"/>
                    <a:pt x="2203" y="3"/>
                    <a:pt x="2167" y="8"/>
                  </a:cubicBezTo>
                  <a:cubicBezTo>
                    <a:pt x="1762" y="68"/>
                    <a:pt x="1477" y="449"/>
                    <a:pt x="1536" y="854"/>
                  </a:cubicBezTo>
                  <a:lnTo>
                    <a:pt x="1679" y="1866"/>
                  </a:lnTo>
                  <a:lnTo>
                    <a:pt x="667" y="2021"/>
                  </a:lnTo>
                  <a:cubicBezTo>
                    <a:pt x="286" y="2068"/>
                    <a:pt x="0" y="2425"/>
                    <a:pt x="36" y="2806"/>
                  </a:cubicBezTo>
                  <a:cubicBezTo>
                    <a:pt x="60" y="3187"/>
                    <a:pt x="381" y="3497"/>
                    <a:pt x="774" y="3497"/>
                  </a:cubicBezTo>
                  <a:cubicBezTo>
                    <a:pt x="810" y="3497"/>
                    <a:pt x="845" y="3497"/>
                    <a:pt x="881" y="3485"/>
                  </a:cubicBezTo>
                  <a:lnTo>
                    <a:pt x="2631" y="3235"/>
                  </a:lnTo>
                  <a:cubicBezTo>
                    <a:pt x="3036" y="3176"/>
                    <a:pt x="3322" y="2795"/>
                    <a:pt x="3262" y="2390"/>
                  </a:cubicBezTo>
                  <a:lnTo>
                    <a:pt x="3001" y="639"/>
                  </a:lnTo>
                  <a:cubicBezTo>
                    <a:pt x="2946" y="271"/>
                    <a:pt x="2635" y="1"/>
                    <a:pt x="2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50"/>
          <p:cNvGrpSpPr/>
          <p:nvPr/>
        </p:nvGrpSpPr>
        <p:grpSpPr>
          <a:xfrm>
            <a:off x="1214019" y="1629725"/>
            <a:ext cx="460252" cy="424280"/>
            <a:chOff x="-337195" y="2350478"/>
            <a:chExt cx="460252" cy="424280"/>
          </a:xfrm>
        </p:grpSpPr>
        <p:sp>
          <p:nvSpPr>
            <p:cNvPr id="1317" name="Google Shape;1317;p50"/>
            <p:cNvSpPr/>
            <p:nvPr/>
          </p:nvSpPr>
          <p:spPr>
            <a:xfrm>
              <a:off x="80723" y="2588250"/>
              <a:ext cx="13546" cy="17121"/>
            </a:xfrm>
            <a:custGeom>
              <a:avLst/>
              <a:gdLst/>
              <a:ahLst/>
              <a:cxnLst/>
              <a:rect l="l" t="t" r="r" b="b"/>
              <a:pathLst>
                <a:path w="1489" h="1882" extrusionOk="0">
                  <a:moveTo>
                    <a:pt x="739" y="0"/>
                  </a:moveTo>
                  <a:cubicBezTo>
                    <a:pt x="334" y="0"/>
                    <a:pt x="1" y="334"/>
                    <a:pt x="1" y="750"/>
                  </a:cubicBezTo>
                  <a:lnTo>
                    <a:pt x="1" y="1143"/>
                  </a:lnTo>
                  <a:cubicBezTo>
                    <a:pt x="1" y="1548"/>
                    <a:pt x="334" y="1882"/>
                    <a:pt x="739" y="1882"/>
                  </a:cubicBezTo>
                  <a:cubicBezTo>
                    <a:pt x="1156" y="1882"/>
                    <a:pt x="1489" y="1548"/>
                    <a:pt x="1489" y="1143"/>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80723" y="2656714"/>
              <a:ext cx="13546" cy="20697"/>
            </a:xfrm>
            <a:custGeom>
              <a:avLst/>
              <a:gdLst/>
              <a:ahLst/>
              <a:cxnLst/>
              <a:rect l="l" t="t" r="r" b="b"/>
              <a:pathLst>
                <a:path w="1489" h="2275" extrusionOk="0">
                  <a:moveTo>
                    <a:pt x="739" y="0"/>
                  </a:moveTo>
                  <a:cubicBezTo>
                    <a:pt x="334" y="0"/>
                    <a:pt x="1" y="334"/>
                    <a:pt x="1" y="750"/>
                  </a:cubicBezTo>
                  <a:lnTo>
                    <a:pt x="1" y="1536"/>
                  </a:lnTo>
                  <a:cubicBezTo>
                    <a:pt x="1" y="1953"/>
                    <a:pt x="334" y="2274"/>
                    <a:pt x="739" y="2274"/>
                  </a:cubicBezTo>
                  <a:cubicBezTo>
                    <a:pt x="1156" y="2274"/>
                    <a:pt x="1489" y="1953"/>
                    <a:pt x="1489" y="1536"/>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80723" y="2692779"/>
              <a:ext cx="13546" cy="20697"/>
            </a:xfrm>
            <a:custGeom>
              <a:avLst/>
              <a:gdLst/>
              <a:ahLst/>
              <a:cxnLst/>
              <a:rect l="l" t="t" r="r" b="b"/>
              <a:pathLst>
                <a:path w="1489" h="2275" extrusionOk="0">
                  <a:moveTo>
                    <a:pt x="739" y="1"/>
                  </a:moveTo>
                  <a:cubicBezTo>
                    <a:pt x="334" y="1"/>
                    <a:pt x="1" y="334"/>
                    <a:pt x="1" y="739"/>
                  </a:cubicBezTo>
                  <a:lnTo>
                    <a:pt x="1" y="1537"/>
                  </a:lnTo>
                  <a:cubicBezTo>
                    <a:pt x="1" y="1942"/>
                    <a:pt x="334" y="2275"/>
                    <a:pt x="739" y="2275"/>
                  </a:cubicBezTo>
                  <a:cubicBezTo>
                    <a:pt x="1156" y="2275"/>
                    <a:pt x="1489" y="1942"/>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80723" y="2620749"/>
              <a:ext cx="13546" cy="20697"/>
            </a:xfrm>
            <a:custGeom>
              <a:avLst/>
              <a:gdLst/>
              <a:ahLst/>
              <a:cxnLst/>
              <a:rect l="l" t="t" r="r" b="b"/>
              <a:pathLst>
                <a:path w="1489" h="2275" extrusionOk="0">
                  <a:moveTo>
                    <a:pt x="739" y="0"/>
                  </a:moveTo>
                  <a:cubicBezTo>
                    <a:pt x="334" y="0"/>
                    <a:pt x="1" y="334"/>
                    <a:pt x="1" y="738"/>
                  </a:cubicBezTo>
                  <a:lnTo>
                    <a:pt x="1" y="1524"/>
                  </a:lnTo>
                  <a:cubicBezTo>
                    <a:pt x="1" y="1941"/>
                    <a:pt x="334" y="2274"/>
                    <a:pt x="739" y="2274"/>
                  </a:cubicBezTo>
                  <a:cubicBezTo>
                    <a:pt x="1156" y="2274"/>
                    <a:pt x="1489" y="1941"/>
                    <a:pt x="1489" y="1524"/>
                  </a:cubicBezTo>
                  <a:lnTo>
                    <a:pt x="1489" y="738"/>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77147" y="2728745"/>
              <a:ext cx="17121" cy="17121"/>
            </a:xfrm>
            <a:custGeom>
              <a:avLst/>
              <a:gdLst/>
              <a:ahLst/>
              <a:cxnLst/>
              <a:rect l="l" t="t" r="r" b="b"/>
              <a:pathLst>
                <a:path w="1882" h="1882" extrusionOk="0">
                  <a:moveTo>
                    <a:pt x="1132" y="1"/>
                  </a:moveTo>
                  <a:cubicBezTo>
                    <a:pt x="834" y="1"/>
                    <a:pt x="560" y="191"/>
                    <a:pt x="453" y="465"/>
                  </a:cubicBezTo>
                  <a:cubicBezTo>
                    <a:pt x="191" y="572"/>
                    <a:pt x="1" y="834"/>
                    <a:pt x="1" y="1144"/>
                  </a:cubicBezTo>
                  <a:cubicBezTo>
                    <a:pt x="1" y="1560"/>
                    <a:pt x="334" y="1882"/>
                    <a:pt x="739" y="1882"/>
                  </a:cubicBezTo>
                  <a:lnTo>
                    <a:pt x="1132" y="1882"/>
                  </a:lnTo>
                  <a:cubicBezTo>
                    <a:pt x="1549" y="1882"/>
                    <a:pt x="1882" y="1560"/>
                    <a:pt x="1882" y="1144"/>
                  </a:cubicBezTo>
                  <a:lnTo>
                    <a:pt x="1882" y="751"/>
                  </a:lnTo>
                  <a:cubicBezTo>
                    <a:pt x="1882" y="334"/>
                    <a:pt x="1549"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76537" y="2732429"/>
              <a:ext cx="20597" cy="13437"/>
            </a:xfrm>
            <a:custGeom>
              <a:avLst/>
              <a:gdLst/>
              <a:ahLst/>
              <a:cxnLst/>
              <a:rect l="l" t="t" r="r" b="b"/>
              <a:pathLst>
                <a:path w="2264"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135060" y="2732429"/>
              <a:ext cx="20588" cy="13437"/>
            </a:xfrm>
            <a:custGeom>
              <a:avLst/>
              <a:gdLst/>
              <a:ahLst/>
              <a:cxnLst/>
              <a:rect l="l" t="t" r="r" b="b"/>
              <a:pathLst>
                <a:path w="2263" h="1477" extrusionOk="0">
                  <a:moveTo>
                    <a:pt x="739" y="1"/>
                  </a:moveTo>
                  <a:cubicBezTo>
                    <a:pt x="334" y="1"/>
                    <a:pt x="0" y="334"/>
                    <a:pt x="0" y="739"/>
                  </a:cubicBezTo>
                  <a:cubicBezTo>
                    <a:pt x="0" y="1144"/>
                    <a:pt x="334" y="1477"/>
                    <a:pt x="739"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170370"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241109"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205798"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99640" y="2732429"/>
              <a:ext cx="20588" cy="13437"/>
            </a:xfrm>
            <a:custGeom>
              <a:avLst/>
              <a:gdLst/>
              <a:ahLst/>
              <a:cxnLst/>
              <a:rect l="l" t="t" r="r" b="b"/>
              <a:pathLst>
                <a:path w="2263" h="1477" extrusionOk="0">
                  <a:moveTo>
                    <a:pt x="739" y="1"/>
                  </a:moveTo>
                  <a:cubicBezTo>
                    <a:pt x="322" y="1"/>
                    <a:pt x="1" y="334"/>
                    <a:pt x="1" y="739"/>
                  </a:cubicBezTo>
                  <a:cubicBezTo>
                    <a:pt x="1" y="1144"/>
                    <a:pt x="322" y="1477"/>
                    <a:pt x="739" y="1477"/>
                  </a:cubicBezTo>
                  <a:lnTo>
                    <a:pt x="1513" y="1477"/>
                  </a:lnTo>
                  <a:cubicBezTo>
                    <a:pt x="1930" y="1477"/>
                    <a:pt x="2263" y="1144"/>
                    <a:pt x="2263" y="739"/>
                  </a:cubicBezTo>
                  <a:cubicBezTo>
                    <a:pt x="2263" y="334"/>
                    <a:pt x="1930"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41728" y="2732429"/>
              <a:ext cx="20588" cy="13437"/>
            </a:xfrm>
            <a:custGeom>
              <a:avLst/>
              <a:gdLst/>
              <a:ahLst/>
              <a:cxnLst/>
              <a:rect l="l" t="t" r="r" b="b"/>
              <a:pathLst>
                <a:path w="2263" h="1477" extrusionOk="0">
                  <a:moveTo>
                    <a:pt x="751" y="1"/>
                  </a:moveTo>
                  <a:cubicBezTo>
                    <a:pt x="334" y="1"/>
                    <a:pt x="0" y="334"/>
                    <a:pt x="0" y="739"/>
                  </a:cubicBezTo>
                  <a:cubicBezTo>
                    <a:pt x="0" y="1144"/>
                    <a:pt x="334" y="1477"/>
                    <a:pt x="751"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6418"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64321"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29011"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41" y="1477"/>
                    <a:pt x="2263" y="1144"/>
                    <a:pt x="2263" y="739"/>
                  </a:cubicBezTo>
                  <a:cubicBezTo>
                    <a:pt x="2263" y="334"/>
                    <a:pt x="1941"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308381" y="2728745"/>
              <a:ext cx="17121" cy="17121"/>
            </a:xfrm>
            <a:custGeom>
              <a:avLst/>
              <a:gdLst/>
              <a:ahLst/>
              <a:cxnLst/>
              <a:rect l="l" t="t" r="r" b="b"/>
              <a:pathLst>
                <a:path w="1882" h="1882" extrusionOk="0">
                  <a:moveTo>
                    <a:pt x="739" y="1"/>
                  </a:moveTo>
                  <a:cubicBezTo>
                    <a:pt x="334" y="1"/>
                    <a:pt x="0" y="334"/>
                    <a:pt x="0" y="751"/>
                  </a:cubicBezTo>
                  <a:lnTo>
                    <a:pt x="0" y="1144"/>
                  </a:lnTo>
                  <a:cubicBezTo>
                    <a:pt x="0" y="1549"/>
                    <a:pt x="334" y="1882"/>
                    <a:pt x="739" y="1882"/>
                  </a:cubicBezTo>
                  <a:lnTo>
                    <a:pt x="1132" y="1882"/>
                  </a:lnTo>
                  <a:cubicBezTo>
                    <a:pt x="1548" y="1882"/>
                    <a:pt x="1882" y="1549"/>
                    <a:pt x="1882" y="1144"/>
                  </a:cubicBezTo>
                  <a:cubicBezTo>
                    <a:pt x="1882" y="834"/>
                    <a:pt x="1691" y="572"/>
                    <a:pt x="1429" y="465"/>
                  </a:cubicBezTo>
                  <a:cubicBezTo>
                    <a:pt x="1310" y="191"/>
                    <a:pt x="1048"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308381" y="2620749"/>
              <a:ext cx="13546" cy="20697"/>
            </a:xfrm>
            <a:custGeom>
              <a:avLst/>
              <a:gdLst/>
              <a:ahLst/>
              <a:cxnLst/>
              <a:rect l="l" t="t" r="r" b="b"/>
              <a:pathLst>
                <a:path w="1489" h="2275" extrusionOk="0">
                  <a:moveTo>
                    <a:pt x="739" y="0"/>
                  </a:moveTo>
                  <a:cubicBezTo>
                    <a:pt x="334" y="0"/>
                    <a:pt x="0" y="334"/>
                    <a:pt x="0" y="738"/>
                  </a:cubicBezTo>
                  <a:lnTo>
                    <a:pt x="0" y="1524"/>
                  </a:lnTo>
                  <a:cubicBezTo>
                    <a:pt x="0" y="1941"/>
                    <a:pt x="334" y="2274"/>
                    <a:pt x="739" y="2274"/>
                  </a:cubicBezTo>
                  <a:cubicBezTo>
                    <a:pt x="1155" y="2274"/>
                    <a:pt x="1489" y="1941"/>
                    <a:pt x="1489" y="1524"/>
                  </a:cubicBezTo>
                  <a:lnTo>
                    <a:pt x="1489" y="738"/>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308381" y="2692779"/>
              <a:ext cx="13546" cy="20697"/>
            </a:xfrm>
            <a:custGeom>
              <a:avLst/>
              <a:gdLst/>
              <a:ahLst/>
              <a:cxnLst/>
              <a:rect l="l" t="t" r="r" b="b"/>
              <a:pathLst>
                <a:path w="1489" h="2275" extrusionOk="0">
                  <a:moveTo>
                    <a:pt x="739" y="1"/>
                  </a:moveTo>
                  <a:cubicBezTo>
                    <a:pt x="334" y="1"/>
                    <a:pt x="0" y="334"/>
                    <a:pt x="0" y="739"/>
                  </a:cubicBezTo>
                  <a:lnTo>
                    <a:pt x="0" y="1537"/>
                  </a:lnTo>
                  <a:cubicBezTo>
                    <a:pt x="0" y="1942"/>
                    <a:pt x="334" y="2275"/>
                    <a:pt x="739" y="2275"/>
                  </a:cubicBezTo>
                  <a:cubicBezTo>
                    <a:pt x="1155" y="2275"/>
                    <a:pt x="1489" y="1942"/>
                    <a:pt x="1489" y="1537"/>
                  </a:cubicBezTo>
                  <a:lnTo>
                    <a:pt x="1489" y="739"/>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308381" y="2656714"/>
              <a:ext cx="13546" cy="20697"/>
            </a:xfrm>
            <a:custGeom>
              <a:avLst/>
              <a:gdLst/>
              <a:ahLst/>
              <a:cxnLst/>
              <a:rect l="l" t="t" r="r" b="b"/>
              <a:pathLst>
                <a:path w="1489" h="2275" extrusionOk="0">
                  <a:moveTo>
                    <a:pt x="739" y="0"/>
                  </a:moveTo>
                  <a:cubicBezTo>
                    <a:pt x="334" y="0"/>
                    <a:pt x="0" y="334"/>
                    <a:pt x="0" y="750"/>
                  </a:cubicBezTo>
                  <a:lnTo>
                    <a:pt x="0" y="1536"/>
                  </a:lnTo>
                  <a:cubicBezTo>
                    <a:pt x="0" y="1953"/>
                    <a:pt x="334" y="2274"/>
                    <a:pt x="739" y="2274"/>
                  </a:cubicBezTo>
                  <a:cubicBezTo>
                    <a:pt x="1155" y="2274"/>
                    <a:pt x="1489" y="1953"/>
                    <a:pt x="1489" y="1536"/>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308381" y="2588250"/>
              <a:ext cx="13546" cy="17121"/>
            </a:xfrm>
            <a:custGeom>
              <a:avLst/>
              <a:gdLst/>
              <a:ahLst/>
              <a:cxnLst/>
              <a:rect l="l" t="t" r="r" b="b"/>
              <a:pathLst>
                <a:path w="1489" h="1882" extrusionOk="0">
                  <a:moveTo>
                    <a:pt x="739" y="0"/>
                  </a:moveTo>
                  <a:cubicBezTo>
                    <a:pt x="334" y="0"/>
                    <a:pt x="0" y="334"/>
                    <a:pt x="0" y="750"/>
                  </a:cubicBezTo>
                  <a:lnTo>
                    <a:pt x="0" y="1143"/>
                  </a:lnTo>
                  <a:cubicBezTo>
                    <a:pt x="0" y="1548"/>
                    <a:pt x="334" y="1882"/>
                    <a:pt x="739" y="1882"/>
                  </a:cubicBezTo>
                  <a:cubicBezTo>
                    <a:pt x="1155" y="1882"/>
                    <a:pt x="1489" y="1548"/>
                    <a:pt x="1489" y="1143"/>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337195" y="2350478"/>
              <a:ext cx="460252" cy="424280"/>
            </a:xfrm>
            <a:custGeom>
              <a:avLst/>
              <a:gdLst/>
              <a:ahLst/>
              <a:cxnLst/>
              <a:rect l="l" t="t" r="r" b="b"/>
              <a:pathLst>
                <a:path w="50591" h="46637" extrusionOk="0">
                  <a:moveTo>
                    <a:pt x="28456" y="1489"/>
                  </a:moveTo>
                  <a:cubicBezTo>
                    <a:pt x="29802" y="1489"/>
                    <a:pt x="30885" y="2572"/>
                    <a:pt x="30885" y="3905"/>
                  </a:cubicBezTo>
                  <a:lnTo>
                    <a:pt x="30885" y="7918"/>
                  </a:lnTo>
                  <a:lnTo>
                    <a:pt x="19693" y="7918"/>
                  </a:lnTo>
                  <a:lnTo>
                    <a:pt x="19693" y="3905"/>
                  </a:lnTo>
                  <a:cubicBezTo>
                    <a:pt x="19693" y="2572"/>
                    <a:pt x="20789" y="1489"/>
                    <a:pt x="22122" y="1489"/>
                  </a:cubicBezTo>
                  <a:close/>
                  <a:moveTo>
                    <a:pt x="27718" y="25241"/>
                  </a:moveTo>
                  <a:lnTo>
                    <a:pt x="27718" y="27670"/>
                  </a:lnTo>
                  <a:cubicBezTo>
                    <a:pt x="27718" y="28135"/>
                    <a:pt x="27337" y="28516"/>
                    <a:pt x="26873" y="28516"/>
                  </a:cubicBezTo>
                  <a:lnTo>
                    <a:pt x="23706" y="28516"/>
                  </a:lnTo>
                  <a:cubicBezTo>
                    <a:pt x="23241" y="28516"/>
                    <a:pt x="22872" y="28135"/>
                    <a:pt x="22872" y="27670"/>
                  </a:cubicBezTo>
                  <a:lnTo>
                    <a:pt x="22872" y="25241"/>
                  </a:lnTo>
                  <a:close/>
                  <a:moveTo>
                    <a:pt x="49102" y="9406"/>
                  </a:moveTo>
                  <a:lnTo>
                    <a:pt x="49102" y="18169"/>
                  </a:lnTo>
                  <a:cubicBezTo>
                    <a:pt x="49102" y="21253"/>
                    <a:pt x="46590" y="23765"/>
                    <a:pt x="43506" y="23765"/>
                  </a:cubicBezTo>
                  <a:lnTo>
                    <a:pt x="39577" y="23765"/>
                  </a:lnTo>
                  <a:cubicBezTo>
                    <a:pt x="39172" y="23765"/>
                    <a:pt x="38839" y="24098"/>
                    <a:pt x="38839" y="24503"/>
                  </a:cubicBezTo>
                  <a:cubicBezTo>
                    <a:pt x="38839" y="24908"/>
                    <a:pt x="39172" y="25241"/>
                    <a:pt x="39577" y="25241"/>
                  </a:cubicBezTo>
                  <a:lnTo>
                    <a:pt x="43506" y="25241"/>
                  </a:lnTo>
                  <a:cubicBezTo>
                    <a:pt x="45780" y="25241"/>
                    <a:pt x="47804" y="24170"/>
                    <a:pt x="49102" y="22503"/>
                  </a:cubicBezTo>
                  <a:lnTo>
                    <a:pt x="49102" y="45149"/>
                  </a:lnTo>
                  <a:lnTo>
                    <a:pt x="1477" y="45149"/>
                  </a:lnTo>
                  <a:lnTo>
                    <a:pt x="1477" y="22503"/>
                  </a:lnTo>
                  <a:cubicBezTo>
                    <a:pt x="2775" y="24170"/>
                    <a:pt x="4799" y="25241"/>
                    <a:pt x="7073" y="25241"/>
                  </a:cubicBezTo>
                  <a:lnTo>
                    <a:pt x="21384" y="25241"/>
                  </a:lnTo>
                  <a:lnTo>
                    <a:pt x="21384" y="27670"/>
                  </a:lnTo>
                  <a:cubicBezTo>
                    <a:pt x="21384" y="28956"/>
                    <a:pt x="22420" y="30004"/>
                    <a:pt x="23706" y="30004"/>
                  </a:cubicBezTo>
                  <a:lnTo>
                    <a:pt x="26873" y="30004"/>
                  </a:lnTo>
                  <a:cubicBezTo>
                    <a:pt x="28159" y="30004"/>
                    <a:pt x="29206" y="28956"/>
                    <a:pt x="29206" y="27670"/>
                  </a:cubicBezTo>
                  <a:lnTo>
                    <a:pt x="29206" y="25241"/>
                  </a:lnTo>
                  <a:lnTo>
                    <a:pt x="36017" y="25241"/>
                  </a:lnTo>
                  <a:cubicBezTo>
                    <a:pt x="36434" y="25241"/>
                    <a:pt x="36767" y="24908"/>
                    <a:pt x="36767" y="24503"/>
                  </a:cubicBezTo>
                  <a:cubicBezTo>
                    <a:pt x="36767" y="24098"/>
                    <a:pt x="36434" y="23765"/>
                    <a:pt x="36017" y="23765"/>
                  </a:cubicBezTo>
                  <a:lnTo>
                    <a:pt x="7073" y="23765"/>
                  </a:lnTo>
                  <a:cubicBezTo>
                    <a:pt x="3989" y="23765"/>
                    <a:pt x="1477" y="21253"/>
                    <a:pt x="1477" y="18169"/>
                  </a:cubicBezTo>
                  <a:lnTo>
                    <a:pt x="1477" y="9406"/>
                  </a:lnTo>
                  <a:lnTo>
                    <a:pt x="3167" y="9406"/>
                  </a:lnTo>
                  <a:cubicBezTo>
                    <a:pt x="3167" y="9418"/>
                    <a:pt x="3167" y="9442"/>
                    <a:pt x="3167" y="9454"/>
                  </a:cubicBezTo>
                  <a:lnTo>
                    <a:pt x="3167" y="9847"/>
                  </a:lnTo>
                  <a:cubicBezTo>
                    <a:pt x="3167" y="10263"/>
                    <a:pt x="3501" y="10597"/>
                    <a:pt x="3906" y="10597"/>
                  </a:cubicBezTo>
                  <a:cubicBezTo>
                    <a:pt x="4322" y="10597"/>
                    <a:pt x="4656" y="10263"/>
                    <a:pt x="4656" y="9847"/>
                  </a:cubicBezTo>
                  <a:lnTo>
                    <a:pt x="4656" y="9454"/>
                  </a:lnTo>
                  <a:cubicBezTo>
                    <a:pt x="4656" y="9442"/>
                    <a:pt x="4644" y="9418"/>
                    <a:pt x="4644" y="9406"/>
                  </a:cubicBezTo>
                  <a:lnTo>
                    <a:pt x="45935" y="9406"/>
                  </a:lnTo>
                  <a:cubicBezTo>
                    <a:pt x="45935" y="9418"/>
                    <a:pt x="45935" y="9442"/>
                    <a:pt x="45935" y="9454"/>
                  </a:cubicBezTo>
                  <a:lnTo>
                    <a:pt x="45935" y="9847"/>
                  </a:lnTo>
                  <a:cubicBezTo>
                    <a:pt x="45935" y="10263"/>
                    <a:pt x="46268" y="10597"/>
                    <a:pt x="46673" y="10597"/>
                  </a:cubicBezTo>
                  <a:cubicBezTo>
                    <a:pt x="47090" y="10597"/>
                    <a:pt x="47423" y="10263"/>
                    <a:pt x="47423" y="9847"/>
                  </a:cubicBezTo>
                  <a:lnTo>
                    <a:pt x="47423" y="9454"/>
                  </a:lnTo>
                  <a:cubicBezTo>
                    <a:pt x="47423" y="9442"/>
                    <a:pt x="47423" y="9418"/>
                    <a:pt x="47423" y="9406"/>
                  </a:cubicBezTo>
                  <a:close/>
                  <a:moveTo>
                    <a:pt x="22122" y="0"/>
                  </a:moveTo>
                  <a:cubicBezTo>
                    <a:pt x="19967" y="0"/>
                    <a:pt x="18217" y="1750"/>
                    <a:pt x="18217" y="3905"/>
                  </a:cubicBezTo>
                  <a:lnTo>
                    <a:pt x="18217" y="7918"/>
                  </a:lnTo>
                  <a:lnTo>
                    <a:pt x="739" y="7918"/>
                  </a:lnTo>
                  <a:cubicBezTo>
                    <a:pt x="334" y="7918"/>
                    <a:pt x="0" y="8251"/>
                    <a:pt x="0" y="8668"/>
                  </a:cubicBezTo>
                  <a:lnTo>
                    <a:pt x="0" y="45887"/>
                  </a:lnTo>
                  <a:cubicBezTo>
                    <a:pt x="0" y="46304"/>
                    <a:pt x="334" y="46637"/>
                    <a:pt x="739" y="46637"/>
                  </a:cubicBezTo>
                  <a:lnTo>
                    <a:pt x="49852" y="46637"/>
                  </a:lnTo>
                  <a:cubicBezTo>
                    <a:pt x="50257" y="46637"/>
                    <a:pt x="50590" y="46304"/>
                    <a:pt x="50590" y="45887"/>
                  </a:cubicBezTo>
                  <a:lnTo>
                    <a:pt x="50590" y="8668"/>
                  </a:lnTo>
                  <a:cubicBezTo>
                    <a:pt x="50590" y="8251"/>
                    <a:pt x="50257" y="7918"/>
                    <a:pt x="49852" y="7918"/>
                  </a:cubicBezTo>
                  <a:lnTo>
                    <a:pt x="32374" y="7918"/>
                  </a:lnTo>
                  <a:lnTo>
                    <a:pt x="32374" y="3905"/>
                  </a:lnTo>
                  <a:cubicBezTo>
                    <a:pt x="32374" y="1750"/>
                    <a:pt x="30611" y="0"/>
                    <a:pt x="28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298309" y="2531614"/>
              <a:ext cx="21352" cy="17267"/>
            </a:xfrm>
            <a:custGeom>
              <a:avLst/>
              <a:gdLst/>
              <a:ahLst/>
              <a:cxnLst/>
              <a:rect l="l" t="t" r="r" b="b"/>
              <a:pathLst>
                <a:path w="2347" h="1898" extrusionOk="0">
                  <a:moveTo>
                    <a:pt x="839" y="1"/>
                  </a:moveTo>
                  <a:cubicBezTo>
                    <a:pt x="620" y="1"/>
                    <a:pt x="402" y="99"/>
                    <a:pt x="251" y="284"/>
                  </a:cubicBezTo>
                  <a:cubicBezTo>
                    <a:pt x="1" y="606"/>
                    <a:pt x="60" y="1070"/>
                    <a:pt x="382" y="1320"/>
                  </a:cubicBezTo>
                  <a:cubicBezTo>
                    <a:pt x="632" y="1534"/>
                    <a:pt x="918" y="1701"/>
                    <a:pt x="1215" y="1832"/>
                  </a:cubicBezTo>
                  <a:cubicBezTo>
                    <a:pt x="1313" y="1876"/>
                    <a:pt x="1415" y="1897"/>
                    <a:pt x="1516" y="1897"/>
                  </a:cubicBezTo>
                  <a:cubicBezTo>
                    <a:pt x="1819" y="1897"/>
                    <a:pt x="2108" y="1707"/>
                    <a:pt x="2215" y="1403"/>
                  </a:cubicBezTo>
                  <a:cubicBezTo>
                    <a:pt x="2346" y="1046"/>
                    <a:pt x="2168" y="629"/>
                    <a:pt x="1822" y="475"/>
                  </a:cubicBezTo>
                  <a:cubicBezTo>
                    <a:pt x="1632" y="391"/>
                    <a:pt x="1453" y="284"/>
                    <a:pt x="1299" y="165"/>
                  </a:cubicBezTo>
                  <a:cubicBezTo>
                    <a:pt x="1162" y="54"/>
                    <a:pt x="1000"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2775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6" y="1476"/>
                  </a:lnTo>
                  <a:cubicBezTo>
                    <a:pt x="1941" y="1476"/>
                    <a:pt x="2275" y="1143"/>
                    <a:pt x="2275" y="738"/>
                  </a:cubicBezTo>
                  <a:cubicBezTo>
                    <a:pt x="2275"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308381" y="2498660"/>
              <a:ext cx="13546" cy="20806"/>
            </a:xfrm>
            <a:custGeom>
              <a:avLst/>
              <a:gdLst/>
              <a:ahLst/>
              <a:cxnLst/>
              <a:rect l="l" t="t" r="r" b="b"/>
              <a:pathLst>
                <a:path w="1489" h="2287" extrusionOk="0">
                  <a:moveTo>
                    <a:pt x="739" y="1"/>
                  </a:moveTo>
                  <a:cubicBezTo>
                    <a:pt x="334" y="1"/>
                    <a:pt x="0" y="334"/>
                    <a:pt x="0" y="751"/>
                  </a:cubicBezTo>
                  <a:lnTo>
                    <a:pt x="0" y="1549"/>
                  </a:lnTo>
                  <a:cubicBezTo>
                    <a:pt x="0" y="1954"/>
                    <a:pt x="334" y="2287"/>
                    <a:pt x="739" y="2287"/>
                  </a:cubicBezTo>
                  <a:cubicBezTo>
                    <a:pt x="1155" y="2287"/>
                    <a:pt x="1489" y="1954"/>
                    <a:pt x="1489" y="1549"/>
                  </a:cubicBezTo>
                  <a:lnTo>
                    <a:pt x="1489" y="751"/>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308381" y="2462377"/>
              <a:ext cx="13546" cy="20806"/>
            </a:xfrm>
            <a:custGeom>
              <a:avLst/>
              <a:gdLst/>
              <a:ahLst/>
              <a:cxnLst/>
              <a:rect l="l" t="t" r="r" b="b"/>
              <a:pathLst>
                <a:path w="1489" h="2287" extrusionOk="0">
                  <a:moveTo>
                    <a:pt x="739" y="0"/>
                  </a:moveTo>
                  <a:cubicBezTo>
                    <a:pt x="334" y="0"/>
                    <a:pt x="0" y="334"/>
                    <a:pt x="0" y="750"/>
                  </a:cubicBezTo>
                  <a:lnTo>
                    <a:pt x="0" y="1548"/>
                  </a:lnTo>
                  <a:cubicBezTo>
                    <a:pt x="0" y="1953"/>
                    <a:pt x="334" y="2286"/>
                    <a:pt x="739" y="2286"/>
                  </a:cubicBezTo>
                  <a:cubicBezTo>
                    <a:pt x="1155" y="2286"/>
                    <a:pt x="1489" y="1953"/>
                    <a:pt x="1489" y="1548"/>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80723" y="2462377"/>
              <a:ext cx="13546" cy="20806"/>
            </a:xfrm>
            <a:custGeom>
              <a:avLst/>
              <a:gdLst/>
              <a:ahLst/>
              <a:cxnLst/>
              <a:rect l="l" t="t" r="r" b="b"/>
              <a:pathLst>
                <a:path w="1489" h="2287" extrusionOk="0">
                  <a:moveTo>
                    <a:pt x="739" y="0"/>
                  </a:moveTo>
                  <a:cubicBezTo>
                    <a:pt x="334" y="0"/>
                    <a:pt x="1" y="334"/>
                    <a:pt x="1" y="739"/>
                  </a:cubicBezTo>
                  <a:lnTo>
                    <a:pt x="1" y="1536"/>
                  </a:lnTo>
                  <a:cubicBezTo>
                    <a:pt x="1" y="1953"/>
                    <a:pt x="334" y="2286"/>
                    <a:pt x="739" y="2286"/>
                  </a:cubicBezTo>
                  <a:cubicBezTo>
                    <a:pt x="1156" y="2286"/>
                    <a:pt x="1489" y="1953"/>
                    <a:pt x="1489" y="1536"/>
                  </a:cubicBezTo>
                  <a:lnTo>
                    <a:pt x="1489" y="739"/>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80723" y="2498660"/>
              <a:ext cx="13546" cy="20806"/>
            </a:xfrm>
            <a:custGeom>
              <a:avLst/>
              <a:gdLst/>
              <a:ahLst/>
              <a:cxnLst/>
              <a:rect l="l" t="t" r="r" b="b"/>
              <a:pathLst>
                <a:path w="1489" h="2287" extrusionOk="0">
                  <a:moveTo>
                    <a:pt x="739" y="1"/>
                  </a:moveTo>
                  <a:cubicBezTo>
                    <a:pt x="334" y="1"/>
                    <a:pt x="1" y="334"/>
                    <a:pt x="1" y="739"/>
                  </a:cubicBezTo>
                  <a:lnTo>
                    <a:pt x="1" y="1537"/>
                  </a:lnTo>
                  <a:cubicBezTo>
                    <a:pt x="1" y="1954"/>
                    <a:pt x="334" y="2287"/>
                    <a:pt x="739" y="2287"/>
                  </a:cubicBezTo>
                  <a:cubicBezTo>
                    <a:pt x="1156" y="2287"/>
                    <a:pt x="1489" y="1954"/>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63282" y="2531550"/>
              <a:ext cx="20915" cy="17276"/>
            </a:xfrm>
            <a:custGeom>
              <a:avLst/>
              <a:gdLst/>
              <a:ahLst/>
              <a:cxnLst/>
              <a:rect l="l" t="t" r="r" b="b"/>
              <a:pathLst>
                <a:path w="2299" h="1899" extrusionOk="0">
                  <a:moveTo>
                    <a:pt x="1464" y="1"/>
                  </a:moveTo>
                  <a:cubicBezTo>
                    <a:pt x="1302" y="1"/>
                    <a:pt x="1138" y="53"/>
                    <a:pt x="1001" y="160"/>
                  </a:cubicBezTo>
                  <a:cubicBezTo>
                    <a:pt x="834" y="291"/>
                    <a:pt x="668" y="398"/>
                    <a:pt x="477" y="482"/>
                  </a:cubicBezTo>
                  <a:cubicBezTo>
                    <a:pt x="179" y="613"/>
                    <a:pt x="1" y="946"/>
                    <a:pt x="48" y="1279"/>
                  </a:cubicBezTo>
                  <a:cubicBezTo>
                    <a:pt x="108" y="1637"/>
                    <a:pt x="429" y="1899"/>
                    <a:pt x="787" y="1899"/>
                  </a:cubicBezTo>
                  <a:cubicBezTo>
                    <a:pt x="882" y="1899"/>
                    <a:pt x="989" y="1875"/>
                    <a:pt x="1084" y="1839"/>
                  </a:cubicBezTo>
                  <a:cubicBezTo>
                    <a:pt x="1382" y="1708"/>
                    <a:pt x="1668" y="1529"/>
                    <a:pt x="1930" y="1327"/>
                  </a:cubicBezTo>
                  <a:cubicBezTo>
                    <a:pt x="2251" y="1077"/>
                    <a:pt x="2299" y="601"/>
                    <a:pt x="2049" y="279"/>
                  </a:cubicBezTo>
                  <a:cubicBezTo>
                    <a:pt x="1899" y="95"/>
                    <a:pt x="1682" y="1"/>
                    <a:pt x="1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8540" y="2537883"/>
              <a:ext cx="20706" cy="13437"/>
            </a:xfrm>
            <a:custGeom>
              <a:avLst/>
              <a:gdLst/>
              <a:ahLst/>
              <a:cxnLst/>
              <a:rect l="l" t="t" r="r" b="b"/>
              <a:pathLst>
                <a:path w="2276" h="1477" extrusionOk="0">
                  <a:moveTo>
                    <a:pt x="739" y="0"/>
                  </a:moveTo>
                  <a:cubicBezTo>
                    <a:pt x="334" y="0"/>
                    <a:pt x="1" y="321"/>
                    <a:pt x="1" y="738"/>
                  </a:cubicBezTo>
                  <a:cubicBezTo>
                    <a:pt x="1" y="1143"/>
                    <a:pt x="334" y="1476"/>
                    <a:pt x="739" y="1476"/>
                  </a:cubicBezTo>
                  <a:lnTo>
                    <a:pt x="1537" y="1476"/>
                  </a:lnTo>
                  <a:cubicBezTo>
                    <a:pt x="1942" y="1476"/>
                    <a:pt x="2275" y="1143"/>
                    <a:pt x="2275" y="738"/>
                  </a:cubicBezTo>
                  <a:cubicBezTo>
                    <a:pt x="2275" y="321"/>
                    <a:pt x="1942"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117400" y="2537883"/>
              <a:ext cx="20697" cy="13437"/>
            </a:xfrm>
            <a:custGeom>
              <a:avLst/>
              <a:gdLst/>
              <a:ahLst/>
              <a:cxnLst/>
              <a:rect l="l" t="t" r="r" b="b"/>
              <a:pathLst>
                <a:path w="2275" h="1477" extrusionOk="0">
                  <a:moveTo>
                    <a:pt x="738" y="0"/>
                  </a:moveTo>
                  <a:cubicBezTo>
                    <a:pt x="334" y="0"/>
                    <a:pt x="0" y="321"/>
                    <a:pt x="0" y="738"/>
                  </a:cubicBezTo>
                  <a:cubicBezTo>
                    <a:pt x="0" y="1143"/>
                    <a:pt x="334" y="1476"/>
                    <a:pt x="738" y="1476"/>
                  </a:cubicBezTo>
                  <a:lnTo>
                    <a:pt x="1536" y="1476"/>
                  </a:lnTo>
                  <a:cubicBezTo>
                    <a:pt x="1953" y="1476"/>
                    <a:pt x="2274" y="1143"/>
                    <a:pt x="2274" y="738"/>
                  </a:cubicBezTo>
                  <a:cubicBezTo>
                    <a:pt x="2274"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81116"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44823" y="2537883"/>
              <a:ext cx="20697" cy="13437"/>
            </a:xfrm>
            <a:custGeom>
              <a:avLst/>
              <a:gdLst/>
              <a:ahLst/>
              <a:cxnLst/>
              <a:rect l="l" t="t" r="r" b="b"/>
              <a:pathLst>
                <a:path w="2275" h="1477" extrusionOk="0">
                  <a:moveTo>
                    <a:pt x="739" y="0"/>
                  </a:moveTo>
                  <a:cubicBezTo>
                    <a:pt x="334" y="0"/>
                    <a:pt x="0" y="321"/>
                    <a:pt x="0" y="738"/>
                  </a:cubicBezTo>
                  <a:cubicBezTo>
                    <a:pt x="0" y="1143"/>
                    <a:pt x="334" y="1476"/>
                    <a:pt x="739" y="1476"/>
                  </a:cubicBezTo>
                  <a:lnTo>
                    <a:pt x="1536" y="1476"/>
                  </a:lnTo>
                  <a:cubicBezTo>
                    <a:pt x="1953" y="1476"/>
                    <a:pt x="2274" y="1143"/>
                    <a:pt x="2274" y="738"/>
                  </a:cubicBezTo>
                  <a:cubicBezTo>
                    <a:pt x="2274"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262562" y="2537883"/>
              <a:ext cx="20806" cy="13437"/>
            </a:xfrm>
            <a:custGeom>
              <a:avLst/>
              <a:gdLst/>
              <a:ahLst/>
              <a:cxnLst/>
              <a:rect l="l" t="t" r="r" b="b"/>
              <a:pathLst>
                <a:path w="2287" h="1477" extrusionOk="0">
                  <a:moveTo>
                    <a:pt x="739" y="0"/>
                  </a:moveTo>
                  <a:cubicBezTo>
                    <a:pt x="334" y="0"/>
                    <a:pt x="1" y="321"/>
                    <a:pt x="1" y="738"/>
                  </a:cubicBezTo>
                  <a:cubicBezTo>
                    <a:pt x="1" y="1143"/>
                    <a:pt x="334" y="1476"/>
                    <a:pt x="739" y="1476"/>
                  </a:cubicBezTo>
                  <a:lnTo>
                    <a:pt x="1537" y="1476"/>
                  </a:lnTo>
                  <a:cubicBezTo>
                    <a:pt x="1953" y="1476"/>
                    <a:pt x="2287" y="1143"/>
                    <a:pt x="2287" y="738"/>
                  </a:cubicBezTo>
                  <a:cubicBezTo>
                    <a:pt x="2287"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226269" y="2537883"/>
              <a:ext cx="20806" cy="13437"/>
            </a:xfrm>
            <a:custGeom>
              <a:avLst/>
              <a:gdLst/>
              <a:ahLst/>
              <a:cxnLst/>
              <a:rect l="l" t="t" r="r" b="b"/>
              <a:pathLst>
                <a:path w="2287" h="1477" extrusionOk="0">
                  <a:moveTo>
                    <a:pt x="739" y="0"/>
                  </a:moveTo>
                  <a:cubicBezTo>
                    <a:pt x="334" y="0"/>
                    <a:pt x="0" y="321"/>
                    <a:pt x="0" y="738"/>
                  </a:cubicBezTo>
                  <a:cubicBezTo>
                    <a:pt x="0" y="1143"/>
                    <a:pt x="334" y="1476"/>
                    <a:pt x="739"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5369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189977" y="2537883"/>
              <a:ext cx="20797" cy="13437"/>
            </a:xfrm>
            <a:custGeom>
              <a:avLst/>
              <a:gdLst/>
              <a:ahLst/>
              <a:cxnLst/>
              <a:rect l="l" t="t" r="r" b="b"/>
              <a:pathLst>
                <a:path w="2286" h="1477" extrusionOk="0">
                  <a:moveTo>
                    <a:pt x="738" y="0"/>
                  </a:moveTo>
                  <a:cubicBezTo>
                    <a:pt x="333" y="0"/>
                    <a:pt x="0" y="321"/>
                    <a:pt x="0" y="738"/>
                  </a:cubicBezTo>
                  <a:cubicBezTo>
                    <a:pt x="0" y="1143"/>
                    <a:pt x="333" y="1476"/>
                    <a:pt x="738"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113824" y="2588250"/>
              <a:ext cx="13546" cy="13546"/>
            </a:xfrm>
            <a:custGeom>
              <a:avLst/>
              <a:gdLst/>
              <a:ahLst/>
              <a:cxnLst/>
              <a:rect l="l" t="t" r="r" b="b"/>
              <a:pathLst>
                <a:path w="1489" h="1489" extrusionOk="0">
                  <a:moveTo>
                    <a:pt x="738" y="0"/>
                  </a:moveTo>
                  <a:cubicBezTo>
                    <a:pt x="333" y="0"/>
                    <a:pt x="0" y="334"/>
                    <a:pt x="0" y="750"/>
                  </a:cubicBezTo>
                  <a:cubicBezTo>
                    <a:pt x="0" y="1155"/>
                    <a:pt x="333" y="1489"/>
                    <a:pt x="738" y="1489"/>
                  </a:cubicBezTo>
                  <a:cubicBezTo>
                    <a:pt x="1155" y="1489"/>
                    <a:pt x="1488" y="1155"/>
                    <a:pt x="1488" y="750"/>
                  </a:cubicBezTo>
                  <a:cubicBezTo>
                    <a:pt x="1488" y="334"/>
                    <a:pt x="115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50"/>
          <p:cNvGrpSpPr/>
          <p:nvPr/>
        </p:nvGrpSpPr>
        <p:grpSpPr>
          <a:xfrm>
            <a:off x="1260802" y="2516336"/>
            <a:ext cx="352728" cy="460224"/>
            <a:chOff x="-853174" y="2345465"/>
            <a:chExt cx="352728" cy="460224"/>
          </a:xfrm>
        </p:grpSpPr>
        <p:sp>
          <p:nvSpPr>
            <p:cNvPr id="1355" name="Google Shape;1355;p50"/>
            <p:cNvSpPr/>
            <p:nvPr/>
          </p:nvSpPr>
          <p:spPr>
            <a:xfrm>
              <a:off x="-853174" y="2345465"/>
              <a:ext cx="352728" cy="460224"/>
            </a:xfrm>
            <a:custGeom>
              <a:avLst/>
              <a:gdLst/>
              <a:ahLst/>
              <a:cxnLst/>
              <a:rect l="l" t="t" r="r" b="b"/>
              <a:pathLst>
                <a:path w="38772" h="50588" extrusionOk="0">
                  <a:moveTo>
                    <a:pt x="19386" y="1623"/>
                  </a:moveTo>
                  <a:lnTo>
                    <a:pt x="22970" y="3683"/>
                  </a:lnTo>
                  <a:cubicBezTo>
                    <a:pt x="23077" y="3754"/>
                    <a:pt x="23208" y="3790"/>
                    <a:pt x="23339" y="3790"/>
                  </a:cubicBezTo>
                  <a:lnTo>
                    <a:pt x="27483" y="3790"/>
                  </a:lnTo>
                  <a:lnTo>
                    <a:pt x="29542" y="7373"/>
                  </a:lnTo>
                  <a:cubicBezTo>
                    <a:pt x="29614" y="7481"/>
                    <a:pt x="29709" y="7576"/>
                    <a:pt x="29828" y="7647"/>
                  </a:cubicBezTo>
                  <a:lnTo>
                    <a:pt x="33400" y="9719"/>
                  </a:lnTo>
                  <a:lnTo>
                    <a:pt x="33400" y="13850"/>
                  </a:lnTo>
                  <a:cubicBezTo>
                    <a:pt x="33400" y="13981"/>
                    <a:pt x="33436" y="14112"/>
                    <a:pt x="33507" y="14220"/>
                  </a:cubicBezTo>
                  <a:lnTo>
                    <a:pt x="35579" y="17803"/>
                  </a:lnTo>
                  <a:lnTo>
                    <a:pt x="33507" y="21387"/>
                  </a:lnTo>
                  <a:cubicBezTo>
                    <a:pt x="33436" y="21506"/>
                    <a:pt x="33400" y="21637"/>
                    <a:pt x="33400" y="21768"/>
                  </a:cubicBezTo>
                  <a:lnTo>
                    <a:pt x="33400" y="25900"/>
                  </a:lnTo>
                  <a:lnTo>
                    <a:pt x="29828" y="27971"/>
                  </a:lnTo>
                  <a:cubicBezTo>
                    <a:pt x="29709" y="28031"/>
                    <a:pt x="29614" y="28126"/>
                    <a:pt x="29542" y="28245"/>
                  </a:cubicBezTo>
                  <a:lnTo>
                    <a:pt x="27483" y="31829"/>
                  </a:lnTo>
                  <a:lnTo>
                    <a:pt x="23339" y="31829"/>
                  </a:lnTo>
                  <a:cubicBezTo>
                    <a:pt x="23208" y="31829"/>
                    <a:pt x="23077" y="31865"/>
                    <a:pt x="22970" y="31924"/>
                  </a:cubicBezTo>
                  <a:lnTo>
                    <a:pt x="19386" y="33996"/>
                  </a:lnTo>
                  <a:lnTo>
                    <a:pt x="15803" y="31924"/>
                  </a:lnTo>
                  <a:cubicBezTo>
                    <a:pt x="15683" y="31865"/>
                    <a:pt x="15564" y="31829"/>
                    <a:pt x="15422" y="31829"/>
                  </a:cubicBezTo>
                  <a:lnTo>
                    <a:pt x="11290" y="31829"/>
                  </a:lnTo>
                  <a:lnTo>
                    <a:pt x="9218" y="28245"/>
                  </a:lnTo>
                  <a:cubicBezTo>
                    <a:pt x="9159" y="28126"/>
                    <a:pt x="9064" y="28031"/>
                    <a:pt x="8945" y="27971"/>
                  </a:cubicBezTo>
                  <a:lnTo>
                    <a:pt x="5361" y="25900"/>
                  </a:lnTo>
                  <a:lnTo>
                    <a:pt x="5361" y="21768"/>
                  </a:lnTo>
                  <a:cubicBezTo>
                    <a:pt x="5361" y="21637"/>
                    <a:pt x="5325" y="21506"/>
                    <a:pt x="5266" y="21387"/>
                  </a:cubicBezTo>
                  <a:lnTo>
                    <a:pt x="3194" y="17803"/>
                  </a:lnTo>
                  <a:lnTo>
                    <a:pt x="5266" y="14220"/>
                  </a:lnTo>
                  <a:cubicBezTo>
                    <a:pt x="5325" y="14112"/>
                    <a:pt x="5361" y="13981"/>
                    <a:pt x="5361" y="13850"/>
                  </a:cubicBezTo>
                  <a:lnTo>
                    <a:pt x="5361" y="9719"/>
                  </a:lnTo>
                  <a:lnTo>
                    <a:pt x="8945" y="7647"/>
                  </a:lnTo>
                  <a:cubicBezTo>
                    <a:pt x="9064" y="7576"/>
                    <a:pt x="9159" y="7481"/>
                    <a:pt x="9218" y="7373"/>
                  </a:cubicBezTo>
                  <a:lnTo>
                    <a:pt x="11290" y="3790"/>
                  </a:lnTo>
                  <a:lnTo>
                    <a:pt x="15422" y="3790"/>
                  </a:lnTo>
                  <a:cubicBezTo>
                    <a:pt x="15564" y="3790"/>
                    <a:pt x="15683" y="3754"/>
                    <a:pt x="15803" y="3683"/>
                  </a:cubicBezTo>
                  <a:lnTo>
                    <a:pt x="19386" y="1623"/>
                  </a:lnTo>
                  <a:close/>
                  <a:moveTo>
                    <a:pt x="9599" y="31900"/>
                  </a:moveTo>
                  <a:lnTo>
                    <a:pt x="10207" y="32960"/>
                  </a:lnTo>
                  <a:cubicBezTo>
                    <a:pt x="10338" y="33186"/>
                    <a:pt x="10588" y="33329"/>
                    <a:pt x="10861" y="33329"/>
                  </a:cubicBezTo>
                  <a:lnTo>
                    <a:pt x="15231" y="33329"/>
                  </a:lnTo>
                  <a:lnTo>
                    <a:pt x="16005" y="33782"/>
                  </a:lnTo>
                  <a:lnTo>
                    <a:pt x="8052" y="48117"/>
                  </a:lnTo>
                  <a:lnTo>
                    <a:pt x="6694" y="44807"/>
                  </a:lnTo>
                  <a:cubicBezTo>
                    <a:pt x="6579" y="44525"/>
                    <a:pt x="6299" y="44343"/>
                    <a:pt x="5999" y="44343"/>
                  </a:cubicBezTo>
                  <a:cubicBezTo>
                    <a:pt x="5957" y="44343"/>
                    <a:pt x="5915" y="44347"/>
                    <a:pt x="5873" y="44354"/>
                  </a:cubicBezTo>
                  <a:lnTo>
                    <a:pt x="2348" y="44950"/>
                  </a:lnTo>
                  <a:lnTo>
                    <a:pt x="9599" y="31900"/>
                  </a:lnTo>
                  <a:close/>
                  <a:moveTo>
                    <a:pt x="29173" y="31900"/>
                  </a:moveTo>
                  <a:lnTo>
                    <a:pt x="36424" y="44950"/>
                  </a:lnTo>
                  <a:lnTo>
                    <a:pt x="32900" y="44354"/>
                  </a:lnTo>
                  <a:cubicBezTo>
                    <a:pt x="32858" y="44347"/>
                    <a:pt x="32815" y="44343"/>
                    <a:pt x="32773" y="44343"/>
                  </a:cubicBezTo>
                  <a:cubicBezTo>
                    <a:pt x="32473" y="44343"/>
                    <a:pt x="32193" y="44525"/>
                    <a:pt x="32078" y="44807"/>
                  </a:cubicBezTo>
                  <a:lnTo>
                    <a:pt x="30721" y="48117"/>
                  </a:lnTo>
                  <a:lnTo>
                    <a:pt x="22756" y="33782"/>
                  </a:lnTo>
                  <a:lnTo>
                    <a:pt x="23542" y="33329"/>
                  </a:lnTo>
                  <a:lnTo>
                    <a:pt x="27911" y="33329"/>
                  </a:lnTo>
                  <a:cubicBezTo>
                    <a:pt x="28185" y="33329"/>
                    <a:pt x="28435" y="33186"/>
                    <a:pt x="28566" y="32960"/>
                  </a:cubicBezTo>
                  <a:lnTo>
                    <a:pt x="29173" y="31900"/>
                  </a:lnTo>
                  <a:close/>
                  <a:moveTo>
                    <a:pt x="19385" y="1"/>
                  </a:moveTo>
                  <a:cubicBezTo>
                    <a:pt x="19255" y="1"/>
                    <a:pt x="19124" y="33"/>
                    <a:pt x="19005" y="99"/>
                  </a:cubicBezTo>
                  <a:lnTo>
                    <a:pt x="15231" y="2278"/>
                  </a:lnTo>
                  <a:lnTo>
                    <a:pt x="10861" y="2278"/>
                  </a:lnTo>
                  <a:cubicBezTo>
                    <a:pt x="10588" y="2278"/>
                    <a:pt x="10338" y="2432"/>
                    <a:pt x="10207" y="2659"/>
                  </a:cubicBezTo>
                  <a:lnTo>
                    <a:pt x="8016" y="6445"/>
                  </a:lnTo>
                  <a:lnTo>
                    <a:pt x="4242" y="8624"/>
                  </a:lnTo>
                  <a:cubicBezTo>
                    <a:pt x="4003" y="8767"/>
                    <a:pt x="3861" y="9005"/>
                    <a:pt x="3861" y="9278"/>
                  </a:cubicBezTo>
                  <a:lnTo>
                    <a:pt x="3861" y="13648"/>
                  </a:lnTo>
                  <a:lnTo>
                    <a:pt x="1682" y="17434"/>
                  </a:lnTo>
                  <a:cubicBezTo>
                    <a:pt x="1539" y="17660"/>
                    <a:pt x="1539" y="17946"/>
                    <a:pt x="1682" y="18184"/>
                  </a:cubicBezTo>
                  <a:lnTo>
                    <a:pt x="3861" y="21971"/>
                  </a:lnTo>
                  <a:lnTo>
                    <a:pt x="3861" y="26340"/>
                  </a:lnTo>
                  <a:cubicBezTo>
                    <a:pt x="3861" y="26602"/>
                    <a:pt x="4003" y="26852"/>
                    <a:pt x="4242" y="26983"/>
                  </a:cubicBezTo>
                  <a:lnTo>
                    <a:pt x="8016" y="29174"/>
                  </a:lnTo>
                  <a:lnTo>
                    <a:pt x="8718" y="30388"/>
                  </a:lnTo>
                  <a:lnTo>
                    <a:pt x="277" y="45581"/>
                  </a:lnTo>
                  <a:cubicBezTo>
                    <a:pt x="1" y="46089"/>
                    <a:pt x="380" y="46699"/>
                    <a:pt x="931" y="46699"/>
                  </a:cubicBezTo>
                  <a:cubicBezTo>
                    <a:pt x="974" y="46699"/>
                    <a:pt x="1018" y="46696"/>
                    <a:pt x="1063" y="46688"/>
                  </a:cubicBezTo>
                  <a:lnTo>
                    <a:pt x="5527" y="45938"/>
                  </a:lnTo>
                  <a:lnTo>
                    <a:pt x="7254" y="50129"/>
                  </a:lnTo>
                  <a:cubicBezTo>
                    <a:pt x="7374" y="50431"/>
                    <a:pt x="7660" y="50587"/>
                    <a:pt x="7948" y="50587"/>
                  </a:cubicBezTo>
                  <a:cubicBezTo>
                    <a:pt x="8203" y="50587"/>
                    <a:pt x="8459" y="50464"/>
                    <a:pt x="8599" y="50212"/>
                  </a:cubicBezTo>
                  <a:lnTo>
                    <a:pt x="17315" y="34532"/>
                  </a:lnTo>
                  <a:lnTo>
                    <a:pt x="19005" y="35520"/>
                  </a:lnTo>
                  <a:cubicBezTo>
                    <a:pt x="19124" y="35585"/>
                    <a:pt x="19255" y="35618"/>
                    <a:pt x="19385" y="35618"/>
                  </a:cubicBezTo>
                  <a:cubicBezTo>
                    <a:pt x="19514" y="35618"/>
                    <a:pt x="19642" y="35585"/>
                    <a:pt x="19755" y="35520"/>
                  </a:cubicBezTo>
                  <a:lnTo>
                    <a:pt x="21458" y="34532"/>
                  </a:lnTo>
                  <a:lnTo>
                    <a:pt x="30161" y="50212"/>
                  </a:lnTo>
                  <a:cubicBezTo>
                    <a:pt x="30307" y="50464"/>
                    <a:pt x="30563" y="50587"/>
                    <a:pt x="30819" y="50587"/>
                  </a:cubicBezTo>
                  <a:cubicBezTo>
                    <a:pt x="31106" y="50587"/>
                    <a:pt x="31393" y="50431"/>
                    <a:pt x="31519" y="50129"/>
                  </a:cubicBezTo>
                  <a:lnTo>
                    <a:pt x="33245" y="45938"/>
                  </a:lnTo>
                  <a:lnTo>
                    <a:pt x="37710" y="46688"/>
                  </a:lnTo>
                  <a:cubicBezTo>
                    <a:pt x="37754" y="46696"/>
                    <a:pt x="37797" y="46699"/>
                    <a:pt x="37839" y="46699"/>
                  </a:cubicBezTo>
                  <a:cubicBezTo>
                    <a:pt x="38382" y="46699"/>
                    <a:pt x="38772" y="46089"/>
                    <a:pt x="38496" y="45581"/>
                  </a:cubicBezTo>
                  <a:lnTo>
                    <a:pt x="30054" y="30388"/>
                  </a:lnTo>
                  <a:lnTo>
                    <a:pt x="30745" y="29174"/>
                  </a:lnTo>
                  <a:lnTo>
                    <a:pt x="34531" y="26983"/>
                  </a:lnTo>
                  <a:cubicBezTo>
                    <a:pt x="34769" y="26852"/>
                    <a:pt x="34912" y="26602"/>
                    <a:pt x="34912" y="26340"/>
                  </a:cubicBezTo>
                  <a:lnTo>
                    <a:pt x="34912" y="21971"/>
                  </a:lnTo>
                  <a:lnTo>
                    <a:pt x="37091" y="18184"/>
                  </a:lnTo>
                  <a:cubicBezTo>
                    <a:pt x="37222" y="17946"/>
                    <a:pt x="37222" y="17660"/>
                    <a:pt x="37091" y="17434"/>
                  </a:cubicBezTo>
                  <a:lnTo>
                    <a:pt x="34912" y="13648"/>
                  </a:lnTo>
                  <a:lnTo>
                    <a:pt x="34912" y="9278"/>
                  </a:lnTo>
                  <a:cubicBezTo>
                    <a:pt x="34912" y="9005"/>
                    <a:pt x="34769" y="8767"/>
                    <a:pt x="34531" y="8624"/>
                  </a:cubicBezTo>
                  <a:lnTo>
                    <a:pt x="30745" y="6445"/>
                  </a:lnTo>
                  <a:lnTo>
                    <a:pt x="28566" y="2659"/>
                  </a:lnTo>
                  <a:cubicBezTo>
                    <a:pt x="28435" y="2432"/>
                    <a:pt x="28185" y="2278"/>
                    <a:pt x="27911" y="2278"/>
                  </a:cubicBezTo>
                  <a:lnTo>
                    <a:pt x="23542" y="2278"/>
                  </a:lnTo>
                  <a:lnTo>
                    <a:pt x="19755" y="99"/>
                  </a:lnTo>
                  <a:cubicBezTo>
                    <a:pt x="19642" y="33"/>
                    <a:pt x="19514" y="1"/>
                    <a:pt x="19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793135" y="2391102"/>
              <a:ext cx="232669" cy="232669"/>
            </a:xfrm>
            <a:custGeom>
              <a:avLst/>
              <a:gdLst/>
              <a:ahLst/>
              <a:cxnLst/>
              <a:rect l="l" t="t" r="r" b="b"/>
              <a:pathLst>
                <a:path w="25575" h="25575" extrusionOk="0">
                  <a:moveTo>
                    <a:pt x="12787" y="0"/>
                  </a:moveTo>
                  <a:cubicBezTo>
                    <a:pt x="5739" y="0"/>
                    <a:pt x="0" y="5739"/>
                    <a:pt x="0" y="12787"/>
                  </a:cubicBezTo>
                  <a:cubicBezTo>
                    <a:pt x="0" y="19836"/>
                    <a:pt x="5739" y="25575"/>
                    <a:pt x="12787" y="25575"/>
                  </a:cubicBezTo>
                  <a:cubicBezTo>
                    <a:pt x="19836" y="25575"/>
                    <a:pt x="25575" y="19836"/>
                    <a:pt x="25575" y="12787"/>
                  </a:cubicBezTo>
                  <a:cubicBezTo>
                    <a:pt x="25575" y="9204"/>
                    <a:pt x="24051" y="5763"/>
                    <a:pt x="21407" y="3346"/>
                  </a:cubicBezTo>
                  <a:cubicBezTo>
                    <a:pt x="21262" y="3211"/>
                    <a:pt x="21080" y="3145"/>
                    <a:pt x="20898" y="3145"/>
                  </a:cubicBezTo>
                  <a:cubicBezTo>
                    <a:pt x="20692" y="3145"/>
                    <a:pt x="20487" y="3229"/>
                    <a:pt x="20336" y="3393"/>
                  </a:cubicBezTo>
                  <a:cubicBezTo>
                    <a:pt x="20062" y="3703"/>
                    <a:pt x="20086" y="4179"/>
                    <a:pt x="20384" y="4453"/>
                  </a:cubicBezTo>
                  <a:cubicBezTo>
                    <a:pt x="22729" y="6584"/>
                    <a:pt x="24063" y="9632"/>
                    <a:pt x="24063" y="12787"/>
                  </a:cubicBezTo>
                  <a:cubicBezTo>
                    <a:pt x="24063" y="19014"/>
                    <a:pt x="19002" y="24074"/>
                    <a:pt x="12787" y="24074"/>
                  </a:cubicBezTo>
                  <a:cubicBezTo>
                    <a:pt x="6560" y="24074"/>
                    <a:pt x="1500" y="19014"/>
                    <a:pt x="1500" y="12787"/>
                  </a:cubicBezTo>
                  <a:cubicBezTo>
                    <a:pt x="1500" y="6572"/>
                    <a:pt x="6560" y="1512"/>
                    <a:pt x="12787" y="1512"/>
                  </a:cubicBezTo>
                  <a:cubicBezTo>
                    <a:pt x="14395" y="1512"/>
                    <a:pt x="15954" y="1846"/>
                    <a:pt x="17419" y="2500"/>
                  </a:cubicBezTo>
                  <a:cubicBezTo>
                    <a:pt x="17519" y="2544"/>
                    <a:pt x="17623" y="2565"/>
                    <a:pt x="17725" y="2565"/>
                  </a:cubicBezTo>
                  <a:cubicBezTo>
                    <a:pt x="18012" y="2565"/>
                    <a:pt x="18284" y="2400"/>
                    <a:pt x="18407" y="2119"/>
                  </a:cubicBezTo>
                  <a:cubicBezTo>
                    <a:pt x="18586" y="1750"/>
                    <a:pt x="18419" y="1298"/>
                    <a:pt x="18038" y="1131"/>
                  </a:cubicBezTo>
                  <a:cubicBezTo>
                    <a:pt x="16383" y="381"/>
                    <a:pt x="14609" y="0"/>
                    <a:pt x="1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712870" y="2427604"/>
              <a:ext cx="72152" cy="159670"/>
            </a:xfrm>
            <a:custGeom>
              <a:avLst/>
              <a:gdLst/>
              <a:ahLst/>
              <a:cxnLst/>
              <a:rect l="l" t="t" r="r" b="b"/>
              <a:pathLst>
                <a:path w="7931" h="17551" extrusionOk="0">
                  <a:moveTo>
                    <a:pt x="3965" y="0"/>
                  </a:moveTo>
                  <a:cubicBezTo>
                    <a:pt x="3549" y="0"/>
                    <a:pt x="3215" y="346"/>
                    <a:pt x="3215" y="751"/>
                  </a:cubicBezTo>
                  <a:lnTo>
                    <a:pt x="3215" y="2429"/>
                  </a:lnTo>
                  <a:cubicBezTo>
                    <a:pt x="1417" y="2608"/>
                    <a:pt x="1" y="4132"/>
                    <a:pt x="1" y="5965"/>
                  </a:cubicBezTo>
                  <a:cubicBezTo>
                    <a:pt x="1" y="7930"/>
                    <a:pt x="1596" y="9525"/>
                    <a:pt x="3561" y="9525"/>
                  </a:cubicBezTo>
                  <a:lnTo>
                    <a:pt x="4370" y="9525"/>
                  </a:lnTo>
                  <a:cubicBezTo>
                    <a:pt x="5501" y="9525"/>
                    <a:pt x="6418" y="10454"/>
                    <a:pt x="6418" y="11585"/>
                  </a:cubicBezTo>
                  <a:cubicBezTo>
                    <a:pt x="6418" y="12716"/>
                    <a:pt x="5501" y="13645"/>
                    <a:pt x="4370" y="13645"/>
                  </a:cubicBezTo>
                  <a:lnTo>
                    <a:pt x="3168" y="13645"/>
                  </a:lnTo>
                  <a:cubicBezTo>
                    <a:pt x="2251" y="13645"/>
                    <a:pt x="1513" y="12895"/>
                    <a:pt x="1513" y="11990"/>
                  </a:cubicBezTo>
                  <a:cubicBezTo>
                    <a:pt x="1513" y="11573"/>
                    <a:pt x="1167" y="11240"/>
                    <a:pt x="751" y="11240"/>
                  </a:cubicBezTo>
                  <a:cubicBezTo>
                    <a:pt x="334" y="11240"/>
                    <a:pt x="1" y="11573"/>
                    <a:pt x="1" y="11990"/>
                  </a:cubicBezTo>
                  <a:cubicBezTo>
                    <a:pt x="1" y="13728"/>
                    <a:pt x="1417" y="15145"/>
                    <a:pt x="3168" y="15145"/>
                  </a:cubicBezTo>
                  <a:lnTo>
                    <a:pt x="3215" y="15145"/>
                  </a:lnTo>
                  <a:lnTo>
                    <a:pt x="3215" y="16800"/>
                  </a:lnTo>
                  <a:cubicBezTo>
                    <a:pt x="3215" y="17217"/>
                    <a:pt x="3549" y="17550"/>
                    <a:pt x="3965" y="17550"/>
                  </a:cubicBezTo>
                  <a:cubicBezTo>
                    <a:pt x="4382" y="17550"/>
                    <a:pt x="4715" y="17217"/>
                    <a:pt x="4715" y="16800"/>
                  </a:cubicBezTo>
                  <a:lnTo>
                    <a:pt x="4715" y="15133"/>
                  </a:lnTo>
                  <a:cubicBezTo>
                    <a:pt x="6513" y="14955"/>
                    <a:pt x="7930" y="13431"/>
                    <a:pt x="7930" y="11585"/>
                  </a:cubicBezTo>
                  <a:cubicBezTo>
                    <a:pt x="7930" y="9621"/>
                    <a:pt x="6323" y="8025"/>
                    <a:pt x="4370" y="8025"/>
                  </a:cubicBezTo>
                  <a:lnTo>
                    <a:pt x="3561" y="8025"/>
                  </a:lnTo>
                  <a:cubicBezTo>
                    <a:pt x="2429" y="8025"/>
                    <a:pt x="1513" y="7108"/>
                    <a:pt x="1513" y="5965"/>
                  </a:cubicBezTo>
                  <a:cubicBezTo>
                    <a:pt x="1513" y="4834"/>
                    <a:pt x="2429" y="3918"/>
                    <a:pt x="3561" y="3918"/>
                  </a:cubicBezTo>
                  <a:lnTo>
                    <a:pt x="4763" y="3918"/>
                  </a:lnTo>
                  <a:cubicBezTo>
                    <a:pt x="5680" y="3918"/>
                    <a:pt x="6418" y="4656"/>
                    <a:pt x="6418" y="5573"/>
                  </a:cubicBezTo>
                  <a:lnTo>
                    <a:pt x="6418" y="6370"/>
                  </a:lnTo>
                  <a:cubicBezTo>
                    <a:pt x="6418" y="6787"/>
                    <a:pt x="6763" y="7120"/>
                    <a:pt x="7168" y="7120"/>
                  </a:cubicBezTo>
                  <a:cubicBezTo>
                    <a:pt x="7585" y="7120"/>
                    <a:pt x="7930" y="6787"/>
                    <a:pt x="7930" y="6370"/>
                  </a:cubicBezTo>
                  <a:lnTo>
                    <a:pt x="7930" y="5573"/>
                  </a:lnTo>
                  <a:cubicBezTo>
                    <a:pt x="7930" y="3822"/>
                    <a:pt x="6513" y="2406"/>
                    <a:pt x="4763" y="2406"/>
                  </a:cubicBezTo>
                  <a:lnTo>
                    <a:pt x="4715" y="2406"/>
                  </a:lnTo>
                  <a:lnTo>
                    <a:pt x="4715" y="751"/>
                  </a:lnTo>
                  <a:cubicBezTo>
                    <a:pt x="4715" y="346"/>
                    <a:pt x="4382" y="0"/>
                    <a:pt x="3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grpSp>
        <p:nvGrpSpPr>
          <p:cNvPr id="1364" name="Google Shape;1364;p51"/>
          <p:cNvGrpSpPr/>
          <p:nvPr/>
        </p:nvGrpSpPr>
        <p:grpSpPr>
          <a:xfrm>
            <a:off x="5223866" y="1339191"/>
            <a:ext cx="3209666" cy="2684837"/>
            <a:chOff x="4566550" y="708550"/>
            <a:chExt cx="4120238" cy="3446518"/>
          </a:xfrm>
        </p:grpSpPr>
        <p:sp>
          <p:nvSpPr>
            <p:cNvPr id="1365" name="Google Shape;1365;p51"/>
            <p:cNvSpPr/>
            <p:nvPr/>
          </p:nvSpPr>
          <p:spPr>
            <a:xfrm>
              <a:off x="5147515" y="2250458"/>
              <a:ext cx="1745180" cy="1470312"/>
            </a:xfrm>
            <a:custGeom>
              <a:avLst/>
              <a:gdLst/>
              <a:ahLst/>
              <a:cxnLst/>
              <a:rect l="l" t="t" r="r" b="b"/>
              <a:pathLst>
                <a:path w="17384" h="14646" extrusionOk="0">
                  <a:moveTo>
                    <a:pt x="17205" y="1"/>
                  </a:moveTo>
                  <a:lnTo>
                    <a:pt x="72" y="572"/>
                  </a:lnTo>
                  <a:lnTo>
                    <a:pt x="72" y="9895"/>
                  </a:lnTo>
                  <a:cubicBezTo>
                    <a:pt x="0" y="12407"/>
                    <a:pt x="3048" y="14646"/>
                    <a:pt x="3048" y="14646"/>
                  </a:cubicBezTo>
                  <a:lnTo>
                    <a:pt x="17383" y="6811"/>
                  </a:lnTo>
                  <a:lnTo>
                    <a:pt x="1720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5440356" y="2775202"/>
              <a:ext cx="14356" cy="945573"/>
            </a:xfrm>
            <a:custGeom>
              <a:avLst/>
              <a:gdLst/>
              <a:ahLst/>
              <a:cxnLst/>
              <a:rect l="l" t="t" r="r" b="b"/>
              <a:pathLst>
                <a:path w="143" h="9419" extrusionOk="0">
                  <a:moveTo>
                    <a:pt x="12" y="1"/>
                  </a:moveTo>
                  <a:cubicBezTo>
                    <a:pt x="0" y="1"/>
                    <a:pt x="12" y="2108"/>
                    <a:pt x="48" y="4716"/>
                  </a:cubicBezTo>
                  <a:cubicBezTo>
                    <a:pt x="83" y="7311"/>
                    <a:pt x="119" y="9419"/>
                    <a:pt x="131" y="9419"/>
                  </a:cubicBezTo>
                  <a:cubicBezTo>
                    <a:pt x="143" y="9419"/>
                    <a:pt x="131" y="7311"/>
                    <a:pt x="95" y="4716"/>
                  </a:cubicBezTo>
                  <a:cubicBezTo>
                    <a:pt x="60" y="2108"/>
                    <a:pt x="24"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5539543" y="2660455"/>
              <a:ext cx="172169" cy="1034017"/>
            </a:xfrm>
            <a:custGeom>
              <a:avLst/>
              <a:gdLst/>
              <a:ahLst/>
              <a:cxnLst/>
              <a:rect l="l" t="t" r="r" b="b"/>
              <a:pathLst>
                <a:path w="1715" h="10300" extrusionOk="0">
                  <a:moveTo>
                    <a:pt x="1703" y="1"/>
                  </a:moveTo>
                  <a:cubicBezTo>
                    <a:pt x="1703" y="13"/>
                    <a:pt x="1703" y="25"/>
                    <a:pt x="1703" y="36"/>
                  </a:cubicBezTo>
                  <a:cubicBezTo>
                    <a:pt x="1715" y="25"/>
                    <a:pt x="1715" y="13"/>
                    <a:pt x="1703" y="1"/>
                  </a:cubicBezTo>
                  <a:close/>
                  <a:moveTo>
                    <a:pt x="1703" y="36"/>
                  </a:moveTo>
                  <a:cubicBezTo>
                    <a:pt x="1703" y="48"/>
                    <a:pt x="1691" y="84"/>
                    <a:pt x="1691" y="108"/>
                  </a:cubicBezTo>
                  <a:cubicBezTo>
                    <a:pt x="1679" y="179"/>
                    <a:pt x="1667" y="286"/>
                    <a:pt x="1643" y="406"/>
                  </a:cubicBezTo>
                  <a:cubicBezTo>
                    <a:pt x="1608" y="679"/>
                    <a:pt x="1560" y="1060"/>
                    <a:pt x="1489" y="1525"/>
                  </a:cubicBezTo>
                  <a:cubicBezTo>
                    <a:pt x="1358" y="2453"/>
                    <a:pt x="1167" y="3739"/>
                    <a:pt x="929" y="5168"/>
                  </a:cubicBezTo>
                  <a:cubicBezTo>
                    <a:pt x="703" y="6585"/>
                    <a:pt x="465" y="7871"/>
                    <a:pt x="286" y="8799"/>
                  </a:cubicBezTo>
                  <a:cubicBezTo>
                    <a:pt x="191" y="9264"/>
                    <a:pt x="131" y="9633"/>
                    <a:pt x="72" y="9895"/>
                  </a:cubicBezTo>
                  <a:cubicBezTo>
                    <a:pt x="48" y="10026"/>
                    <a:pt x="36" y="10121"/>
                    <a:pt x="24" y="10192"/>
                  </a:cubicBezTo>
                  <a:lnTo>
                    <a:pt x="0" y="10276"/>
                  </a:lnTo>
                  <a:cubicBezTo>
                    <a:pt x="0" y="10288"/>
                    <a:pt x="0" y="10300"/>
                    <a:pt x="0" y="10300"/>
                  </a:cubicBezTo>
                  <a:cubicBezTo>
                    <a:pt x="12" y="10300"/>
                    <a:pt x="12" y="10288"/>
                    <a:pt x="12" y="10276"/>
                  </a:cubicBezTo>
                  <a:cubicBezTo>
                    <a:pt x="12" y="10252"/>
                    <a:pt x="24" y="10228"/>
                    <a:pt x="36" y="10192"/>
                  </a:cubicBezTo>
                  <a:lnTo>
                    <a:pt x="96" y="9895"/>
                  </a:lnTo>
                  <a:cubicBezTo>
                    <a:pt x="155" y="9645"/>
                    <a:pt x="227" y="9264"/>
                    <a:pt x="322" y="8799"/>
                  </a:cubicBezTo>
                  <a:cubicBezTo>
                    <a:pt x="500" y="7883"/>
                    <a:pt x="750" y="6597"/>
                    <a:pt x="977" y="5180"/>
                  </a:cubicBezTo>
                  <a:cubicBezTo>
                    <a:pt x="1215" y="3751"/>
                    <a:pt x="1405" y="2465"/>
                    <a:pt x="1524" y="1525"/>
                  </a:cubicBezTo>
                  <a:cubicBezTo>
                    <a:pt x="1584" y="1060"/>
                    <a:pt x="1632" y="679"/>
                    <a:pt x="1667" y="417"/>
                  </a:cubicBezTo>
                  <a:cubicBezTo>
                    <a:pt x="1679" y="286"/>
                    <a:pt x="1691" y="179"/>
                    <a:pt x="1703" y="108"/>
                  </a:cubicBezTo>
                  <a:cubicBezTo>
                    <a:pt x="1703" y="84"/>
                    <a:pt x="1703" y="48"/>
                    <a:pt x="1703" y="36"/>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5833589" y="2567292"/>
              <a:ext cx="170964" cy="1030805"/>
            </a:xfrm>
            <a:custGeom>
              <a:avLst/>
              <a:gdLst/>
              <a:ahLst/>
              <a:cxnLst/>
              <a:rect l="l" t="t" r="r" b="b"/>
              <a:pathLst>
                <a:path w="1703" h="10268" extrusionOk="0">
                  <a:moveTo>
                    <a:pt x="1703" y="0"/>
                  </a:moveTo>
                  <a:cubicBezTo>
                    <a:pt x="1691" y="24"/>
                    <a:pt x="1691" y="48"/>
                    <a:pt x="1691" y="83"/>
                  </a:cubicBezTo>
                  <a:cubicBezTo>
                    <a:pt x="1703" y="48"/>
                    <a:pt x="1703" y="24"/>
                    <a:pt x="1703" y="0"/>
                  </a:cubicBezTo>
                  <a:close/>
                  <a:moveTo>
                    <a:pt x="1691" y="83"/>
                  </a:moveTo>
                  <a:cubicBezTo>
                    <a:pt x="1679" y="155"/>
                    <a:pt x="1667" y="250"/>
                    <a:pt x="1643" y="381"/>
                  </a:cubicBezTo>
                  <a:cubicBezTo>
                    <a:pt x="1608" y="643"/>
                    <a:pt x="1548" y="1024"/>
                    <a:pt x="1489" y="1488"/>
                  </a:cubicBezTo>
                  <a:cubicBezTo>
                    <a:pt x="1358" y="2417"/>
                    <a:pt x="1167" y="3715"/>
                    <a:pt x="929" y="5132"/>
                  </a:cubicBezTo>
                  <a:cubicBezTo>
                    <a:pt x="691" y="6560"/>
                    <a:pt x="453" y="7834"/>
                    <a:pt x="286" y="8763"/>
                  </a:cubicBezTo>
                  <a:cubicBezTo>
                    <a:pt x="191" y="9227"/>
                    <a:pt x="119" y="9608"/>
                    <a:pt x="72" y="9870"/>
                  </a:cubicBezTo>
                  <a:cubicBezTo>
                    <a:pt x="48" y="9989"/>
                    <a:pt x="24" y="10096"/>
                    <a:pt x="12" y="10168"/>
                  </a:cubicBezTo>
                  <a:lnTo>
                    <a:pt x="0" y="10239"/>
                  </a:lnTo>
                  <a:cubicBezTo>
                    <a:pt x="0" y="10251"/>
                    <a:pt x="0" y="10263"/>
                    <a:pt x="0" y="10263"/>
                  </a:cubicBezTo>
                  <a:cubicBezTo>
                    <a:pt x="0" y="10266"/>
                    <a:pt x="0" y="10268"/>
                    <a:pt x="1" y="10268"/>
                  </a:cubicBezTo>
                  <a:cubicBezTo>
                    <a:pt x="1" y="10268"/>
                    <a:pt x="3" y="10257"/>
                    <a:pt x="12" y="10239"/>
                  </a:cubicBezTo>
                  <a:lnTo>
                    <a:pt x="24" y="10156"/>
                  </a:lnTo>
                  <a:cubicBezTo>
                    <a:pt x="36" y="10096"/>
                    <a:pt x="60" y="9989"/>
                    <a:pt x="96" y="9870"/>
                  </a:cubicBezTo>
                  <a:cubicBezTo>
                    <a:pt x="143" y="9608"/>
                    <a:pt x="227" y="9239"/>
                    <a:pt x="322" y="8775"/>
                  </a:cubicBezTo>
                  <a:cubicBezTo>
                    <a:pt x="500" y="7846"/>
                    <a:pt x="738" y="6560"/>
                    <a:pt x="977" y="5144"/>
                  </a:cubicBezTo>
                  <a:cubicBezTo>
                    <a:pt x="1215" y="3727"/>
                    <a:pt x="1393" y="2429"/>
                    <a:pt x="1524" y="1488"/>
                  </a:cubicBezTo>
                  <a:cubicBezTo>
                    <a:pt x="1584" y="1024"/>
                    <a:pt x="1631" y="643"/>
                    <a:pt x="1667" y="381"/>
                  </a:cubicBezTo>
                  <a:cubicBezTo>
                    <a:pt x="1679" y="250"/>
                    <a:pt x="1691" y="155"/>
                    <a:pt x="1691" y="83"/>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6127636" y="2468006"/>
              <a:ext cx="170964" cy="1030403"/>
            </a:xfrm>
            <a:custGeom>
              <a:avLst/>
              <a:gdLst/>
              <a:ahLst/>
              <a:cxnLst/>
              <a:rect l="l" t="t" r="r" b="b"/>
              <a:pathLst>
                <a:path w="1703" h="10264" extrusionOk="0">
                  <a:moveTo>
                    <a:pt x="1703" y="1"/>
                  </a:moveTo>
                  <a:cubicBezTo>
                    <a:pt x="1703" y="13"/>
                    <a:pt x="1691" y="13"/>
                    <a:pt x="1691" y="25"/>
                  </a:cubicBezTo>
                  <a:cubicBezTo>
                    <a:pt x="1691" y="48"/>
                    <a:pt x="1691" y="72"/>
                    <a:pt x="1679" y="108"/>
                  </a:cubicBezTo>
                  <a:cubicBezTo>
                    <a:pt x="1667" y="179"/>
                    <a:pt x="1655" y="275"/>
                    <a:pt x="1643" y="406"/>
                  </a:cubicBezTo>
                  <a:cubicBezTo>
                    <a:pt x="1608" y="668"/>
                    <a:pt x="1548" y="1049"/>
                    <a:pt x="1489" y="1513"/>
                  </a:cubicBezTo>
                  <a:cubicBezTo>
                    <a:pt x="1346" y="2442"/>
                    <a:pt x="1167" y="3739"/>
                    <a:pt x="929" y="5156"/>
                  </a:cubicBezTo>
                  <a:cubicBezTo>
                    <a:pt x="691" y="6585"/>
                    <a:pt x="453" y="7859"/>
                    <a:pt x="274" y="8788"/>
                  </a:cubicBezTo>
                  <a:cubicBezTo>
                    <a:pt x="191" y="9252"/>
                    <a:pt x="119" y="9621"/>
                    <a:pt x="72" y="9895"/>
                  </a:cubicBezTo>
                  <a:cubicBezTo>
                    <a:pt x="48" y="10014"/>
                    <a:pt x="24" y="10121"/>
                    <a:pt x="12" y="10193"/>
                  </a:cubicBezTo>
                  <a:lnTo>
                    <a:pt x="0" y="10264"/>
                  </a:lnTo>
                  <a:cubicBezTo>
                    <a:pt x="12" y="10240"/>
                    <a:pt x="12" y="10216"/>
                    <a:pt x="24" y="10193"/>
                  </a:cubicBezTo>
                  <a:cubicBezTo>
                    <a:pt x="36" y="10109"/>
                    <a:pt x="60" y="10014"/>
                    <a:pt x="84" y="9895"/>
                  </a:cubicBezTo>
                  <a:cubicBezTo>
                    <a:pt x="143" y="9633"/>
                    <a:pt x="215" y="9264"/>
                    <a:pt x="310" y="8800"/>
                  </a:cubicBezTo>
                  <a:cubicBezTo>
                    <a:pt x="500" y="7871"/>
                    <a:pt x="738" y="6585"/>
                    <a:pt x="977" y="5168"/>
                  </a:cubicBezTo>
                  <a:cubicBezTo>
                    <a:pt x="1203" y="3739"/>
                    <a:pt x="1393" y="2453"/>
                    <a:pt x="1512" y="1513"/>
                  </a:cubicBezTo>
                  <a:cubicBezTo>
                    <a:pt x="1584" y="1049"/>
                    <a:pt x="1631" y="668"/>
                    <a:pt x="1655" y="406"/>
                  </a:cubicBezTo>
                  <a:cubicBezTo>
                    <a:pt x="1679" y="275"/>
                    <a:pt x="1679" y="179"/>
                    <a:pt x="1691" y="108"/>
                  </a:cubicBezTo>
                  <a:cubicBezTo>
                    <a:pt x="1703" y="72"/>
                    <a:pt x="1703" y="48"/>
                    <a:pt x="1703" y="25"/>
                  </a:cubicBezTo>
                  <a:cubicBezTo>
                    <a:pt x="1703" y="13"/>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6420477" y="2371228"/>
              <a:ext cx="172169" cy="1034017"/>
            </a:xfrm>
            <a:custGeom>
              <a:avLst/>
              <a:gdLst/>
              <a:ahLst/>
              <a:cxnLst/>
              <a:rect l="l" t="t" r="r" b="b"/>
              <a:pathLst>
                <a:path w="1715" h="10300" extrusionOk="0">
                  <a:moveTo>
                    <a:pt x="1715" y="0"/>
                  </a:moveTo>
                  <a:cubicBezTo>
                    <a:pt x="1703" y="12"/>
                    <a:pt x="1703" y="24"/>
                    <a:pt x="1703" y="24"/>
                  </a:cubicBezTo>
                  <a:cubicBezTo>
                    <a:pt x="1703" y="48"/>
                    <a:pt x="1691" y="72"/>
                    <a:pt x="1691" y="108"/>
                  </a:cubicBezTo>
                  <a:cubicBezTo>
                    <a:pt x="1679" y="179"/>
                    <a:pt x="1667" y="274"/>
                    <a:pt x="1643" y="405"/>
                  </a:cubicBezTo>
                  <a:cubicBezTo>
                    <a:pt x="1608" y="667"/>
                    <a:pt x="1560" y="1048"/>
                    <a:pt x="1489" y="1512"/>
                  </a:cubicBezTo>
                  <a:cubicBezTo>
                    <a:pt x="1358" y="2453"/>
                    <a:pt x="1167" y="3739"/>
                    <a:pt x="929" y="5168"/>
                  </a:cubicBezTo>
                  <a:cubicBezTo>
                    <a:pt x="703" y="6585"/>
                    <a:pt x="465" y="7870"/>
                    <a:pt x="286" y="8799"/>
                  </a:cubicBezTo>
                  <a:cubicBezTo>
                    <a:pt x="203" y="9252"/>
                    <a:pt x="131" y="9633"/>
                    <a:pt x="72" y="9894"/>
                  </a:cubicBezTo>
                  <a:cubicBezTo>
                    <a:pt x="48" y="10025"/>
                    <a:pt x="36" y="10121"/>
                    <a:pt x="24" y="10192"/>
                  </a:cubicBezTo>
                  <a:cubicBezTo>
                    <a:pt x="48" y="10121"/>
                    <a:pt x="72" y="10025"/>
                    <a:pt x="96" y="9894"/>
                  </a:cubicBezTo>
                  <a:cubicBezTo>
                    <a:pt x="155" y="9644"/>
                    <a:pt x="226" y="9263"/>
                    <a:pt x="322" y="8799"/>
                  </a:cubicBezTo>
                  <a:cubicBezTo>
                    <a:pt x="500" y="7870"/>
                    <a:pt x="750" y="6596"/>
                    <a:pt x="977" y="5168"/>
                  </a:cubicBezTo>
                  <a:cubicBezTo>
                    <a:pt x="1215" y="3751"/>
                    <a:pt x="1405" y="2453"/>
                    <a:pt x="1524" y="1524"/>
                  </a:cubicBezTo>
                  <a:cubicBezTo>
                    <a:pt x="1584" y="1048"/>
                    <a:pt x="1631" y="679"/>
                    <a:pt x="1667" y="405"/>
                  </a:cubicBezTo>
                  <a:cubicBezTo>
                    <a:pt x="1679" y="286"/>
                    <a:pt x="1691" y="179"/>
                    <a:pt x="1703" y="108"/>
                  </a:cubicBezTo>
                  <a:cubicBezTo>
                    <a:pt x="1703" y="72"/>
                    <a:pt x="1715" y="48"/>
                    <a:pt x="1715" y="24"/>
                  </a:cubicBezTo>
                  <a:cubicBezTo>
                    <a:pt x="1715" y="24"/>
                    <a:pt x="1715" y="12"/>
                    <a:pt x="1715" y="0"/>
                  </a:cubicBezTo>
                  <a:close/>
                  <a:moveTo>
                    <a:pt x="24" y="10192"/>
                  </a:moveTo>
                  <a:lnTo>
                    <a:pt x="0" y="10275"/>
                  </a:lnTo>
                  <a:cubicBezTo>
                    <a:pt x="0" y="10275"/>
                    <a:pt x="0" y="10287"/>
                    <a:pt x="0" y="10299"/>
                  </a:cubicBezTo>
                  <a:cubicBezTo>
                    <a:pt x="12" y="10287"/>
                    <a:pt x="12" y="10275"/>
                    <a:pt x="12" y="10275"/>
                  </a:cubicBezTo>
                  <a:lnTo>
                    <a:pt x="24" y="10192"/>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6714523" y="2277965"/>
              <a:ext cx="170964" cy="1030403"/>
            </a:xfrm>
            <a:custGeom>
              <a:avLst/>
              <a:gdLst/>
              <a:ahLst/>
              <a:cxnLst/>
              <a:rect l="l" t="t" r="r" b="b"/>
              <a:pathLst>
                <a:path w="1703" h="10264" extrusionOk="0">
                  <a:moveTo>
                    <a:pt x="1703" y="1"/>
                  </a:moveTo>
                  <a:cubicBezTo>
                    <a:pt x="1703" y="13"/>
                    <a:pt x="1691" y="36"/>
                    <a:pt x="1691" y="72"/>
                  </a:cubicBezTo>
                  <a:cubicBezTo>
                    <a:pt x="1679" y="144"/>
                    <a:pt x="1667" y="251"/>
                    <a:pt x="1643" y="370"/>
                  </a:cubicBezTo>
                  <a:cubicBezTo>
                    <a:pt x="1608" y="644"/>
                    <a:pt x="1560" y="1013"/>
                    <a:pt x="1488" y="1477"/>
                  </a:cubicBezTo>
                  <a:cubicBezTo>
                    <a:pt x="1358" y="2418"/>
                    <a:pt x="1167" y="3704"/>
                    <a:pt x="929" y="5132"/>
                  </a:cubicBezTo>
                  <a:cubicBezTo>
                    <a:pt x="691" y="6549"/>
                    <a:pt x="465" y="7835"/>
                    <a:pt x="286" y="8764"/>
                  </a:cubicBezTo>
                  <a:cubicBezTo>
                    <a:pt x="191" y="9228"/>
                    <a:pt x="119" y="9597"/>
                    <a:pt x="72" y="9859"/>
                  </a:cubicBezTo>
                  <a:cubicBezTo>
                    <a:pt x="48" y="9990"/>
                    <a:pt x="36" y="10085"/>
                    <a:pt x="12" y="10157"/>
                  </a:cubicBezTo>
                  <a:lnTo>
                    <a:pt x="0" y="10240"/>
                  </a:lnTo>
                  <a:cubicBezTo>
                    <a:pt x="0" y="10240"/>
                    <a:pt x="0" y="10252"/>
                    <a:pt x="0" y="10264"/>
                  </a:cubicBezTo>
                  <a:cubicBezTo>
                    <a:pt x="0" y="10264"/>
                    <a:pt x="12" y="10252"/>
                    <a:pt x="12" y="10228"/>
                  </a:cubicBezTo>
                  <a:cubicBezTo>
                    <a:pt x="12" y="10216"/>
                    <a:pt x="24" y="10192"/>
                    <a:pt x="36" y="10157"/>
                  </a:cubicBezTo>
                  <a:lnTo>
                    <a:pt x="95" y="9859"/>
                  </a:lnTo>
                  <a:cubicBezTo>
                    <a:pt x="155" y="9609"/>
                    <a:pt x="226" y="9228"/>
                    <a:pt x="322" y="8764"/>
                  </a:cubicBezTo>
                  <a:cubicBezTo>
                    <a:pt x="500" y="7835"/>
                    <a:pt x="738" y="6561"/>
                    <a:pt x="977" y="5132"/>
                  </a:cubicBezTo>
                  <a:cubicBezTo>
                    <a:pt x="1215" y="3715"/>
                    <a:pt x="1405" y="2418"/>
                    <a:pt x="1524" y="1489"/>
                  </a:cubicBezTo>
                  <a:cubicBezTo>
                    <a:pt x="1584" y="1013"/>
                    <a:pt x="1631" y="644"/>
                    <a:pt x="1667" y="382"/>
                  </a:cubicBezTo>
                  <a:cubicBezTo>
                    <a:pt x="1679" y="251"/>
                    <a:pt x="1691" y="144"/>
                    <a:pt x="1703" y="72"/>
                  </a:cubicBezTo>
                  <a:cubicBezTo>
                    <a:pt x="1703" y="36"/>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4566550" y="1433374"/>
              <a:ext cx="2644072" cy="1341913"/>
            </a:xfrm>
            <a:custGeom>
              <a:avLst/>
              <a:gdLst/>
              <a:ahLst/>
              <a:cxnLst/>
              <a:rect l="l" t="t" r="r" b="b"/>
              <a:pathLst>
                <a:path w="26338" h="13367" extrusionOk="0">
                  <a:moveTo>
                    <a:pt x="23718" y="1"/>
                  </a:moveTo>
                  <a:cubicBezTo>
                    <a:pt x="17971" y="1"/>
                    <a:pt x="12990" y="1865"/>
                    <a:pt x="12990" y="1865"/>
                  </a:cubicBezTo>
                  <a:cubicBezTo>
                    <a:pt x="1" y="6509"/>
                    <a:pt x="8716" y="13367"/>
                    <a:pt x="8716" y="13367"/>
                  </a:cubicBezTo>
                  <a:lnTo>
                    <a:pt x="22992" y="8140"/>
                  </a:lnTo>
                  <a:lnTo>
                    <a:pt x="26337" y="139"/>
                  </a:lnTo>
                  <a:cubicBezTo>
                    <a:pt x="25456" y="43"/>
                    <a:pt x="24579" y="1"/>
                    <a:pt x="23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1"/>
            <p:cNvSpPr/>
            <p:nvPr/>
          </p:nvSpPr>
          <p:spPr>
            <a:xfrm>
              <a:off x="6874648" y="908228"/>
              <a:ext cx="973080" cy="787760"/>
            </a:xfrm>
            <a:custGeom>
              <a:avLst/>
              <a:gdLst/>
              <a:ahLst/>
              <a:cxnLst/>
              <a:rect l="l" t="t" r="r" b="b"/>
              <a:pathLst>
                <a:path w="9693" h="7847" extrusionOk="0">
                  <a:moveTo>
                    <a:pt x="1525" y="0"/>
                  </a:moveTo>
                  <a:lnTo>
                    <a:pt x="1" y="7846"/>
                  </a:lnTo>
                  <a:lnTo>
                    <a:pt x="9692" y="1572"/>
                  </a:lnTo>
                  <a:cubicBezTo>
                    <a:pt x="9692" y="1572"/>
                    <a:pt x="6835" y="60"/>
                    <a:pt x="1525" y="0"/>
                  </a:cubicBezTo>
                  <a:close/>
                </a:path>
              </a:pathLst>
            </a:custGeom>
            <a:solidFill>
              <a:srgbClr val="B34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1"/>
            <p:cNvSpPr/>
            <p:nvPr/>
          </p:nvSpPr>
          <p:spPr>
            <a:xfrm>
              <a:off x="6874648" y="1065942"/>
              <a:ext cx="973080" cy="2089417"/>
            </a:xfrm>
            <a:custGeom>
              <a:avLst/>
              <a:gdLst/>
              <a:ahLst/>
              <a:cxnLst/>
              <a:rect l="l" t="t" r="r" b="b"/>
              <a:pathLst>
                <a:path w="9693" h="20813" extrusionOk="0">
                  <a:moveTo>
                    <a:pt x="9692" y="1"/>
                  </a:moveTo>
                  <a:lnTo>
                    <a:pt x="1" y="6275"/>
                  </a:lnTo>
                  <a:lnTo>
                    <a:pt x="1" y="20813"/>
                  </a:lnTo>
                  <a:lnTo>
                    <a:pt x="9692" y="13717"/>
                  </a:lnTo>
                  <a:lnTo>
                    <a:pt x="9692"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6966706" y="2000685"/>
              <a:ext cx="1720082" cy="855925"/>
            </a:xfrm>
            <a:custGeom>
              <a:avLst/>
              <a:gdLst/>
              <a:ahLst/>
              <a:cxnLst/>
              <a:rect l="l" t="t" r="r" b="b"/>
              <a:pathLst>
                <a:path w="17134" h="8526" extrusionOk="0">
                  <a:moveTo>
                    <a:pt x="10002" y="0"/>
                  </a:moveTo>
                  <a:lnTo>
                    <a:pt x="0" y="6692"/>
                  </a:lnTo>
                  <a:lnTo>
                    <a:pt x="15979" y="8525"/>
                  </a:lnTo>
                  <a:cubicBezTo>
                    <a:pt x="15979" y="8525"/>
                    <a:pt x="17134" y="6644"/>
                    <a:pt x="15729" y="3822"/>
                  </a:cubicBezTo>
                  <a:cubicBezTo>
                    <a:pt x="14336" y="989"/>
                    <a:pt x="10002" y="0"/>
                    <a:pt x="10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8570759" y="2618592"/>
              <a:ext cx="63446" cy="789065"/>
            </a:xfrm>
            <a:custGeom>
              <a:avLst/>
              <a:gdLst/>
              <a:ahLst/>
              <a:cxnLst/>
              <a:rect l="l" t="t" r="r" b="b"/>
              <a:pathLst>
                <a:path w="632" h="7860" extrusionOk="0">
                  <a:moveTo>
                    <a:pt x="453" y="1"/>
                  </a:moveTo>
                  <a:lnTo>
                    <a:pt x="1" y="2370"/>
                  </a:lnTo>
                  <a:lnTo>
                    <a:pt x="1" y="7859"/>
                  </a:lnTo>
                  <a:cubicBezTo>
                    <a:pt x="1" y="7859"/>
                    <a:pt x="263" y="7014"/>
                    <a:pt x="453" y="6442"/>
                  </a:cubicBezTo>
                  <a:cubicBezTo>
                    <a:pt x="632" y="5883"/>
                    <a:pt x="453" y="1"/>
                    <a:pt x="45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7876352" y="2822989"/>
              <a:ext cx="334700" cy="355180"/>
            </a:xfrm>
            <a:custGeom>
              <a:avLst/>
              <a:gdLst/>
              <a:ahLst/>
              <a:cxnLst/>
              <a:rect l="l" t="t" r="r" b="b"/>
              <a:pathLst>
                <a:path w="3334" h="3538" extrusionOk="0">
                  <a:moveTo>
                    <a:pt x="3322" y="1"/>
                  </a:moveTo>
                  <a:cubicBezTo>
                    <a:pt x="3310" y="1"/>
                    <a:pt x="2572" y="775"/>
                    <a:pt x="1655" y="1751"/>
                  </a:cubicBezTo>
                  <a:cubicBezTo>
                    <a:pt x="738" y="2727"/>
                    <a:pt x="0" y="3525"/>
                    <a:pt x="12" y="3537"/>
                  </a:cubicBezTo>
                  <a:cubicBezTo>
                    <a:pt x="12" y="3537"/>
                    <a:pt x="12" y="3537"/>
                    <a:pt x="12" y="3537"/>
                  </a:cubicBezTo>
                  <a:cubicBezTo>
                    <a:pt x="35" y="3537"/>
                    <a:pt x="769" y="2756"/>
                    <a:pt x="1679" y="1787"/>
                  </a:cubicBezTo>
                  <a:cubicBezTo>
                    <a:pt x="2596" y="811"/>
                    <a:pt x="3334" y="13"/>
                    <a:pt x="332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8212161" y="2852905"/>
              <a:ext cx="316831" cy="357489"/>
            </a:xfrm>
            <a:custGeom>
              <a:avLst/>
              <a:gdLst/>
              <a:ahLst/>
              <a:cxnLst/>
              <a:rect l="l" t="t" r="r" b="b"/>
              <a:pathLst>
                <a:path w="3156" h="3561" extrusionOk="0">
                  <a:moveTo>
                    <a:pt x="3156" y="1"/>
                  </a:moveTo>
                  <a:cubicBezTo>
                    <a:pt x="3144" y="13"/>
                    <a:pt x="3132" y="24"/>
                    <a:pt x="3120" y="36"/>
                  </a:cubicBezTo>
                  <a:lnTo>
                    <a:pt x="3037" y="143"/>
                  </a:lnTo>
                  <a:cubicBezTo>
                    <a:pt x="2953" y="239"/>
                    <a:pt x="2834" y="370"/>
                    <a:pt x="2703" y="524"/>
                  </a:cubicBezTo>
                  <a:cubicBezTo>
                    <a:pt x="2430" y="858"/>
                    <a:pt x="2037" y="1310"/>
                    <a:pt x="1608" y="1798"/>
                  </a:cubicBezTo>
                  <a:cubicBezTo>
                    <a:pt x="1168" y="2287"/>
                    <a:pt x="763" y="2727"/>
                    <a:pt x="477" y="3037"/>
                  </a:cubicBezTo>
                  <a:lnTo>
                    <a:pt x="120" y="3418"/>
                  </a:lnTo>
                  <a:lnTo>
                    <a:pt x="36" y="3513"/>
                  </a:lnTo>
                  <a:cubicBezTo>
                    <a:pt x="13" y="3537"/>
                    <a:pt x="1" y="3561"/>
                    <a:pt x="1" y="3561"/>
                  </a:cubicBezTo>
                  <a:cubicBezTo>
                    <a:pt x="13" y="3549"/>
                    <a:pt x="25" y="3537"/>
                    <a:pt x="36" y="3525"/>
                  </a:cubicBezTo>
                  <a:cubicBezTo>
                    <a:pt x="72" y="3501"/>
                    <a:pt x="96" y="3465"/>
                    <a:pt x="144" y="3430"/>
                  </a:cubicBezTo>
                  <a:cubicBezTo>
                    <a:pt x="227" y="3346"/>
                    <a:pt x="346" y="3215"/>
                    <a:pt x="501" y="3061"/>
                  </a:cubicBezTo>
                  <a:cubicBezTo>
                    <a:pt x="798" y="2751"/>
                    <a:pt x="1203" y="2322"/>
                    <a:pt x="1644" y="1834"/>
                  </a:cubicBezTo>
                  <a:cubicBezTo>
                    <a:pt x="2072" y="1334"/>
                    <a:pt x="2453" y="882"/>
                    <a:pt x="2727" y="548"/>
                  </a:cubicBezTo>
                  <a:cubicBezTo>
                    <a:pt x="2870" y="382"/>
                    <a:pt x="2977" y="251"/>
                    <a:pt x="3049" y="155"/>
                  </a:cubicBezTo>
                  <a:lnTo>
                    <a:pt x="3132" y="36"/>
                  </a:lnTo>
                  <a:cubicBezTo>
                    <a:pt x="3156" y="13"/>
                    <a:pt x="3156" y="1"/>
                    <a:pt x="31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1"/>
            <p:cNvSpPr/>
            <p:nvPr/>
          </p:nvSpPr>
          <p:spPr>
            <a:xfrm>
              <a:off x="7545262" y="2787149"/>
              <a:ext cx="343133" cy="355079"/>
            </a:xfrm>
            <a:custGeom>
              <a:avLst/>
              <a:gdLst/>
              <a:ahLst/>
              <a:cxnLst/>
              <a:rect l="l" t="t" r="r" b="b"/>
              <a:pathLst>
                <a:path w="3418" h="3537" extrusionOk="0">
                  <a:moveTo>
                    <a:pt x="3417" y="1"/>
                  </a:moveTo>
                  <a:cubicBezTo>
                    <a:pt x="3405" y="13"/>
                    <a:pt x="3405" y="25"/>
                    <a:pt x="3393" y="36"/>
                  </a:cubicBezTo>
                  <a:cubicBezTo>
                    <a:pt x="3417" y="13"/>
                    <a:pt x="3417" y="1"/>
                    <a:pt x="3417" y="1"/>
                  </a:cubicBezTo>
                  <a:close/>
                  <a:moveTo>
                    <a:pt x="3393" y="36"/>
                  </a:moveTo>
                  <a:lnTo>
                    <a:pt x="3286" y="132"/>
                  </a:lnTo>
                  <a:lnTo>
                    <a:pt x="2929" y="525"/>
                  </a:lnTo>
                  <a:cubicBezTo>
                    <a:pt x="2619" y="846"/>
                    <a:pt x="2203" y="1299"/>
                    <a:pt x="1726" y="1787"/>
                  </a:cubicBezTo>
                  <a:cubicBezTo>
                    <a:pt x="1250" y="2275"/>
                    <a:pt x="822" y="2715"/>
                    <a:pt x="512" y="3025"/>
                  </a:cubicBezTo>
                  <a:lnTo>
                    <a:pt x="131" y="3394"/>
                  </a:lnTo>
                  <a:lnTo>
                    <a:pt x="36" y="3501"/>
                  </a:lnTo>
                  <a:cubicBezTo>
                    <a:pt x="24" y="3513"/>
                    <a:pt x="12" y="3525"/>
                    <a:pt x="0" y="3537"/>
                  </a:cubicBezTo>
                  <a:cubicBezTo>
                    <a:pt x="0" y="3537"/>
                    <a:pt x="12" y="3537"/>
                    <a:pt x="36" y="3513"/>
                  </a:cubicBezTo>
                  <a:lnTo>
                    <a:pt x="143" y="3418"/>
                  </a:lnTo>
                  <a:cubicBezTo>
                    <a:pt x="238" y="3335"/>
                    <a:pt x="369" y="3204"/>
                    <a:pt x="536" y="3049"/>
                  </a:cubicBezTo>
                  <a:cubicBezTo>
                    <a:pt x="857" y="2739"/>
                    <a:pt x="1286" y="2311"/>
                    <a:pt x="1762" y="1811"/>
                  </a:cubicBezTo>
                  <a:cubicBezTo>
                    <a:pt x="2238" y="1322"/>
                    <a:pt x="2655" y="870"/>
                    <a:pt x="2953" y="548"/>
                  </a:cubicBezTo>
                  <a:cubicBezTo>
                    <a:pt x="3096" y="382"/>
                    <a:pt x="3227" y="239"/>
                    <a:pt x="3298" y="144"/>
                  </a:cubicBezTo>
                  <a:lnTo>
                    <a:pt x="3393" y="36"/>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7344379" y="2735749"/>
              <a:ext cx="267841" cy="347952"/>
            </a:xfrm>
            <a:custGeom>
              <a:avLst/>
              <a:gdLst/>
              <a:ahLst/>
              <a:cxnLst/>
              <a:rect l="l" t="t" r="r" b="b"/>
              <a:pathLst>
                <a:path w="2668" h="3466" extrusionOk="0">
                  <a:moveTo>
                    <a:pt x="2656" y="1"/>
                  </a:moveTo>
                  <a:lnTo>
                    <a:pt x="2656" y="1"/>
                  </a:lnTo>
                  <a:cubicBezTo>
                    <a:pt x="2656" y="1"/>
                    <a:pt x="2049" y="763"/>
                    <a:pt x="1322" y="1727"/>
                  </a:cubicBezTo>
                  <a:cubicBezTo>
                    <a:pt x="596" y="2680"/>
                    <a:pt x="1" y="3466"/>
                    <a:pt x="13" y="3466"/>
                  </a:cubicBezTo>
                  <a:cubicBezTo>
                    <a:pt x="13" y="3466"/>
                    <a:pt x="13" y="3466"/>
                    <a:pt x="13" y="3466"/>
                  </a:cubicBezTo>
                  <a:cubicBezTo>
                    <a:pt x="34" y="3466"/>
                    <a:pt x="637" y="2696"/>
                    <a:pt x="1358" y="1751"/>
                  </a:cubicBezTo>
                  <a:cubicBezTo>
                    <a:pt x="2084" y="799"/>
                    <a:pt x="2668" y="13"/>
                    <a:pt x="26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7151928" y="2713060"/>
              <a:ext cx="235615" cy="288119"/>
            </a:xfrm>
            <a:custGeom>
              <a:avLst/>
              <a:gdLst/>
              <a:ahLst/>
              <a:cxnLst/>
              <a:rect l="l" t="t" r="r" b="b"/>
              <a:pathLst>
                <a:path w="2347" h="2870" extrusionOk="0">
                  <a:moveTo>
                    <a:pt x="2334" y="0"/>
                  </a:moveTo>
                  <a:cubicBezTo>
                    <a:pt x="2313" y="0"/>
                    <a:pt x="1793" y="639"/>
                    <a:pt x="1156" y="1417"/>
                  </a:cubicBezTo>
                  <a:cubicBezTo>
                    <a:pt x="513" y="2215"/>
                    <a:pt x="1" y="2858"/>
                    <a:pt x="13" y="2870"/>
                  </a:cubicBezTo>
                  <a:cubicBezTo>
                    <a:pt x="25" y="2870"/>
                    <a:pt x="549" y="2239"/>
                    <a:pt x="1192" y="1453"/>
                  </a:cubicBezTo>
                  <a:cubicBezTo>
                    <a:pt x="1834" y="655"/>
                    <a:pt x="2346" y="12"/>
                    <a:pt x="2335" y="1"/>
                  </a:cubicBezTo>
                  <a:cubicBezTo>
                    <a:pt x="2334" y="0"/>
                    <a:pt x="2334" y="0"/>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6994214" y="2695090"/>
              <a:ext cx="159018" cy="214132"/>
            </a:xfrm>
            <a:custGeom>
              <a:avLst/>
              <a:gdLst/>
              <a:ahLst/>
              <a:cxnLst/>
              <a:rect l="l" t="t" r="r" b="b"/>
              <a:pathLst>
                <a:path w="1584" h="2133" extrusionOk="0">
                  <a:moveTo>
                    <a:pt x="1584" y="1"/>
                  </a:moveTo>
                  <a:cubicBezTo>
                    <a:pt x="1560" y="25"/>
                    <a:pt x="1524" y="49"/>
                    <a:pt x="1500" y="72"/>
                  </a:cubicBezTo>
                  <a:cubicBezTo>
                    <a:pt x="1465" y="120"/>
                    <a:pt x="1393" y="191"/>
                    <a:pt x="1310" y="287"/>
                  </a:cubicBezTo>
                  <a:cubicBezTo>
                    <a:pt x="1155" y="465"/>
                    <a:pt x="941" y="727"/>
                    <a:pt x="727" y="1025"/>
                  </a:cubicBezTo>
                  <a:cubicBezTo>
                    <a:pt x="512" y="1311"/>
                    <a:pt x="322" y="1596"/>
                    <a:pt x="191" y="1799"/>
                  </a:cubicBezTo>
                  <a:cubicBezTo>
                    <a:pt x="131" y="1894"/>
                    <a:pt x="84" y="1977"/>
                    <a:pt x="48" y="2037"/>
                  </a:cubicBezTo>
                  <a:cubicBezTo>
                    <a:pt x="24" y="2073"/>
                    <a:pt x="12" y="2096"/>
                    <a:pt x="0" y="2132"/>
                  </a:cubicBezTo>
                  <a:cubicBezTo>
                    <a:pt x="24" y="2108"/>
                    <a:pt x="48" y="2073"/>
                    <a:pt x="60" y="2049"/>
                  </a:cubicBezTo>
                  <a:lnTo>
                    <a:pt x="226" y="1811"/>
                  </a:lnTo>
                  <a:cubicBezTo>
                    <a:pt x="357" y="1608"/>
                    <a:pt x="548" y="1334"/>
                    <a:pt x="774" y="1049"/>
                  </a:cubicBezTo>
                  <a:cubicBezTo>
                    <a:pt x="988" y="751"/>
                    <a:pt x="1191" y="489"/>
                    <a:pt x="1346" y="299"/>
                  </a:cubicBezTo>
                  <a:lnTo>
                    <a:pt x="1524" y="84"/>
                  </a:lnTo>
                  <a:cubicBezTo>
                    <a:pt x="1548" y="61"/>
                    <a:pt x="1572" y="25"/>
                    <a:pt x="15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8062779" y="3254570"/>
              <a:ext cx="510483" cy="598927"/>
            </a:xfrm>
            <a:custGeom>
              <a:avLst/>
              <a:gdLst/>
              <a:ahLst/>
              <a:cxnLst/>
              <a:rect l="l" t="t" r="r" b="b"/>
              <a:pathLst>
                <a:path w="5085" h="5966" extrusionOk="0">
                  <a:moveTo>
                    <a:pt x="5061" y="0"/>
                  </a:moveTo>
                  <a:lnTo>
                    <a:pt x="667" y="3822"/>
                  </a:lnTo>
                  <a:lnTo>
                    <a:pt x="0" y="3334"/>
                  </a:lnTo>
                  <a:lnTo>
                    <a:pt x="179" y="5477"/>
                  </a:lnTo>
                  <a:lnTo>
                    <a:pt x="727" y="5965"/>
                  </a:lnTo>
                  <a:cubicBezTo>
                    <a:pt x="727" y="5965"/>
                    <a:pt x="4203" y="4036"/>
                    <a:pt x="5084" y="1822"/>
                  </a:cubicBezTo>
                  <a:lnTo>
                    <a:pt x="5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7428105" y="3135004"/>
              <a:ext cx="1142739" cy="503255"/>
            </a:xfrm>
            <a:custGeom>
              <a:avLst/>
              <a:gdLst/>
              <a:ahLst/>
              <a:cxnLst/>
              <a:rect l="l" t="t" r="r" b="b"/>
              <a:pathLst>
                <a:path w="11383" h="5013" extrusionOk="0">
                  <a:moveTo>
                    <a:pt x="0" y="0"/>
                  </a:moveTo>
                  <a:lnTo>
                    <a:pt x="6989" y="5013"/>
                  </a:lnTo>
                  <a:cubicBezTo>
                    <a:pt x="6989" y="5013"/>
                    <a:pt x="9370" y="4120"/>
                    <a:pt x="11383" y="1191"/>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1"/>
            <p:cNvSpPr/>
            <p:nvPr/>
          </p:nvSpPr>
          <p:spPr>
            <a:xfrm>
              <a:off x="8128535" y="3638165"/>
              <a:ext cx="7228" cy="217646"/>
            </a:xfrm>
            <a:custGeom>
              <a:avLst/>
              <a:gdLst/>
              <a:ahLst/>
              <a:cxnLst/>
              <a:rect l="l" t="t" r="r" b="b"/>
              <a:pathLst>
                <a:path w="72" h="2168" extrusionOk="0">
                  <a:moveTo>
                    <a:pt x="12" y="1"/>
                  </a:moveTo>
                  <a:cubicBezTo>
                    <a:pt x="0" y="1"/>
                    <a:pt x="0" y="489"/>
                    <a:pt x="12" y="1084"/>
                  </a:cubicBezTo>
                  <a:cubicBezTo>
                    <a:pt x="24" y="1680"/>
                    <a:pt x="48" y="2168"/>
                    <a:pt x="60" y="2168"/>
                  </a:cubicBezTo>
                  <a:cubicBezTo>
                    <a:pt x="72" y="2168"/>
                    <a:pt x="72" y="1680"/>
                    <a:pt x="60" y="1084"/>
                  </a:cubicBezTo>
                  <a:cubicBezTo>
                    <a:pt x="48" y="489"/>
                    <a:pt x="24" y="1"/>
                    <a:pt x="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1"/>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1"/>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1"/>
            <p:cNvSpPr/>
            <p:nvPr/>
          </p:nvSpPr>
          <p:spPr>
            <a:xfrm>
              <a:off x="5551490" y="2856519"/>
              <a:ext cx="2499410" cy="862752"/>
            </a:xfrm>
            <a:custGeom>
              <a:avLst/>
              <a:gdLst/>
              <a:ahLst/>
              <a:cxnLst/>
              <a:rect l="l" t="t" r="r" b="b"/>
              <a:pathLst>
                <a:path w="24897" h="8594" extrusionOk="0">
                  <a:moveTo>
                    <a:pt x="13181" y="0"/>
                  </a:moveTo>
                  <a:lnTo>
                    <a:pt x="0" y="5049"/>
                  </a:lnTo>
                  <a:cubicBezTo>
                    <a:pt x="0" y="5049"/>
                    <a:pt x="3977" y="7692"/>
                    <a:pt x="11109" y="8478"/>
                  </a:cubicBezTo>
                  <a:cubicBezTo>
                    <a:pt x="11854" y="8558"/>
                    <a:pt x="12594" y="8594"/>
                    <a:pt x="13320" y="8594"/>
                  </a:cubicBezTo>
                  <a:cubicBezTo>
                    <a:pt x="19597" y="8594"/>
                    <a:pt x="24896" y="5906"/>
                    <a:pt x="24896" y="5906"/>
                  </a:cubicBezTo>
                  <a:lnTo>
                    <a:pt x="13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1"/>
            <p:cNvSpPr/>
            <p:nvPr/>
          </p:nvSpPr>
          <p:spPr>
            <a:xfrm>
              <a:off x="6740826" y="3711149"/>
              <a:ext cx="351465" cy="439909"/>
            </a:xfrm>
            <a:custGeom>
              <a:avLst/>
              <a:gdLst/>
              <a:ahLst/>
              <a:cxnLst/>
              <a:rect l="l" t="t" r="r" b="b"/>
              <a:pathLst>
                <a:path w="3501" h="4382" extrusionOk="0">
                  <a:moveTo>
                    <a:pt x="3500" y="1"/>
                  </a:moveTo>
                  <a:lnTo>
                    <a:pt x="3500" y="1"/>
                  </a:lnTo>
                  <a:cubicBezTo>
                    <a:pt x="3488" y="12"/>
                    <a:pt x="3477" y="24"/>
                    <a:pt x="3465" y="36"/>
                  </a:cubicBezTo>
                  <a:lnTo>
                    <a:pt x="3370" y="167"/>
                  </a:lnTo>
                  <a:lnTo>
                    <a:pt x="3012" y="655"/>
                  </a:lnTo>
                  <a:cubicBezTo>
                    <a:pt x="2715" y="1060"/>
                    <a:pt x="2286" y="1620"/>
                    <a:pt x="1810" y="2227"/>
                  </a:cubicBezTo>
                  <a:cubicBezTo>
                    <a:pt x="1322" y="2834"/>
                    <a:pt x="869" y="3370"/>
                    <a:pt x="536" y="3763"/>
                  </a:cubicBezTo>
                  <a:cubicBezTo>
                    <a:pt x="381" y="3941"/>
                    <a:pt x="238" y="4096"/>
                    <a:pt x="143" y="4215"/>
                  </a:cubicBezTo>
                  <a:lnTo>
                    <a:pt x="36" y="4334"/>
                  </a:lnTo>
                  <a:cubicBezTo>
                    <a:pt x="24" y="4346"/>
                    <a:pt x="12" y="4370"/>
                    <a:pt x="0" y="4382"/>
                  </a:cubicBezTo>
                  <a:cubicBezTo>
                    <a:pt x="24" y="4370"/>
                    <a:pt x="36" y="4358"/>
                    <a:pt x="48" y="4346"/>
                  </a:cubicBezTo>
                  <a:lnTo>
                    <a:pt x="155" y="4227"/>
                  </a:lnTo>
                  <a:cubicBezTo>
                    <a:pt x="262" y="4120"/>
                    <a:pt x="393" y="3965"/>
                    <a:pt x="560" y="3775"/>
                  </a:cubicBezTo>
                  <a:cubicBezTo>
                    <a:pt x="893" y="3405"/>
                    <a:pt x="1357" y="2870"/>
                    <a:pt x="1834" y="2262"/>
                  </a:cubicBezTo>
                  <a:cubicBezTo>
                    <a:pt x="2322" y="1655"/>
                    <a:pt x="2739" y="1084"/>
                    <a:pt x="3036" y="679"/>
                  </a:cubicBezTo>
                  <a:cubicBezTo>
                    <a:pt x="3179" y="465"/>
                    <a:pt x="3298" y="298"/>
                    <a:pt x="3382" y="179"/>
                  </a:cubicBezTo>
                  <a:lnTo>
                    <a:pt x="3465" y="48"/>
                  </a:lnTo>
                  <a:cubicBezTo>
                    <a:pt x="3477" y="24"/>
                    <a:pt x="3488" y="13"/>
                    <a:pt x="350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1"/>
            <p:cNvSpPr/>
            <p:nvPr/>
          </p:nvSpPr>
          <p:spPr>
            <a:xfrm>
              <a:off x="7009774" y="3682437"/>
              <a:ext cx="325163" cy="467416"/>
            </a:xfrm>
            <a:custGeom>
              <a:avLst/>
              <a:gdLst/>
              <a:ahLst/>
              <a:cxnLst/>
              <a:rect l="l" t="t" r="r" b="b"/>
              <a:pathLst>
                <a:path w="3239" h="4656" extrusionOk="0">
                  <a:moveTo>
                    <a:pt x="3227" y="1"/>
                  </a:moveTo>
                  <a:cubicBezTo>
                    <a:pt x="3215" y="1"/>
                    <a:pt x="2488" y="1024"/>
                    <a:pt x="1595" y="2310"/>
                  </a:cubicBezTo>
                  <a:cubicBezTo>
                    <a:pt x="714" y="3596"/>
                    <a:pt x="0" y="4644"/>
                    <a:pt x="12" y="4656"/>
                  </a:cubicBezTo>
                  <a:cubicBezTo>
                    <a:pt x="12" y="4656"/>
                    <a:pt x="12" y="4656"/>
                    <a:pt x="12" y="4656"/>
                  </a:cubicBezTo>
                  <a:cubicBezTo>
                    <a:pt x="32" y="4656"/>
                    <a:pt x="755" y="3625"/>
                    <a:pt x="1631" y="2346"/>
                  </a:cubicBezTo>
                  <a:cubicBezTo>
                    <a:pt x="2524" y="1060"/>
                    <a:pt x="3239" y="12"/>
                    <a:pt x="322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1"/>
            <p:cNvSpPr/>
            <p:nvPr/>
          </p:nvSpPr>
          <p:spPr>
            <a:xfrm>
              <a:off x="7246397" y="3627423"/>
              <a:ext cx="347952" cy="500946"/>
            </a:xfrm>
            <a:custGeom>
              <a:avLst/>
              <a:gdLst/>
              <a:ahLst/>
              <a:cxnLst/>
              <a:rect l="l" t="t" r="r" b="b"/>
              <a:pathLst>
                <a:path w="3466" h="4990" extrusionOk="0">
                  <a:moveTo>
                    <a:pt x="3453" y="1"/>
                  </a:moveTo>
                  <a:cubicBezTo>
                    <a:pt x="3441" y="1"/>
                    <a:pt x="2667" y="1108"/>
                    <a:pt x="1715" y="2489"/>
                  </a:cubicBezTo>
                  <a:cubicBezTo>
                    <a:pt x="762" y="3858"/>
                    <a:pt x="0" y="4990"/>
                    <a:pt x="12" y="4990"/>
                  </a:cubicBezTo>
                  <a:cubicBezTo>
                    <a:pt x="12" y="4990"/>
                    <a:pt x="13" y="4990"/>
                    <a:pt x="13" y="4990"/>
                  </a:cubicBezTo>
                  <a:cubicBezTo>
                    <a:pt x="32" y="4990"/>
                    <a:pt x="803" y="3875"/>
                    <a:pt x="1751" y="2513"/>
                  </a:cubicBezTo>
                  <a:cubicBezTo>
                    <a:pt x="2703" y="1132"/>
                    <a:pt x="3465" y="13"/>
                    <a:pt x="34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1"/>
            <p:cNvSpPr/>
            <p:nvPr/>
          </p:nvSpPr>
          <p:spPr>
            <a:xfrm>
              <a:off x="7499784" y="3528237"/>
              <a:ext cx="357489" cy="565497"/>
            </a:xfrm>
            <a:custGeom>
              <a:avLst/>
              <a:gdLst/>
              <a:ahLst/>
              <a:cxnLst/>
              <a:rect l="l" t="t" r="r" b="b"/>
              <a:pathLst>
                <a:path w="3561" h="5633" extrusionOk="0">
                  <a:moveTo>
                    <a:pt x="3561" y="1"/>
                  </a:moveTo>
                  <a:lnTo>
                    <a:pt x="3561" y="1"/>
                  </a:lnTo>
                  <a:cubicBezTo>
                    <a:pt x="3549" y="13"/>
                    <a:pt x="3537" y="36"/>
                    <a:pt x="3525" y="48"/>
                  </a:cubicBezTo>
                  <a:cubicBezTo>
                    <a:pt x="3501" y="96"/>
                    <a:pt x="3465" y="155"/>
                    <a:pt x="3430" y="215"/>
                  </a:cubicBezTo>
                  <a:lnTo>
                    <a:pt x="3061" y="834"/>
                  </a:lnTo>
                  <a:cubicBezTo>
                    <a:pt x="2751" y="1346"/>
                    <a:pt x="2322" y="2060"/>
                    <a:pt x="1834" y="2846"/>
                  </a:cubicBezTo>
                  <a:cubicBezTo>
                    <a:pt x="1346" y="3620"/>
                    <a:pt x="882" y="4311"/>
                    <a:pt x="548" y="4811"/>
                  </a:cubicBezTo>
                  <a:lnTo>
                    <a:pt x="143" y="5406"/>
                  </a:lnTo>
                  <a:lnTo>
                    <a:pt x="36" y="5573"/>
                  </a:lnTo>
                  <a:cubicBezTo>
                    <a:pt x="24" y="5585"/>
                    <a:pt x="13" y="5608"/>
                    <a:pt x="1" y="5632"/>
                  </a:cubicBezTo>
                  <a:cubicBezTo>
                    <a:pt x="24" y="5608"/>
                    <a:pt x="36" y="5597"/>
                    <a:pt x="48" y="5573"/>
                  </a:cubicBezTo>
                  <a:lnTo>
                    <a:pt x="155" y="5418"/>
                  </a:lnTo>
                  <a:cubicBezTo>
                    <a:pt x="263" y="5287"/>
                    <a:pt x="405" y="5085"/>
                    <a:pt x="572" y="4835"/>
                  </a:cubicBezTo>
                  <a:cubicBezTo>
                    <a:pt x="917" y="4334"/>
                    <a:pt x="1382" y="3644"/>
                    <a:pt x="1870" y="2870"/>
                  </a:cubicBezTo>
                  <a:cubicBezTo>
                    <a:pt x="2358" y="2084"/>
                    <a:pt x="2787" y="1370"/>
                    <a:pt x="3084" y="846"/>
                  </a:cubicBezTo>
                  <a:cubicBezTo>
                    <a:pt x="3239" y="596"/>
                    <a:pt x="3358" y="382"/>
                    <a:pt x="3442" y="227"/>
                  </a:cubicBezTo>
                  <a:cubicBezTo>
                    <a:pt x="3477" y="155"/>
                    <a:pt x="3513" y="96"/>
                    <a:pt x="3537" y="60"/>
                  </a:cubicBezTo>
                  <a:cubicBezTo>
                    <a:pt x="3549" y="36"/>
                    <a:pt x="3549" y="13"/>
                    <a:pt x="356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1"/>
            <p:cNvSpPr/>
            <p:nvPr/>
          </p:nvSpPr>
          <p:spPr>
            <a:xfrm>
              <a:off x="7797445" y="3491192"/>
              <a:ext cx="257099" cy="518816"/>
            </a:xfrm>
            <a:custGeom>
              <a:avLst/>
              <a:gdLst/>
              <a:ahLst/>
              <a:cxnLst/>
              <a:rect l="l" t="t" r="r" b="b"/>
              <a:pathLst>
                <a:path w="2561" h="5168" extrusionOk="0">
                  <a:moveTo>
                    <a:pt x="2548" y="1"/>
                  </a:moveTo>
                  <a:cubicBezTo>
                    <a:pt x="2536" y="1"/>
                    <a:pt x="1965" y="1144"/>
                    <a:pt x="1262" y="2572"/>
                  </a:cubicBezTo>
                  <a:cubicBezTo>
                    <a:pt x="560" y="4001"/>
                    <a:pt x="0" y="5156"/>
                    <a:pt x="12" y="5168"/>
                  </a:cubicBezTo>
                  <a:cubicBezTo>
                    <a:pt x="36" y="5168"/>
                    <a:pt x="607" y="4025"/>
                    <a:pt x="1310" y="2596"/>
                  </a:cubicBezTo>
                  <a:cubicBezTo>
                    <a:pt x="2001" y="1167"/>
                    <a:pt x="2560" y="12"/>
                    <a:pt x="25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1"/>
            <p:cNvSpPr/>
            <p:nvPr/>
          </p:nvSpPr>
          <p:spPr>
            <a:xfrm>
              <a:off x="7977948" y="3748194"/>
              <a:ext cx="90853" cy="178192"/>
            </a:xfrm>
            <a:custGeom>
              <a:avLst/>
              <a:gdLst/>
              <a:ahLst/>
              <a:cxnLst/>
              <a:rect l="l" t="t" r="r" b="b"/>
              <a:pathLst>
                <a:path w="905" h="1775" extrusionOk="0">
                  <a:moveTo>
                    <a:pt x="892" y="0"/>
                  </a:moveTo>
                  <a:cubicBezTo>
                    <a:pt x="875" y="0"/>
                    <a:pt x="663" y="389"/>
                    <a:pt x="429" y="870"/>
                  </a:cubicBezTo>
                  <a:cubicBezTo>
                    <a:pt x="179" y="1358"/>
                    <a:pt x="0" y="1762"/>
                    <a:pt x="12" y="1774"/>
                  </a:cubicBezTo>
                  <a:cubicBezTo>
                    <a:pt x="12" y="1774"/>
                    <a:pt x="226" y="1381"/>
                    <a:pt x="464" y="893"/>
                  </a:cubicBezTo>
                  <a:cubicBezTo>
                    <a:pt x="714" y="405"/>
                    <a:pt x="905" y="0"/>
                    <a:pt x="893" y="0"/>
                  </a:cubicBezTo>
                  <a:cubicBezTo>
                    <a:pt x="893" y="0"/>
                    <a:pt x="893" y="0"/>
                    <a:pt x="8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1"/>
            <p:cNvSpPr/>
            <p:nvPr/>
          </p:nvSpPr>
          <p:spPr>
            <a:xfrm>
              <a:off x="6498180" y="3726610"/>
              <a:ext cx="374154" cy="413707"/>
            </a:xfrm>
            <a:custGeom>
              <a:avLst/>
              <a:gdLst/>
              <a:ahLst/>
              <a:cxnLst/>
              <a:rect l="l" t="t" r="r" b="b"/>
              <a:pathLst>
                <a:path w="3727" h="4121" extrusionOk="0">
                  <a:moveTo>
                    <a:pt x="3715" y="1"/>
                  </a:moveTo>
                  <a:cubicBezTo>
                    <a:pt x="3692" y="1"/>
                    <a:pt x="2863" y="913"/>
                    <a:pt x="1846" y="2049"/>
                  </a:cubicBezTo>
                  <a:cubicBezTo>
                    <a:pt x="822" y="3192"/>
                    <a:pt x="0" y="4121"/>
                    <a:pt x="0" y="4121"/>
                  </a:cubicBezTo>
                  <a:cubicBezTo>
                    <a:pt x="0" y="4121"/>
                    <a:pt x="0" y="4121"/>
                    <a:pt x="1" y="4121"/>
                  </a:cubicBezTo>
                  <a:cubicBezTo>
                    <a:pt x="23" y="4121"/>
                    <a:pt x="864" y="3208"/>
                    <a:pt x="1881" y="2073"/>
                  </a:cubicBezTo>
                  <a:cubicBezTo>
                    <a:pt x="2905" y="942"/>
                    <a:pt x="3727" y="13"/>
                    <a:pt x="3715" y="1"/>
                  </a:cubicBezTo>
                  <a:cubicBezTo>
                    <a:pt x="3715" y="1"/>
                    <a:pt x="3715" y="1"/>
                    <a:pt x="3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1"/>
            <p:cNvSpPr/>
            <p:nvPr/>
          </p:nvSpPr>
          <p:spPr>
            <a:xfrm>
              <a:off x="6288964" y="3712354"/>
              <a:ext cx="374254" cy="393328"/>
            </a:xfrm>
            <a:custGeom>
              <a:avLst/>
              <a:gdLst/>
              <a:ahLst/>
              <a:cxnLst/>
              <a:rect l="l" t="t" r="r" b="b"/>
              <a:pathLst>
                <a:path w="3728" h="3918" extrusionOk="0">
                  <a:moveTo>
                    <a:pt x="3715" y="0"/>
                  </a:moveTo>
                  <a:cubicBezTo>
                    <a:pt x="3692" y="0"/>
                    <a:pt x="2863" y="865"/>
                    <a:pt x="1846" y="1941"/>
                  </a:cubicBezTo>
                  <a:cubicBezTo>
                    <a:pt x="822" y="3024"/>
                    <a:pt x="1" y="3905"/>
                    <a:pt x="12" y="3917"/>
                  </a:cubicBezTo>
                  <a:cubicBezTo>
                    <a:pt x="24" y="3917"/>
                    <a:pt x="858" y="3048"/>
                    <a:pt x="1882" y="1977"/>
                  </a:cubicBezTo>
                  <a:cubicBezTo>
                    <a:pt x="2906" y="893"/>
                    <a:pt x="3727" y="12"/>
                    <a:pt x="3715" y="0"/>
                  </a:cubicBezTo>
                  <a:cubicBezTo>
                    <a:pt x="3715" y="0"/>
                    <a:pt x="3715" y="0"/>
                    <a:pt x="37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1"/>
            <p:cNvSpPr/>
            <p:nvPr/>
          </p:nvSpPr>
          <p:spPr>
            <a:xfrm>
              <a:off x="6046319" y="3665672"/>
              <a:ext cx="334801" cy="392224"/>
            </a:xfrm>
            <a:custGeom>
              <a:avLst/>
              <a:gdLst/>
              <a:ahLst/>
              <a:cxnLst/>
              <a:rect l="l" t="t" r="r" b="b"/>
              <a:pathLst>
                <a:path w="3335" h="3907" extrusionOk="0">
                  <a:moveTo>
                    <a:pt x="3334" y="1"/>
                  </a:moveTo>
                  <a:cubicBezTo>
                    <a:pt x="3312" y="1"/>
                    <a:pt x="2566" y="865"/>
                    <a:pt x="1656" y="1942"/>
                  </a:cubicBezTo>
                  <a:cubicBezTo>
                    <a:pt x="739" y="3013"/>
                    <a:pt x="1" y="3894"/>
                    <a:pt x="13" y="3906"/>
                  </a:cubicBezTo>
                  <a:cubicBezTo>
                    <a:pt x="13" y="3906"/>
                    <a:pt x="13" y="3906"/>
                    <a:pt x="13" y="3906"/>
                  </a:cubicBezTo>
                  <a:cubicBezTo>
                    <a:pt x="34" y="3906"/>
                    <a:pt x="781" y="3030"/>
                    <a:pt x="1691" y="1965"/>
                  </a:cubicBezTo>
                  <a:cubicBezTo>
                    <a:pt x="2608" y="894"/>
                    <a:pt x="3334" y="13"/>
                    <a:pt x="3334" y="1"/>
                  </a:cubicBezTo>
                  <a:cubicBezTo>
                    <a:pt x="3334" y="1"/>
                    <a:pt x="3334" y="1"/>
                    <a:pt x="333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1"/>
            <p:cNvSpPr/>
            <p:nvPr/>
          </p:nvSpPr>
          <p:spPr>
            <a:xfrm>
              <a:off x="5832385" y="3628628"/>
              <a:ext cx="332391" cy="340824"/>
            </a:xfrm>
            <a:custGeom>
              <a:avLst/>
              <a:gdLst/>
              <a:ahLst/>
              <a:cxnLst/>
              <a:rect l="l" t="t" r="r" b="b"/>
              <a:pathLst>
                <a:path w="3311" h="3395" extrusionOk="0">
                  <a:moveTo>
                    <a:pt x="3310" y="1"/>
                  </a:moveTo>
                  <a:lnTo>
                    <a:pt x="3310" y="1"/>
                  </a:lnTo>
                  <a:cubicBezTo>
                    <a:pt x="3298" y="13"/>
                    <a:pt x="3287" y="25"/>
                    <a:pt x="3275" y="36"/>
                  </a:cubicBezTo>
                  <a:lnTo>
                    <a:pt x="3179" y="132"/>
                  </a:lnTo>
                  <a:lnTo>
                    <a:pt x="2834" y="501"/>
                  </a:lnTo>
                  <a:cubicBezTo>
                    <a:pt x="2536" y="822"/>
                    <a:pt x="2132" y="1251"/>
                    <a:pt x="1667" y="1715"/>
                  </a:cubicBezTo>
                  <a:cubicBezTo>
                    <a:pt x="1215" y="2180"/>
                    <a:pt x="798" y="2608"/>
                    <a:pt x="489" y="2906"/>
                  </a:cubicBezTo>
                  <a:lnTo>
                    <a:pt x="131" y="3263"/>
                  </a:lnTo>
                  <a:lnTo>
                    <a:pt x="24" y="3358"/>
                  </a:lnTo>
                  <a:cubicBezTo>
                    <a:pt x="12" y="3370"/>
                    <a:pt x="12" y="3382"/>
                    <a:pt x="0" y="3394"/>
                  </a:cubicBezTo>
                  <a:cubicBezTo>
                    <a:pt x="12" y="3394"/>
                    <a:pt x="24" y="3382"/>
                    <a:pt x="36" y="3370"/>
                  </a:cubicBezTo>
                  <a:lnTo>
                    <a:pt x="143" y="3275"/>
                  </a:lnTo>
                  <a:cubicBezTo>
                    <a:pt x="227" y="3192"/>
                    <a:pt x="358" y="3073"/>
                    <a:pt x="512" y="2930"/>
                  </a:cubicBezTo>
                  <a:cubicBezTo>
                    <a:pt x="822" y="2632"/>
                    <a:pt x="1251" y="2215"/>
                    <a:pt x="1703" y="1751"/>
                  </a:cubicBezTo>
                  <a:cubicBezTo>
                    <a:pt x="2155" y="1275"/>
                    <a:pt x="2560" y="846"/>
                    <a:pt x="2858" y="525"/>
                  </a:cubicBezTo>
                  <a:cubicBezTo>
                    <a:pt x="3001" y="370"/>
                    <a:pt x="3108" y="239"/>
                    <a:pt x="3191" y="144"/>
                  </a:cubicBezTo>
                  <a:lnTo>
                    <a:pt x="3287" y="36"/>
                  </a:lnTo>
                  <a:cubicBezTo>
                    <a:pt x="3298" y="13"/>
                    <a:pt x="3310" y="1"/>
                    <a:pt x="3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1"/>
            <p:cNvSpPr/>
            <p:nvPr/>
          </p:nvSpPr>
          <p:spPr>
            <a:xfrm>
              <a:off x="5644753" y="3558153"/>
              <a:ext cx="325163" cy="323959"/>
            </a:xfrm>
            <a:custGeom>
              <a:avLst/>
              <a:gdLst/>
              <a:ahLst/>
              <a:cxnLst/>
              <a:rect l="l" t="t" r="r" b="b"/>
              <a:pathLst>
                <a:path w="3239" h="3227" extrusionOk="0">
                  <a:moveTo>
                    <a:pt x="3239" y="0"/>
                  </a:moveTo>
                  <a:cubicBezTo>
                    <a:pt x="3238" y="1"/>
                    <a:pt x="3226" y="12"/>
                    <a:pt x="3203" y="24"/>
                  </a:cubicBezTo>
                  <a:lnTo>
                    <a:pt x="3096" y="119"/>
                  </a:lnTo>
                  <a:cubicBezTo>
                    <a:pt x="3012" y="191"/>
                    <a:pt x="2881" y="298"/>
                    <a:pt x="2727" y="441"/>
                  </a:cubicBezTo>
                  <a:cubicBezTo>
                    <a:pt x="2417" y="703"/>
                    <a:pt x="1988" y="1096"/>
                    <a:pt x="1548" y="1536"/>
                  </a:cubicBezTo>
                  <a:cubicBezTo>
                    <a:pt x="1095" y="1989"/>
                    <a:pt x="703" y="2405"/>
                    <a:pt x="429" y="2715"/>
                  </a:cubicBezTo>
                  <a:cubicBezTo>
                    <a:pt x="286" y="2870"/>
                    <a:pt x="179" y="2989"/>
                    <a:pt x="107" y="3084"/>
                  </a:cubicBezTo>
                  <a:lnTo>
                    <a:pt x="24" y="3191"/>
                  </a:lnTo>
                  <a:cubicBezTo>
                    <a:pt x="12" y="3203"/>
                    <a:pt x="0" y="3215"/>
                    <a:pt x="0" y="3227"/>
                  </a:cubicBezTo>
                  <a:cubicBezTo>
                    <a:pt x="12" y="3215"/>
                    <a:pt x="24" y="3203"/>
                    <a:pt x="36" y="3191"/>
                  </a:cubicBezTo>
                  <a:lnTo>
                    <a:pt x="119" y="3096"/>
                  </a:lnTo>
                  <a:lnTo>
                    <a:pt x="453" y="2739"/>
                  </a:lnTo>
                  <a:cubicBezTo>
                    <a:pt x="738" y="2429"/>
                    <a:pt x="1131" y="2024"/>
                    <a:pt x="1584" y="1572"/>
                  </a:cubicBezTo>
                  <a:cubicBezTo>
                    <a:pt x="2024" y="1131"/>
                    <a:pt x="2441" y="738"/>
                    <a:pt x="2750" y="453"/>
                  </a:cubicBezTo>
                  <a:lnTo>
                    <a:pt x="3108" y="131"/>
                  </a:lnTo>
                  <a:lnTo>
                    <a:pt x="3203" y="36"/>
                  </a:lnTo>
                  <a:cubicBezTo>
                    <a:pt x="3226" y="12"/>
                    <a:pt x="3238" y="1"/>
                    <a:pt x="3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1"/>
            <p:cNvSpPr/>
            <p:nvPr/>
          </p:nvSpPr>
          <p:spPr>
            <a:xfrm>
              <a:off x="5546671" y="3489988"/>
              <a:ext cx="226078" cy="197367"/>
            </a:xfrm>
            <a:custGeom>
              <a:avLst/>
              <a:gdLst/>
              <a:ahLst/>
              <a:cxnLst/>
              <a:rect l="l" t="t" r="r" b="b"/>
              <a:pathLst>
                <a:path w="2252" h="1966" extrusionOk="0">
                  <a:moveTo>
                    <a:pt x="2238" y="0"/>
                  </a:moveTo>
                  <a:cubicBezTo>
                    <a:pt x="2214" y="0"/>
                    <a:pt x="1719" y="425"/>
                    <a:pt x="1108" y="965"/>
                  </a:cubicBezTo>
                  <a:cubicBezTo>
                    <a:pt x="501" y="1513"/>
                    <a:pt x="1" y="1965"/>
                    <a:pt x="13" y="1965"/>
                  </a:cubicBezTo>
                  <a:cubicBezTo>
                    <a:pt x="13" y="1965"/>
                    <a:pt x="13" y="1965"/>
                    <a:pt x="13" y="1965"/>
                  </a:cubicBezTo>
                  <a:cubicBezTo>
                    <a:pt x="38" y="1965"/>
                    <a:pt x="533" y="1541"/>
                    <a:pt x="1144" y="1001"/>
                  </a:cubicBezTo>
                  <a:cubicBezTo>
                    <a:pt x="1763" y="453"/>
                    <a:pt x="2251" y="13"/>
                    <a:pt x="2239" y="1"/>
                  </a:cubicBezTo>
                  <a:cubicBezTo>
                    <a:pt x="2239" y="0"/>
                    <a:pt x="2239" y="0"/>
                    <a:pt x="22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1"/>
            <p:cNvSpPr/>
            <p:nvPr/>
          </p:nvSpPr>
          <p:spPr>
            <a:xfrm>
              <a:off x="6171808" y="1144850"/>
              <a:ext cx="223669" cy="352068"/>
            </a:xfrm>
            <a:custGeom>
              <a:avLst/>
              <a:gdLst/>
              <a:ahLst/>
              <a:cxnLst/>
              <a:rect l="l" t="t" r="r" b="b"/>
              <a:pathLst>
                <a:path w="2228" h="3507" extrusionOk="0">
                  <a:moveTo>
                    <a:pt x="489" y="1"/>
                  </a:moveTo>
                  <a:lnTo>
                    <a:pt x="48" y="286"/>
                  </a:lnTo>
                  <a:cubicBezTo>
                    <a:pt x="1" y="822"/>
                    <a:pt x="13" y="1358"/>
                    <a:pt x="60" y="1882"/>
                  </a:cubicBezTo>
                  <a:cubicBezTo>
                    <a:pt x="72" y="2179"/>
                    <a:pt x="144" y="2477"/>
                    <a:pt x="251" y="2751"/>
                  </a:cubicBezTo>
                  <a:cubicBezTo>
                    <a:pt x="358" y="3037"/>
                    <a:pt x="560" y="3275"/>
                    <a:pt x="822" y="3418"/>
                  </a:cubicBezTo>
                  <a:cubicBezTo>
                    <a:pt x="958" y="3478"/>
                    <a:pt x="1102" y="3507"/>
                    <a:pt x="1244" y="3507"/>
                  </a:cubicBezTo>
                  <a:cubicBezTo>
                    <a:pt x="1526" y="3507"/>
                    <a:pt x="1799" y="3393"/>
                    <a:pt x="1989" y="3180"/>
                  </a:cubicBezTo>
                  <a:cubicBezTo>
                    <a:pt x="2144" y="3001"/>
                    <a:pt x="2227" y="2775"/>
                    <a:pt x="2215" y="2537"/>
                  </a:cubicBezTo>
                  <a:cubicBezTo>
                    <a:pt x="2192" y="2299"/>
                    <a:pt x="2061" y="2084"/>
                    <a:pt x="1858" y="1965"/>
                  </a:cubicBezTo>
                  <a:cubicBezTo>
                    <a:pt x="1715" y="1870"/>
                    <a:pt x="1501" y="1834"/>
                    <a:pt x="1430" y="1667"/>
                  </a:cubicBezTo>
                  <a:cubicBezTo>
                    <a:pt x="1370" y="1537"/>
                    <a:pt x="1430" y="1382"/>
                    <a:pt x="1418" y="1239"/>
                  </a:cubicBezTo>
                  <a:cubicBezTo>
                    <a:pt x="1406" y="1084"/>
                    <a:pt x="1322" y="929"/>
                    <a:pt x="1179" y="858"/>
                  </a:cubicBezTo>
                  <a:cubicBezTo>
                    <a:pt x="1049" y="786"/>
                    <a:pt x="906" y="775"/>
                    <a:pt x="775" y="715"/>
                  </a:cubicBezTo>
                  <a:cubicBezTo>
                    <a:pt x="513" y="584"/>
                    <a:pt x="394" y="274"/>
                    <a:pt x="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1"/>
            <p:cNvSpPr/>
            <p:nvPr/>
          </p:nvSpPr>
          <p:spPr>
            <a:xfrm>
              <a:off x="5929162" y="975088"/>
              <a:ext cx="184216" cy="268342"/>
            </a:xfrm>
            <a:custGeom>
              <a:avLst/>
              <a:gdLst/>
              <a:ahLst/>
              <a:cxnLst/>
              <a:rect l="l" t="t" r="r" b="b"/>
              <a:pathLst>
                <a:path w="1835" h="2673" extrusionOk="0">
                  <a:moveTo>
                    <a:pt x="1060" y="1"/>
                  </a:moveTo>
                  <a:lnTo>
                    <a:pt x="1144" y="25"/>
                  </a:lnTo>
                  <a:cubicBezTo>
                    <a:pt x="1099" y="16"/>
                    <a:pt x="1054" y="12"/>
                    <a:pt x="1009" y="12"/>
                  </a:cubicBezTo>
                  <a:cubicBezTo>
                    <a:pt x="741" y="12"/>
                    <a:pt x="472" y="158"/>
                    <a:pt x="298" y="382"/>
                  </a:cubicBezTo>
                  <a:cubicBezTo>
                    <a:pt x="96" y="656"/>
                    <a:pt x="1" y="989"/>
                    <a:pt x="13" y="1323"/>
                  </a:cubicBezTo>
                  <a:cubicBezTo>
                    <a:pt x="25" y="1668"/>
                    <a:pt x="108" y="1989"/>
                    <a:pt x="251" y="2299"/>
                  </a:cubicBezTo>
                  <a:cubicBezTo>
                    <a:pt x="287" y="2430"/>
                    <a:pt x="358" y="2537"/>
                    <a:pt x="465" y="2620"/>
                  </a:cubicBezTo>
                  <a:cubicBezTo>
                    <a:pt x="526" y="2657"/>
                    <a:pt x="593" y="2673"/>
                    <a:pt x="662" y="2673"/>
                  </a:cubicBezTo>
                  <a:cubicBezTo>
                    <a:pt x="792" y="2673"/>
                    <a:pt x="927" y="2615"/>
                    <a:pt x="1037" y="2537"/>
                  </a:cubicBezTo>
                  <a:cubicBezTo>
                    <a:pt x="1525" y="2204"/>
                    <a:pt x="1811" y="1656"/>
                    <a:pt x="1822" y="1061"/>
                  </a:cubicBezTo>
                  <a:cubicBezTo>
                    <a:pt x="1834" y="822"/>
                    <a:pt x="1775" y="572"/>
                    <a:pt x="1644" y="358"/>
                  </a:cubicBezTo>
                  <a:cubicBezTo>
                    <a:pt x="1525" y="144"/>
                    <a:pt x="1310" y="13"/>
                    <a:pt x="106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1"/>
            <p:cNvSpPr/>
            <p:nvPr/>
          </p:nvSpPr>
          <p:spPr>
            <a:xfrm>
              <a:off x="5396084" y="1963640"/>
              <a:ext cx="1342415" cy="255894"/>
            </a:xfrm>
            <a:custGeom>
              <a:avLst/>
              <a:gdLst/>
              <a:ahLst/>
              <a:cxnLst/>
              <a:rect l="l" t="t" r="r" b="b"/>
              <a:pathLst>
                <a:path w="13372" h="2549" extrusionOk="0">
                  <a:moveTo>
                    <a:pt x="5870" y="0"/>
                  </a:moveTo>
                  <a:lnTo>
                    <a:pt x="5847" y="36"/>
                  </a:lnTo>
                  <a:lnTo>
                    <a:pt x="1703" y="131"/>
                  </a:lnTo>
                  <a:cubicBezTo>
                    <a:pt x="870" y="131"/>
                    <a:pt x="1" y="643"/>
                    <a:pt x="1" y="1286"/>
                  </a:cubicBezTo>
                  <a:cubicBezTo>
                    <a:pt x="1" y="1888"/>
                    <a:pt x="293" y="2548"/>
                    <a:pt x="1017" y="2548"/>
                  </a:cubicBezTo>
                  <a:cubicBezTo>
                    <a:pt x="1023" y="2548"/>
                    <a:pt x="1030" y="2548"/>
                    <a:pt x="1036" y="2548"/>
                  </a:cubicBezTo>
                  <a:lnTo>
                    <a:pt x="6692" y="2513"/>
                  </a:lnTo>
                  <a:lnTo>
                    <a:pt x="12347" y="2513"/>
                  </a:lnTo>
                  <a:cubicBezTo>
                    <a:pt x="12357" y="2513"/>
                    <a:pt x="12366" y="2513"/>
                    <a:pt x="12376" y="2513"/>
                  </a:cubicBezTo>
                  <a:cubicBezTo>
                    <a:pt x="13091" y="2513"/>
                    <a:pt x="13288" y="2065"/>
                    <a:pt x="13288" y="1548"/>
                  </a:cubicBezTo>
                  <a:cubicBezTo>
                    <a:pt x="13371" y="560"/>
                    <a:pt x="12752" y="381"/>
                    <a:pt x="12121" y="369"/>
                  </a:cubicBezTo>
                  <a:lnTo>
                    <a:pt x="7549" y="108"/>
                  </a:lnTo>
                  <a:cubicBezTo>
                    <a:pt x="7525" y="36"/>
                    <a:pt x="7502" y="0"/>
                    <a:pt x="7502" y="0"/>
                  </a:cubicBezTo>
                  <a:lnTo>
                    <a:pt x="6263" y="24"/>
                  </a:lnTo>
                  <a:lnTo>
                    <a:pt x="5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1"/>
            <p:cNvSpPr/>
            <p:nvPr/>
          </p:nvSpPr>
          <p:spPr>
            <a:xfrm>
              <a:off x="5552694" y="2047266"/>
              <a:ext cx="537990" cy="173474"/>
            </a:xfrm>
            <a:custGeom>
              <a:avLst/>
              <a:gdLst/>
              <a:ahLst/>
              <a:cxnLst/>
              <a:rect l="l" t="t" r="r" b="b"/>
              <a:pathLst>
                <a:path w="5359" h="1728" extrusionOk="0">
                  <a:moveTo>
                    <a:pt x="453" y="1"/>
                  </a:moveTo>
                  <a:lnTo>
                    <a:pt x="727" y="37"/>
                  </a:lnTo>
                  <a:lnTo>
                    <a:pt x="1774" y="156"/>
                  </a:lnTo>
                  <a:lnTo>
                    <a:pt x="5253" y="534"/>
                  </a:lnTo>
                  <a:lnTo>
                    <a:pt x="5253" y="534"/>
                  </a:lnTo>
                  <a:cubicBezTo>
                    <a:pt x="5275" y="790"/>
                    <a:pt x="5287" y="1056"/>
                    <a:pt x="5311" y="1322"/>
                  </a:cubicBezTo>
                  <a:cubicBezTo>
                    <a:pt x="5311" y="1449"/>
                    <a:pt x="5322" y="1576"/>
                    <a:pt x="5333" y="1692"/>
                  </a:cubicBezTo>
                  <a:lnTo>
                    <a:pt x="5333" y="1692"/>
                  </a:lnTo>
                  <a:lnTo>
                    <a:pt x="1548" y="1703"/>
                  </a:lnTo>
                  <a:lnTo>
                    <a:pt x="417" y="1715"/>
                  </a:lnTo>
                  <a:lnTo>
                    <a:pt x="0" y="1715"/>
                  </a:lnTo>
                  <a:lnTo>
                    <a:pt x="24" y="1727"/>
                  </a:lnTo>
                  <a:lnTo>
                    <a:pt x="5358" y="1727"/>
                  </a:lnTo>
                  <a:lnTo>
                    <a:pt x="5358" y="1703"/>
                  </a:lnTo>
                  <a:cubicBezTo>
                    <a:pt x="5358" y="1584"/>
                    <a:pt x="5346" y="1453"/>
                    <a:pt x="5334" y="1322"/>
                  </a:cubicBezTo>
                  <a:cubicBezTo>
                    <a:pt x="5322" y="1049"/>
                    <a:pt x="5299" y="775"/>
                    <a:pt x="5287" y="513"/>
                  </a:cubicBezTo>
                  <a:lnTo>
                    <a:pt x="5287" y="501"/>
                  </a:lnTo>
                  <a:lnTo>
                    <a:pt x="5275" y="501"/>
                  </a:lnTo>
                  <a:lnTo>
                    <a:pt x="1774" y="132"/>
                  </a:lnTo>
                  <a:lnTo>
                    <a:pt x="739" y="25"/>
                  </a:lnTo>
                  <a:lnTo>
                    <a:pt x="4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a:off x="5546671" y="2018554"/>
              <a:ext cx="122074" cy="37345"/>
            </a:xfrm>
            <a:custGeom>
              <a:avLst/>
              <a:gdLst/>
              <a:ahLst/>
              <a:cxnLst/>
              <a:rect l="l" t="t" r="r" b="b"/>
              <a:pathLst>
                <a:path w="1216" h="372" extrusionOk="0">
                  <a:moveTo>
                    <a:pt x="245" y="0"/>
                  </a:moveTo>
                  <a:cubicBezTo>
                    <a:pt x="227" y="0"/>
                    <a:pt x="209" y="0"/>
                    <a:pt x="191" y="1"/>
                  </a:cubicBezTo>
                  <a:cubicBezTo>
                    <a:pt x="144" y="1"/>
                    <a:pt x="108" y="1"/>
                    <a:pt x="60" y="13"/>
                  </a:cubicBezTo>
                  <a:cubicBezTo>
                    <a:pt x="37" y="13"/>
                    <a:pt x="25" y="25"/>
                    <a:pt x="1" y="25"/>
                  </a:cubicBezTo>
                  <a:cubicBezTo>
                    <a:pt x="1" y="29"/>
                    <a:pt x="10" y="30"/>
                    <a:pt x="26" y="30"/>
                  </a:cubicBezTo>
                  <a:cubicBezTo>
                    <a:pt x="59" y="30"/>
                    <a:pt x="120" y="25"/>
                    <a:pt x="191" y="25"/>
                  </a:cubicBezTo>
                  <a:cubicBezTo>
                    <a:pt x="346" y="25"/>
                    <a:pt x="501" y="49"/>
                    <a:pt x="644" y="96"/>
                  </a:cubicBezTo>
                  <a:cubicBezTo>
                    <a:pt x="787" y="132"/>
                    <a:pt x="929" y="192"/>
                    <a:pt x="1060" y="275"/>
                  </a:cubicBezTo>
                  <a:cubicBezTo>
                    <a:pt x="1146" y="328"/>
                    <a:pt x="1202" y="372"/>
                    <a:pt x="1213" y="372"/>
                  </a:cubicBezTo>
                  <a:cubicBezTo>
                    <a:pt x="1215" y="372"/>
                    <a:pt x="1215" y="371"/>
                    <a:pt x="1215" y="370"/>
                  </a:cubicBezTo>
                  <a:cubicBezTo>
                    <a:pt x="1215" y="370"/>
                    <a:pt x="1203" y="358"/>
                    <a:pt x="1180" y="334"/>
                  </a:cubicBezTo>
                  <a:cubicBezTo>
                    <a:pt x="1144" y="299"/>
                    <a:pt x="1108" y="275"/>
                    <a:pt x="1072" y="251"/>
                  </a:cubicBezTo>
                  <a:cubicBezTo>
                    <a:pt x="825" y="94"/>
                    <a:pt x="546" y="0"/>
                    <a:pt x="24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a:off x="6173012" y="2029296"/>
              <a:ext cx="404070" cy="95872"/>
            </a:xfrm>
            <a:custGeom>
              <a:avLst/>
              <a:gdLst/>
              <a:ahLst/>
              <a:cxnLst/>
              <a:rect l="l" t="t" r="r" b="b"/>
              <a:pathLst>
                <a:path w="4025" h="955" extrusionOk="0">
                  <a:moveTo>
                    <a:pt x="4023" y="1"/>
                  </a:moveTo>
                  <a:cubicBezTo>
                    <a:pt x="3977" y="1"/>
                    <a:pt x="3091" y="211"/>
                    <a:pt x="2013" y="466"/>
                  </a:cubicBezTo>
                  <a:cubicBezTo>
                    <a:pt x="894" y="727"/>
                    <a:pt x="1" y="942"/>
                    <a:pt x="1" y="954"/>
                  </a:cubicBezTo>
                  <a:cubicBezTo>
                    <a:pt x="1" y="954"/>
                    <a:pt x="1" y="954"/>
                    <a:pt x="3" y="954"/>
                  </a:cubicBezTo>
                  <a:cubicBezTo>
                    <a:pt x="49" y="954"/>
                    <a:pt x="935" y="744"/>
                    <a:pt x="2013" y="489"/>
                  </a:cubicBezTo>
                  <a:cubicBezTo>
                    <a:pt x="3132" y="227"/>
                    <a:pt x="4025" y="13"/>
                    <a:pt x="4025" y="1"/>
                  </a:cubicBezTo>
                  <a:cubicBezTo>
                    <a:pt x="4025" y="1"/>
                    <a:pt x="4024" y="1"/>
                    <a:pt x="402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1"/>
            <p:cNvSpPr/>
            <p:nvPr/>
          </p:nvSpPr>
          <p:spPr>
            <a:xfrm>
              <a:off x="6437142" y="2020964"/>
              <a:ext cx="63446" cy="43168"/>
            </a:xfrm>
            <a:custGeom>
              <a:avLst/>
              <a:gdLst/>
              <a:ahLst/>
              <a:cxnLst/>
              <a:rect l="l" t="t" r="r" b="b"/>
              <a:pathLst>
                <a:path w="632" h="430" extrusionOk="0">
                  <a:moveTo>
                    <a:pt x="632" y="1"/>
                  </a:moveTo>
                  <a:cubicBezTo>
                    <a:pt x="596" y="1"/>
                    <a:pt x="561" y="1"/>
                    <a:pt x="525" y="13"/>
                  </a:cubicBezTo>
                  <a:cubicBezTo>
                    <a:pt x="430" y="48"/>
                    <a:pt x="346" y="84"/>
                    <a:pt x="263" y="144"/>
                  </a:cubicBezTo>
                  <a:cubicBezTo>
                    <a:pt x="191" y="191"/>
                    <a:pt x="120" y="263"/>
                    <a:pt x="60" y="334"/>
                  </a:cubicBezTo>
                  <a:cubicBezTo>
                    <a:pt x="37" y="358"/>
                    <a:pt x="13" y="394"/>
                    <a:pt x="1" y="429"/>
                  </a:cubicBezTo>
                  <a:cubicBezTo>
                    <a:pt x="84" y="334"/>
                    <a:pt x="180" y="251"/>
                    <a:pt x="287" y="168"/>
                  </a:cubicBezTo>
                  <a:cubicBezTo>
                    <a:pt x="394" y="96"/>
                    <a:pt x="513" y="37"/>
                    <a:pt x="63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1"/>
            <p:cNvSpPr/>
            <p:nvPr/>
          </p:nvSpPr>
          <p:spPr>
            <a:xfrm>
              <a:off x="6084568" y="2111818"/>
              <a:ext cx="84930" cy="104104"/>
            </a:xfrm>
            <a:custGeom>
              <a:avLst/>
              <a:gdLst/>
              <a:ahLst/>
              <a:cxnLst/>
              <a:rect l="l" t="t" r="r" b="b"/>
              <a:pathLst>
                <a:path w="846" h="1037" extrusionOk="0">
                  <a:moveTo>
                    <a:pt x="1" y="1"/>
                  </a:moveTo>
                  <a:lnTo>
                    <a:pt x="72" y="1025"/>
                  </a:lnTo>
                  <a:lnTo>
                    <a:pt x="846" y="1037"/>
                  </a:lnTo>
                  <a:lnTo>
                    <a:pt x="846" y="108"/>
                  </a:lnTo>
                  <a:lnTo>
                    <a:pt x="1"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6169398" y="2122560"/>
              <a:ext cx="210518" cy="100892"/>
            </a:xfrm>
            <a:custGeom>
              <a:avLst/>
              <a:gdLst/>
              <a:ahLst/>
              <a:cxnLst/>
              <a:rect l="l" t="t" r="r" b="b"/>
              <a:pathLst>
                <a:path w="2097" h="1005" extrusionOk="0">
                  <a:moveTo>
                    <a:pt x="1" y="1"/>
                  </a:moveTo>
                  <a:lnTo>
                    <a:pt x="1" y="930"/>
                  </a:lnTo>
                  <a:cubicBezTo>
                    <a:pt x="1" y="930"/>
                    <a:pt x="1412" y="1005"/>
                    <a:pt x="1801" y="1005"/>
                  </a:cubicBezTo>
                  <a:cubicBezTo>
                    <a:pt x="1850" y="1005"/>
                    <a:pt x="1882" y="1004"/>
                    <a:pt x="1894" y="1001"/>
                  </a:cubicBezTo>
                  <a:cubicBezTo>
                    <a:pt x="2025" y="977"/>
                    <a:pt x="2096" y="763"/>
                    <a:pt x="1858" y="584"/>
                  </a:cubicBezTo>
                  <a:cubicBezTo>
                    <a:pt x="1775" y="525"/>
                    <a:pt x="1382" y="418"/>
                    <a:pt x="1156" y="346"/>
                  </a:cubicBezTo>
                  <a:cubicBezTo>
                    <a:pt x="1037" y="299"/>
                    <a:pt x="918" y="239"/>
                    <a:pt x="799" y="179"/>
                  </a:cubicBezTo>
                  <a:lnTo>
                    <a:pt x="596" y="60"/>
                  </a:lnTo>
                  <a:cubicBezTo>
                    <a:pt x="537" y="25"/>
                    <a:pt x="453" y="1"/>
                    <a:pt x="38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1"/>
            <p:cNvSpPr/>
            <p:nvPr/>
          </p:nvSpPr>
          <p:spPr>
            <a:xfrm>
              <a:off x="6228027" y="2159604"/>
              <a:ext cx="4819" cy="49191"/>
            </a:xfrm>
            <a:custGeom>
              <a:avLst/>
              <a:gdLst/>
              <a:ahLst/>
              <a:cxnLst/>
              <a:rect l="l" t="t" r="r" b="b"/>
              <a:pathLst>
                <a:path w="48" h="490" extrusionOk="0">
                  <a:moveTo>
                    <a:pt x="36" y="1"/>
                  </a:moveTo>
                  <a:cubicBezTo>
                    <a:pt x="12" y="84"/>
                    <a:pt x="0" y="168"/>
                    <a:pt x="12" y="239"/>
                  </a:cubicBezTo>
                  <a:cubicBezTo>
                    <a:pt x="0" y="322"/>
                    <a:pt x="24" y="406"/>
                    <a:pt x="48" y="489"/>
                  </a:cubicBezTo>
                  <a:cubicBezTo>
                    <a:pt x="48" y="406"/>
                    <a:pt x="48" y="322"/>
                    <a:pt x="36" y="239"/>
                  </a:cubicBezTo>
                  <a:cubicBezTo>
                    <a:pt x="48" y="168"/>
                    <a:pt x="36" y="8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1"/>
            <p:cNvSpPr/>
            <p:nvPr/>
          </p:nvSpPr>
          <p:spPr>
            <a:xfrm>
              <a:off x="6249511" y="2163218"/>
              <a:ext cx="3714" cy="44372"/>
            </a:xfrm>
            <a:custGeom>
              <a:avLst/>
              <a:gdLst/>
              <a:ahLst/>
              <a:cxnLst/>
              <a:rect l="l" t="t" r="r" b="b"/>
              <a:pathLst>
                <a:path w="37" h="442" extrusionOk="0">
                  <a:moveTo>
                    <a:pt x="24" y="1"/>
                  </a:moveTo>
                  <a:cubicBezTo>
                    <a:pt x="1" y="72"/>
                    <a:pt x="1" y="144"/>
                    <a:pt x="1" y="227"/>
                  </a:cubicBezTo>
                  <a:cubicBezTo>
                    <a:pt x="1" y="298"/>
                    <a:pt x="1" y="370"/>
                    <a:pt x="13" y="441"/>
                  </a:cubicBezTo>
                  <a:cubicBezTo>
                    <a:pt x="36" y="370"/>
                    <a:pt x="36" y="298"/>
                    <a:pt x="36" y="227"/>
                  </a:cubicBezTo>
                  <a:cubicBezTo>
                    <a:pt x="36" y="144"/>
                    <a:pt x="36" y="72"/>
                    <a:pt x="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1"/>
            <p:cNvSpPr/>
            <p:nvPr/>
          </p:nvSpPr>
          <p:spPr>
            <a:xfrm>
              <a:off x="6268685" y="2165627"/>
              <a:ext cx="4819" cy="45477"/>
            </a:xfrm>
            <a:custGeom>
              <a:avLst/>
              <a:gdLst/>
              <a:ahLst/>
              <a:cxnLst/>
              <a:rect l="l" t="t" r="r" b="b"/>
              <a:pathLst>
                <a:path w="48" h="453" extrusionOk="0">
                  <a:moveTo>
                    <a:pt x="0" y="1"/>
                  </a:moveTo>
                  <a:cubicBezTo>
                    <a:pt x="0" y="155"/>
                    <a:pt x="12" y="310"/>
                    <a:pt x="36" y="453"/>
                  </a:cubicBezTo>
                  <a:cubicBezTo>
                    <a:pt x="48" y="382"/>
                    <a:pt x="48" y="298"/>
                    <a:pt x="36" y="227"/>
                  </a:cubicBezTo>
                  <a:cubicBezTo>
                    <a:pt x="36" y="155"/>
                    <a:pt x="24" y="72"/>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1"/>
            <p:cNvSpPr/>
            <p:nvPr/>
          </p:nvSpPr>
          <p:spPr>
            <a:xfrm>
              <a:off x="6177831" y="2145348"/>
              <a:ext cx="38349" cy="72984"/>
            </a:xfrm>
            <a:custGeom>
              <a:avLst/>
              <a:gdLst/>
              <a:ahLst/>
              <a:cxnLst/>
              <a:rect l="l" t="t" r="r" b="b"/>
              <a:pathLst>
                <a:path w="382" h="727" extrusionOk="0">
                  <a:moveTo>
                    <a:pt x="96" y="19"/>
                  </a:moveTo>
                  <a:cubicBezTo>
                    <a:pt x="104" y="19"/>
                    <a:pt x="112" y="20"/>
                    <a:pt x="119" y="24"/>
                  </a:cubicBezTo>
                  <a:cubicBezTo>
                    <a:pt x="179" y="48"/>
                    <a:pt x="238" y="95"/>
                    <a:pt x="286" y="155"/>
                  </a:cubicBezTo>
                  <a:cubicBezTo>
                    <a:pt x="327" y="219"/>
                    <a:pt x="345" y="291"/>
                    <a:pt x="344" y="362"/>
                  </a:cubicBezTo>
                  <a:lnTo>
                    <a:pt x="344" y="362"/>
                  </a:lnTo>
                  <a:cubicBezTo>
                    <a:pt x="264" y="320"/>
                    <a:pt x="193" y="276"/>
                    <a:pt x="131" y="214"/>
                  </a:cubicBezTo>
                  <a:cubicBezTo>
                    <a:pt x="96" y="191"/>
                    <a:pt x="60" y="143"/>
                    <a:pt x="36" y="107"/>
                  </a:cubicBezTo>
                  <a:cubicBezTo>
                    <a:pt x="24" y="83"/>
                    <a:pt x="36" y="60"/>
                    <a:pt x="48" y="36"/>
                  </a:cubicBezTo>
                  <a:cubicBezTo>
                    <a:pt x="56" y="27"/>
                    <a:pt x="77" y="19"/>
                    <a:pt x="96" y="19"/>
                  </a:cubicBezTo>
                  <a:close/>
                  <a:moveTo>
                    <a:pt x="342" y="389"/>
                  </a:moveTo>
                  <a:lnTo>
                    <a:pt x="342" y="389"/>
                  </a:lnTo>
                  <a:cubicBezTo>
                    <a:pt x="332" y="494"/>
                    <a:pt x="279" y="594"/>
                    <a:pt x="191" y="655"/>
                  </a:cubicBezTo>
                  <a:cubicBezTo>
                    <a:pt x="167" y="667"/>
                    <a:pt x="143" y="679"/>
                    <a:pt x="107" y="691"/>
                  </a:cubicBezTo>
                  <a:cubicBezTo>
                    <a:pt x="84" y="691"/>
                    <a:pt x="60" y="691"/>
                    <a:pt x="48" y="667"/>
                  </a:cubicBezTo>
                  <a:cubicBezTo>
                    <a:pt x="48" y="643"/>
                    <a:pt x="48" y="619"/>
                    <a:pt x="60" y="607"/>
                  </a:cubicBezTo>
                  <a:cubicBezTo>
                    <a:pt x="72" y="584"/>
                    <a:pt x="84" y="560"/>
                    <a:pt x="107" y="548"/>
                  </a:cubicBezTo>
                  <a:cubicBezTo>
                    <a:pt x="155" y="500"/>
                    <a:pt x="215" y="453"/>
                    <a:pt x="286" y="417"/>
                  </a:cubicBezTo>
                  <a:cubicBezTo>
                    <a:pt x="312" y="404"/>
                    <a:pt x="330" y="395"/>
                    <a:pt x="342" y="389"/>
                  </a:cubicBezTo>
                  <a:close/>
                  <a:moveTo>
                    <a:pt x="72" y="0"/>
                  </a:moveTo>
                  <a:cubicBezTo>
                    <a:pt x="48" y="0"/>
                    <a:pt x="36" y="12"/>
                    <a:pt x="24" y="24"/>
                  </a:cubicBezTo>
                  <a:cubicBezTo>
                    <a:pt x="0" y="48"/>
                    <a:pt x="0" y="83"/>
                    <a:pt x="12" y="119"/>
                  </a:cubicBezTo>
                  <a:cubicBezTo>
                    <a:pt x="24" y="143"/>
                    <a:pt x="36" y="167"/>
                    <a:pt x="60" y="191"/>
                  </a:cubicBezTo>
                  <a:cubicBezTo>
                    <a:pt x="131" y="262"/>
                    <a:pt x="215" y="322"/>
                    <a:pt x="310" y="357"/>
                  </a:cubicBezTo>
                  <a:cubicBezTo>
                    <a:pt x="321" y="363"/>
                    <a:pt x="332" y="368"/>
                    <a:pt x="343" y="373"/>
                  </a:cubicBezTo>
                  <a:lnTo>
                    <a:pt x="343" y="373"/>
                  </a:lnTo>
                  <a:cubicBezTo>
                    <a:pt x="343" y="378"/>
                    <a:pt x="343" y="382"/>
                    <a:pt x="342" y="387"/>
                  </a:cubicBezTo>
                  <a:lnTo>
                    <a:pt x="342" y="387"/>
                  </a:lnTo>
                  <a:cubicBezTo>
                    <a:pt x="320" y="393"/>
                    <a:pt x="293" y="395"/>
                    <a:pt x="274" y="405"/>
                  </a:cubicBezTo>
                  <a:cubicBezTo>
                    <a:pt x="203" y="441"/>
                    <a:pt x="143" y="476"/>
                    <a:pt x="84" y="536"/>
                  </a:cubicBezTo>
                  <a:cubicBezTo>
                    <a:pt x="72" y="548"/>
                    <a:pt x="48" y="572"/>
                    <a:pt x="36" y="595"/>
                  </a:cubicBezTo>
                  <a:cubicBezTo>
                    <a:pt x="24" y="619"/>
                    <a:pt x="12" y="655"/>
                    <a:pt x="24" y="679"/>
                  </a:cubicBezTo>
                  <a:cubicBezTo>
                    <a:pt x="36" y="703"/>
                    <a:pt x="48" y="714"/>
                    <a:pt x="60" y="726"/>
                  </a:cubicBezTo>
                  <a:lnTo>
                    <a:pt x="107" y="726"/>
                  </a:lnTo>
                  <a:cubicBezTo>
                    <a:pt x="143" y="714"/>
                    <a:pt x="179" y="703"/>
                    <a:pt x="203" y="679"/>
                  </a:cubicBezTo>
                  <a:cubicBezTo>
                    <a:pt x="274" y="643"/>
                    <a:pt x="322" y="572"/>
                    <a:pt x="346" y="488"/>
                  </a:cubicBezTo>
                  <a:cubicBezTo>
                    <a:pt x="359" y="453"/>
                    <a:pt x="366" y="417"/>
                    <a:pt x="368" y="380"/>
                  </a:cubicBezTo>
                  <a:lnTo>
                    <a:pt x="368" y="380"/>
                  </a:lnTo>
                  <a:cubicBezTo>
                    <a:pt x="373" y="381"/>
                    <a:pt x="377" y="381"/>
                    <a:pt x="381" y="381"/>
                  </a:cubicBezTo>
                  <a:cubicBezTo>
                    <a:pt x="377" y="379"/>
                    <a:pt x="373" y="377"/>
                    <a:pt x="369" y="375"/>
                  </a:cubicBezTo>
                  <a:lnTo>
                    <a:pt x="369" y="375"/>
                  </a:lnTo>
                  <a:cubicBezTo>
                    <a:pt x="376" y="216"/>
                    <a:pt x="283" y="58"/>
                    <a:pt x="11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1"/>
            <p:cNvSpPr/>
            <p:nvPr/>
          </p:nvSpPr>
          <p:spPr>
            <a:xfrm>
              <a:off x="6214876" y="2123764"/>
              <a:ext cx="154299" cy="99386"/>
            </a:xfrm>
            <a:custGeom>
              <a:avLst/>
              <a:gdLst/>
              <a:ahLst/>
              <a:cxnLst/>
              <a:rect l="l" t="t" r="r" b="b"/>
              <a:pathLst>
                <a:path w="1537" h="990" extrusionOk="0">
                  <a:moveTo>
                    <a:pt x="0" y="1"/>
                  </a:moveTo>
                  <a:cubicBezTo>
                    <a:pt x="12" y="25"/>
                    <a:pt x="36" y="37"/>
                    <a:pt x="60" y="48"/>
                  </a:cubicBezTo>
                  <a:cubicBezTo>
                    <a:pt x="108" y="96"/>
                    <a:pt x="167" y="132"/>
                    <a:pt x="227" y="167"/>
                  </a:cubicBezTo>
                  <a:cubicBezTo>
                    <a:pt x="429" y="298"/>
                    <a:pt x="643" y="394"/>
                    <a:pt x="870" y="453"/>
                  </a:cubicBezTo>
                  <a:cubicBezTo>
                    <a:pt x="989" y="501"/>
                    <a:pt x="1120" y="513"/>
                    <a:pt x="1227" y="560"/>
                  </a:cubicBezTo>
                  <a:cubicBezTo>
                    <a:pt x="1322" y="584"/>
                    <a:pt x="1405" y="656"/>
                    <a:pt x="1465" y="739"/>
                  </a:cubicBezTo>
                  <a:cubicBezTo>
                    <a:pt x="1501" y="799"/>
                    <a:pt x="1512" y="870"/>
                    <a:pt x="1489" y="929"/>
                  </a:cubicBezTo>
                  <a:cubicBezTo>
                    <a:pt x="1477" y="953"/>
                    <a:pt x="1465" y="977"/>
                    <a:pt x="1441" y="989"/>
                  </a:cubicBezTo>
                  <a:cubicBezTo>
                    <a:pt x="1441" y="989"/>
                    <a:pt x="1453" y="989"/>
                    <a:pt x="1465" y="977"/>
                  </a:cubicBezTo>
                  <a:cubicBezTo>
                    <a:pt x="1489" y="965"/>
                    <a:pt x="1501" y="941"/>
                    <a:pt x="1512" y="929"/>
                  </a:cubicBezTo>
                  <a:cubicBezTo>
                    <a:pt x="1536" y="858"/>
                    <a:pt x="1524" y="787"/>
                    <a:pt x="1489" y="715"/>
                  </a:cubicBezTo>
                  <a:cubicBezTo>
                    <a:pt x="1429" y="632"/>
                    <a:pt x="1346" y="560"/>
                    <a:pt x="1239" y="525"/>
                  </a:cubicBezTo>
                  <a:cubicBezTo>
                    <a:pt x="1131" y="489"/>
                    <a:pt x="1001" y="465"/>
                    <a:pt x="870" y="429"/>
                  </a:cubicBezTo>
                  <a:cubicBezTo>
                    <a:pt x="655" y="358"/>
                    <a:pt x="441" y="275"/>
                    <a:pt x="239" y="156"/>
                  </a:cubicBezTo>
                  <a:cubicBezTo>
                    <a:pt x="167" y="108"/>
                    <a:pt x="108" y="72"/>
                    <a:pt x="60" y="37"/>
                  </a:cubicBezTo>
                  <a:cubicBezTo>
                    <a:pt x="36" y="25"/>
                    <a:pt x="24" y="13"/>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1"/>
            <p:cNvSpPr/>
            <p:nvPr/>
          </p:nvSpPr>
          <p:spPr>
            <a:xfrm>
              <a:off x="6150324" y="1496319"/>
              <a:ext cx="344338" cy="413707"/>
            </a:xfrm>
            <a:custGeom>
              <a:avLst/>
              <a:gdLst/>
              <a:ahLst/>
              <a:cxnLst/>
              <a:rect l="l" t="t" r="r" b="b"/>
              <a:pathLst>
                <a:path w="3430" h="4121" extrusionOk="0">
                  <a:moveTo>
                    <a:pt x="1774" y="0"/>
                  </a:moveTo>
                  <a:lnTo>
                    <a:pt x="631" y="607"/>
                  </a:lnTo>
                  <a:lnTo>
                    <a:pt x="1953" y="2881"/>
                  </a:lnTo>
                  <a:lnTo>
                    <a:pt x="0" y="3262"/>
                  </a:lnTo>
                  <a:lnTo>
                    <a:pt x="60" y="4060"/>
                  </a:lnTo>
                  <a:lnTo>
                    <a:pt x="2275" y="4120"/>
                  </a:lnTo>
                  <a:cubicBezTo>
                    <a:pt x="2285" y="4120"/>
                    <a:pt x="2295" y="4120"/>
                    <a:pt x="2306" y="4120"/>
                  </a:cubicBezTo>
                  <a:cubicBezTo>
                    <a:pt x="2711" y="4120"/>
                    <a:pt x="3089" y="3896"/>
                    <a:pt x="3263" y="3524"/>
                  </a:cubicBezTo>
                  <a:cubicBezTo>
                    <a:pt x="3429" y="3203"/>
                    <a:pt x="3418" y="2834"/>
                    <a:pt x="3239" y="2512"/>
                  </a:cubicBezTo>
                  <a:lnTo>
                    <a:pt x="177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1"/>
            <p:cNvSpPr/>
            <p:nvPr/>
          </p:nvSpPr>
          <p:spPr>
            <a:xfrm>
              <a:off x="5655495" y="1498628"/>
              <a:ext cx="343133" cy="485386"/>
            </a:xfrm>
            <a:custGeom>
              <a:avLst/>
              <a:gdLst/>
              <a:ahLst/>
              <a:cxnLst/>
              <a:rect l="l" t="t" r="r" b="b"/>
              <a:pathLst>
                <a:path w="3418" h="4835" extrusionOk="0">
                  <a:moveTo>
                    <a:pt x="1739" y="1"/>
                  </a:moveTo>
                  <a:lnTo>
                    <a:pt x="310" y="2513"/>
                  </a:lnTo>
                  <a:cubicBezTo>
                    <a:pt x="0" y="3096"/>
                    <a:pt x="215" y="3811"/>
                    <a:pt x="798" y="4120"/>
                  </a:cubicBezTo>
                  <a:cubicBezTo>
                    <a:pt x="858" y="4144"/>
                    <a:pt x="917" y="4180"/>
                    <a:pt x="988" y="4192"/>
                  </a:cubicBezTo>
                  <a:lnTo>
                    <a:pt x="1334" y="4299"/>
                  </a:lnTo>
                  <a:lnTo>
                    <a:pt x="3370" y="4835"/>
                  </a:lnTo>
                  <a:lnTo>
                    <a:pt x="3417" y="4228"/>
                  </a:lnTo>
                  <a:lnTo>
                    <a:pt x="1536" y="3144"/>
                  </a:lnTo>
                  <a:lnTo>
                    <a:pt x="2893" y="584"/>
                  </a:lnTo>
                  <a:lnTo>
                    <a:pt x="173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1"/>
            <p:cNvSpPr/>
            <p:nvPr/>
          </p:nvSpPr>
          <p:spPr>
            <a:xfrm>
              <a:off x="5757091" y="1367216"/>
              <a:ext cx="650326" cy="635971"/>
            </a:xfrm>
            <a:custGeom>
              <a:avLst/>
              <a:gdLst/>
              <a:ahLst/>
              <a:cxnLst/>
              <a:rect l="l" t="t" r="r" b="b"/>
              <a:pathLst>
                <a:path w="6478" h="6335" extrusionOk="0">
                  <a:moveTo>
                    <a:pt x="4013" y="0"/>
                  </a:moveTo>
                  <a:lnTo>
                    <a:pt x="2405" y="24"/>
                  </a:lnTo>
                  <a:cubicBezTo>
                    <a:pt x="2215" y="48"/>
                    <a:pt x="2024" y="95"/>
                    <a:pt x="1834" y="167"/>
                  </a:cubicBezTo>
                  <a:lnTo>
                    <a:pt x="1834" y="155"/>
                  </a:lnTo>
                  <a:cubicBezTo>
                    <a:pt x="965" y="345"/>
                    <a:pt x="0" y="2250"/>
                    <a:pt x="0" y="2250"/>
                  </a:cubicBezTo>
                  <a:lnTo>
                    <a:pt x="1274" y="2917"/>
                  </a:lnTo>
                  <a:lnTo>
                    <a:pt x="1310" y="3120"/>
                  </a:lnTo>
                  <a:cubicBezTo>
                    <a:pt x="1346" y="3382"/>
                    <a:pt x="1465" y="3632"/>
                    <a:pt x="1643" y="3822"/>
                  </a:cubicBezTo>
                  <a:lnTo>
                    <a:pt x="1274" y="6263"/>
                  </a:lnTo>
                  <a:lnTo>
                    <a:pt x="5394" y="6334"/>
                  </a:lnTo>
                  <a:lnTo>
                    <a:pt x="4870" y="4596"/>
                  </a:lnTo>
                  <a:lnTo>
                    <a:pt x="5084" y="2905"/>
                  </a:lnTo>
                  <a:lnTo>
                    <a:pt x="6477" y="2167"/>
                  </a:lnTo>
                  <a:cubicBezTo>
                    <a:pt x="6311" y="1822"/>
                    <a:pt x="6108" y="1488"/>
                    <a:pt x="5882" y="1179"/>
                  </a:cubicBezTo>
                  <a:cubicBezTo>
                    <a:pt x="5418" y="572"/>
                    <a:pt x="4763" y="155"/>
                    <a:pt x="4013"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1"/>
            <p:cNvSpPr/>
            <p:nvPr/>
          </p:nvSpPr>
          <p:spPr>
            <a:xfrm>
              <a:off x="5948337" y="1014442"/>
              <a:ext cx="233106" cy="449647"/>
            </a:xfrm>
            <a:custGeom>
              <a:avLst/>
              <a:gdLst/>
              <a:ahLst/>
              <a:cxnLst/>
              <a:rect l="l" t="t" r="r" b="b"/>
              <a:pathLst>
                <a:path w="2322" h="4479" extrusionOk="0">
                  <a:moveTo>
                    <a:pt x="733" y="0"/>
                  </a:moveTo>
                  <a:cubicBezTo>
                    <a:pt x="340" y="0"/>
                    <a:pt x="82" y="492"/>
                    <a:pt x="48" y="907"/>
                  </a:cubicBezTo>
                  <a:cubicBezTo>
                    <a:pt x="24" y="1371"/>
                    <a:pt x="0" y="1954"/>
                    <a:pt x="60" y="2300"/>
                  </a:cubicBezTo>
                  <a:cubicBezTo>
                    <a:pt x="167" y="3002"/>
                    <a:pt x="715" y="3097"/>
                    <a:pt x="715" y="3097"/>
                  </a:cubicBezTo>
                  <a:lnTo>
                    <a:pt x="715" y="3705"/>
                  </a:lnTo>
                  <a:cubicBezTo>
                    <a:pt x="715" y="4126"/>
                    <a:pt x="1060" y="4479"/>
                    <a:pt x="1480" y="4479"/>
                  </a:cubicBezTo>
                  <a:cubicBezTo>
                    <a:pt x="1487" y="4479"/>
                    <a:pt x="1494" y="4479"/>
                    <a:pt x="1500" y="4479"/>
                  </a:cubicBezTo>
                  <a:lnTo>
                    <a:pt x="1512" y="4479"/>
                  </a:lnTo>
                  <a:cubicBezTo>
                    <a:pt x="1941" y="4479"/>
                    <a:pt x="2274" y="4133"/>
                    <a:pt x="2286" y="3705"/>
                  </a:cubicBezTo>
                  <a:lnTo>
                    <a:pt x="2322" y="597"/>
                  </a:lnTo>
                  <a:cubicBezTo>
                    <a:pt x="2322" y="466"/>
                    <a:pt x="2227" y="359"/>
                    <a:pt x="2096" y="335"/>
                  </a:cubicBezTo>
                  <a:lnTo>
                    <a:pt x="774" y="2"/>
                  </a:lnTo>
                  <a:cubicBezTo>
                    <a:pt x="760" y="1"/>
                    <a:pt x="747" y="0"/>
                    <a:pt x="73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p:nvPr/>
          </p:nvSpPr>
          <p:spPr>
            <a:xfrm>
              <a:off x="5974639" y="1135313"/>
              <a:ext cx="17970" cy="17970"/>
            </a:xfrm>
            <a:custGeom>
              <a:avLst/>
              <a:gdLst/>
              <a:ahLst/>
              <a:cxnLst/>
              <a:rect l="l" t="t" r="r" b="b"/>
              <a:pathLst>
                <a:path w="179" h="179" extrusionOk="0">
                  <a:moveTo>
                    <a:pt x="95" y="0"/>
                  </a:moveTo>
                  <a:cubicBezTo>
                    <a:pt x="48" y="0"/>
                    <a:pt x="12" y="36"/>
                    <a:pt x="0" y="84"/>
                  </a:cubicBezTo>
                  <a:cubicBezTo>
                    <a:pt x="0" y="131"/>
                    <a:pt x="48" y="179"/>
                    <a:pt x="95" y="179"/>
                  </a:cubicBezTo>
                  <a:cubicBezTo>
                    <a:pt x="143" y="179"/>
                    <a:pt x="179" y="143"/>
                    <a:pt x="179" y="96"/>
                  </a:cubicBezTo>
                  <a:cubicBezTo>
                    <a:pt x="179" y="48"/>
                    <a:pt x="143" y="0"/>
                    <a:pt x="9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1"/>
            <p:cNvSpPr/>
            <p:nvPr/>
          </p:nvSpPr>
          <p:spPr>
            <a:xfrm>
              <a:off x="5965002" y="1125776"/>
              <a:ext cx="38349" cy="9838"/>
            </a:xfrm>
            <a:custGeom>
              <a:avLst/>
              <a:gdLst/>
              <a:ahLst/>
              <a:cxnLst/>
              <a:rect l="l" t="t" r="r" b="b"/>
              <a:pathLst>
                <a:path w="382" h="98" extrusionOk="0">
                  <a:moveTo>
                    <a:pt x="191" y="0"/>
                  </a:moveTo>
                  <a:cubicBezTo>
                    <a:pt x="144" y="0"/>
                    <a:pt x="84" y="12"/>
                    <a:pt x="49" y="48"/>
                  </a:cubicBezTo>
                  <a:cubicBezTo>
                    <a:pt x="13" y="72"/>
                    <a:pt x="1" y="95"/>
                    <a:pt x="13" y="95"/>
                  </a:cubicBezTo>
                  <a:cubicBezTo>
                    <a:pt x="14" y="97"/>
                    <a:pt x="16" y="97"/>
                    <a:pt x="19" y="97"/>
                  </a:cubicBezTo>
                  <a:cubicBezTo>
                    <a:pt x="39" y="97"/>
                    <a:pt x="96" y="60"/>
                    <a:pt x="191" y="60"/>
                  </a:cubicBezTo>
                  <a:cubicBezTo>
                    <a:pt x="276" y="60"/>
                    <a:pt x="342" y="97"/>
                    <a:pt x="364" y="97"/>
                  </a:cubicBezTo>
                  <a:cubicBezTo>
                    <a:pt x="367" y="97"/>
                    <a:pt x="369" y="97"/>
                    <a:pt x="370" y="95"/>
                  </a:cubicBezTo>
                  <a:cubicBezTo>
                    <a:pt x="382" y="83"/>
                    <a:pt x="358" y="72"/>
                    <a:pt x="334" y="48"/>
                  </a:cubicBezTo>
                  <a:cubicBezTo>
                    <a:pt x="287" y="12"/>
                    <a:pt x="239" y="0"/>
                    <a:pt x="1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1"/>
            <p:cNvSpPr/>
            <p:nvPr/>
          </p:nvSpPr>
          <p:spPr>
            <a:xfrm>
              <a:off x="6071416" y="1137722"/>
              <a:ext cx="18070" cy="16765"/>
            </a:xfrm>
            <a:custGeom>
              <a:avLst/>
              <a:gdLst/>
              <a:ahLst/>
              <a:cxnLst/>
              <a:rect l="l" t="t" r="r" b="b"/>
              <a:pathLst>
                <a:path w="180" h="167" extrusionOk="0">
                  <a:moveTo>
                    <a:pt x="84" y="0"/>
                  </a:moveTo>
                  <a:cubicBezTo>
                    <a:pt x="36" y="0"/>
                    <a:pt x="1" y="36"/>
                    <a:pt x="1" y="72"/>
                  </a:cubicBezTo>
                  <a:cubicBezTo>
                    <a:pt x="1" y="131"/>
                    <a:pt x="36" y="167"/>
                    <a:pt x="84" y="167"/>
                  </a:cubicBezTo>
                  <a:cubicBezTo>
                    <a:pt x="132" y="167"/>
                    <a:pt x="179" y="131"/>
                    <a:pt x="179" y="84"/>
                  </a:cubicBezTo>
                  <a:cubicBezTo>
                    <a:pt x="179" y="36"/>
                    <a:pt x="132"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1"/>
            <p:cNvSpPr/>
            <p:nvPr/>
          </p:nvSpPr>
          <p:spPr>
            <a:xfrm>
              <a:off x="6061879" y="1127783"/>
              <a:ext cx="38349" cy="10139"/>
            </a:xfrm>
            <a:custGeom>
              <a:avLst/>
              <a:gdLst/>
              <a:ahLst/>
              <a:cxnLst/>
              <a:rect l="l" t="t" r="r" b="b"/>
              <a:pathLst>
                <a:path w="382" h="101" extrusionOk="0">
                  <a:moveTo>
                    <a:pt x="211" y="1"/>
                  </a:moveTo>
                  <a:cubicBezTo>
                    <a:pt x="200" y="1"/>
                    <a:pt x="190" y="2"/>
                    <a:pt x="179" y="4"/>
                  </a:cubicBezTo>
                  <a:cubicBezTo>
                    <a:pt x="131" y="4"/>
                    <a:pt x="84" y="16"/>
                    <a:pt x="48" y="40"/>
                  </a:cubicBezTo>
                  <a:cubicBezTo>
                    <a:pt x="12" y="63"/>
                    <a:pt x="0" y="87"/>
                    <a:pt x="0" y="99"/>
                  </a:cubicBezTo>
                  <a:cubicBezTo>
                    <a:pt x="1" y="100"/>
                    <a:pt x="3" y="101"/>
                    <a:pt x="5" y="101"/>
                  </a:cubicBezTo>
                  <a:cubicBezTo>
                    <a:pt x="25" y="101"/>
                    <a:pt x="92" y="52"/>
                    <a:pt x="179" y="52"/>
                  </a:cubicBezTo>
                  <a:cubicBezTo>
                    <a:pt x="274" y="52"/>
                    <a:pt x="332" y="89"/>
                    <a:pt x="360" y="89"/>
                  </a:cubicBezTo>
                  <a:cubicBezTo>
                    <a:pt x="364" y="89"/>
                    <a:pt x="367" y="89"/>
                    <a:pt x="369" y="87"/>
                  </a:cubicBezTo>
                  <a:cubicBezTo>
                    <a:pt x="381" y="75"/>
                    <a:pt x="358" y="63"/>
                    <a:pt x="322" y="40"/>
                  </a:cubicBezTo>
                  <a:cubicBezTo>
                    <a:pt x="293" y="20"/>
                    <a:pt x="256" y="1"/>
                    <a:pt x="21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1"/>
            <p:cNvSpPr/>
            <p:nvPr/>
          </p:nvSpPr>
          <p:spPr>
            <a:xfrm>
              <a:off x="6000942" y="1128085"/>
              <a:ext cx="29916" cy="82320"/>
            </a:xfrm>
            <a:custGeom>
              <a:avLst/>
              <a:gdLst/>
              <a:ahLst/>
              <a:cxnLst/>
              <a:rect l="l" t="t" r="r" b="b"/>
              <a:pathLst>
                <a:path w="298" h="820" extrusionOk="0">
                  <a:moveTo>
                    <a:pt x="298" y="1"/>
                  </a:moveTo>
                  <a:cubicBezTo>
                    <a:pt x="214" y="156"/>
                    <a:pt x="155" y="310"/>
                    <a:pt x="95" y="477"/>
                  </a:cubicBezTo>
                  <a:cubicBezTo>
                    <a:pt x="72" y="549"/>
                    <a:pt x="48" y="608"/>
                    <a:pt x="24" y="668"/>
                  </a:cubicBezTo>
                  <a:cubicBezTo>
                    <a:pt x="12" y="703"/>
                    <a:pt x="0" y="739"/>
                    <a:pt x="12" y="763"/>
                  </a:cubicBezTo>
                  <a:cubicBezTo>
                    <a:pt x="24" y="787"/>
                    <a:pt x="36" y="799"/>
                    <a:pt x="48" y="811"/>
                  </a:cubicBezTo>
                  <a:lnTo>
                    <a:pt x="95" y="811"/>
                  </a:lnTo>
                  <a:cubicBezTo>
                    <a:pt x="119" y="816"/>
                    <a:pt x="146" y="819"/>
                    <a:pt x="173" y="819"/>
                  </a:cubicBezTo>
                  <a:cubicBezTo>
                    <a:pt x="200" y="819"/>
                    <a:pt x="226" y="816"/>
                    <a:pt x="250" y="811"/>
                  </a:cubicBezTo>
                  <a:cubicBezTo>
                    <a:pt x="203" y="799"/>
                    <a:pt x="155" y="787"/>
                    <a:pt x="95" y="787"/>
                  </a:cubicBezTo>
                  <a:cubicBezTo>
                    <a:pt x="72" y="787"/>
                    <a:pt x="48" y="775"/>
                    <a:pt x="48" y="763"/>
                  </a:cubicBezTo>
                  <a:cubicBezTo>
                    <a:pt x="48" y="727"/>
                    <a:pt x="48" y="703"/>
                    <a:pt x="60" y="680"/>
                  </a:cubicBezTo>
                  <a:cubicBezTo>
                    <a:pt x="84" y="620"/>
                    <a:pt x="107" y="561"/>
                    <a:pt x="131" y="489"/>
                  </a:cubicBezTo>
                  <a:cubicBezTo>
                    <a:pt x="203" y="334"/>
                    <a:pt x="262" y="168"/>
                    <a:pt x="2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1"/>
            <p:cNvSpPr/>
            <p:nvPr/>
          </p:nvSpPr>
          <p:spPr>
            <a:xfrm>
              <a:off x="6020016" y="1300255"/>
              <a:ext cx="94567" cy="42465"/>
            </a:xfrm>
            <a:custGeom>
              <a:avLst/>
              <a:gdLst/>
              <a:ahLst/>
              <a:cxnLst/>
              <a:rect l="l" t="t" r="r" b="b"/>
              <a:pathLst>
                <a:path w="942" h="423" extrusionOk="0">
                  <a:moveTo>
                    <a:pt x="941" y="0"/>
                  </a:moveTo>
                  <a:cubicBezTo>
                    <a:pt x="656" y="167"/>
                    <a:pt x="334" y="250"/>
                    <a:pt x="1" y="250"/>
                  </a:cubicBezTo>
                  <a:lnTo>
                    <a:pt x="13" y="417"/>
                  </a:lnTo>
                  <a:cubicBezTo>
                    <a:pt x="54" y="421"/>
                    <a:pt x="94" y="422"/>
                    <a:pt x="132" y="422"/>
                  </a:cubicBezTo>
                  <a:cubicBezTo>
                    <a:pt x="741" y="422"/>
                    <a:pt x="941" y="1"/>
                    <a:pt x="94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1"/>
            <p:cNvSpPr/>
            <p:nvPr/>
          </p:nvSpPr>
          <p:spPr>
            <a:xfrm>
              <a:off x="6029553" y="1226167"/>
              <a:ext cx="31221" cy="22086"/>
            </a:xfrm>
            <a:custGeom>
              <a:avLst/>
              <a:gdLst/>
              <a:ahLst/>
              <a:cxnLst/>
              <a:rect l="l" t="t" r="r" b="b"/>
              <a:pathLst>
                <a:path w="311" h="220" extrusionOk="0">
                  <a:moveTo>
                    <a:pt x="168" y="0"/>
                  </a:moveTo>
                  <a:cubicBezTo>
                    <a:pt x="108" y="0"/>
                    <a:pt x="49" y="24"/>
                    <a:pt x="13" y="72"/>
                  </a:cubicBezTo>
                  <a:cubicBezTo>
                    <a:pt x="1" y="84"/>
                    <a:pt x="1" y="95"/>
                    <a:pt x="13" y="107"/>
                  </a:cubicBezTo>
                  <a:cubicBezTo>
                    <a:pt x="13" y="119"/>
                    <a:pt x="25" y="131"/>
                    <a:pt x="37" y="143"/>
                  </a:cubicBezTo>
                  <a:cubicBezTo>
                    <a:pt x="72" y="167"/>
                    <a:pt x="108" y="191"/>
                    <a:pt x="156" y="215"/>
                  </a:cubicBezTo>
                  <a:cubicBezTo>
                    <a:pt x="168" y="218"/>
                    <a:pt x="180" y="219"/>
                    <a:pt x="191" y="219"/>
                  </a:cubicBezTo>
                  <a:cubicBezTo>
                    <a:pt x="226" y="219"/>
                    <a:pt x="260" y="206"/>
                    <a:pt x="287" y="179"/>
                  </a:cubicBezTo>
                  <a:cubicBezTo>
                    <a:pt x="310" y="143"/>
                    <a:pt x="310" y="95"/>
                    <a:pt x="275" y="60"/>
                  </a:cubicBezTo>
                  <a:cubicBezTo>
                    <a:pt x="251" y="24"/>
                    <a:pt x="215" y="12"/>
                    <a:pt x="16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1"/>
            <p:cNvSpPr/>
            <p:nvPr/>
          </p:nvSpPr>
          <p:spPr>
            <a:xfrm>
              <a:off x="6023630" y="1216529"/>
              <a:ext cx="33530" cy="27908"/>
            </a:xfrm>
            <a:custGeom>
              <a:avLst/>
              <a:gdLst/>
              <a:ahLst/>
              <a:cxnLst/>
              <a:rect l="l" t="t" r="r" b="b"/>
              <a:pathLst>
                <a:path w="334" h="278" extrusionOk="0">
                  <a:moveTo>
                    <a:pt x="310" y="1"/>
                  </a:moveTo>
                  <a:cubicBezTo>
                    <a:pt x="298" y="1"/>
                    <a:pt x="298" y="108"/>
                    <a:pt x="215" y="180"/>
                  </a:cubicBezTo>
                  <a:cubicBezTo>
                    <a:pt x="119" y="251"/>
                    <a:pt x="12" y="239"/>
                    <a:pt x="0" y="263"/>
                  </a:cubicBezTo>
                  <a:cubicBezTo>
                    <a:pt x="0" y="275"/>
                    <a:pt x="36" y="275"/>
                    <a:pt x="84" y="275"/>
                  </a:cubicBezTo>
                  <a:cubicBezTo>
                    <a:pt x="94" y="277"/>
                    <a:pt x="104" y="278"/>
                    <a:pt x="114" y="278"/>
                  </a:cubicBezTo>
                  <a:cubicBezTo>
                    <a:pt x="163" y="278"/>
                    <a:pt x="211" y="255"/>
                    <a:pt x="250" y="215"/>
                  </a:cubicBezTo>
                  <a:cubicBezTo>
                    <a:pt x="298" y="180"/>
                    <a:pt x="322" y="132"/>
                    <a:pt x="334" y="72"/>
                  </a:cubicBezTo>
                  <a:cubicBezTo>
                    <a:pt x="334" y="25"/>
                    <a:pt x="322" y="1"/>
                    <a:pt x="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6057060" y="1112624"/>
              <a:ext cx="46782" cy="13051"/>
            </a:xfrm>
            <a:custGeom>
              <a:avLst/>
              <a:gdLst/>
              <a:ahLst/>
              <a:cxnLst/>
              <a:rect l="l" t="t" r="r" b="b"/>
              <a:pathLst>
                <a:path w="466" h="130" extrusionOk="0">
                  <a:moveTo>
                    <a:pt x="239" y="0"/>
                  </a:moveTo>
                  <a:cubicBezTo>
                    <a:pt x="179" y="0"/>
                    <a:pt x="120" y="0"/>
                    <a:pt x="60" y="24"/>
                  </a:cubicBezTo>
                  <a:cubicBezTo>
                    <a:pt x="25" y="36"/>
                    <a:pt x="1" y="60"/>
                    <a:pt x="1" y="72"/>
                  </a:cubicBezTo>
                  <a:cubicBezTo>
                    <a:pt x="13" y="95"/>
                    <a:pt x="108" y="83"/>
                    <a:pt x="227" y="107"/>
                  </a:cubicBezTo>
                  <a:cubicBezTo>
                    <a:pt x="301" y="116"/>
                    <a:pt x="369" y="129"/>
                    <a:pt x="412" y="129"/>
                  </a:cubicBezTo>
                  <a:cubicBezTo>
                    <a:pt x="432" y="129"/>
                    <a:pt x="446" y="127"/>
                    <a:pt x="453" y="119"/>
                  </a:cubicBezTo>
                  <a:cubicBezTo>
                    <a:pt x="465" y="95"/>
                    <a:pt x="441" y="83"/>
                    <a:pt x="406" y="60"/>
                  </a:cubicBezTo>
                  <a:cubicBezTo>
                    <a:pt x="358" y="24"/>
                    <a:pt x="298" y="12"/>
                    <a:pt x="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1"/>
            <p:cNvSpPr/>
            <p:nvPr/>
          </p:nvSpPr>
          <p:spPr>
            <a:xfrm>
              <a:off x="5966206" y="1107304"/>
              <a:ext cx="36040" cy="11244"/>
            </a:xfrm>
            <a:custGeom>
              <a:avLst/>
              <a:gdLst/>
              <a:ahLst/>
              <a:cxnLst/>
              <a:rect l="l" t="t" r="r" b="b"/>
              <a:pathLst>
                <a:path w="359" h="112" extrusionOk="0">
                  <a:moveTo>
                    <a:pt x="181" y="1"/>
                  </a:moveTo>
                  <a:cubicBezTo>
                    <a:pt x="131" y="1"/>
                    <a:pt x="81" y="16"/>
                    <a:pt x="37" y="41"/>
                  </a:cubicBezTo>
                  <a:cubicBezTo>
                    <a:pt x="13" y="65"/>
                    <a:pt x="1" y="89"/>
                    <a:pt x="13" y="101"/>
                  </a:cubicBezTo>
                  <a:cubicBezTo>
                    <a:pt x="17" y="109"/>
                    <a:pt x="27" y="111"/>
                    <a:pt x="43" y="111"/>
                  </a:cubicBezTo>
                  <a:cubicBezTo>
                    <a:pt x="74" y="111"/>
                    <a:pt x="124" y="101"/>
                    <a:pt x="179" y="101"/>
                  </a:cubicBezTo>
                  <a:cubicBezTo>
                    <a:pt x="221" y="101"/>
                    <a:pt x="257" y="104"/>
                    <a:pt x="285" y="104"/>
                  </a:cubicBezTo>
                  <a:cubicBezTo>
                    <a:pt x="313" y="104"/>
                    <a:pt x="334" y="101"/>
                    <a:pt x="346" y="89"/>
                  </a:cubicBezTo>
                  <a:cubicBezTo>
                    <a:pt x="358" y="65"/>
                    <a:pt x="334" y="65"/>
                    <a:pt x="310" y="41"/>
                  </a:cubicBezTo>
                  <a:cubicBezTo>
                    <a:pt x="271" y="13"/>
                    <a:pt x="226" y="1"/>
                    <a:pt x="18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1"/>
            <p:cNvSpPr/>
            <p:nvPr/>
          </p:nvSpPr>
          <p:spPr>
            <a:xfrm>
              <a:off x="5999737" y="973984"/>
              <a:ext cx="232001" cy="327372"/>
            </a:xfrm>
            <a:custGeom>
              <a:avLst/>
              <a:gdLst/>
              <a:ahLst/>
              <a:cxnLst/>
              <a:rect l="l" t="t" r="r" b="b"/>
              <a:pathLst>
                <a:path w="2311" h="3261" extrusionOk="0">
                  <a:moveTo>
                    <a:pt x="405" y="0"/>
                  </a:moveTo>
                  <a:cubicBezTo>
                    <a:pt x="250" y="0"/>
                    <a:pt x="107" y="71"/>
                    <a:pt x="0" y="191"/>
                  </a:cubicBezTo>
                  <a:lnTo>
                    <a:pt x="24" y="179"/>
                  </a:lnTo>
                  <a:cubicBezTo>
                    <a:pt x="48" y="500"/>
                    <a:pt x="250" y="774"/>
                    <a:pt x="548" y="881"/>
                  </a:cubicBezTo>
                  <a:cubicBezTo>
                    <a:pt x="667" y="929"/>
                    <a:pt x="810" y="941"/>
                    <a:pt x="941" y="988"/>
                  </a:cubicBezTo>
                  <a:cubicBezTo>
                    <a:pt x="1072" y="1024"/>
                    <a:pt x="1179" y="1131"/>
                    <a:pt x="1227" y="1262"/>
                  </a:cubicBezTo>
                  <a:cubicBezTo>
                    <a:pt x="1250" y="1381"/>
                    <a:pt x="1227" y="1500"/>
                    <a:pt x="1179" y="1607"/>
                  </a:cubicBezTo>
                  <a:cubicBezTo>
                    <a:pt x="1155" y="1726"/>
                    <a:pt x="1143" y="1857"/>
                    <a:pt x="1227" y="1941"/>
                  </a:cubicBezTo>
                  <a:cubicBezTo>
                    <a:pt x="1298" y="2036"/>
                    <a:pt x="1417" y="2048"/>
                    <a:pt x="1465" y="2131"/>
                  </a:cubicBezTo>
                  <a:cubicBezTo>
                    <a:pt x="1512" y="2226"/>
                    <a:pt x="1453" y="2334"/>
                    <a:pt x="1417" y="2441"/>
                  </a:cubicBezTo>
                  <a:cubicBezTo>
                    <a:pt x="1346" y="2584"/>
                    <a:pt x="1334" y="2738"/>
                    <a:pt x="1369" y="2893"/>
                  </a:cubicBezTo>
                  <a:cubicBezTo>
                    <a:pt x="1405" y="3048"/>
                    <a:pt x="1524" y="3179"/>
                    <a:pt x="1667" y="3239"/>
                  </a:cubicBezTo>
                  <a:cubicBezTo>
                    <a:pt x="1687" y="3253"/>
                    <a:pt x="1711" y="3260"/>
                    <a:pt x="1736" y="3260"/>
                  </a:cubicBezTo>
                  <a:cubicBezTo>
                    <a:pt x="1770" y="3260"/>
                    <a:pt x="1806" y="3247"/>
                    <a:pt x="1834" y="3227"/>
                  </a:cubicBezTo>
                  <a:cubicBezTo>
                    <a:pt x="1858" y="3191"/>
                    <a:pt x="1834" y="3131"/>
                    <a:pt x="1858" y="3096"/>
                  </a:cubicBezTo>
                  <a:cubicBezTo>
                    <a:pt x="2167" y="2441"/>
                    <a:pt x="2298" y="2191"/>
                    <a:pt x="2298" y="1512"/>
                  </a:cubicBezTo>
                  <a:cubicBezTo>
                    <a:pt x="2310" y="1179"/>
                    <a:pt x="2227" y="869"/>
                    <a:pt x="2036" y="595"/>
                  </a:cubicBezTo>
                  <a:cubicBezTo>
                    <a:pt x="1965" y="464"/>
                    <a:pt x="1846" y="369"/>
                    <a:pt x="1715" y="310"/>
                  </a:cubicBezTo>
                  <a:cubicBezTo>
                    <a:pt x="1441" y="179"/>
                    <a:pt x="1143" y="95"/>
                    <a:pt x="846" y="48"/>
                  </a:cubicBezTo>
                  <a:cubicBezTo>
                    <a:pt x="703" y="12"/>
                    <a:pt x="548" y="0"/>
                    <a:pt x="40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p:nvPr/>
          </p:nvSpPr>
          <p:spPr>
            <a:xfrm>
              <a:off x="5924444" y="1003800"/>
              <a:ext cx="95672" cy="147172"/>
            </a:xfrm>
            <a:custGeom>
              <a:avLst/>
              <a:gdLst/>
              <a:ahLst/>
              <a:cxnLst/>
              <a:rect l="l" t="t" r="r" b="b"/>
              <a:pathLst>
                <a:path w="953" h="1466" extrusionOk="0">
                  <a:moveTo>
                    <a:pt x="941" y="1"/>
                  </a:moveTo>
                  <a:cubicBezTo>
                    <a:pt x="834" y="24"/>
                    <a:pt x="726" y="60"/>
                    <a:pt x="631" y="108"/>
                  </a:cubicBezTo>
                  <a:cubicBezTo>
                    <a:pt x="155" y="382"/>
                    <a:pt x="0" y="989"/>
                    <a:pt x="274" y="1465"/>
                  </a:cubicBezTo>
                  <a:cubicBezTo>
                    <a:pt x="203" y="1251"/>
                    <a:pt x="250" y="1025"/>
                    <a:pt x="405" y="858"/>
                  </a:cubicBezTo>
                  <a:cubicBezTo>
                    <a:pt x="476" y="798"/>
                    <a:pt x="548" y="727"/>
                    <a:pt x="619" y="656"/>
                  </a:cubicBezTo>
                  <a:cubicBezTo>
                    <a:pt x="679" y="548"/>
                    <a:pt x="715" y="441"/>
                    <a:pt x="738" y="322"/>
                  </a:cubicBezTo>
                  <a:cubicBezTo>
                    <a:pt x="762" y="203"/>
                    <a:pt x="846" y="108"/>
                    <a:pt x="953" y="48"/>
                  </a:cubicBezTo>
                  <a:lnTo>
                    <a:pt x="9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1"/>
            <p:cNvSpPr/>
            <p:nvPr/>
          </p:nvSpPr>
          <p:spPr>
            <a:xfrm>
              <a:off x="6004455" y="1009824"/>
              <a:ext cx="147172" cy="118360"/>
            </a:xfrm>
            <a:custGeom>
              <a:avLst/>
              <a:gdLst/>
              <a:ahLst/>
              <a:cxnLst/>
              <a:rect l="l" t="t" r="r" b="b"/>
              <a:pathLst>
                <a:path w="1466" h="1179" extrusionOk="0">
                  <a:moveTo>
                    <a:pt x="1" y="0"/>
                  </a:moveTo>
                  <a:cubicBezTo>
                    <a:pt x="1" y="24"/>
                    <a:pt x="1" y="60"/>
                    <a:pt x="1" y="84"/>
                  </a:cubicBezTo>
                  <a:cubicBezTo>
                    <a:pt x="13" y="155"/>
                    <a:pt x="37" y="226"/>
                    <a:pt x="72" y="298"/>
                  </a:cubicBezTo>
                  <a:cubicBezTo>
                    <a:pt x="132" y="405"/>
                    <a:pt x="203" y="488"/>
                    <a:pt x="299" y="548"/>
                  </a:cubicBezTo>
                  <a:cubicBezTo>
                    <a:pt x="358" y="596"/>
                    <a:pt x="418" y="619"/>
                    <a:pt x="477" y="643"/>
                  </a:cubicBezTo>
                  <a:cubicBezTo>
                    <a:pt x="549" y="667"/>
                    <a:pt x="620" y="679"/>
                    <a:pt x="691" y="679"/>
                  </a:cubicBezTo>
                  <a:cubicBezTo>
                    <a:pt x="727" y="676"/>
                    <a:pt x="762" y="674"/>
                    <a:pt x="797" y="674"/>
                  </a:cubicBezTo>
                  <a:cubicBezTo>
                    <a:pt x="900" y="674"/>
                    <a:pt x="998" y="688"/>
                    <a:pt x="1096" y="715"/>
                  </a:cubicBezTo>
                  <a:cubicBezTo>
                    <a:pt x="1192" y="762"/>
                    <a:pt x="1287" y="822"/>
                    <a:pt x="1346" y="917"/>
                  </a:cubicBezTo>
                  <a:cubicBezTo>
                    <a:pt x="1406" y="988"/>
                    <a:pt x="1442" y="1084"/>
                    <a:pt x="1453" y="1179"/>
                  </a:cubicBezTo>
                  <a:cubicBezTo>
                    <a:pt x="1465" y="1155"/>
                    <a:pt x="1465" y="1131"/>
                    <a:pt x="1453" y="1107"/>
                  </a:cubicBezTo>
                  <a:cubicBezTo>
                    <a:pt x="1442" y="1024"/>
                    <a:pt x="1418" y="953"/>
                    <a:pt x="1370" y="893"/>
                  </a:cubicBezTo>
                  <a:cubicBezTo>
                    <a:pt x="1311" y="798"/>
                    <a:pt x="1215" y="715"/>
                    <a:pt x="1108" y="679"/>
                  </a:cubicBezTo>
                  <a:cubicBezTo>
                    <a:pt x="1008" y="642"/>
                    <a:pt x="901" y="627"/>
                    <a:pt x="798" y="627"/>
                  </a:cubicBezTo>
                  <a:cubicBezTo>
                    <a:pt x="766" y="627"/>
                    <a:pt x="734" y="628"/>
                    <a:pt x="703" y="631"/>
                  </a:cubicBezTo>
                  <a:cubicBezTo>
                    <a:pt x="632" y="619"/>
                    <a:pt x="560" y="619"/>
                    <a:pt x="501" y="596"/>
                  </a:cubicBezTo>
                  <a:cubicBezTo>
                    <a:pt x="441" y="584"/>
                    <a:pt x="382" y="548"/>
                    <a:pt x="322" y="512"/>
                  </a:cubicBezTo>
                  <a:cubicBezTo>
                    <a:pt x="239" y="453"/>
                    <a:pt x="156" y="381"/>
                    <a:pt x="108" y="286"/>
                  </a:cubicBezTo>
                  <a:cubicBezTo>
                    <a:pt x="60" y="191"/>
                    <a:pt x="25" y="9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6220799" y="1125976"/>
              <a:ext cx="77802" cy="90652"/>
            </a:xfrm>
            <a:custGeom>
              <a:avLst/>
              <a:gdLst/>
              <a:ahLst/>
              <a:cxnLst/>
              <a:rect l="l" t="t" r="r" b="b"/>
              <a:pathLst>
                <a:path w="775" h="903" extrusionOk="0">
                  <a:moveTo>
                    <a:pt x="365" y="0"/>
                  </a:moveTo>
                  <a:cubicBezTo>
                    <a:pt x="301" y="0"/>
                    <a:pt x="237" y="15"/>
                    <a:pt x="180" y="46"/>
                  </a:cubicBezTo>
                  <a:cubicBezTo>
                    <a:pt x="84" y="105"/>
                    <a:pt x="13" y="212"/>
                    <a:pt x="1" y="331"/>
                  </a:cubicBezTo>
                  <a:lnTo>
                    <a:pt x="60" y="570"/>
                  </a:lnTo>
                  <a:cubicBezTo>
                    <a:pt x="60" y="760"/>
                    <a:pt x="227" y="903"/>
                    <a:pt x="418" y="903"/>
                  </a:cubicBezTo>
                  <a:cubicBezTo>
                    <a:pt x="513" y="891"/>
                    <a:pt x="620" y="843"/>
                    <a:pt x="680" y="760"/>
                  </a:cubicBezTo>
                  <a:cubicBezTo>
                    <a:pt x="739" y="665"/>
                    <a:pt x="775" y="558"/>
                    <a:pt x="763" y="439"/>
                  </a:cubicBezTo>
                  <a:cubicBezTo>
                    <a:pt x="763" y="355"/>
                    <a:pt x="739" y="260"/>
                    <a:pt x="703" y="177"/>
                  </a:cubicBezTo>
                  <a:cubicBezTo>
                    <a:pt x="631" y="64"/>
                    <a:pt x="499" y="0"/>
                    <a:pt x="3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p:nvPr/>
          </p:nvSpPr>
          <p:spPr>
            <a:xfrm>
              <a:off x="6222003" y="1134108"/>
              <a:ext cx="10842" cy="62242"/>
            </a:xfrm>
            <a:custGeom>
              <a:avLst/>
              <a:gdLst/>
              <a:ahLst/>
              <a:cxnLst/>
              <a:rect l="l" t="t" r="r" b="b"/>
              <a:pathLst>
                <a:path w="108" h="620" extrusionOk="0">
                  <a:moveTo>
                    <a:pt x="37" y="0"/>
                  </a:moveTo>
                  <a:lnTo>
                    <a:pt x="37" y="0"/>
                  </a:lnTo>
                  <a:cubicBezTo>
                    <a:pt x="13" y="0"/>
                    <a:pt x="48" y="143"/>
                    <a:pt x="48" y="310"/>
                  </a:cubicBezTo>
                  <a:cubicBezTo>
                    <a:pt x="48" y="489"/>
                    <a:pt x="1" y="620"/>
                    <a:pt x="13" y="620"/>
                  </a:cubicBezTo>
                  <a:cubicBezTo>
                    <a:pt x="72" y="536"/>
                    <a:pt x="96" y="417"/>
                    <a:pt x="96" y="310"/>
                  </a:cubicBezTo>
                  <a:cubicBezTo>
                    <a:pt x="108" y="203"/>
                    <a:pt x="84" y="96"/>
                    <a:pt x="37"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1"/>
            <p:cNvSpPr/>
            <p:nvPr/>
          </p:nvSpPr>
          <p:spPr>
            <a:xfrm>
              <a:off x="6009274" y="985931"/>
              <a:ext cx="222464" cy="148276"/>
            </a:xfrm>
            <a:custGeom>
              <a:avLst/>
              <a:gdLst/>
              <a:ahLst/>
              <a:cxnLst/>
              <a:rect l="l" t="t" r="r" b="b"/>
              <a:pathLst>
                <a:path w="2216" h="1477" extrusionOk="0">
                  <a:moveTo>
                    <a:pt x="1" y="0"/>
                  </a:moveTo>
                  <a:lnTo>
                    <a:pt x="1" y="0"/>
                  </a:lnTo>
                  <a:cubicBezTo>
                    <a:pt x="12" y="36"/>
                    <a:pt x="36" y="72"/>
                    <a:pt x="60" y="95"/>
                  </a:cubicBezTo>
                  <a:cubicBezTo>
                    <a:pt x="120" y="179"/>
                    <a:pt x="191" y="250"/>
                    <a:pt x="262" y="322"/>
                  </a:cubicBezTo>
                  <a:cubicBezTo>
                    <a:pt x="382" y="417"/>
                    <a:pt x="512" y="488"/>
                    <a:pt x="655" y="536"/>
                  </a:cubicBezTo>
                  <a:cubicBezTo>
                    <a:pt x="822" y="583"/>
                    <a:pt x="1013" y="595"/>
                    <a:pt x="1167" y="703"/>
                  </a:cubicBezTo>
                  <a:cubicBezTo>
                    <a:pt x="1322" y="810"/>
                    <a:pt x="1405" y="976"/>
                    <a:pt x="1501" y="1107"/>
                  </a:cubicBezTo>
                  <a:cubicBezTo>
                    <a:pt x="1572" y="1250"/>
                    <a:pt x="1679" y="1357"/>
                    <a:pt x="1810" y="1429"/>
                  </a:cubicBezTo>
                  <a:cubicBezTo>
                    <a:pt x="1874" y="1461"/>
                    <a:pt x="1943" y="1476"/>
                    <a:pt x="2013" y="1476"/>
                  </a:cubicBezTo>
                  <a:cubicBezTo>
                    <a:pt x="2048" y="1476"/>
                    <a:pt x="2084" y="1472"/>
                    <a:pt x="2120" y="1465"/>
                  </a:cubicBezTo>
                  <a:cubicBezTo>
                    <a:pt x="2144" y="1453"/>
                    <a:pt x="2167" y="1441"/>
                    <a:pt x="2191" y="1429"/>
                  </a:cubicBezTo>
                  <a:cubicBezTo>
                    <a:pt x="2203" y="1417"/>
                    <a:pt x="2215" y="1405"/>
                    <a:pt x="2215" y="1405"/>
                  </a:cubicBezTo>
                  <a:lnTo>
                    <a:pt x="2215" y="1405"/>
                  </a:lnTo>
                  <a:cubicBezTo>
                    <a:pt x="2179" y="1429"/>
                    <a:pt x="2144" y="1441"/>
                    <a:pt x="2108" y="1441"/>
                  </a:cubicBezTo>
                  <a:cubicBezTo>
                    <a:pt x="2076" y="1449"/>
                    <a:pt x="2044" y="1453"/>
                    <a:pt x="2013" y="1453"/>
                  </a:cubicBezTo>
                  <a:cubicBezTo>
                    <a:pt x="1950" y="1453"/>
                    <a:pt x="1890" y="1437"/>
                    <a:pt x="1834" y="1405"/>
                  </a:cubicBezTo>
                  <a:cubicBezTo>
                    <a:pt x="1703" y="1322"/>
                    <a:pt x="1608" y="1215"/>
                    <a:pt x="1536" y="1084"/>
                  </a:cubicBezTo>
                  <a:cubicBezTo>
                    <a:pt x="1453" y="953"/>
                    <a:pt x="1370" y="774"/>
                    <a:pt x="1191" y="655"/>
                  </a:cubicBezTo>
                  <a:cubicBezTo>
                    <a:pt x="1024" y="548"/>
                    <a:pt x="834" y="536"/>
                    <a:pt x="679" y="488"/>
                  </a:cubicBezTo>
                  <a:cubicBezTo>
                    <a:pt x="536" y="453"/>
                    <a:pt x="405" y="381"/>
                    <a:pt x="286" y="298"/>
                  </a:cubicBezTo>
                  <a:cubicBezTo>
                    <a:pt x="179" y="214"/>
                    <a:pt x="84" y="107"/>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1"/>
            <p:cNvSpPr/>
            <p:nvPr/>
          </p:nvSpPr>
          <p:spPr>
            <a:xfrm>
              <a:off x="6016402" y="983521"/>
              <a:ext cx="210518" cy="126993"/>
            </a:xfrm>
            <a:custGeom>
              <a:avLst/>
              <a:gdLst/>
              <a:ahLst/>
              <a:cxnLst/>
              <a:rect l="l" t="t" r="r" b="b"/>
              <a:pathLst>
                <a:path w="2097" h="1265" extrusionOk="0">
                  <a:moveTo>
                    <a:pt x="1" y="0"/>
                  </a:moveTo>
                  <a:lnTo>
                    <a:pt x="1" y="0"/>
                  </a:lnTo>
                  <a:cubicBezTo>
                    <a:pt x="25" y="24"/>
                    <a:pt x="49" y="48"/>
                    <a:pt x="72" y="60"/>
                  </a:cubicBezTo>
                  <a:cubicBezTo>
                    <a:pt x="144" y="119"/>
                    <a:pt x="227" y="167"/>
                    <a:pt x="311" y="203"/>
                  </a:cubicBezTo>
                  <a:cubicBezTo>
                    <a:pt x="430" y="262"/>
                    <a:pt x="561" y="310"/>
                    <a:pt x="680" y="346"/>
                  </a:cubicBezTo>
                  <a:cubicBezTo>
                    <a:pt x="846" y="393"/>
                    <a:pt x="989" y="453"/>
                    <a:pt x="1144" y="524"/>
                  </a:cubicBezTo>
                  <a:cubicBezTo>
                    <a:pt x="1287" y="607"/>
                    <a:pt x="1406" y="715"/>
                    <a:pt x="1501" y="834"/>
                  </a:cubicBezTo>
                  <a:cubicBezTo>
                    <a:pt x="1573" y="953"/>
                    <a:pt x="1656" y="1060"/>
                    <a:pt x="1739" y="1167"/>
                  </a:cubicBezTo>
                  <a:cubicBezTo>
                    <a:pt x="1802" y="1229"/>
                    <a:pt x="1882" y="1265"/>
                    <a:pt x="1965" y="1265"/>
                  </a:cubicBezTo>
                  <a:cubicBezTo>
                    <a:pt x="1977" y="1265"/>
                    <a:pt x="1989" y="1264"/>
                    <a:pt x="2001" y="1262"/>
                  </a:cubicBezTo>
                  <a:cubicBezTo>
                    <a:pt x="2025" y="1262"/>
                    <a:pt x="2049" y="1262"/>
                    <a:pt x="2073" y="1250"/>
                  </a:cubicBezTo>
                  <a:cubicBezTo>
                    <a:pt x="2073" y="1239"/>
                    <a:pt x="2085" y="1239"/>
                    <a:pt x="2096" y="1227"/>
                  </a:cubicBezTo>
                  <a:lnTo>
                    <a:pt x="2096" y="1227"/>
                  </a:lnTo>
                  <a:cubicBezTo>
                    <a:pt x="2061" y="1239"/>
                    <a:pt x="2025" y="1250"/>
                    <a:pt x="2001" y="1250"/>
                  </a:cubicBezTo>
                  <a:cubicBezTo>
                    <a:pt x="1906" y="1250"/>
                    <a:pt x="1823" y="1215"/>
                    <a:pt x="1763" y="1143"/>
                  </a:cubicBezTo>
                  <a:cubicBezTo>
                    <a:pt x="1680" y="1036"/>
                    <a:pt x="1608" y="929"/>
                    <a:pt x="1537" y="822"/>
                  </a:cubicBezTo>
                  <a:cubicBezTo>
                    <a:pt x="1430" y="679"/>
                    <a:pt x="1311" y="572"/>
                    <a:pt x="1156" y="488"/>
                  </a:cubicBezTo>
                  <a:cubicBezTo>
                    <a:pt x="1013" y="405"/>
                    <a:pt x="858" y="346"/>
                    <a:pt x="703" y="310"/>
                  </a:cubicBezTo>
                  <a:cubicBezTo>
                    <a:pt x="549" y="262"/>
                    <a:pt x="430" y="215"/>
                    <a:pt x="322" y="179"/>
                  </a:cubicBezTo>
                  <a:cubicBezTo>
                    <a:pt x="203" y="131"/>
                    <a:pt x="96" y="72"/>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1"/>
            <p:cNvSpPr/>
            <p:nvPr/>
          </p:nvSpPr>
          <p:spPr>
            <a:xfrm>
              <a:off x="6224413" y="1195046"/>
              <a:ext cx="149481" cy="260713"/>
            </a:xfrm>
            <a:custGeom>
              <a:avLst/>
              <a:gdLst/>
              <a:ahLst/>
              <a:cxnLst/>
              <a:rect l="l" t="t" r="r" b="b"/>
              <a:pathLst>
                <a:path w="1489" h="2597" extrusionOk="0">
                  <a:moveTo>
                    <a:pt x="1" y="1"/>
                  </a:moveTo>
                  <a:lnTo>
                    <a:pt x="1" y="36"/>
                  </a:lnTo>
                  <a:cubicBezTo>
                    <a:pt x="1" y="72"/>
                    <a:pt x="13" y="108"/>
                    <a:pt x="36" y="132"/>
                  </a:cubicBezTo>
                  <a:cubicBezTo>
                    <a:pt x="96" y="239"/>
                    <a:pt x="203" y="310"/>
                    <a:pt x="310" y="346"/>
                  </a:cubicBezTo>
                  <a:cubicBezTo>
                    <a:pt x="382" y="382"/>
                    <a:pt x="465" y="405"/>
                    <a:pt x="536" y="441"/>
                  </a:cubicBezTo>
                  <a:cubicBezTo>
                    <a:pt x="620" y="477"/>
                    <a:pt x="691" y="536"/>
                    <a:pt x="739" y="620"/>
                  </a:cubicBezTo>
                  <a:cubicBezTo>
                    <a:pt x="775" y="703"/>
                    <a:pt x="786" y="810"/>
                    <a:pt x="751" y="906"/>
                  </a:cubicBezTo>
                  <a:cubicBezTo>
                    <a:pt x="739" y="953"/>
                    <a:pt x="715" y="1013"/>
                    <a:pt x="703" y="1060"/>
                  </a:cubicBezTo>
                  <a:cubicBezTo>
                    <a:pt x="691" y="1120"/>
                    <a:pt x="691" y="1179"/>
                    <a:pt x="691" y="1239"/>
                  </a:cubicBezTo>
                  <a:cubicBezTo>
                    <a:pt x="703" y="1358"/>
                    <a:pt x="739" y="1465"/>
                    <a:pt x="810" y="1560"/>
                  </a:cubicBezTo>
                  <a:cubicBezTo>
                    <a:pt x="870" y="1656"/>
                    <a:pt x="953" y="1727"/>
                    <a:pt x="1048" y="1775"/>
                  </a:cubicBezTo>
                  <a:cubicBezTo>
                    <a:pt x="1120" y="1822"/>
                    <a:pt x="1203" y="1870"/>
                    <a:pt x="1275" y="1929"/>
                  </a:cubicBezTo>
                  <a:cubicBezTo>
                    <a:pt x="1334" y="1977"/>
                    <a:pt x="1382" y="2049"/>
                    <a:pt x="1406" y="2120"/>
                  </a:cubicBezTo>
                  <a:cubicBezTo>
                    <a:pt x="1441" y="2227"/>
                    <a:pt x="1465" y="2346"/>
                    <a:pt x="1453" y="2465"/>
                  </a:cubicBezTo>
                  <a:cubicBezTo>
                    <a:pt x="1453" y="2501"/>
                    <a:pt x="1453" y="2549"/>
                    <a:pt x="1453" y="2596"/>
                  </a:cubicBezTo>
                  <a:cubicBezTo>
                    <a:pt x="1465" y="2549"/>
                    <a:pt x="1477" y="2513"/>
                    <a:pt x="1477" y="2465"/>
                  </a:cubicBezTo>
                  <a:cubicBezTo>
                    <a:pt x="1489" y="2346"/>
                    <a:pt x="1477" y="2227"/>
                    <a:pt x="1441" y="2108"/>
                  </a:cubicBezTo>
                  <a:cubicBezTo>
                    <a:pt x="1406" y="2025"/>
                    <a:pt x="1358" y="1953"/>
                    <a:pt x="1298" y="1894"/>
                  </a:cubicBezTo>
                  <a:cubicBezTo>
                    <a:pt x="1227" y="1834"/>
                    <a:pt x="1144" y="1787"/>
                    <a:pt x="1060" y="1739"/>
                  </a:cubicBezTo>
                  <a:cubicBezTo>
                    <a:pt x="977" y="1691"/>
                    <a:pt x="906" y="1620"/>
                    <a:pt x="846" y="1537"/>
                  </a:cubicBezTo>
                  <a:cubicBezTo>
                    <a:pt x="786" y="1453"/>
                    <a:pt x="751" y="1346"/>
                    <a:pt x="739" y="1239"/>
                  </a:cubicBezTo>
                  <a:cubicBezTo>
                    <a:pt x="739" y="1132"/>
                    <a:pt x="751" y="1013"/>
                    <a:pt x="786" y="917"/>
                  </a:cubicBezTo>
                  <a:cubicBezTo>
                    <a:pt x="810" y="858"/>
                    <a:pt x="810" y="810"/>
                    <a:pt x="810" y="751"/>
                  </a:cubicBezTo>
                  <a:cubicBezTo>
                    <a:pt x="810" y="703"/>
                    <a:pt x="798" y="644"/>
                    <a:pt x="775" y="596"/>
                  </a:cubicBezTo>
                  <a:cubicBezTo>
                    <a:pt x="727" y="513"/>
                    <a:pt x="644" y="453"/>
                    <a:pt x="560" y="405"/>
                  </a:cubicBezTo>
                  <a:cubicBezTo>
                    <a:pt x="477" y="370"/>
                    <a:pt x="394" y="346"/>
                    <a:pt x="334" y="322"/>
                  </a:cubicBezTo>
                  <a:cubicBezTo>
                    <a:pt x="215" y="286"/>
                    <a:pt x="120" y="215"/>
                    <a:pt x="48" y="120"/>
                  </a:cubicBezTo>
                  <a:cubicBezTo>
                    <a:pt x="24" y="84"/>
                    <a:pt x="13" y="48"/>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1"/>
            <p:cNvSpPr/>
            <p:nvPr/>
          </p:nvSpPr>
          <p:spPr>
            <a:xfrm>
              <a:off x="6231641" y="1155993"/>
              <a:ext cx="66960" cy="20078"/>
            </a:xfrm>
            <a:custGeom>
              <a:avLst/>
              <a:gdLst/>
              <a:ahLst/>
              <a:cxnLst/>
              <a:rect l="l" t="t" r="r" b="b"/>
              <a:pathLst>
                <a:path w="667" h="200" extrusionOk="0">
                  <a:moveTo>
                    <a:pt x="253" y="1"/>
                  </a:moveTo>
                  <a:cubicBezTo>
                    <a:pt x="203" y="1"/>
                    <a:pt x="151" y="7"/>
                    <a:pt x="95" y="21"/>
                  </a:cubicBezTo>
                  <a:cubicBezTo>
                    <a:pt x="36" y="44"/>
                    <a:pt x="0" y="68"/>
                    <a:pt x="0" y="68"/>
                  </a:cubicBezTo>
                  <a:cubicBezTo>
                    <a:pt x="70" y="54"/>
                    <a:pt x="140" y="48"/>
                    <a:pt x="209" y="48"/>
                  </a:cubicBezTo>
                  <a:cubicBezTo>
                    <a:pt x="259" y="48"/>
                    <a:pt x="308" y="51"/>
                    <a:pt x="357" y="56"/>
                  </a:cubicBezTo>
                  <a:cubicBezTo>
                    <a:pt x="441" y="56"/>
                    <a:pt x="512" y="92"/>
                    <a:pt x="583" y="128"/>
                  </a:cubicBezTo>
                  <a:cubicBezTo>
                    <a:pt x="643" y="152"/>
                    <a:pt x="643" y="199"/>
                    <a:pt x="655" y="199"/>
                  </a:cubicBezTo>
                  <a:cubicBezTo>
                    <a:pt x="667" y="199"/>
                    <a:pt x="667" y="140"/>
                    <a:pt x="607" y="92"/>
                  </a:cubicBezTo>
                  <a:cubicBezTo>
                    <a:pt x="536" y="44"/>
                    <a:pt x="453" y="9"/>
                    <a:pt x="357" y="9"/>
                  </a:cubicBezTo>
                  <a:cubicBezTo>
                    <a:pt x="323" y="4"/>
                    <a:pt x="288" y="1"/>
                    <a:pt x="25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1"/>
            <p:cNvSpPr/>
            <p:nvPr/>
          </p:nvSpPr>
          <p:spPr>
            <a:xfrm>
              <a:off x="6228027" y="1186713"/>
              <a:ext cx="64651" cy="17568"/>
            </a:xfrm>
            <a:custGeom>
              <a:avLst/>
              <a:gdLst/>
              <a:ahLst/>
              <a:cxnLst/>
              <a:rect l="l" t="t" r="r" b="b"/>
              <a:pathLst>
                <a:path w="644" h="175" extrusionOk="0">
                  <a:moveTo>
                    <a:pt x="0" y="0"/>
                  </a:moveTo>
                  <a:cubicBezTo>
                    <a:pt x="0" y="0"/>
                    <a:pt x="24" y="36"/>
                    <a:pt x="72" y="72"/>
                  </a:cubicBezTo>
                  <a:cubicBezTo>
                    <a:pt x="143" y="119"/>
                    <a:pt x="227" y="155"/>
                    <a:pt x="310" y="167"/>
                  </a:cubicBezTo>
                  <a:cubicBezTo>
                    <a:pt x="340" y="171"/>
                    <a:pt x="371" y="174"/>
                    <a:pt x="401" y="174"/>
                  </a:cubicBezTo>
                  <a:cubicBezTo>
                    <a:pt x="454" y="174"/>
                    <a:pt x="507" y="166"/>
                    <a:pt x="560" y="143"/>
                  </a:cubicBezTo>
                  <a:cubicBezTo>
                    <a:pt x="619" y="119"/>
                    <a:pt x="643" y="96"/>
                    <a:pt x="643" y="84"/>
                  </a:cubicBezTo>
                  <a:lnTo>
                    <a:pt x="643" y="84"/>
                  </a:lnTo>
                  <a:cubicBezTo>
                    <a:pt x="563" y="110"/>
                    <a:pt x="483" y="124"/>
                    <a:pt x="397" y="124"/>
                  </a:cubicBezTo>
                  <a:cubicBezTo>
                    <a:pt x="369" y="124"/>
                    <a:pt x="340" y="122"/>
                    <a:pt x="310" y="119"/>
                  </a:cubicBezTo>
                  <a:cubicBezTo>
                    <a:pt x="203" y="96"/>
                    <a:pt x="96" y="60"/>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1"/>
            <p:cNvSpPr/>
            <p:nvPr/>
          </p:nvSpPr>
          <p:spPr>
            <a:xfrm>
              <a:off x="5943518" y="1624218"/>
              <a:ext cx="277378" cy="359798"/>
            </a:xfrm>
            <a:custGeom>
              <a:avLst/>
              <a:gdLst/>
              <a:ahLst/>
              <a:cxnLst/>
              <a:rect l="l" t="t" r="r" b="b"/>
              <a:pathLst>
                <a:path w="2763" h="3584" extrusionOk="0">
                  <a:moveTo>
                    <a:pt x="72" y="0"/>
                  </a:moveTo>
                  <a:cubicBezTo>
                    <a:pt x="1" y="0"/>
                    <a:pt x="179" y="3512"/>
                    <a:pt x="227" y="3584"/>
                  </a:cubicBezTo>
                  <a:lnTo>
                    <a:pt x="2608" y="3465"/>
                  </a:lnTo>
                  <a:lnTo>
                    <a:pt x="276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1"/>
            <p:cNvSpPr/>
            <p:nvPr/>
          </p:nvSpPr>
          <p:spPr>
            <a:xfrm>
              <a:off x="5839512" y="1780728"/>
              <a:ext cx="504560" cy="276273"/>
            </a:xfrm>
            <a:custGeom>
              <a:avLst/>
              <a:gdLst/>
              <a:ahLst/>
              <a:cxnLst/>
              <a:rect l="l" t="t" r="r" b="b"/>
              <a:pathLst>
                <a:path w="5026" h="2752" extrusionOk="0">
                  <a:moveTo>
                    <a:pt x="5025" y="1"/>
                  </a:moveTo>
                  <a:lnTo>
                    <a:pt x="1" y="13"/>
                  </a:lnTo>
                  <a:lnTo>
                    <a:pt x="251" y="2727"/>
                  </a:lnTo>
                  <a:lnTo>
                    <a:pt x="4704" y="2751"/>
                  </a:lnTo>
                  <a:lnTo>
                    <a:pt x="5025" y="1"/>
                  </a:lnTo>
                  <a:close/>
                </a:path>
              </a:pathLst>
            </a:custGeom>
            <a:solidFill>
              <a:srgbClr val="878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p:nvPr/>
          </p:nvSpPr>
          <p:spPr>
            <a:xfrm>
              <a:off x="6059470" y="1894270"/>
              <a:ext cx="64651" cy="64651"/>
            </a:xfrm>
            <a:custGeom>
              <a:avLst/>
              <a:gdLst/>
              <a:ahLst/>
              <a:cxnLst/>
              <a:rect l="l" t="t" r="r" b="b"/>
              <a:pathLst>
                <a:path w="644" h="644" extrusionOk="0">
                  <a:moveTo>
                    <a:pt x="322" y="1"/>
                  </a:moveTo>
                  <a:cubicBezTo>
                    <a:pt x="143" y="13"/>
                    <a:pt x="1" y="156"/>
                    <a:pt x="12" y="334"/>
                  </a:cubicBezTo>
                  <a:cubicBezTo>
                    <a:pt x="12" y="501"/>
                    <a:pt x="155" y="644"/>
                    <a:pt x="334" y="644"/>
                  </a:cubicBezTo>
                  <a:cubicBezTo>
                    <a:pt x="501" y="644"/>
                    <a:pt x="644" y="501"/>
                    <a:pt x="644" y="322"/>
                  </a:cubicBezTo>
                  <a:cubicBezTo>
                    <a:pt x="644" y="144"/>
                    <a:pt x="50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1"/>
            <p:cNvSpPr/>
            <p:nvPr/>
          </p:nvSpPr>
          <p:spPr>
            <a:xfrm>
              <a:off x="5944723" y="1374043"/>
              <a:ext cx="53909" cy="268041"/>
            </a:xfrm>
            <a:custGeom>
              <a:avLst/>
              <a:gdLst/>
              <a:ahLst/>
              <a:cxnLst/>
              <a:rect l="l" t="t" r="r" b="b"/>
              <a:pathLst>
                <a:path w="537" h="2670" extrusionOk="0">
                  <a:moveTo>
                    <a:pt x="255" y="0"/>
                  </a:moveTo>
                  <a:cubicBezTo>
                    <a:pt x="155" y="0"/>
                    <a:pt x="1" y="87"/>
                    <a:pt x="1" y="87"/>
                  </a:cubicBezTo>
                  <a:cubicBezTo>
                    <a:pt x="48" y="801"/>
                    <a:pt x="167" y="1861"/>
                    <a:pt x="227" y="2432"/>
                  </a:cubicBezTo>
                  <a:cubicBezTo>
                    <a:pt x="227" y="2504"/>
                    <a:pt x="263" y="2563"/>
                    <a:pt x="310" y="2623"/>
                  </a:cubicBezTo>
                  <a:cubicBezTo>
                    <a:pt x="335" y="2654"/>
                    <a:pt x="370" y="2669"/>
                    <a:pt x="407" y="2669"/>
                  </a:cubicBezTo>
                  <a:cubicBezTo>
                    <a:pt x="439" y="2669"/>
                    <a:pt x="473" y="2657"/>
                    <a:pt x="501" y="2635"/>
                  </a:cubicBezTo>
                  <a:cubicBezTo>
                    <a:pt x="524" y="2599"/>
                    <a:pt x="536" y="2540"/>
                    <a:pt x="524" y="2480"/>
                  </a:cubicBezTo>
                  <a:cubicBezTo>
                    <a:pt x="441" y="1611"/>
                    <a:pt x="286" y="4"/>
                    <a:pt x="286" y="4"/>
                  </a:cubicBezTo>
                  <a:cubicBezTo>
                    <a:pt x="277" y="1"/>
                    <a:pt x="266" y="0"/>
                    <a:pt x="2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1"/>
            <p:cNvSpPr/>
            <p:nvPr/>
          </p:nvSpPr>
          <p:spPr>
            <a:xfrm>
              <a:off x="6173012" y="1374043"/>
              <a:ext cx="55114" cy="268041"/>
            </a:xfrm>
            <a:custGeom>
              <a:avLst/>
              <a:gdLst/>
              <a:ahLst/>
              <a:cxnLst/>
              <a:rect l="l" t="t" r="r" b="b"/>
              <a:pathLst>
                <a:path w="549" h="2670" extrusionOk="0">
                  <a:moveTo>
                    <a:pt x="291" y="0"/>
                  </a:moveTo>
                  <a:cubicBezTo>
                    <a:pt x="280" y="0"/>
                    <a:pt x="271" y="1"/>
                    <a:pt x="263" y="4"/>
                  </a:cubicBezTo>
                  <a:cubicBezTo>
                    <a:pt x="263" y="4"/>
                    <a:pt x="96" y="1611"/>
                    <a:pt x="13" y="2480"/>
                  </a:cubicBezTo>
                  <a:cubicBezTo>
                    <a:pt x="1" y="2540"/>
                    <a:pt x="13" y="2599"/>
                    <a:pt x="36" y="2635"/>
                  </a:cubicBezTo>
                  <a:cubicBezTo>
                    <a:pt x="64" y="2657"/>
                    <a:pt x="98" y="2669"/>
                    <a:pt x="132" y="2669"/>
                  </a:cubicBezTo>
                  <a:cubicBezTo>
                    <a:pt x="169" y="2669"/>
                    <a:pt x="207" y="2654"/>
                    <a:pt x="239" y="2623"/>
                  </a:cubicBezTo>
                  <a:cubicBezTo>
                    <a:pt x="286" y="2563"/>
                    <a:pt x="310" y="2504"/>
                    <a:pt x="310" y="2432"/>
                  </a:cubicBezTo>
                  <a:cubicBezTo>
                    <a:pt x="370" y="1861"/>
                    <a:pt x="501" y="801"/>
                    <a:pt x="548" y="87"/>
                  </a:cubicBezTo>
                  <a:cubicBezTo>
                    <a:pt x="538" y="87"/>
                    <a:pt x="382" y="0"/>
                    <a:pt x="2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5967411" y="1622712"/>
              <a:ext cx="32426" cy="25097"/>
            </a:xfrm>
            <a:custGeom>
              <a:avLst/>
              <a:gdLst/>
              <a:ahLst/>
              <a:cxnLst/>
              <a:rect l="l" t="t" r="r" b="b"/>
              <a:pathLst>
                <a:path w="323" h="250" extrusionOk="0">
                  <a:moveTo>
                    <a:pt x="12" y="1"/>
                  </a:moveTo>
                  <a:cubicBezTo>
                    <a:pt x="10" y="1"/>
                    <a:pt x="1" y="35"/>
                    <a:pt x="1" y="86"/>
                  </a:cubicBezTo>
                  <a:cubicBezTo>
                    <a:pt x="1" y="122"/>
                    <a:pt x="13" y="146"/>
                    <a:pt x="37" y="170"/>
                  </a:cubicBezTo>
                  <a:cubicBezTo>
                    <a:pt x="60" y="206"/>
                    <a:pt x="96" y="229"/>
                    <a:pt x="132" y="241"/>
                  </a:cubicBezTo>
                  <a:cubicBezTo>
                    <a:pt x="151" y="246"/>
                    <a:pt x="171" y="249"/>
                    <a:pt x="190" y="249"/>
                  </a:cubicBezTo>
                  <a:cubicBezTo>
                    <a:pt x="217" y="249"/>
                    <a:pt x="242" y="243"/>
                    <a:pt x="263" y="229"/>
                  </a:cubicBezTo>
                  <a:cubicBezTo>
                    <a:pt x="287" y="206"/>
                    <a:pt x="310" y="182"/>
                    <a:pt x="310" y="146"/>
                  </a:cubicBezTo>
                  <a:cubicBezTo>
                    <a:pt x="322" y="86"/>
                    <a:pt x="287" y="63"/>
                    <a:pt x="287" y="63"/>
                  </a:cubicBezTo>
                  <a:lnTo>
                    <a:pt x="287" y="63"/>
                  </a:lnTo>
                  <a:cubicBezTo>
                    <a:pt x="287" y="63"/>
                    <a:pt x="310" y="98"/>
                    <a:pt x="287" y="134"/>
                  </a:cubicBezTo>
                  <a:cubicBezTo>
                    <a:pt x="275" y="158"/>
                    <a:pt x="263" y="182"/>
                    <a:pt x="239" y="194"/>
                  </a:cubicBezTo>
                  <a:cubicBezTo>
                    <a:pt x="215" y="206"/>
                    <a:pt x="179" y="206"/>
                    <a:pt x="144" y="206"/>
                  </a:cubicBezTo>
                  <a:cubicBezTo>
                    <a:pt x="84" y="182"/>
                    <a:pt x="48" y="134"/>
                    <a:pt x="37" y="75"/>
                  </a:cubicBezTo>
                  <a:cubicBezTo>
                    <a:pt x="25" y="27"/>
                    <a:pt x="25" y="3"/>
                    <a:pt x="13" y="3"/>
                  </a:cubicBezTo>
                  <a:cubicBezTo>
                    <a:pt x="13" y="2"/>
                    <a:pt x="13"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5978153" y="1621306"/>
              <a:ext cx="14456" cy="13352"/>
            </a:xfrm>
            <a:custGeom>
              <a:avLst/>
              <a:gdLst/>
              <a:ahLst/>
              <a:cxnLst/>
              <a:rect l="l" t="t" r="r" b="b"/>
              <a:pathLst>
                <a:path w="144" h="133" extrusionOk="0">
                  <a:moveTo>
                    <a:pt x="71" y="0"/>
                  </a:moveTo>
                  <a:cubicBezTo>
                    <a:pt x="55" y="0"/>
                    <a:pt x="49" y="9"/>
                    <a:pt x="49" y="17"/>
                  </a:cubicBezTo>
                  <a:cubicBezTo>
                    <a:pt x="49" y="17"/>
                    <a:pt x="60" y="17"/>
                    <a:pt x="84" y="29"/>
                  </a:cubicBezTo>
                  <a:cubicBezTo>
                    <a:pt x="96" y="53"/>
                    <a:pt x="108" y="65"/>
                    <a:pt x="84" y="77"/>
                  </a:cubicBezTo>
                  <a:cubicBezTo>
                    <a:pt x="78" y="80"/>
                    <a:pt x="72" y="81"/>
                    <a:pt x="67" y="81"/>
                  </a:cubicBezTo>
                  <a:cubicBezTo>
                    <a:pt x="54" y="81"/>
                    <a:pt x="45" y="70"/>
                    <a:pt x="37" y="53"/>
                  </a:cubicBezTo>
                  <a:cubicBezTo>
                    <a:pt x="37" y="41"/>
                    <a:pt x="37" y="29"/>
                    <a:pt x="37" y="17"/>
                  </a:cubicBezTo>
                  <a:cubicBezTo>
                    <a:pt x="37" y="17"/>
                    <a:pt x="13" y="17"/>
                    <a:pt x="1" y="53"/>
                  </a:cubicBezTo>
                  <a:cubicBezTo>
                    <a:pt x="1" y="77"/>
                    <a:pt x="1" y="100"/>
                    <a:pt x="13" y="112"/>
                  </a:cubicBezTo>
                  <a:cubicBezTo>
                    <a:pt x="27" y="126"/>
                    <a:pt x="45" y="132"/>
                    <a:pt x="62" y="132"/>
                  </a:cubicBezTo>
                  <a:cubicBezTo>
                    <a:pt x="74" y="132"/>
                    <a:pt x="86" y="129"/>
                    <a:pt x="96" y="124"/>
                  </a:cubicBezTo>
                  <a:cubicBezTo>
                    <a:pt x="120" y="112"/>
                    <a:pt x="144" y="89"/>
                    <a:pt x="132" y="53"/>
                  </a:cubicBezTo>
                  <a:cubicBezTo>
                    <a:pt x="132" y="29"/>
                    <a:pt x="120" y="17"/>
                    <a:pt x="96" y="5"/>
                  </a:cubicBezTo>
                  <a:cubicBezTo>
                    <a:pt x="86" y="2"/>
                    <a:pt x="77" y="0"/>
                    <a:pt x="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6170603" y="1623013"/>
              <a:ext cx="33631" cy="28712"/>
            </a:xfrm>
            <a:custGeom>
              <a:avLst/>
              <a:gdLst/>
              <a:ahLst/>
              <a:cxnLst/>
              <a:rect l="l" t="t" r="r" b="b"/>
              <a:pathLst>
                <a:path w="335" h="286" extrusionOk="0">
                  <a:moveTo>
                    <a:pt x="37" y="0"/>
                  </a:moveTo>
                  <a:cubicBezTo>
                    <a:pt x="25" y="0"/>
                    <a:pt x="13" y="36"/>
                    <a:pt x="1" y="95"/>
                  </a:cubicBezTo>
                  <a:cubicBezTo>
                    <a:pt x="1" y="131"/>
                    <a:pt x="13" y="179"/>
                    <a:pt x="25" y="214"/>
                  </a:cubicBezTo>
                  <a:cubicBezTo>
                    <a:pt x="60" y="262"/>
                    <a:pt x="108" y="286"/>
                    <a:pt x="156" y="286"/>
                  </a:cubicBezTo>
                  <a:cubicBezTo>
                    <a:pt x="215" y="286"/>
                    <a:pt x="263" y="250"/>
                    <a:pt x="287" y="214"/>
                  </a:cubicBezTo>
                  <a:cubicBezTo>
                    <a:pt x="310" y="179"/>
                    <a:pt x="322" y="143"/>
                    <a:pt x="334" y="107"/>
                  </a:cubicBezTo>
                  <a:cubicBezTo>
                    <a:pt x="334" y="36"/>
                    <a:pt x="322" y="0"/>
                    <a:pt x="322" y="0"/>
                  </a:cubicBezTo>
                  <a:cubicBezTo>
                    <a:pt x="310" y="0"/>
                    <a:pt x="310" y="48"/>
                    <a:pt x="299" y="95"/>
                  </a:cubicBezTo>
                  <a:cubicBezTo>
                    <a:pt x="287" y="131"/>
                    <a:pt x="275" y="155"/>
                    <a:pt x="251" y="191"/>
                  </a:cubicBezTo>
                  <a:cubicBezTo>
                    <a:pt x="227" y="214"/>
                    <a:pt x="191" y="238"/>
                    <a:pt x="156" y="238"/>
                  </a:cubicBezTo>
                  <a:cubicBezTo>
                    <a:pt x="120" y="238"/>
                    <a:pt x="84" y="214"/>
                    <a:pt x="72" y="191"/>
                  </a:cubicBezTo>
                  <a:cubicBezTo>
                    <a:pt x="48" y="155"/>
                    <a:pt x="37" y="131"/>
                    <a:pt x="37" y="95"/>
                  </a:cubicBezTo>
                  <a:cubicBezTo>
                    <a:pt x="37" y="36"/>
                    <a:pt x="37" y="0"/>
                    <a:pt x="3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6182550" y="1628434"/>
              <a:ext cx="12047" cy="10641"/>
            </a:xfrm>
            <a:custGeom>
              <a:avLst/>
              <a:gdLst/>
              <a:ahLst/>
              <a:cxnLst/>
              <a:rect l="l" t="t" r="r" b="b"/>
              <a:pathLst>
                <a:path w="120" h="106" extrusionOk="0">
                  <a:moveTo>
                    <a:pt x="64" y="0"/>
                  </a:moveTo>
                  <a:cubicBezTo>
                    <a:pt x="54" y="0"/>
                    <a:pt x="49" y="6"/>
                    <a:pt x="49" y="6"/>
                  </a:cubicBezTo>
                  <a:cubicBezTo>
                    <a:pt x="49" y="18"/>
                    <a:pt x="60" y="18"/>
                    <a:pt x="72" y="29"/>
                  </a:cubicBezTo>
                  <a:cubicBezTo>
                    <a:pt x="72" y="41"/>
                    <a:pt x="72" y="53"/>
                    <a:pt x="60" y="53"/>
                  </a:cubicBezTo>
                  <a:cubicBezTo>
                    <a:pt x="57" y="57"/>
                    <a:pt x="55" y="58"/>
                    <a:pt x="52" y="58"/>
                  </a:cubicBezTo>
                  <a:cubicBezTo>
                    <a:pt x="48" y="58"/>
                    <a:pt x="45" y="50"/>
                    <a:pt x="37" y="41"/>
                  </a:cubicBezTo>
                  <a:cubicBezTo>
                    <a:pt x="37" y="29"/>
                    <a:pt x="37" y="18"/>
                    <a:pt x="37" y="6"/>
                  </a:cubicBezTo>
                  <a:cubicBezTo>
                    <a:pt x="37" y="6"/>
                    <a:pt x="13" y="6"/>
                    <a:pt x="1" y="29"/>
                  </a:cubicBezTo>
                  <a:cubicBezTo>
                    <a:pt x="1" y="53"/>
                    <a:pt x="1" y="65"/>
                    <a:pt x="13" y="89"/>
                  </a:cubicBezTo>
                  <a:cubicBezTo>
                    <a:pt x="21" y="97"/>
                    <a:pt x="36" y="106"/>
                    <a:pt x="52" y="106"/>
                  </a:cubicBezTo>
                  <a:cubicBezTo>
                    <a:pt x="58" y="106"/>
                    <a:pt x="65" y="104"/>
                    <a:pt x="72" y="101"/>
                  </a:cubicBezTo>
                  <a:cubicBezTo>
                    <a:pt x="96" y="89"/>
                    <a:pt x="120" y="77"/>
                    <a:pt x="120" y="41"/>
                  </a:cubicBezTo>
                  <a:cubicBezTo>
                    <a:pt x="120" y="29"/>
                    <a:pt x="108" y="6"/>
                    <a:pt x="84" y="6"/>
                  </a:cubicBezTo>
                  <a:cubicBezTo>
                    <a:pt x="76" y="2"/>
                    <a:pt x="70" y="0"/>
                    <a:pt x="6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5994918" y="1729327"/>
              <a:ext cx="190139" cy="22989"/>
            </a:xfrm>
            <a:custGeom>
              <a:avLst/>
              <a:gdLst/>
              <a:ahLst/>
              <a:cxnLst/>
              <a:rect l="l" t="t" r="r" b="b"/>
              <a:pathLst>
                <a:path w="1894" h="229" extrusionOk="0">
                  <a:moveTo>
                    <a:pt x="1" y="1"/>
                  </a:moveTo>
                  <a:cubicBezTo>
                    <a:pt x="1" y="1"/>
                    <a:pt x="24" y="25"/>
                    <a:pt x="72" y="36"/>
                  </a:cubicBezTo>
                  <a:cubicBezTo>
                    <a:pt x="132" y="72"/>
                    <a:pt x="203" y="96"/>
                    <a:pt x="263" y="120"/>
                  </a:cubicBezTo>
                  <a:cubicBezTo>
                    <a:pt x="488" y="193"/>
                    <a:pt x="722" y="229"/>
                    <a:pt x="958" y="229"/>
                  </a:cubicBezTo>
                  <a:cubicBezTo>
                    <a:pt x="1184" y="229"/>
                    <a:pt x="1410" y="196"/>
                    <a:pt x="1632" y="132"/>
                  </a:cubicBezTo>
                  <a:cubicBezTo>
                    <a:pt x="1703" y="120"/>
                    <a:pt x="1763" y="96"/>
                    <a:pt x="1822" y="60"/>
                  </a:cubicBezTo>
                  <a:cubicBezTo>
                    <a:pt x="1870" y="48"/>
                    <a:pt x="1894" y="25"/>
                    <a:pt x="1894" y="25"/>
                  </a:cubicBezTo>
                  <a:lnTo>
                    <a:pt x="1894" y="25"/>
                  </a:lnTo>
                  <a:cubicBezTo>
                    <a:pt x="1894" y="25"/>
                    <a:pt x="1787" y="60"/>
                    <a:pt x="1620" y="108"/>
                  </a:cubicBezTo>
                  <a:cubicBezTo>
                    <a:pt x="1417" y="157"/>
                    <a:pt x="1209" y="181"/>
                    <a:pt x="1001" y="181"/>
                  </a:cubicBezTo>
                  <a:cubicBezTo>
                    <a:pt x="757" y="181"/>
                    <a:pt x="512" y="148"/>
                    <a:pt x="274" y="84"/>
                  </a:cubicBezTo>
                  <a:cubicBezTo>
                    <a:pt x="108" y="36"/>
                    <a:pt x="13" y="1"/>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5882580" y="1589482"/>
              <a:ext cx="26403" cy="80212"/>
            </a:xfrm>
            <a:custGeom>
              <a:avLst/>
              <a:gdLst/>
              <a:ahLst/>
              <a:cxnLst/>
              <a:rect l="l" t="t" r="r" b="b"/>
              <a:pathLst>
                <a:path w="263" h="799" extrusionOk="0">
                  <a:moveTo>
                    <a:pt x="262" y="1"/>
                  </a:moveTo>
                  <a:cubicBezTo>
                    <a:pt x="155" y="108"/>
                    <a:pt x="84" y="227"/>
                    <a:pt x="60" y="370"/>
                  </a:cubicBezTo>
                  <a:cubicBezTo>
                    <a:pt x="12" y="513"/>
                    <a:pt x="0" y="656"/>
                    <a:pt x="36" y="798"/>
                  </a:cubicBezTo>
                  <a:cubicBezTo>
                    <a:pt x="48" y="656"/>
                    <a:pt x="72" y="525"/>
                    <a:pt x="96" y="382"/>
                  </a:cubicBezTo>
                  <a:cubicBezTo>
                    <a:pt x="143" y="251"/>
                    <a:pt x="203" y="132"/>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5673365" y="1675417"/>
              <a:ext cx="131611" cy="98282"/>
            </a:xfrm>
            <a:custGeom>
              <a:avLst/>
              <a:gdLst/>
              <a:ahLst/>
              <a:cxnLst/>
              <a:rect l="l" t="t" r="r" b="b"/>
              <a:pathLst>
                <a:path w="1311" h="979" extrusionOk="0">
                  <a:moveTo>
                    <a:pt x="1310" y="1"/>
                  </a:moveTo>
                  <a:cubicBezTo>
                    <a:pt x="1306" y="1"/>
                    <a:pt x="1269" y="92"/>
                    <a:pt x="1180" y="204"/>
                  </a:cubicBezTo>
                  <a:cubicBezTo>
                    <a:pt x="1061" y="359"/>
                    <a:pt x="906" y="490"/>
                    <a:pt x="727" y="573"/>
                  </a:cubicBezTo>
                  <a:cubicBezTo>
                    <a:pt x="620" y="621"/>
                    <a:pt x="525" y="657"/>
                    <a:pt x="418" y="681"/>
                  </a:cubicBezTo>
                  <a:cubicBezTo>
                    <a:pt x="322" y="704"/>
                    <a:pt x="239" y="740"/>
                    <a:pt x="156" y="788"/>
                  </a:cubicBezTo>
                  <a:cubicBezTo>
                    <a:pt x="108" y="824"/>
                    <a:pt x="60" y="859"/>
                    <a:pt x="25" y="919"/>
                  </a:cubicBezTo>
                  <a:cubicBezTo>
                    <a:pt x="1" y="954"/>
                    <a:pt x="1" y="978"/>
                    <a:pt x="1" y="978"/>
                  </a:cubicBezTo>
                  <a:cubicBezTo>
                    <a:pt x="48" y="907"/>
                    <a:pt x="108" y="859"/>
                    <a:pt x="179" y="812"/>
                  </a:cubicBezTo>
                  <a:cubicBezTo>
                    <a:pt x="251" y="776"/>
                    <a:pt x="334" y="740"/>
                    <a:pt x="429" y="728"/>
                  </a:cubicBezTo>
                  <a:cubicBezTo>
                    <a:pt x="537" y="704"/>
                    <a:pt x="644" y="669"/>
                    <a:pt x="739" y="621"/>
                  </a:cubicBezTo>
                  <a:cubicBezTo>
                    <a:pt x="930" y="526"/>
                    <a:pt x="1084" y="395"/>
                    <a:pt x="1203" y="228"/>
                  </a:cubicBezTo>
                  <a:cubicBezTo>
                    <a:pt x="1239" y="169"/>
                    <a:pt x="1275" y="121"/>
                    <a:pt x="1299" y="62"/>
                  </a:cubicBezTo>
                  <a:cubicBezTo>
                    <a:pt x="1311" y="38"/>
                    <a:pt x="1311" y="14"/>
                    <a:pt x="1311" y="2"/>
                  </a:cubicBezTo>
                  <a:cubicBezTo>
                    <a:pt x="1311" y="1"/>
                    <a:pt x="1310" y="1"/>
                    <a:pt x="1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5729584" y="1687565"/>
              <a:ext cx="26403" cy="55215"/>
            </a:xfrm>
            <a:custGeom>
              <a:avLst/>
              <a:gdLst/>
              <a:ahLst/>
              <a:cxnLst/>
              <a:rect l="l" t="t" r="r" b="b"/>
              <a:pathLst>
                <a:path w="263" h="550" extrusionOk="0">
                  <a:moveTo>
                    <a:pt x="179" y="0"/>
                  </a:moveTo>
                  <a:lnTo>
                    <a:pt x="155" y="24"/>
                  </a:lnTo>
                  <a:cubicBezTo>
                    <a:pt x="60" y="107"/>
                    <a:pt x="0" y="238"/>
                    <a:pt x="0" y="369"/>
                  </a:cubicBezTo>
                  <a:cubicBezTo>
                    <a:pt x="0" y="429"/>
                    <a:pt x="12" y="476"/>
                    <a:pt x="48" y="524"/>
                  </a:cubicBezTo>
                  <a:cubicBezTo>
                    <a:pt x="60" y="524"/>
                    <a:pt x="36" y="464"/>
                    <a:pt x="36" y="369"/>
                  </a:cubicBezTo>
                  <a:cubicBezTo>
                    <a:pt x="47" y="262"/>
                    <a:pt x="86" y="165"/>
                    <a:pt x="163" y="77"/>
                  </a:cubicBezTo>
                  <a:lnTo>
                    <a:pt x="163" y="77"/>
                  </a:lnTo>
                  <a:cubicBezTo>
                    <a:pt x="214" y="191"/>
                    <a:pt x="201" y="315"/>
                    <a:pt x="155" y="417"/>
                  </a:cubicBezTo>
                  <a:cubicBezTo>
                    <a:pt x="120" y="464"/>
                    <a:pt x="96" y="512"/>
                    <a:pt x="60" y="548"/>
                  </a:cubicBezTo>
                  <a:cubicBezTo>
                    <a:pt x="60" y="549"/>
                    <a:pt x="61" y="550"/>
                    <a:pt x="63" y="550"/>
                  </a:cubicBezTo>
                  <a:cubicBezTo>
                    <a:pt x="77" y="550"/>
                    <a:pt x="137" y="513"/>
                    <a:pt x="179" y="441"/>
                  </a:cubicBezTo>
                  <a:cubicBezTo>
                    <a:pt x="250" y="322"/>
                    <a:pt x="262" y="167"/>
                    <a:pt x="203" y="36"/>
                  </a:cubicBezTo>
                  <a:lnTo>
                    <a:pt x="191" y="24"/>
                  </a:lnTo>
                  <a:lnTo>
                    <a:pt x="179"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5765424" y="1720694"/>
              <a:ext cx="52705" cy="22989"/>
            </a:xfrm>
            <a:custGeom>
              <a:avLst/>
              <a:gdLst/>
              <a:ahLst/>
              <a:cxnLst/>
              <a:rect l="l" t="t" r="r" b="b"/>
              <a:pathLst>
                <a:path w="525" h="229" extrusionOk="0">
                  <a:moveTo>
                    <a:pt x="116" y="0"/>
                  </a:moveTo>
                  <a:cubicBezTo>
                    <a:pt x="75" y="0"/>
                    <a:pt x="30" y="20"/>
                    <a:pt x="1" y="39"/>
                  </a:cubicBezTo>
                  <a:cubicBezTo>
                    <a:pt x="48" y="39"/>
                    <a:pt x="96" y="39"/>
                    <a:pt x="144" y="27"/>
                  </a:cubicBezTo>
                  <a:cubicBezTo>
                    <a:pt x="266" y="38"/>
                    <a:pt x="368" y="91"/>
                    <a:pt x="439" y="176"/>
                  </a:cubicBezTo>
                  <a:lnTo>
                    <a:pt x="439" y="176"/>
                  </a:lnTo>
                  <a:cubicBezTo>
                    <a:pt x="412" y="180"/>
                    <a:pt x="385" y="182"/>
                    <a:pt x="358" y="182"/>
                  </a:cubicBezTo>
                  <a:cubicBezTo>
                    <a:pt x="280" y="182"/>
                    <a:pt x="203" y="166"/>
                    <a:pt x="132" y="134"/>
                  </a:cubicBezTo>
                  <a:cubicBezTo>
                    <a:pt x="48" y="87"/>
                    <a:pt x="13" y="51"/>
                    <a:pt x="13" y="51"/>
                  </a:cubicBezTo>
                  <a:lnTo>
                    <a:pt x="13" y="51"/>
                  </a:lnTo>
                  <a:cubicBezTo>
                    <a:pt x="1" y="51"/>
                    <a:pt x="36" y="111"/>
                    <a:pt x="120" y="158"/>
                  </a:cubicBezTo>
                  <a:cubicBezTo>
                    <a:pt x="194" y="208"/>
                    <a:pt x="281" y="229"/>
                    <a:pt x="370" y="229"/>
                  </a:cubicBezTo>
                  <a:cubicBezTo>
                    <a:pt x="409" y="229"/>
                    <a:pt x="449" y="225"/>
                    <a:pt x="489" y="218"/>
                  </a:cubicBezTo>
                  <a:lnTo>
                    <a:pt x="525" y="206"/>
                  </a:lnTo>
                  <a:lnTo>
                    <a:pt x="501" y="182"/>
                  </a:lnTo>
                  <a:lnTo>
                    <a:pt x="489" y="170"/>
                  </a:lnTo>
                  <a:cubicBezTo>
                    <a:pt x="412" y="71"/>
                    <a:pt x="304" y="2"/>
                    <a:pt x="174" y="2"/>
                  </a:cubicBezTo>
                  <a:cubicBezTo>
                    <a:pt x="164" y="2"/>
                    <a:pt x="154" y="3"/>
                    <a:pt x="144" y="3"/>
                  </a:cubicBezTo>
                  <a:cubicBezTo>
                    <a:pt x="135" y="1"/>
                    <a:pt x="126" y="0"/>
                    <a:pt x="1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5789317" y="1683348"/>
              <a:ext cx="53909" cy="21283"/>
            </a:xfrm>
            <a:custGeom>
              <a:avLst/>
              <a:gdLst/>
              <a:ahLst/>
              <a:cxnLst/>
              <a:rect l="l" t="t" r="r" b="b"/>
              <a:pathLst>
                <a:path w="537" h="212" extrusionOk="0">
                  <a:moveTo>
                    <a:pt x="331" y="1"/>
                  </a:moveTo>
                  <a:cubicBezTo>
                    <a:pt x="255" y="1"/>
                    <a:pt x="177" y="19"/>
                    <a:pt x="108" y="54"/>
                  </a:cubicBezTo>
                  <a:cubicBezTo>
                    <a:pt x="25" y="113"/>
                    <a:pt x="1" y="173"/>
                    <a:pt x="1" y="173"/>
                  </a:cubicBezTo>
                  <a:cubicBezTo>
                    <a:pt x="36" y="137"/>
                    <a:pt x="84" y="113"/>
                    <a:pt x="132" y="90"/>
                  </a:cubicBezTo>
                  <a:cubicBezTo>
                    <a:pt x="188" y="58"/>
                    <a:pt x="248" y="43"/>
                    <a:pt x="310" y="43"/>
                  </a:cubicBezTo>
                  <a:cubicBezTo>
                    <a:pt x="356" y="43"/>
                    <a:pt x="402" y="52"/>
                    <a:pt x="449" y="68"/>
                  </a:cubicBezTo>
                  <a:lnTo>
                    <a:pt x="449" y="68"/>
                  </a:lnTo>
                  <a:cubicBezTo>
                    <a:pt x="371" y="135"/>
                    <a:pt x="274" y="174"/>
                    <a:pt x="167" y="185"/>
                  </a:cubicBezTo>
                  <a:cubicBezTo>
                    <a:pt x="91" y="185"/>
                    <a:pt x="38" y="170"/>
                    <a:pt x="20" y="170"/>
                  </a:cubicBezTo>
                  <a:cubicBezTo>
                    <a:pt x="15" y="170"/>
                    <a:pt x="13" y="171"/>
                    <a:pt x="13" y="173"/>
                  </a:cubicBezTo>
                  <a:cubicBezTo>
                    <a:pt x="52" y="192"/>
                    <a:pt x="90" y="212"/>
                    <a:pt x="136" y="212"/>
                  </a:cubicBezTo>
                  <a:cubicBezTo>
                    <a:pt x="146" y="212"/>
                    <a:pt x="157" y="211"/>
                    <a:pt x="167" y="209"/>
                  </a:cubicBezTo>
                  <a:cubicBezTo>
                    <a:pt x="181" y="210"/>
                    <a:pt x="194" y="211"/>
                    <a:pt x="207" y="211"/>
                  </a:cubicBezTo>
                  <a:cubicBezTo>
                    <a:pt x="322" y="211"/>
                    <a:pt x="427" y="163"/>
                    <a:pt x="513" y="78"/>
                  </a:cubicBezTo>
                  <a:lnTo>
                    <a:pt x="537" y="54"/>
                  </a:lnTo>
                  <a:lnTo>
                    <a:pt x="513" y="42"/>
                  </a:lnTo>
                  <a:lnTo>
                    <a:pt x="489" y="30"/>
                  </a:lnTo>
                  <a:cubicBezTo>
                    <a:pt x="439" y="10"/>
                    <a:pt x="385" y="1"/>
                    <a:pt x="33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5705691" y="1744486"/>
              <a:ext cx="51500" cy="25901"/>
            </a:xfrm>
            <a:custGeom>
              <a:avLst/>
              <a:gdLst/>
              <a:ahLst/>
              <a:cxnLst/>
              <a:rect l="l" t="t" r="r" b="b"/>
              <a:pathLst>
                <a:path w="513" h="258" extrusionOk="0">
                  <a:moveTo>
                    <a:pt x="118" y="0"/>
                  </a:moveTo>
                  <a:cubicBezTo>
                    <a:pt x="78" y="0"/>
                    <a:pt x="36" y="13"/>
                    <a:pt x="0" y="40"/>
                  </a:cubicBezTo>
                  <a:cubicBezTo>
                    <a:pt x="24" y="34"/>
                    <a:pt x="51" y="31"/>
                    <a:pt x="78" y="31"/>
                  </a:cubicBezTo>
                  <a:cubicBezTo>
                    <a:pt x="105" y="31"/>
                    <a:pt x="131" y="34"/>
                    <a:pt x="155" y="40"/>
                  </a:cubicBezTo>
                  <a:cubicBezTo>
                    <a:pt x="270" y="52"/>
                    <a:pt x="374" y="119"/>
                    <a:pt x="435" y="209"/>
                  </a:cubicBezTo>
                  <a:lnTo>
                    <a:pt x="435" y="209"/>
                  </a:lnTo>
                  <a:cubicBezTo>
                    <a:pt x="425" y="210"/>
                    <a:pt x="415" y="210"/>
                    <a:pt x="405" y="210"/>
                  </a:cubicBezTo>
                  <a:cubicBezTo>
                    <a:pt x="307" y="210"/>
                    <a:pt x="211" y="185"/>
                    <a:pt x="131" y="136"/>
                  </a:cubicBezTo>
                  <a:cubicBezTo>
                    <a:pt x="48" y="88"/>
                    <a:pt x="12" y="40"/>
                    <a:pt x="12" y="40"/>
                  </a:cubicBezTo>
                  <a:lnTo>
                    <a:pt x="12" y="40"/>
                  </a:lnTo>
                  <a:cubicBezTo>
                    <a:pt x="12" y="40"/>
                    <a:pt x="36" y="100"/>
                    <a:pt x="107" y="159"/>
                  </a:cubicBezTo>
                  <a:cubicBezTo>
                    <a:pt x="198" y="229"/>
                    <a:pt x="305" y="257"/>
                    <a:pt x="414" y="257"/>
                  </a:cubicBezTo>
                  <a:cubicBezTo>
                    <a:pt x="435" y="257"/>
                    <a:pt x="456" y="256"/>
                    <a:pt x="477" y="255"/>
                  </a:cubicBezTo>
                  <a:lnTo>
                    <a:pt x="512" y="243"/>
                  </a:lnTo>
                  <a:lnTo>
                    <a:pt x="488" y="219"/>
                  </a:lnTo>
                  <a:lnTo>
                    <a:pt x="488" y="207"/>
                  </a:lnTo>
                  <a:cubicBezTo>
                    <a:pt x="417" y="88"/>
                    <a:pt x="286" y="16"/>
                    <a:pt x="155" y="5"/>
                  </a:cubicBezTo>
                  <a:cubicBezTo>
                    <a:pt x="143" y="2"/>
                    <a:pt x="131" y="0"/>
                    <a:pt x="11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5129545" y="708550"/>
              <a:ext cx="645508" cy="601938"/>
            </a:xfrm>
            <a:custGeom>
              <a:avLst/>
              <a:gdLst/>
              <a:ahLst/>
              <a:cxnLst/>
              <a:rect l="l" t="t" r="r" b="b"/>
              <a:pathLst>
                <a:path w="6430" h="5996" extrusionOk="0">
                  <a:moveTo>
                    <a:pt x="2882" y="1"/>
                  </a:moveTo>
                  <a:cubicBezTo>
                    <a:pt x="2382" y="13"/>
                    <a:pt x="1882" y="156"/>
                    <a:pt x="1453" y="418"/>
                  </a:cubicBezTo>
                  <a:cubicBezTo>
                    <a:pt x="1096" y="632"/>
                    <a:pt x="786" y="918"/>
                    <a:pt x="536" y="1263"/>
                  </a:cubicBezTo>
                  <a:cubicBezTo>
                    <a:pt x="358" y="1525"/>
                    <a:pt x="215" y="1811"/>
                    <a:pt x="120" y="2120"/>
                  </a:cubicBezTo>
                  <a:lnTo>
                    <a:pt x="72" y="2311"/>
                  </a:lnTo>
                  <a:cubicBezTo>
                    <a:pt x="60" y="2358"/>
                    <a:pt x="48" y="2418"/>
                    <a:pt x="36" y="2465"/>
                  </a:cubicBezTo>
                  <a:cubicBezTo>
                    <a:pt x="24" y="2549"/>
                    <a:pt x="12" y="2632"/>
                    <a:pt x="12" y="2727"/>
                  </a:cubicBezTo>
                  <a:cubicBezTo>
                    <a:pt x="12" y="2787"/>
                    <a:pt x="1" y="2846"/>
                    <a:pt x="1" y="2882"/>
                  </a:cubicBezTo>
                  <a:cubicBezTo>
                    <a:pt x="1" y="2906"/>
                    <a:pt x="1" y="2918"/>
                    <a:pt x="1" y="2942"/>
                  </a:cubicBezTo>
                  <a:cubicBezTo>
                    <a:pt x="1" y="2918"/>
                    <a:pt x="1" y="2894"/>
                    <a:pt x="12" y="2882"/>
                  </a:cubicBezTo>
                  <a:cubicBezTo>
                    <a:pt x="12" y="2846"/>
                    <a:pt x="12" y="2787"/>
                    <a:pt x="24" y="2727"/>
                  </a:cubicBezTo>
                  <a:cubicBezTo>
                    <a:pt x="24" y="2632"/>
                    <a:pt x="36" y="2549"/>
                    <a:pt x="60" y="2465"/>
                  </a:cubicBezTo>
                  <a:cubicBezTo>
                    <a:pt x="72" y="2418"/>
                    <a:pt x="72" y="2358"/>
                    <a:pt x="96" y="2311"/>
                  </a:cubicBezTo>
                  <a:cubicBezTo>
                    <a:pt x="108" y="2251"/>
                    <a:pt x="120" y="2192"/>
                    <a:pt x="143" y="2132"/>
                  </a:cubicBezTo>
                  <a:cubicBezTo>
                    <a:pt x="239" y="1822"/>
                    <a:pt x="382" y="1537"/>
                    <a:pt x="560" y="1275"/>
                  </a:cubicBezTo>
                  <a:cubicBezTo>
                    <a:pt x="810" y="941"/>
                    <a:pt x="1120" y="656"/>
                    <a:pt x="1477" y="453"/>
                  </a:cubicBezTo>
                  <a:cubicBezTo>
                    <a:pt x="1927" y="189"/>
                    <a:pt x="2434" y="53"/>
                    <a:pt x="2951" y="53"/>
                  </a:cubicBezTo>
                  <a:cubicBezTo>
                    <a:pt x="3063" y="53"/>
                    <a:pt x="3175" y="60"/>
                    <a:pt x="3287" y="72"/>
                  </a:cubicBezTo>
                  <a:cubicBezTo>
                    <a:pt x="3358" y="84"/>
                    <a:pt x="3418" y="96"/>
                    <a:pt x="3489" y="108"/>
                  </a:cubicBezTo>
                  <a:cubicBezTo>
                    <a:pt x="3560" y="120"/>
                    <a:pt x="3620" y="132"/>
                    <a:pt x="3691" y="156"/>
                  </a:cubicBezTo>
                  <a:cubicBezTo>
                    <a:pt x="3977" y="227"/>
                    <a:pt x="4239" y="346"/>
                    <a:pt x="4489" y="501"/>
                  </a:cubicBezTo>
                  <a:cubicBezTo>
                    <a:pt x="5037" y="834"/>
                    <a:pt x="5454" y="1346"/>
                    <a:pt x="5680" y="1942"/>
                  </a:cubicBezTo>
                  <a:cubicBezTo>
                    <a:pt x="5811" y="2263"/>
                    <a:pt x="5870" y="2596"/>
                    <a:pt x="5882" y="2942"/>
                  </a:cubicBezTo>
                  <a:cubicBezTo>
                    <a:pt x="5882" y="3299"/>
                    <a:pt x="5835" y="3644"/>
                    <a:pt x="5716" y="3978"/>
                  </a:cubicBezTo>
                  <a:lnTo>
                    <a:pt x="5680" y="4085"/>
                  </a:lnTo>
                  <a:lnTo>
                    <a:pt x="5668" y="4097"/>
                  </a:lnTo>
                  <a:lnTo>
                    <a:pt x="5680" y="4108"/>
                  </a:lnTo>
                  <a:cubicBezTo>
                    <a:pt x="5895" y="4584"/>
                    <a:pt x="6110" y="5059"/>
                    <a:pt x="6325" y="5524"/>
                  </a:cubicBezTo>
                  <a:lnTo>
                    <a:pt x="6325" y="5524"/>
                  </a:lnTo>
                  <a:lnTo>
                    <a:pt x="5061" y="5061"/>
                  </a:lnTo>
                  <a:lnTo>
                    <a:pt x="5037" y="5061"/>
                  </a:lnTo>
                  <a:lnTo>
                    <a:pt x="5025" y="5073"/>
                  </a:lnTo>
                  <a:cubicBezTo>
                    <a:pt x="4680" y="5418"/>
                    <a:pt x="4263" y="5680"/>
                    <a:pt x="3799" y="5823"/>
                  </a:cubicBezTo>
                  <a:cubicBezTo>
                    <a:pt x="3526" y="5903"/>
                    <a:pt x="3246" y="5943"/>
                    <a:pt x="2968" y="5943"/>
                  </a:cubicBezTo>
                  <a:cubicBezTo>
                    <a:pt x="2421" y="5943"/>
                    <a:pt x="1879" y="5790"/>
                    <a:pt x="1405" y="5490"/>
                  </a:cubicBezTo>
                  <a:cubicBezTo>
                    <a:pt x="1108" y="5311"/>
                    <a:pt x="858" y="5085"/>
                    <a:pt x="643" y="4811"/>
                  </a:cubicBezTo>
                  <a:cubicBezTo>
                    <a:pt x="477" y="4597"/>
                    <a:pt x="334" y="4347"/>
                    <a:pt x="227" y="4085"/>
                  </a:cubicBezTo>
                  <a:cubicBezTo>
                    <a:pt x="143" y="3894"/>
                    <a:pt x="96" y="3680"/>
                    <a:pt x="48" y="3477"/>
                  </a:cubicBezTo>
                  <a:cubicBezTo>
                    <a:pt x="36" y="3394"/>
                    <a:pt x="24" y="3311"/>
                    <a:pt x="24" y="3251"/>
                  </a:cubicBezTo>
                  <a:cubicBezTo>
                    <a:pt x="24" y="3180"/>
                    <a:pt x="12" y="3120"/>
                    <a:pt x="12" y="3073"/>
                  </a:cubicBezTo>
                  <a:lnTo>
                    <a:pt x="12" y="3085"/>
                  </a:lnTo>
                  <a:lnTo>
                    <a:pt x="12" y="3251"/>
                  </a:lnTo>
                  <a:cubicBezTo>
                    <a:pt x="12" y="3311"/>
                    <a:pt x="24" y="3394"/>
                    <a:pt x="36" y="3477"/>
                  </a:cubicBezTo>
                  <a:cubicBezTo>
                    <a:pt x="72" y="3692"/>
                    <a:pt x="120" y="3894"/>
                    <a:pt x="203" y="4097"/>
                  </a:cubicBezTo>
                  <a:cubicBezTo>
                    <a:pt x="310" y="4370"/>
                    <a:pt x="441" y="4620"/>
                    <a:pt x="620" y="4847"/>
                  </a:cubicBezTo>
                  <a:cubicBezTo>
                    <a:pt x="834" y="5109"/>
                    <a:pt x="1084" y="5347"/>
                    <a:pt x="1370" y="5537"/>
                  </a:cubicBezTo>
                  <a:cubicBezTo>
                    <a:pt x="1851" y="5837"/>
                    <a:pt x="2401" y="5996"/>
                    <a:pt x="2956" y="5996"/>
                  </a:cubicBezTo>
                  <a:cubicBezTo>
                    <a:pt x="3238" y="5996"/>
                    <a:pt x="3522" y="5955"/>
                    <a:pt x="3799" y="5871"/>
                  </a:cubicBezTo>
                  <a:cubicBezTo>
                    <a:pt x="4272" y="5729"/>
                    <a:pt x="4710" y="5469"/>
                    <a:pt x="5054" y="5127"/>
                  </a:cubicBezTo>
                  <a:lnTo>
                    <a:pt x="5054" y="5127"/>
                  </a:lnTo>
                  <a:lnTo>
                    <a:pt x="6358" y="5609"/>
                  </a:lnTo>
                  <a:lnTo>
                    <a:pt x="6430" y="5632"/>
                  </a:lnTo>
                  <a:lnTo>
                    <a:pt x="6406" y="5561"/>
                  </a:lnTo>
                  <a:lnTo>
                    <a:pt x="5732" y="4095"/>
                  </a:lnTo>
                  <a:lnTo>
                    <a:pt x="5763" y="4001"/>
                  </a:lnTo>
                  <a:cubicBezTo>
                    <a:pt x="5882" y="3656"/>
                    <a:pt x="5942" y="3299"/>
                    <a:pt x="5930" y="2942"/>
                  </a:cubicBezTo>
                  <a:cubicBezTo>
                    <a:pt x="5930" y="2584"/>
                    <a:pt x="5858" y="2239"/>
                    <a:pt x="5727" y="1918"/>
                  </a:cubicBezTo>
                  <a:cubicBezTo>
                    <a:pt x="5501" y="1299"/>
                    <a:pt x="5073" y="787"/>
                    <a:pt x="4513" y="441"/>
                  </a:cubicBezTo>
                  <a:cubicBezTo>
                    <a:pt x="4263" y="287"/>
                    <a:pt x="3989" y="168"/>
                    <a:pt x="3703" y="96"/>
                  </a:cubicBezTo>
                  <a:cubicBezTo>
                    <a:pt x="3632" y="72"/>
                    <a:pt x="3560" y="60"/>
                    <a:pt x="3489" y="48"/>
                  </a:cubicBezTo>
                  <a:cubicBezTo>
                    <a:pt x="3418" y="37"/>
                    <a:pt x="3358" y="25"/>
                    <a:pt x="3287" y="13"/>
                  </a:cubicBezTo>
                  <a:cubicBezTo>
                    <a:pt x="3156" y="1"/>
                    <a:pt x="3013" y="1"/>
                    <a:pt x="2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5314767" y="902205"/>
              <a:ext cx="216441" cy="214132"/>
            </a:xfrm>
            <a:custGeom>
              <a:avLst/>
              <a:gdLst/>
              <a:ahLst/>
              <a:cxnLst/>
              <a:rect l="l" t="t" r="r" b="b"/>
              <a:pathLst>
                <a:path w="2156" h="2133" extrusionOk="0">
                  <a:moveTo>
                    <a:pt x="1037" y="1"/>
                  </a:moveTo>
                  <a:cubicBezTo>
                    <a:pt x="453" y="24"/>
                    <a:pt x="1" y="513"/>
                    <a:pt x="13" y="1084"/>
                  </a:cubicBezTo>
                  <a:cubicBezTo>
                    <a:pt x="25" y="1672"/>
                    <a:pt x="501" y="2132"/>
                    <a:pt x="1074" y="2132"/>
                  </a:cubicBezTo>
                  <a:cubicBezTo>
                    <a:pt x="1082" y="2132"/>
                    <a:pt x="1089" y="2132"/>
                    <a:pt x="1096" y="2132"/>
                  </a:cubicBezTo>
                  <a:cubicBezTo>
                    <a:pt x="1692" y="2120"/>
                    <a:pt x="2156" y="1632"/>
                    <a:pt x="2144" y="1048"/>
                  </a:cubicBezTo>
                  <a:lnTo>
                    <a:pt x="2144" y="1048"/>
                  </a:lnTo>
                  <a:lnTo>
                    <a:pt x="1084" y="1072"/>
                  </a:lnTo>
                  <a:lnTo>
                    <a:pt x="10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5447484" y="875802"/>
              <a:ext cx="111232" cy="106614"/>
            </a:xfrm>
            <a:custGeom>
              <a:avLst/>
              <a:gdLst/>
              <a:ahLst/>
              <a:cxnLst/>
              <a:rect l="l" t="t" r="r" b="b"/>
              <a:pathLst>
                <a:path w="1108" h="1062" extrusionOk="0">
                  <a:moveTo>
                    <a:pt x="44" y="1"/>
                  </a:moveTo>
                  <a:cubicBezTo>
                    <a:pt x="29" y="1"/>
                    <a:pt x="15" y="1"/>
                    <a:pt x="1" y="2"/>
                  </a:cubicBezTo>
                  <a:lnTo>
                    <a:pt x="36" y="1061"/>
                  </a:lnTo>
                  <a:lnTo>
                    <a:pt x="1108" y="1026"/>
                  </a:lnTo>
                  <a:cubicBezTo>
                    <a:pt x="1096" y="752"/>
                    <a:pt x="977" y="478"/>
                    <a:pt x="774" y="287"/>
                  </a:cubicBezTo>
                  <a:cubicBezTo>
                    <a:pt x="571" y="107"/>
                    <a:pt x="314"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697;p43"/>
          <p:cNvSpPr txBox="1">
            <a:spLocks/>
          </p:cNvSpPr>
          <p:nvPr/>
        </p:nvSpPr>
        <p:spPr>
          <a:xfrm>
            <a:off x="625561" y="2617205"/>
            <a:ext cx="4448436"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1pPr>
            <a:lvl2pPr marR="0" lvl="1"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2pPr>
            <a:lvl3pPr marR="0" lvl="2"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3pPr>
            <a:lvl4pPr marR="0" lvl="3"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4pPr>
            <a:lvl5pPr marR="0" lvl="4"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5pPr>
            <a:lvl6pPr marR="0" lvl="5"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6pPr>
            <a:lvl7pPr marR="0" lvl="6"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7pPr>
            <a:lvl8pPr marR="0" lvl="7"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8pPr>
            <a:lvl9pPr marR="0" lvl="8" algn="l"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9pPr>
          </a:lstStyle>
          <a:p>
            <a:pPr algn="ctr"/>
            <a:r>
              <a:rPr lang="en-US" sz="4800" smtClean="0">
                <a:solidFill>
                  <a:schemeClr val="lt2"/>
                </a:solidFill>
              </a:rPr>
              <a:t>Thiết kế hệ thống</a:t>
            </a:r>
            <a:endParaRPr lang="en-US" sz="4800">
              <a:solidFill>
                <a:schemeClr val="lt2"/>
              </a:solidFill>
            </a:endParaRPr>
          </a:p>
        </p:txBody>
      </p:sp>
      <p:sp>
        <p:nvSpPr>
          <p:cNvPr id="107" name="Google Shape;699;p43"/>
          <p:cNvSpPr txBox="1">
            <a:spLocks noGrp="1"/>
          </p:cNvSpPr>
          <p:nvPr>
            <p:ph type="title" idx="4294967295"/>
          </p:nvPr>
        </p:nvSpPr>
        <p:spPr>
          <a:xfrm>
            <a:off x="1866548" y="942212"/>
            <a:ext cx="1839916" cy="1820160"/>
          </a:xfrm>
          <a:prstGeom prst="rect">
            <a:avLst/>
          </a:prstGeom>
        </p:spPr>
        <p:txBody>
          <a:bodyPr spcFirstLastPara="1" wrap="square" lIns="91425" tIns="91425" rIns="91425" bIns="91425" anchor="t" anchorCtr="0">
            <a:noAutofit/>
          </a:bodyPr>
          <a:lstStyle/>
          <a:p>
            <a:pPr algn="r"/>
            <a:r>
              <a:rPr lang="en" sz="10400" smtClean="0">
                <a:solidFill>
                  <a:schemeClr val="dk1"/>
                </a:solidFill>
                <a:latin typeface="Oswald SemiBold"/>
                <a:ea typeface="Oswald SemiBold"/>
                <a:cs typeface="Oswald SemiBold"/>
                <a:sym typeface="Oswald SemiBold"/>
              </a:rPr>
              <a:t>02</a:t>
            </a:r>
            <a:r>
              <a:rPr lang="en"/>
              <a:t/>
            </a:r>
            <a:br>
              <a:rPr lang="en"/>
            </a:b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1030" name="Google Shape;1030;p44"/>
          <p:cNvSpPr txBox="1">
            <a:spLocks noGrp="1"/>
          </p:cNvSpPr>
          <p:nvPr>
            <p:ph type="title"/>
          </p:nvPr>
        </p:nvSpPr>
        <p:spPr>
          <a:xfrm>
            <a:off x="622278" y="3207523"/>
            <a:ext cx="3999340" cy="4527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smtClean="0"/>
              <a:t>Đối tượng sử dụng</a:t>
            </a:r>
            <a:r>
              <a:rPr lang="en" sz="1600" smtClean="0"/>
              <a:t>:</a:t>
            </a:r>
            <a:endParaRPr sz="1600"/>
          </a:p>
        </p:txBody>
      </p:sp>
      <p:sp>
        <p:nvSpPr>
          <p:cNvPr id="2" name="TextBox 1"/>
          <p:cNvSpPr txBox="1"/>
          <p:nvPr/>
        </p:nvSpPr>
        <p:spPr>
          <a:xfrm>
            <a:off x="622278" y="3692400"/>
            <a:ext cx="5899024" cy="652486"/>
          </a:xfrm>
          <a:prstGeom prst="rect">
            <a:avLst/>
          </a:prstGeom>
          <a:noFill/>
        </p:spPr>
        <p:txBody>
          <a:bodyPr wrap="square" rtlCol="0">
            <a:spAutoFit/>
          </a:bodyPr>
          <a:lstStyle/>
          <a:p>
            <a:pPr marL="285750" lvl="1" indent="-285750">
              <a:lnSpc>
                <a:spcPct val="130000"/>
              </a:lnSpc>
              <a:buFont typeface="Wingdings" panose="05000000000000000000" pitchFamily="2" charset="2"/>
              <a:buChar char="v"/>
            </a:pPr>
            <a:r>
              <a:rPr lang="en-US">
                <a:latin typeface="Roboto" panose="020B0604020202020204" charset="0"/>
                <a:ea typeface="Roboto" panose="020B0604020202020204" charset="0"/>
              </a:rPr>
              <a:t>Chủ cửa hàng: Quản lý nhân viên và nhân báo cáo từ nhân viên.</a:t>
            </a:r>
          </a:p>
          <a:p>
            <a:pPr marL="285750" lvl="1" indent="-285750">
              <a:lnSpc>
                <a:spcPct val="130000"/>
              </a:lnSpc>
              <a:buFont typeface="Wingdings" panose="05000000000000000000" pitchFamily="2" charset="2"/>
              <a:buChar char="v"/>
            </a:pPr>
            <a:r>
              <a:rPr lang="en-US">
                <a:latin typeface="Roboto" panose="020B0604020202020204" charset="0"/>
                <a:ea typeface="Roboto" panose="020B0604020202020204" charset="0"/>
              </a:rPr>
              <a:t>Nhân viên cửa hàng: Quản lý hóa đơn, bán hàng, nhập đồng hồ.</a:t>
            </a:r>
          </a:p>
        </p:txBody>
      </p:sp>
      <p:sp>
        <p:nvSpPr>
          <p:cNvPr id="508" name="TextBox 507"/>
          <p:cNvSpPr txBox="1"/>
          <p:nvPr/>
        </p:nvSpPr>
        <p:spPr>
          <a:xfrm>
            <a:off x="622278" y="897004"/>
            <a:ext cx="5169352" cy="2108269"/>
          </a:xfrm>
          <a:prstGeom prst="rect">
            <a:avLst/>
          </a:prstGeom>
          <a:noFill/>
        </p:spPr>
        <p:txBody>
          <a:bodyPr wrap="square" rtlCol="0">
            <a:spAutoFit/>
          </a:bodyPr>
          <a:lstStyle/>
          <a:p>
            <a:pPr>
              <a:lnSpc>
                <a:spcPct val="130000"/>
              </a:lnSpc>
            </a:pPr>
            <a:r>
              <a:rPr lang="en-US" sz="2000" smtClean="0">
                <a:solidFill>
                  <a:schemeClr val="accent3"/>
                </a:solidFill>
                <a:latin typeface="Oswald SemiBold"/>
                <a:ea typeface="Oswald SemiBold"/>
                <a:cs typeface="Oswald SemiBold"/>
                <a:sym typeface="Oswald SemiBold"/>
              </a:rPr>
              <a:t>Các chức năng chính:</a:t>
            </a:r>
            <a:endParaRPr lang="en-US" sz="2000">
              <a:solidFill>
                <a:schemeClr val="accent3"/>
              </a:solidFill>
              <a:latin typeface="Oswald SemiBold"/>
              <a:ea typeface="Oswald SemiBold"/>
              <a:cs typeface="Oswald SemiBold"/>
              <a:sym typeface="Oswald SemiBold"/>
            </a:endParaRPr>
          </a:p>
          <a:p>
            <a:pPr marL="285750" lvl="1" indent="-285750">
              <a:lnSpc>
                <a:spcPct val="130000"/>
              </a:lnSpc>
              <a:buFont typeface="Wingdings" panose="05000000000000000000" pitchFamily="2" charset="2"/>
              <a:buChar char="v"/>
            </a:pPr>
            <a:r>
              <a:rPr lang="en-US">
                <a:latin typeface="Roboto" panose="020B0604020202020204" charset="0"/>
                <a:ea typeface="Roboto" panose="020B0604020202020204" charset="0"/>
              </a:rPr>
              <a:t>Quản lý Nhập đồng hồ (số lượng nhập vào, bán ra)</a:t>
            </a:r>
          </a:p>
          <a:p>
            <a:pPr marL="285750" lvl="1" indent="-285750">
              <a:lnSpc>
                <a:spcPct val="130000"/>
              </a:lnSpc>
              <a:buFont typeface="Wingdings" panose="05000000000000000000" pitchFamily="2" charset="2"/>
              <a:buChar char="v"/>
            </a:pPr>
            <a:r>
              <a:rPr lang="en-US">
                <a:latin typeface="Roboto" panose="020B0604020202020204" charset="0"/>
                <a:ea typeface="Roboto" panose="020B0604020202020204" charset="0"/>
              </a:rPr>
              <a:t>Quản lý Bán đồng hồ </a:t>
            </a:r>
          </a:p>
          <a:p>
            <a:pPr marL="285750" lvl="1" indent="-285750">
              <a:lnSpc>
                <a:spcPct val="130000"/>
              </a:lnSpc>
              <a:buFont typeface="Wingdings" panose="05000000000000000000" pitchFamily="2" charset="2"/>
              <a:buChar char="v"/>
            </a:pPr>
            <a:r>
              <a:rPr lang="en-US">
                <a:latin typeface="Roboto" panose="020B0604020202020204" charset="0"/>
                <a:ea typeface="Roboto" panose="020B0604020202020204" charset="0"/>
              </a:rPr>
              <a:t>Quản lý Đồng hồ (số lượng hiện có trong cửa hàng)</a:t>
            </a:r>
          </a:p>
          <a:p>
            <a:pPr marL="285750" lvl="1" indent="-285750">
              <a:lnSpc>
                <a:spcPct val="130000"/>
              </a:lnSpc>
              <a:buFont typeface="Wingdings" panose="05000000000000000000" pitchFamily="2" charset="2"/>
              <a:buChar char="v"/>
            </a:pPr>
            <a:r>
              <a:rPr lang="en-US">
                <a:latin typeface="Roboto" panose="020B0604020202020204" charset="0"/>
                <a:ea typeface="Roboto" panose="020B0604020202020204" charset="0"/>
              </a:rPr>
              <a:t>Quản lý Khách hàng </a:t>
            </a:r>
          </a:p>
          <a:p>
            <a:pPr marL="285750" lvl="1" indent="-285750">
              <a:lnSpc>
                <a:spcPct val="130000"/>
              </a:lnSpc>
              <a:buFont typeface="Wingdings" panose="05000000000000000000" pitchFamily="2" charset="2"/>
              <a:buChar char="v"/>
            </a:pPr>
            <a:r>
              <a:rPr lang="en-US">
                <a:latin typeface="Roboto" panose="020B0604020202020204" charset="0"/>
                <a:ea typeface="Roboto" panose="020B0604020202020204" charset="0"/>
              </a:rPr>
              <a:t>Cập nhật – Sao lưu dữ liệu</a:t>
            </a:r>
          </a:p>
          <a:p>
            <a:endParaRPr lang="en-US">
              <a:latin typeface="Roboto" panose="020B0604020202020204" charset="0"/>
              <a:ea typeface="Roboto" panose="020B0604020202020204" charset="0"/>
            </a:endParaRPr>
          </a:p>
        </p:txBody>
      </p:sp>
      <p:grpSp>
        <p:nvGrpSpPr>
          <p:cNvPr id="330" name="Google Shape;3240;p72"/>
          <p:cNvGrpSpPr/>
          <p:nvPr/>
        </p:nvGrpSpPr>
        <p:grpSpPr>
          <a:xfrm>
            <a:off x="6105867" y="1153504"/>
            <a:ext cx="2400735" cy="1851769"/>
            <a:chOff x="2991110" y="1981034"/>
            <a:chExt cx="2389742" cy="1843290"/>
          </a:xfrm>
        </p:grpSpPr>
        <p:sp>
          <p:nvSpPr>
            <p:cNvPr id="331" name="Google Shape;3241;p72"/>
            <p:cNvSpPr/>
            <p:nvPr/>
          </p:nvSpPr>
          <p:spPr>
            <a:xfrm>
              <a:off x="4586793" y="3148103"/>
              <a:ext cx="210821" cy="64474"/>
            </a:xfrm>
            <a:custGeom>
              <a:avLst/>
              <a:gdLst/>
              <a:ahLst/>
              <a:cxnLst/>
              <a:rect l="l" t="t" r="r" b="b"/>
              <a:pathLst>
                <a:path w="7439" h="2275" extrusionOk="0">
                  <a:moveTo>
                    <a:pt x="3884" y="0"/>
                  </a:moveTo>
                  <a:cubicBezTo>
                    <a:pt x="3744" y="0"/>
                    <a:pt x="3600" y="3"/>
                    <a:pt x="3450" y="9"/>
                  </a:cubicBezTo>
                  <a:cubicBezTo>
                    <a:pt x="598" y="129"/>
                    <a:pt x="0" y="1772"/>
                    <a:pt x="254" y="2056"/>
                  </a:cubicBezTo>
                  <a:cubicBezTo>
                    <a:pt x="254" y="2056"/>
                    <a:pt x="3447" y="2275"/>
                    <a:pt x="5576" y="2275"/>
                  </a:cubicBezTo>
                  <a:cubicBezTo>
                    <a:pt x="6640" y="2275"/>
                    <a:pt x="7438" y="2220"/>
                    <a:pt x="7438" y="2056"/>
                  </a:cubicBezTo>
                  <a:cubicBezTo>
                    <a:pt x="7424" y="994"/>
                    <a:pt x="6404" y="0"/>
                    <a:pt x="3884"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242;p72"/>
            <p:cNvSpPr/>
            <p:nvPr/>
          </p:nvSpPr>
          <p:spPr>
            <a:xfrm>
              <a:off x="4464903" y="1981034"/>
              <a:ext cx="915949" cy="559148"/>
            </a:xfrm>
            <a:custGeom>
              <a:avLst/>
              <a:gdLst/>
              <a:ahLst/>
              <a:cxnLst/>
              <a:rect l="l" t="t" r="r" b="b"/>
              <a:pathLst>
                <a:path w="32320" h="19730" extrusionOk="0">
                  <a:moveTo>
                    <a:pt x="32319" y="0"/>
                  </a:moveTo>
                  <a:lnTo>
                    <a:pt x="3151" y="209"/>
                  </a:lnTo>
                  <a:lnTo>
                    <a:pt x="0" y="19729"/>
                  </a:lnTo>
                  <a:lnTo>
                    <a:pt x="28840" y="19729"/>
                  </a:lnTo>
                  <a:lnTo>
                    <a:pt x="32319" y="0"/>
                  </a:lnTo>
                  <a:close/>
                </a:path>
              </a:pathLst>
            </a:custGeom>
            <a:solidFill>
              <a:srgbClr val="F4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243;p72"/>
            <p:cNvSpPr/>
            <p:nvPr/>
          </p:nvSpPr>
          <p:spPr>
            <a:xfrm>
              <a:off x="4546154" y="1981034"/>
              <a:ext cx="834698" cy="56312"/>
            </a:xfrm>
            <a:custGeom>
              <a:avLst/>
              <a:gdLst/>
              <a:ahLst/>
              <a:cxnLst/>
              <a:rect l="l" t="t" r="r" b="b"/>
              <a:pathLst>
                <a:path w="29453" h="1987" extrusionOk="0">
                  <a:moveTo>
                    <a:pt x="29452" y="0"/>
                  </a:moveTo>
                  <a:lnTo>
                    <a:pt x="284" y="209"/>
                  </a:lnTo>
                  <a:lnTo>
                    <a:pt x="1" y="1987"/>
                  </a:lnTo>
                  <a:cubicBezTo>
                    <a:pt x="16" y="1912"/>
                    <a:pt x="29124" y="1867"/>
                    <a:pt x="29124" y="1867"/>
                  </a:cubicBezTo>
                  <a:lnTo>
                    <a:pt x="29452"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244;p72"/>
            <p:cNvSpPr/>
            <p:nvPr/>
          </p:nvSpPr>
          <p:spPr>
            <a:xfrm>
              <a:off x="4573672" y="2004301"/>
              <a:ext cx="15275" cy="15275"/>
            </a:xfrm>
            <a:custGeom>
              <a:avLst/>
              <a:gdLst/>
              <a:ahLst/>
              <a:cxnLst/>
              <a:rect l="l" t="t" r="r" b="b"/>
              <a:pathLst>
                <a:path w="539" h="539" extrusionOk="0">
                  <a:moveTo>
                    <a:pt x="269" y="1"/>
                  </a:moveTo>
                  <a:cubicBezTo>
                    <a:pt x="120" y="1"/>
                    <a:pt x="0" y="120"/>
                    <a:pt x="0" y="269"/>
                  </a:cubicBezTo>
                  <a:cubicBezTo>
                    <a:pt x="0" y="419"/>
                    <a:pt x="120" y="538"/>
                    <a:pt x="269" y="538"/>
                  </a:cubicBezTo>
                  <a:cubicBezTo>
                    <a:pt x="419" y="538"/>
                    <a:pt x="538" y="404"/>
                    <a:pt x="538" y="255"/>
                  </a:cubicBezTo>
                  <a:cubicBezTo>
                    <a:pt x="538" y="105"/>
                    <a:pt x="419" y="1"/>
                    <a:pt x="26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245;p72"/>
            <p:cNvSpPr/>
            <p:nvPr/>
          </p:nvSpPr>
          <p:spPr>
            <a:xfrm>
              <a:off x="4610911" y="2004301"/>
              <a:ext cx="15275" cy="14850"/>
            </a:xfrm>
            <a:custGeom>
              <a:avLst/>
              <a:gdLst/>
              <a:ahLst/>
              <a:cxnLst/>
              <a:rect l="l" t="t" r="r" b="b"/>
              <a:pathLst>
                <a:path w="539" h="524" extrusionOk="0">
                  <a:moveTo>
                    <a:pt x="270" y="1"/>
                  </a:moveTo>
                  <a:cubicBezTo>
                    <a:pt x="120" y="1"/>
                    <a:pt x="1" y="120"/>
                    <a:pt x="1" y="255"/>
                  </a:cubicBezTo>
                  <a:cubicBezTo>
                    <a:pt x="1" y="404"/>
                    <a:pt x="120" y="523"/>
                    <a:pt x="270" y="523"/>
                  </a:cubicBezTo>
                  <a:cubicBezTo>
                    <a:pt x="419" y="523"/>
                    <a:pt x="538" y="404"/>
                    <a:pt x="538" y="255"/>
                  </a:cubicBezTo>
                  <a:cubicBezTo>
                    <a:pt x="538" y="120"/>
                    <a:pt x="419" y="1"/>
                    <a:pt x="27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246;p72"/>
            <p:cNvSpPr/>
            <p:nvPr/>
          </p:nvSpPr>
          <p:spPr>
            <a:xfrm>
              <a:off x="4648178" y="2004301"/>
              <a:ext cx="15247" cy="15275"/>
            </a:xfrm>
            <a:custGeom>
              <a:avLst/>
              <a:gdLst/>
              <a:ahLst/>
              <a:cxnLst/>
              <a:rect l="l" t="t" r="r" b="b"/>
              <a:pathLst>
                <a:path w="538" h="539" extrusionOk="0">
                  <a:moveTo>
                    <a:pt x="269" y="1"/>
                  </a:moveTo>
                  <a:cubicBezTo>
                    <a:pt x="120" y="1"/>
                    <a:pt x="0" y="120"/>
                    <a:pt x="0" y="269"/>
                  </a:cubicBezTo>
                  <a:cubicBezTo>
                    <a:pt x="0" y="419"/>
                    <a:pt x="120" y="538"/>
                    <a:pt x="269" y="538"/>
                  </a:cubicBezTo>
                  <a:cubicBezTo>
                    <a:pt x="418" y="538"/>
                    <a:pt x="538" y="404"/>
                    <a:pt x="538" y="255"/>
                  </a:cubicBezTo>
                  <a:cubicBezTo>
                    <a:pt x="538" y="105"/>
                    <a:pt x="418" y="1"/>
                    <a:pt x="26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247;p72"/>
            <p:cNvSpPr/>
            <p:nvPr/>
          </p:nvSpPr>
          <p:spPr>
            <a:xfrm>
              <a:off x="4589769" y="2135940"/>
              <a:ext cx="331833" cy="268380"/>
            </a:xfrm>
            <a:custGeom>
              <a:avLst/>
              <a:gdLst/>
              <a:ahLst/>
              <a:cxnLst/>
              <a:rect l="l" t="t" r="r" b="b"/>
              <a:pathLst>
                <a:path w="11709" h="9470" extrusionOk="0">
                  <a:moveTo>
                    <a:pt x="5855" y="0"/>
                  </a:moveTo>
                  <a:cubicBezTo>
                    <a:pt x="2644" y="0"/>
                    <a:pt x="0" y="2390"/>
                    <a:pt x="0" y="5302"/>
                  </a:cubicBezTo>
                  <a:cubicBezTo>
                    <a:pt x="30" y="6975"/>
                    <a:pt x="866" y="8528"/>
                    <a:pt x="2240" y="9469"/>
                  </a:cubicBezTo>
                  <a:lnTo>
                    <a:pt x="5855" y="5287"/>
                  </a:lnTo>
                  <a:lnTo>
                    <a:pt x="11709" y="5302"/>
                  </a:lnTo>
                  <a:cubicBezTo>
                    <a:pt x="11709" y="2390"/>
                    <a:pt x="9066" y="0"/>
                    <a:pt x="5855"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248;p72"/>
            <p:cNvSpPr/>
            <p:nvPr/>
          </p:nvSpPr>
          <p:spPr>
            <a:xfrm>
              <a:off x="4665522" y="2304393"/>
              <a:ext cx="266254" cy="149040"/>
            </a:xfrm>
            <a:custGeom>
              <a:avLst/>
              <a:gdLst/>
              <a:ahLst/>
              <a:cxnLst/>
              <a:rect l="l" t="t" r="r" b="b"/>
              <a:pathLst>
                <a:path w="9395" h="5259" extrusionOk="0">
                  <a:moveTo>
                    <a:pt x="3691" y="19"/>
                  </a:moveTo>
                  <a:cubicBezTo>
                    <a:pt x="3674" y="19"/>
                    <a:pt x="3659" y="23"/>
                    <a:pt x="3645" y="30"/>
                  </a:cubicBezTo>
                  <a:lnTo>
                    <a:pt x="3749" y="30"/>
                  </a:lnTo>
                  <a:cubicBezTo>
                    <a:pt x="3727" y="23"/>
                    <a:pt x="3708" y="19"/>
                    <a:pt x="3691" y="19"/>
                  </a:cubicBezTo>
                  <a:close/>
                  <a:moveTo>
                    <a:pt x="3645" y="0"/>
                  </a:moveTo>
                  <a:lnTo>
                    <a:pt x="3645" y="0"/>
                  </a:lnTo>
                  <a:cubicBezTo>
                    <a:pt x="3624" y="21"/>
                    <a:pt x="3610" y="50"/>
                    <a:pt x="3598" y="75"/>
                  </a:cubicBezTo>
                  <a:lnTo>
                    <a:pt x="3598" y="75"/>
                  </a:lnTo>
                  <a:cubicBezTo>
                    <a:pt x="3620" y="50"/>
                    <a:pt x="3632" y="25"/>
                    <a:pt x="3645" y="0"/>
                  </a:cubicBezTo>
                  <a:close/>
                  <a:moveTo>
                    <a:pt x="3598" y="75"/>
                  </a:moveTo>
                  <a:cubicBezTo>
                    <a:pt x="3594" y="80"/>
                    <a:pt x="3590" y="85"/>
                    <a:pt x="3585" y="90"/>
                  </a:cubicBezTo>
                  <a:lnTo>
                    <a:pt x="3488" y="202"/>
                  </a:lnTo>
                  <a:lnTo>
                    <a:pt x="3585" y="105"/>
                  </a:lnTo>
                  <a:cubicBezTo>
                    <a:pt x="3589" y="96"/>
                    <a:pt x="3594" y="86"/>
                    <a:pt x="3598" y="75"/>
                  </a:cubicBezTo>
                  <a:close/>
                  <a:moveTo>
                    <a:pt x="4063" y="30"/>
                  </a:moveTo>
                  <a:lnTo>
                    <a:pt x="5213" y="60"/>
                  </a:lnTo>
                  <a:lnTo>
                    <a:pt x="9288" y="134"/>
                  </a:lnTo>
                  <a:lnTo>
                    <a:pt x="9288" y="134"/>
                  </a:lnTo>
                  <a:cubicBezTo>
                    <a:pt x="9267" y="562"/>
                    <a:pt x="9179" y="989"/>
                    <a:pt x="9051" y="1389"/>
                  </a:cubicBezTo>
                  <a:cubicBezTo>
                    <a:pt x="8887" y="1837"/>
                    <a:pt x="8663" y="2271"/>
                    <a:pt x="8394" y="2674"/>
                  </a:cubicBezTo>
                  <a:cubicBezTo>
                    <a:pt x="7781" y="3525"/>
                    <a:pt x="6960" y="4182"/>
                    <a:pt x="6004" y="4600"/>
                  </a:cubicBezTo>
                  <a:cubicBezTo>
                    <a:pt x="5202" y="4954"/>
                    <a:pt x="4345" y="5131"/>
                    <a:pt x="3483" y="5131"/>
                  </a:cubicBezTo>
                  <a:cubicBezTo>
                    <a:pt x="3253" y="5131"/>
                    <a:pt x="3023" y="5118"/>
                    <a:pt x="2793" y="5093"/>
                  </a:cubicBezTo>
                  <a:cubicBezTo>
                    <a:pt x="1850" y="4975"/>
                    <a:pt x="936" y="4654"/>
                    <a:pt x="138" y="4115"/>
                  </a:cubicBezTo>
                  <a:lnTo>
                    <a:pt x="138" y="4115"/>
                  </a:lnTo>
                  <a:cubicBezTo>
                    <a:pt x="1198" y="2892"/>
                    <a:pt x="2068" y="1875"/>
                    <a:pt x="2674" y="1165"/>
                  </a:cubicBezTo>
                  <a:lnTo>
                    <a:pt x="3391" y="314"/>
                  </a:lnTo>
                  <a:lnTo>
                    <a:pt x="3488" y="202"/>
                  </a:lnTo>
                  <a:lnTo>
                    <a:pt x="3376" y="314"/>
                  </a:lnTo>
                  <a:lnTo>
                    <a:pt x="2659" y="1135"/>
                  </a:lnTo>
                  <a:lnTo>
                    <a:pt x="45" y="4122"/>
                  </a:lnTo>
                  <a:lnTo>
                    <a:pt x="0" y="4152"/>
                  </a:lnTo>
                  <a:lnTo>
                    <a:pt x="45" y="4182"/>
                  </a:lnTo>
                  <a:cubicBezTo>
                    <a:pt x="867" y="4750"/>
                    <a:pt x="1793" y="5108"/>
                    <a:pt x="2778" y="5213"/>
                  </a:cubicBezTo>
                  <a:cubicBezTo>
                    <a:pt x="3028" y="5243"/>
                    <a:pt x="3279" y="5258"/>
                    <a:pt x="3530" y="5258"/>
                  </a:cubicBezTo>
                  <a:cubicBezTo>
                    <a:pt x="4386" y="5258"/>
                    <a:pt x="5237" y="5081"/>
                    <a:pt x="6034" y="4735"/>
                  </a:cubicBezTo>
                  <a:cubicBezTo>
                    <a:pt x="7020" y="4302"/>
                    <a:pt x="7856" y="3615"/>
                    <a:pt x="8483" y="2748"/>
                  </a:cubicBezTo>
                  <a:cubicBezTo>
                    <a:pt x="8767" y="2345"/>
                    <a:pt x="8991" y="1912"/>
                    <a:pt x="9141" y="1434"/>
                  </a:cubicBezTo>
                  <a:cubicBezTo>
                    <a:pt x="9290" y="1001"/>
                    <a:pt x="9365" y="553"/>
                    <a:pt x="9394" y="105"/>
                  </a:cubicBezTo>
                  <a:lnTo>
                    <a:pt x="9394" y="45"/>
                  </a:lnTo>
                  <a:lnTo>
                    <a:pt x="9350" y="45"/>
                  </a:lnTo>
                  <a:lnTo>
                    <a:pt x="5198" y="3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249;p72"/>
            <p:cNvSpPr/>
            <p:nvPr/>
          </p:nvSpPr>
          <p:spPr>
            <a:xfrm>
              <a:off x="4817056" y="2187575"/>
              <a:ext cx="18648" cy="18648"/>
            </a:xfrm>
            <a:custGeom>
              <a:avLst/>
              <a:gdLst/>
              <a:ahLst/>
              <a:cxnLst/>
              <a:rect l="l" t="t" r="r" b="b"/>
              <a:pathLst>
                <a:path w="658" h="658" extrusionOk="0">
                  <a:moveTo>
                    <a:pt x="329" y="0"/>
                  </a:moveTo>
                  <a:cubicBezTo>
                    <a:pt x="149" y="0"/>
                    <a:pt x="0" y="135"/>
                    <a:pt x="0" y="329"/>
                  </a:cubicBezTo>
                  <a:cubicBezTo>
                    <a:pt x="0" y="508"/>
                    <a:pt x="149" y="658"/>
                    <a:pt x="329" y="658"/>
                  </a:cubicBezTo>
                  <a:cubicBezTo>
                    <a:pt x="508" y="658"/>
                    <a:pt x="657" y="508"/>
                    <a:pt x="657" y="329"/>
                  </a:cubicBezTo>
                  <a:cubicBezTo>
                    <a:pt x="657" y="135"/>
                    <a:pt x="508" y="0"/>
                    <a:pt x="32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250;p72"/>
            <p:cNvSpPr/>
            <p:nvPr/>
          </p:nvSpPr>
          <p:spPr>
            <a:xfrm>
              <a:off x="4826352" y="2127041"/>
              <a:ext cx="193874" cy="69461"/>
            </a:xfrm>
            <a:custGeom>
              <a:avLst/>
              <a:gdLst/>
              <a:ahLst/>
              <a:cxnLst/>
              <a:rect l="l" t="t" r="r" b="b"/>
              <a:pathLst>
                <a:path w="6841" h="2451" extrusionOk="0">
                  <a:moveTo>
                    <a:pt x="2375" y="1"/>
                  </a:moveTo>
                  <a:lnTo>
                    <a:pt x="2360" y="16"/>
                  </a:lnTo>
                  <a:cubicBezTo>
                    <a:pt x="1688" y="703"/>
                    <a:pt x="1091" y="1300"/>
                    <a:pt x="658" y="1748"/>
                  </a:cubicBezTo>
                  <a:cubicBezTo>
                    <a:pt x="464" y="1942"/>
                    <a:pt x="299" y="2121"/>
                    <a:pt x="165" y="2256"/>
                  </a:cubicBezTo>
                  <a:cubicBezTo>
                    <a:pt x="105" y="2316"/>
                    <a:pt x="45" y="2390"/>
                    <a:pt x="1" y="2450"/>
                  </a:cubicBezTo>
                  <a:cubicBezTo>
                    <a:pt x="75" y="2405"/>
                    <a:pt x="135" y="2346"/>
                    <a:pt x="195" y="2286"/>
                  </a:cubicBezTo>
                  <a:lnTo>
                    <a:pt x="718" y="1793"/>
                  </a:lnTo>
                  <a:cubicBezTo>
                    <a:pt x="1147" y="1378"/>
                    <a:pt x="1754" y="786"/>
                    <a:pt x="2420" y="120"/>
                  </a:cubicBezTo>
                  <a:lnTo>
                    <a:pt x="2913" y="120"/>
                  </a:lnTo>
                  <a:cubicBezTo>
                    <a:pt x="3988" y="120"/>
                    <a:pt x="4974" y="90"/>
                    <a:pt x="5691" y="90"/>
                  </a:cubicBezTo>
                  <a:lnTo>
                    <a:pt x="6527" y="75"/>
                  </a:lnTo>
                  <a:cubicBezTo>
                    <a:pt x="6632" y="75"/>
                    <a:pt x="6736" y="75"/>
                    <a:pt x="6841" y="60"/>
                  </a:cubicBezTo>
                  <a:cubicBezTo>
                    <a:pt x="6751" y="46"/>
                    <a:pt x="6647" y="31"/>
                    <a:pt x="6542" y="31"/>
                  </a:cubicBezTo>
                  <a:lnTo>
                    <a:pt x="5706" y="16"/>
                  </a:lnTo>
                  <a:cubicBezTo>
                    <a:pt x="4989" y="1"/>
                    <a:pt x="4003" y="1"/>
                    <a:pt x="292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251;p72"/>
            <p:cNvSpPr/>
            <p:nvPr/>
          </p:nvSpPr>
          <p:spPr>
            <a:xfrm>
              <a:off x="4997780" y="2077531"/>
              <a:ext cx="265404" cy="168481"/>
            </a:xfrm>
            <a:custGeom>
              <a:avLst/>
              <a:gdLst/>
              <a:ahLst/>
              <a:cxnLst/>
              <a:rect l="l" t="t" r="r" b="b"/>
              <a:pathLst>
                <a:path w="9365" h="5945" extrusionOk="0">
                  <a:moveTo>
                    <a:pt x="1135" y="0"/>
                  </a:moveTo>
                  <a:lnTo>
                    <a:pt x="1091" y="45"/>
                  </a:lnTo>
                  <a:lnTo>
                    <a:pt x="1091" y="60"/>
                  </a:lnTo>
                  <a:lnTo>
                    <a:pt x="1091" y="90"/>
                  </a:lnTo>
                  <a:lnTo>
                    <a:pt x="1076" y="135"/>
                  </a:lnTo>
                  <a:lnTo>
                    <a:pt x="1061" y="239"/>
                  </a:lnTo>
                  <a:lnTo>
                    <a:pt x="1016" y="433"/>
                  </a:lnTo>
                  <a:cubicBezTo>
                    <a:pt x="1001" y="568"/>
                    <a:pt x="971" y="687"/>
                    <a:pt x="956" y="822"/>
                  </a:cubicBezTo>
                  <a:cubicBezTo>
                    <a:pt x="896" y="1076"/>
                    <a:pt x="852" y="1330"/>
                    <a:pt x="807" y="1598"/>
                  </a:cubicBezTo>
                  <a:cubicBezTo>
                    <a:pt x="717" y="2106"/>
                    <a:pt x="613" y="2599"/>
                    <a:pt x="538" y="3092"/>
                  </a:cubicBezTo>
                  <a:cubicBezTo>
                    <a:pt x="344" y="4063"/>
                    <a:pt x="180" y="5004"/>
                    <a:pt x="15" y="5885"/>
                  </a:cubicBezTo>
                  <a:lnTo>
                    <a:pt x="0" y="5944"/>
                  </a:lnTo>
                  <a:lnTo>
                    <a:pt x="60" y="5944"/>
                  </a:lnTo>
                  <a:lnTo>
                    <a:pt x="5989" y="5929"/>
                  </a:lnTo>
                  <a:lnTo>
                    <a:pt x="7662" y="5915"/>
                  </a:lnTo>
                  <a:lnTo>
                    <a:pt x="7647" y="5915"/>
                  </a:lnTo>
                  <a:lnTo>
                    <a:pt x="5959" y="5900"/>
                  </a:lnTo>
                  <a:lnTo>
                    <a:pt x="115" y="5870"/>
                  </a:lnTo>
                  <a:lnTo>
                    <a:pt x="115" y="5870"/>
                  </a:lnTo>
                  <a:cubicBezTo>
                    <a:pt x="262" y="5007"/>
                    <a:pt x="438" y="4100"/>
                    <a:pt x="628" y="3137"/>
                  </a:cubicBezTo>
                  <a:cubicBezTo>
                    <a:pt x="717" y="2644"/>
                    <a:pt x="807" y="2151"/>
                    <a:pt x="896" y="1643"/>
                  </a:cubicBezTo>
                  <a:cubicBezTo>
                    <a:pt x="941" y="1389"/>
                    <a:pt x="1001" y="1135"/>
                    <a:pt x="1046" y="867"/>
                  </a:cubicBezTo>
                  <a:lnTo>
                    <a:pt x="1120" y="478"/>
                  </a:lnTo>
                  <a:lnTo>
                    <a:pt x="1150" y="284"/>
                  </a:lnTo>
                  <a:lnTo>
                    <a:pt x="1165" y="195"/>
                  </a:lnTo>
                  <a:lnTo>
                    <a:pt x="1165" y="135"/>
                  </a:lnTo>
                  <a:lnTo>
                    <a:pt x="1165" y="135"/>
                  </a:lnTo>
                  <a:lnTo>
                    <a:pt x="1165" y="135"/>
                  </a:lnTo>
                  <a:lnTo>
                    <a:pt x="9267" y="120"/>
                  </a:lnTo>
                  <a:lnTo>
                    <a:pt x="9267" y="120"/>
                  </a:lnTo>
                  <a:lnTo>
                    <a:pt x="8513" y="4317"/>
                  </a:lnTo>
                  <a:lnTo>
                    <a:pt x="8289" y="5496"/>
                  </a:lnTo>
                  <a:cubicBezTo>
                    <a:pt x="8274" y="5631"/>
                    <a:pt x="8259" y="5735"/>
                    <a:pt x="8244" y="5810"/>
                  </a:cubicBezTo>
                  <a:cubicBezTo>
                    <a:pt x="8229" y="5855"/>
                    <a:pt x="8229" y="5885"/>
                    <a:pt x="8229" y="5929"/>
                  </a:cubicBezTo>
                  <a:cubicBezTo>
                    <a:pt x="8229" y="5929"/>
                    <a:pt x="8229" y="5900"/>
                    <a:pt x="8259" y="5795"/>
                  </a:cubicBezTo>
                  <a:lnTo>
                    <a:pt x="8319" y="5496"/>
                  </a:lnTo>
                  <a:cubicBezTo>
                    <a:pt x="8364" y="5228"/>
                    <a:pt x="8439" y="4824"/>
                    <a:pt x="8543" y="4331"/>
                  </a:cubicBezTo>
                  <a:cubicBezTo>
                    <a:pt x="8737" y="3301"/>
                    <a:pt x="9021" y="1837"/>
                    <a:pt x="9364" y="60"/>
                  </a:cubicBezTo>
                  <a:lnTo>
                    <a:pt x="9364" y="15"/>
                  </a:lnTo>
                  <a:lnTo>
                    <a:pt x="9335" y="15"/>
                  </a:lnTo>
                  <a:lnTo>
                    <a:pt x="1135"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252;p72"/>
            <p:cNvSpPr/>
            <p:nvPr/>
          </p:nvSpPr>
          <p:spPr>
            <a:xfrm>
              <a:off x="4831424" y="2374223"/>
              <a:ext cx="18648" cy="18648"/>
            </a:xfrm>
            <a:custGeom>
              <a:avLst/>
              <a:gdLst/>
              <a:ahLst/>
              <a:cxnLst/>
              <a:rect l="l" t="t" r="r" b="b"/>
              <a:pathLst>
                <a:path w="658" h="658" extrusionOk="0">
                  <a:moveTo>
                    <a:pt x="329" y="1"/>
                  </a:moveTo>
                  <a:cubicBezTo>
                    <a:pt x="150" y="1"/>
                    <a:pt x="1" y="150"/>
                    <a:pt x="1" y="329"/>
                  </a:cubicBezTo>
                  <a:cubicBezTo>
                    <a:pt x="1" y="523"/>
                    <a:pt x="150" y="658"/>
                    <a:pt x="329" y="658"/>
                  </a:cubicBezTo>
                  <a:cubicBezTo>
                    <a:pt x="509" y="658"/>
                    <a:pt x="658" y="523"/>
                    <a:pt x="658" y="329"/>
                  </a:cubicBezTo>
                  <a:cubicBezTo>
                    <a:pt x="658" y="150"/>
                    <a:pt x="509" y="1"/>
                    <a:pt x="329"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253;p72"/>
            <p:cNvSpPr/>
            <p:nvPr/>
          </p:nvSpPr>
          <p:spPr>
            <a:xfrm>
              <a:off x="4840748" y="2382271"/>
              <a:ext cx="168906" cy="2976"/>
            </a:xfrm>
            <a:custGeom>
              <a:avLst/>
              <a:gdLst/>
              <a:ahLst/>
              <a:cxnLst/>
              <a:rect l="l" t="t" r="r" b="b"/>
              <a:pathLst>
                <a:path w="5960" h="105" extrusionOk="0">
                  <a:moveTo>
                    <a:pt x="2987" y="0"/>
                  </a:moveTo>
                  <a:cubicBezTo>
                    <a:pt x="1330" y="0"/>
                    <a:pt x="0" y="15"/>
                    <a:pt x="0" y="45"/>
                  </a:cubicBezTo>
                  <a:cubicBezTo>
                    <a:pt x="0" y="90"/>
                    <a:pt x="1330" y="105"/>
                    <a:pt x="2987" y="105"/>
                  </a:cubicBezTo>
                  <a:cubicBezTo>
                    <a:pt x="4630" y="105"/>
                    <a:pt x="5959" y="90"/>
                    <a:pt x="5959" y="45"/>
                  </a:cubicBezTo>
                  <a:cubicBezTo>
                    <a:pt x="5959" y="15"/>
                    <a:pt x="4630" y="0"/>
                    <a:pt x="298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254;p72"/>
            <p:cNvSpPr/>
            <p:nvPr/>
          </p:nvSpPr>
          <p:spPr>
            <a:xfrm>
              <a:off x="4989307" y="2332336"/>
              <a:ext cx="273878" cy="124866"/>
            </a:xfrm>
            <a:custGeom>
              <a:avLst/>
              <a:gdLst/>
              <a:ahLst/>
              <a:cxnLst/>
              <a:rect l="l" t="t" r="r" b="b"/>
              <a:pathLst>
                <a:path w="9664" h="4406" extrusionOk="0">
                  <a:moveTo>
                    <a:pt x="1136" y="0"/>
                  </a:moveTo>
                  <a:lnTo>
                    <a:pt x="1076" y="45"/>
                  </a:lnTo>
                  <a:lnTo>
                    <a:pt x="1076" y="60"/>
                  </a:lnTo>
                  <a:lnTo>
                    <a:pt x="1076" y="75"/>
                  </a:lnTo>
                  <a:lnTo>
                    <a:pt x="1076" y="105"/>
                  </a:lnTo>
                  <a:lnTo>
                    <a:pt x="1061" y="179"/>
                  </a:lnTo>
                  <a:lnTo>
                    <a:pt x="1031" y="329"/>
                  </a:lnTo>
                  <a:lnTo>
                    <a:pt x="956" y="612"/>
                  </a:lnTo>
                  <a:lnTo>
                    <a:pt x="822" y="1165"/>
                  </a:lnTo>
                  <a:cubicBezTo>
                    <a:pt x="717" y="1538"/>
                    <a:pt x="628" y="1897"/>
                    <a:pt x="538" y="2255"/>
                  </a:cubicBezTo>
                  <a:cubicBezTo>
                    <a:pt x="359" y="2972"/>
                    <a:pt x="195" y="3674"/>
                    <a:pt x="16" y="4331"/>
                  </a:cubicBezTo>
                  <a:lnTo>
                    <a:pt x="1" y="4406"/>
                  </a:lnTo>
                  <a:lnTo>
                    <a:pt x="75" y="4406"/>
                  </a:lnTo>
                  <a:lnTo>
                    <a:pt x="6169" y="4376"/>
                  </a:lnTo>
                  <a:lnTo>
                    <a:pt x="7916" y="4361"/>
                  </a:lnTo>
                  <a:lnTo>
                    <a:pt x="6139" y="4361"/>
                  </a:lnTo>
                  <a:lnTo>
                    <a:pt x="135" y="4332"/>
                  </a:lnTo>
                  <a:lnTo>
                    <a:pt x="135" y="4332"/>
                  </a:lnTo>
                  <a:cubicBezTo>
                    <a:pt x="295" y="3692"/>
                    <a:pt x="469" y="3010"/>
                    <a:pt x="643" y="2315"/>
                  </a:cubicBezTo>
                  <a:lnTo>
                    <a:pt x="942" y="1210"/>
                  </a:lnTo>
                  <a:cubicBezTo>
                    <a:pt x="1001" y="1031"/>
                    <a:pt x="1046" y="836"/>
                    <a:pt x="1091" y="657"/>
                  </a:cubicBezTo>
                  <a:lnTo>
                    <a:pt x="1166" y="374"/>
                  </a:lnTo>
                  <a:lnTo>
                    <a:pt x="1195" y="224"/>
                  </a:lnTo>
                  <a:lnTo>
                    <a:pt x="1210" y="149"/>
                  </a:lnTo>
                  <a:lnTo>
                    <a:pt x="1210" y="134"/>
                  </a:lnTo>
                  <a:lnTo>
                    <a:pt x="1210" y="134"/>
                  </a:lnTo>
                  <a:lnTo>
                    <a:pt x="9563" y="120"/>
                  </a:lnTo>
                  <a:lnTo>
                    <a:pt x="9563" y="120"/>
                  </a:lnTo>
                  <a:cubicBezTo>
                    <a:pt x="9240" y="1413"/>
                    <a:pt x="8989" y="2458"/>
                    <a:pt x="8812" y="3196"/>
                  </a:cubicBezTo>
                  <a:cubicBezTo>
                    <a:pt x="8708" y="3570"/>
                    <a:pt x="8648" y="3853"/>
                    <a:pt x="8588" y="4062"/>
                  </a:cubicBezTo>
                  <a:cubicBezTo>
                    <a:pt x="8573" y="4152"/>
                    <a:pt x="8558" y="4227"/>
                    <a:pt x="8543" y="4286"/>
                  </a:cubicBezTo>
                  <a:cubicBezTo>
                    <a:pt x="8528" y="4316"/>
                    <a:pt x="8528" y="4346"/>
                    <a:pt x="8528" y="4376"/>
                  </a:cubicBezTo>
                  <a:cubicBezTo>
                    <a:pt x="8528" y="4376"/>
                    <a:pt x="8543" y="4316"/>
                    <a:pt x="8558" y="4271"/>
                  </a:cubicBezTo>
                  <a:cubicBezTo>
                    <a:pt x="8573" y="4227"/>
                    <a:pt x="8588" y="4152"/>
                    <a:pt x="8618" y="4062"/>
                  </a:cubicBezTo>
                  <a:cubicBezTo>
                    <a:pt x="8663" y="3868"/>
                    <a:pt x="8738" y="3570"/>
                    <a:pt x="8842" y="3211"/>
                  </a:cubicBezTo>
                  <a:cubicBezTo>
                    <a:pt x="9036" y="2464"/>
                    <a:pt x="9305" y="1389"/>
                    <a:pt x="9649" y="75"/>
                  </a:cubicBezTo>
                  <a:lnTo>
                    <a:pt x="9663" y="15"/>
                  </a:lnTo>
                  <a:lnTo>
                    <a:pt x="9589" y="15"/>
                  </a:lnTo>
                  <a:lnTo>
                    <a:pt x="1136"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255;p72"/>
            <p:cNvSpPr/>
            <p:nvPr/>
          </p:nvSpPr>
          <p:spPr>
            <a:xfrm>
              <a:off x="5053213" y="2129167"/>
              <a:ext cx="158761" cy="2976"/>
            </a:xfrm>
            <a:custGeom>
              <a:avLst/>
              <a:gdLst/>
              <a:ahLst/>
              <a:cxnLst/>
              <a:rect l="l" t="t" r="r" b="b"/>
              <a:pathLst>
                <a:path w="5602" h="105" extrusionOk="0">
                  <a:moveTo>
                    <a:pt x="2794" y="0"/>
                  </a:moveTo>
                  <a:cubicBezTo>
                    <a:pt x="1255" y="0"/>
                    <a:pt x="1" y="30"/>
                    <a:pt x="1" y="60"/>
                  </a:cubicBezTo>
                  <a:cubicBezTo>
                    <a:pt x="1" y="90"/>
                    <a:pt x="1255" y="105"/>
                    <a:pt x="2794" y="105"/>
                  </a:cubicBezTo>
                  <a:cubicBezTo>
                    <a:pt x="4347" y="105"/>
                    <a:pt x="5601" y="90"/>
                    <a:pt x="5601" y="60"/>
                  </a:cubicBezTo>
                  <a:cubicBezTo>
                    <a:pt x="5601" y="30"/>
                    <a:pt x="4347" y="0"/>
                    <a:pt x="279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256;p72"/>
            <p:cNvSpPr/>
            <p:nvPr/>
          </p:nvSpPr>
          <p:spPr>
            <a:xfrm>
              <a:off x="5050266" y="2155410"/>
              <a:ext cx="160008" cy="2976"/>
            </a:xfrm>
            <a:custGeom>
              <a:avLst/>
              <a:gdLst/>
              <a:ahLst/>
              <a:cxnLst/>
              <a:rect l="l" t="t" r="r" b="b"/>
              <a:pathLst>
                <a:path w="5646" h="105" extrusionOk="0">
                  <a:moveTo>
                    <a:pt x="2823" y="0"/>
                  </a:moveTo>
                  <a:cubicBezTo>
                    <a:pt x="1270" y="0"/>
                    <a:pt x="0" y="15"/>
                    <a:pt x="0" y="45"/>
                  </a:cubicBezTo>
                  <a:cubicBezTo>
                    <a:pt x="0" y="75"/>
                    <a:pt x="1270" y="105"/>
                    <a:pt x="2823" y="105"/>
                  </a:cubicBezTo>
                  <a:cubicBezTo>
                    <a:pt x="4376" y="105"/>
                    <a:pt x="5646" y="75"/>
                    <a:pt x="5646" y="45"/>
                  </a:cubicBezTo>
                  <a:cubicBezTo>
                    <a:pt x="5646" y="15"/>
                    <a:pt x="4376" y="0"/>
                    <a:pt x="2823"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257;p72"/>
            <p:cNvSpPr/>
            <p:nvPr/>
          </p:nvSpPr>
          <p:spPr>
            <a:xfrm>
              <a:off x="5051116" y="2180377"/>
              <a:ext cx="154510" cy="3429"/>
            </a:xfrm>
            <a:custGeom>
              <a:avLst/>
              <a:gdLst/>
              <a:ahLst/>
              <a:cxnLst/>
              <a:rect l="l" t="t" r="r" b="b"/>
              <a:pathLst>
                <a:path w="5452" h="121" extrusionOk="0">
                  <a:moveTo>
                    <a:pt x="2733" y="1"/>
                  </a:moveTo>
                  <a:cubicBezTo>
                    <a:pt x="1225" y="1"/>
                    <a:pt x="0" y="30"/>
                    <a:pt x="0" y="60"/>
                  </a:cubicBezTo>
                  <a:cubicBezTo>
                    <a:pt x="0" y="90"/>
                    <a:pt x="1225" y="120"/>
                    <a:pt x="2733" y="120"/>
                  </a:cubicBezTo>
                  <a:cubicBezTo>
                    <a:pt x="4227" y="120"/>
                    <a:pt x="5451" y="90"/>
                    <a:pt x="5451" y="60"/>
                  </a:cubicBezTo>
                  <a:cubicBezTo>
                    <a:pt x="5451" y="30"/>
                    <a:pt x="4227" y="1"/>
                    <a:pt x="273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258;p72"/>
            <p:cNvSpPr/>
            <p:nvPr/>
          </p:nvSpPr>
          <p:spPr>
            <a:xfrm>
              <a:off x="5056614" y="2379296"/>
              <a:ext cx="151534" cy="3004"/>
            </a:xfrm>
            <a:custGeom>
              <a:avLst/>
              <a:gdLst/>
              <a:ahLst/>
              <a:cxnLst/>
              <a:rect l="l" t="t" r="r" b="b"/>
              <a:pathLst>
                <a:path w="5347" h="106" extrusionOk="0">
                  <a:moveTo>
                    <a:pt x="2674" y="1"/>
                  </a:moveTo>
                  <a:cubicBezTo>
                    <a:pt x="1210" y="1"/>
                    <a:pt x="0" y="31"/>
                    <a:pt x="0" y="61"/>
                  </a:cubicBezTo>
                  <a:cubicBezTo>
                    <a:pt x="0" y="91"/>
                    <a:pt x="1195" y="105"/>
                    <a:pt x="2674" y="105"/>
                  </a:cubicBezTo>
                  <a:cubicBezTo>
                    <a:pt x="4152" y="105"/>
                    <a:pt x="5347" y="91"/>
                    <a:pt x="5347" y="61"/>
                  </a:cubicBezTo>
                  <a:cubicBezTo>
                    <a:pt x="5347" y="31"/>
                    <a:pt x="4152" y="1"/>
                    <a:pt x="267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259;p72"/>
            <p:cNvSpPr/>
            <p:nvPr/>
          </p:nvSpPr>
          <p:spPr>
            <a:xfrm>
              <a:off x="5069735" y="2408089"/>
              <a:ext cx="129117" cy="3004"/>
            </a:xfrm>
            <a:custGeom>
              <a:avLst/>
              <a:gdLst/>
              <a:ahLst/>
              <a:cxnLst/>
              <a:rect l="l" t="t" r="r" b="b"/>
              <a:pathLst>
                <a:path w="4556" h="106" extrusionOk="0">
                  <a:moveTo>
                    <a:pt x="2285" y="0"/>
                  </a:moveTo>
                  <a:cubicBezTo>
                    <a:pt x="1016" y="0"/>
                    <a:pt x="0" y="30"/>
                    <a:pt x="0" y="60"/>
                  </a:cubicBezTo>
                  <a:cubicBezTo>
                    <a:pt x="0" y="90"/>
                    <a:pt x="1016" y="105"/>
                    <a:pt x="2285" y="105"/>
                  </a:cubicBezTo>
                  <a:cubicBezTo>
                    <a:pt x="3540" y="105"/>
                    <a:pt x="4555" y="90"/>
                    <a:pt x="4555" y="60"/>
                  </a:cubicBezTo>
                  <a:cubicBezTo>
                    <a:pt x="4555" y="30"/>
                    <a:pt x="3540" y="0"/>
                    <a:pt x="228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260;p72"/>
            <p:cNvSpPr/>
            <p:nvPr/>
          </p:nvSpPr>
          <p:spPr>
            <a:xfrm>
              <a:off x="4150414" y="3012496"/>
              <a:ext cx="365728" cy="193874"/>
            </a:xfrm>
            <a:custGeom>
              <a:avLst/>
              <a:gdLst/>
              <a:ahLst/>
              <a:cxnLst/>
              <a:rect l="l" t="t" r="r" b="b"/>
              <a:pathLst>
                <a:path w="12905" h="6841" extrusionOk="0">
                  <a:moveTo>
                    <a:pt x="2928" y="0"/>
                  </a:moveTo>
                  <a:cubicBezTo>
                    <a:pt x="2823" y="598"/>
                    <a:pt x="1" y="6841"/>
                    <a:pt x="1823" y="6841"/>
                  </a:cubicBezTo>
                  <a:lnTo>
                    <a:pt x="10993" y="6841"/>
                  </a:lnTo>
                  <a:cubicBezTo>
                    <a:pt x="10993" y="6841"/>
                    <a:pt x="10037" y="5944"/>
                    <a:pt x="12904"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261;p72"/>
            <p:cNvSpPr/>
            <p:nvPr/>
          </p:nvSpPr>
          <p:spPr>
            <a:xfrm>
              <a:off x="3959516" y="2399615"/>
              <a:ext cx="1004851" cy="641674"/>
            </a:xfrm>
            <a:custGeom>
              <a:avLst/>
              <a:gdLst/>
              <a:ahLst/>
              <a:cxnLst/>
              <a:rect l="l" t="t" r="r" b="b"/>
              <a:pathLst>
                <a:path w="35457" h="22642" extrusionOk="0">
                  <a:moveTo>
                    <a:pt x="35456" y="1"/>
                  </a:moveTo>
                  <a:lnTo>
                    <a:pt x="3735" y="762"/>
                  </a:lnTo>
                  <a:lnTo>
                    <a:pt x="1" y="22642"/>
                  </a:lnTo>
                  <a:lnTo>
                    <a:pt x="31573" y="22642"/>
                  </a:lnTo>
                  <a:lnTo>
                    <a:pt x="35456"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262;p72"/>
            <p:cNvSpPr/>
            <p:nvPr/>
          </p:nvSpPr>
          <p:spPr>
            <a:xfrm>
              <a:off x="4006504" y="2445753"/>
              <a:ext cx="915949" cy="559573"/>
            </a:xfrm>
            <a:custGeom>
              <a:avLst/>
              <a:gdLst/>
              <a:ahLst/>
              <a:cxnLst/>
              <a:rect l="l" t="t" r="r" b="b"/>
              <a:pathLst>
                <a:path w="32320" h="19745" extrusionOk="0">
                  <a:moveTo>
                    <a:pt x="32320" y="1"/>
                  </a:moveTo>
                  <a:lnTo>
                    <a:pt x="3152" y="210"/>
                  </a:lnTo>
                  <a:lnTo>
                    <a:pt x="1" y="19745"/>
                  </a:lnTo>
                  <a:lnTo>
                    <a:pt x="28840" y="19745"/>
                  </a:lnTo>
                  <a:lnTo>
                    <a:pt x="32320" y="1"/>
                  </a:ln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263;p72"/>
            <p:cNvSpPr/>
            <p:nvPr/>
          </p:nvSpPr>
          <p:spPr>
            <a:xfrm>
              <a:off x="3959516" y="2399615"/>
              <a:ext cx="1021770" cy="658622"/>
            </a:xfrm>
            <a:custGeom>
              <a:avLst/>
              <a:gdLst/>
              <a:ahLst/>
              <a:cxnLst/>
              <a:rect l="l" t="t" r="r" b="b"/>
              <a:pathLst>
                <a:path w="36054" h="23240" extrusionOk="0">
                  <a:moveTo>
                    <a:pt x="35456" y="1"/>
                  </a:moveTo>
                  <a:lnTo>
                    <a:pt x="31573" y="22642"/>
                  </a:lnTo>
                  <a:lnTo>
                    <a:pt x="1" y="22642"/>
                  </a:lnTo>
                  <a:lnTo>
                    <a:pt x="822" y="23239"/>
                  </a:lnTo>
                  <a:lnTo>
                    <a:pt x="32021" y="23239"/>
                  </a:lnTo>
                  <a:lnTo>
                    <a:pt x="36054" y="404"/>
                  </a:lnTo>
                  <a:lnTo>
                    <a:pt x="35456"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264;p72"/>
            <p:cNvSpPr/>
            <p:nvPr/>
          </p:nvSpPr>
          <p:spPr>
            <a:xfrm>
              <a:off x="4087783" y="2445753"/>
              <a:ext cx="834670" cy="56312"/>
            </a:xfrm>
            <a:custGeom>
              <a:avLst/>
              <a:gdLst/>
              <a:ahLst/>
              <a:cxnLst/>
              <a:rect l="l" t="t" r="r" b="b"/>
              <a:pathLst>
                <a:path w="29452" h="1987" extrusionOk="0">
                  <a:moveTo>
                    <a:pt x="29452" y="1"/>
                  </a:moveTo>
                  <a:lnTo>
                    <a:pt x="284" y="210"/>
                  </a:lnTo>
                  <a:lnTo>
                    <a:pt x="0" y="1987"/>
                  </a:lnTo>
                  <a:cubicBezTo>
                    <a:pt x="15" y="1912"/>
                    <a:pt x="29123" y="1868"/>
                    <a:pt x="29123" y="1868"/>
                  </a:cubicBezTo>
                  <a:lnTo>
                    <a:pt x="29452"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265;p72"/>
            <p:cNvSpPr/>
            <p:nvPr/>
          </p:nvSpPr>
          <p:spPr>
            <a:xfrm>
              <a:off x="4695137" y="2631578"/>
              <a:ext cx="123619" cy="325485"/>
            </a:xfrm>
            <a:custGeom>
              <a:avLst/>
              <a:gdLst/>
              <a:ahLst/>
              <a:cxnLst/>
              <a:rect l="l" t="t" r="r" b="b"/>
              <a:pathLst>
                <a:path w="4362" h="11485" extrusionOk="0">
                  <a:moveTo>
                    <a:pt x="1972" y="0"/>
                  </a:moveTo>
                  <a:lnTo>
                    <a:pt x="1972" y="45"/>
                  </a:lnTo>
                  <a:cubicBezTo>
                    <a:pt x="1405" y="3286"/>
                    <a:pt x="897" y="6138"/>
                    <a:pt x="538" y="8199"/>
                  </a:cubicBezTo>
                  <a:cubicBezTo>
                    <a:pt x="374" y="9215"/>
                    <a:pt x="225" y="10021"/>
                    <a:pt x="135" y="10589"/>
                  </a:cubicBezTo>
                  <a:cubicBezTo>
                    <a:pt x="90" y="10858"/>
                    <a:pt x="46" y="11067"/>
                    <a:pt x="16" y="11231"/>
                  </a:cubicBezTo>
                  <a:lnTo>
                    <a:pt x="1" y="11395"/>
                  </a:lnTo>
                  <a:lnTo>
                    <a:pt x="1" y="11410"/>
                  </a:lnTo>
                  <a:cubicBezTo>
                    <a:pt x="16" y="11380"/>
                    <a:pt x="16" y="11321"/>
                    <a:pt x="31" y="11246"/>
                  </a:cubicBezTo>
                  <a:cubicBezTo>
                    <a:pt x="61" y="11097"/>
                    <a:pt x="105" y="10873"/>
                    <a:pt x="165" y="10604"/>
                  </a:cubicBezTo>
                  <a:cubicBezTo>
                    <a:pt x="270" y="10021"/>
                    <a:pt x="419" y="9200"/>
                    <a:pt x="598" y="8184"/>
                  </a:cubicBezTo>
                  <a:cubicBezTo>
                    <a:pt x="985" y="6163"/>
                    <a:pt x="1490" y="3342"/>
                    <a:pt x="2083" y="134"/>
                  </a:cubicBezTo>
                  <a:lnTo>
                    <a:pt x="4229" y="134"/>
                  </a:lnTo>
                  <a:lnTo>
                    <a:pt x="2199" y="11455"/>
                  </a:lnTo>
                  <a:lnTo>
                    <a:pt x="2199" y="11455"/>
                  </a:lnTo>
                  <a:lnTo>
                    <a:pt x="583" y="11470"/>
                  </a:lnTo>
                  <a:lnTo>
                    <a:pt x="568" y="11470"/>
                  </a:lnTo>
                  <a:lnTo>
                    <a:pt x="2226" y="11485"/>
                  </a:lnTo>
                  <a:lnTo>
                    <a:pt x="2241" y="11485"/>
                  </a:lnTo>
                  <a:lnTo>
                    <a:pt x="2241" y="11455"/>
                  </a:lnTo>
                  <a:cubicBezTo>
                    <a:pt x="2689" y="9036"/>
                    <a:pt x="3466" y="4839"/>
                    <a:pt x="4347" y="60"/>
                  </a:cubicBezTo>
                  <a:lnTo>
                    <a:pt x="4362"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266;p72"/>
            <p:cNvSpPr/>
            <p:nvPr/>
          </p:nvSpPr>
          <p:spPr>
            <a:xfrm>
              <a:off x="4591441" y="2724250"/>
              <a:ext cx="110923" cy="232813"/>
            </a:xfrm>
            <a:custGeom>
              <a:avLst/>
              <a:gdLst/>
              <a:ahLst/>
              <a:cxnLst/>
              <a:rect l="l" t="t" r="r" b="b"/>
              <a:pathLst>
                <a:path w="3914" h="8215" extrusionOk="0">
                  <a:moveTo>
                    <a:pt x="1524" y="1"/>
                  </a:moveTo>
                  <a:lnTo>
                    <a:pt x="1524" y="46"/>
                  </a:lnTo>
                  <a:cubicBezTo>
                    <a:pt x="1076" y="2375"/>
                    <a:pt x="688" y="4407"/>
                    <a:pt x="419" y="5885"/>
                  </a:cubicBezTo>
                  <a:cubicBezTo>
                    <a:pt x="285" y="6587"/>
                    <a:pt x="180" y="7170"/>
                    <a:pt x="105" y="7573"/>
                  </a:cubicBezTo>
                  <a:cubicBezTo>
                    <a:pt x="61" y="7767"/>
                    <a:pt x="46" y="7916"/>
                    <a:pt x="16" y="8021"/>
                  </a:cubicBezTo>
                  <a:cubicBezTo>
                    <a:pt x="16" y="8081"/>
                    <a:pt x="1" y="8125"/>
                    <a:pt x="1" y="8170"/>
                  </a:cubicBezTo>
                  <a:cubicBezTo>
                    <a:pt x="16" y="8140"/>
                    <a:pt x="31" y="8110"/>
                    <a:pt x="31" y="8051"/>
                  </a:cubicBezTo>
                  <a:lnTo>
                    <a:pt x="120" y="7588"/>
                  </a:lnTo>
                  <a:cubicBezTo>
                    <a:pt x="210" y="7184"/>
                    <a:pt x="329" y="6602"/>
                    <a:pt x="479" y="5885"/>
                  </a:cubicBezTo>
                  <a:cubicBezTo>
                    <a:pt x="761" y="4431"/>
                    <a:pt x="1160" y="2431"/>
                    <a:pt x="1620" y="135"/>
                  </a:cubicBezTo>
                  <a:lnTo>
                    <a:pt x="3780" y="135"/>
                  </a:lnTo>
                  <a:cubicBezTo>
                    <a:pt x="3147" y="3418"/>
                    <a:pt x="2573" y="6316"/>
                    <a:pt x="2202" y="8185"/>
                  </a:cubicBezTo>
                  <a:lnTo>
                    <a:pt x="2202" y="8185"/>
                  </a:lnTo>
                  <a:lnTo>
                    <a:pt x="598" y="8200"/>
                  </a:lnTo>
                  <a:lnTo>
                    <a:pt x="568" y="8200"/>
                  </a:lnTo>
                  <a:lnTo>
                    <a:pt x="2196" y="8215"/>
                  </a:lnTo>
                  <a:lnTo>
                    <a:pt x="2196" y="8215"/>
                  </a:lnTo>
                  <a:cubicBezTo>
                    <a:pt x="2196" y="8215"/>
                    <a:pt x="2196" y="8215"/>
                    <a:pt x="2196" y="8215"/>
                  </a:cubicBezTo>
                  <a:lnTo>
                    <a:pt x="2196" y="8215"/>
                  </a:lnTo>
                  <a:lnTo>
                    <a:pt x="2196" y="8215"/>
                  </a:lnTo>
                  <a:lnTo>
                    <a:pt x="2226" y="8215"/>
                  </a:lnTo>
                  <a:lnTo>
                    <a:pt x="2256" y="8215"/>
                  </a:lnTo>
                  <a:lnTo>
                    <a:pt x="2256" y="8200"/>
                  </a:lnTo>
                  <a:cubicBezTo>
                    <a:pt x="2629" y="6318"/>
                    <a:pt x="3227" y="3376"/>
                    <a:pt x="3899" y="61"/>
                  </a:cubicBezTo>
                  <a:lnTo>
                    <a:pt x="3914"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267;p72"/>
            <p:cNvSpPr/>
            <p:nvPr/>
          </p:nvSpPr>
          <p:spPr>
            <a:xfrm>
              <a:off x="4487320" y="2555797"/>
              <a:ext cx="137591" cy="400841"/>
            </a:xfrm>
            <a:custGeom>
              <a:avLst/>
              <a:gdLst/>
              <a:ahLst/>
              <a:cxnLst/>
              <a:rect l="l" t="t" r="r" b="b"/>
              <a:pathLst>
                <a:path w="4855" h="14144" extrusionOk="0">
                  <a:moveTo>
                    <a:pt x="2465" y="1"/>
                  </a:moveTo>
                  <a:lnTo>
                    <a:pt x="2465" y="46"/>
                  </a:lnTo>
                  <a:cubicBezTo>
                    <a:pt x="1763" y="4033"/>
                    <a:pt x="1136" y="7543"/>
                    <a:pt x="688" y="10082"/>
                  </a:cubicBezTo>
                  <a:cubicBezTo>
                    <a:pt x="464" y="11336"/>
                    <a:pt x="285" y="12352"/>
                    <a:pt x="165" y="13039"/>
                  </a:cubicBezTo>
                  <a:cubicBezTo>
                    <a:pt x="105" y="13382"/>
                    <a:pt x="61" y="13651"/>
                    <a:pt x="31" y="13845"/>
                  </a:cubicBezTo>
                  <a:lnTo>
                    <a:pt x="1" y="14054"/>
                  </a:lnTo>
                  <a:cubicBezTo>
                    <a:pt x="1" y="14069"/>
                    <a:pt x="1" y="14099"/>
                    <a:pt x="1" y="14114"/>
                  </a:cubicBezTo>
                  <a:lnTo>
                    <a:pt x="16" y="14069"/>
                  </a:lnTo>
                  <a:cubicBezTo>
                    <a:pt x="31" y="14010"/>
                    <a:pt x="46" y="13950"/>
                    <a:pt x="61" y="13860"/>
                  </a:cubicBezTo>
                  <a:lnTo>
                    <a:pt x="210" y="13054"/>
                  </a:lnTo>
                  <a:cubicBezTo>
                    <a:pt x="329" y="12352"/>
                    <a:pt x="523" y="11336"/>
                    <a:pt x="762" y="10067"/>
                  </a:cubicBezTo>
                  <a:cubicBezTo>
                    <a:pt x="1223" y="7570"/>
                    <a:pt x="1846" y="4083"/>
                    <a:pt x="2574" y="135"/>
                  </a:cubicBezTo>
                  <a:lnTo>
                    <a:pt x="4722" y="135"/>
                  </a:lnTo>
                  <a:cubicBezTo>
                    <a:pt x="3624" y="6142"/>
                    <a:pt x="2676" y="11374"/>
                    <a:pt x="2199" y="14114"/>
                  </a:cubicBezTo>
                  <a:lnTo>
                    <a:pt x="2199" y="14114"/>
                  </a:lnTo>
                  <a:lnTo>
                    <a:pt x="568" y="14129"/>
                  </a:lnTo>
                  <a:lnTo>
                    <a:pt x="553" y="14129"/>
                  </a:lnTo>
                  <a:lnTo>
                    <a:pt x="2226" y="14144"/>
                  </a:lnTo>
                  <a:lnTo>
                    <a:pt x="2241" y="14144"/>
                  </a:lnTo>
                  <a:lnTo>
                    <a:pt x="2241" y="14114"/>
                  </a:lnTo>
                  <a:cubicBezTo>
                    <a:pt x="2764" y="11381"/>
                    <a:pt x="3735" y="6109"/>
                    <a:pt x="4840" y="60"/>
                  </a:cubicBezTo>
                  <a:lnTo>
                    <a:pt x="4855"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268;p72"/>
            <p:cNvSpPr/>
            <p:nvPr/>
          </p:nvSpPr>
          <p:spPr>
            <a:xfrm>
              <a:off x="4383199" y="2789857"/>
              <a:ext cx="96526" cy="167206"/>
            </a:xfrm>
            <a:custGeom>
              <a:avLst/>
              <a:gdLst/>
              <a:ahLst/>
              <a:cxnLst/>
              <a:rect l="l" t="t" r="r" b="b"/>
              <a:pathLst>
                <a:path w="3406" h="5900" extrusionOk="0">
                  <a:moveTo>
                    <a:pt x="1" y="5855"/>
                  </a:moveTo>
                  <a:cubicBezTo>
                    <a:pt x="23" y="5863"/>
                    <a:pt x="49" y="5866"/>
                    <a:pt x="75" y="5866"/>
                  </a:cubicBezTo>
                  <a:cubicBezTo>
                    <a:pt x="102" y="5866"/>
                    <a:pt x="128" y="5863"/>
                    <a:pt x="150" y="5855"/>
                  </a:cubicBezTo>
                  <a:close/>
                  <a:moveTo>
                    <a:pt x="1016" y="1"/>
                  </a:moveTo>
                  <a:lnTo>
                    <a:pt x="1016" y="45"/>
                  </a:lnTo>
                  <a:cubicBezTo>
                    <a:pt x="718" y="1733"/>
                    <a:pt x="464" y="3182"/>
                    <a:pt x="285" y="4227"/>
                  </a:cubicBezTo>
                  <a:cubicBezTo>
                    <a:pt x="195" y="4735"/>
                    <a:pt x="120" y="5153"/>
                    <a:pt x="75" y="5437"/>
                  </a:cubicBezTo>
                  <a:cubicBezTo>
                    <a:pt x="46" y="5571"/>
                    <a:pt x="31" y="5676"/>
                    <a:pt x="16" y="5751"/>
                  </a:cubicBezTo>
                  <a:cubicBezTo>
                    <a:pt x="16" y="5795"/>
                    <a:pt x="16" y="5825"/>
                    <a:pt x="1" y="5855"/>
                  </a:cubicBezTo>
                  <a:cubicBezTo>
                    <a:pt x="16" y="5825"/>
                    <a:pt x="31" y="5795"/>
                    <a:pt x="31" y="5766"/>
                  </a:cubicBezTo>
                  <a:cubicBezTo>
                    <a:pt x="46" y="5676"/>
                    <a:pt x="75" y="5571"/>
                    <a:pt x="105" y="5437"/>
                  </a:cubicBezTo>
                  <a:cubicBezTo>
                    <a:pt x="150" y="5138"/>
                    <a:pt x="240" y="4735"/>
                    <a:pt x="329" y="4227"/>
                  </a:cubicBezTo>
                  <a:cubicBezTo>
                    <a:pt x="537" y="3191"/>
                    <a:pt x="802" y="1774"/>
                    <a:pt x="1112" y="135"/>
                  </a:cubicBezTo>
                  <a:lnTo>
                    <a:pt x="3258" y="135"/>
                  </a:lnTo>
                  <a:cubicBezTo>
                    <a:pt x="2848" y="2389"/>
                    <a:pt x="2467" y="4409"/>
                    <a:pt x="2202" y="5841"/>
                  </a:cubicBezTo>
                  <a:lnTo>
                    <a:pt x="2202" y="5841"/>
                  </a:lnTo>
                  <a:lnTo>
                    <a:pt x="613" y="5855"/>
                  </a:lnTo>
                  <a:lnTo>
                    <a:pt x="150" y="5855"/>
                  </a:lnTo>
                  <a:lnTo>
                    <a:pt x="598" y="5885"/>
                  </a:lnTo>
                  <a:lnTo>
                    <a:pt x="2241" y="5900"/>
                  </a:lnTo>
                  <a:lnTo>
                    <a:pt x="2271" y="5900"/>
                  </a:lnTo>
                  <a:lnTo>
                    <a:pt x="2271" y="5870"/>
                  </a:lnTo>
                  <a:cubicBezTo>
                    <a:pt x="2555" y="4421"/>
                    <a:pt x="2943" y="2360"/>
                    <a:pt x="3391" y="75"/>
                  </a:cubicBezTo>
                  <a:lnTo>
                    <a:pt x="3406"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269;p72"/>
            <p:cNvSpPr/>
            <p:nvPr/>
          </p:nvSpPr>
          <p:spPr>
            <a:xfrm>
              <a:off x="4279078" y="2683639"/>
              <a:ext cx="112623" cy="273424"/>
            </a:xfrm>
            <a:custGeom>
              <a:avLst/>
              <a:gdLst/>
              <a:ahLst/>
              <a:cxnLst/>
              <a:rect l="l" t="t" r="r" b="b"/>
              <a:pathLst>
                <a:path w="3974" h="9648" extrusionOk="0">
                  <a:moveTo>
                    <a:pt x="1" y="9618"/>
                  </a:moveTo>
                  <a:cubicBezTo>
                    <a:pt x="23" y="9626"/>
                    <a:pt x="49" y="9629"/>
                    <a:pt x="75" y="9629"/>
                  </a:cubicBezTo>
                  <a:cubicBezTo>
                    <a:pt x="102" y="9629"/>
                    <a:pt x="128" y="9626"/>
                    <a:pt x="150" y="9618"/>
                  </a:cubicBezTo>
                  <a:close/>
                  <a:moveTo>
                    <a:pt x="1584" y="0"/>
                  </a:moveTo>
                  <a:lnTo>
                    <a:pt x="1584" y="45"/>
                  </a:lnTo>
                  <a:cubicBezTo>
                    <a:pt x="1121" y="2763"/>
                    <a:pt x="733" y="5167"/>
                    <a:pt x="449" y="6885"/>
                  </a:cubicBezTo>
                  <a:cubicBezTo>
                    <a:pt x="299" y="7736"/>
                    <a:pt x="195" y="8423"/>
                    <a:pt x="120" y="8886"/>
                  </a:cubicBezTo>
                  <a:cubicBezTo>
                    <a:pt x="75" y="9125"/>
                    <a:pt x="46" y="9304"/>
                    <a:pt x="31" y="9424"/>
                  </a:cubicBezTo>
                  <a:cubicBezTo>
                    <a:pt x="16" y="9484"/>
                    <a:pt x="16" y="9543"/>
                    <a:pt x="16" y="9558"/>
                  </a:cubicBezTo>
                  <a:lnTo>
                    <a:pt x="16" y="9603"/>
                  </a:lnTo>
                  <a:lnTo>
                    <a:pt x="31" y="9588"/>
                  </a:lnTo>
                  <a:lnTo>
                    <a:pt x="61" y="9454"/>
                  </a:lnTo>
                  <a:cubicBezTo>
                    <a:pt x="75" y="9319"/>
                    <a:pt x="105" y="9140"/>
                    <a:pt x="150" y="8901"/>
                  </a:cubicBezTo>
                  <a:cubicBezTo>
                    <a:pt x="240" y="8423"/>
                    <a:pt x="359" y="7736"/>
                    <a:pt x="509" y="6885"/>
                  </a:cubicBezTo>
                  <a:cubicBezTo>
                    <a:pt x="806" y="5177"/>
                    <a:pt x="1221" y="2834"/>
                    <a:pt x="1695" y="134"/>
                  </a:cubicBezTo>
                  <a:lnTo>
                    <a:pt x="3844" y="134"/>
                  </a:lnTo>
                  <a:lnTo>
                    <a:pt x="2216" y="9603"/>
                  </a:lnTo>
                  <a:lnTo>
                    <a:pt x="2216" y="9603"/>
                  </a:lnTo>
                  <a:lnTo>
                    <a:pt x="598" y="9618"/>
                  </a:lnTo>
                  <a:lnTo>
                    <a:pt x="583" y="9618"/>
                  </a:lnTo>
                  <a:lnTo>
                    <a:pt x="2241" y="9648"/>
                  </a:lnTo>
                  <a:lnTo>
                    <a:pt x="2256" y="9648"/>
                  </a:lnTo>
                  <a:lnTo>
                    <a:pt x="2256" y="9618"/>
                  </a:lnTo>
                  <a:cubicBezTo>
                    <a:pt x="2644" y="7497"/>
                    <a:pt x="3257" y="4003"/>
                    <a:pt x="3959" y="60"/>
                  </a:cubicBezTo>
                  <a:lnTo>
                    <a:pt x="3973"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270;p72"/>
            <p:cNvSpPr/>
            <p:nvPr/>
          </p:nvSpPr>
          <p:spPr>
            <a:xfrm>
              <a:off x="4175382" y="2589663"/>
              <a:ext cx="130392" cy="366975"/>
            </a:xfrm>
            <a:custGeom>
              <a:avLst/>
              <a:gdLst/>
              <a:ahLst/>
              <a:cxnLst/>
              <a:rect l="l" t="t" r="r" b="b"/>
              <a:pathLst>
                <a:path w="4601" h="12949" extrusionOk="0">
                  <a:moveTo>
                    <a:pt x="2226" y="1"/>
                  </a:moveTo>
                  <a:lnTo>
                    <a:pt x="2226" y="45"/>
                  </a:lnTo>
                  <a:cubicBezTo>
                    <a:pt x="1584" y="3689"/>
                    <a:pt x="1031" y="6915"/>
                    <a:pt x="628" y="9245"/>
                  </a:cubicBezTo>
                  <a:cubicBezTo>
                    <a:pt x="434" y="10380"/>
                    <a:pt x="270" y="11321"/>
                    <a:pt x="165" y="11948"/>
                  </a:cubicBezTo>
                  <a:cubicBezTo>
                    <a:pt x="105" y="12262"/>
                    <a:pt x="75" y="12501"/>
                    <a:pt x="46" y="12680"/>
                  </a:cubicBezTo>
                  <a:cubicBezTo>
                    <a:pt x="31" y="12755"/>
                    <a:pt x="16" y="12815"/>
                    <a:pt x="16" y="12859"/>
                  </a:cubicBezTo>
                  <a:cubicBezTo>
                    <a:pt x="1" y="12889"/>
                    <a:pt x="1" y="12904"/>
                    <a:pt x="16" y="12919"/>
                  </a:cubicBezTo>
                  <a:cubicBezTo>
                    <a:pt x="16" y="12919"/>
                    <a:pt x="16" y="12922"/>
                    <a:pt x="17" y="12922"/>
                  </a:cubicBezTo>
                  <a:cubicBezTo>
                    <a:pt x="18" y="12922"/>
                    <a:pt x="22" y="12916"/>
                    <a:pt x="31" y="12889"/>
                  </a:cubicBezTo>
                  <a:cubicBezTo>
                    <a:pt x="31" y="12830"/>
                    <a:pt x="46" y="12770"/>
                    <a:pt x="60" y="12695"/>
                  </a:cubicBezTo>
                  <a:cubicBezTo>
                    <a:pt x="90" y="12516"/>
                    <a:pt x="135" y="12277"/>
                    <a:pt x="195" y="11948"/>
                  </a:cubicBezTo>
                  <a:cubicBezTo>
                    <a:pt x="314" y="11306"/>
                    <a:pt x="479" y="10380"/>
                    <a:pt x="703" y="9230"/>
                  </a:cubicBezTo>
                  <a:cubicBezTo>
                    <a:pt x="1104" y="6940"/>
                    <a:pt x="1684" y="3746"/>
                    <a:pt x="2323" y="135"/>
                  </a:cubicBezTo>
                  <a:lnTo>
                    <a:pt x="4485" y="135"/>
                  </a:lnTo>
                  <a:cubicBezTo>
                    <a:pt x="3508" y="5570"/>
                    <a:pt x="2664" y="10323"/>
                    <a:pt x="2216" y="12919"/>
                  </a:cubicBezTo>
                  <a:lnTo>
                    <a:pt x="2216" y="12919"/>
                  </a:lnTo>
                  <a:lnTo>
                    <a:pt x="598" y="12934"/>
                  </a:lnTo>
                  <a:lnTo>
                    <a:pt x="568" y="12934"/>
                  </a:lnTo>
                  <a:lnTo>
                    <a:pt x="2211" y="12949"/>
                  </a:lnTo>
                  <a:lnTo>
                    <a:pt x="2211" y="12949"/>
                  </a:lnTo>
                  <a:cubicBezTo>
                    <a:pt x="2211" y="12949"/>
                    <a:pt x="2211" y="12949"/>
                    <a:pt x="2211" y="12949"/>
                  </a:cubicBezTo>
                  <a:lnTo>
                    <a:pt x="2211" y="12949"/>
                  </a:lnTo>
                  <a:lnTo>
                    <a:pt x="2211" y="12949"/>
                  </a:lnTo>
                  <a:lnTo>
                    <a:pt x="2226" y="12949"/>
                  </a:lnTo>
                  <a:lnTo>
                    <a:pt x="2256" y="12949"/>
                  </a:lnTo>
                  <a:lnTo>
                    <a:pt x="2256" y="12934"/>
                  </a:lnTo>
                  <a:cubicBezTo>
                    <a:pt x="2734" y="10350"/>
                    <a:pt x="3615" y="5556"/>
                    <a:pt x="4601" y="60"/>
                  </a:cubicBezTo>
                  <a:lnTo>
                    <a:pt x="460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271;p72"/>
            <p:cNvSpPr/>
            <p:nvPr/>
          </p:nvSpPr>
          <p:spPr>
            <a:xfrm>
              <a:off x="4115273" y="2469048"/>
              <a:ext cx="15275" cy="15247"/>
            </a:xfrm>
            <a:custGeom>
              <a:avLst/>
              <a:gdLst/>
              <a:ahLst/>
              <a:cxnLst/>
              <a:rect l="l" t="t" r="r" b="b"/>
              <a:pathLst>
                <a:path w="539" h="538" extrusionOk="0">
                  <a:moveTo>
                    <a:pt x="270" y="0"/>
                  </a:moveTo>
                  <a:cubicBezTo>
                    <a:pt x="120" y="0"/>
                    <a:pt x="1" y="120"/>
                    <a:pt x="1" y="269"/>
                  </a:cubicBezTo>
                  <a:cubicBezTo>
                    <a:pt x="1" y="418"/>
                    <a:pt x="120" y="538"/>
                    <a:pt x="270" y="538"/>
                  </a:cubicBezTo>
                  <a:cubicBezTo>
                    <a:pt x="419" y="538"/>
                    <a:pt x="539" y="418"/>
                    <a:pt x="539" y="269"/>
                  </a:cubicBezTo>
                  <a:cubicBezTo>
                    <a:pt x="539" y="120"/>
                    <a:pt x="419" y="0"/>
                    <a:pt x="27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272;p72"/>
            <p:cNvSpPr/>
            <p:nvPr/>
          </p:nvSpPr>
          <p:spPr>
            <a:xfrm>
              <a:off x="4152540" y="2469048"/>
              <a:ext cx="15247" cy="14822"/>
            </a:xfrm>
            <a:custGeom>
              <a:avLst/>
              <a:gdLst/>
              <a:ahLst/>
              <a:cxnLst/>
              <a:rect l="l" t="t" r="r" b="b"/>
              <a:pathLst>
                <a:path w="538" h="523" extrusionOk="0">
                  <a:moveTo>
                    <a:pt x="269" y="0"/>
                  </a:moveTo>
                  <a:cubicBezTo>
                    <a:pt x="120" y="0"/>
                    <a:pt x="0" y="120"/>
                    <a:pt x="0" y="269"/>
                  </a:cubicBezTo>
                  <a:cubicBezTo>
                    <a:pt x="0" y="403"/>
                    <a:pt x="120" y="523"/>
                    <a:pt x="269" y="523"/>
                  </a:cubicBezTo>
                  <a:cubicBezTo>
                    <a:pt x="418" y="523"/>
                    <a:pt x="538" y="403"/>
                    <a:pt x="538" y="269"/>
                  </a:cubicBezTo>
                  <a:cubicBezTo>
                    <a:pt x="538" y="120"/>
                    <a:pt x="418" y="0"/>
                    <a:pt x="26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273;p72"/>
            <p:cNvSpPr/>
            <p:nvPr/>
          </p:nvSpPr>
          <p:spPr>
            <a:xfrm>
              <a:off x="4189778" y="2469048"/>
              <a:ext cx="15275" cy="15247"/>
            </a:xfrm>
            <a:custGeom>
              <a:avLst/>
              <a:gdLst/>
              <a:ahLst/>
              <a:cxnLst/>
              <a:rect l="l" t="t" r="r" b="b"/>
              <a:pathLst>
                <a:path w="539" h="538" extrusionOk="0">
                  <a:moveTo>
                    <a:pt x="269" y="0"/>
                  </a:moveTo>
                  <a:cubicBezTo>
                    <a:pt x="120" y="0"/>
                    <a:pt x="1" y="120"/>
                    <a:pt x="1" y="269"/>
                  </a:cubicBezTo>
                  <a:cubicBezTo>
                    <a:pt x="1" y="418"/>
                    <a:pt x="120" y="538"/>
                    <a:pt x="269" y="538"/>
                  </a:cubicBezTo>
                  <a:cubicBezTo>
                    <a:pt x="419" y="538"/>
                    <a:pt x="538" y="418"/>
                    <a:pt x="538" y="269"/>
                  </a:cubicBezTo>
                  <a:cubicBezTo>
                    <a:pt x="538" y="120"/>
                    <a:pt x="419" y="0"/>
                    <a:pt x="269"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274;p72"/>
            <p:cNvSpPr/>
            <p:nvPr/>
          </p:nvSpPr>
          <p:spPr>
            <a:xfrm>
              <a:off x="4071686" y="2710278"/>
              <a:ext cx="109647" cy="246785"/>
            </a:xfrm>
            <a:custGeom>
              <a:avLst/>
              <a:gdLst/>
              <a:ahLst/>
              <a:cxnLst/>
              <a:rect l="l" t="t" r="r" b="b"/>
              <a:pathLst>
                <a:path w="3869" h="8708" extrusionOk="0">
                  <a:moveTo>
                    <a:pt x="1479" y="1"/>
                  </a:moveTo>
                  <a:lnTo>
                    <a:pt x="1479" y="46"/>
                  </a:lnTo>
                  <a:cubicBezTo>
                    <a:pt x="1061" y="2510"/>
                    <a:pt x="688" y="4676"/>
                    <a:pt x="404" y="6229"/>
                  </a:cubicBezTo>
                  <a:cubicBezTo>
                    <a:pt x="284" y="6990"/>
                    <a:pt x="180" y="7603"/>
                    <a:pt x="105" y="8021"/>
                  </a:cubicBezTo>
                  <a:cubicBezTo>
                    <a:pt x="75" y="8230"/>
                    <a:pt x="45" y="8394"/>
                    <a:pt x="31" y="8514"/>
                  </a:cubicBezTo>
                  <a:cubicBezTo>
                    <a:pt x="1" y="8618"/>
                    <a:pt x="1" y="8663"/>
                    <a:pt x="1" y="8663"/>
                  </a:cubicBezTo>
                  <a:cubicBezTo>
                    <a:pt x="1" y="8663"/>
                    <a:pt x="16" y="8663"/>
                    <a:pt x="16" y="8648"/>
                  </a:cubicBezTo>
                  <a:lnTo>
                    <a:pt x="45" y="8529"/>
                  </a:lnTo>
                  <a:cubicBezTo>
                    <a:pt x="60" y="8409"/>
                    <a:pt x="90" y="8245"/>
                    <a:pt x="135" y="8036"/>
                  </a:cubicBezTo>
                  <a:cubicBezTo>
                    <a:pt x="210" y="7603"/>
                    <a:pt x="329" y="6990"/>
                    <a:pt x="479" y="6229"/>
                  </a:cubicBezTo>
                  <a:cubicBezTo>
                    <a:pt x="746" y="4700"/>
                    <a:pt x="1146" y="2566"/>
                    <a:pt x="1591" y="135"/>
                  </a:cubicBezTo>
                  <a:lnTo>
                    <a:pt x="3754" y="135"/>
                  </a:lnTo>
                  <a:lnTo>
                    <a:pt x="2216" y="8664"/>
                  </a:lnTo>
                  <a:lnTo>
                    <a:pt x="2216" y="8664"/>
                  </a:lnTo>
                  <a:lnTo>
                    <a:pt x="613" y="8693"/>
                  </a:lnTo>
                  <a:lnTo>
                    <a:pt x="583" y="8693"/>
                  </a:lnTo>
                  <a:lnTo>
                    <a:pt x="2241" y="8708"/>
                  </a:lnTo>
                  <a:lnTo>
                    <a:pt x="2256" y="8708"/>
                  </a:lnTo>
                  <a:lnTo>
                    <a:pt x="2256" y="8678"/>
                  </a:lnTo>
                  <a:cubicBezTo>
                    <a:pt x="2614" y="6722"/>
                    <a:pt x="3197" y="3600"/>
                    <a:pt x="3854" y="61"/>
                  </a:cubicBezTo>
                  <a:lnTo>
                    <a:pt x="3869"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275;p72"/>
            <p:cNvSpPr/>
            <p:nvPr/>
          </p:nvSpPr>
          <p:spPr>
            <a:xfrm>
              <a:off x="4430612" y="2596862"/>
              <a:ext cx="364452" cy="115145"/>
            </a:xfrm>
            <a:custGeom>
              <a:avLst/>
              <a:gdLst/>
              <a:ahLst/>
              <a:cxnLst/>
              <a:rect l="l" t="t" r="r" b="b"/>
              <a:pathLst>
                <a:path w="12860" h="4063" extrusionOk="0">
                  <a:moveTo>
                    <a:pt x="687" y="0"/>
                  </a:moveTo>
                  <a:lnTo>
                    <a:pt x="0" y="4063"/>
                  </a:lnTo>
                  <a:lnTo>
                    <a:pt x="12083" y="4063"/>
                  </a:lnTo>
                  <a:lnTo>
                    <a:pt x="1285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276;p72"/>
            <p:cNvSpPr/>
            <p:nvPr/>
          </p:nvSpPr>
          <p:spPr>
            <a:xfrm>
              <a:off x="4423838" y="2710278"/>
              <a:ext cx="44891" cy="41943"/>
            </a:xfrm>
            <a:custGeom>
              <a:avLst/>
              <a:gdLst/>
              <a:ahLst/>
              <a:cxnLst/>
              <a:rect l="l" t="t" r="r" b="b"/>
              <a:pathLst>
                <a:path w="1584" h="1480" extrusionOk="0">
                  <a:moveTo>
                    <a:pt x="254" y="1"/>
                  </a:moveTo>
                  <a:lnTo>
                    <a:pt x="239" y="61"/>
                  </a:lnTo>
                  <a:lnTo>
                    <a:pt x="1" y="1479"/>
                  </a:lnTo>
                  <a:cubicBezTo>
                    <a:pt x="1" y="1479"/>
                    <a:pt x="1584" y="1"/>
                    <a:pt x="156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277;p72"/>
            <p:cNvSpPr/>
            <p:nvPr/>
          </p:nvSpPr>
          <p:spPr>
            <a:xfrm>
              <a:off x="4488595" y="2635376"/>
              <a:ext cx="254833" cy="3004"/>
            </a:xfrm>
            <a:custGeom>
              <a:avLst/>
              <a:gdLst/>
              <a:ahLst/>
              <a:cxnLst/>
              <a:rect l="l" t="t" r="r" b="b"/>
              <a:pathLst>
                <a:path w="8992" h="106" extrusionOk="0">
                  <a:moveTo>
                    <a:pt x="4496" y="0"/>
                  </a:moveTo>
                  <a:cubicBezTo>
                    <a:pt x="2017" y="0"/>
                    <a:pt x="1" y="30"/>
                    <a:pt x="1" y="60"/>
                  </a:cubicBezTo>
                  <a:cubicBezTo>
                    <a:pt x="1" y="90"/>
                    <a:pt x="2017" y="105"/>
                    <a:pt x="4496" y="105"/>
                  </a:cubicBezTo>
                  <a:cubicBezTo>
                    <a:pt x="6975" y="105"/>
                    <a:pt x="8991" y="90"/>
                    <a:pt x="8991" y="60"/>
                  </a:cubicBezTo>
                  <a:cubicBezTo>
                    <a:pt x="8991" y="30"/>
                    <a:pt x="6975" y="0"/>
                    <a:pt x="449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278;p72"/>
            <p:cNvSpPr/>
            <p:nvPr/>
          </p:nvSpPr>
          <p:spPr>
            <a:xfrm>
              <a:off x="4485223" y="2663319"/>
              <a:ext cx="254805" cy="2976"/>
            </a:xfrm>
            <a:custGeom>
              <a:avLst/>
              <a:gdLst/>
              <a:ahLst/>
              <a:cxnLst/>
              <a:rect l="l" t="t" r="r" b="b"/>
              <a:pathLst>
                <a:path w="8991" h="105" extrusionOk="0">
                  <a:moveTo>
                    <a:pt x="4496" y="0"/>
                  </a:moveTo>
                  <a:cubicBezTo>
                    <a:pt x="2016" y="0"/>
                    <a:pt x="0" y="15"/>
                    <a:pt x="0" y="45"/>
                  </a:cubicBezTo>
                  <a:cubicBezTo>
                    <a:pt x="0" y="75"/>
                    <a:pt x="2016" y="105"/>
                    <a:pt x="4496" y="105"/>
                  </a:cubicBezTo>
                  <a:cubicBezTo>
                    <a:pt x="6975" y="105"/>
                    <a:pt x="8991" y="75"/>
                    <a:pt x="8991" y="45"/>
                  </a:cubicBezTo>
                  <a:cubicBezTo>
                    <a:pt x="8991" y="15"/>
                    <a:pt x="6975" y="0"/>
                    <a:pt x="449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279;p72"/>
            <p:cNvSpPr/>
            <p:nvPr/>
          </p:nvSpPr>
          <p:spPr>
            <a:xfrm>
              <a:off x="4324365" y="3246131"/>
              <a:ext cx="975633" cy="569294"/>
            </a:xfrm>
            <a:custGeom>
              <a:avLst/>
              <a:gdLst/>
              <a:ahLst/>
              <a:cxnLst/>
              <a:rect l="l" t="t" r="r" b="b"/>
              <a:pathLst>
                <a:path w="34426" h="20088" extrusionOk="0">
                  <a:moveTo>
                    <a:pt x="1" y="0"/>
                  </a:moveTo>
                  <a:lnTo>
                    <a:pt x="1" y="20088"/>
                  </a:lnTo>
                  <a:lnTo>
                    <a:pt x="34426" y="20088"/>
                  </a:lnTo>
                  <a:lnTo>
                    <a:pt x="34426"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280;p72"/>
            <p:cNvSpPr/>
            <p:nvPr/>
          </p:nvSpPr>
          <p:spPr>
            <a:xfrm>
              <a:off x="4324365" y="3246131"/>
              <a:ext cx="444456" cy="569294"/>
            </a:xfrm>
            <a:custGeom>
              <a:avLst/>
              <a:gdLst/>
              <a:ahLst/>
              <a:cxnLst/>
              <a:rect l="l" t="t" r="r" b="b"/>
              <a:pathLst>
                <a:path w="15683" h="20088" extrusionOk="0">
                  <a:moveTo>
                    <a:pt x="1" y="0"/>
                  </a:moveTo>
                  <a:lnTo>
                    <a:pt x="1" y="20088"/>
                  </a:lnTo>
                  <a:lnTo>
                    <a:pt x="15683" y="20088"/>
                  </a:lnTo>
                  <a:lnTo>
                    <a:pt x="15683"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281;p72"/>
            <p:cNvSpPr/>
            <p:nvPr/>
          </p:nvSpPr>
          <p:spPr>
            <a:xfrm>
              <a:off x="4364580" y="3279572"/>
              <a:ext cx="359805" cy="160433"/>
            </a:xfrm>
            <a:custGeom>
              <a:avLst/>
              <a:gdLst/>
              <a:ahLst/>
              <a:cxnLst/>
              <a:rect l="l" t="t" r="r" b="b"/>
              <a:pathLst>
                <a:path w="12696" h="5661" extrusionOk="0">
                  <a:moveTo>
                    <a:pt x="106" y="59"/>
                  </a:moveTo>
                  <a:lnTo>
                    <a:pt x="106" y="59"/>
                  </a:lnTo>
                  <a:cubicBezTo>
                    <a:pt x="106" y="59"/>
                    <a:pt x="106" y="59"/>
                    <a:pt x="105" y="60"/>
                  </a:cubicBezTo>
                  <a:lnTo>
                    <a:pt x="105" y="60"/>
                  </a:lnTo>
                  <a:lnTo>
                    <a:pt x="105" y="60"/>
                  </a:lnTo>
                  <a:cubicBezTo>
                    <a:pt x="106" y="59"/>
                    <a:pt x="106" y="59"/>
                    <a:pt x="106" y="59"/>
                  </a:cubicBezTo>
                  <a:close/>
                  <a:moveTo>
                    <a:pt x="60" y="0"/>
                  </a:moveTo>
                  <a:lnTo>
                    <a:pt x="60" y="0"/>
                  </a:lnTo>
                  <a:cubicBezTo>
                    <a:pt x="40" y="20"/>
                    <a:pt x="1" y="60"/>
                    <a:pt x="1" y="60"/>
                  </a:cubicBezTo>
                  <a:lnTo>
                    <a:pt x="1" y="2913"/>
                  </a:lnTo>
                  <a:lnTo>
                    <a:pt x="1" y="5616"/>
                  </a:lnTo>
                  <a:lnTo>
                    <a:pt x="1" y="5661"/>
                  </a:lnTo>
                  <a:lnTo>
                    <a:pt x="60" y="5661"/>
                  </a:lnTo>
                  <a:lnTo>
                    <a:pt x="9141" y="5646"/>
                  </a:lnTo>
                  <a:lnTo>
                    <a:pt x="11739" y="5631"/>
                  </a:lnTo>
                  <a:lnTo>
                    <a:pt x="11725" y="5631"/>
                  </a:lnTo>
                  <a:lnTo>
                    <a:pt x="9096" y="5616"/>
                  </a:lnTo>
                  <a:lnTo>
                    <a:pt x="105" y="5586"/>
                  </a:lnTo>
                  <a:lnTo>
                    <a:pt x="105" y="5586"/>
                  </a:lnTo>
                  <a:lnTo>
                    <a:pt x="105" y="2928"/>
                  </a:lnTo>
                  <a:lnTo>
                    <a:pt x="105" y="1509"/>
                  </a:lnTo>
                  <a:lnTo>
                    <a:pt x="105" y="120"/>
                  </a:lnTo>
                  <a:lnTo>
                    <a:pt x="105" y="120"/>
                  </a:lnTo>
                  <a:lnTo>
                    <a:pt x="12636" y="105"/>
                  </a:lnTo>
                  <a:lnTo>
                    <a:pt x="12636" y="105"/>
                  </a:lnTo>
                  <a:cubicBezTo>
                    <a:pt x="12636" y="1802"/>
                    <a:pt x="12651" y="3175"/>
                    <a:pt x="12651" y="4122"/>
                  </a:cubicBezTo>
                  <a:cubicBezTo>
                    <a:pt x="12665" y="4615"/>
                    <a:pt x="12665" y="4989"/>
                    <a:pt x="12665" y="5242"/>
                  </a:cubicBezTo>
                  <a:lnTo>
                    <a:pt x="12665" y="5257"/>
                  </a:lnTo>
                  <a:cubicBezTo>
                    <a:pt x="12680" y="4989"/>
                    <a:pt x="12680" y="4630"/>
                    <a:pt x="12680" y="4152"/>
                  </a:cubicBezTo>
                  <a:cubicBezTo>
                    <a:pt x="12680" y="3166"/>
                    <a:pt x="12695" y="1778"/>
                    <a:pt x="12695" y="45"/>
                  </a:cubicBezTo>
                  <a:lnTo>
                    <a:pt x="12695" y="15"/>
                  </a:lnTo>
                  <a:lnTo>
                    <a:pt x="12665" y="15"/>
                  </a:lnTo>
                  <a:lnTo>
                    <a:pt x="60"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282;p72"/>
            <p:cNvSpPr/>
            <p:nvPr/>
          </p:nvSpPr>
          <p:spPr>
            <a:xfrm>
              <a:off x="4525834" y="3343904"/>
              <a:ext cx="34745" cy="33016"/>
            </a:xfrm>
            <a:custGeom>
              <a:avLst/>
              <a:gdLst/>
              <a:ahLst/>
              <a:cxnLst/>
              <a:rect l="l" t="t" r="r" b="b"/>
              <a:pathLst>
                <a:path w="1226" h="1165" extrusionOk="0">
                  <a:moveTo>
                    <a:pt x="657" y="0"/>
                  </a:moveTo>
                  <a:cubicBezTo>
                    <a:pt x="593" y="0"/>
                    <a:pt x="529" y="10"/>
                    <a:pt x="464" y="30"/>
                  </a:cubicBezTo>
                  <a:cubicBezTo>
                    <a:pt x="300" y="90"/>
                    <a:pt x="165" y="224"/>
                    <a:pt x="105" y="389"/>
                  </a:cubicBezTo>
                  <a:cubicBezTo>
                    <a:pt x="1" y="687"/>
                    <a:pt x="165" y="1031"/>
                    <a:pt x="464" y="1135"/>
                  </a:cubicBezTo>
                  <a:cubicBezTo>
                    <a:pt x="527" y="1155"/>
                    <a:pt x="591" y="1165"/>
                    <a:pt x="655" y="1165"/>
                  </a:cubicBezTo>
                  <a:cubicBezTo>
                    <a:pt x="787" y="1165"/>
                    <a:pt x="916" y="1122"/>
                    <a:pt x="1016" y="1031"/>
                  </a:cubicBezTo>
                  <a:cubicBezTo>
                    <a:pt x="1106" y="956"/>
                    <a:pt x="1181" y="837"/>
                    <a:pt x="1211" y="717"/>
                  </a:cubicBezTo>
                  <a:cubicBezTo>
                    <a:pt x="1226" y="628"/>
                    <a:pt x="1211" y="583"/>
                    <a:pt x="1211" y="583"/>
                  </a:cubicBezTo>
                  <a:cubicBezTo>
                    <a:pt x="1196" y="583"/>
                    <a:pt x="1196" y="628"/>
                    <a:pt x="1166" y="702"/>
                  </a:cubicBezTo>
                  <a:cubicBezTo>
                    <a:pt x="1136" y="807"/>
                    <a:pt x="1061" y="911"/>
                    <a:pt x="972" y="971"/>
                  </a:cubicBezTo>
                  <a:cubicBezTo>
                    <a:pt x="889" y="1035"/>
                    <a:pt x="789" y="1066"/>
                    <a:pt x="690" y="1066"/>
                  </a:cubicBezTo>
                  <a:cubicBezTo>
                    <a:pt x="628" y="1066"/>
                    <a:pt x="566" y="1054"/>
                    <a:pt x="509" y="1031"/>
                  </a:cubicBezTo>
                  <a:cubicBezTo>
                    <a:pt x="374" y="986"/>
                    <a:pt x="270" y="882"/>
                    <a:pt x="210" y="747"/>
                  </a:cubicBezTo>
                  <a:cubicBezTo>
                    <a:pt x="120" y="493"/>
                    <a:pt x="255" y="224"/>
                    <a:pt x="509" y="120"/>
                  </a:cubicBezTo>
                  <a:cubicBezTo>
                    <a:pt x="562" y="99"/>
                    <a:pt x="618" y="89"/>
                    <a:pt x="675" y="89"/>
                  </a:cubicBezTo>
                  <a:cubicBezTo>
                    <a:pt x="779" y="89"/>
                    <a:pt x="885" y="122"/>
                    <a:pt x="972" y="180"/>
                  </a:cubicBezTo>
                  <a:cubicBezTo>
                    <a:pt x="1061" y="254"/>
                    <a:pt x="1136" y="344"/>
                    <a:pt x="1166" y="448"/>
                  </a:cubicBezTo>
                  <a:cubicBezTo>
                    <a:pt x="1196" y="538"/>
                    <a:pt x="1211" y="583"/>
                    <a:pt x="1211" y="583"/>
                  </a:cubicBezTo>
                  <a:cubicBezTo>
                    <a:pt x="1211" y="583"/>
                    <a:pt x="1226" y="538"/>
                    <a:pt x="1211" y="448"/>
                  </a:cubicBezTo>
                  <a:cubicBezTo>
                    <a:pt x="1181" y="314"/>
                    <a:pt x="1121" y="209"/>
                    <a:pt x="1016" y="120"/>
                  </a:cubicBezTo>
                  <a:cubicBezTo>
                    <a:pt x="907" y="40"/>
                    <a:pt x="784" y="0"/>
                    <a:pt x="65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283;p72"/>
            <p:cNvSpPr/>
            <p:nvPr/>
          </p:nvSpPr>
          <p:spPr>
            <a:xfrm>
              <a:off x="4364580" y="3453948"/>
              <a:ext cx="360230" cy="160008"/>
            </a:xfrm>
            <a:custGeom>
              <a:avLst/>
              <a:gdLst/>
              <a:ahLst/>
              <a:cxnLst/>
              <a:rect l="l" t="t" r="r" b="b"/>
              <a:pathLst>
                <a:path w="12711" h="5646" extrusionOk="0">
                  <a:moveTo>
                    <a:pt x="60" y="0"/>
                  </a:moveTo>
                  <a:lnTo>
                    <a:pt x="1" y="60"/>
                  </a:lnTo>
                  <a:lnTo>
                    <a:pt x="1" y="2898"/>
                  </a:lnTo>
                  <a:lnTo>
                    <a:pt x="1" y="5601"/>
                  </a:lnTo>
                  <a:lnTo>
                    <a:pt x="1" y="5646"/>
                  </a:lnTo>
                  <a:lnTo>
                    <a:pt x="60" y="5646"/>
                  </a:lnTo>
                  <a:lnTo>
                    <a:pt x="9141" y="5631"/>
                  </a:lnTo>
                  <a:lnTo>
                    <a:pt x="11739" y="5616"/>
                  </a:lnTo>
                  <a:lnTo>
                    <a:pt x="11725" y="5616"/>
                  </a:lnTo>
                  <a:lnTo>
                    <a:pt x="9096" y="5601"/>
                  </a:lnTo>
                  <a:lnTo>
                    <a:pt x="105" y="5571"/>
                  </a:lnTo>
                  <a:lnTo>
                    <a:pt x="105" y="5571"/>
                  </a:lnTo>
                  <a:lnTo>
                    <a:pt x="105" y="2913"/>
                  </a:lnTo>
                  <a:lnTo>
                    <a:pt x="105" y="1494"/>
                  </a:lnTo>
                  <a:lnTo>
                    <a:pt x="105" y="105"/>
                  </a:lnTo>
                  <a:lnTo>
                    <a:pt x="105" y="105"/>
                  </a:lnTo>
                  <a:lnTo>
                    <a:pt x="12636" y="90"/>
                  </a:lnTo>
                  <a:lnTo>
                    <a:pt x="12636" y="90"/>
                  </a:lnTo>
                  <a:cubicBezTo>
                    <a:pt x="12636" y="1787"/>
                    <a:pt x="12651" y="3160"/>
                    <a:pt x="12651" y="4122"/>
                  </a:cubicBezTo>
                  <a:cubicBezTo>
                    <a:pt x="12665" y="4600"/>
                    <a:pt x="12665" y="4974"/>
                    <a:pt x="12665" y="5228"/>
                  </a:cubicBezTo>
                  <a:lnTo>
                    <a:pt x="12665" y="5526"/>
                  </a:lnTo>
                  <a:lnTo>
                    <a:pt x="12665" y="5631"/>
                  </a:lnTo>
                  <a:cubicBezTo>
                    <a:pt x="12665" y="5601"/>
                    <a:pt x="12680" y="5571"/>
                    <a:pt x="12680" y="5541"/>
                  </a:cubicBezTo>
                  <a:lnTo>
                    <a:pt x="12680" y="5257"/>
                  </a:lnTo>
                  <a:cubicBezTo>
                    <a:pt x="12695" y="4989"/>
                    <a:pt x="12695" y="4630"/>
                    <a:pt x="12695" y="4152"/>
                  </a:cubicBezTo>
                  <a:cubicBezTo>
                    <a:pt x="12695" y="3182"/>
                    <a:pt x="12710" y="1778"/>
                    <a:pt x="12710" y="60"/>
                  </a:cubicBezTo>
                  <a:lnTo>
                    <a:pt x="12710" y="15"/>
                  </a:lnTo>
                  <a:lnTo>
                    <a:pt x="12680" y="15"/>
                  </a:lnTo>
                  <a:lnTo>
                    <a:pt x="60"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284;p72"/>
            <p:cNvSpPr/>
            <p:nvPr/>
          </p:nvSpPr>
          <p:spPr>
            <a:xfrm>
              <a:off x="4525834" y="3517855"/>
              <a:ext cx="34745" cy="33044"/>
            </a:xfrm>
            <a:custGeom>
              <a:avLst/>
              <a:gdLst/>
              <a:ahLst/>
              <a:cxnLst/>
              <a:rect l="l" t="t" r="r" b="b"/>
              <a:pathLst>
                <a:path w="1226" h="1166" extrusionOk="0">
                  <a:moveTo>
                    <a:pt x="657" y="1"/>
                  </a:moveTo>
                  <a:cubicBezTo>
                    <a:pt x="593" y="1"/>
                    <a:pt x="529" y="11"/>
                    <a:pt x="464" y="30"/>
                  </a:cubicBezTo>
                  <a:cubicBezTo>
                    <a:pt x="300" y="90"/>
                    <a:pt x="165" y="225"/>
                    <a:pt x="105" y="389"/>
                  </a:cubicBezTo>
                  <a:cubicBezTo>
                    <a:pt x="1" y="688"/>
                    <a:pt x="165" y="1031"/>
                    <a:pt x="464" y="1136"/>
                  </a:cubicBezTo>
                  <a:cubicBezTo>
                    <a:pt x="529" y="1156"/>
                    <a:pt x="593" y="1166"/>
                    <a:pt x="657" y="1166"/>
                  </a:cubicBezTo>
                  <a:cubicBezTo>
                    <a:pt x="784" y="1166"/>
                    <a:pt x="907" y="1126"/>
                    <a:pt x="1016" y="1046"/>
                  </a:cubicBezTo>
                  <a:cubicBezTo>
                    <a:pt x="1121" y="956"/>
                    <a:pt x="1181" y="852"/>
                    <a:pt x="1211" y="717"/>
                  </a:cubicBezTo>
                  <a:cubicBezTo>
                    <a:pt x="1226" y="628"/>
                    <a:pt x="1211" y="583"/>
                    <a:pt x="1211" y="583"/>
                  </a:cubicBezTo>
                  <a:cubicBezTo>
                    <a:pt x="1196" y="583"/>
                    <a:pt x="1196" y="628"/>
                    <a:pt x="1166" y="703"/>
                  </a:cubicBezTo>
                  <a:cubicBezTo>
                    <a:pt x="1136" y="822"/>
                    <a:pt x="1061" y="912"/>
                    <a:pt x="972" y="986"/>
                  </a:cubicBezTo>
                  <a:cubicBezTo>
                    <a:pt x="885" y="1044"/>
                    <a:pt x="781" y="1070"/>
                    <a:pt x="678" y="1070"/>
                  </a:cubicBezTo>
                  <a:cubicBezTo>
                    <a:pt x="620" y="1070"/>
                    <a:pt x="562" y="1062"/>
                    <a:pt x="509" y="1046"/>
                  </a:cubicBezTo>
                  <a:cubicBezTo>
                    <a:pt x="374" y="986"/>
                    <a:pt x="270" y="882"/>
                    <a:pt x="210" y="747"/>
                  </a:cubicBezTo>
                  <a:cubicBezTo>
                    <a:pt x="120" y="508"/>
                    <a:pt x="255" y="225"/>
                    <a:pt x="509" y="120"/>
                  </a:cubicBezTo>
                  <a:cubicBezTo>
                    <a:pt x="560" y="105"/>
                    <a:pt x="615" y="96"/>
                    <a:pt x="671" y="96"/>
                  </a:cubicBezTo>
                  <a:cubicBezTo>
                    <a:pt x="776" y="96"/>
                    <a:pt x="884" y="126"/>
                    <a:pt x="972" y="195"/>
                  </a:cubicBezTo>
                  <a:cubicBezTo>
                    <a:pt x="1061" y="254"/>
                    <a:pt x="1136" y="344"/>
                    <a:pt x="1166" y="464"/>
                  </a:cubicBezTo>
                  <a:cubicBezTo>
                    <a:pt x="1196" y="538"/>
                    <a:pt x="1211" y="583"/>
                    <a:pt x="1211" y="583"/>
                  </a:cubicBezTo>
                  <a:cubicBezTo>
                    <a:pt x="1211" y="583"/>
                    <a:pt x="1226" y="538"/>
                    <a:pt x="1211" y="449"/>
                  </a:cubicBezTo>
                  <a:cubicBezTo>
                    <a:pt x="1181" y="329"/>
                    <a:pt x="1121" y="210"/>
                    <a:pt x="1016" y="120"/>
                  </a:cubicBezTo>
                  <a:cubicBezTo>
                    <a:pt x="907" y="40"/>
                    <a:pt x="784" y="1"/>
                    <a:pt x="65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285;p72"/>
            <p:cNvSpPr/>
            <p:nvPr/>
          </p:nvSpPr>
          <p:spPr>
            <a:xfrm>
              <a:off x="4364580" y="3627417"/>
              <a:ext cx="360230" cy="160915"/>
            </a:xfrm>
            <a:custGeom>
              <a:avLst/>
              <a:gdLst/>
              <a:ahLst/>
              <a:cxnLst/>
              <a:rect l="l" t="t" r="r" b="b"/>
              <a:pathLst>
                <a:path w="12711" h="5678" extrusionOk="0">
                  <a:moveTo>
                    <a:pt x="71" y="1"/>
                  </a:moveTo>
                  <a:cubicBezTo>
                    <a:pt x="68" y="1"/>
                    <a:pt x="1" y="77"/>
                    <a:pt x="1" y="77"/>
                  </a:cubicBezTo>
                  <a:lnTo>
                    <a:pt x="1" y="2915"/>
                  </a:lnTo>
                  <a:lnTo>
                    <a:pt x="1" y="5618"/>
                  </a:lnTo>
                  <a:lnTo>
                    <a:pt x="1" y="5678"/>
                  </a:lnTo>
                  <a:lnTo>
                    <a:pt x="60" y="5678"/>
                  </a:lnTo>
                  <a:lnTo>
                    <a:pt x="9141" y="5648"/>
                  </a:lnTo>
                  <a:lnTo>
                    <a:pt x="11739" y="5633"/>
                  </a:lnTo>
                  <a:lnTo>
                    <a:pt x="11725" y="5633"/>
                  </a:lnTo>
                  <a:lnTo>
                    <a:pt x="9096" y="5618"/>
                  </a:lnTo>
                  <a:lnTo>
                    <a:pt x="105" y="5603"/>
                  </a:lnTo>
                  <a:lnTo>
                    <a:pt x="105" y="5603"/>
                  </a:lnTo>
                  <a:lnTo>
                    <a:pt x="105" y="2945"/>
                  </a:lnTo>
                  <a:lnTo>
                    <a:pt x="105" y="1526"/>
                  </a:lnTo>
                  <a:lnTo>
                    <a:pt x="105" y="122"/>
                  </a:lnTo>
                  <a:lnTo>
                    <a:pt x="105" y="122"/>
                  </a:lnTo>
                  <a:lnTo>
                    <a:pt x="12636" y="107"/>
                  </a:lnTo>
                  <a:lnTo>
                    <a:pt x="12636" y="107"/>
                  </a:lnTo>
                  <a:cubicBezTo>
                    <a:pt x="12636" y="1804"/>
                    <a:pt x="12651" y="3177"/>
                    <a:pt x="12651" y="4140"/>
                  </a:cubicBezTo>
                  <a:cubicBezTo>
                    <a:pt x="12665" y="4618"/>
                    <a:pt x="12665" y="4991"/>
                    <a:pt x="12665" y="5260"/>
                  </a:cubicBezTo>
                  <a:lnTo>
                    <a:pt x="12665" y="5544"/>
                  </a:lnTo>
                  <a:lnTo>
                    <a:pt x="12665" y="5648"/>
                  </a:lnTo>
                  <a:cubicBezTo>
                    <a:pt x="12665" y="5618"/>
                    <a:pt x="12680" y="5588"/>
                    <a:pt x="12680" y="5558"/>
                  </a:cubicBezTo>
                  <a:lnTo>
                    <a:pt x="12680" y="5275"/>
                  </a:lnTo>
                  <a:cubicBezTo>
                    <a:pt x="12695" y="5006"/>
                    <a:pt x="12695" y="4647"/>
                    <a:pt x="12695" y="4170"/>
                  </a:cubicBezTo>
                  <a:cubicBezTo>
                    <a:pt x="12695" y="3199"/>
                    <a:pt x="12710" y="1795"/>
                    <a:pt x="12710" y="62"/>
                  </a:cubicBezTo>
                  <a:lnTo>
                    <a:pt x="12710" y="33"/>
                  </a:lnTo>
                  <a:lnTo>
                    <a:pt x="12680" y="33"/>
                  </a:lnTo>
                  <a:lnTo>
                    <a:pt x="60" y="18"/>
                  </a:lnTo>
                  <a:cubicBezTo>
                    <a:pt x="69" y="6"/>
                    <a:pt x="72" y="1"/>
                    <a:pt x="7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286;p72"/>
            <p:cNvSpPr/>
            <p:nvPr/>
          </p:nvSpPr>
          <p:spPr>
            <a:xfrm>
              <a:off x="4525834" y="3691834"/>
              <a:ext cx="34745" cy="33214"/>
            </a:xfrm>
            <a:custGeom>
              <a:avLst/>
              <a:gdLst/>
              <a:ahLst/>
              <a:cxnLst/>
              <a:rect l="l" t="t" r="r" b="b"/>
              <a:pathLst>
                <a:path w="1226" h="1172" extrusionOk="0">
                  <a:moveTo>
                    <a:pt x="652" y="0"/>
                  </a:moveTo>
                  <a:cubicBezTo>
                    <a:pt x="590" y="0"/>
                    <a:pt x="527" y="10"/>
                    <a:pt x="464" y="30"/>
                  </a:cubicBezTo>
                  <a:cubicBezTo>
                    <a:pt x="300" y="89"/>
                    <a:pt x="165" y="224"/>
                    <a:pt x="105" y="388"/>
                  </a:cubicBezTo>
                  <a:cubicBezTo>
                    <a:pt x="1" y="702"/>
                    <a:pt x="165" y="1030"/>
                    <a:pt x="464" y="1135"/>
                  </a:cubicBezTo>
                  <a:cubicBezTo>
                    <a:pt x="529" y="1160"/>
                    <a:pt x="593" y="1171"/>
                    <a:pt x="657" y="1171"/>
                  </a:cubicBezTo>
                  <a:cubicBezTo>
                    <a:pt x="784" y="1171"/>
                    <a:pt x="907" y="1125"/>
                    <a:pt x="1016" y="1045"/>
                  </a:cubicBezTo>
                  <a:cubicBezTo>
                    <a:pt x="1106" y="956"/>
                    <a:pt x="1181" y="851"/>
                    <a:pt x="1211" y="717"/>
                  </a:cubicBezTo>
                  <a:cubicBezTo>
                    <a:pt x="1226" y="627"/>
                    <a:pt x="1211" y="582"/>
                    <a:pt x="1211" y="582"/>
                  </a:cubicBezTo>
                  <a:cubicBezTo>
                    <a:pt x="1196" y="582"/>
                    <a:pt x="1196" y="627"/>
                    <a:pt x="1166" y="717"/>
                  </a:cubicBezTo>
                  <a:cubicBezTo>
                    <a:pt x="1136" y="821"/>
                    <a:pt x="1061" y="911"/>
                    <a:pt x="972" y="986"/>
                  </a:cubicBezTo>
                  <a:cubicBezTo>
                    <a:pt x="885" y="1043"/>
                    <a:pt x="779" y="1076"/>
                    <a:pt x="675" y="1076"/>
                  </a:cubicBezTo>
                  <a:cubicBezTo>
                    <a:pt x="618" y="1076"/>
                    <a:pt x="562" y="1066"/>
                    <a:pt x="509" y="1045"/>
                  </a:cubicBezTo>
                  <a:cubicBezTo>
                    <a:pt x="374" y="1000"/>
                    <a:pt x="270" y="896"/>
                    <a:pt x="210" y="761"/>
                  </a:cubicBezTo>
                  <a:cubicBezTo>
                    <a:pt x="120" y="508"/>
                    <a:pt x="255" y="224"/>
                    <a:pt x="509" y="134"/>
                  </a:cubicBezTo>
                  <a:cubicBezTo>
                    <a:pt x="566" y="111"/>
                    <a:pt x="628" y="99"/>
                    <a:pt x="690" y="99"/>
                  </a:cubicBezTo>
                  <a:cubicBezTo>
                    <a:pt x="789" y="99"/>
                    <a:pt x="889" y="130"/>
                    <a:pt x="972" y="194"/>
                  </a:cubicBezTo>
                  <a:cubicBezTo>
                    <a:pt x="1061" y="254"/>
                    <a:pt x="1136" y="358"/>
                    <a:pt x="1166" y="463"/>
                  </a:cubicBezTo>
                  <a:cubicBezTo>
                    <a:pt x="1196" y="537"/>
                    <a:pt x="1211" y="582"/>
                    <a:pt x="1211" y="582"/>
                  </a:cubicBezTo>
                  <a:cubicBezTo>
                    <a:pt x="1211" y="582"/>
                    <a:pt x="1226" y="537"/>
                    <a:pt x="1211" y="448"/>
                  </a:cubicBezTo>
                  <a:cubicBezTo>
                    <a:pt x="1181" y="328"/>
                    <a:pt x="1121" y="209"/>
                    <a:pt x="1016" y="134"/>
                  </a:cubicBezTo>
                  <a:cubicBezTo>
                    <a:pt x="905" y="43"/>
                    <a:pt x="781" y="0"/>
                    <a:pt x="65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287;p72"/>
            <p:cNvSpPr/>
            <p:nvPr/>
          </p:nvSpPr>
          <p:spPr>
            <a:xfrm>
              <a:off x="3022851" y="3246131"/>
              <a:ext cx="820301" cy="569294"/>
            </a:xfrm>
            <a:custGeom>
              <a:avLst/>
              <a:gdLst/>
              <a:ahLst/>
              <a:cxnLst/>
              <a:rect l="l" t="t" r="r" b="b"/>
              <a:pathLst>
                <a:path w="28945" h="20088" extrusionOk="0">
                  <a:moveTo>
                    <a:pt x="1" y="0"/>
                  </a:moveTo>
                  <a:lnTo>
                    <a:pt x="1" y="20088"/>
                  </a:lnTo>
                  <a:lnTo>
                    <a:pt x="28945" y="20088"/>
                  </a:lnTo>
                  <a:lnTo>
                    <a:pt x="28945" y="0"/>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288;p72"/>
            <p:cNvSpPr/>
            <p:nvPr/>
          </p:nvSpPr>
          <p:spPr>
            <a:xfrm>
              <a:off x="2991110" y="3206342"/>
              <a:ext cx="2344030" cy="54214"/>
            </a:xfrm>
            <a:custGeom>
              <a:avLst/>
              <a:gdLst/>
              <a:ahLst/>
              <a:cxnLst/>
              <a:rect l="l" t="t" r="r" b="b"/>
              <a:pathLst>
                <a:path w="82711" h="1913" extrusionOk="0">
                  <a:moveTo>
                    <a:pt x="1" y="1"/>
                  </a:moveTo>
                  <a:lnTo>
                    <a:pt x="1" y="1912"/>
                  </a:lnTo>
                  <a:lnTo>
                    <a:pt x="82710" y="1912"/>
                  </a:lnTo>
                  <a:lnTo>
                    <a:pt x="82710"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289;p72"/>
            <p:cNvSpPr/>
            <p:nvPr/>
          </p:nvSpPr>
          <p:spPr>
            <a:xfrm>
              <a:off x="3022851" y="3260528"/>
              <a:ext cx="72409" cy="554897"/>
            </a:xfrm>
            <a:custGeom>
              <a:avLst/>
              <a:gdLst/>
              <a:ahLst/>
              <a:cxnLst/>
              <a:rect l="l" t="t" r="r" b="b"/>
              <a:pathLst>
                <a:path w="2555" h="19580" extrusionOk="0">
                  <a:moveTo>
                    <a:pt x="1" y="0"/>
                  </a:moveTo>
                  <a:lnTo>
                    <a:pt x="1" y="19580"/>
                  </a:lnTo>
                  <a:lnTo>
                    <a:pt x="2555" y="19580"/>
                  </a:lnTo>
                  <a:lnTo>
                    <a:pt x="2555"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290;p72"/>
            <p:cNvSpPr/>
            <p:nvPr/>
          </p:nvSpPr>
          <p:spPr>
            <a:xfrm>
              <a:off x="3887561" y="2313547"/>
              <a:ext cx="47016" cy="73146"/>
            </a:xfrm>
            <a:custGeom>
              <a:avLst/>
              <a:gdLst/>
              <a:ahLst/>
              <a:cxnLst/>
              <a:rect l="l" t="t" r="r" b="b"/>
              <a:pathLst>
                <a:path w="1659" h="2581" extrusionOk="0">
                  <a:moveTo>
                    <a:pt x="907" y="0"/>
                  </a:moveTo>
                  <a:cubicBezTo>
                    <a:pt x="883" y="0"/>
                    <a:pt x="860" y="2"/>
                    <a:pt x="837" y="6"/>
                  </a:cubicBezTo>
                  <a:cubicBezTo>
                    <a:pt x="748" y="21"/>
                    <a:pt x="643" y="66"/>
                    <a:pt x="569" y="140"/>
                  </a:cubicBezTo>
                  <a:cubicBezTo>
                    <a:pt x="1" y="798"/>
                    <a:pt x="1" y="1783"/>
                    <a:pt x="569" y="2440"/>
                  </a:cubicBezTo>
                  <a:cubicBezTo>
                    <a:pt x="643" y="2500"/>
                    <a:pt x="748" y="2545"/>
                    <a:pt x="837" y="2575"/>
                  </a:cubicBezTo>
                  <a:cubicBezTo>
                    <a:pt x="860" y="2579"/>
                    <a:pt x="883" y="2580"/>
                    <a:pt x="907" y="2580"/>
                  </a:cubicBezTo>
                  <a:cubicBezTo>
                    <a:pt x="978" y="2580"/>
                    <a:pt x="1054" y="2564"/>
                    <a:pt x="1121" y="2530"/>
                  </a:cubicBezTo>
                  <a:cubicBezTo>
                    <a:pt x="1256" y="2455"/>
                    <a:pt x="1375" y="2336"/>
                    <a:pt x="1465" y="2186"/>
                  </a:cubicBezTo>
                  <a:cubicBezTo>
                    <a:pt x="1569" y="1992"/>
                    <a:pt x="1629" y="1768"/>
                    <a:pt x="1644" y="1544"/>
                  </a:cubicBezTo>
                  <a:cubicBezTo>
                    <a:pt x="1659" y="1455"/>
                    <a:pt x="1659" y="1365"/>
                    <a:pt x="1644" y="1290"/>
                  </a:cubicBezTo>
                  <a:cubicBezTo>
                    <a:pt x="1629" y="1365"/>
                    <a:pt x="1614" y="1455"/>
                    <a:pt x="1599" y="1529"/>
                  </a:cubicBezTo>
                  <a:cubicBezTo>
                    <a:pt x="1569" y="1753"/>
                    <a:pt x="1509" y="1962"/>
                    <a:pt x="1390" y="2142"/>
                  </a:cubicBezTo>
                  <a:cubicBezTo>
                    <a:pt x="1330" y="2276"/>
                    <a:pt x="1211" y="2381"/>
                    <a:pt x="1091" y="2440"/>
                  </a:cubicBezTo>
                  <a:cubicBezTo>
                    <a:pt x="1031" y="2468"/>
                    <a:pt x="971" y="2481"/>
                    <a:pt x="913" y="2481"/>
                  </a:cubicBezTo>
                  <a:cubicBezTo>
                    <a:pt x="812" y="2481"/>
                    <a:pt x="719" y="2441"/>
                    <a:pt x="643" y="2366"/>
                  </a:cubicBezTo>
                  <a:cubicBezTo>
                    <a:pt x="135" y="1738"/>
                    <a:pt x="135" y="842"/>
                    <a:pt x="643" y="215"/>
                  </a:cubicBezTo>
                  <a:cubicBezTo>
                    <a:pt x="723" y="135"/>
                    <a:pt x="822" y="96"/>
                    <a:pt x="929" y="96"/>
                  </a:cubicBezTo>
                  <a:cubicBezTo>
                    <a:pt x="982" y="96"/>
                    <a:pt x="1036" y="106"/>
                    <a:pt x="1091" y="125"/>
                  </a:cubicBezTo>
                  <a:cubicBezTo>
                    <a:pt x="1211" y="200"/>
                    <a:pt x="1330" y="305"/>
                    <a:pt x="1390" y="424"/>
                  </a:cubicBezTo>
                  <a:cubicBezTo>
                    <a:pt x="1509" y="618"/>
                    <a:pt x="1569" y="827"/>
                    <a:pt x="1599" y="1051"/>
                  </a:cubicBezTo>
                  <a:cubicBezTo>
                    <a:pt x="1614" y="1126"/>
                    <a:pt x="1629" y="1216"/>
                    <a:pt x="1644" y="1290"/>
                  </a:cubicBezTo>
                  <a:cubicBezTo>
                    <a:pt x="1659" y="1201"/>
                    <a:pt x="1659" y="1126"/>
                    <a:pt x="1644" y="1037"/>
                  </a:cubicBezTo>
                  <a:cubicBezTo>
                    <a:pt x="1629" y="812"/>
                    <a:pt x="1569" y="588"/>
                    <a:pt x="1465" y="394"/>
                  </a:cubicBezTo>
                  <a:cubicBezTo>
                    <a:pt x="1375" y="245"/>
                    <a:pt x="1256" y="125"/>
                    <a:pt x="1121" y="51"/>
                  </a:cubicBezTo>
                  <a:cubicBezTo>
                    <a:pt x="1054" y="17"/>
                    <a:pt x="978" y="0"/>
                    <a:pt x="907"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291;p72"/>
            <p:cNvSpPr/>
            <p:nvPr/>
          </p:nvSpPr>
          <p:spPr>
            <a:xfrm>
              <a:off x="3656901" y="2199422"/>
              <a:ext cx="253983" cy="407189"/>
            </a:xfrm>
            <a:custGeom>
              <a:avLst/>
              <a:gdLst/>
              <a:ahLst/>
              <a:cxnLst/>
              <a:rect l="l" t="t" r="r" b="b"/>
              <a:pathLst>
                <a:path w="8962" h="14368" extrusionOk="0">
                  <a:moveTo>
                    <a:pt x="8961" y="1"/>
                  </a:moveTo>
                  <a:lnTo>
                    <a:pt x="643" y="1180"/>
                  </a:lnTo>
                  <a:lnTo>
                    <a:pt x="0" y="13860"/>
                  </a:lnTo>
                  <a:lnTo>
                    <a:pt x="5452" y="14368"/>
                  </a:lnTo>
                  <a:lnTo>
                    <a:pt x="5750" y="11291"/>
                  </a:lnTo>
                  <a:cubicBezTo>
                    <a:pt x="5750" y="11291"/>
                    <a:pt x="5984" y="11350"/>
                    <a:pt x="6314" y="11350"/>
                  </a:cubicBezTo>
                  <a:cubicBezTo>
                    <a:pt x="6927" y="11350"/>
                    <a:pt x="7871" y="11148"/>
                    <a:pt x="8259" y="9992"/>
                  </a:cubicBezTo>
                  <a:cubicBezTo>
                    <a:pt x="8618" y="8872"/>
                    <a:pt x="8961" y="1"/>
                    <a:pt x="8961"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292;p72"/>
            <p:cNvSpPr/>
            <p:nvPr/>
          </p:nvSpPr>
          <p:spPr>
            <a:xfrm>
              <a:off x="3609914" y="2144130"/>
              <a:ext cx="355752" cy="370772"/>
            </a:xfrm>
            <a:custGeom>
              <a:avLst/>
              <a:gdLst/>
              <a:ahLst/>
              <a:cxnLst/>
              <a:rect l="l" t="t" r="r" b="b"/>
              <a:pathLst>
                <a:path w="12553" h="13083" extrusionOk="0">
                  <a:moveTo>
                    <a:pt x="8978" y="0"/>
                  </a:moveTo>
                  <a:cubicBezTo>
                    <a:pt x="8252" y="0"/>
                    <a:pt x="7508" y="214"/>
                    <a:pt x="6886" y="697"/>
                  </a:cubicBezTo>
                  <a:cubicBezTo>
                    <a:pt x="6886" y="697"/>
                    <a:pt x="6484" y="633"/>
                    <a:pt x="5876" y="633"/>
                  </a:cubicBezTo>
                  <a:cubicBezTo>
                    <a:pt x="4161" y="633"/>
                    <a:pt x="810" y="1146"/>
                    <a:pt x="269" y="5073"/>
                  </a:cubicBezTo>
                  <a:cubicBezTo>
                    <a:pt x="1" y="6955"/>
                    <a:pt x="912" y="8463"/>
                    <a:pt x="1061" y="9613"/>
                  </a:cubicBezTo>
                  <a:cubicBezTo>
                    <a:pt x="1375" y="12003"/>
                    <a:pt x="1793" y="13018"/>
                    <a:pt x="1793" y="13018"/>
                  </a:cubicBezTo>
                  <a:lnTo>
                    <a:pt x="2988" y="13078"/>
                  </a:lnTo>
                  <a:cubicBezTo>
                    <a:pt x="3088" y="13081"/>
                    <a:pt x="3185" y="13083"/>
                    <a:pt x="3277" y="13083"/>
                  </a:cubicBezTo>
                  <a:cubicBezTo>
                    <a:pt x="4171" y="13083"/>
                    <a:pt x="4714" y="12919"/>
                    <a:pt x="5661" y="11958"/>
                  </a:cubicBezTo>
                  <a:cubicBezTo>
                    <a:pt x="6632" y="10987"/>
                    <a:pt x="6901" y="10435"/>
                    <a:pt x="7588" y="9389"/>
                  </a:cubicBezTo>
                  <a:cubicBezTo>
                    <a:pt x="7588" y="9389"/>
                    <a:pt x="6602" y="8822"/>
                    <a:pt x="6766" y="7955"/>
                  </a:cubicBezTo>
                  <a:cubicBezTo>
                    <a:pt x="6850" y="7497"/>
                    <a:pt x="7337" y="7203"/>
                    <a:pt x="7774" y="7203"/>
                  </a:cubicBezTo>
                  <a:cubicBezTo>
                    <a:pt x="8192" y="7203"/>
                    <a:pt x="8564" y="7471"/>
                    <a:pt x="8499" y="8120"/>
                  </a:cubicBezTo>
                  <a:cubicBezTo>
                    <a:pt x="8626" y="8105"/>
                    <a:pt x="8753" y="8097"/>
                    <a:pt x="8881" y="8097"/>
                  </a:cubicBezTo>
                  <a:cubicBezTo>
                    <a:pt x="9010" y="8097"/>
                    <a:pt x="9141" y="8105"/>
                    <a:pt x="9275" y="8120"/>
                  </a:cubicBezTo>
                  <a:lnTo>
                    <a:pt x="9559" y="5312"/>
                  </a:lnTo>
                  <a:cubicBezTo>
                    <a:pt x="9559" y="5312"/>
                    <a:pt x="11306" y="4356"/>
                    <a:pt x="11769" y="3251"/>
                  </a:cubicBezTo>
                  <a:cubicBezTo>
                    <a:pt x="12553" y="1394"/>
                    <a:pt x="10830" y="0"/>
                    <a:pt x="897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293;p72"/>
            <p:cNvSpPr/>
            <p:nvPr/>
          </p:nvSpPr>
          <p:spPr>
            <a:xfrm>
              <a:off x="3864719" y="2349879"/>
              <a:ext cx="69433" cy="4704"/>
            </a:xfrm>
            <a:custGeom>
              <a:avLst/>
              <a:gdLst/>
              <a:ahLst/>
              <a:cxnLst/>
              <a:rect l="l" t="t" r="r" b="b"/>
              <a:pathLst>
                <a:path w="2450" h="166" extrusionOk="0">
                  <a:moveTo>
                    <a:pt x="1837" y="1"/>
                  </a:moveTo>
                  <a:cubicBezTo>
                    <a:pt x="1632" y="1"/>
                    <a:pt x="1427" y="8"/>
                    <a:pt x="1225" y="23"/>
                  </a:cubicBezTo>
                  <a:cubicBezTo>
                    <a:pt x="807" y="23"/>
                    <a:pt x="404" y="68"/>
                    <a:pt x="0" y="143"/>
                  </a:cubicBezTo>
                  <a:cubicBezTo>
                    <a:pt x="210" y="158"/>
                    <a:pt x="415" y="165"/>
                    <a:pt x="618" y="165"/>
                  </a:cubicBezTo>
                  <a:cubicBezTo>
                    <a:pt x="822" y="165"/>
                    <a:pt x="1024" y="158"/>
                    <a:pt x="1225" y="143"/>
                  </a:cubicBezTo>
                  <a:cubicBezTo>
                    <a:pt x="1643" y="143"/>
                    <a:pt x="2047" y="98"/>
                    <a:pt x="2450" y="23"/>
                  </a:cubicBezTo>
                  <a:cubicBezTo>
                    <a:pt x="2248" y="8"/>
                    <a:pt x="2043" y="1"/>
                    <a:pt x="183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294;p72"/>
            <p:cNvSpPr/>
            <p:nvPr/>
          </p:nvSpPr>
          <p:spPr>
            <a:xfrm>
              <a:off x="3923552" y="2755339"/>
              <a:ext cx="509638" cy="402258"/>
            </a:xfrm>
            <a:custGeom>
              <a:avLst/>
              <a:gdLst/>
              <a:ahLst/>
              <a:cxnLst/>
              <a:rect l="l" t="t" r="r" b="b"/>
              <a:pathLst>
                <a:path w="17983" h="14194" extrusionOk="0">
                  <a:moveTo>
                    <a:pt x="15976" y="0"/>
                  </a:moveTo>
                  <a:cubicBezTo>
                    <a:pt x="15743" y="0"/>
                    <a:pt x="13980" y="2055"/>
                    <a:pt x="13980" y="2055"/>
                  </a:cubicBezTo>
                  <a:lnTo>
                    <a:pt x="13980" y="3324"/>
                  </a:lnTo>
                  <a:cubicBezTo>
                    <a:pt x="13512" y="2746"/>
                    <a:pt x="13179" y="2580"/>
                    <a:pt x="12950" y="2580"/>
                  </a:cubicBezTo>
                  <a:cubicBezTo>
                    <a:pt x="12746" y="2580"/>
                    <a:pt x="12624" y="2711"/>
                    <a:pt x="12561" y="2802"/>
                  </a:cubicBezTo>
                  <a:cubicBezTo>
                    <a:pt x="12426" y="2996"/>
                    <a:pt x="13980" y="4474"/>
                    <a:pt x="13980" y="4474"/>
                  </a:cubicBezTo>
                  <a:lnTo>
                    <a:pt x="13980" y="4923"/>
                  </a:lnTo>
                  <a:lnTo>
                    <a:pt x="6213" y="9104"/>
                  </a:lnTo>
                  <a:lnTo>
                    <a:pt x="4182" y="4011"/>
                  </a:lnTo>
                  <a:lnTo>
                    <a:pt x="0" y="6207"/>
                  </a:lnTo>
                  <a:lnTo>
                    <a:pt x="2495" y="12241"/>
                  </a:lnTo>
                  <a:cubicBezTo>
                    <a:pt x="2992" y="13461"/>
                    <a:pt x="4173" y="14194"/>
                    <a:pt x="5410" y="14194"/>
                  </a:cubicBezTo>
                  <a:cubicBezTo>
                    <a:pt x="5809" y="14194"/>
                    <a:pt x="6213" y="14118"/>
                    <a:pt x="6602" y="13958"/>
                  </a:cubicBezTo>
                  <a:cubicBezTo>
                    <a:pt x="6736" y="13898"/>
                    <a:pt x="6871" y="13824"/>
                    <a:pt x="7005" y="13749"/>
                  </a:cubicBezTo>
                  <a:lnTo>
                    <a:pt x="16145" y="8343"/>
                  </a:lnTo>
                  <a:lnTo>
                    <a:pt x="16743" y="7342"/>
                  </a:lnTo>
                  <a:cubicBezTo>
                    <a:pt x="16967" y="6984"/>
                    <a:pt x="17086" y="6595"/>
                    <a:pt x="17116" y="6177"/>
                  </a:cubicBezTo>
                  <a:lnTo>
                    <a:pt x="17430" y="1622"/>
                  </a:lnTo>
                  <a:cubicBezTo>
                    <a:pt x="17982" y="1278"/>
                    <a:pt x="17728" y="621"/>
                    <a:pt x="17728" y="621"/>
                  </a:cubicBezTo>
                  <a:lnTo>
                    <a:pt x="17728" y="621"/>
                  </a:lnTo>
                  <a:lnTo>
                    <a:pt x="15757" y="1846"/>
                  </a:lnTo>
                  <a:lnTo>
                    <a:pt x="15025" y="3534"/>
                  </a:lnTo>
                  <a:lnTo>
                    <a:pt x="15025" y="2055"/>
                  </a:lnTo>
                  <a:cubicBezTo>
                    <a:pt x="15025" y="2055"/>
                    <a:pt x="15563" y="1413"/>
                    <a:pt x="15996" y="950"/>
                  </a:cubicBezTo>
                  <a:cubicBezTo>
                    <a:pt x="16444" y="487"/>
                    <a:pt x="16130" y="173"/>
                    <a:pt x="15996" y="9"/>
                  </a:cubicBezTo>
                  <a:cubicBezTo>
                    <a:pt x="15991" y="3"/>
                    <a:pt x="15985" y="0"/>
                    <a:pt x="15976"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295;p72"/>
            <p:cNvSpPr/>
            <p:nvPr/>
          </p:nvSpPr>
          <p:spPr>
            <a:xfrm>
              <a:off x="4079309" y="3013346"/>
              <a:ext cx="21623" cy="58862"/>
            </a:xfrm>
            <a:custGeom>
              <a:avLst/>
              <a:gdLst/>
              <a:ahLst/>
              <a:cxnLst/>
              <a:rect l="l" t="t" r="r" b="b"/>
              <a:pathLst>
                <a:path w="763" h="2077" extrusionOk="0">
                  <a:moveTo>
                    <a:pt x="762" y="0"/>
                  </a:moveTo>
                  <a:lnTo>
                    <a:pt x="762" y="0"/>
                  </a:lnTo>
                  <a:cubicBezTo>
                    <a:pt x="434" y="672"/>
                    <a:pt x="180" y="1359"/>
                    <a:pt x="1" y="2076"/>
                  </a:cubicBezTo>
                  <a:cubicBezTo>
                    <a:pt x="314" y="1404"/>
                    <a:pt x="583" y="717"/>
                    <a:pt x="762"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296;p72"/>
            <p:cNvSpPr/>
            <p:nvPr/>
          </p:nvSpPr>
          <p:spPr>
            <a:xfrm>
              <a:off x="4373903" y="2801278"/>
              <a:ext cx="43615" cy="58862"/>
            </a:xfrm>
            <a:custGeom>
              <a:avLst/>
              <a:gdLst/>
              <a:ahLst/>
              <a:cxnLst/>
              <a:rect l="l" t="t" r="r" b="b"/>
              <a:pathLst>
                <a:path w="1539" h="2077" extrusionOk="0">
                  <a:moveTo>
                    <a:pt x="1539" y="1"/>
                  </a:moveTo>
                  <a:cubicBezTo>
                    <a:pt x="1404" y="1"/>
                    <a:pt x="1270" y="31"/>
                    <a:pt x="1135" y="105"/>
                  </a:cubicBezTo>
                  <a:cubicBezTo>
                    <a:pt x="1001" y="150"/>
                    <a:pt x="881" y="240"/>
                    <a:pt x="762" y="344"/>
                  </a:cubicBezTo>
                  <a:cubicBezTo>
                    <a:pt x="642" y="479"/>
                    <a:pt x="538" y="628"/>
                    <a:pt x="478" y="807"/>
                  </a:cubicBezTo>
                  <a:cubicBezTo>
                    <a:pt x="284" y="1211"/>
                    <a:pt x="135" y="1644"/>
                    <a:pt x="0" y="2077"/>
                  </a:cubicBezTo>
                  <a:cubicBezTo>
                    <a:pt x="224" y="1674"/>
                    <a:pt x="418" y="1270"/>
                    <a:pt x="583" y="837"/>
                  </a:cubicBezTo>
                  <a:cubicBezTo>
                    <a:pt x="672" y="539"/>
                    <a:pt x="896" y="300"/>
                    <a:pt x="1180" y="165"/>
                  </a:cubicBezTo>
                  <a:cubicBezTo>
                    <a:pt x="1300" y="120"/>
                    <a:pt x="1419" y="61"/>
                    <a:pt x="153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297;p72"/>
            <p:cNvSpPr/>
            <p:nvPr/>
          </p:nvSpPr>
          <p:spPr>
            <a:xfrm>
              <a:off x="4398021" y="2821173"/>
              <a:ext cx="18648" cy="38967"/>
            </a:xfrm>
            <a:custGeom>
              <a:avLst/>
              <a:gdLst/>
              <a:ahLst/>
              <a:cxnLst/>
              <a:rect l="l" t="t" r="r" b="b"/>
              <a:pathLst>
                <a:path w="658" h="1375" extrusionOk="0">
                  <a:moveTo>
                    <a:pt x="598" y="1"/>
                  </a:moveTo>
                  <a:cubicBezTo>
                    <a:pt x="538" y="1"/>
                    <a:pt x="478" y="31"/>
                    <a:pt x="434" y="90"/>
                  </a:cubicBezTo>
                  <a:cubicBezTo>
                    <a:pt x="329" y="240"/>
                    <a:pt x="239" y="419"/>
                    <a:pt x="165" y="598"/>
                  </a:cubicBezTo>
                  <a:cubicBezTo>
                    <a:pt x="60" y="837"/>
                    <a:pt x="1" y="1106"/>
                    <a:pt x="1" y="1375"/>
                  </a:cubicBezTo>
                  <a:cubicBezTo>
                    <a:pt x="105" y="1136"/>
                    <a:pt x="195" y="882"/>
                    <a:pt x="269" y="628"/>
                  </a:cubicBezTo>
                  <a:cubicBezTo>
                    <a:pt x="344" y="434"/>
                    <a:pt x="434" y="255"/>
                    <a:pt x="493" y="135"/>
                  </a:cubicBezTo>
                  <a:cubicBezTo>
                    <a:pt x="523" y="76"/>
                    <a:pt x="583" y="31"/>
                    <a:pt x="658" y="16"/>
                  </a:cubicBezTo>
                  <a:cubicBezTo>
                    <a:pt x="658" y="16"/>
                    <a:pt x="643" y="1"/>
                    <a:pt x="598"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298;p72"/>
            <p:cNvSpPr/>
            <p:nvPr/>
          </p:nvSpPr>
          <p:spPr>
            <a:xfrm>
              <a:off x="3474902" y="2551121"/>
              <a:ext cx="598087" cy="793237"/>
            </a:xfrm>
            <a:custGeom>
              <a:avLst/>
              <a:gdLst/>
              <a:ahLst/>
              <a:cxnLst/>
              <a:rect l="l" t="t" r="r" b="b"/>
              <a:pathLst>
                <a:path w="21104" h="27990" extrusionOk="0">
                  <a:moveTo>
                    <a:pt x="7100" y="1"/>
                  </a:moveTo>
                  <a:cubicBezTo>
                    <a:pt x="7053" y="1"/>
                    <a:pt x="7006" y="1"/>
                    <a:pt x="6960" y="1"/>
                  </a:cubicBezTo>
                  <a:cubicBezTo>
                    <a:pt x="3809" y="31"/>
                    <a:pt x="1106" y="2257"/>
                    <a:pt x="463" y="5363"/>
                  </a:cubicBezTo>
                  <a:cubicBezTo>
                    <a:pt x="0" y="7723"/>
                    <a:pt x="822" y="9276"/>
                    <a:pt x="284" y="14443"/>
                  </a:cubicBezTo>
                  <a:lnTo>
                    <a:pt x="120" y="27437"/>
                  </a:lnTo>
                  <a:lnTo>
                    <a:pt x="15144" y="27989"/>
                  </a:lnTo>
                  <a:lnTo>
                    <a:pt x="15144" y="27989"/>
                  </a:lnTo>
                  <a:lnTo>
                    <a:pt x="14592" y="12636"/>
                  </a:lnTo>
                  <a:lnTo>
                    <a:pt x="15473" y="15653"/>
                  </a:lnTo>
                  <a:lnTo>
                    <a:pt x="21103" y="13114"/>
                  </a:lnTo>
                  <a:cubicBezTo>
                    <a:pt x="20894" y="12472"/>
                    <a:pt x="19968" y="9679"/>
                    <a:pt x="18191" y="5229"/>
                  </a:cubicBezTo>
                  <a:cubicBezTo>
                    <a:pt x="17205" y="2749"/>
                    <a:pt x="14980" y="972"/>
                    <a:pt x="12352" y="524"/>
                  </a:cubicBezTo>
                  <a:cubicBezTo>
                    <a:pt x="10569" y="234"/>
                    <a:pt x="8632" y="1"/>
                    <a:pt x="710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299;p72"/>
            <p:cNvSpPr/>
            <p:nvPr/>
          </p:nvSpPr>
          <p:spPr>
            <a:xfrm>
              <a:off x="3420291" y="2651445"/>
              <a:ext cx="86380" cy="305278"/>
            </a:xfrm>
            <a:custGeom>
              <a:avLst/>
              <a:gdLst/>
              <a:ahLst/>
              <a:cxnLst/>
              <a:rect l="l" t="t" r="r" b="b"/>
              <a:pathLst>
                <a:path w="3048" h="10772" extrusionOk="0">
                  <a:moveTo>
                    <a:pt x="3048" y="1"/>
                  </a:moveTo>
                  <a:lnTo>
                    <a:pt x="3048" y="1"/>
                  </a:lnTo>
                  <a:cubicBezTo>
                    <a:pt x="2256" y="987"/>
                    <a:pt x="1" y="9305"/>
                    <a:pt x="1" y="9305"/>
                  </a:cubicBezTo>
                  <a:cubicBezTo>
                    <a:pt x="715" y="10681"/>
                    <a:pt x="2387" y="10771"/>
                    <a:pt x="2813" y="10771"/>
                  </a:cubicBezTo>
                  <a:cubicBezTo>
                    <a:pt x="2877" y="10771"/>
                    <a:pt x="2913" y="10769"/>
                    <a:pt x="2913" y="10769"/>
                  </a:cubicBezTo>
                  <a:lnTo>
                    <a:pt x="3048"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300;p72"/>
            <p:cNvSpPr/>
            <p:nvPr/>
          </p:nvSpPr>
          <p:spPr>
            <a:xfrm>
              <a:off x="3490574" y="2682080"/>
              <a:ext cx="507909" cy="111518"/>
            </a:xfrm>
            <a:custGeom>
              <a:avLst/>
              <a:gdLst/>
              <a:ahLst/>
              <a:cxnLst/>
              <a:rect l="l" t="t" r="r" b="b"/>
              <a:pathLst>
                <a:path w="17922" h="3935" extrusionOk="0">
                  <a:moveTo>
                    <a:pt x="535" y="0"/>
                  </a:moveTo>
                  <a:cubicBezTo>
                    <a:pt x="422" y="0"/>
                    <a:pt x="308" y="8"/>
                    <a:pt x="194" y="25"/>
                  </a:cubicBezTo>
                  <a:cubicBezTo>
                    <a:pt x="134" y="40"/>
                    <a:pt x="60" y="55"/>
                    <a:pt x="0" y="85"/>
                  </a:cubicBezTo>
                  <a:cubicBezTo>
                    <a:pt x="127" y="77"/>
                    <a:pt x="258" y="74"/>
                    <a:pt x="388" y="74"/>
                  </a:cubicBezTo>
                  <a:cubicBezTo>
                    <a:pt x="519" y="74"/>
                    <a:pt x="650" y="77"/>
                    <a:pt x="777" y="85"/>
                  </a:cubicBezTo>
                  <a:cubicBezTo>
                    <a:pt x="1464" y="189"/>
                    <a:pt x="2121" y="473"/>
                    <a:pt x="2673" y="891"/>
                  </a:cubicBezTo>
                  <a:cubicBezTo>
                    <a:pt x="3077" y="1175"/>
                    <a:pt x="3450" y="1474"/>
                    <a:pt x="3793" y="1802"/>
                  </a:cubicBezTo>
                  <a:cubicBezTo>
                    <a:pt x="4182" y="2161"/>
                    <a:pt x="4600" y="2549"/>
                    <a:pt x="5063" y="2908"/>
                  </a:cubicBezTo>
                  <a:cubicBezTo>
                    <a:pt x="5556" y="3311"/>
                    <a:pt x="6123" y="3610"/>
                    <a:pt x="6721" y="3804"/>
                  </a:cubicBezTo>
                  <a:cubicBezTo>
                    <a:pt x="7037" y="3890"/>
                    <a:pt x="7363" y="3935"/>
                    <a:pt x="7690" y="3935"/>
                  </a:cubicBezTo>
                  <a:cubicBezTo>
                    <a:pt x="8042" y="3935"/>
                    <a:pt x="8396" y="3882"/>
                    <a:pt x="8737" y="3774"/>
                  </a:cubicBezTo>
                  <a:cubicBezTo>
                    <a:pt x="9379" y="3565"/>
                    <a:pt x="9991" y="3281"/>
                    <a:pt x="10559" y="2923"/>
                  </a:cubicBezTo>
                  <a:cubicBezTo>
                    <a:pt x="11127" y="2594"/>
                    <a:pt x="11649" y="2265"/>
                    <a:pt x="12157" y="1997"/>
                  </a:cubicBezTo>
                  <a:cubicBezTo>
                    <a:pt x="12635" y="1713"/>
                    <a:pt x="13143" y="1504"/>
                    <a:pt x="13680" y="1354"/>
                  </a:cubicBezTo>
                  <a:cubicBezTo>
                    <a:pt x="13919" y="1295"/>
                    <a:pt x="14158" y="1250"/>
                    <a:pt x="14412" y="1235"/>
                  </a:cubicBezTo>
                  <a:cubicBezTo>
                    <a:pt x="14636" y="1235"/>
                    <a:pt x="14860" y="1250"/>
                    <a:pt x="15084" y="1265"/>
                  </a:cubicBezTo>
                  <a:cubicBezTo>
                    <a:pt x="15517" y="1339"/>
                    <a:pt x="15906" y="1459"/>
                    <a:pt x="16264" y="1534"/>
                  </a:cubicBezTo>
                  <a:cubicBezTo>
                    <a:pt x="16563" y="1608"/>
                    <a:pt x="16862" y="1653"/>
                    <a:pt x="17175" y="1653"/>
                  </a:cubicBezTo>
                  <a:cubicBezTo>
                    <a:pt x="17369" y="1653"/>
                    <a:pt x="17563" y="1608"/>
                    <a:pt x="17743" y="1549"/>
                  </a:cubicBezTo>
                  <a:cubicBezTo>
                    <a:pt x="17802" y="1519"/>
                    <a:pt x="17862" y="1489"/>
                    <a:pt x="17922" y="1444"/>
                  </a:cubicBezTo>
                  <a:lnTo>
                    <a:pt x="17922" y="1444"/>
                  </a:lnTo>
                  <a:cubicBezTo>
                    <a:pt x="17683" y="1534"/>
                    <a:pt x="17429" y="1563"/>
                    <a:pt x="17160" y="1563"/>
                  </a:cubicBezTo>
                  <a:cubicBezTo>
                    <a:pt x="16862" y="1549"/>
                    <a:pt x="16563" y="1504"/>
                    <a:pt x="16279" y="1429"/>
                  </a:cubicBezTo>
                  <a:cubicBezTo>
                    <a:pt x="15936" y="1339"/>
                    <a:pt x="15562" y="1205"/>
                    <a:pt x="15114" y="1115"/>
                  </a:cubicBezTo>
                  <a:cubicBezTo>
                    <a:pt x="14875" y="1086"/>
                    <a:pt x="14636" y="1071"/>
                    <a:pt x="14397" y="1071"/>
                  </a:cubicBezTo>
                  <a:cubicBezTo>
                    <a:pt x="14143" y="1086"/>
                    <a:pt x="13889" y="1115"/>
                    <a:pt x="13636" y="1175"/>
                  </a:cubicBezTo>
                  <a:cubicBezTo>
                    <a:pt x="13083" y="1325"/>
                    <a:pt x="12545" y="1534"/>
                    <a:pt x="12052" y="1817"/>
                  </a:cubicBezTo>
                  <a:cubicBezTo>
                    <a:pt x="11530" y="2101"/>
                    <a:pt x="11007" y="2430"/>
                    <a:pt x="10454" y="2743"/>
                  </a:cubicBezTo>
                  <a:cubicBezTo>
                    <a:pt x="9902" y="3087"/>
                    <a:pt x="9304" y="3356"/>
                    <a:pt x="8677" y="3565"/>
                  </a:cubicBezTo>
                  <a:cubicBezTo>
                    <a:pt x="8353" y="3668"/>
                    <a:pt x="8011" y="3720"/>
                    <a:pt x="7669" y="3720"/>
                  </a:cubicBezTo>
                  <a:cubicBezTo>
                    <a:pt x="7365" y="3720"/>
                    <a:pt x="7060" y="3679"/>
                    <a:pt x="6766" y="3595"/>
                  </a:cubicBezTo>
                  <a:cubicBezTo>
                    <a:pt x="6198" y="3415"/>
                    <a:pt x="5660" y="3132"/>
                    <a:pt x="5182" y="2758"/>
                  </a:cubicBezTo>
                  <a:cubicBezTo>
                    <a:pt x="4719" y="2400"/>
                    <a:pt x="4301" y="2026"/>
                    <a:pt x="3913" y="1683"/>
                  </a:cubicBezTo>
                  <a:cubicBezTo>
                    <a:pt x="3555" y="1354"/>
                    <a:pt x="3166" y="1041"/>
                    <a:pt x="2763" y="772"/>
                  </a:cubicBezTo>
                  <a:cubicBezTo>
                    <a:pt x="2181" y="354"/>
                    <a:pt x="1494" y="85"/>
                    <a:pt x="777" y="10"/>
                  </a:cubicBezTo>
                  <a:cubicBezTo>
                    <a:pt x="696" y="4"/>
                    <a:pt x="616" y="0"/>
                    <a:pt x="535"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301;p72"/>
            <p:cNvSpPr/>
            <p:nvPr/>
          </p:nvSpPr>
          <p:spPr>
            <a:xfrm>
              <a:off x="3698788" y="3001359"/>
              <a:ext cx="192627" cy="22247"/>
            </a:xfrm>
            <a:custGeom>
              <a:avLst/>
              <a:gdLst/>
              <a:ahLst/>
              <a:cxnLst/>
              <a:rect l="l" t="t" r="r" b="b"/>
              <a:pathLst>
                <a:path w="6797" h="785" extrusionOk="0">
                  <a:moveTo>
                    <a:pt x="5367" y="1"/>
                  </a:moveTo>
                  <a:cubicBezTo>
                    <a:pt x="5158" y="1"/>
                    <a:pt x="4949" y="24"/>
                    <a:pt x="4735" y="65"/>
                  </a:cubicBezTo>
                  <a:cubicBezTo>
                    <a:pt x="4317" y="140"/>
                    <a:pt x="3884" y="274"/>
                    <a:pt x="3421" y="393"/>
                  </a:cubicBezTo>
                  <a:cubicBezTo>
                    <a:pt x="2953" y="508"/>
                    <a:pt x="2475" y="565"/>
                    <a:pt x="1996" y="565"/>
                  </a:cubicBezTo>
                  <a:cubicBezTo>
                    <a:pt x="1664" y="565"/>
                    <a:pt x="1332" y="538"/>
                    <a:pt x="1002" y="483"/>
                  </a:cubicBezTo>
                  <a:cubicBezTo>
                    <a:pt x="421" y="398"/>
                    <a:pt x="55" y="273"/>
                    <a:pt x="6" y="273"/>
                  </a:cubicBezTo>
                  <a:cubicBezTo>
                    <a:pt x="4" y="273"/>
                    <a:pt x="2" y="273"/>
                    <a:pt x="1" y="274"/>
                  </a:cubicBezTo>
                  <a:cubicBezTo>
                    <a:pt x="1" y="304"/>
                    <a:pt x="345" y="498"/>
                    <a:pt x="972" y="647"/>
                  </a:cubicBezTo>
                  <a:cubicBezTo>
                    <a:pt x="1360" y="739"/>
                    <a:pt x="1754" y="784"/>
                    <a:pt x="2149" y="784"/>
                  </a:cubicBezTo>
                  <a:cubicBezTo>
                    <a:pt x="2591" y="784"/>
                    <a:pt x="3032" y="728"/>
                    <a:pt x="3466" y="617"/>
                  </a:cubicBezTo>
                  <a:cubicBezTo>
                    <a:pt x="3944" y="498"/>
                    <a:pt x="4377" y="349"/>
                    <a:pt x="4780" y="274"/>
                  </a:cubicBezTo>
                  <a:cubicBezTo>
                    <a:pt x="5010" y="216"/>
                    <a:pt x="5240" y="190"/>
                    <a:pt x="5470" y="190"/>
                  </a:cubicBezTo>
                  <a:cubicBezTo>
                    <a:pt x="5598" y="190"/>
                    <a:pt x="5727" y="198"/>
                    <a:pt x="5855" y="214"/>
                  </a:cubicBezTo>
                  <a:cubicBezTo>
                    <a:pt x="6184" y="259"/>
                    <a:pt x="6498" y="378"/>
                    <a:pt x="6796" y="543"/>
                  </a:cubicBezTo>
                  <a:cubicBezTo>
                    <a:pt x="6796" y="543"/>
                    <a:pt x="6737" y="453"/>
                    <a:pt x="6587" y="334"/>
                  </a:cubicBezTo>
                  <a:cubicBezTo>
                    <a:pt x="6378" y="199"/>
                    <a:pt x="6139" y="95"/>
                    <a:pt x="5885" y="50"/>
                  </a:cubicBezTo>
                  <a:cubicBezTo>
                    <a:pt x="5710" y="16"/>
                    <a:pt x="5539" y="1"/>
                    <a:pt x="536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302;p72"/>
            <p:cNvSpPr/>
            <p:nvPr/>
          </p:nvSpPr>
          <p:spPr>
            <a:xfrm>
              <a:off x="3693715" y="3232018"/>
              <a:ext cx="201922" cy="33186"/>
            </a:xfrm>
            <a:custGeom>
              <a:avLst/>
              <a:gdLst/>
              <a:ahLst/>
              <a:cxnLst/>
              <a:rect l="l" t="t" r="r" b="b"/>
              <a:pathLst>
                <a:path w="7125" h="1171" extrusionOk="0">
                  <a:moveTo>
                    <a:pt x="1382" y="0"/>
                  </a:moveTo>
                  <a:cubicBezTo>
                    <a:pt x="1260" y="0"/>
                    <a:pt x="1137" y="7"/>
                    <a:pt x="1016" y="21"/>
                  </a:cubicBezTo>
                  <a:cubicBezTo>
                    <a:pt x="733" y="50"/>
                    <a:pt x="464" y="155"/>
                    <a:pt x="240" y="319"/>
                  </a:cubicBezTo>
                  <a:cubicBezTo>
                    <a:pt x="75" y="439"/>
                    <a:pt x="1" y="528"/>
                    <a:pt x="16" y="543"/>
                  </a:cubicBezTo>
                  <a:cubicBezTo>
                    <a:pt x="17" y="545"/>
                    <a:pt x="19" y="545"/>
                    <a:pt x="21" y="545"/>
                  </a:cubicBezTo>
                  <a:cubicBezTo>
                    <a:pt x="44" y="545"/>
                    <a:pt x="120" y="476"/>
                    <a:pt x="270" y="394"/>
                  </a:cubicBezTo>
                  <a:cubicBezTo>
                    <a:pt x="509" y="259"/>
                    <a:pt x="762" y="185"/>
                    <a:pt x="1031" y="170"/>
                  </a:cubicBezTo>
                  <a:cubicBezTo>
                    <a:pt x="1080" y="168"/>
                    <a:pt x="1128" y="167"/>
                    <a:pt x="1177" y="167"/>
                  </a:cubicBezTo>
                  <a:cubicBezTo>
                    <a:pt x="1516" y="167"/>
                    <a:pt x="1855" y="213"/>
                    <a:pt x="2181" y="304"/>
                  </a:cubicBezTo>
                  <a:cubicBezTo>
                    <a:pt x="2614" y="424"/>
                    <a:pt x="3062" y="648"/>
                    <a:pt x="3555" y="842"/>
                  </a:cubicBezTo>
                  <a:cubicBezTo>
                    <a:pt x="4033" y="1051"/>
                    <a:pt x="4526" y="1156"/>
                    <a:pt x="5034" y="1170"/>
                  </a:cubicBezTo>
                  <a:cubicBezTo>
                    <a:pt x="5452" y="1156"/>
                    <a:pt x="5870" y="1051"/>
                    <a:pt x="6244" y="872"/>
                  </a:cubicBezTo>
                  <a:cubicBezTo>
                    <a:pt x="6483" y="737"/>
                    <a:pt x="6721" y="573"/>
                    <a:pt x="6916" y="394"/>
                  </a:cubicBezTo>
                  <a:cubicBezTo>
                    <a:pt x="7065" y="259"/>
                    <a:pt x="7125" y="170"/>
                    <a:pt x="7125" y="170"/>
                  </a:cubicBezTo>
                  <a:cubicBezTo>
                    <a:pt x="7123" y="168"/>
                    <a:pt x="7121" y="168"/>
                    <a:pt x="7119" y="168"/>
                  </a:cubicBezTo>
                  <a:cubicBezTo>
                    <a:pt x="7066" y="168"/>
                    <a:pt x="6767" y="452"/>
                    <a:pt x="6169" y="722"/>
                  </a:cubicBezTo>
                  <a:cubicBezTo>
                    <a:pt x="5836" y="875"/>
                    <a:pt x="5478" y="963"/>
                    <a:pt x="5118" y="963"/>
                  </a:cubicBezTo>
                  <a:cubicBezTo>
                    <a:pt x="5090" y="963"/>
                    <a:pt x="5062" y="962"/>
                    <a:pt x="5034" y="961"/>
                  </a:cubicBezTo>
                  <a:cubicBezTo>
                    <a:pt x="4556" y="946"/>
                    <a:pt x="4078" y="827"/>
                    <a:pt x="3645" y="633"/>
                  </a:cubicBezTo>
                  <a:cubicBezTo>
                    <a:pt x="3182" y="439"/>
                    <a:pt x="2719" y="259"/>
                    <a:pt x="2241" y="110"/>
                  </a:cubicBezTo>
                  <a:cubicBezTo>
                    <a:pt x="1959" y="37"/>
                    <a:pt x="1669" y="0"/>
                    <a:pt x="1382"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303;p72"/>
            <p:cNvSpPr/>
            <p:nvPr/>
          </p:nvSpPr>
          <p:spPr>
            <a:xfrm>
              <a:off x="3433412" y="2955363"/>
              <a:ext cx="339910" cy="385594"/>
            </a:xfrm>
            <a:custGeom>
              <a:avLst/>
              <a:gdLst/>
              <a:ahLst/>
              <a:cxnLst/>
              <a:rect l="l" t="t" r="r" b="b"/>
              <a:pathLst>
                <a:path w="11994" h="13606" extrusionOk="0">
                  <a:moveTo>
                    <a:pt x="7302" y="1"/>
                  </a:moveTo>
                  <a:cubicBezTo>
                    <a:pt x="6867" y="1"/>
                    <a:pt x="6427" y="34"/>
                    <a:pt x="6005" y="60"/>
                  </a:cubicBezTo>
                  <a:cubicBezTo>
                    <a:pt x="4641" y="141"/>
                    <a:pt x="3263" y="355"/>
                    <a:pt x="1900" y="355"/>
                  </a:cubicBezTo>
                  <a:cubicBezTo>
                    <a:pt x="1263" y="355"/>
                    <a:pt x="629" y="308"/>
                    <a:pt x="1" y="179"/>
                  </a:cubicBezTo>
                  <a:lnTo>
                    <a:pt x="1" y="179"/>
                  </a:lnTo>
                  <a:lnTo>
                    <a:pt x="2256" y="13397"/>
                  </a:lnTo>
                  <a:lnTo>
                    <a:pt x="11994" y="13606"/>
                  </a:lnTo>
                  <a:cubicBezTo>
                    <a:pt x="11814" y="9917"/>
                    <a:pt x="11665" y="6721"/>
                    <a:pt x="10814" y="3137"/>
                  </a:cubicBezTo>
                  <a:cubicBezTo>
                    <a:pt x="10590" y="2196"/>
                    <a:pt x="10291" y="1195"/>
                    <a:pt x="9529" y="613"/>
                  </a:cubicBezTo>
                  <a:cubicBezTo>
                    <a:pt x="8907" y="117"/>
                    <a:pt x="8114" y="1"/>
                    <a:pt x="7302"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304;p72"/>
            <p:cNvSpPr/>
            <p:nvPr/>
          </p:nvSpPr>
          <p:spPr>
            <a:xfrm>
              <a:off x="3482100" y="2769112"/>
              <a:ext cx="36417" cy="172307"/>
            </a:xfrm>
            <a:custGeom>
              <a:avLst/>
              <a:gdLst/>
              <a:ahLst/>
              <a:cxnLst/>
              <a:rect l="l" t="t" r="r" b="b"/>
              <a:pathLst>
                <a:path w="1285" h="6080" extrusionOk="0">
                  <a:moveTo>
                    <a:pt x="867" y="1"/>
                  </a:moveTo>
                  <a:lnTo>
                    <a:pt x="0" y="6079"/>
                  </a:lnTo>
                  <a:lnTo>
                    <a:pt x="1285" y="6079"/>
                  </a:lnTo>
                  <a:lnTo>
                    <a:pt x="867"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305;p72"/>
            <p:cNvSpPr/>
            <p:nvPr/>
          </p:nvSpPr>
          <p:spPr>
            <a:xfrm>
              <a:off x="3584096" y="3328232"/>
              <a:ext cx="706460" cy="496092"/>
            </a:xfrm>
            <a:custGeom>
              <a:avLst/>
              <a:gdLst/>
              <a:ahLst/>
              <a:cxnLst/>
              <a:rect l="l" t="t" r="r" b="b"/>
              <a:pathLst>
                <a:path w="24928" h="17505" extrusionOk="0">
                  <a:moveTo>
                    <a:pt x="1" y="1"/>
                  </a:moveTo>
                  <a:lnTo>
                    <a:pt x="1" y="7588"/>
                  </a:lnTo>
                  <a:lnTo>
                    <a:pt x="17161" y="8051"/>
                  </a:lnTo>
                  <a:lnTo>
                    <a:pt x="17624" y="17504"/>
                  </a:lnTo>
                  <a:lnTo>
                    <a:pt x="24718" y="17504"/>
                  </a:lnTo>
                  <a:lnTo>
                    <a:pt x="24882" y="6542"/>
                  </a:lnTo>
                  <a:cubicBezTo>
                    <a:pt x="24927" y="3391"/>
                    <a:pt x="22463" y="792"/>
                    <a:pt x="19326" y="688"/>
                  </a:cubicBezTo>
                  <a:lnTo>
                    <a:pt x="1" y="1"/>
                  </a:ln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306;p72"/>
            <p:cNvSpPr/>
            <p:nvPr/>
          </p:nvSpPr>
          <p:spPr>
            <a:xfrm>
              <a:off x="3713610" y="3612256"/>
              <a:ext cx="54214" cy="197246"/>
            </a:xfrm>
            <a:custGeom>
              <a:avLst/>
              <a:gdLst/>
              <a:ahLst/>
              <a:cxnLst/>
              <a:rect l="l" t="t" r="r" b="b"/>
              <a:pathLst>
                <a:path w="1913" h="6960" extrusionOk="0">
                  <a:moveTo>
                    <a:pt x="1" y="0"/>
                  </a:moveTo>
                  <a:lnTo>
                    <a:pt x="1" y="6960"/>
                  </a:lnTo>
                  <a:lnTo>
                    <a:pt x="1912" y="6960"/>
                  </a:lnTo>
                  <a:lnTo>
                    <a:pt x="1912"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307;p72"/>
            <p:cNvSpPr/>
            <p:nvPr/>
          </p:nvSpPr>
          <p:spPr>
            <a:xfrm>
              <a:off x="3261587" y="2935893"/>
              <a:ext cx="429634" cy="637848"/>
            </a:xfrm>
            <a:custGeom>
              <a:avLst/>
              <a:gdLst/>
              <a:ahLst/>
              <a:cxnLst/>
              <a:rect l="l" t="t" r="r" b="b"/>
              <a:pathLst>
                <a:path w="15160" h="22507" extrusionOk="0">
                  <a:moveTo>
                    <a:pt x="1777" y="0"/>
                  </a:moveTo>
                  <a:cubicBezTo>
                    <a:pt x="807" y="0"/>
                    <a:pt x="0" y="792"/>
                    <a:pt x="0" y="1763"/>
                  </a:cubicBezTo>
                  <a:lnTo>
                    <a:pt x="0" y="18534"/>
                  </a:lnTo>
                  <a:cubicBezTo>
                    <a:pt x="15" y="20730"/>
                    <a:pt x="1792" y="22507"/>
                    <a:pt x="3988" y="22507"/>
                  </a:cubicBezTo>
                  <a:lnTo>
                    <a:pt x="15159" y="22507"/>
                  </a:lnTo>
                  <a:lnTo>
                    <a:pt x="15159" y="1763"/>
                  </a:lnTo>
                  <a:cubicBezTo>
                    <a:pt x="15144" y="792"/>
                    <a:pt x="14353" y="0"/>
                    <a:pt x="1338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308;p72"/>
            <p:cNvSpPr/>
            <p:nvPr/>
          </p:nvSpPr>
          <p:spPr>
            <a:xfrm>
              <a:off x="3346238" y="3528851"/>
              <a:ext cx="770763" cy="83433"/>
            </a:xfrm>
            <a:custGeom>
              <a:avLst/>
              <a:gdLst/>
              <a:ahLst/>
              <a:cxnLst/>
              <a:rect l="l" t="t" r="r" b="b"/>
              <a:pathLst>
                <a:path w="27197" h="2944" extrusionOk="0">
                  <a:moveTo>
                    <a:pt x="2972" y="1"/>
                  </a:moveTo>
                  <a:cubicBezTo>
                    <a:pt x="1329" y="1"/>
                    <a:pt x="15" y="1315"/>
                    <a:pt x="0" y="2943"/>
                  </a:cubicBezTo>
                  <a:lnTo>
                    <a:pt x="27197" y="2943"/>
                  </a:lnTo>
                  <a:cubicBezTo>
                    <a:pt x="27197" y="1315"/>
                    <a:pt x="25882" y="1"/>
                    <a:pt x="2425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309;p72"/>
            <p:cNvSpPr/>
            <p:nvPr/>
          </p:nvSpPr>
          <p:spPr>
            <a:xfrm>
              <a:off x="3366983" y="3517855"/>
              <a:ext cx="324238" cy="57587"/>
            </a:xfrm>
            <a:custGeom>
              <a:avLst/>
              <a:gdLst/>
              <a:ahLst/>
              <a:cxnLst/>
              <a:rect l="l" t="t" r="r" b="b"/>
              <a:pathLst>
                <a:path w="11441" h="2032" extrusionOk="0">
                  <a:moveTo>
                    <a:pt x="11440" y="1"/>
                  </a:moveTo>
                  <a:cubicBezTo>
                    <a:pt x="11425" y="1"/>
                    <a:pt x="11425" y="180"/>
                    <a:pt x="11336" y="479"/>
                  </a:cubicBezTo>
                  <a:cubicBezTo>
                    <a:pt x="11216" y="912"/>
                    <a:pt x="10962" y="1285"/>
                    <a:pt x="10604" y="1554"/>
                  </a:cubicBezTo>
                  <a:cubicBezTo>
                    <a:pt x="10365" y="1733"/>
                    <a:pt x="10081" y="1853"/>
                    <a:pt x="9782" y="1912"/>
                  </a:cubicBezTo>
                  <a:cubicBezTo>
                    <a:pt x="9618" y="1927"/>
                    <a:pt x="9454" y="1942"/>
                    <a:pt x="9275" y="1942"/>
                  </a:cubicBezTo>
                  <a:lnTo>
                    <a:pt x="6288" y="1942"/>
                  </a:lnTo>
                  <a:lnTo>
                    <a:pt x="1837" y="1957"/>
                  </a:lnTo>
                  <a:lnTo>
                    <a:pt x="493" y="1972"/>
                  </a:lnTo>
                  <a:lnTo>
                    <a:pt x="134" y="1987"/>
                  </a:lnTo>
                  <a:cubicBezTo>
                    <a:pt x="90" y="1987"/>
                    <a:pt x="45" y="1987"/>
                    <a:pt x="0" y="2002"/>
                  </a:cubicBezTo>
                  <a:cubicBezTo>
                    <a:pt x="45" y="2002"/>
                    <a:pt x="90" y="2017"/>
                    <a:pt x="134" y="2017"/>
                  </a:cubicBezTo>
                  <a:lnTo>
                    <a:pt x="493" y="2017"/>
                  </a:lnTo>
                  <a:lnTo>
                    <a:pt x="1837" y="2032"/>
                  </a:lnTo>
                  <a:lnTo>
                    <a:pt x="9275" y="2032"/>
                  </a:lnTo>
                  <a:cubicBezTo>
                    <a:pt x="9454" y="2032"/>
                    <a:pt x="9633" y="2017"/>
                    <a:pt x="9797" y="1987"/>
                  </a:cubicBezTo>
                  <a:cubicBezTo>
                    <a:pt x="10589" y="1853"/>
                    <a:pt x="11201" y="1255"/>
                    <a:pt x="11395" y="493"/>
                  </a:cubicBezTo>
                  <a:cubicBezTo>
                    <a:pt x="11425" y="329"/>
                    <a:pt x="11440" y="165"/>
                    <a:pt x="1144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310;p72"/>
            <p:cNvSpPr/>
            <p:nvPr/>
          </p:nvSpPr>
          <p:spPr>
            <a:xfrm>
              <a:off x="3693290" y="3612312"/>
              <a:ext cx="94854" cy="3486"/>
            </a:xfrm>
            <a:custGeom>
              <a:avLst/>
              <a:gdLst/>
              <a:ahLst/>
              <a:cxnLst/>
              <a:rect l="l" t="t" r="r" b="b"/>
              <a:pathLst>
                <a:path w="3347" h="123" extrusionOk="0">
                  <a:moveTo>
                    <a:pt x="1208" y="1"/>
                  </a:moveTo>
                  <a:cubicBezTo>
                    <a:pt x="805" y="1"/>
                    <a:pt x="399" y="26"/>
                    <a:pt x="1" y="58"/>
                  </a:cubicBezTo>
                  <a:cubicBezTo>
                    <a:pt x="423" y="103"/>
                    <a:pt x="854" y="123"/>
                    <a:pt x="1280" y="123"/>
                  </a:cubicBezTo>
                  <a:cubicBezTo>
                    <a:pt x="1412" y="123"/>
                    <a:pt x="1543" y="121"/>
                    <a:pt x="1674" y="118"/>
                  </a:cubicBezTo>
                  <a:cubicBezTo>
                    <a:pt x="1804" y="121"/>
                    <a:pt x="1935" y="123"/>
                    <a:pt x="2067" y="123"/>
                  </a:cubicBezTo>
                  <a:cubicBezTo>
                    <a:pt x="2493" y="123"/>
                    <a:pt x="2924" y="103"/>
                    <a:pt x="3346" y="58"/>
                  </a:cubicBezTo>
                  <a:cubicBezTo>
                    <a:pt x="2948" y="26"/>
                    <a:pt x="2542" y="1"/>
                    <a:pt x="2139" y="1"/>
                  </a:cubicBezTo>
                  <a:cubicBezTo>
                    <a:pt x="1983" y="1"/>
                    <a:pt x="1828" y="5"/>
                    <a:pt x="1674" y="13"/>
                  </a:cubicBezTo>
                  <a:cubicBezTo>
                    <a:pt x="1519" y="5"/>
                    <a:pt x="1364" y="1"/>
                    <a:pt x="120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311;p72"/>
            <p:cNvSpPr/>
            <p:nvPr/>
          </p:nvSpPr>
          <p:spPr>
            <a:xfrm>
              <a:off x="3630233" y="3278127"/>
              <a:ext cx="392396" cy="299866"/>
            </a:xfrm>
            <a:custGeom>
              <a:avLst/>
              <a:gdLst/>
              <a:ahLst/>
              <a:cxnLst/>
              <a:rect l="l" t="t" r="r" b="b"/>
              <a:pathLst>
                <a:path w="13846" h="10581" extrusionOk="0">
                  <a:moveTo>
                    <a:pt x="5269" y="0"/>
                  </a:moveTo>
                  <a:cubicBezTo>
                    <a:pt x="4445" y="0"/>
                    <a:pt x="3698" y="11"/>
                    <a:pt x="3032" y="21"/>
                  </a:cubicBezTo>
                  <a:cubicBezTo>
                    <a:pt x="2091" y="21"/>
                    <a:pt x="1330" y="36"/>
                    <a:pt x="807" y="51"/>
                  </a:cubicBezTo>
                  <a:lnTo>
                    <a:pt x="210" y="66"/>
                  </a:lnTo>
                  <a:cubicBezTo>
                    <a:pt x="135" y="66"/>
                    <a:pt x="60" y="81"/>
                    <a:pt x="1" y="96"/>
                  </a:cubicBezTo>
                  <a:cubicBezTo>
                    <a:pt x="60" y="111"/>
                    <a:pt x="135" y="111"/>
                    <a:pt x="210" y="111"/>
                  </a:cubicBezTo>
                  <a:cubicBezTo>
                    <a:pt x="344" y="126"/>
                    <a:pt x="553" y="141"/>
                    <a:pt x="807" y="141"/>
                  </a:cubicBezTo>
                  <a:cubicBezTo>
                    <a:pt x="1345" y="141"/>
                    <a:pt x="2091" y="156"/>
                    <a:pt x="3032" y="171"/>
                  </a:cubicBezTo>
                  <a:cubicBezTo>
                    <a:pt x="3973" y="186"/>
                    <a:pt x="5093" y="171"/>
                    <a:pt x="6318" y="201"/>
                  </a:cubicBezTo>
                  <a:cubicBezTo>
                    <a:pt x="6960" y="230"/>
                    <a:pt x="7587" y="335"/>
                    <a:pt x="8200" y="529"/>
                  </a:cubicBezTo>
                  <a:cubicBezTo>
                    <a:pt x="8857" y="723"/>
                    <a:pt x="9484" y="1022"/>
                    <a:pt x="10052" y="1410"/>
                  </a:cubicBezTo>
                  <a:cubicBezTo>
                    <a:pt x="10619" y="1799"/>
                    <a:pt x="11127" y="2262"/>
                    <a:pt x="11575" y="2784"/>
                  </a:cubicBezTo>
                  <a:cubicBezTo>
                    <a:pt x="11978" y="3277"/>
                    <a:pt x="12307" y="3830"/>
                    <a:pt x="12576" y="4412"/>
                  </a:cubicBezTo>
                  <a:cubicBezTo>
                    <a:pt x="12650" y="4547"/>
                    <a:pt x="12695" y="4696"/>
                    <a:pt x="12755" y="4830"/>
                  </a:cubicBezTo>
                  <a:cubicBezTo>
                    <a:pt x="12785" y="4905"/>
                    <a:pt x="12815" y="4965"/>
                    <a:pt x="12830" y="5040"/>
                  </a:cubicBezTo>
                  <a:cubicBezTo>
                    <a:pt x="12860" y="5114"/>
                    <a:pt x="12874" y="5189"/>
                    <a:pt x="12889" y="5249"/>
                  </a:cubicBezTo>
                  <a:cubicBezTo>
                    <a:pt x="12934" y="5398"/>
                    <a:pt x="12994" y="5517"/>
                    <a:pt x="13009" y="5667"/>
                  </a:cubicBezTo>
                  <a:cubicBezTo>
                    <a:pt x="13039" y="5801"/>
                    <a:pt x="13069" y="5936"/>
                    <a:pt x="13098" y="6070"/>
                  </a:cubicBezTo>
                  <a:cubicBezTo>
                    <a:pt x="13203" y="6608"/>
                    <a:pt x="13263" y="7115"/>
                    <a:pt x="13337" y="7578"/>
                  </a:cubicBezTo>
                  <a:cubicBezTo>
                    <a:pt x="13472" y="8504"/>
                    <a:pt x="13591" y="9266"/>
                    <a:pt x="13681" y="9774"/>
                  </a:cubicBezTo>
                  <a:cubicBezTo>
                    <a:pt x="13726" y="10043"/>
                    <a:pt x="13756" y="10237"/>
                    <a:pt x="13785" y="10371"/>
                  </a:cubicBezTo>
                  <a:cubicBezTo>
                    <a:pt x="13800" y="10446"/>
                    <a:pt x="13815" y="10521"/>
                    <a:pt x="13830" y="10580"/>
                  </a:cubicBezTo>
                  <a:cubicBezTo>
                    <a:pt x="13845" y="10506"/>
                    <a:pt x="13845" y="10431"/>
                    <a:pt x="13830" y="10356"/>
                  </a:cubicBezTo>
                  <a:cubicBezTo>
                    <a:pt x="13815" y="10222"/>
                    <a:pt x="13800" y="10013"/>
                    <a:pt x="13771" y="9759"/>
                  </a:cubicBezTo>
                  <a:cubicBezTo>
                    <a:pt x="13696" y="9236"/>
                    <a:pt x="13606" y="8475"/>
                    <a:pt x="13487" y="7549"/>
                  </a:cubicBezTo>
                  <a:cubicBezTo>
                    <a:pt x="13427" y="7086"/>
                    <a:pt x="13367" y="6578"/>
                    <a:pt x="13278" y="6025"/>
                  </a:cubicBezTo>
                  <a:cubicBezTo>
                    <a:pt x="13248" y="5891"/>
                    <a:pt x="13233" y="5741"/>
                    <a:pt x="13203" y="5607"/>
                  </a:cubicBezTo>
                  <a:cubicBezTo>
                    <a:pt x="13158" y="5473"/>
                    <a:pt x="13128" y="5323"/>
                    <a:pt x="13084" y="5189"/>
                  </a:cubicBezTo>
                  <a:cubicBezTo>
                    <a:pt x="13054" y="5114"/>
                    <a:pt x="13054" y="5040"/>
                    <a:pt x="13024" y="4965"/>
                  </a:cubicBezTo>
                  <a:cubicBezTo>
                    <a:pt x="12994" y="4905"/>
                    <a:pt x="12964" y="4830"/>
                    <a:pt x="12934" y="4756"/>
                  </a:cubicBezTo>
                  <a:cubicBezTo>
                    <a:pt x="12889" y="4621"/>
                    <a:pt x="12830" y="4472"/>
                    <a:pt x="12770" y="4323"/>
                  </a:cubicBezTo>
                  <a:cubicBezTo>
                    <a:pt x="12501" y="3725"/>
                    <a:pt x="12158" y="3158"/>
                    <a:pt x="11739" y="2650"/>
                  </a:cubicBezTo>
                  <a:cubicBezTo>
                    <a:pt x="11291" y="2097"/>
                    <a:pt x="10769" y="1634"/>
                    <a:pt x="10171" y="1231"/>
                  </a:cubicBezTo>
                  <a:cubicBezTo>
                    <a:pt x="9589" y="828"/>
                    <a:pt x="8947" y="529"/>
                    <a:pt x="8274" y="320"/>
                  </a:cubicBezTo>
                  <a:cubicBezTo>
                    <a:pt x="7647" y="126"/>
                    <a:pt x="6990" y="21"/>
                    <a:pt x="6333" y="6"/>
                  </a:cubicBezTo>
                  <a:cubicBezTo>
                    <a:pt x="5966" y="2"/>
                    <a:pt x="5611" y="0"/>
                    <a:pt x="526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6168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89" name="Google Shape;1289;p50"/>
          <p:cNvGrpSpPr/>
          <p:nvPr/>
        </p:nvGrpSpPr>
        <p:grpSpPr>
          <a:xfrm>
            <a:off x="7912991" y="3793309"/>
            <a:ext cx="460570" cy="460242"/>
            <a:chOff x="-460570" y="2585613"/>
            <a:chExt cx="460570" cy="460242"/>
          </a:xfrm>
        </p:grpSpPr>
        <p:sp>
          <p:nvSpPr>
            <p:cNvPr id="1290" name="Google Shape;1290;p50"/>
            <p:cNvSpPr/>
            <p:nvPr/>
          </p:nvSpPr>
          <p:spPr>
            <a:xfrm>
              <a:off x="-460570" y="2693764"/>
              <a:ext cx="460570" cy="352091"/>
            </a:xfrm>
            <a:custGeom>
              <a:avLst/>
              <a:gdLst/>
              <a:ahLst/>
              <a:cxnLst/>
              <a:rect l="l" t="t" r="r" b="b"/>
              <a:pathLst>
                <a:path w="50626" h="38702" extrusionOk="0">
                  <a:moveTo>
                    <a:pt x="19015" y="2531"/>
                  </a:moveTo>
                  <a:lnTo>
                    <a:pt x="19015" y="5531"/>
                  </a:lnTo>
                  <a:lnTo>
                    <a:pt x="16002" y="5531"/>
                  </a:lnTo>
                  <a:lnTo>
                    <a:pt x="19015" y="2531"/>
                  </a:lnTo>
                  <a:close/>
                  <a:moveTo>
                    <a:pt x="45982" y="15616"/>
                  </a:moveTo>
                  <a:cubicBezTo>
                    <a:pt x="46149" y="15735"/>
                    <a:pt x="46292" y="15866"/>
                    <a:pt x="46399" y="15997"/>
                  </a:cubicBezTo>
                  <a:cubicBezTo>
                    <a:pt x="46899" y="16616"/>
                    <a:pt x="46959" y="17461"/>
                    <a:pt x="46780" y="17759"/>
                  </a:cubicBezTo>
                  <a:cubicBezTo>
                    <a:pt x="46754" y="17802"/>
                    <a:pt x="46741" y="17832"/>
                    <a:pt x="46676" y="17832"/>
                  </a:cubicBezTo>
                  <a:cubicBezTo>
                    <a:pt x="46652" y="17832"/>
                    <a:pt x="46620" y="17828"/>
                    <a:pt x="46578" y="17818"/>
                  </a:cubicBezTo>
                  <a:cubicBezTo>
                    <a:pt x="46161" y="17759"/>
                    <a:pt x="46018" y="17151"/>
                    <a:pt x="45970" y="16806"/>
                  </a:cubicBezTo>
                  <a:cubicBezTo>
                    <a:pt x="45923" y="16437"/>
                    <a:pt x="45923" y="16032"/>
                    <a:pt x="45982" y="15616"/>
                  </a:cubicBezTo>
                  <a:close/>
                  <a:moveTo>
                    <a:pt x="3965" y="18902"/>
                  </a:moveTo>
                  <a:lnTo>
                    <a:pt x="3965" y="23593"/>
                  </a:lnTo>
                  <a:lnTo>
                    <a:pt x="1489" y="23093"/>
                  </a:lnTo>
                  <a:lnTo>
                    <a:pt x="1489" y="18902"/>
                  </a:lnTo>
                  <a:close/>
                  <a:moveTo>
                    <a:pt x="16824" y="33951"/>
                  </a:moveTo>
                  <a:lnTo>
                    <a:pt x="16002" y="37213"/>
                  </a:lnTo>
                  <a:lnTo>
                    <a:pt x="14157" y="37213"/>
                  </a:lnTo>
                  <a:lnTo>
                    <a:pt x="14157" y="33951"/>
                  </a:lnTo>
                  <a:close/>
                  <a:moveTo>
                    <a:pt x="32481" y="33951"/>
                  </a:moveTo>
                  <a:lnTo>
                    <a:pt x="32481" y="37213"/>
                  </a:lnTo>
                  <a:lnTo>
                    <a:pt x="30635" y="37213"/>
                  </a:lnTo>
                  <a:lnTo>
                    <a:pt x="29814" y="33951"/>
                  </a:lnTo>
                  <a:close/>
                  <a:moveTo>
                    <a:pt x="19741" y="0"/>
                  </a:moveTo>
                  <a:cubicBezTo>
                    <a:pt x="19560" y="0"/>
                    <a:pt x="19377" y="65"/>
                    <a:pt x="19229" y="209"/>
                  </a:cubicBezTo>
                  <a:lnTo>
                    <a:pt x="13895" y="5543"/>
                  </a:lnTo>
                  <a:cubicBezTo>
                    <a:pt x="8394" y="5710"/>
                    <a:pt x="3965" y="10234"/>
                    <a:pt x="3965" y="15782"/>
                  </a:cubicBezTo>
                  <a:lnTo>
                    <a:pt x="3965" y="17413"/>
                  </a:lnTo>
                  <a:lnTo>
                    <a:pt x="750" y="17413"/>
                  </a:lnTo>
                  <a:cubicBezTo>
                    <a:pt x="334" y="17413"/>
                    <a:pt x="0" y="17747"/>
                    <a:pt x="0" y="18164"/>
                  </a:cubicBezTo>
                  <a:lnTo>
                    <a:pt x="0" y="23700"/>
                  </a:lnTo>
                  <a:cubicBezTo>
                    <a:pt x="0" y="24057"/>
                    <a:pt x="250" y="24367"/>
                    <a:pt x="596" y="24426"/>
                  </a:cubicBezTo>
                  <a:lnTo>
                    <a:pt x="4060" y="25129"/>
                  </a:lnTo>
                  <a:cubicBezTo>
                    <a:pt x="4691" y="29605"/>
                    <a:pt x="8216" y="33165"/>
                    <a:pt x="12681" y="33832"/>
                  </a:cubicBezTo>
                  <a:lnTo>
                    <a:pt x="12681" y="37964"/>
                  </a:lnTo>
                  <a:cubicBezTo>
                    <a:pt x="12681" y="38368"/>
                    <a:pt x="13014" y="38702"/>
                    <a:pt x="13419" y="38702"/>
                  </a:cubicBezTo>
                  <a:lnTo>
                    <a:pt x="16586" y="38702"/>
                  </a:lnTo>
                  <a:cubicBezTo>
                    <a:pt x="16931" y="38702"/>
                    <a:pt x="17229" y="38476"/>
                    <a:pt x="17312" y="38142"/>
                  </a:cubicBezTo>
                  <a:lnTo>
                    <a:pt x="18360" y="33951"/>
                  </a:lnTo>
                  <a:lnTo>
                    <a:pt x="28290" y="33951"/>
                  </a:lnTo>
                  <a:lnTo>
                    <a:pt x="29337" y="38142"/>
                  </a:lnTo>
                  <a:cubicBezTo>
                    <a:pt x="29409" y="38476"/>
                    <a:pt x="29706" y="38702"/>
                    <a:pt x="30052" y="38702"/>
                  </a:cubicBezTo>
                  <a:lnTo>
                    <a:pt x="33219" y="38702"/>
                  </a:lnTo>
                  <a:cubicBezTo>
                    <a:pt x="33636" y="38702"/>
                    <a:pt x="33957" y="38368"/>
                    <a:pt x="33957" y="37964"/>
                  </a:cubicBezTo>
                  <a:lnTo>
                    <a:pt x="33957" y="33832"/>
                  </a:lnTo>
                  <a:cubicBezTo>
                    <a:pt x="38886" y="33094"/>
                    <a:pt x="42672" y="28831"/>
                    <a:pt x="42672" y="23700"/>
                  </a:cubicBezTo>
                  <a:lnTo>
                    <a:pt x="42672" y="16616"/>
                  </a:lnTo>
                  <a:cubicBezTo>
                    <a:pt x="42756" y="16568"/>
                    <a:pt x="42827" y="16520"/>
                    <a:pt x="42887" y="16449"/>
                  </a:cubicBezTo>
                  <a:cubicBezTo>
                    <a:pt x="43292" y="15997"/>
                    <a:pt x="43768" y="15687"/>
                    <a:pt x="44339" y="15497"/>
                  </a:cubicBezTo>
                  <a:cubicBezTo>
                    <a:pt x="44387" y="15485"/>
                    <a:pt x="44446" y="15473"/>
                    <a:pt x="44494" y="15449"/>
                  </a:cubicBezTo>
                  <a:lnTo>
                    <a:pt x="44494" y="15449"/>
                  </a:lnTo>
                  <a:cubicBezTo>
                    <a:pt x="44435" y="15997"/>
                    <a:pt x="44435" y="16520"/>
                    <a:pt x="44506" y="17009"/>
                  </a:cubicBezTo>
                  <a:cubicBezTo>
                    <a:pt x="44673" y="18294"/>
                    <a:pt x="45339" y="19128"/>
                    <a:pt x="46328" y="19283"/>
                  </a:cubicBezTo>
                  <a:cubicBezTo>
                    <a:pt x="46431" y="19300"/>
                    <a:pt x="46534" y="19309"/>
                    <a:pt x="46636" y="19309"/>
                  </a:cubicBezTo>
                  <a:cubicBezTo>
                    <a:pt x="47217" y="19309"/>
                    <a:pt x="47762" y="19025"/>
                    <a:pt x="48066" y="18509"/>
                  </a:cubicBezTo>
                  <a:cubicBezTo>
                    <a:pt x="48602" y="17580"/>
                    <a:pt x="48387" y="16104"/>
                    <a:pt x="47554" y="15068"/>
                  </a:cubicBezTo>
                  <a:cubicBezTo>
                    <a:pt x="47209" y="14639"/>
                    <a:pt x="46792" y="14330"/>
                    <a:pt x="46328" y="14127"/>
                  </a:cubicBezTo>
                  <a:cubicBezTo>
                    <a:pt x="46613" y="13353"/>
                    <a:pt x="47006" y="12722"/>
                    <a:pt x="47423" y="12532"/>
                  </a:cubicBezTo>
                  <a:cubicBezTo>
                    <a:pt x="47568" y="12465"/>
                    <a:pt x="47703" y="12432"/>
                    <a:pt x="47832" y="12432"/>
                  </a:cubicBezTo>
                  <a:cubicBezTo>
                    <a:pt x="47976" y="12432"/>
                    <a:pt x="48112" y="12474"/>
                    <a:pt x="48245" y="12556"/>
                  </a:cubicBezTo>
                  <a:cubicBezTo>
                    <a:pt x="48661" y="12830"/>
                    <a:pt x="49137" y="13603"/>
                    <a:pt x="49114" y="14913"/>
                  </a:cubicBezTo>
                  <a:cubicBezTo>
                    <a:pt x="49102" y="15318"/>
                    <a:pt x="49423" y="15663"/>
                    <a:pt x="49840" y="15663"/>
                  </a:cubicBezTo>
                  <a:cubicBezTo>
                    <a:pt x="49847" y="15663"/>
                    <a:pt x="49855" y="15664"/>
                    <a:pt x="49862" y="15664"/>
                  </a:cubicBezTo>
                  <a:cubicBezTo>
                    <a:pt x="50269" y="15664"/>
                    <a:pt x="50590" y="15346"/>
                    <a:pt x="50590" y="14937"/>
                  </a:cubicBezTo>
                  <a:cubicBezTo>
                    <a:pt x="50626" y="13341"/>
                    <a:pt x="50042" y="11948"/>
                    <a:pt x="49054" y="11317"/>
                  </a:cubicBezTo>
                  <a:cubicBezTo>
                    <a:pt x="48678" y="11067"/>
                    <a:pt x="48265" y="10940"/>
                    <a:pt x="47840" y="10940"/>
                  </a:cubicBezTo>
                  <a:cubicBezTo>
                    <a:pt x="47498" y="10940"/>
                    <a:pt x="47149" y="11022"/>
                    <a:pt x="46804" y="11186"/>
                  </a:cubicBezTo>
                  <a:cubicBezTo>
                    <a:pt x="45911" y="11603"/>
                    <a:pt x="45220" y="12675"/>
                    <a:pt x="44827" y="13901"/>
                  </a:cubicBezTo>
                  <a:cubicBezTo>
                    <a:pt x="44518" y="13925"/>
                    <a:pt x="44208" y="13984"/>
                    <a:pt x="43887" y="14092"/>
                  </a:cubicBezTo>
                  <a:cubicBezTo>
                    <a:pt x="43422" y="14234"/>
                    <a:pt x="43006" y="14449"/>
                    <a:pt x="42625" y="14711"/>
                  </a:cubicBezTo>
                  <a:cubicBezTo>
                    <a:pt x="42077" y="9567"/>
                    <a:pt x="37719" y="5531"/>
                    <a:pt x="32433" y="5531"/>
                  </a:cubicBezTo>
                  <a:lnTo>
                    <a:pt x="30052" y="5531"/>
                  </a:lnTo>
                  <a:cubicBezTo>
                    <a:pt x="29647" y="5531"/>
                    <a:pt x="29314" y="5864"/>
                    <a:pt x="29314" y="6281"/>
                  </a:cubicBezTo>
                  <a:cubicBezTo>
                    <a:pt x="29314" y="6686"/>
                    <a:pt x="29647" y="7019"/>
                    <a:pt x="30052" y="7019"/>
                  </a:cubicBezTo>
                  <a:lnTo>
                    <a:pt x="32433" y="7019"/>
                  </a:lnTo>
                  <a:cubicBezTo>
                    <a:pt x="37255" y="7019"/>
                    <a:pt x="41196" y="10948"/>
                    <a:pt x="41196" y="15782"/>
                  </a:cubicBezTo>
                  <a:lnTo>
                    <a:pt x="41196" y="23700"/>
                  </a:lnTo>
                  <a:cubicBezTo>
                    <a:pt x="41196" y="28534"/>
                    <a:pt x="37255" y="32463"/>
                    <a:pt x="32433" y="32463"/>
                  </a:cubicBezTo>
                  <a:lnTo>
                    <a:pt x="14216" y="32463"/>
                  </a:lnTo>
                  <a:cubicBezTo>
                    <a:pt x="9383" y="32463"/>
                    <a:pt x="5453" y="28534"/>
                    <a:pt x="5453" y="23700"/>
                  </a:cubicBezTo>
                  <a:lnTo>
                    <a:pt x="5453" y="15782"/>
                  </a:lnTo>
                  <a:cubicBezTo>
                    <a:pt x="5453" y="10948"/>
                    <a:pt x="9383" y="7019"/>
                    <a:pt x="14216" y="7019"/>
                  </a:cubicBezTo>
                  <a:lnTo>
                    <a:pt x="26658" y="7019"/>
                  </a:lnTo>
                  <a:cubicBezTo>
                    <a:pt x="27063" y="7019"/>
                    <a:pt x="27397" y="6686"/>
                    <a:pt x="27397" y="6281"/>
                  </a:cubicBezTo>
                  <a:cubicBezTo>
                    <a:pt x="27397" y="5864"/>
                    <a:pt x="27063" y="5531"/>
                    <a:pt x="26658" y="5531"/>
                  </a:cubicBezTo>
                  <a:lnTo>
                    <a:pt x="20503" y="5531"/>
                  </a:lnTo>
                  <a:lnTo>
                    <a:pt x="20503" y="733"/>
                  </a:lnTo>
                  <a:cubicBezTo>
                    <a:pt x="20503" y="295"/>
                    <a:pt x="20127" y="0"/>
                    <a:pt x="19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388530" y="2830637"/>
              <a:ext cx="56759" cy="35098"/>
            </a:xfrm>
            <a:custGeom>
              <a:avLst/>
              <a:gdLst/>
              <a:ahLst/>
              <a:cxnLst/>
              <a:rect l="l" t="t" r="r" b="b"/>
              <a:pathLst>
                <a:path w="6239" h="3858" extrusionOk="0">
                  <a:moveTo>
                    <a:pt x="750" y="0"/>
                  </a:moveTo>
                  <a:cubicBezTo>
                    <a:pt x="333" y="0"/>
                    <a:pt x="0" y="333"/>
                    <a:pt x="0" y="738"/>
                  </a:cubicBezTo>
                  <a:cubicBezTo>
                    <a:pt x="0" y="2453"/>
                    <a:pt x="1405" y="3858"/>
                    <a:pt x="3119" y="3858"/>
                  </a:cubicBezTo>
                  <a:cubicBezTo>
                    <a:pt x="4846" y="3858"/>
                    <a:pt x="6239" y="2453"/>
                    <a:pt x="6239" y="738"/>
                  </a:cubicBezTo>
                  <a:cubicBezTo>
                    <a:pt x="6239" y="333"/>
                    <a:pt x="5906" y="0"/>
                    <a:pt x="5501" y="0"/>
                  </a:cubicBezTo>
                  <a:cubicBezTo>
                    <a:pt x="5096" y="0"/>
                    <a:pt x="4763" y="333"/>
                    <a:pt x="4763" y="738"/>
                  </a:cubicBezTo>
                  <a:cubicBezTo>
                    <a:pt x="4763" y="1643"/>
                    <a:pt x="4024" y="2369"/>
                    <a:pt x="3119" y="2369"/>
                  </a:cubicBezTo>
                  <a:cubicBezTo>
                    <a:pt x="2227" y="2369"/>
                    <a:pt x="1488" y="1643"/>
                    <a:pt x="1488" y="738"/>
                  </a:cubicBezTo>
                  <a:cubicBezTo>
                    <a:pt x="1488" y="333"/>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0425" y="2780151"/>
              <a:ext cx="99982" cy="13555"/>
            </a:xfrm>
            <a:custGeom>
              <a:avLst/>
              <a:gdLst/>
              <a:ahLst/>
              <a:cxnLst/>
              <a:rect l="l" t="t" r="r" b="b"/>
              <a:pathLst>
                <a:path w="10990" h="1490" extrusionOk="0">
                  <a:moveTo>
                    <a:pt x="751" y="1"/>
                  </a:moveTo>
                  <a:cubicBezTo>
                    <a:pt x="334" y="1"/>
                    <a:pt x="0" y="334"/>
                    <a:pt x="0" y="739"/>
                  </a:cubicBezTo>
                  <a:cubicBezTo>
                    <a:pt x="0" y="1156"/>
                    <a:pt x="334" y="1489"/>
                    <a:pt x="751" y="1489"/>
                  </a:cubicBezTo>
                  <a:lnTo>
                    <a:pt x="10252" y="1489"/>
                  </a:lnTo>
                  <a:cubicBezTo>
                    <a:pt x="10657" y="1489"/>
                    <a:pt x="10990" y="1156"/>
                    <a:pt x="10990" y="739"/>
                  </a:cubicBezTo>
                  <a:cubicBezTo>
                    <a:pt x="10990" y="334"/>
                    <a:pt x="10657" y="1"/>
                    <a:pt x="10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7576" y="2823377"/>
              <a:ext cx="114392" cy="114392"/>
            </a:xfrm>
            <a:custGeom>
              <a:avLst/>
              <a:gdLst/>
              <a:ahLst/>
              <a:cxnLst/>
              <a:rect l="l" t="t" r="r" b="b"/>
              <a:pathLst>
                <a:path w="12574" h="12574" extrusionOk="0">
                  <a:moveTo>
                    <a:pt x="7025" y="1548"/>
                  </a:moveTo>
                  <a:cubicBezTo>
                    <a:pt x="9085" y="1870"/>
                    <a:pt x="10704" y="3489"/>
                    <a:pt x="11026" y="5549"/>
                  </a:cubicBezTo>
                  <a:lnTo>
                    <a:pt x="10240" y="5549"/>
                  </a:lnTo>
                  <a:cubicBezTo>
                    <a:pt x="9835" y="5549"/>
                    <a:pt x="9502" y="5882"/>
                    <a:pt x="9502" y="6287"/>
                  </a:cubicBezTo>
                  <a:cubicBezTo>
                    <a:pt x="9502" y="6704"/>
                    <a:pt x="9835" y="7037"/>
                    <a:pt x="10240" y="7037"/>
                  </a:cubicBezTo>
                  <a:lnTo>
                    <a:pt x="11026" y="7037"/>
                  </a:lnTo>
                  <a:cubicBezTo>
                    <a:pt x="10704" y="9085"/>
                    <a:pt x="9085" y="10716"/>
                    <a:pt x="7025" y="11037"/>
                  </a:cubicBezTo>
                  <a:lnTo>
                    <a:pt x="7025" y="10252"/>
                  </a:lnTo>
                  <a:cubicBezTo>
                    <a:pt x="7025" y="9835"/>
                    <a:pt x="6692" y="9502"/>
                    <a:pt x="6287" y="9502"/>
                  </a:cubicBezTo>
                  <a:cubicBezTo>
                    <a:pt x="5870" y="9502"/>
                    <a:pt x="5549" y="9835"/>
                    <a:pt x="5549" y="10252"/>
                  </a:cubicBezTo>
                  <a:lnTo>
                    <a:pt x="5549" y="11037"/>
                  </a:lnTo>
                  <a:cubicBezTo>
                    <a:pt x="3489" y="10716"/>
                    <a:pt x="1858" y="9085"/>
                    <a:pt x="1537" y="7037"/>
                  </a:cubicBezTo>
                  <a:lnTo>
                    <a:pt x="2322" y="7037"/>
                  </a:lnTo>
                  <a:cubicBezTo>
                    <a:pt x="2739" y="7037"/>
                    <a:pt x="3072" y="6704"/>
                    <a:pt x="3072" y="6287"/>
                  </a:cubicBezTo>
                  <a:cubicBezTo>
                    <a:pt x="3072" y="5882"/>
                    <a:pt x="2739" y="5549"/>
                    <a:pt x="2322" y="5549"/>
                  </a:cubicBezTo>
                  <a:lnTo>
                    <a:pt x="1537" y="5549"/>
                  </a:lnTo>
                  <a:cubicBezTo>
                    <a:pt x="1858" y="3489"/>
                    <a:pt x="3489" y="1870"/>
                    <a:pt x="5549" y="1548"/>
                  </a:cubicBezTo>
                  <a:lnTo>
                    <a:pt x="5549" y="2334"/>
                  </a:lnTo>
                  <a:cubicBezTo>
                    <a:pt x="5549" y="2739"/>
                    <a:pt x="5870" y="3072"/>
                    <a:pt x="6287" y="3072"/>
                  </a:cubicBezTo>
                  <a:cubicBezTo>
                    <a:pt x="6692" y="3072"/>
                    <a:pt x="7025" y="2739"/>
                    <a:pt x="7025" y="2334"/>
                  </a:cubicBezTo>
                  <a:lnTo>
                    <a:pt x="7025" y="1548"/>
                  </a:lnTo>
                  <a:close/>
                  <a:moveTo>
                    <a:pt x="6287" y="0"/>
                  </a:moveTo>
                  <a:cubicBezTo>
                    <a:pt x="2822" y="0"/>
                    <a:pt x="1" y="2822"/>
                    <a:pt x="1" y="6287"/>
                  </a:cubicBezTo>
                  <a:cubicBezTo>
                    <a:pt x="1" y="9752"/>
                    <a:pt x="2822" y="12573"/>
                    <a:pt x="6287" y="12573"/>
                  </a:cubicBezTo>
                  <a:cubicBezTo>
                    <a:pt x="9752" y="12573"/>
                    <a:pt x="12574" y="9752"/>
                    <a:pt x="12574" y="6287"/>
                  </a:cubicBezTo>
                  <a:cubicBezTo>
                    <a:pt x="12574" y="2822"/>
                    <a:pt x="9752" y="0"/>
                    <a:pt x="6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259735" y="2859414"/>
              <a:ext cx="51137" cy="27902"/>
            </a:xfrm>
            <a:custGeom>
              <a:avLst/>
              <a:gdLst/>
              <a:ahLst/>
              <a:cxnLst/>
              <a:rect l="l" t="t" r="r" b="b"/>
              <a:pathLst>
                <a:path w="5621" h="3067" extrusionOk="0">
                  <a:moveTo>
                    <a:pt x="852" y="0"/>
                  </a:moveTo>
                  <a:cubicBezTo>
                    <a:pt x="609" y="0"/>
                    <a:pt x="370" y="119"/>
                    <a:pt x="227" y="338"/>
                  </a:cubicBezTo>
                  <a:cubicBezTo>
                    <a:pt x="1" y="671"/>
                    <a:pt x="96" y="1135"/>
                    <a:pt x="441" y="1361"/>
                  </a:cubicBezTo>
                  <a:lnTo>
                    <a:pt x="2810" y="2945"/>
                  </a:lnTo>
                  <a:cubicBezTo>
                    <a:pt x="2937" y="3026"/>
                    <a:pt x="3081" y="3066"/>
                    <a:pt x="3224" y="3066"/>
                  </a:cubicBezTo>
                  <a:cubicBezTo>
                    <a:pt x="3417" y="3066"/>
                    <a:pt x="3607" y="2993"/>
                    <a:pt x="3751" y="2850"/>
                  </a:cubicBezTo>
                  <a:lnTo>
                    <a:pt x="5335" y="1266"/>
                  </a:lnTo>
                  <a:cubicBezTo>
                    <a:pt x="5620" y="980"/>
                    <a:pt x="5620" y="504"/>
                    <a:pt x="5335" y="218"/>
                  </a:cubicBezTo>
                  <a:cubicBezTo>
                    <a:pt x="5192" y="76"/>
                    <a:pt x="5001" y="4"/>
                    <a:pt x="4811" y="4"/>
                  </a:cubicBezTo>
                  <a:cubicBezTo>
                    <a:pt x="4620" y="4"/>
                    <a:pt x="4430" y="76"/>
                    <a:pt x="4287" y="218"/>
                  </a:cubicBezTo>
                  <a:lnTo>
                    <a:pt x="3132" y="1373"/>
                  </a:lnTo>
                  <a:lnTo>
                    <a:pt x="1263" y="123"/>
                  </a:lnTo>
                  <a:cubicBezTo>
                    <a:pt x="1136" y="40"/>
                    <a:pt x="993"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453309" y="2657635"/>
              <a:ext cx="85580" cy="85580"/>
            </a:xfrm>
            <a:custGeom>
              <a:avLst/>
              <a:gdLst/>
              <a:ahLst/>
              <a:cxnLst/>
              <a:rect l="l" t="t" r="r" b="b"/>
              <a:pathLst>
                <a:path w="9407" h="9407" extrusionOk="0">
                  <a:moveTo>
                    <a:pt x="4703" y="1489"/>
                  </a:moveTo>
                  <a:cubicBezTo>
                    <a:pt x="6477" y="1489"/>
                    <a:pt x="7918" y="2930"/>
                    <a:pt x="7918" y="4704"/>
                  </a:cubicBezTo>
                  <a:cubicBezTo>
                    <a:pt x="7918" y="6478"/>
                    <a:pt x="6477" y="7918"/>
                    <a:pt x="4703" y="7918"/>
                  </a:cubicBezTo>
                  <a:cubicBezTo>
                    <a:pt x="2929" y="7918"/>
                    <a:pt x="1488" y="6478"/>
                    <a:pt x="1488" y="4704"/>
                  </a:cubicBezTo>
                  <a:cubicBezTo>
                    <a:pt x="1488" y="2930"/>
                    <a:pt x="2929" y="1489"/>
                    <a:pt x="4703" y="1489"/>
                  </a:cubicBezTo>
                  <a:close/>
                  <a:moveTo>
                    <a:pt x="4703" y="1"/>
                  </a:moveTo>
                  <a:cubicBezTo>
                    <a:pt x="2108" y="1"/>
                    <a:pt x="0" y="2108"/>
                    <a:pt x="0" y="4704"/>
                  </a:cubicBezTo>
                  <a:cubicBezTo>
                    <a:pt x="0" y="7299"/>
                    <a:pt x="2108" y="9407"/>
                    <a:pt x="4703" y="9407"/>
                  </a:cubicBezTo>
                  <a:cubicBezTo>
                    <a:pt x="7299" y="9407"/>
                    <a:pt x="9406" y="7299"/>
                    <a:pt x="9406" y="4704"/>
                  </a:cubicBezTo>
                  <a:cubicBezTo>
                    <a:pt x="9406" y="2108"/>
                    <a:pt x="7299"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418217" y="2679252"/>
              <a:ext cx="29694" cy="35135"/>
            </a:xfrm>
            <a:custGeom>
              <a:avLst/>
              <a:gdLst/>
              <a:ahLst/>
              <a:cxnLst/>
              <a:rect l="l" t="t" r="r" b="b"/>
              <a:pathLst>
                <a:path w="3264" h="3862" extrusionOk="0">
                  <a:moveTo>
                    <a:pt x="1634" y="1"/>
                  </a:moveTo>
                  <a:cubicBezTo>
                    <a:pt x="1362" y="1"/>
                    <a:pt x="1104" y="149"/>
                    <a:pt x="977" y="411"/>
                  </a:cubicBezTo>
                  <a:lnTo>
                    <a:pt x="179" y="1994"/>
                  </a:lnTo>
                  <a:cubicBezTo>
                    <a:pt x="1" y="2364"/>
                    <a:pt x="144" y="2804"/>
                    <a:pt x="513" y="2995"/>
                  </a:cubicBezTo>
                  <a:lnTo>
                    <a:pt x="2096" y="3780"/>
                  </a:lnTo>
                  <a:cubicBezTo>
                    <a:pt x="2201" y="3836"/>
                    <a:pt x="2314" y="3862"/>
                    <a:pt x="2425" y="3862"/>
                  </a:cubicBezTo>
                  <a:cubicBezTo>
                    <a:pt x="2720" y="3862"/>
                    <a:pt x="3008" y="3681"/>
                    <a:pt x="3120" y="3387"/>
                  </a:cubicBezTo>
                  <a:cubicBezTo>
                    <a:pt x="3263" y="3042"/>
                    <a:pt x="3096" y="2625"/>
                    <a:pt x="2763" y="2459"/>
                  </a:cubicBezTo>
                  <a:lnTo>
                    <a:pt x="1834" y="1994"/>
                  </a:lnTo>
                  <a:lnTo>
                    <a:pt x="2299" y="1078"/>
                  </a:lnTo>
                  <a:cubicBezTo>
                    <a:pt x="2477" y="709"/>
                    <a:pt x="2334" y="268"/>
                    <a:pt x="1965" y="78"/>
                  </a:cubicBezTo>
                  <a:cubicBezTo>
                    <a:pt x="1858" y="26"/>
                    <a:pt x="1745"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267314" y="2585613"/>
              <a:ext cx="92722" cy="85571"/>
            </a:xfrm>
            <a:custGeom>
              <a:avLst/>
              <a:gdLst/>
              <a:ahLst/>
              <a:cxnLst/>
              <a:rect l="l" t="t" r="r" b="b"/>
              <a:pathLst>
                <a:path w="10192" h="9406" extrusionOk="0">
                  <a:moveTo>
                    <a:pt x="4858" y="1487"/>
                  </a:moveTo>
                  <a:cubicBezTo>
                    <a:pt x="5501" y="1487"/>
                    <a:pt x="6144" y="1678"/>
                    <a:pt x="6703" y="2071"/>
                  </a:cubicBezTo>
                  <a:cubicBezTo>
                    <a:pt x="8156" y="3095"/>
                    <a:pt x="8501" y="5107"/>
                    <a:pt x="7477" y="6560"/>
                  </a:cubicBezTo>
                  <a:cubicBezTo>
                    <a:pt x="6851" y="7448"/>
                    <a:pt x="5855" y="7922"/>
                    <a:pt x="4846" y="7922"/>
                  </a:cubicBezTo>
                  <a:cubicBezTo>
                    <a:pt x="4206" y="7922"/>
                    <a:pt x="3560" y="7731"/>
                    <a:pt x="3001" y="7333"/>
                  </a:cubicBezTo>
                  <a:cubicBezTo>
                    <a:pt x="2298" y="6833"/>
                    <a:pt x="1822" y="6095"/>
                    <a:pt x="1679" y="5250"/>
                  </a:cubicBezTo>
                  <a:cubicBezTo>
                    <a:pt x="1536" y="4405"/>
                    <a:pt x="1727" y="3547"/>
                    <a:pt x="2227" y="2845"/>
                  </a:cubicBezTo>
                  <a:cubicBezTo>
                    <a:pt x="2846" y="1964"/>
                    <a:pt x="3846" y="1487"/>
                    <a:pt x="4858" y="1487"/>
                  </a:cubicBezTo>
                  <a:close/>
                  <a:moveTo>
                    <a:pt x="4854" y="1"/>
                  </a:moveTo>
                  <a:cubicBezTo>
                    <a:pt x="3377" y="1"/>
                    <a:pt x="1923" y="691"/>
                    <a:pt x="1012" y="1988"/>
                  </a:cubicBezTo>
                  <a:cubicBezTo>
                    <a:pt x="286" y="3011"/>
                    <a:pt x="0" y="4262"/>
                    <a:pt x="214" y="5500"/>
                  </a:cubicBezTo>
                  <a:cubicBezTo>
                    <a:pt x="429" y="6738"/>
                    <a:pt x="1107" y="7822"/>
                    <a:pt x="2143" y="8548"/>
                  </a:cubicBezTo>
                  <a:cubicBezTo>
                    <a:pt x="2965" y="9119"/>
                    <a:pt x="3905" y="9405"/>
                    <a:pt x="4846" y="9405"/>
                  </a:cubicBezTo>
                  <a:cubicBezTo>
                    <a:pt x="6322" y="9405"/>
                    <a:pt x="7775" y="8715"/>
                    <a:pt x="8692" y="7417"/>
                  </a:cubicBezTo>
                  <a:cubicBezTo>
                    <a:pt x="10192" y="5297"/>
                    <a:pt x="9680" y="2357"/>
                    <a:pt x="7561" y="856"/>
                  </a:cubicBezTo>
                  <a:cubicBezTo>
                    <a:pt x="6738" y="279"/>
                    <a:pt x="5791" y="1"/>
                    <a:pt x="4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238500" y="2607449"/>
              <a:ext cx="37263" cy="27675"/>
            </a:xfrm>
            <a:custGeom>
              <a:avLst/>
              <a:gdLst/>
              <a:ahLst/>
              <a:cxnLst/>
              <a:rect l="l" t="t" r="r" b="b"/>
              <a:pathLst>
                <a:path w="4096" h="3042" extrusionOk="0">
                  <a:moveTo>
                    <a:pt x="850" y="0"/>
                  </a:moveTo>
                  <a:cubicBezTo>
                    <a:pt x="731" y="0"/>
                    <a:pt x="611" y="28"/>
                    <a:pt x="500" y="88"/>
                  </a:cubicBezTo>
                  <a:cubicBezTo>
                    <a:pt x="131" y="278"/>
                    <a:pt x="0" y="731"/>
                    <a:pt x="191" y="1088"/>
                  </a:cubicBezTo>
                  <a:lnTo>
                    <a:pt x="1024" y="2647"/>
                  </a:lnTo>
                  <a:cubicBezTo>
                    <a:pt x="1157" y="2897"/>
                    <a:pt x="1423" y="3042"/>
                    <a:pt x="1694" y="3042"/>
                  </a:cubicBezTo>
                  <a:cubicBezTo>
                    <a:pt x="1811" y="3042"/>
                    <a:pt x="1928" y="3015"/>
                    <a:pt x="2036" y="2957"/>
                  </a:cubicBezTo>
                  <a:lnTo>
                    <a:pt x="3596" y="2124"/>
                  </a:lnTo>
                  <a:cubicBezTo>
                    <a:pt x="3953" y="1921"/>
                    <a:pt x="4096" y="1469"/>
                    <a:pt x="3894" y="1112"/>
                  </a:cubicBezTo>
                  <a:cubicBezTo>
                    <a:pt x="3762" y="866"/>
                    <a:pt x="3507" y="721"/>
                    <a:pt x="3244" y="721"/>
                  </a:cubicBezTo>
                  <a:cubicBezTo>
                    <a:pt x="3125" y="721"/>
                    <a:pt x="3005" y="751"/>
                    <a:pt x="2893" y="814"/>
                  </a:cubicBezTo>
                  <a:lnTo>
                    <a:pt x="1989" y="1290"/>
                  </a:lnTo>
                  <a:lnTo>
                    <a:pt x="1500" y="385"/>
                  </a:lnTo>
                  <a:cubicBezTo>
                    <a:pt x="1369" y="139"/>
                    <a:pt x="1113"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94320" y="2686458"/>
              <a:ext cx="92731" cy="85571"/>
            </a:xfrm>
            <a:custGeom>
              <a:avLst/>
              <a:gdLst/>
              <a:ahLst/>
              <a:cxnLst/>
              <a:rect l="l" t="t" r="r" b="b"/>
              <a:pathLst>
                <a:path w="10193" h="9406" extrusionOk="0">
                  <a:moveTo>
                    <a:pt x="4834" y="1488"/>
                  </a:moveTo>
                  <a:cubicBezTo>
                    <a:pt x="5025" y="1488"/>
                    <a:pt x="5227" y="1500"/>
                    <a:pt x="5418" y="1536"/>
                  </a:cubicBezTo>
                  <a:cubicBezTo>
                    <a:pt x="6263" y="1691"/>
                    <a:pt x="7001" y="2167"/>
                    <a:pt x="7489" y="2869"/>
                  </a:cubicBezTo>
                  <a:cubicBezTo>
                    <a:pt x="7978" y="3572"/>
                    <a:pt x="8168" y="4429"/>
                    <a:pt x="8013" y="5274"/>
                  </a:cubicBezTo>
                  <a:cubicBezTo>
                    <a:pt x="7859" y="6120"/>
                    <a:pt x="7394" y="6858"/>
                    <a:pt x="6680" y="7346"/>
                  </a:cubicBezTo>
                  <a:cubicBezTo>
                    <a:pt x="6122" y="7735"/>
                    <a:pt x="5481" y="7922"/>
                    <a:pt x="4846" y="7922"/>
                  </a:cubicBezTo>
                  <a:cubicBezTo>
                    <a:pt x="3828" y="7922"/>
                    <a:pt x="2826" y="7443"/>
                    <a:pt x="2203" y="6548"/>
                  </a:cubicBezTo>
                  <a:cubicBezTo>
                    <a:pt x="1715" y="5834"/>
                    <a:pt x="1524" y="4989"/>
                    <a:pt x="1679" y="4131"/>
                  </a:cubicBezTo>
                  <a:cubicBezTo>
                    <a:pt x="1834" y="3286"/>
                    <a:pt x="2298" y="2560"/>
                    <a:pt x="3013" y="2060"/>
                  </a:cubicBezTo>
                  <a:cubicBezTo>
                    <a:pt x="3548" y="1679"/>
                    <a:pt x="4191" y="1488"/>
                    <a:pt x="4834" y="1488"/>
                  </a:cubicBezTo>
                  <a:close/>
                  <a:moveTo>
                    <a:pt x="4856" y="0"/>
                  </a:moveTo>
                  <a:cubicBezTo>
                    <a:pt x="3897" y="0"/>
                    <a:pt x="2961" y="289"/>
                    <a:pt x="2155" y="845"/>
                  </a:cubicBezTo>
                  <a:cubicBezTo>
                    <a:pt x="1132" y="1560"/>
                    <a:pt x="441" y="2643"/>
                    <a:pt x="215" y="3869"/>
                  </a:cubicBezTo>
                  <a:cubicBezTo>
                    <a:pt x="0" y="5108"/>
                    <a:pt x="262" y="6358"/>
                    <a:pt x="989" y="7394"/>
                  </a:cubicBezTo>
                  <a:cubicBezTo>
                    <a:pt x="1894" y="8703"/>
                    <a:pt x="3358" y="9406"/>
                    <a:pt x="4846" y="9406"/>
                  </a:cubicBezTo>
                  <a:cubicBezTo>
                    <a:pt x="5775" y="9406"/>
                    <a:pt x="6716" y="9132"/>
                    <a:pt x="7537" y="8560"/>
                  </a:cubicBezTo>
                  <a:cubicBezTo>
                    <a:pt x="9656" y="7084"/>
                    <a:pt x="10192" y="4143"/>
                    <a:pt x="8704" y="2024"/>
                  </a:cubicBezTo>
                  <a:cubicBezTo>
                    <a:pt x="7990" y="988"/>
                    <a:pt x="6918" y="298"/>
                    <a:pt x="5680" y="71"/>
                  </a:cubicBezTo>
                  <a:cubicBezTo>
                    <a:pt x="5405" y="24"/>
                    <a:pt x="5130" y="0"/>
                    <a:pt x="4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73194" y="2706528"/>
              <a:ext cx="30222" cy="31814"/>
            </a:xfrm>
            <a:custGeom>
              <a:avLst/>
              <a:gdLst/>
              <a:ahLst/>
              <a:cxnLst/>
              <a:rect l="l" t="t" r="r" b="b"/>
              <a:pathLst>
                <a:path w="3322" h="3497" extrusionOk="0">
                  <a:moveTo>
                    <a:pt x="2274" y="1"/>
                  </a:moveTo>
                  <a:cubicBezTo>
                    <a:pt x="2239" y="1"/>
                    <a:pt x="2203" y="3"/>
                    <a:pt x="2167" y="8"/>
                  </a:cubicBezTo>
                  <a:cubicBezTo>
                    <a:pt x="1762" y="68"/>
                    <a:pt x="1477" y="449"/>
                    <a:pt x="1536" y="854"/>
                  </a:cubicBezTo>
                  <a:lnTo>
                    <a:pt x="1679" y="1866"/>
                  </a:lnTo>
                  <a:lnTo>
                    <a:pt x="667" y="2021"/>
                  </a:lnTo>
                  <a:cubicBezTo>
                    <a:pt x="286" y="2068"/>
                    <a:pt x="0" y="2425"/>
                    <a:pt x="36" y="2806"/>
                  </a:cubicBezTo>
                  <a:cubicBezTo>
                    <a:pt x="60" y="3187"/>
                    <a:pt x="381" y="3497"/>
                    <a:pt x="774" y="3497"/>
                  </a:cubicBezTo>
                  <a:cubicBezTo>
                    <a:pt x="810" y="3497"/>
                    <a:pt x="845" y="3497"/>
                    <a:pt x="881" y="3485"/>
                  </a:cubicBezTo>
                  <a:lnTo>
                    <a:pt x="2631" y="3235"/>
                  </a:lnTo>
                  <a:cubicBezTo>
                    <a:pt x="3036" y="3176"/>
                    <a:pt x="3322" y="2795"/>
                    <a:pt x="3262" y="2390"/>
                  </a:cubicBezTo>
                  <a:lnTo>
                    <a:pt x="3001" y="639"/>
                  </a:lnTo>
                  <a:cubicBezTo>
                    <a:pt x="2946" y="271"/>
                    <a:pt x="2635" y="1"/>
                    <a:pt x="2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50"/>
          <p:cNvGrpSpPr/>
          <p:nvPr/>
        </p:nvGrpSpPr>
        <p:grpSpPr>
          <a:xfrm>
            <a:off x="7884177" y="2089779"/>
            <a:ext cx="460252" cy="424280"/>
            <a:chOff x="-337195" y="2350478"/>
            <a:chExt cx="460252" cy="424280"/>
          </a:xfrm>
        </p:grpSpPr>
        <p:sp>
          <p:nvSpPr>
            <p:cNvPr id="1317" name="Google Shape;1317;p50"/>
            <p:cNvSpPr/>
            <p:nvPr/>
          </p:nvSpPr>
          <p:spPr>
            <a:xfrm>
              <a:off x="80723" y="2588250"/>
              <a:ext cx="13546" cy="17121"/>
            </a:xfrm>
            <a:custGeom>
              <a:avLst/>
              <a:gdLst/>
              <a:ahLst/>
              <a:cxnLst/>
              <a:rect l="l" t="t" r="r" b="b"/>
              <a:pathLst>
                <a:path w="1489" h="1882" extrusionOk="0">
                  <a:moveTo>
                    <a:pt x="739" y="0"/>
                  </a:moveTo>
                  <a:cubicBezTo>
                    <a:pt x="334" y="0"/>
                    <a:pt x="1" y="334"/>
                    <a:pt x="1" y="750"/>
                  </a:cubicBezTo>
                  <a:lnTo>
                    <a:pt x="1" y="1143"/>
                  </a:lnTo>
                  <a:cubicBezTo>
                    <a:pt x="1" y="1548"/>
                    <a:pt x="334" y="1882"/>
                    <a:pt x="739" y="1882"/>
                  </a:cubicBezTo>
                  <a:cubicBezTo>
                    <a:pt x="1156" y="1882"/>
                    <a:pt x="1489" y="1548"/>
                    <a:pt x="1489" y="1143"/>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80723" y="2656714"/>
              <a:ext cx="13546" cy="20697"/>
            </a:xfrm>
            <a:custGeom>
              <a:avLst/>
              <a:gdLst/>
              <a:ahLst/>
              <a:cxnLst/>
              <a:rect l="l" t="t" r="r" b="b"/>
              <a:pathLst>
                <a:path w="1489" h="2275" extrusionOk="0">
                  <a:moveTo>
                    <a:pt x="739" y="0"/>
                  </a:moveTo>
                  <a:cubicBezTo>
                    <a:pt x="334" y="0"/>
                    <a:pt x="1" y="334"/>
                    <a:pt x="1" y="750"/>
                  </a:cubicBezTo>
                  <a:lnTo>
                    <a:pt x="1" y="1536"/>
                  </a:lnTo>
                  <a:cubicBezTo>
                    <a:pt x="1" y="1953"/>
                    <a:pt x="334" y="2274"/>
                    <a:pt x="739" y="2274"/>
                  </a:cubicBezTo>
                  <a:cubicBezTo>
                    <a:pt x="1156" y="2274"/>
                    <a:pt x="1489" y="1953"/>
                    <a:pt x="1489" y="1536"/>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80723" y="2692779"/>
              <a:ext cx="13546" cy="20697"/>
            </a:xfrm>
            <a:custGeom>
              <a:avLst/>
              <a:gdLst/>
              <a:ahLst/>
              <a:cxnLst/>
              <a:rect l="l" t="t" r="r" b="b"/>
              <a:pathLst>
                <a:path w="1489" h="2275" extrusionOk="0">
                  <a:moveTo>
                    <a:pt x="739" y="1"/>
                  </a:moveTo>
                  <a:cubicBezTo>
                    <a:pt x="334" y="1"/>
                    <a:pt x="1" y="334"/>
                    <a:pt x="1" y="739"/>
                  </a:cubicBezTo>
                  <a:lnTo>
                    <a:pt x="1" y="1537"/>
                  </a:lnTo>
                  <a:cubicBezTo>
                    <a:pt x="1" y="1942"/>
                    <a:pt x="334" y="2275"/>
                    <a:pt x="739" y="2275"/>
                  </a:cubicBezTo>
                  <a:cubicBezTo>
                    <a:pt x="1156" y="2275"/>
                    <a:pt x="1489" y="1942"/>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80723" y="2620749"/>
              <a:ext cx="13546" cy="20697"/>
            </a:xfrm>
            <a:custGeom>
              <a:avLst/>
              <a:gdLst/>
              <a:ahLst/>
              <a:cxnLst/>
              <a:rect l="l" t="t" r="r" b="b"/>
              <a:pathLst>
                <a:path w="1489" h="2275" extrusionOk="0">
                  <a:moveTo>
                    <a:pt x="739" y="0"/>
                  </a:moveTo>
                  <a:cubicBezTo>
                    <a:pt x="334" y="0"/>
                    <a:pt x="1" y="334"/>
                    <a:pt x="1" y="738"/>
                  </a:cubicBezTo>
                  <a:lnTo>
                    <a:pt x="1" y="1524"/>
                  </a:lnTo>
                  <a:cubicBezTo>
                    <a:pt x="1" y="1941"/>
                    <a:pt x="334" y="2274"/>
                    <a:pt x="739" y="2274"/>
                  </a:cubicBezTo>
                  <a:cubicBezTo>
                    <a:pt x="1156" y="2274"/>
                    <a:pt x="1489" y="1941"/>
                    <a:pt x="1489" y="1524"/>
                  </a:cubicBezTo>
                  <a:lnTo>
                    <a:pt x="1489" y="738"/>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77147" y="2728745"/>
              <a:ext cx="17121" cy="17121"/>
            </a:xfrm>
            <a:custGeom>
              <a:avLst/>
              <a:gdLst/>
              <a:ahLst/>
              <a:cxnLst/>
              <a:rect l="l" t="t" r="r" b="b"/>
              <a:pathLst>
                <a:path w="1882" h="1882" extrusionOk="0">
                  <a:moveTo>
                    <a:pt x="1132" y="1"/>
                  </a:moveTo>
                  <a:cubicBezTo>
                    <a:pt x="834" y="1"/>
                    <a:pt x="560" y="191"/>
                    <a:pt x="453" y="465"/>
                  </a:cubicBezTo>
                  <a:cubicBezTo>
                    <a:pt x="191" y="572"/>
                    <a:pt x="1" y="834"/>
                    <a:pt x="1" y="1144"/>
                  </a:cubicBezTo>
                  <a:cubicBezTo>
                    <a:pt x="1" y="1560"/>
                    <a:pt x="334" y="1882"/>
                    <a:pt x="739" y="1882"/>
                  </a:cubicBezTo>
                  <a:lnTo>
                    <a:pt x="1132" y="1882"/>
                  </a:lnTo>
                  <a:cubicBezTo>
                    <a:pt x="1549" y="1882"/>
                    <a:pt x="1882" y="1560"/>
                    <a:pt x="1882" y="1144"/>
                  </a:cubicBezTo>
                  <a:lnTo>
                    <a:pt x="1882" y="751"/>
                  </a:lnTo>
                  <a:cubicBezTo>
                    <a:pt x="1882" y="334"/>
                    <a:pt x="1549"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76537" y="2732429"/>
              <a:ext cx="20597" cy="13437"/>
            </a:xfrm>
            <a:custGeom>
              <a:avLst/>
              <a:gdLst/>
              <a:ahLst/>
              <a:cxnLst/>
              <a:rect l="l" t="t" r="r" b="b"/>
              <a:pathLst>
                <a:path w="2264"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135060" y="2732429"/>
              <a:ext cx="20588" cy="13437"/>
            </a:xfrm>
            <a:custGeom>
              <a:avLst/>
              <a:gdLst/>
              <a:ahLst/>
              <a:cxnLst/>
              <a:rect l="l" t="t" r="r" b="b"/>
              <a:pathLst>
                <a:path w="2263" h="1477" extrusionOk="0">
                  <a:moveTo>
                    <a:pt x="739" y="1"/>
                  </a:moveTo>
                  <a:cubicBezTo>
                    <a:pt x="334" y="1"/>
                    <a:pt x="0" y="334"/>
                    <a:pt x="0" y="739"/>
                  </a:cubicBezTo>
                  <a:cubicBezTo>
                    <a:pt x="0" y="1144"/>
                    <a:pt x="334" y="1477"/>
                    <a:pt x="739"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170370"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241109"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205798"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99640" y="2732429"/>
              <a:ext cx="20588" cy="13437"/>
            </a:xfrm>
            <a:custGeom>
              <a:avLst/>
              <a:gdLst/>
              <a:ahLst/>
              <a:cxnLst/>
              <a:rect l="l" t="t" r="r" b="b"/>
              <a:pathLst>
                <a:path w="2263" h="1477" extrusionOk="0">
                  <a:moveTo>
                    <a:pt x="739" y="1"/>
                  </a:moveTo>
                  <a:cubicBezTo>
                    <a:pt x="322" y="1"/>
                    <a:pt x="1" y="334"/>
                    <a:pt x="1" y="739"/>
                  </a:cubicBezTo>
                  <a:cubicBezTo>
                    <a:pt x="1" y="1144"/>
                    <a:pt x="322" y="1477"/>
                    <a:pt x="739" y="1477"/>
                  </a:cubicBezTo>
                  <a:lnTo>
                    <a:pt x="1513" y="1477"/>
                  </a:lnTo>
                  <a:cubicBezTo>
                    <a:pt x="1930" y="1477"/>
                    <a:pt x="2263" y="1144"/>
                    <a:pt x="2263" y="739"/>
                  </a:cubicBezTo>
                  <a:cubicBezTo>
                    <a:pt x="2263" y="334"/>
                    <a:pt x="1930"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41728" y="2732429"/>
              <a:ext cx="20588" cy="13437"/>
            </a:xfrm>
            <a:custGeom>
              <a:avLst/>
              <a:gdLst/>
              <a:ahLst/>
              <a:cxnLst/>
              <a:rect l="l" t="t" r="r" b="b"/>
              <a:pathLst>
                <a:path w="2263" h="1477" extrusionOk="0">
                  <a:moveTo>
                    <a:pt x="751" y="1"/>
                  </a:moveTo>
                  <a:cubicBezTo>
                    <a:pt x="334" y="1"/>
                    <a:pt x="0" y="334"/>
                    <a:pt x="0" y="739"/>
                  </a:cubicBezTo>
                  <a:cubicBezTo>
                    <a:pt x="0" y="1144"/>
                    <a:pt x="334" y="1477"/>
                    <a:pt x="751"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6418"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64321"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29011"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41" y="1477"/>
                    <a:pt x="2263" y="1144"/>
                    <a:pt x="2263" y="739"/>
                  </a:cubicBezTo>
                  <a:cubicBezTo>
                    <a:pt x="2263" y="334"/>
                    <a:pt x="1941"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308381" y="2728745"/>
              <a:ext cx="17121" cy="17121"/>
            </a:xfrm>
            <a:custGeom>
              <a:avLst/>
              <a:gdLst/>
              <a:ahLst/>
              <a:cxnLst/>
              <a:rect l="l" t="t" r="r" b="b"/>
              <a:pathLst>
                <a:path w="1882" h="1882" extrusionOk="0">
                  <a:moveTo>
                    <a:pt x="739" y="1"/>
                  </a:moveTo>
                  <a:cubicBezTo>
                    <a:pt x="334" y="1"/>
                    <a:pt x="0" y="334"/>
                    <a:pt x="0" y="751"/>
                  </a:cubicBezTo>
                  <a:lnTo>
                    <a:pt x="0" y="1144"/>
                  </a:lnTo>
                  <a:cubicBezTo>
                    <a:pt x="0" y="1549"/>
                    <a:pt x="334" y="1882"/>
                    <a:pt x="739" y="1882"/>
                  </a:cubicBezTo>
                  <a:lnTo>
                    <a:pt x="1132" y="1882"/>
                  </a:lnTo>
                  <a:cubicBezTo>
                    <a:pt x="1548" y="1882"/>
                    <a:pt x="1882" y="1549"/>
                    <a:pt x="1882" y="1144"/>
                  </a:cubicBezTo>
                  <a:cubicBezTo>
                    <a:pt x="1882" y="834"/>
                    <a:pt x="1691" y="572"/>
                    <a:pt x="1429" y="465"/>
                  </a:cubicBezTo>
                  <a:cubicBezTo>
                    <a:pt x="1310" y="191"/>
                    <a:pt x="1048"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308381" y="2620749"/>
              <a:ext cx="13546" cy="20697"/>
            </a:xfrm>
            <a:custGeom>
              <a:avLst/>
              <a:gdLst/>
              <a:ahLst/>
              <a:cxnLst/>
              <a:rect l="l" t="t" r="r" b="b"/>
              <a:pathLst>
                <a:path w="1489" h="2275" extrusionOk="0">
                  <a:moveTo>
                    <a:pt x="739" y="0"/>
                  </a:moveTo>
                  <a:cubicBezTo>
                    <a:pt x="334" y="0"/>
                    <a:pt x="0" y="334"/>
                    <a:pt x="0" y="738"/>
                  </a:cubicBezTo>
                  <a:lnTo>
                    <a:pt x="0" y="1524"/>
                  </a:lnTo>
                  <a:cubicBezTo>
                    <a:pt x="0" y="1941"/>
                    <a:pt x="334" y="2274"/>
                    <a:pt x="739" y="2274"/>
                  </a:cubicBezTo>
                  <a:cubicBezTo>
                    <a:pt x="1155" y="2274"/>
                    <a:pt x="1489" y="1941"/>
                    <a:pt x="1489" y="1524"/>
                  </a:cubicBezTo>
                  <a:lnTo>
                    <a:pt x="1489" y="738"/>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308381" y="2692779"/>
              <a:ext cx="13546" cy="20697"/>
            </a:xfrm>
            <a:custGeom>
              <a:avLst/>
              <a:gdLst/>
              <a:ahLst/>
              <a:cxnLst/>
              <a:rect l="l" t="t" r="r" b="b"/>
              <a:pathLst>
                <a:path w="1489" h="2275" extrusionOk="0">
                  <a:moveTo>
                    <a:pt x="739" y="1"/>
                  </a:moveTo>
                  <a:cubicBezTo>
                    <a:pt x="334" y="1"/>
                    <a:pt x="0" y="334"/>
                    <a:pt x="0" y="739"/>
                  </a:cubicBezTo>
                  <a:lnTo>
                    <a:pt x="0" y="1537"/>
                  </a:lnTo>
                  <a:cubicBezTo>
                    <a:pt x="0" y="1942"/>
                    <a:pt x="334" y="2275"/>
                    <a:pt x="739" y="2275"/>
                  </a:cubicBezTo>
                  <a:cubicBezTo>
                    <a:pt x="1155" y="2275"/>
                    <a:pt x="1489" y="1942"/>
                    <a:pt x="1489" y="1537"/>
                  </a:cubicBezTo>
                  <a:lnTo>
                    <a:pt x="1489" y="739"/>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308381" y="2656714"/>
              <a:ext cx="13546" cy="20697"/>
            </a:xfrm>
            <a:custGeom>
              <a:avLst/>
              <a:gdLst/>
              <a:ahLst/>
              <a:cxnLst/>
              <a:rect l="l" t="t" r="r" b="b"/>
              <a:pathLst>
                <a:path w="1489" h="2275" extrusionOk="0">
                  <a:moveTo>
                    <a:pt x="739" y="0"/>
                  </a:moveTo>
                  <a:cubicBezTo>
                    <a:pt x="334" y="0"/>
                    <a:pt x="0" y="334"/>
                    <a:pt x="0" y="750"/>
                  </a:cubicBezTo>
                  <a:lnTo>
                    <a:pt x="0" y="1536"/>
                  </a:lnTo>
                  <a:cubicBezTo>
                    <a:pt x="0" y="1953"/>
                    <a:pt x="334" y="2274"/>
                    <a:pt x="739" y="2274"/>
                  </a:cubicBezTo>
                  <a:cubicBezTo>
                    <a:pt x="1155" y="2274"/>
                    <a:pt x="1489" y="1953"/>
                    <a:pt x="1489" y="1536"/>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308381" y="2588250"/>
              <a:ext cx="13546" cy="17121"/>
            </a:xfrm>
            <a:custGeom>
              <a:avLst/>
              <a:gdLst/>
              <a:ahLst/>
              <a:cxnLst/>
              <a:rect l="l" t="t" r="r" b="b"/>
              <a:pathLst>
                <a:path w="1489" h="1882" extrusionOk="0">
                  <a:moveTo>
                    <a:pt x="739" y="0"/>
                  </a:moveTo>
                  <a:cubicBezTo>
                    <a:pt x="334" y="0"/>
                    <a:pt x="0" y="334"/>
                    <a:pt x="0" y="750"/>
                  </a:cubicBezTo>
                  <a:lnTo>
                    <a:pt x="0" y="1143"/>
                  </a:lnTo>
                  <a:cubicBezTo>
                    <a:pt x="0" y="1548"/>
                    <a:pt x="334" y="1882"/>
                    <a:pt x="739" y="1882"/>
                  </a:cubicBezTo>
                  <a:cubicBezTo>
                    <a:pt x="1155" y="1882"/>
                    <a:pt x="1489" y="1548"/>
                    <a:pt x="1489" y="1143"/>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337195" y="2350478"/>
              <a:ext cx="460252" cy="424280"/>
            </a:xfrm>
            <a:custGeom>
              <a:avLst/>
              <a:gdLst/>
              <a:ahLst/>
              <a:cxnLst/>
              <a:rect l="l" t="t" r="r" b="b"/>
              <a:pathLst>
                <a:path w="50591" h="46637" extrusionOk="0">
                  <a:moveTo>
                    <a:pt x="28456" y="1489"/>
                  </a:moveTo>
                  <a:cubicBezTo>
                    <a:pt x="29802" y="1489"/>
                    <a:pt x="30885" y="2572"/>
                    <a:pt x="30885" y="3905"/>
                  </a:cubicBezTo>
                  <a:lnTo>
                    <a:pt x="30885" y="7918"/>
                  </a:lnTo>
                  <a:lnTo>
                    <a:pt x="19693" y="7918"/>
                  </a:lnTo>
                  <a:lnTo>
                    <a:pt x="19693" y="3905"/>
                  </a:lnTo>
                  <a:cubicBezTo>
                    <a:pt x="19693" y="2572"/>
                    <a:pt x="20789" y="1489"/>
                    <a:pt x="22122" y="1489"/>
                  </a:cubicBezTo>
                  <a:close/>
                  <a:moveTo>
                    <a:pt x="27718" y="25241"/>
                  </a:moveTo>
                  <a:lnTo>
                    <a:pt x="27718" y="27670"/>
                  </a:lnTo>
                  <a:cubicBezTo>
                    <a:pt x="27718" y="28135"/>
                    <a:pt x="27337" y="28516"/>
                    <a:pt x="26873" y="28516"/>
                  </a:cubicBezTo>
                  <a:lnTo>
                    <a:pt x="23706" y="28516"/>
                  </a:lnTo>
                  <a:cubicBezTo>
                    <a:pt x="23241" y="28516"/>
                    <a:pt x="22872" y="28135"/>
                    <a:pt x="22872" y="27670"/>
                  </a:cubicBezTo>
                  <a:lnTo>
                    <a:pt x="22872" y="25241"/>
                  </a:lnTo>
                  <a:close/>
                  <a:moveTo>
                    <a:pt x="49102" y="9406"/>
                  </a:moveTo>
                  <a:lnTo>
                    <a:pt x="49102" y="18169"/>
                  </a:lnTo>
                  <a:cubicBezTo>
                    <a:pt x="49102" y="21253"/>
                    <a:pt x="46590" y="23765"/>
                    <a:pt x="43506" y="23765"/>
                  </a:cubicBezTo>
                  <a:lnTo>
                    <a:pt x="39577" y="23765"/>
                  </a:lnTo>
                  <a:cubicBezTo>
                    <a:pt x="39172" y="23765"/>
                    <a:pt x="38839" y="24098"/>
                    <a:pt x="38839" y="24503"/>
                  </a:cubicBezTo>
                  <a:cubicBezTo>
                    <a:pt x="38839" y="24908"/>
                    <a:pt x="39172" y="25241"/>
                    <a:pt x="39577" y="25241"/>
                  </a:cubicBezTo>
                  <a:lnTo>
                    <a:pt x="43506" y="25241"/>
                  </a:lnTo>
                  <a:cubicBezTo>
                    <a:pt x="45780" y="25241"/>
                    <a:pt x="47804" y="24170"/>
                    <a:pt x="49102" y="22503"/>
                  </a:cubicBezTo>
                  <a:lnTo>
                    <a:pt x="49102" y="45149"/>
                  </a:lnTo>
                  <a:lnTo>
                    <a:pt x="1477" y="45149"/>
                  </a:lnTo>
                  <a:lnTo>
                    <a:pt x="1477" y="22503"/>
                  </a:lnTo>
                  <a:cubicBezTo>
                    <a:pt x="2775" y="24170"/>
                    <a:pt x="4799" y="25241"/>
                    <a:pt x="7073" y="25241"/>
                  </a:cubicBezTo>
                  <a:lnTo>
                    <a:pt x="21384" y="25241"/>
                  </a:lnTo>
                  <a:lnTo>
                    <a:pt x="21384" y="27670"/>
                  </a:lnTo>
                  <a:cubicBezTo>
                    <a:pt x="21384" y="28956"/>
                    <a:pt x="22420" y="30004"/>
                    <a:pt x="23706" y="30004"/>
                  </a:cubicBezTo>
                  <a:lnTo>
                    <a:pt x="26873" y="30004"/>
                  </a:lnTo>
                  <a:cubicBezTo>
                    <a:pt x="28159" y="30004"/>
                    <a:pt x="29206" y="28956"/>
                    <a:pt x="29206" y="27670"/>
                  </a:cubicBezTo>
                  <a:lnTo>
                    <a:pt x="29206" y="25241"/>
                  </a:lnTo>
                  <a:lnTo>
                    <a:pt x="36017" y="25241"/>
                  </a:lnTo>
                  <a:cubicBezTo>
                    <a:pt x="36434" y="25241"/>
                    <a:pt x="36767" y="24908"/>
                    <a:pt x="36767" y="24503"/>
                  </a:cubicBezTo>
                  <a:cubicBezTo>
                    <a:pt x="36767" y="24098"/>
                    <a:pt x="36434" y="23765"/>
                    <a:pt x="36017" y="23765"/>
                  </a:cubicBezTo>
                  <a:lnTo>
                    <a:pt x="7073" y="23765"/>
                  </a:lnTo>
                  <a:cubicBezTo>
                    <a:pt x="3989" y="23765"/>
                    <a:pt x="1477" y="21253"/>
                    <a:pt x="1477" y="18169"/>
                  </a:cubicBezTo>
                  <a:lnTo>
                    <a:pt x="1477" y="9406"/>
                  </a:lnTo>
                  <a:lnTo>
                    <a:pt x="3167" y="9406"/>
                  </a:lnTo>
                  <a:cubicBezTo>
                    <a:pt x="3167" y="9418"/>
                    <a:pt x="3167" y="9442"/>
                    <a:pt x="3167" y="9454"/>
                  </a:cubicBezTo>
                  <a:lnTo>
                    <a:pt x="3167" y="9847"/>
                  </a:lnTo>
                  <a:cubicBezTo>
                    <a:pt x="3167" y="10263"/>
                    <a:pt x="3501" y="10597"/>
                    <a:pt x="3906" y="10597"/>
                  </a:cubicBezTo>
                  <a:cubicBezTo>
                    <a:pt x="4322" y="10597"/>
                    <a:pt x="4656" y="10263"/>
                    <a:pt x="4656" y="9847"/>
                  </a:cubicBezTo>
                  <a:lnTo>
                    <a:pt x="4656" y="9454"/>
                  </a:lnTo>
                  <a:cubicBezTo>
                    <a:pt x="4656" y="9442"/>
                    <a:pt x="4644" y="9418"/>
                    <a:pt x="4644" y="9406"/>
                  </a:cubicBezTo>
                  <a:lnTo>
                    <a:pt x="45935" y="9406"/>
                  </a:lnTo>
                  <a:cubicBezTo>
                    <a:pt x="45935" y="9418"/>
                    <a:pt x="45935" y="9442"/>
                    <a:pt x="45935" y="9454"/>
                  </a:cubicBezTo>
                  <a:lnTo>
                    <a:pt x="45935" y="9847"/>
                  </a:lnTo>
                  <a:cubicBezTo>
                    <a:pt x="45935" y="10263"/>
                    <a:pt x="46268" y="10597"/>
                    <a:pt x="46673" y="10597"/>
                  </a:cubicBezTo>
                  <a:cubicBezTo>
                    <a:pt x="47090" y="10597"/>
                    <a:pt x="47423" y="10263"/>
                    <a:pt x="47423" y="9847"/>
                  </a:cubicBezTo>
                  <a:lnTo>
                    <a:pt x="47423" y="9454"/>
                  </a:lnTo>
                  <a:cubicBezTo>
                    <a:pt x="47423" y="9442"/>
                    <a:pt x="47423" y="9418"/>
                    <a:pt x="47423" y="9406"/>
                  </a:cubicBezTo>
                  <a:close/>
                  <a:moveTo>
                    <a:pt x="22122" y="0"/>
                  </a:moveTo>
                  <a:cubicBezTo>
                    <a:pt x="19967" y="0"/>
                    <a:pt x="18217" y="1750"/>
                    <a:pt x="18217" y="3905"/>
                  </a:cubicBezTo>
                  <a:lnTo>
                    <a:pt x="18217" y="7918"/>
                  </a:lnTo>
                  <a:lnTo>
                    <a:pt x="739" y="7918"/>
                  </a:lnTo>
                  <a:cubicBezTo>
                    <a:pt x="334" y="7918"/>
                    <a:pt x="0" y="8251"/>
                    <a:pt x="0" y="8668"/>
                  </a:cubicBezTo>
                  <a:lnTo>
                    <a:pt x="0" y="45887"/>
                  </a:lnTo>
                  <a:cubicBezTo>
                    <a:pt x="0" y="46304"/>
                    <a:pt x="334" y="46637"/>
                    <a:pt x="739" y="46637"/>
                  </a:cubicBezTo>
                  <a:lnTo>
                    <a:pt x="49852" y="46637"/>
                  </a:lnTo>
                  <a:cubicBezTo>
                    <a:pt x="50257" y="46637"/>
                    <a:pt x="50590" y="46304"/>
                    <a:pt x="50590" y="45887"/>
                  </a:cubicBezTo>
                  <a:lnTo>
                    <a:pt x="50590" y="8668"/>
                  </a:lnTo>
                  <a:cubicBezTo>
                    <a:pt x="50590" y="8251"/>
                    <a:pt x="50257" y="7918"/>
                    <a:pt x="49852" y="7918"/>
                  </a:cubicBezTo>
                  <a:lnTo>
                    <a:pt x="32374" y="7918"/>
                  </a:lnTo>
                  <a:lnTo>
                    <a:pt x="32374" y="3905"/>
                  </a:lnTo>
                  <a:cubicBezTo>
                    <a:pt x="32374" y="1750"/>
                    <a:pt x="30611" y="0"/>
                    <a:pt x="28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298309" y="2531614"/>
              <a:ext cx="21352" cy="17267"/>
            </a:xfrm>
            <a:custGeom>
              <a:avLst/>
              <a:gdLst/>
              <a:ahLst/>
              <a:cxnLst/>
              <a:rect l="l" t="t" r="r" b="b"/>
              <a:pathLst>
                <a:path w="2347" h="1898" extrusionOk="0">
                  <a:moveTo>
                    <a:pt x="839" y="1"/>
                  </a:moveTo>
                  <a:cubicBezTo>
                    <a:pt x="620" y="1"/>
                    <a:pt x="402" y="99"/>
                    <a:pt x="251" y="284"/>
                  </a:cubicBezTo>
                  <a:cubicBezTo>
                    <a:pt x="1" y="606"/>
                    <a:pt x="60" y="1070"/>
                    <a:pt x="382" y="1320"/>
                  </a:cubicBezTo>
                  <a:cubicBezTo>
                    <a:pt x="632" y="1534"/>
                    <a:pt x="918" y="1701"/>
                    <a:pt x="1215" y="1832"/>
                  </a:cubicBezTo>
                  <a:cubicBezTo>
                    <a:pt x="1313" y="1876"/>
                    <a:pt x="1415" y="1897"/>
                    <a:pt x="1516" y="1897"/>
                  </a:cubicBezTo>
                  <a:cubicBezTo>
                    <a:pt x="1819" y="1897"/>
                    <a:pt x="2108" y="1707"/>
                    <a:pt x="2215" y="1403"/>
                  </a:cubicBezTo>
                  <a:cubicBezTo>
                    <a:pt x="2346" y="1046"/>
                    <a:pt x="2168" y="629"/>
                    <a:pt x="1822" y="475"/>
                  </a:cubicBezTo>
                  <a:cubicBezTo>
                    <a:pt x="1632" y="391"/>
                    <a:pt x="1453" y="284"/>
                    <a:pt x="1299" y="165"/>
                  </a:cubicBezTo>
                  <a:cubicBezTo>
                    <a:pt x="1162" y="54"/>
                    <a:pt x="1000"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2775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6" y="1476"/>
                  </a:lnTo>
                  <a:cubicBezTo>
                    <a:pt x="1941" y="1476"/>
                    <a:pt x="2275" y="1143"/>
                    <a:pt x="2275" y="738"/>
                  </a:cubicBezTo>
                  <a:cubicBezTo>
                    <a:pt x="2275"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308381" y="2498660"/>
              <a:ext cx="13546" cy="20806"/>
            </a:xfrm>
            <a:custGeom>
              <a:avLst/>
              <a:gdLst/>
              <a:ahLst/>
              <a:cxnLst/>
              <a:rect l="l" t="t" r="r" b="b"/>
              <a:pathLst>
                <a:path w="1489" h="2287" extrusionOk="0">
                  <a:moveTo>
                    <a:pt x="739" y="1"/>
                  </a:moveTo>
                  <a:cubicBezTo>
                    <a:pt x="334" y="1"/>
                    <a:pt x="0" y="334"/>
                    <a:pt x="0" y="751"/>
                  </a:cubicBezTo>
                  <a:lnTo>
                    <a:pt x="0" y="1549"/>
                  </a:lnTo>
                  <a:cubicBezTo>
                    <a:pt x="0" y="1954"/>
                    <a:pt x="334" y="2287"/>
                    <a:pt x="739" y="2287"/>
                  </a:cubicBezTo>
                  <a:cubicBezTo>
                    <a:pt x="1155" y="2287"/>
                    <a:pt x="1489" y="1954"/>
                    <a:pt x="1489" y="1549"/>
                  </a:cubicBezTo>
                  <a:lnTo>
                    <a:pt x="1489" y="751"/>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308381" y="2462377"/>
              <a:ext cx="13546" cy="20806"/>
            </a:xfrm>
            <a:custGeom>
              <a:avLst/>
              <a:gdLst/>
              <a:ahLst/>
              <a:cxnLst/>
              <a:rect l="l" t="t" r="r" b="b"/>
              <a:pathLst>
                <a:path w="1489" h="2287" extrusionOk="0">
                  <a:moveTo>
                    <a:pt x="739" y="0"/>
                  </a:moveTo>
                  <a:cubicBezTo>
                    <a:pt x="334" y="0"/>
                    <a:pt x="0" y="334"/>
                    <a:pt x="0" y="750"/>
                  </a:cubicBezTo>
                  <a:lnTo>
                    <a:pt x="0" y="1548"/>
                  </a:lnTo>
                  <a:cubicBezTo>
                    <a:pt x="0" y="1953"/>
                    <a:pt x="334" y="2286"/>
                    <a:pt x="739" y="2286"/>
                  </a:cubicBezTo>
                  <a:cubicBezTo>
                    <a:pt x="1155" y="2286"/>
                    <a:pt x="1489" y="1953"/>
                    <a:pt x="1489" y="1548"/>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80723" y="2462377"/>
              <a:ext cx="13546" cy="20806"/>
            </a:xfrm>
            <a:custGeom>
              <a:avLst/>
              <a:gdLst/>
              <a:ahLst/>
              <a:cxnLst/>
              <a:rect l="l" t="t" r="r" b="b"/>
              <a:pathLst>
                <a:path w="1489" h="2287" extrusionOk="0">
                  <a:moveTo>
                    <a:pt x="739" y="0"/>
                  </a:moveTo>
                  <a:cubicBezTo>
                    <a:pt x="334" y="0"/>
                    <a:pt x="1" y="334"/>
                    <a:pt x="1" y="739"/>
                  </a:cubicBezTo>
                  <a:lnTo>
                    <a:pt x="1" y="1536"/>
                  </a:lnTo>
                  <a:cubicBezTo>
                    <a:pt x="1" y="1953"/>
                    <a:pt x="334" y="2286"/>
                    <a:pt x="739" y="2286"/>
                  </a:cubicBezTo>
                  <a:cubicBezTo>
                    <a:pt x="1156" y="2286"/>
                    <a:pt x="1489" y="1953"/>
                    <a:pt x="1489" y="1536"/>
                  </a:cubicBezTo>
                  <a:lnTo>
                    <a:pt x="1489" y="739"/>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80723" y="2498660"/>
              <a:ext cx="13546" cy="20806"/>
            </a:xfrm>
            <a:custGeom>
              <a:avLst/>
              <a:gdLst/>
              <a:ahLst/>
              <a:cxnLst/>
              <a:rect l="l" t="t" r="r" b="b"/>
              <a:pathLst>
                <a:path w="1489" h="2287" extrusionOk="0">
                  <a:moveTo>
                    <a:pt x="739" y="1"/>
                  </a:moveTo>
                  <a:cubicBezTo>
                    <a:pt x="334" y="1"/>
                    <a:pt x="1" y="334"/>
                    <a:pt x="1" y="739"/>
                  </a:cubicBezTo>
                  <a:lnTo>
                    <a:pt x="1" y="1537"/>
                  </a:lnTo>
                  <a:cubicBezTo>
                    <a:pt x="1" y="1954"/>
                    <a:pt x="334" y="2287"/>
                    <a:pt x="739" y="2287"/>
                  </a:cubicBezTo>
                  <a:cubicBezTo>
                    <a:pt x="1156" y="2287"/>
                    <a:pt x="1489" y="1954"/>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63282" y="2531550"/>
              <a:ext cx="20915" cy="17276"/>
            </a:xfrm>
            <a:custGeom>
              <a:avLst/>
              <a:gdLst/>
              <a:ahLst/>
              <a:cxnLst/>
              <a:rect l="l" t="t" r="r" b="b"/>
              <a:pathLst>
                <a:path w="2299" h="1899" extrusionOk="0">
                  <a:moveTo>
                    <a:pt x="1464" y="1"/>
                  </a:moveTo>
                  <a:cubicBezTo>
                    <a:pt x="1302" y="1"/>
                    <a:pt x="1138" y="53"/>
                    <a:pt x="1001" y="160"/>
                  </a:cubicBezTo>
                  <a:cubicBezTo>
                    <a:pt x="834" y="291"/>
                    <a:pt x="668" y="398"/>
                    <a:pt x="477" y="482"/>
                  </a:cubicBezTo>
                  <a:cubicBezTo>
                    <a:pt x="179" y="613"/>
                    <a:pt x="1" y="946"/>
                    <a:pt x="48" y="1279"/>
                  </a:cubicBezTo>
                  <a:cubicBezTo>
                    <a:pt x="108" y="1637"/>
                    <a:pt x="429" y="1899"/>
                    <a:pt x="787" y="1899"/>
                  </a:cubicBezTo>
                  <a:cubicBezTo>
                    <a:pt x="882" y="1899"/>
                    <a:pt x="989" y="1875"/>
                    <a:pt x="1084" y="1839"/>
                  </a:cubicBezTo>
                  <a:cubicBezTo>
                    <a:pt x="1382" y="1708"/>
                    <a:pt x="1668" y="1529"/>
                    <a:pt x="1930" y="1327"/>
                  </a:cubicBezTo>
                  <a:cubicBezTo>
                    <a:pt x="2251" y="1077"/>
                    <a:pt x="2299" y="601"/>
                    <a:pt x="2049" y="279"/>
                  </a:cubicBezTo>
                  <a:cubicBezTo>
                    <a:pt x="1899" y="95"/>
                    <a:pt x="1682" y="1"/>
                    <a:pt x="1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8540" y="2537883"/>
              <a:ext cx="20706" cy="13437"/>
            </a:xfrm>
            <a:custGeom>
              <a:avLst/>
              <a:gdLst/>
              <a:ahLst/>
              <a:cxnLst/>
              <a:rect l="l" t="t" r="r" b="b"/>
              <a:pathLst>
                <a:path w="2276" h="1477" extrusionOk="0">
                  <a:moveTo>
                    <a:pt x="739" y="0"/>
                  </a:moveTo>
                  <a:cubicBezTo>
                    <a:pt x="334" y="0"/>
                    <a:pt x="1" y="321"/>
                    <a:pt x="1" y="738"/>
                  </a:cubicBezTo>
                  <a:cubicBezTo>
                    <a:pt x="1" y="1143"/>
                    <a:pt x="334" y="1476"/>
                    <a:pt x="739" y="1476"/>
                  </a:cubicBezTo>
                  <a:lnTo>
                    <a:pt x="1537" y="1476"/>
                  </a:lnTo>
                  <a:cubicBezTo>
                    <a:pt x="1942" y="1476"/>
                    <a:pt x="2275" y="1143"/>
                    <a:pt x="2275" y="738"/>
                  </a:cubicBezTo>
                  <a:cubicBezTo>
                    <a:pt x="2275" y="321"/>
                    <a:pt x="1942"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117400" y="2537883"/>
              <a:ext cx="20697" cy="13437"/>
            </a:xfrm>
            <a:custGeom>
              <a:avLst/>
              <a:gdLst/>
              <a:ahLst/>
              <a:cxnLst/>
              <a:rect l="l" t="t" r="r" b="b"/>
              <a:pathLst>
                <a:path w="2275" h="1477" extrusionOk="0">
                  <a:moveTo>
                    <a:pt x="738" y="0"/>
                  </a:moveTo>
                  <a:cubicBezTo>
                    <a:pt x="334" y="0"/>
                    <a:pt x="0" y="321"/>
                    <a:pt x="0" y="738"/>
                  </a:cubicBezTo>
                  <a:cubicBezTo>
                    <a:pt x="0" y="1143"/>
                    <a:pt x="334" y="1476"/>
                    <a:pt x="738" y="1476"/>
                  </a:cubicBezTo>
                  <a:lnTo>
                    <a:pt x="1536" y="1476"/>
                  </a:lnTo>
                  <a:cubicBezTo>
                    <a:pt x="1953" y="1476"/>
                    <a:pt x="2274" y="1143"/>
                    <a:pt x="2274" y="738"/>
                  </a:cubicBezTo>
                  <a:cubicBezTo>
                    <a:pt x="2274"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81116"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44823" y="2537883"/>
              <a:ext cx="20697" cy="13437"/>
            </a:xfrm>
            <a:custGeom>
              <a:avLst/>
              <a:gdLst/>
              <a:ahLst/>
              <a:cxnLst/>
              <a:rect l="l" t="t" r="r" b="b"/>
              <a:pathLst>
                <a:path w="2275" h="1477" extrusionOk="0">
                  <a:moveTo>
                    <a:pt x="739" y="0"/>
                  </a:moveTo>
                  <a:cubicBezTo>
                    <a:pt x="334" y="0"/>
                    <a:pt x="0" y="321"/>
                    <a:pt x="0" y="738"/>
                  </a:cubicBezTo>
                  <a:cubicBezTo>
                    <a:pt x="0" y="1143"/>
                    <a:pt x="334" y="1476"/>
                    <a:pt x="739" y="1476"/>
                  </a:cubicBezTo>
                  <a:lnTo>
                    <a:pt x="1536" y="1476"/>
                  </a:lnTo>
                  <a:cubicBezTo>
                    <a:pt x="1953" y="1476"/>
                    <a:pt x="2274" y="1143"/>
                    <a:pt x="2274" y="738"/>
                  </a:cubicBezTo>
                  <a:cubicBezTo>
                    <a:pt x="2274"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262562" y="2537883"/>
              <a:ext cx="20806" cy="13437"/>
            </a:xfrm>
            <a:custGeom>
              <a:avLst/>
              <a:gdLst/>
              <a:ahLst/>
              <a:cxnLst/>
              <a:rect l="l" t="t" r="r" b="b"/>
              <a:pathLst>
                <a:path w="2287" h="1477" extrusionOk="0">
                  <a:moveTo>
                    <a:pt x="739" y="0"/>
                  </a:moveTo>
                  <a:cubicBezTo>
                    <a:pt x="334" y="0"/>
                    <a:pt x="1" y="321"/>
                    <a:pt x="1" y="738"/>
                  </a:cubicBezTo>
                  <a:cubicBezTo>
                    <a:pt x="1" y="1143"/>
                    <a:pt x="334" y="1476"/>
                    <a:pt x="739" y="1476"/>
                  </a:cubicBezTo>
                  <a:lnTo>
                    <a:pt x="1537" y="1476"/>
                  </a:lnTo>
                  <a:cubicBezTo>
                    <a:pt x="1953" y="1476"/>
                    <a:pt x="2287" y="1143"/>
                    <a:pt x="2287" y="738"/>
                  </a:cubicBezTo>
                  <a:cubicBezTo>
                    <a:pt x="2287"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226269" y="2537883"/>
              <a:ext cx="20806" cy="13437"/>
            </a:xfrm>
            <a:custGeom>
              <a:avLst/>
              <a:gdLst/>
              <a:ahLst/>
              <a:cxnLst/>
              <a:rect l="l" t="t" r="r" b="b"/>
              <a:pathLst>
                <a:path w="2287" h="1477" extrusionOk="0">
                  <a:moveTo>
                    <a:pt x="739" y="0"/>
                  </a:moveTo>
                  <a:cubicBezTo>
                    <a:pt x="334" y="0"/>
                    <a:pt x="0" y="321"/>
                    <a:pt x="0" y="738"/>
                  </a:cubicBezTo>
                  <a:cubicBezTo>
                    <a:pt x="0" y="1143"/>
                    <a:pt x="334" y="1476"/>
                    <a:pt x="739"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5369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189977" y="2537883"/>
              <a:ext cx="20797" cy="13437"/>
            </a:xfrm>
            <a:custGeom>
              <a:avLst/>
              <a:gdLst/>
              <a:ahLst/>
              <a:cxnLst/>
              <a:rect l="l" t="t" r="r" b="b"/>
              <a:pathLst>
                <a:path w="2286" h="1477" extrusionOk="0">
                  <a:moveTo>
                    <a:pt x="738" y="0"/>
                  </a:moveTo>
                  <a:cubicBezTo>
                    <a:pt x="333" y="0"/>
                    <a:pt x="0" y="321"/>
                    <a:pt x="0" y="738"/>
                  </a:cubicBezTo>
                  <a:cubicBezTo>
                    <a:pt x="0" y="1143"/>
                    <a:pt x="333" y="1476"/>
                    <a:pt x="738"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113824" y="2588250"/>
              <a:ext cx="13546" cy="13546"/>
            </a:xfrm>
            <a:custGeom>
              <a:avLst/>
              <a:gdLst/>
              <a:ahLst/>
              <a:cxnLst/>
              <a:rect l="l" t="t" r="r" b="b"/>
              <a:pathLst>
                <a:path w="1489" h="1489" extrusionOk="0">
                  <a:moveTo>
                    <a:pt x="738" y="0"/>
                  </a:moveTo>
                  <a:cubicBezTo>
                    <a:pt x="333" y="0"/>
                    <a:pt x="0" y="334"/>
                    <a:pt x="0" y="750"/>
                  </a:cubicBezTo>
                  <a:cubicBezTo>
                    <a:pt x="0" y="1155"/>
                    <a:pt x="333" y="1489"/>
                    <a:pt x="738" y="1489"/>
                  </a:cubicBezTo>
                  <a:cubicBezTo>
                    <a:pt x="1155" y="1489"/>
                    <a:pt x="1488" y="1155"/>
                    <a:pt x="1488" y="750"/>
                  </a:cubicBezTo>
                  <a:cubicBezTo>
                    <a:pt x="1488" y="334"/>
                    <a:pt x="115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50"/>
          <p:cNvGrpSpPr/>
          <p:nvPr/>
        </p:nvGrpSpPr>
        <p:grpSpPr>
          <a:xfrm>
            <a:off x="7937939" y="2840719"/>
            <a:ext cx="352728" cy="460224"/>
            <a:chOff x="-853174" y="2345465"/>
            <a:chExt cx="352728" cy="460224"/>
          </a:xfrm>
        </p:grpSpPr>
        <p:sp>
          <p:nvSpPr>
            <p:cNvPr id="1355" name="Google Shape;1355;p50"/>
            <p:cNvSpPr/>
            <p:nvPr/>
          </p:nvSpPr>
          <p:spPr>
            <a:xfrm>
              <a:off x="-853174" y="2345465"/>
              <a:ext cx="352728" cy="460224"/>
            </a:xfrm>
            <a:custGeom>
              <a:avLst/>
              <a:gdLst/>
              <a:ahLst/>
              <a:cxnLst/>
              <a:rect l="l" t="t" r="r" b="b"/>
              <a:pathLst>
                <a:path w="38772" h="50588" extrusionOk="0">
                  <a:moveTo>
                    <a:pt x="19386" y="1623"/>
                  </a:moveTo>
                  <a:lnTo>
                    <a:pt x="22970" y="3683"/>
                  </a:lnTo>
                  <a:cubicBezTo>
                    <a:pt x="23077" y="3754"/>
                    <a:pt x="23208" y="3790"/>
                    <a:pt x="23339" y="3790"/>
                  </a:cubicBezTo>
                  <a:lnTo>
                    <a:pt x="27483" y="3790"/>
                  </a:lnTo>
                  <a:lnTo>
                    <a:pt x="29542" y="7373"/>
                  </a:lnTo>
                  <a:cubicBezTo>
                    <a:pt x="29614" y="7481"/>
                    <a:pt x="29709" y="7576"/>
                    <a:pt x="29828" y="7647"/>
                  </a:cubicBezTo>
                  <a:lnTo>
                    <a:pt x="33400" y="9719"/>
                  </a:lnTo>
                  <a:lnTo>
                    <a:pt x="33400" y="13850"/>
                  </a:lnTo>
                  <a:cubicBezTo>
                    <a:pt x="33400" y="13981"/>
                    <a:pt x="33436" y="14112"/>
                    <a:pt x="33507" y="14220"/>
                  </a:cubicBezTo>
                  <a:lnTo>
                    <a:pt x="35579" y="17803"/>
                  </a:lnTo>
                  <a:lnTo>
                    <a:pt x="33507" y="21387"/>
                  </a:lnTo>
                  <a:cubicBezTo>
                    <a:pt x="33436" y="21506"/>
                    <a:pt x="33400" y="21637"/>
                    <a:pt x="33400" y="21768"/>
                  </a:cubicBezTo>
                  <a:lnTo>
                    <a:pt x="33400" y="25900"/>
                  </a:lnTo>
                  <a:lnTo>
                    <a:pt x="29828" y="27971"/>
                  </a:lnTo>
                  <a:cubicBezTo>
                    <a:pt x="29709" y="28031"/>
                    <a:pt x="29614" y="28126"/>
                    <a:pt x="29542" y="28245"/>
                  </a:cubicBezTo>
                  <a:lnTo>
                    <a:pt x="27483" y="31829"/>
                  </a:lnTo>
                  <a:lnTo>
                    <a:pt x="23339" y="31829"/>
                  </a:lnTo>
                  <a:cubicBezTo>
                    <a:pt x="23208" y="31829"/>
                    <a:pt x="23077" y="31865"/>
                    <a:pt x="22970" y="31924"/>
                  </a:cubicBezTo>
                  <a:lnTo>
                    <a:pt x="19386" y="33996"/>
                  </a:lnTo>
                  <a:lnTo>
                    <a:pt x="15803" y="31924"/>
                  </a:lnTo>
                  <a:cubicBezTo>
                    <a:pt x="15683" y="31865"/>
                    <a:pt x="15564" y="31829"/>
                    <a:pt x="15422" y="31829"/>
                  </a:cubicBezTo>
                  <a:lnTo>
                    <a:pt x="11290" y="31829"/>
                  </a:lnTo>
                  <a:lnTo>
                    <a:pt x="9218" y="28245"/>
                  </a:lnTo>
                  <a:cubicBezTo>
                    <a:pt x="9159" y="28126"/>
                    <a:pt x="9064" y="28031"/>
                    <a:pt x="8945" y="27971"/>
                  </a:cubicBezTo>
                  <a:lnTo>
                    <a:pt x="5361" y="25900"/>
                  </a:lnTo>
                  <a:lnTo>
                    <a:pt x="5361" y="21768"/>
                  </a:lnTo>
                  <a:cubicBezTo>
                    <a:pt x="5361" y="21637"/>
                    <a:pt x="5325" y="21506"/>
                    <a:pt x="5266" y="21387"/>
                  </a:cubicBezTo>
                  <a:lnTo>
                    <a:pt x="3194" y="17803"/>
                  </a:lnTo>
                  <a:lnTo>
                    <a:pt x="5266" y="14220"/>
                  </a:lnTo>
                  <a:cubicBezTo>
                    <a:pt x="5325" y="14112"/>
                    <a:pt x="5361" y="13981"/>
                    <a:pt x="5361" y="13850"/>
                  </a:cubicBezTo>
                  <a:lnTo>
                    <a:pt x="5361" y="9719"/>
                  </a:lnTo>
                  <a:lnTo>
                    <a:pt x="8945" y="7647"/>
                  </a:lnTo>
                  <a:cubicBezTo>
                    <a:pt x="9064" y="7576"/>
                    <a:pt x="9159" y="7481"/>
                    <a:pt x="9218" y="7373"/>
                  </a:cubicBezTo>
                  <a:lnTo>
                    <a:pt x="11290" y="3790"/>
                  </a:lnTo>
                  <a:lnTo>
                    <a:pt x="15422" y="3790"/>
                  </a:lnTo>
                  <a:cubicBezTo>
                    <a:pt x="15564" y="3790"/>
                    <a:pt x="15683" y="3754"/>
                    <a:pt x="15803" y="3683"/>
                  </a:cubicBezTo>
                  <a:lnTo>
                    <a:pt x="19386" y="1623"/>
                  </a:lnTo>
                  <a:close/>
                  <a:moveTo>
                    <a:pt x="9599" y="31900"/>
                  </a:moveTo>
                  <a:lnTo>
                    <a:pt x="10207" y="32960"/>
                  </a:lnTo>
                  <a:cubicBezTo>
                    <a:pt x="10338" y="33186"/>
                    <a:pt x="10588" y="33329"/>
                    <a:pt x="10861" y="33329"/>
                  </a:cubicBezTo>
                  <a:lnTo>
                    <a:pt x="15231" y="33329"/>
                  </a:lnTo>
                  <a:lnTo>
                    <a:pt x="16005" y="33782"/>
                  </a:lnTo>
                  <a:lnTo>
                    <a:pt x="8052" y="48117"/>
                  </a:lnTo>
                  <a:lnTo>
                    <a:pt x="6694" y="44807"/>
                  </a:lnTo>
                  <a:cubicBezTo>
                    <a:pt x="6579" y="44525"/>
                    <a:pt x="6299" y="44343"/>
                    <a:pt x="5999" y="44343"/>
                  </a:cubicBezTo>
                  <a:cubicBezTo>
                    <a:pt x="5957" y="44343"/>
                    <a:pt x="5915" y="44347"/>
                    <a:pt x="5873" y="44354"/>
                  </a:cubicBezTo>
                  <a:lnTo>
                    <a:pt x="2348" y="44950"/>
                  </a:lnTo>
                  <a:lnTo>
                    <a:pt x="9599" y="31900"/>
                  </a:lnTo>
                  <a:close/>
                  <a:moveTo>
                    <a:pt x="29173" y="31900"/>
                  </a:moveTo>
                  <a:lnTo>
                    <a:pt x="36424" y="44950"/>
                  </a:lnTo>
                  <a:lnTo>
                    <a:pt x="32900" y="44354"/>
                  </a:lnTo>
                  <a:cubicBezTo>
                    <a:pt x="32858" y="44347"/>
                    <a:pt x="32815" y="44343"/>
                    <a:pt x="32773" y="44343"/>
                  </a:cubicBezTo>
                  <a:cubicBezTo>
                    <a:pt x="32473" y="44343"/>
                    <a:pt x="32193" y="44525"/>
                    <a:pt x="32078" y="44807"/>
                  </a:cubicBezTo>
                  <a:lnTo>
                    <a:pt x="30721" y="48117"/>
                  </a:lnTo>
                  <a:lnTo>
                    <a:pt x="22756" y="33782"/>
                  </a:lnTo>
                  <a:lnTo>
                    <a:pt x="23542" y="33329"/>
                  </a:lnTo>
                  <a:lnTo>
                    <a:pt x="27911" y="33329"/>
                  </a:lnTo>
                  <a:cubicBezTo>
                    <a:pt x="28185" y="33329"/>
                    <a:pt x="28435" y="33186"/>
                    <a:pt x="28566" y="32960"/>
                  </a:cubicBezTo>
                  <a:lnTo>
                    <a:pt x="29173" y="31900"/>
                  </a:lnTo>
                  <a:close/>
                  <a:moveTo>
                    <a:pt x="19385" y="1"/>
                  </a:moveTo>
                  <a:cubicBezTo>
                    <a:pt x="19255" y="1"/>
                    <a:pt x="19124" y="33"/>
                    <a:pt x="19005" y="99"/>
                  </a:cubicBezTo>
                  <a:lnTo>
                    <a:pt x="15231" y="2278"/>
                  </a:lnTo>
                  <a:lnTo>
                    <a:pt x="10861" y="2278"/>
                  </a:lnTo>
                  <a:cubicBezTo>
                    <a:pt x="10588" y="2278"/>
                    <a:pt x="10338" y="2432"/>
                    <a:pt x="10207" y="2659"/>
                  </a:cubicBezTo>
                  <a:lnTo>
                    <a:pt x="8016" y="6445"/>
                  </a:lnTo>
                  <a:lnTo>
                    <a:pt x="4242" y="8624"/>
                  </a:lnTo>
                  <a:cubicBezTo>
                    <a:pt x="4003" y="8767"/>
                    <a:pt x="3861" y="9005"/>
                    <a:pt x="3861" y="9278"/>
                  </a:cubicBezTo>
                  <a:lnTo>
                    <a:pt x="3861" y="13648"/>
                  </a:lnTo>
                  <a:lnTo>
                    <a:pt x="1682" y="17434"/>
                  </a:lnTo>
                  <a:cubicBezTo>
                    <a:pt x="1539" y="17660"/>
                    <a:pt x="1539" y="17946"/>
                    <a:pt x="1682" y="18184"/>
                  </a:cubicBezTo>
                  <a:lnTo>
                    <a:pt x="3861" y="21971"/>
                  </a:lnTo>
                  <a:lnTo>
                    <a:pt x="3861" y="26340"/>
                  </a:lnTo>
                  <a:cubicBezTo>
                    <a:pt x="3861" y="26602"/>
                    <a:pt x="4003" y="26852"/>
                    <a:pt x="4242" y="26983"/>
                  </a:cubicBezTo>
                  <a:lnTo>
                    <a:pt x="8016" y="29174"/>
                  </a:lnTo>
                  <a:lnTo>
                    <a:pt x="8718" y="30388"/>
                  </a:lnTo>
                  <a:lnTo>
                    <a:pt x="277" y="45581"/>
                  </a:lnTo>
                  <a:cubicBezTo>
                    <a:pt x="1" y="46089"/>
                    <a:pt x="380" y="46699"/>
                    <a:pt x="931" y="46699"/>
                  </a:cubicBezTo>
                  <a:cubicBezTo>
                    <a:pt x="974" y="46699"/>
                    <a:pt x="1018" y="46696"/>
                    <a:pt x="1063" y="46688"/>
                  </a:cubicBezTo>
                  <a:lnTo>
                    <a:pt x="5527" y="45938"/>
                  </a:lnTo>
                  <a:lnTo>
                    <a:pt x="7254" y="50129"/>
                  </a:lnTo>
                  <a:cubicBezTo>
                    <a:pt x="7374" y="50431"/>
                    <a:pt x="7660" y="50587"/>
                    <a:pt x="7948" y="50587"/>
                  </a:cubicBezTo>
                  <a:cubicBezTo>
                    <a:pt x="8203" y="50587"/>
                    <a:pt x="8459" y="50464"/>
                    <a:pt x="8599" y="50212"/>
                  </a:cubicBezTo>
                  <a:lnTo>
                    <a:pt x="17315" y="34532"/>
                  </a:lnTo>
                  <a:lnTo>
                    <a:pt x="19005" y="35520"/>
                  </a:lnTo>
                  <a:cubicBezTo>
                    <a:pt x="19124" y="35585"/>
                    <a:pt x="19255" y="35618"/>
                    <a:pt x="19385" y="35618"/>
                  </a:cubicBezTo>
                  <a:cubicBezTo>
                    <a:pt x="19514" y="35618"/>
                    <a:pt x="19642" y="35585"/>
                    <a:pt x="19755" y="35520"/>
                  </a:cubicBezTo>
                  <a:lnTo>
                    <a:pt x="21458" y="34532"/>
                  </a:lnTo>
                  <a:lnTo>
                    <a:pt x="30161" y="50212"/>
                  </a:lnTo>
                  <a:cubicBezTo>
                    <a:pt x="30307" y="50464"/>
                    <a:pt x="30563" y="50587"/>
                    <a:pt x="30819" y="50587"/>
                  </a:cubicBezTo>
                  <a:cubicBezTo>
                    <a:pt x="31106" y="50587"/>
                    <a:pt x="31393" y="50431"/>
                    <a:pt x="31519" y="50129"/>
                  </a:cubicBezTo>
                  <a:lnTo>
                    <a:pt x="33245" y="45938"/>
                  </a:lnTo>
                  <a:lnTo>
                    <a:pt x="37710" y="46688"/>
                  </a:lnTo>
                  <a:cubicBezTo>
                    <a:pt x="37754" y="46696"/>
                    <a:pt x="37797" y="46699"/>
                    <a:pt x="37839" y="46699"/>
                  </a:cubicBezTo>
                  <a:cubicBezTo>
                    <a:pt x="38382" y="46699"/>
                    <a:pt x="38772" y="46089"/>
                    <a:pt x="38496" y="45581"/>
                  </a:cubicBezTo>
                  <a:lnTo>
                    <a:pt x="30054" y="30388"/>
                  </a:lnTo>
                  <a:lnTo>
                    <a:pt x="30745" y="29174"/>
                  </a:lnTo>
                  <a:lnTo>
                    <a:pt x="34531" y="26983"/>
                  </a:lnTo>
                  <a:cubicBezTo>
                    <a:pt x="34769" y="26852"/>
                    <a:pt x="34912" y="26602"/>
                    <a:pt x="34912" y="26340"/>
                  </a:cubicBezTo>
                  <a:lnTo>
                    <a:pt x="34912" y="21971"/>
                  </a:lnTo>
                  <a:lnTo>
                    <a:pt x="37091" y="18184"/>
                  </a:lnTo>
                  <a:cubicBezTo>
                    <a:pt x="37222" y="17946"/>
                    <a:pt x="37222" y="17660"/>
                    <a:pt x="37091" y="17434"/>
                  </a:cubicBezTo>
                  <a:lnTo>
                    <a:pt x="34912" y="13648"/>
                  </a:lnTo>
                  <a:lnTo>
                    <a:pt x="34912" y="9278"/>
                  </a:lnTo>
                  <a:cubicBezTo>
                    <a:pt x="34912" y="9005"/>
                    <a:pt x="34769" y="8767"/>
                    <a:pt x="34531" y="8624"/>
                  </a:cubicBezTo>
                  <a:lnTo>
                    <a:pt x="30745" y="6445"/>
                  </a:lnTo>
                  <a:lnTo>
                    <a:pt x="28566" y="2659"/>
                  </a:lnTo>
                  <a:cubicBezTo>
                    <a:pt x="28435" y="2432"/>
                    <a:pt x="28185" y="2278"/>
                    <a:pt x="27911" y="2278"/>
                  </a:cubicBezTo>
                  <a:lnTo>
                    <a:pt x="23542" y="2278"/>
                  </a:lnTo>
                  <a:lnTo>
                    <a:pt x="19755" y="99"/>
                  </a:lnTo>
                  <a:cubicBezTo>
                    <a:pt x="19642" y="33"/>
                    <a:pt x="19514" y="1"/>
                    <a:pt x="19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793135" y="2391102"/>
              <a:ext cx="232669" cy="232669"/>
            </a:xfrm>
            <a:custGeom>
              <a:avLst/>
              <a:gdLst/>
              <a:ahLst/>
              <a:cxnLst/>
              <a:rect l="l" t="t" r="r" b="b"/>
              <a:pathLst>
                <a:path w="25575" h="25575" extrusionOk="0">
                  <a:moveTo>
                    <a:pt x="12787" y="0"/>
                  </a:moveTo>
                  <a:cubicBezTo>
                    <a:pt x="5739" y="0"/>
                    <a:pt x="0" y="5739"/>
                    <a:pt x="0" y="12787"/>
                  </a:cubicBezTo>
                  <a:cubicBezTo>
                    <a:pt x="0" y="19836"/>
                    <a:pt x="5739" y="25575"/>
                    <a:pt x="12787" y="25575"/>
                  </a:cubicBezTo>
                  <a:cubicBezTo>
                    <a:pt x="19836" y="25575"/>
                    <a:pt x="25575" y="19836"/>
                    <a:pt x="25575" y="12787"/>
                  </a:cubicBezTo>
                  <a:cubicBezTo>
                    <a:pt x="25575" y="9204"/>
                    <a:pt x="24051" y="5763"/>
                    <a:pt x="21407" y="3346"/>
                  </a:cubicBezTo>
                  <a:cubicBezTo>
                    <a:pt x="21262" y="3211"/>
                    <a:pt x="21080" y="3145"/>
                    <a:pt x="20898" y="3145"/>
                  </a:cubicBezTo>
                  <a:cubicBezTo>
                    <a:pt x="20692" y="3145"/>
                    <a:pt x="20487" y="3229"/>
                    <a:pt x="20336" y="3393"/>
                  </a:cubicBezTo>
                  <a:cubicBezTo>
                    <a:pt x="20062" y="3703"/>
                    <a:pt x="20086" y="4179"/>
                    <a:pt x="20384" y="4453"/>
                  </a:cubicBezTo>
                  <a:cubicBezTo>
                    <a:pt x="22729" y="6584"/>
                    <a:pt x="24063" y="9632"/>
                    <a:pt x="24063" y="12787"/>
                  </a:cubicBezTo>
                  <a:cubicBezTo>
                    <a:pt x="24063" y="19014"/>
                    <a:pt x="19002" y="24074"/>
                    <a:pt x="12787" y="24074"/>
                  </a:cubicBezTo>
                  <a:cubicBezTo>
                    <a:pt x="6560" y="24074"/>
                    <a:pt x="1500" y="19014"/>
                    <a:pt x="1500" y="12787"/>
                  </a:cubicBezTo>
                  <a:cubicBezTo>
                    <a:pt x="1500" y="6572"/>
                    <a:pt x="6560" y="1512"/>
                    <a:pt x="12787" y="1512"/>
                  </a:cubicBezTo>
                  <a:cubicBezTo>
                    <a:pt x="14395" y="1512"/>
                    <a:pt x="15954" y="1846"/>
                    <a:pt x="17419" y="2500"/>
                  </a:cubicBezTo>
                  <a:cubicBezTo>
                    <a:pt x="17519" y="2544"/>
                    <a:pt x="17623" y="2565"/>
                    <a:pt x="17725" y="2565"/>
                  </a:cubicBezTo>
                  <a:cubicBezTo>
                    <a:pt x="18012" y="2565"/>
                    <a:pt x="18284" y="2400"/>
                    <a:pt x="18407" y="2119"/>
                  </a:cubicBezTo>
                  <a:cubicBezTo>
                    <a:pt x="18586" y="1750"/>
                    <a:pt x="18419" y="1298"/>
                    <a:pt x="18038" y="1131"/>
                  </a:cubicBezTo>
                  <a:cubicBezTo>
                    <a:pt x="16383" y="381"/>
                    <a:pt x="14609" y="0"/>
                    <a:pt x="1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712870" y="2427604"/>
              <a:ext cx="72152" cy="159670"/>
            </a:xfrm>
            <a:custGeom>
              <a:avLst/>
              <a:gdLst/>
              <a:ahLst/>
              <a:cxnLst/>
              <a:rect l="l" t="t" r="r" b="b"/>
              <a:pathLst>
                <a:path w="7931" h="17551" extrusionOk="0">
                  <a:moveTo>
                    <a:pt x="3965" y="0"/>
                  </a:moveTo>
                  <a:cubicBezTo>
                    <a:pt x="3549" y="0"/>
                    <a:pt x="3215" y="346"/>
                    <a:pt x="3215" y="751"/>
                  </a:cubicBezTo>
                  <a:lnTo>
                    <a:pt x="3215" y="2429"/>
                  </a:lnTo>
                  <a:cubicBezTo>
                    <a:pt x="1417" y="2608"/>
                    <a:pt x="1" y="4132"/>
                    <a:pt x="1" y="5965"/>
                  </a:cubicBezTo>
                  <a:cubicBezTo>
                    <a:pt x="1" y="7930"/>
                    <a:pt x="1596" y="9525"/>
                    <a:pt x="3561" y="9525"/>
                  </a:cubicBezTo>
                  <a:lnTo>
                    <a:pt x="4370" y="9525"/>
                  </a:lnTo>
                  <a:cubicBezTo>
                    <a:pt x="5501" y="9525"/>
                    <a:pt x="6418" y="10454"/>
                    <a:pt x="6418" y="11585"/>
                  </a:cubicBezTo>
                  <a:cubicBezTo>
                    <a:pt x="6418" y="12716"/>
                    <a:pt x="5501" y="13645"/>
                    <a:pt x="4370" y="13645"/>
                  </a:cubicBezTo>
                  <a:lnTo>
                    <a:pt x="3168" y="13645"/>
                  </a:lnTo>
                  <a:cubicBezTo>
                    <a:pt x="2251" y="13645"/>
                    <a:pt x="1513" y="12895"/>
                    <a:pt x="1513" y="11990"/>
                  </a:cubicBezTo>
                  <a:cubicBezTo>
                    <a:pt x="1513" y="11573"/>
                    <a:pt x="1167" y="11240"/>
                    <a:pt x="751" y="11240"/>
                  </a:cubicBezTo>
                  <a:cubicBezTo>
                    <a:pt x="334" y="11240"/>
                    <a:pt x="1" y="11573"/>
                    <a:pt x="1" y="11990"/>
                  </a:cubicBezTo>
                  <a:cubicBezTo>
                    <a:pt x="1" y="13728"/>
                    <a:pt x="1417" y="15145"/>
                    <a:pt x="3168" y="15145"/>
                  </a:cubicBezTo>
                  <a:lnTo>
                    <a:pt x="3215" y="15145"/>
                  </a:lnTo>
                  <a:lnTo>
                    <a:pt x="3215" y="16800"/>
                  </a:lnTo>
                  <a:cubicBezTo>
                    <a:pt x="3215" y="17217"/>
                    <a:pt x="3549" y="17550"/>
                    <a:pt x="3965" y="17550"/>
                  </a:cubicBezTo>
                  <a:cubicBezTo>
                    <a:pt x="4382" y="17550"/>
                    <a:pt x="4715" y="17217"/>
                    <a:pt x="4715" y="16800"/>
                  </a:cubicBezTo>
                  <a:lnTo>
                    <a:pt x="4715" y="15133"/>
                  </a:lnTo>
                  <a:cubicBezTo>
                    <a:pt x="6513" y="14955"/>
                    <a:pt x="7930" y="13431"/>
                    <a:pt x="7930" y="11585"/>
                  </a:cubicBezTo>
                  <a:cubicBezTo>
                    <a:pt x="7930" y="9621"/>
                    <a:pt x="6323" y="8025"/>
                    <a:pt x="4370" y="8025"/>
                  </a:cubicBezTo>
                  <a:lnTo>
                    <a:pt x="3561" y="8025"/>
                  </a:lnTo>
                  <a:cubicBezTo>
                    <a:pt x="2429" y="8025"/>
                    <a:pt x="1513" y="7108"/>
                    <a:pt x="1513" y="5965"/>
                  </a:cubicBezTo>
                  <a:cubicBezTo>
                    <a:pt x="1513" y="4834"/>
                    <a:pt x="2429" y="3918"/>
                    <a:pt x="3561" y="3918"/>
                  </a:cubicBezTo>
                  <a:lnTo>
                    <a:pt x="4763" y="3918"/>
                  </a:lnTo>
                  <a:cubicBezTo>
                    <a:pt x="5680" y="3918"/>
                    <a:pt x="6418" y="4656"/>
                    <a:pt x="6418" y="5573"/>
                  </a:cubicBezTo>
                  <a:lnTo>
                    <a:pt x="6418" y="6370"/>
                  </a:lnTo>
                  <a:cubicBezTo>
                    <a:pt x="6418" y="6787"/>
                    <a:pt x="6763" y="7120"/>
                    <a:pt x="7168" y="7120"/>
                  </a:cubicBezTo>
                  <a:cubicBezTo>
                    <a:pt x="7585" y="7120"/>
                    <a:pt x="7930" y="6787"/>
                    <a:pt x="7930" y="6370"/>
                  </a:cubicBezTo>
                  <a:lnTo>
                    <a:pt x="7930" y="5573"/>
                  </a:lnTo>
                  <a:cubicBezTo>
                    <a:pt x="7930" y="3822"/>
                    <a:pt x="6513" y="2406"/>
                    <a:pt x="4763" y="2406"/>
                  </a:cubicBezTo>
                  <a:lnTo>
                    <a:pt x="4715" y="2406"/>
                  </a:lnTo>
                  <a:lnTo>
                    <a:pt x="4715" y="751"/>
                  </a:lnTo>
                  <a:cubicBezTo>
                    <a:pt x="4715" y="346"/>
                    <a:pt x="4382" y="0"/>
                    <a:pt x="3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890989" y="1298222"/>
            <a:ext cx="4572000" cy="456535"/>
          </a:xfrm>
          <a:prstGeom prst="rect">
            <a:avLst/>
          </a:prstGeom>
        </p:spPr>
        <p:txBody>
          <a:bodyPr>
            <a:spAutoFit/>
          </a:bodyPr>
          <a:lstStyle/>
          <a:p>
            <a:pPr>
              <a:lnSpc>
                <a:spcPct val="130000"/>
              </a:lnSpc>
              <a:spcBef>
                <a:spcPts val="1200"/>
              </a:spcBef>
              <a:tabLst>
                <a:tab pos="269875" algn="l"/>
              </a:tabLst>
            </a:pPr>
            <a:r>
              <a:rPr lang="en-US" sz="2000" b="1" smtClean="0">
                <a:solidFill>
                  <a:srgbClr val="F1662D"/>
                </a:solidFill>
                <a:latin typeface="Roboto" panose="020B0604020202020204" charset="0"/>
                <a:ea typeface="Roboto" panose="020B0604020202020204" charset="0"/>
                <a:cs typeface="Times New Roman" panose="02020603050405020304" pitchFamily="18" charset="0"/>
              </a:rPr>
              <a:t>1.	</a:t>
            </a:r>
            <a:r>
              <a:rPr lang="en-US" sz="2000" b="1" u="sng" smtClean="0">
                <a:solidFill>
                  <a:srgbClr val="F1662D"/>
                </a:solidFill>
                <a:latin typeface="Roboto" panose="020B0604020202020204" charset="0"/>
                <a:ea typeface="Roboto" panose="020B0604020202020204" charset="0"/>
                <a:cs typeface="Times New Roman" panose="02020603050405020304" pitchFamily="18" charset="0"/>
              </a:rPr>
              <a:t>Quản </a:t>
            </a:r>
            <a:r>
              <a:rPr lang="en-US" sz="2000" b="1" u="sng">
                <a:solidFill>
                  <a:srgbClr val="F1662D"/>
                </a:solidFill>
                <a:latin typeface="Roboto" panose="020B0604020202020204" charset="0"/>
                <a:ea typeface="Roboto" panose="020B0604020202020204" charset="0"/>
                <a:cs typeface="Times New Roman" panose="02020603050405020304" pitchFamily="18" charset="0"/>
              </a:rPr>
              <a:t>lý nhập đồng </a:t>
            </a:r>
            <a:r>
              <a:rPr lang="en-US" sz="2000" b="1" u="sng">
                <a:solidFill>
                  <a:srgbClr val="F1662D"/>
                </a:solidFill>
                <a:latin typeface="Roboto" panose="020B0604020202020204" charset="0"/>
                <a:ea typeface="Roboto" panose="020B0604020202020204" charset="0"/>
                <a:cs typeface="Times New Roman" panose="02020603050405020304" pitchFamily="18" charset="0"/>
              </a:rPr>
              <a:t>hồ</a:t>
            </a:r>
            <a:r>
              <a:rPr lang="en-US" sz="2000" b="1" u="sng" smtClean="0">
                <a:solidFill>
                  <a:srgbClr val="F1662D"/>
                </a:solidFill>
                <a:latin typeface="Roboto" panose="020B0604020202020204" charset="0"/>
                <a:ea typeface="Roboto" panose="020B0604020202020204" charset="0"/>
                <a:cs typeface="Times New Roman" panose="02020603050405020304" pitchFamily="18" charset="0"/>
              </a:rPr>
              <a:t>:</a:t>
            </a:r>
            <a:endParaRPr lang="en-US" sz="2800" b="1" u="sng">
              <a:solidFill>
                <a:srgbClr val="F1662D"/>
              </a:solidFill>
              <a:latin typeface="Roboto" panose="020B0604020202020204" charset="0"/>
              <a:ea typeface="Roboto" panose="020B0604020202020204" charset="0"/>
              <a:cs typeface="Times New Roman" panose="02020603050405020304" pitchFamily="18" charset="0"/>
            </a:endParaRPr>
          </a:p>
        </p:txBody>
      </p:sp>
      <p:sp>
        <p:nvSpPr>
          <p:cNvPr id="58" name="Google Shape;1030;p44"/>
          <p:cNvSpPr txBox="1">
            <a:spLocks noGrp="1"/>
          </p:cNvSpPr>
          <p:nvPr>
            <p:ph type="title"/>
          </p:nvPr>
        </p:nvSpPr>
        <p:spPr>
          <a:xfrm>
            <a:off x="666694" y="521775"/>
            <a:ext cx="3999340" cy="5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smtClean="0"/>
              <a:t>Đặc tả chức năng</a:t>
            </a:r>
            <a:endParaRPr sz="2400"/>
          </a:p>
        </p:txBody>
      </p:sp>
      <p:sp>
        <p:nvSpPr>
          <p:cNvPr id="3" name="TextBox 2"/>
          <p:cNvSpPr txBox="1"/>
          <p:nvPr/>
        </p:nvSpPr>
        <p:spPr>
          <a:xfrm>
            <a:off x="1134841" y="1942784"/>
            <a:ext cx="5776322" cy="1052596"/>
          </a:xfrm>
          <a:prstGeom prst="rect">
            <a:avLst/>
          </a:prstGeom>
          <a:noFill/>
        </p:spPr>
        <p:txBody>
          <a:bodyPr wrap="square" rtlCol="0">
            <a:spAutoFit/>
          </a:bodyPr>
          <a:lstStyle/>
          <a:p>
            <a:pPr marL="285750" indent="-285750">
              <a:lnSpc>
                <a:spcPct val="130000"/>
              </a:lnSpc>
              <a:spcAft>
                <a:spcPts val="800"/>
              </a:spcAft>
              <a:buFont typeface="Wingdings" panose="05000000000000000000" pitchFamily="2" charset="2"/>
              <a:buChar char="v"/>
            </a:pPr>
            <a:r>
              <a:rPr lang="en-US" sz="1600">
                <a:latin typeface="Roboto" panose="020B0604020202020204" charset="0"/>
                <a:ea typeface="Roboto" panose="020B0604020202020204" charset="0"/>
                <a:cs typeface="Times New Roman" panose="02020603050405020304" pitchFamily="18" charset="0"/>
              </a:rPr>
              <a:t>Nhân viên nhận hàng từ nơi sản xuất, nhập và ghi thông tin của hàng hóa. Các thông tin nhân viên gồm có: Danh mục sản phẩm, Tên sản phẩm, Số lượng, Đơn </a:t>
            </a:r>
            <a:r>
              <a:rPr lang="en-US" sz="1600">
                <a:latin typeface="Roboto" panose="020B0604020202020204" charset="0"/>
                <a:ea typeface="Roboto" panose="020B0604020202020204" charset="0"/>
                <a:cs typeface="Times New Roman" panose="02020603050405020304" pitchFamily="18" charset="0"/>
              </a:rPr>
              <a:t>giá</a:t>
            </a:r>
            <a:r>
              <a:rPr lang="en-US" sz="1600" smtClean="0">
                <a:latin typeface="Roboto" panose="020B0604020202020204" charset="0"/>
                <a:ea typeface="Roboto" panose="020B0604020202020204" charset="0"/>
                <a:cs typeface="Times New Roman" panose="02020603050405020304" pitchFamily="18" charset="0"/>
              </a:rPr>
              <a:t>,…</a:t>
            </a:r>
            <a:endParaRPr lang="en-US">
              <a:latin typeface="Roboto" panose="020B0604020202020204" charset="0"/>
              <a:ea typeface="Roboto" panose="020B0604020202020204" charset="0"/>
              <a:cs typeface="Times New Roman" panose="02020603050405020304" pitchFamily="18" charset="0"/>
            </a:endParaRPr>
          </a:p>
        </p:txBody>
      </p:sp>
      <p:sp>
        <p:nvSpPr>
          <p:cNvPr id="4" name="Rectangle 3"/>
          <p:cNvSpPr/>
          <p:nvPr/>
        </p:nvSpPr>
        <p:spPr>
          <a:xfrm>
            <a:off x="1134841" y="3445287"/>
            <a:ext cx="4828566" cy="383695"/>
          </a:xfrm>
          <a:prstGeom prst="rect">
            <a:avLst/>
          </a:prstGeom>
        </p:spPr>
        <p:txBody>
          <a:bodyPr wrap="none">
            <a:spAutoFit/>
          </a:bodyPr>
          <a:lstStyle/>
          <a:p>
            <a:pPr marL="285750" indent="-285750">
              <a:lnSpc>
                <a:spcPct val="130000"/>
              </a:lnSpc>
              <a:spcAft>
                <a:spcPts val="800"/>
              </a:spcAft>
              <a:buFont typeface="Wingdings" panose="05000000000000000000" pitchFamily="2" charset="2"/>
              <a:buChar char="v"/>
            </a:pPr>
            <a:r>
              <a:rPr lang="en-US" sz="1600">
                <a:latin typeface="Roboto" panose="020B0604020202020204" charset="0"/>
                <a:ea typeface="Roboto" panose="020B0604020202020204" charset="0"/>
                <a:cs typeface="Times New Roman" panose="02020603050405020304" pitchFamily="18" charset="0"/>
              </a:rPr>
              <a:t>Thao tác gồm có: Thêm, xóa, sửa và in hóa đơn.</a:t>
            </a:r>
            <a:endParaRPr lang="en-US">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1008972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89" name="Google Shape;1289;p50"/>
          <p:cNvGrpSpPr/>
          <p:nvPr/>
        </p:nvGrpSpPr>
        <p:grpSpPr>
          <a:xfrm>
            <a:off x="7901741" y="3786221"/>
            <a:ext cx="460570" cy="460242"/>
            <a:chOff x="-460570" y="2585613"/>
            <a:chExt cx="460570" cy="460242"/>
          </a:xfrm>
        </p:grpSpPr>
        <p:sp>
          <p:nvSpPr>
            <p:cNvPr id="1290" name="Google Shape;1290;p50"/>
            <p:cNvSpPr/>
            <p:nvPr/>
          </p:nvSpPr>
          <p:spPr>
            <a:xfrm>
              <a:off x="-460570" y="2693764"/>
              <a:ext cx="460570" cy="352091"/>
            </a:xfrm>
            <a:custGeom>
              <a:avLst/>
              <a:gdLst/>
              <a:ahLst/>
              <a:cxnLst/>
              <a:rect l="l" t="t" r="r" b="b"/>
              <a:pathLst>
                <a:path w="50626" h="38702" extrusionOk="0">
                  <a:moveTo>
                    <a:pt x="19015" y="2531"/>
                  </a:moveTo>
                  <a:lnTo>
                    <a:pt x="19015" y="5531"/>
                  </a:lnTo>
                  <a:lnTo>
                    <a:pt x="16002" y="5531"/>
                  </a:lnTo>
                  <a:lnTo>
                    <a:pt x="19015" y="2531"/>
                  </a:lnTo>
                  <a:close/>
                  <a:moveTo>
                    <a:pt x="45982" y="15616"/>
                  </a:moveTo>
                  <a:cubicBezTo>
                    <a:pt x="46149" y="15735"/>
                    <a:pt x="46292" y="15866"/>
                    <a:pt x="46399" y="15997"/>
                  </a:cubicBezTo>
                  <a:cubicBezTo>
                    <a:pt x="46899" y="16616"/>
                    <a:pt x="46959" y="17461"/>
                    <a:pt x="46780" y="17759"/>
                  </a:cubicBezTo>
                  <a:cubicBezTo>
                    <a:pt x="46754" y="17802"/>
                    <a:pt x="46741" y="17832"/>
                    <a:pt x="46676" y="17832"/>
                  </a:cubicBezTo>
                  <a:cubicBezTo>
                    <a:pt x="46652" y="17832"/>
                    <a:pt x="46620" y="17828"/>
                    <a:pt x="46578" y="17818"/>
                  </a:cubicBezTo>
                  <a:cubicBezTo>
                    <a:pt x="46161" y="17759"/>
                    <a:pt x="46018" y="17151"/>
                    <a:pt x="45970" y="16806"/>
                  </a:cubicBezTo>
                  <a:cubicBezTo>
                    <a:pt x="45923" y="16437"/>
                    <a:pt x="45923" y="16032"/>
                    <a:pt x="45982" y="15616"/>
                  </a:cubicBezTo>
                  <a:close/>
                  <a:moveTo>
                    <a:pt x="3965" y="18902"/>
                  </a:moveTo>
                  <a:lnTo>
                    <a:pt x="3965" y="23593"/>
                  </a:lnTo>
                  <a:lnTo>
                    <a:pt x="1489" y="23093"/>
                  </a:lnTo>
                  <a:lnTo>
                    <a:pt x="1489" y="18902"/>
                  </a:lnTo>
                  <a:close/>
                  <a:moveTo>
                    <a:pt x="16824" y="33951"/>
                  </a:moveTo>
                  <a:lnTo>
                    <a:pt x="16002" y="37213"/>
                  </a:lnTo>
                  <a:lnTo>
                    <a:pt x="14157" y="37213"/>
                  </a:lnTo>
                  <a:lnTo>
                    <a:pt x="14157" y="33951"/>
                  </a:lnTo>
                  <a:close/>
                  <a:moveTo>
                    <a:pt x="32481" y="33951"/>
                  </a:moveTo>
                  <a:lnTo>
                    <a:pt x="32481" y="37213"/>
                  </a:lnTo>
                  <a:lnTo>
                    <a:pt x="30635" y="37213"/>
                  </a:lnTo>
                  <a:lnTo>
                    <a:pt x="29814" y="33951"/>
                  </a:lnTo>
                  <a:close/>
                  <a:moveTo>
                    <a:pt x="19741" y="0"/>
                  </a:moveTo>
                  <a:cubicBezTo>
                    <a:pt x="19560" y="0"/>
                    <a:pt x="19377" y="65"/>
                    <a:pt x="19229" y="209"/>
                  </a:cubicBezTo>
                  <a:lnTo>
                    <a:pt x="13895" y="5543"/>
                  </a:lnTo>
                  <a:cubicBezTo>
                    <a:pt x="8394" y="5710"/>
                    <a:pt x="3965" y="10234"/>
                    <a:pt x="3965" y="15782"/>
                  </a:cubicBezTo>
                  <a:lnTo>
                    <a:pt x="3965" y="17413"/>
                  </a:lnTo>
                  <a:lnTo>
                    <a:pt x="750" y="17413"/>
                  </a:lnTo>
                  <a:cubicBezTo>
                    <a:pt x="334" y="17413"/>
                    <a:pt x="0" y="17747"/>
                    <a:pt x="0" y="18164"/>
                  </a:cubicBezTo>
                  <a:lnTo>
                    <a:pt x="0" y="23700"/>
                  </a:lnTo>
                  <a:cubicBezTo>
                    <a:pt x="0" y="24057"/>
                    <a:pt x="250" y="24367"/>
                    <a:pt x="596" y="24426"/>
                  </a:cubicBezTo>
                  <a:lnTo>
                    <a:pt x="4060" y="25129"/>
                  </a:lnTo>
                  <a:cubicBezTo>
                    <a:pt x="4691" y="29605"/>
                    <a:pt x="8216" y="33165"/>
                    <a:pt x="12681" y="33832"/>
                  </a:cubicBezTo>
                  <a:lnTo>
                    <a:pt x="12681" y="37964"/>
                  </a:lnTo>
                  <a:cubicBezTo>
                    <a:pt x="12681" y="38368"/>
                    <a:pt x="13014" y="38702"/>
                    <a:pt x="13419" y="38702"/>
                  </a:cubicBezTo>
                  <a:lnTo>
                    <a:pt x="16586" y="38702"/>
                  </a:lnTo>
                  <a:cubicBezTo>
                    <a:pt x="16931" y="38702"/>
                    <a:pt x="17229" y="38476"/>
                    <a:pt x="17312" y="38142"/>
                  </a:cubicBezTo>
                  <a:lnTo>
                    <a:pt x="18360" y="33951"/>
                  </a:lnTo>
                  <a:lnTo>
                    <a:pt x="28290" y="33951"/>
                  </a:lnTo>
                  <a:lnTo>
                    <a:pt x="29337" y="38142"/>
                  </a:lnTo>
                  <a:cubicBezTo>
                    <a:pt x="29409" y="38476"/>
                    <a:pt x="29706" y="38702"/>
                    <a:pt x="30052" y="38702"/>
                  </a:cubicBezTo>
                  <a:lnTo>
                    <a:pt x="33219" y="38702"/>
                  </a:lnTo>
                  <a:cubicBezTo>
                    <a:pt x="33636" y="38702"/>
                    <a:pt x="33957" y="38368"/>
                    <a:pt x="33957" y="37964"/>
                  </a:cubicBezTo>
                  <a:lnTo>
                    <a:pt x="33957" y="33832"/>
                  </a:lnTo>
                  <a:cubicBezTo>
                    <a:pt x="38886" y="33094"/>
                    <a:pt x="42672" y="28831"/>
                    <a:pt x="42672" y="23700"/>
                  </a:cubicBezTo>
                  <a:lnTo>
                    <a:pt x="42672" y="16616"/>
                  </a:lnTo>
                  <a:cubicBezTo>
                    <a:pt x="42756" y="16568"/>
                    <a:pt x="42827" y="16520"/>
                    <a:pt x="42887" y="16449"/>
                  </a:cubicBezTo>
                  <a:cubicBezTo>
                    <a:pt x="43292" y="15997"/>
                    <a:pt x="43768" y="15687"/>
                    <a:pt x="44339" y="15497"/>
                  </a:cubicBezTo>
                  <a:cubicBezTo>
                    <a:pt x="44387" y="15485"/>
                    <a:pt x="44446" y="15473"/>
                    <a:pt x="44494" y="15449"/>
                  </a:cubicBezTo>
                  <a:lnTo>
                    <a:pt x="44494" y="15449"/>
                  </a:lnTo>
                  <a:cubicBezTo>
                    <a:pt x="44435" y="15997"/>
                    <a:pt x="44435" y="16520"/>
                    <a:pt x="44506" y="17009"/>
                  </a:cubicBezTo>
                  <a:cubicBezTo>
                    <a:pt x="44673" y="18294"/>
                    <a:pt x="45339" y="19128"/>
                    <a:pt x="46328" y="19283"/>
                  </a:cubicBezTo>
                  <a:cubicBezTo>
                    <a:pt x="46431" y="19300"/>
                    <a:pt x="46534" y="19309"/>
                    <a:pt x="46636" y="19309"/>
                  </a:cubicBezTo>
                  <a:cubicBezTo>
                    <a:pt x="47217" y="19309"/>
                    <a:pt x="47762" y="19025"/>
                    <a:pt x="48066" y="18509"/>
                  </a:cubicBezTo>
                  <a:cubicBezTo>
                    <a:pt x="48602" y="17580"/>
                    <a:pt x="48387" y="16104"/>
                    <a:pt x="47554" y="15068"/>
                  </a:cubicBezTo>
                  <a:cubicBezTo>
                    <a:pt x="47209" y="14639"/>
                    <a:pt x="46792" y="14330"/>
                    <a:pt x="46328" y="14127"/>
                  </a:cubicBezTo>
                  <a:cubicBezTo>
                    <a:pt x="46613" y="13353"/>
                    <a:pt x="47006" y="12722"/>
                    <a:pt x="47423" y="12532"/>
                  </a:cubicBezTo>
                  <a:cubicBezTo>
                    <a:pt x="47568" y="12465"/>
                    <a:pt x="47703" y="12432"/>
                    <a:pt x="47832" y="12432"/>
                  </a:cubicBezTo>
                  <a:cubicBezTo>
                    <a:pt x="47976" y="12432"/>
                    <a:pt x="48112" y="12474"/>
                    <a:pt x="48245" y="12556"/>
                  </a:cubicBezTo>
                  <a:cubicBezTo>
                    <a:pt x="48661" y="12830"/>
                    <a:pt x="49137" y="13603"/>
                    <a:pt x="49114" y="14913"/>
                  </a:cubicBezTo>
                  <a:cubicBezTo>
                    <a:pt x="49102" y="15318"/>
                    <a:pt x="49423" y="15663"/>
                    <a:pt x="49840" y="15663"/>
                  </a:cubicBezTo>
                  <a:cubicBezTo>
                    <a:pt x="49847" y="15663"/>
                    <a:pt x="49855" y="15664"/>
                    <a:pt x="49862" y="15664"/>
                  </a:cubicBezTo>
                  <a:cubicBezTo>
                    <a:pt x="50269" y="15664"/>
                    <a:pt x="50590" y="15346"/>
                    <a:pt x="50590" y="14937"/>
                  </a:cubicBezTo>
                  <a:cubicBezTo>
                    <a:pt x="50626" y="13341"/>
                    <a:pt x="50042" y="11948"/>
                    <a:pt x="49054" y="11317"/>
                  </a:cubicBezTo>
                  <a:cubicBezTo>
                    <a:pt x="48678" y="11067"/>
                    <a:pt x="48265" y="10940"/>
                    <a:pt x="47840" y="10940"/>
                  </a:cubicBezTo>
                  <a:cubicBezTo>
                    <a:pt x="47498" y="10940"/>
                    <a:pt x="47149" y="11022"/>
                    <a:pt x="46804" y="11186"/>
                  </a:cubicBezTo>
                  <a:cubicBezTo>
                    <a:pt x="45911" y="11603"/>
                    <a:pt x="45220" y="12675"/>
                    <a:pt x="44827" y="13901"/>
                  </a:cubicBezTo>
                  <a:cubicBezTo>
                    <a:pt x="44518" y="13925"/>
                    <a:pt x="44208" y="13984"/>
                    <a:pt x="43887" y="14092"/>
                  </a:cubicBezTo>
                  <a:cubicBezTo>
                    <a:pt x="43422" y="14234"/>
                    <a:pt x="43006" y="14449"/>
                    <a:pt x="42625" y="14711"/>
                  </a:cubicBezTo>
                  <a:cubicBezTo>
                    <a:pt x="42077" y="9567"/>
                    <a:pt x="37719" y="5531"/>
                    <a:pt x="32433" y="5531"/>
                  </a:cubicBezTo>
                  <a:lnTo>
                    <a:pt x="30052" y="5531"/>
                  </a:lnTo>
                  <a:cubicBezTo>
                    <a:pt x="29647" y="5531"/>
                    <a:pt x="29314" y="5864"/>
                    <a:pt x="29314" y="6281"/>
                  </a:cubicBezTo>
                  <a:cubicBezTo>
                    <a:pt x="29314" y="6686"/>
                    <a:pt x="29647" y="7019"/>
                    <a:pt x="30052" y="7019"/>
                  </a:cubicBezTo>
                  <a:lnTo>
                    <a:pt x="32433" y="7019"/>
                  </a:lnTo>
                  <a:cubicBezTo>
                    <a:pt x="37255" y="7019"/>
                    <a:pt x="41196" y="10948"/>
                    <a:pt x="41196" y="15782"/>
                  </a:cubicBezTo>
                  <a:lnTo>
                    <a:pt x="41196" y="23700"/>
                  </a:lnTo>
                  <a:cubicBezTo>
                    <a:pt x="41196" y="28534"/>
                    <a:pt x="37255" y="32463"/>
                    <a:pt x="32433" y="32463"/>
                  </a:cubicBezTo>
                  <a:lnTo>
                    <a:pt x="14216" y="32463"/>
                  </a:lnTo>
                  <a:cubicBezTo>
                    <a:pt x="9383" y="32463"/>
                    <a:pt x="5453" y="28534"/>
                    <a:pt x="5453" y="23700"/>
                  </a:cubicBezTo>
                  <a:lnTo>
                    <a:pt x="5453" y="15782"/>
                  </a:lnTo>
                  <a:cubicBezTo>
                    <a:pt x="5453" y="10948"/>
                    <a:pt x="9383" y="7019"/>
                    <a:pt x="14216" y="7019"/>
                  </a:cubicBezTo>
                  <a:lnTo>
                    <a:pt x="26658" y="7019"/>
                  </a:lnTo>
                  <a:cubicBezTo>
                    <a:pt x="27063" y="7019"/>
                    <a:pt x="27397" y="6686"/>
                    <a:pt x="27397" y="6281"/>
                  </a:cubicBezTo>
                  <a:cubicBezTo>
                    <a:pt x="27397" y="5864"/>
                    <a:pt x="27063" y="5531"/>
                    <a:pt x="26658" y="5531"/>
                  </a:cubicBezTo>
                  <a:lnTo>
                    <a:pt x="20503" y="5531"/>
                  </a:lnTo>
                  <a:lnTo>
                    <a:pt x="20503" y="733"/>
                  </a:lnTo>
                  <a:cubicBezTo>
                    <a:pt x="20503" y="295"/>
                    <a:pt x="20127" y="0"/>
                    <a:pt x="19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388530" y="2830637"/>
              <a:ext cx="56759" cy="35098"/>
            </a:xfrm>
            <a:custGeom>
              <a:avLst/>
              <a:gdLst/>
              <a:ahLst/>
              <a:cxnLst/>
              <a:rect l="l" t="t" r="r" b="b"/>
              <a:pathLst>
                <a:path w="6239" h="3858" extrusionOk="0">
                  <a:moveTo>
                    <a:pt x="750" y="0"/>
                  </a:moveTo>
                  <a:cubicBezTo>
                    <a:pt x="333" y="0"/>
                    <a:pt x="0" y="333"/>
                    <a:pt x="0" y="738"/>
                  </a:cubicBezTo>
                  <a:cubicBezTo>
                    <a:pt x="0" y="2453"/>
                    <a:pt x="1405" y="3858"/>
                    <a:pt x="3119" y="3858"/>
                  </a:cubicBezTo>
                  <a:cubicBezTo>
                    <a:pt x="4846" y="3858"/>
                    <a:pt x="6239" y="2453"/>
                    <a:pt x="6239" y="738"/>
                  </a:cubicBezTo>
                  <a:cubicBezTo>
                    <a:pt x="6239" y="333"/>
                    <a:pt x="5906" y="0"/>
                    <a:pt x="5501" y="0"/>
                  </a:cubicBezTo>
                  <a:cubicBezTo>
                    <a:pt x="5096" y="0"/>
                    <a:pt x="4763" y="333"/>
                    <a:pt x="4763" y="738"/>
                  </a:cubicBezTo>
                  <a:cubicBezTo>
                    <a:pt x="4763" y="1643"/>
                    <a:pt x="4024" y="2369"/>
                    <a:pt x="3119" y="2369"/>
                  </a:cubicBezTo>
                  <a:cubicBezTo>
                    <a:pt x="2227" y="2369"/>
                    <a:pt x="1488" y="1643"/>
                    <a:pt x="1488" y="738"/>
                  </a:cubicBezTo>
                  <a:cubicBezTo>
                    <a:pt x="1488" y="333"/>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0425" y="2780151"/>
              <a:ext cx="99982" cy="13555"/>
            </a:xfrm>
            <a:custGeom>
              <a:avLst/>
              <a:gdLst/>
              <a:ahLst/>
              <a:cxnLst/>
              <a:rect l="l" t="t" r="r" b="b"/>
              <a:pathLst>
                <a:path w="10990" h="1490" extrusionOk="0">
                  <a:moveTo>
                    <a:pt x="751" y="1"/>
                  </a:moveTo>
                  <a:cubicBezTo>
                    <a:pt x="334" y="1"/>
                    <a:pt x="0" y="334"/>
                    <a:pt x="0" y="739"/>
                  </a:cubicBezTo>
                  <a:cubicBezTo>
                    <a:pt x="0" y="1156"/>
                    <a:pt x="334" y="1489"/>
                    <a:pt x="751" y="1489"/>
                  </a:cubicBezTo>
                  <a:lnTo>
                    <a:pt x="10252" y="1489"/>
                  </a:lnTo>
                  <a:cubicBezTo>
                    <a:pt x="10657" y="1489"/>
                    <a:pt x="10990" y="1156"/>
                    <a:pt x="10990" y="739"/>
                  </a:cubicBezTo>
                  <a:cubicBezTo>
                    <a:pt x="10990" y="334"/>
                    <a:pt x="10657" y="1"/>
                    <a:pt x="10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7576" y="2823377"/>
              <a:ext cx="114392" cy="114392"/>
            </a:xfrm>
            <a:custGeom>
              <a:avLst/>
              <a:gdLst/>
              <a:ahLst/>
              <a:cxnLst/>
              <a:rect l="l" t="t" r="r" b="b"/>
              <a:pathLst>
                <a:path w="12574" h="12574" extrusionOk="0">
                  <a:moveTo>
                    <a:pt x="7025" y="1548"/>
                  </a:moveTo>
                  <a:cubicBezTo>
                    <a:pt x="9085" y="1870"/>
                    <a:pt x="10704" y="3489"/>
                    <a:pt x="11026" y="5549"/>
                  </a:cubicBezTo>
                  <a:lnTo>
                    <a:pt x="10240" y="5549"/>
                  </a:lnTo>
                  <a:cubicBezTo>
                    <a:pt x="9835" y="5549"/>
                    <a:pt x="9502" y="5882"/>
                    <a:pt x="9502" y="6287"/>
                  </a:cubicBezTo>
                  <a:cubicBezTo>
                    <a:pt x="9502" y="6704"/>
                    <a:pt x="9835" y="7037"/>
                    <a:pt x="10240" y="7037"/>
                  </a:cubicBezTo>
                  <a:lnTo>
                    <a:pt x="11026" y="7037"/>
                  </a:lnTo>
                  <a:cubicBezTo>
                    <a:pt x="10704" y="9085"/>
                    <a:pt x="9085" y="10716"/>
                    <a:pt x="7025" y="11037"/>
                  </a:cubicBezTo>
                  <a:lnTo>
                    <a:pt x="7025" y="10252"/>
                  </a:lnTo>
                  <a:cubicBezTo>
                    <a:pt x="7025" y="9835"/>
                    <a:pt x="6692" y="9502"/>
                    <a:pt x="6287" y="9502"/>
                  </a:cubicBezTo>
                  <a:cubicBezTo>
                    <a:pt x="5870" y="9502"/>
                    <a:pt x="5549" y="9835"/>
                    <a:pt x="5549" y="10252"/>
                  </a:cubicBezTo>
                  <a:lnTo>
                    <a:pt x="5549" y="11037"/>
                  </a:lnTo>
                  <a:cubicBezTo>
                    <a:pt x="3489" y="10716"/>
                    <a:pt x="1858" y="9085"/>
                    <a:pt x="1537" y="7037"/>
                  </a:cubicBezTo>
                  <a:lnTo>
                    <a:pt x="2322" y="7037"/>
                  </a:lnTo>
                  <a:cubicBezTo>
                    <a:pt x="2739" y="7037"/>
                    <a:pt x="3072" y="6704"/>
                    <a:pt x="3072" y="6287"/>
                  </a:cubicBezTo>
                  <a:cubicBezTo>
                    <a:pt x="3072" y="5882"/>
                    <a:pt x="2739" y="5549"/>
                    <a:pt x="2322" y="5549"/>
                  </a:cubicBezTo>
                  <a:lnTo>
                    <a:pt x="1537" y="5549"/>
                  </a:lnTo>
                  <a:cubicBezTo>
                    <a:pt x="1858" y="3489"/>
                    <a:pt x="3489" y="1870"/>
                    <a:pt x="5549" y="1548"/>
                  </a:cubicBezTo>
                  <a:lnTo>
                    <a:pt x="5549" y="2334"/>
                  </a:lnTo>
                  <a:cubicBezTo>
                    <a:pt x="5549" y="2739"/>
                    <a:pt x="5870" y="3072"/>
                    <a:pt x="6287" y="3072"/>
                  </a:cubicBezTo>
                  <a:cubicBezTo>
                    <a:pt x="6692" y="3072"/>
                    <a:pt x="7025" y="2739"/>
                    <a:pt x="7025" y="2334"/>
                  </a:cubicBezTo>
                  <a:lnTo>
                    <a:pt x="7025" y="1548"/>
                  </a:lnTo>
                  <a:close/>
                  <a:moveTo>
                    <a:pt x="6287" y="0"/>
                  </a:moveTo>
                  <a:cubicBezTo>
                    <a:pt x="2822" y="0"/>
                    <a:pt x="1" y="2822"/>
                    <a:pt x="1" y="6287"/>
                  </a:cubicBezTo>
                  <a:cubicBezTo>
                    <a:pt x="1" y="9752"/>
                    <a:pt x="2822" y="12573"/>
                    <a:pt x="6287" y="12573"/>
                  </a:cubicBezTo>
                  <a:cubicBezTo>
                    <a:pt x="9752" y="12573"/>
                    <a:pt x="12574" y="9752"/>
                    <a:pt x="12574" y="6287"/>
                  </a:cubicBezTo>
                  <a:cubicBezTo>
                    <a:pt x="12574" y="2822"/>
                    <a:pt x="9752" y="0"/>
                    <a:pt x="6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259735" y="2859414"/>
              <a:ext cx="51137" cy="27902"/>
            </a:xfrm>
            <a:custGeom>
              <a:avLst/>
              <a:gdLst/>
              <a:ahLst/>
              <a:cxnLst/>
              <a:rect l="l" t="t" r="r" b="b"/>
              <a:pathLst>
                <a:path w="5621" h="3067" extrusionOk="0">
                  <a:moveTo>
                    <a:pt x="852" y="0"/>
                  </a:moveTo>
                  <a:cubicBezTo>
                    <a:pt x="609" y="0"/>
                    <a:pt x="370" y="119"/>
                    <a:pt x="227" y="338"/>
                  </a:cubicBezTo>
                  <a:cubicBezTo>
                    <a:pt x="1" y="671"/>
                    <a:pt x="96" y="1135"/>
                    <a:pt x="441" y="1361"/>
                  </a:cubicBezTo>
                  <a:lnTo>
                    <a:pt x="2810" y="2945"/>
                  </a:lnTo>
                  <a:cubicBezTo>
                    <a:pt x="2937" y="3026"/>
                    <a:pt x="3081" y="3066"/>
                    <a:pt x="3224" y="3066"/>
                  </a:cubicBezTo>
                  <a:cubicBezTo>
                    <a:pt x="3417" y="3066"/>
                    <a:pt x="3607" y="2993"/>
                    <a:pt x="3751" y="2850"/>
                  </a:cubicBezTo>
                  <a:lnTo>
                    <a:pt x="5335" y="1266"/>
                  </a:lnTo>
                  <a:cubicBezTo>
                    <a:pt x="5620" y="980"/>
                    <a:pt x="5620" y="504"/>
                    <a:pt x="5335" y="218"/>
                  </a:cubicBezTo>
                  <a:cubicBezTo>
                    <a:pt x="5192" y="76"/>
                    <a:pt x="5001" y="4"/>
                    <a:pt x="4811" y="4"/>
                  </a:cubicBezTo>
                  <a:cubicBezTo>
                    <a:pt x="4620" y="4"/>
                    <a:pt x="4430" y="76"/>
                    <a:pt x="4287" y="218"/>
                  </a:cubicBezTo>
                  <a:lnTo>
                    <a:pt x="3132" y="1373"/>
                  </a:lnTo>
                  <a:lnTo>
                    <a:pt x="1263" y="123"/>
                  </a:lnTo>
                  <a:cubicBezTo>
                    <a:pt x="1136" y="40"/>
                    <a:pt x="993"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453309" y="2657635"/>
              <a:ext cx="85580" cy="85580"/>
            </a:xfrm>
            <a:custGeom>
              <a:avLst/>
              <a:gdLst/>
              <a:ahLst/>
              <a:cxnLst/>
              <a:rect l="l" t="t" r="r" b="b"/>
              <a:pathLst>
                <a:path w="9407" h="9407" extrusionOk="0">
                  <a:moveTo>
                    <a:pt x="4703" y="1489"/>
                  </a:moveTo>
                  <a:cubicBezTo>
                    <a:pt x="6477" y="1489"/>
                    <a:pt x="7918" y="2930"/>
                    <a:pt x="7918" y="4704"/>
                  </a:cubicBezTo>
                  <a:cubicBezTo>
                    <a:pt x="7918" y="6478"/>
                    <a:pt x="6477" y="7918"/>
                    <a:pt x="4703" y="7918"/>
                  </a:cubicBezTo>
                  <a:cubicBezTo>
                    <a:pt x="2929" y="7918"/>
                    <a:pt x="1488" y="6478"/>
                    <a:pt x="1488" y="4704"/>
                  </a:cubicBezTo>
                  <a:cubicBezTo>
                    <a:pt x="1488" y="2930"/>
                    <a:pt x="2929" y="1489"/>
                    <a:pt x="4703" y="1489"/>
                  </a:cubicBezTo>
                  <a:close/>
                  <a:moveTo>
                    <a:pt x="4703" y="1"/>
                  </a:moveTo>
                  <a:cubicBezTo>
                    <a:pt x="2108" y="1"/>
                    <a:pt x="0" y="2108"/>
                    <a:pt x="0" y="4704"/>
                  </a:cubicBezTo>
                  <a:cubicBezTo>
                    <a:pt x="0" y="7299"/>
                    <a:pt x="2108" y="9407"/>
                    <a:pt x="4703" y="9407"/>
                  </a:cubicBezTo>
                  <a:cubicBezTo>
                    <a:pt x="7299" y="9407"/>
                    <a:pt x="9406" y="7299"/>
                    <a:pt x="9406" y="4704"/>
                  </a:cubicBezTo>
                  <a:cubicBezTo>
                    <a:pt x="9406" y="2108"/>
                    <a:pt x="7299"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418217" y="2679252"/>
              <a:ext cx="29694" cy="35135"/>
            </a:xfrm>
            <a:custGeom>
              <a:avLst/>
              <a:gdLst/>
              <a:ahLst/>
              <a:cxnLst/>
              <a:rect l="l" t="t" r="r" b="b"/>
              <a:pathLst>
                <a:path w="3264" h="3862" extrusionOk="0">
                  <a:moveTo>
                    <a:pt x="1634" y="1"/>
                  </a:moveTo>
                  <a:cubicBezTo>
                    <a:pt x="1362" y="1"/>
                    <a:pt x="1104" y="149"/>
                    <a:pt x="977" y="411"/>
                  </a:cubicBezTo>
                  <a:lnTo>
                    <a:pt x="179" y="1994"/>
                  </a:lnTo>
                  <a:cubicBezTo>
                    <a:pt x="1" y="2364"/>
                    <a:pt x="144" y="2804"/>
                    <a:pt x="513" y="2995"/>
                  </a:cubicBezTo>
                  <a:lnTo>
                    <a:pt x="2096" y="3780"/>
                  </a:lnTo>
                  <a:cubicBezTo>
                    <a:pt x="2201" y="3836"/>
                    <a:pt x="2314" y="3862"/>
                    <a:pt x="2425" y="3862"/>
                  </a:cubicBezTo>
                  <a:cubicBezTo>
                    <a:pt x="2720" y="3862"/>
                    <a:pt x="3008" y="3681"/>
                    <a:pt x="3120" y="3387"/>
                  </a:cubicBezTo>
                  <a:cubicBezTo>
                    <a:pt x="3263" y="3042"/>
                    <a:pt x="3096" y="2625"/>
                    <a:pt x="2763" y="2459"/>
                  </a:cubicBezTo>
                  <a:lnTo>
                    <a:pt x="1834" y="1994"/>
                  </a:lnTo>
                  <a:lnTo>
                    <a:pt x="2299" y="1078"/>
                  </a:lnTo>
                  <a:cubicBezTo>
                    <a:pt x="2477" y="709"/>
                    <a:pt x="2334" y="268"/>
                    <a:pt x="1965" y="78"/>
                  </a:cubicBezTo>
                  <a:cubicBezTo>
                    <a:pt x="1858" y="26"/>
                    <a:pt x="1745"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267314" y="2585613"/>
              <a:ext cx="92722" cy="85571"/>
            </a:xfrm>
            <a:custGeom>
              <a:avLst/>
              <a:gdLst/>
              <a:ahLst/>
              <a:cxnLst/>
              <a:rect l="l" t="t" r="r" b="b"/>
              <a:pathLst>
                <a:path w="10192" h="9406" extrusionOk="0">
                  <a:moveTo>
                    <a:pt x="4858" y="1487"/>
                  </a:moveTo>
                  <a:cubicBezTo>
                    <a:pt x="5501" y="1487"/>
                    <a:pt x="6144" y="1678"/>
                    <a:pt x="6703" y="2071"/>
                  </a:cubicBezTo>
                  <a:cubicBezTo>
                    <a:pt x="8156" y="3095"/>
                    <a:pt x="8501" y="5107"/>
                    <a:pt x="7477" y="6560"/>
                  </a:cubicBezTo>
                  <a:cubicBezTo>
                    <a:pt x="6851" y="7448"/>
                    <a:pt x="5855" y="7922"/>
                    <a:pt x="4846" y="7922"/>
                  </a:cubicBezTo>
                  <a:cubicBezTo>
                    <a:pt x="4206" y="7922"/>
                    <a:pt x="3560" y="7731"/>
                    <a:pt x="3001" y="7333"/>
                  </a:cubicBezTo>
                  <a:cubicBezTo>
                    <a:pt x="2298" y="6833"/>
                    <a:pt x="1822" y="6095"/>
                    <a:pt x="1679" y="5250"/>
                  </a:cubicBezTo>
                  <a:cubicBezTo>
                    <a:pt x="1536" y="4405"/>
                    <a:pt x="1727" y="3547"/>
                    <a:pt x="2227" y="2845"/>
                  </a:cubicBezTo>
                  <a:cubicBezTo>
                    <a:pt x="2846" y="1964"/>
                    <a:pt x="3846" y="1487"/>
                    <a:pt x="4858" y="1487"/>
                  </a:cubicBezTo>
                  <a:close/>
                  <a:moveTo>
                    <a:pt x="4854" y="1"/>
                  </a:moveTo>
                  <a:cubicBezTo>
                    <a:pt x="3377" y="1"/>
                    <a:pt x="1923" y="691"/>
                    <a:pt x="1012" y="1988"/>
                  </a:cubicBezTo>
                  <a:cubicBezTo>
                    <a:pt x="286" y="3011"/>
                    <a:pt x="0" y="4262"/>
                    <a:pt x="214" y="5500"/>
                  </a:cubicBezTo>
                  <a:cubicBezTo>
                    <a:pt x="429" y="6738"/>
                    <a:pt x="1107" y="7822"/>
                    <a:pt x="2143" y="8548"/>
                  </a:cubicBezTo>
                  <a:cubicBezTo>
                    <a:pt x="2965" y="9119"/>
                    <a:pt x="3905" y="9405"/>
                    <a:pt x="4846" y="9405"/>
                  </a:cubicBezTo>
                  <a:cubicBezTo>
                    <a:pt x="6322" y="9405"/>
                    <a:pt x="7775" y="8715"/>
                    <a:pt x="8692" y="7417"/>
                  </a:cubicBezTo>
                  <a:cubicBezTo>
                    <a:pt x="10192" y="5297"/>
                    <a:pt x="9680" y="2357"/>
                    <a:pt x="7561" y="856"/>
                  </a:cubicBezTo>
                  <a:cubicBezTo>
                    <a:pt x="6738" y="279"/>
                    <a:pt x="5791" y="1"/>
                    <a:pt x="4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238500" y="2607449"/>
              <a:ext cx="37263" cy="27675"/>
            </a:xfrm>
            <a:custGeom>
              <a:avLst/>
              <a:gdLst/>
              <a:ahLst/>
              <a:cxnLst/>
              <a:rect l="l" t="t" r="r" b="b"/>
              <a:pathLst>
                <a:path w="4096" h="3042" extrusionOk="0">
                  <a:moveTo>
                    <a:pt x="850" y="0"/>
                  </a:moveTo>
                  <a:cubicBezTo>
                    <a:pt x="731" y="0"/>
                    <a:pt x="611" y="28"/>
                    <a:pt x="500" y="88"/>
                  </a:cubicBezTo>
                  <a:cubicBezTo>
                    <a:pt x="131" y="278"/>
                    <a:pt x="0" y="731"/>
                    <a:pt x="191" y="1088"/>
                  </a:cubicBezTo>
                  <a:lnTo>
                    <a:pt x="1024" y="2647"/>
                  </a:lnTo>
                  <a:cubicBezTo>
                    <a:pt x="1157" y="2897"/>
                    <a:pt x="1423" y="3042"/>
                    <a:pt x="1694" y="3042"/>
                  </a:cubicBezTo>
                  <a:cubicBezTo>
                    <a:pt x="1811" y="3042"/>
                    <a:pt x="1928" y="3015"/>
                    <a:pt x="2036" y="2957"/>
                  </a:cubicBezTo>
                  <a:lnTo>
                    <a:pt x="3596" y="2124"/>
                  </a:lnTo>
                  <a:cubicBezTo>
                    <a:pt x="3953" y="1921"/>
                    <a:pt x="4096" y="1469"/>
                    <a:pt x="3894" y="1112"/>
                  </a:cubicBezTo>
                  <a:cubicBezTo>
                    <a:pt x="3762" y="866"/>
                    <a:pt x="3507" y="721"/>
                    <a:pt x="3244" y="721"/>
                  </a:cubicBezTo>
                  <a:cubicBezTo>
                    <a:pt x="3125" y="721"/>
                    <a:pt x="3005" y="751"/>
                    <a:pt x="2893" y="814"/>
                  </a:cubicBezTo>
                  <a:lnTo>
                    <a:pt x="1989" y="1290"/>
                  </a:lnTo>
                  <a:lnTo>
                    <a:pt x="1500" y="385"/>
                  </a:lnTo>
                  <a:cubicBezTo>
                    <a:pt x="1369" y="139"/>
                    <a:pt x="1113"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94320" y="2686458"/>
              <a:ext cx="92731" cy="85571"/>
            </a:xfrm>
            <a:custGeom>
              <a:avLst/>
              <a:gdLst/>
              <a:ahLst/>
              <a:cxnLst/>
              <a:rect l="l" t="t" r="r" b="b"/>
              <a:pathLst>
                <a:path w="10193" h="9406" extrusionOk="0">
                  <a:moveTo>
                    <a:pt x="4834" y="1488"/>
                  </a:moveTo>
                  <a:cubicBezTo>
                    <a:pt x="5025" y="1488"/>
                    <a:pt x="5227" y="1500"/>
                    <a:pt x="5418" y="1536"/>
                  </a:cubicBezTo>
                  <a:cubicBezTo>
                    <a:pt x="6263" y="1691"/>
                    <a:pt x="7001" y="2167"/>
                    <a:pt x="7489" y="2869"/>
                  </a:cubicBezTo>
                  <a:cubicBezTo>
                    <a:pt x="7978" y="3572"/>
                    <a:pt x="8168" y="4429"/>
                    <a:pt x="8013" y="5274"/>
                  </a:cubicBezTo>
                  <a:cubicBezTo>
                    <a:pt x="7859" y="6120"/>
                    <a:pt x="7394" y="6858"/>
                    <a:pt x="6680" y="7346"/>
                  </a:cubicBezTo>
                  <a:cubicBezTo>
                    <a:pt x="6122" y="7735"/>
                    <a:pt x="5481" y="7922"/>
                    <a:pt x="4846" y="7922"/>
                  </a:cubicBezTo>
                  <a:cubicBezTo>
                    <a:pt x="3828" y="7922"/>
                    <a:pt x="2826" y="7443"/>
                    <a:pt x="2203" y="6548"/>
                  </a:cubicBezTo>
                  <a:cubicBezTo>
                    <a:pt x="1715" y="5834"/>
                    <a:pt x="1524" y="4989"/>
                    <a:pt x="1679" y="4131"/>
                  </a:cubicBezTo>
                  <a:cubicBezTo>
                    <a:pt x="1834" y="3286"/>
                    <a:pt x="2298" y="2560"/>
                    <a:pt x="3013" y="2060"/>
                  </a:cubicBezTo>
                  <a:cubicBezTo>
                    <a:pt x="3548" y="1679"/>
                    <a:pt x="4191" y="1488"/>
                    <a:pt x="4834" y="1488"/>
                  </a:cubicBezTo>
                  <a:close/>
                  <a:moveTo>
                    <a:pt x="4856" y="0"/>
                  </a:moveTo>
                  <a:cubicBezTo>
                    <a:pt x="3897" y="0"/>
                    <a:pt x="2961" y="289"/>
                    <a:pt x="2155" y="845"/>
                  </a:cubicBezTo>
                  <a:cubicBezTo>
                    <a:pt x="1132" y="1560"/>
                    <a:pt x="441" y="2643"/>
                    <a:pt x="215" y="3869"/>
                  </a:cubicBezTo>
                  <a:cubicBezTo>
                    <a:pt x="0" y="5108"/>
                    <a:pt x="262" y="6358"/>
                    <a:pt x="989" y="7394"/>
                  </a:cubicBezTo>
                  <a:cubicBezTo>
                    <a:pt x="1894" y="8703"/>
                    <a:pt x="3358" y="9406"/>
                    <a:pt x="4846" y="9406"/>
                  </a:cubicBezTo>
                  <a:cubicBezTo>
                    <a:pt x="5775" y="9406"/>
                    <a:pt x="6716" y="9132"/>
                    <a:pt x="7537" y="8560"/>
                  </a:cubicBezTo>
                  <a:cubicBezTo>
                    <a:pt x="9656" y="7084"/>
                    <a:pt x="10192" y="4143"/>
                    <a:pt x="8704" y="2024"/>
                  </a:cubicBezTo>
                  <a:cubicBezTo>
                    <a:pt x="7990" y="988"/>
                    <a:pt x="6918" y="298"/>
                    <a:pt x="5680" y="71"/>
                  </a:cubicBezTo>
                  <a:cubicBezTo>
                    <a:pt x="5405" y="24"/>
                    <a:pt x="5130" y="0"/>
                    <a:pt x="4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73194" y="2706528"/>
              <a:ext cx="30222" cy="31814"/>
            </a:xfrm>
            <a:custGeom>
              <a:avLst/>
              <a:gdLst/>
              <a:ahLst/>
              <a:cxnLst/>
              <a:rect l="l" t="t" r="r" b="b"/>
              <a:pathLst>
                <a:path w="3322" h="3497" extrusionOk="0">
                  <a:moveTo>
                    <a:pt x="2274" y="1"/>
                  </a:moveTo>
                  <a:cubicBezTo>
                    <a:pt x="2239" y="1"/>
                    <a:pt x="2203" y="3"/>
                    <a:pt x="2167" y="8"/>
                  </a:cubicBezTo>
                  <a:cubicBezTo>
                    <a:pt x="1762" y="68"/>
                    <a:pt x="1477" y="449"/>
                    <a:pt x="1536" y="854"/>
                  </a:cubicBezTo>
                  <a:lnTo>
                    <a:pt x="1679" y="1866"/>
                  </a:lnTo>
                  <a:lnTo>
                    <a:pt x="667" y="2021"/>
                  </a:lnTo>
                  <a:cubicBezTo>
                    <a:pt x="286" y="2068"/>
                    <a:pt x="0" y="2425"/>
                    <a:pt x="36" y="2806"/>
                  </a:cubicBezTo>
                  <a:cubicBezTo>
                    <a:pt x="60" y="3187"/>
                    <a:pt x="381" y="3497"/>
                    <a:pt x="774" y="3497"/>
                  </a:cubicBezTo>
                  <a:cubicBezTo>
                    <a:pt x="810" y="3497"/>
                    <a:pt x="845" y="3497"/>
                    <a:pt x="881" y="3485"/>
                  </a:cubicBezTo>
                  <a:lnTo>
                    <a:pt x="2631" y="3235"/>
                  </a:lnTo>
                  <a:cubicBezTo>
                    <a:pt x="3036" y="3176"/>
                    <a:pt x="3322" y="2795"/>
                    <a:pt x="3262" y="2390"/>
                  </a:cubicBezTo>
                  <a:lnTo>
                    <a:pt x="3001" y="639"/>
                  </a:lnTo>
                  <a:cubicBezTo>
                    <a:pt x="2946" y="271"/>
                    <a:pt x="2635" y="1"/>
                    <a:pt x="2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50"/>
          <p:cNvGrpSpPr/>
          <p:nvPr/>
        </p:nvGrpSpPr>
        <p:grpSpPr>
          <a:xfrm>
            <a:off x="7884177" y="2089779"/>
            <a:ext cx="460252" cy="424280"/>
            <a:chOff x="-337195" y="2350478"/>
            <a:chExt cx="460252" cy="424280"/>
          </a:xfrm>
        </p:grpSpPr>
        <p:sp>
          <p:nvSpPr>
            <p:cNvPr id="1317" name="Google Shape;1317;p50"/>
            <p:cNvSpPr/>
            <p:nvPr/>
          </p:nvSpPr>
          <p:spPr>
            <a:xfrm>
              <a:off x="80723" y="2588250"/>
              <a:ext cx="13546" cy="17121"/>
            </a:xfrm>
            <a:custGeom>
              <a:avLst/>
              <a:gdLst/>
              <a:ahLst/>
              <a:cxnLst/>
              <a:rect l="l" t="t" r="r" b="b"/>
              <a:pathLst>
                <a:path w="1489" h="1882" extrusionOk="0">
                  <a:moveTo>
                    <a:pt x="739" y="0"/>
                  </a:moveTo>
                  <a:cubicBezTo>
                    <a:pt x="334" y="0"/>
                    <a:pt x="1" y="334"/>
                    <a:pt x="1" y="750"/>
                  </a:cubicBezTo>
                  <a:lnTo>
                    <a:pt x="1" y="1143"/>
                  </a:lnTo>
                  <a:cubicBezTo>
                    <a:pt x="1" y="1548"/>
                    <a:pt x="334" y="1882"/>
                    <a:pt x="739" y="1882"/>
                  </a:cubicBezTo>
                  <a:cubicBezTo>
                    <a:pt x="1156" y="1882"/>
                    <a:pt x="1489" y="1548"/>
                    <a:pt x="1489" y="1143"/>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80723" y="2656714"/>
              <a:ext cx="13546" cy="20697"/>
            </a:xfrm>
            <a:custGeom>
              <a:avLst/>
              <a:gdLst/>
              <a:ahLst/>
              <a:cxnLst/>
              <a:rect l="l" t="t" r="r" b="b"/>
              <a:pathLst>
                <a:path w="1489" h="2275" extrusionOk="0">
                  <a:moveTo>
                    <a:pt x="739" y="0"/>
                  </a:moveTo>
                  <a:cubicBezTo>
                    <a:pt x="334" y="0"/>
                    <a:pt x="1" y="334"/>
                    <a:pt x="1" y="750"/>
                  </a:cubicBezTo>
                  <a:lnTo>
                    <a:pt x="1" y="1536"/>
                  </a:lnTo>
                  <a:cubicBezTo>
                    <a:pt x="1" y="1953"/>
                    <a:pt x="334" y="2274"/>
                    <a:pt x="739" y="2274"/>
                  </a:cubicBezTo>
                  <a:cubicBezTo>
                    <a:pt x="1156" y="2274"/>
                    <a:pt x="1489" y="1953"/>
                    <a:pt x="1489" y="1536"/>
                  </a:cubicBezTo>
                  <a:lnTo>
                    <a:pt x="1489" y="750"/>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80723" y="2692779"/>
              <a:ext cx="13546" cy="20697"/>
            </a:xfrm>
            <a:custGeom>
              <a:avLst/>
              <a:gdLst/>
              <a:ahLst/>
              <a:cxnLst/>
              <a:rect l="l" t="t" r="r" b="b"/>
              <a:pathLst>
                <a:path w="1489" h="2275" extrusionOk="0">
                  <a:moveTo>
                    <a:pt x="739" y="1"/>
                  </a:moveTo>
                  <a:cubicBezTo>
                    <a:pt x="334" y="1"/>
                    <a:pt x="1" y="334"/>
                    <a:pt x="1" y="739"/>
                  </a:cubicBezTo>
                  <a:lnTo>
                    <a:pt x="1" y="1537"/>
                  </a:lnTo>
                  <a:cubicBezTo>
                    <a:pt x="1" y="1942"/>
                    <a:pt x="334" y="2275"/>
                    <a:pt x="739" y="2275"/>
                  </a:cubicBezTo>
                  <a:cubicBezTo>
                    <a:pt x="1156" y="2275"/>
                    <a:pt x="1489" y="1942"/>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80723" y="2620749"/>
              <a:ext cx="13546" cy="20697"/>
            </a:xfrm>
            <a:custGeom>
              <a:avLst/>
              <a:gdLst/>
              <a:ahLst/>
              <a:cxnLst/>
              <a:rect l="l" t="t" r="r" b="b"/>
              <a:pathLst>
                <a:path w="1489" h="2275" extrusionOk="0">
                  <a:moveTo>
                    <a:pt x="739" y="0"/>
                  </a:moveTo>
                  <a:cubicBezTo>
                    <a:pt x="334" y="0"/>
                    <a:pt x="1" y="334"/>
                    <a:pt x="1" y="738"/>
                  </a:cubicBezTo>
                  <a:lnTo>
                    <a:pt x="1" y="1524"/>
                  </a:lnTo>
                  <a:cubicBezTo>
                    <a:pt x="1" y="1941"/>
                    <a:pt x="334" y="2274"/>
                    <a:pt x="739" y="2274"/>
                  </a:cubicBezTo>
                  <a:cubicBezTo>
                    <a:pt x="1156" y="2274"/>
                    <a:pt x="1489" y="1941"/>
                    <a:pt x="1489" y="1524"/>
                  </a:cubicBezTo>
                  <a:lnTo>
                    <a:pt x="1489" y="738"/>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77147" y="2728745"/>
              <a:ext cx="17121" cy="17121"/>
            </a:xfrm>
            <a:custGeom>
              <a:avLst/>
              <a:gdLst/>
              <a:ahLst/>
              <a:cxnLst/>
              <a:rect l="l" t="t" r="r" b="b"/>
              <a:pathLst>
                <a:path w="1882" h="1882" extrusionOk="0">
                  <a:moveTo>
                    <a:pt x="1132" y="1"/>
                  </a:moveTo>
                  <a:cubicBezTo>
                    <a:pt x="834" y="1"/>
                    <a:pt x="560" y="191"/>
                    <a:pt x="453" y="465"/>
                  </a:cubicBezTo>
                  <a:cubicBezTo>
                    <a:pt x="191" y="572"/>
                    <a:pt x="1" y="834"/>
                    <a:pt x="1" y="1144"/>
                  </a:cubicBezTo>
                  <a:cubicBezTo>
                    <a:pt x="1" y="1560"/>
                    <a:pt x="334" y="1882"/>
                    <a:pt x="739" y="1882"/>
                  </a:cubicBezTo>
                  <a:lnTo>
                    <a:pt x="1132" y="1882"/>
                  </a:lnTo>
                  <a:cubicBezTo>
                    <a:pt x="1549" y="1882"/>
                    <a:pt x="1882" y="1560"/>
                    <a:pt x="1882" y="1144"/>
                  </a:cubicBezTo>
                  <a:lnTo>
                    <a:pt x="1882" y="751"/>
                  </a:lnTo>
                  <a:cubicBezTo>
                    <a:pt x="1882" y="334"/>
                    <a:pt x="1549"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76537" y="2732429"/>
              <a:ext cx="20597" cy="13437"/>
            </a:xfrm>
            <a:custGeom>
              <a:avLst/>
              <a:gdLst/>
              <a:ahLst/>
              <a:cxnLst/>
              <a:rect l="l" t="t" r="r" b="b"/>
              <a:pathLst>
                <a:path w="2264"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135060" y="2732429"/>
              <a:ext cx="20588" cy="13437"/>
            </a:xfrm>
            <a:custGeom>
              <a:avLst/>
              <a:gdLst/>
              <a:ahLst/>
              <a:cxnLst/>
              <a:rect l="l" t="t" r="r" b="b"/>
              <a:pathLst>
                <a:path w="2263" h="1477" extrusionOk="0">
                  <a:moveTo>
                    <a:pt x="739" y="1"/>
                  </a:moveTo>
                  <a:cubicBezTo>
                    <a:pt x="334" y="1"/>
                    <a:pt x="0" y="334"/>
                    <a:pt x="0" y="739"/>
                  </a:cubicBezTo>
                  <a:cubicBezTo>
                    <a:pt x="0" y="1144"/>
                    <a:pt x="334" y="1477"/>
                    <a:pt x="739"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170370"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241109"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12" y="1477"/>
                  </a:lnTo>
                  <a:cubicBezTo>
                    <a:pt x="1929" y="1477"/>
                    <a:pt x="2262" y="1144"/>
                    <a:pt x="2262" y="739"/>
                  </a:cubicBezTo>
                  <a:cubicBezTo>
                    <a:pt x="2262" y="334"/>
                    <a:pt x="1929" y="1"/>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205798"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30" y="1477"/>
                    <a:pt x="2263" y="1144"/>
                    <a:pt x="2263" y="739"/>
                  </a:cubicBezTo>
                  <a:cubicBezTo>
                    <a:pt x="2263" y="334"/>
                    <a:pt x="1930"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99640" y="2732429"/>
              <a:ext cx="20588" cy="13437"/>
            </a:xfrm>
            <a:custGeom>
              <a:avLst/>
              <a:gdLst/>
              <a:ahLst/>
              <a:cxnLst/>
              <a:rect l="l" t="t" r="r" b="b"/>
              <a:pathLst>
                <a:path w="2263" h="1477" extrusionOk="0">
                  <a:moveTo>
                    <a:pt x="739" y="1"/>
                  </a:moveTo>
                  <a:cubicBezTo>
                    <a:pt x="322" y="1"/>
                    <a:pt x="1" y="334"/>
                    <a:pt x="1" y="739"/>
                  </a:cubicBezTo>
                  <a:cubicBezTo>
                    <a:pt x="1" y="1144"/>
                    <a:pt x="322" y="1477"/>
                    <a:pt x="739" y="1477"/>
                  </a:cubicBezTo>
                  <a:lnTo>
                    <a:pt x="1513" y="1477"/>
                  </a:lnTo>
                  <a:cubicBezTo>
                    <a:pt x="1930" y="1477"/>
                    <a:pt x="2263" y="1144"/>
                    <a:pt x="2263" y="739"/>
                  </a:cubicBezTo>
                  <a:cubicBezTo>
                    <a:pt x="2263" y="334"/>
                    <a:pt x="1930"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41728" y="2732429"/>
              <a:ext cx="20588" cy="13437"/>
            </a:xfrm>
            <a:custGeom>
              <a:avLst/>
              <a:gdLst/>
              <a:ahLst/>
              <a:cxnLst/>
              <a:rect l="l" t="t" r="r" b="b"/>
              <a:pathLst>
                <a:path w="2263" h="1477" extrusionOk="0">
                  <a:moveTo>
                    <a:pt x="751" y="1"/>
                  </a:moveTo>
                  <a:cubicBezTo>
                    <a:pt x="334" y="1"/>
                    <a:pt x="0" y="334"/>
                    <a:pt x="0" y="739"/>
                  </a:cubicBezTo>
                  <a:cubicBezTo>
                    <a:pt x="0" y="1144"/>
                    <a:pt x="334" y="1477"/>
                    <a:pt x="751" y="1477"/>
                  </a:cubicBezTo>
                  <a:lnTo>
                    <a:pt x="1524" y="1477"/>
                  </a:lnTo>
                  <a:cubicBezTo>
                    <a:pt x="1929" y="1477"/>
                    <a:pt x="2263" y="1144"/>
                    <a:pt x="2263" y="739"/>
                  </a:cubicBezTo>
                  <a:cubicBezTo>
                    <a:pt x="2263"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6418" y="2732429"/>
              <a:ext cx="20588" cy="13437"/>
            </a:xfrm>
            <a:custGeom>
              <a:avLst/>
              <a:gdLst/>
              <a:ahLst/>
              <a:cxnLst/>
              <a:rect l="l" t="t" r="r" b="b"/>
              <a:pathLst>
                <a:path w="2263" h="1477" extrusionOk="0">
                  <a:moveTo>
                    <a:pt x="738" y="1"/>
                  </a:moveTo>
                  <a:cubicBezTo>
                    <a:pt x="333" y="1"/>
                    <a:pt x="0" y="334"/>
                    <a:pt x="0" y="739"/>
                  </a:cubicBezTo>
                  <a:cubicBezTo>
                    <a:pt x="0" y="1144"/>
                    <a:pt x="333"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64321" y="2732429"/>
              <a:ext cx="20588" cy="13437"/>
            </a:xfrm>
            <a:custGeom>
              <a:avLst/>
              <a:gdLst/>
              <a:ahLst/>
              <a:cxnLst/>
              <a:rect l="l" t="t" r="r" b="b"/>
              <a:pathLst>
                <a:path w="2263" h="1477" extrusionOk="0">
                  <a:moveTo>
                    <a:pt x="738" y="1"/>
                  </a:moveTo>
                  <a:cubicBezTo>
                    <a:pt x="334" y="1"/>
                    <a:pt x="0" y="334"/>
                    <a:pt x="0" y="739"/>
                  </a:cubicBezTo>
                  <a:cubicBezTo>
                    <a:pt x="0" y="1144"/>
                    <a:pt x="334" y="1477"/>
                    <a:pt x="738" y="1477"/>
                  </a:cubicBezTo>
                  <a:lnTo>
                    <a:pt x="1524" y="1477"/>
                  </a:lnTo>
                  <a:cubicBezTo>
                    <a:pt x="1929" y="1477"/>
                    <a:pt x="2262" y="1144"/>
                    <a:pt x="2262" y="739"/>
                  </a:cubicBezTo>
                  <a:cubicBezTo>
                    <a:pt x="2262" y="334"/>
                    <a:pt x="1929"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29011" y="2732429"/>
              <a:ext cx="20588" cy="13437"/>
            </a:xfrm>
            <a:custGeom>
              <a:avLst/>
              <a:gdLst/>
              <a:ahLst/>
              <a:cxnLst/>
              <a:rect l="l" t="t" r="r" b="b"/>
              <a:pathLst>
                <a:path w="2263" h="1477" extrusionOk="0">
                  <a:moveTo>
                    <a:pt x="751" y="1"/>
                  </a:moveTo>
                  <a:cubicBezTo>
                    <a:pt x="334" y="1"/>
                    <a:pt x="1" y="334"/>
                    <a:pt x="1" y="739"/>
                  </a:cubicBezTo>
                  <a:cubicBezTo>
                    <a:pt x="1" y="1144"/>
                    <a:pt x="334" y="1477"/>
                    <a:pt x="751" y="1477"/>
                  </a:cubicBezTo>
                  <a:lnTo>
                    <a:pt x="1525" y="1477"/>
                  </a:lnTo>
                  <a:cubicBezTo>
                    <a:pt x="1941" y="1477"/>
                    <a:pt x="2263" y="1144"/>
                    <a:pt x="2263" y="739"/>
                  </a:cubicBezTo>
                  <a:cubicBezTo>
                    <a:pt x="2263" y="334"/>
                    <a:pt x="1941"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308381" y="2728745"/>
              <a:ext cx="17121" cy="17121"/>
            </a:xfrm>
            <a:custGeom>
              <a:avLst/>
              <a:gdLst/>
              <a:ahLst/>
              <a:cxnLst/>
              <a:rect l="l" t="t" r="r" b="b"/>
              <a:pathLst>
                <a:path w="1882" h="1882" extrusionOk="0">
                  <a:moveTo>
                    <a:pt x="739" y="1"/>
                  </a:moveTo>
                  <a:cubicBezTo>
                    <a:pt x="334" y="1"/>
                    <a:pt x="0" y="334"/>
                    <a:pt x="0" y="751"/>
                  </a:cubicBezTo>
                  <a:lnTo>
                    <a:pt x="0" y="1144"/>
                  </a:lnTo>
                  <a:cubicBezTo>
                    <a:pt x="0" y="1549"/>
                    <a:pt x="334" y="1882"/>
                    <a:pt x="739" y="1882"/>
                  </a:cubicBezTo>
                  <a:lnTo>
                    <a:pt x="1132" y="1882"/>
                  </a:lnTo>
                  <a:cubicBezTo>
                    <a:pt x="1548" y="1882"/>
                    <a:pt x="1882" y="1549"/>
                    <a:pt x="1882" y="1144"/>
                  </a:cubicBezTo>
                  <a:cubicBezTo>
                    <a:pt x="1882" y="834"/>
                    <a:pt x="1691" y="572"/>
                    <a:pt x="1429" y="465"/>
                  </a:cubicBezTo>
                  <a:cubicBezTo>
                    <a:pt x="1310" y="191"/>
                    <a:pt x="1048"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308381" y="2620749"/>
              <a:ext cx="13546" cy="20697"/>
            </a:xfrm>
            <a:custGeom>
              <a:avLst/>
              <a:gdLst/>
              <a:ahLst/>
              <a:cxnLst/>
              <a:rect l="l" t="t" r="r" b="b"/>
              <a:pathLst>
                <a:path w="1489" h="2275" extrusionOk="0">
                  <a:moveTo>
                    <a:pt x="739" y="0"/>
                  </a:moveTo>
                  <a:cubicBezTo>
                    <a:pt x="334" y="0"/>
                    <a:pt x="0" y="334"/>
                    <a:pt x="0" y="738"/>
                  </a:cubicBezTo>
                  <a:lnTo>
                    <a:pt x="0" y="1524"/>
                  </a:lnTo>
                  <a:cubicBezTo>
                    <a:pt x="0" y="1941"/>
                    <a:pt x="334" y="2274"/>
                    <a:pt x="739" y="2274"/>
                  </a:cubicBezTo>
                  <a:cubicBezTo>
                    <a:pt x="1155" y="2274"/>
                    <a:pt x="1489" y="1941"/>
                    <a:pt x="1489" y="1524"/>
                  </a:cubicBezTo>
                  <a:lnTo>
                    <a:pt x="1489" y="738"/>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308381" y="2692779"/>
              <a:ext cx="13546" cy="20697"/>
            </a:xfrm>
            <a:custGeom>
              <a:avLst/>
              <a:gdLst/>
              <a:ahLst/>
              <a:cxnLst/>
              <a:rect l="l" t="t" r="r" b="b"/>
              <a:pathLst>
                <a:path w="1489" h="2275" extrusionOk="0">
                  <a:moveTo>
                    <a:pt x="739" y="1"/>
                  </a:moveTo>
                  <a:cubicBezTo>
                    <a:pt x="334" y="1"/>
                    <a:pt x="0" y="334"/>
                    <a:pt x="0" y="739"/>
                  </a:cubicBezTo>
                  <a:lnTo>
                    <a:pt x="0" y="1537"/>
                  </a:lnTo>
                  <a:cubicBezTo>
                    <a:pt x="0" y="1942"/>
                    <a:pt x="334" y="2275"/>
                    <a:pt x="739" y="2275"/>
                  </a:cubicBezTo>
                  <a:cubicBezTo>
                    <a:pt x="1155" y="2275"/>
                    <a:pt x="1489" y="1942"/>
                    <a:pt x="1489" y="1537"/>
                  </a:cubicBezTo>
                  <a:lnTo>
                    <a:pt x="1489" y="739"/>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308381" y="2656714"/>
              <a:ext cx="13546" cy="20697"/>
            </a:xfrm>
            <a:custGeom>
              <a:avLst/>
              <a:gdLst/>
              <a:ahLst/>
              <a:cxnLst/>
              <a:rect l="l" t="t" r="r" b="b"/>
              <a:pathLst>
                <a:path w="1489" h="2275" extrusionOk="0">
                  <a:moveTo>
                    <a:pt x="739" y="0"/>
                  </a:moveTo>
                  <a:cubicBezTo>
                    <a:pt x="334" y="0"/>
                    <a:pt x="0" y="334"/>
                    <a:pt x="0" y="750"/>
                  </a:cubicBezTo>
                  <a:lnTo>
                    <a:pt x="0" y="1536"/>
                  </a:lnTo>
                  <a:cubicBezTo>
                    <a:pt x="0" y="1953"/>
                    <a:pt x="334" y="2274"/>
                    <a:pt x="739" y="2274"/>
                  </a:cubicBezTo>
                  <a:cubicBezTo>
                    <a:pt x="1155" y="2274"/>
                    <a:pt x="1489" y="1953"/>
                    <a:pt x="1489" y="1536"/>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308381" y="2588250"/>
              <a:ext cx="13546" cy="17121"/>
            </a:xfrm>
            <a:custGeom>
              <a:avLst/>
              <a:gdLst/>
              <a:ahLst/>
              <a:cxnLst/>
              <a:rect l="l" t="t" r="r" b="b"/>
              <a:pathLst>
                <a:path w="1489" h="1882" extrusionOk="0">
                  <a:moveTo>
                    <a:pt x="739" y="0"/>
                  </a:moveTo>
                  <a:cubicBezTo>
                    <a:pt x="334" y="0"/>
                    <a:pt x="0" y="334"/>
                    <a:pt x="0" y="750"/>
                  </a:cubicBezTo>
                  <a:lnTo>
                    <a:pt x="0" y="1143"/>
                  </a:lnTo>
                  <a:cubicBezTo>
                    <a:pt x="0" y="1548"/>
                    <a:pt x="334" y="1882"/>
                    <a:pt x="739" y="1882"/>
                  </a:cubicBezTo>
                  <a:cubicBezTo>
                    <a:pt x="1155" y="1882"/>
                    <a:pt x="1489" y="1548"/>
                    <a:pt x="1489" y="1143"/>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337195" y="2350478"/>
              <a:ext cx="460252" cy="424280"/>
            </a:xfrm>
            <a:custGeom>
              <a:avLst/>
              <a:gdLst/>
              <a:ahLst/>
              <a:cxnLst/>
              <a:rect l="l" t="t" r="r" b="b"/>
              <a:pathLst>
                <a:path w="50591" h="46637" extrusionOk="0">
                  <a:moveTo>
                    <a:pt x="28456" y="1489"/>
                  </a:moveTo>
                  <a:cubicBezTo>
                    <a:pt x="29802" y="1489"/>
                    <a:pt x="30885" y="2572"/>
                    <a:pt x="30885" y="3905"/>
                  </a:cubicBezTo>
                  <a:lnTo>
                    <a:pt x="30885" y="7918"/>
                  </a:lnTo>
                  <a:lnTo>
                    <a:pt x="19693" y="7918"/>
                  </a:lnTo>
                  <a:lnTo>
                    <a:pt x="19693" y="3905"/>
                  </a:lnTo>
                  <a:cubicBezTo>
                    <a:pt x="19693" y="2572"/>
                    <a:pt x="20789" y="1489"/>
                    <a:pt x="22122" y="1489"/>
                  </a:cubicBezTo>
                  <a:close/>
                  <a:moveTo>
                    <a:pt x="27718" y="25241"/>
                  </a:moveTo>
                  <a:lnTo>
                    <a:pt x="27718" y="27670"/>
                  </a:lnTo>
                  <a:cubicBezTo>
                    <a:pt x="27718" y="28135"/>
                    <a:pt x="27337" y="28516"/>
                    <a:pt x="26873" y="28516"/>
                  </a:cubicBezTo>
                  <a:lnTo>
                    <a:pt x="23706" y="28516"/>
                  </a:lnTo>
                  <a:cubicBezTo>
                    <a:pt x="23241" y="28516"/>
                    <a:pt x="22872" y="28135"/>
                    <a:pt x="22872" y="27670"/>
                  </a:cubicBezTo>
                  <a:lnTo>
                    <a:pt x="22872" y="25241"/>
                  </a:lnTo>
                  <a:close/>
                  <a:moveTo>
                    <a:pt x="49102" y="9406"/>
                  </a:moveTo>
                  <a:lnTo>
                    <a:pt x="49102" y="18169"/>
                  </a:lnTo>
                  <a:cubicBezTo>
                    <a:pt x="49102" y="21253"/>
                    <a:pt x="46590" y="23765"/>
                    <a:pt x="43506" y="23765"/>
                  </a:cubicBezTo>
                  <a:lnTo>
                    <a:pt x="39577" y="23765"/>
                  </a:lnTo>
                  <a:cubicBezTo>
                    <a:pt x="39172" y="23765"/>
                    <a:pt x="38839" y="24098"/>
                    <a:pt x="38839" y="24503"/>
                  </a:cubicBezTo>
                  <a:cubicBezTo>
                    <a:pt x="38839" y="24908"/>
                    <a:pt x="39172" y="25241"/>
                    <a:pt x="39577" y="25241"/>
                  </a:cubicBezTo>
                  <a:lnTo>
                    <a:pt x="43506" y="25241"/>
                  </a:lnTo>
                  <a:cubicBezTo>
                    <a:pt x="45780" y="25241"/>
                    <a:pt x="47804" y="24170"/>
                    <a:pt x="49102" y="22503"/>
                  </a:cubicBezTo>
                  <a:lnTo>
                    <a:pt x="49102" y="45149"/>
                  </a:lnTo>
                  <a:lnTo>
                    <a:pt x="1477" y="45149"/>
                  </a:lnTo>
                  <a:lnTo>
                    <a:pt x="1477" y="22503"/>
                  </a:lnTo>
                  <a:cubicBezTo>
                    <a:pt x="2775" y="24170"/>
                    <a:pt x="4799" y="25241"/>
                    <a:pt x="7073" y="25241"/>
                  </a:cubicBezTo>
                  <a:lnTo>
                    <a:pt x="21384" y="25241"/>
                  </a:lnTo>
                  <a:lnTo>
                    <a:pt x="21384" y="27670"/>
                  </a:lnTo>
                  <a:cubicBezTo>
                    <a:pt x="21384" y="28956"/>
                    <a:pt x="22420" y="30004"/>
                    <a:pt x="23706" y="30004"/>
                  </a:cubicBezTo>
                  <a:lnTo>
                    <a:pt x="26873" y="30004"/>
                  </a:lnTo>
                  <a:cubicBezTo>
                    <a:pt x="28159" y="30004"/>
                    <a:pt x="29206" y="28956"/>
                    <a:pt x="29206" y="27670"/>
                  </a:cubicBezTo>
                  <a:lnTo>
                    <a:pt x="29206" y="25241"/>
                  </a:lnTo>
                  <a:lnTo>
                    <a:pt x="36017" y="25241"/>
                  </a:lnTo>
                  <a:cubicBezTo>
                    <a:pt x="36434" y="25241"/>
                    <a:pt x="36767" y="24908"/>
                    <a:pt x="36767" y="24503"/>
                  </a:cubicBezTo>
                  <a:cubicBezTo>
                    <a:pt x="36767" y="24098"/>
                    <a:pt x="36434" y="23765"/>
                    <a:pt x="36017" y="23765"/>
                  </a:cubicBezTo>
                  <a:lnTo>
                    <a:pt x="7073" y="23765"/>
                  </a:lnTo>
                  <a:cubicBezTo>
                    <a:pt x="3989" y="23765"/>
                    <a:pt x="1477" y="21253"/>
                    <a:pt x="1477" y="18169"/>
                  </a:cubicBezTo>
                  <a:lnTo>
                    <a:pt x="1477" y="9406"/>
                  </a:lnTo>
                  <a:lnTo>
                    <a:pt x="3167" y="9406"/>
                  </a:lnTo>
                  <a:cubicBezTo>
                    <a:pt x="3167" y="9418"/>
                    <a:pt x="3167" y="9442"/>
                    <a:pt x="3167" y="9454"/>
                  </a:cubicBezTo>
                  <a:lnTo>
                    <a:pt x="3167" y="9847"/>
                  </a:lnTo>
                  <a:cubicBezTo>
                    <a:pt x="3167" y="10263"/>
                    <a:pt x="3501" y="10597"/>
                    <a:pt x="3906" y="10597"/>
                  </a:cubicBezTo>
                  <a:cubicBezTo>
                    <a:pt x="4322" y="10597"/>
                    <a:pt x="4656" y="10263"/>
                    <a:pt x="4656" y="9847"/>
                  </a:cubicBezTo>
                  <a:lnTo>
                    <a:pt x="4656" y="9454"/>
                  </a:lnTo>
                  <a:cubicBezTo>
                    <a:pt x="4656" y="9442"/>
                    <a:pt x="4644" y="9418"/>
                    <a:pt x="4644" y="9406"/>
                  </a:cubicBezTo>
                  <a:lnTo>
                    <a:pt x="45935" y="9406"/>
                  </a:lnTo>
                  <a:cubicBezTo>
                    <a:pt x="45935" y="9418"/>
                    <a:pt x="45935" y="9442"/>
                    <a:pt x="45935" y="9454"/>
                  </a:cubicBezTo>
                  <a:lnTo>
                    <a:pt x="45935" y="9847"/>
                  </a:lnTo>
                  <a:cubicBezTo>
                    <a:pt x="45935" y="10263"/>
                    <a:pt x="46268" y="10597"/>
                    <a:pt x="46673" y="10597"/>
                  </a:cubicBezTo>
                  <a:cubicBezTo>
                    <a:pt x="47090" y="10597"/>
                    <a:pt x="47423" y="10263"/>
                    <a:pt x="47423" y="9847"/>
                  </a:cubicBezTo>
                  <a:lnTo>
                    <a:pt x="47423" y="9454"/>
                  </a:lnTo>
                  <a:cubicBezTo>
                    <a:pt x="47423" y="9442"/>
                    <a:pt x="47423" y="9418"/>
                    <a:pt x="47423" y="9406"/>
                  </a:cubicBezTo>
                  <a:close/>
                  <a:moveTo>
                    <a:pt x="22122" y="0"/>
                  </a:moveTo>
                  <a:cubicBezTo>
                    <a:pt x="19967" y="0"/>
                    <a:pt x="18217" y="1750"/>
                    <a:pt x="18217" y="3905"/>
                  </a:cubicBezTo>
                  <a:lnTo>
                    <a:pt x="18217" y="7918"/>
                  </a:lnTo>
                  <a:lnTo>
                    <a:pt x="739" y="7918"/>
                  </a:lnTo>
                  <a:cubicBezTo>
                    <a:pt x="334" y="7918"/>
                    <a:pt x="0" y="8251"/>
                    <a:pt x="0" y="8668"/>
                  </a:cubicBezTo>
                  <a:lnTo>
                    <a:pt x="0" y="45887"/>
                  </a:lnTo>
                  <a:cubicBezTo>
                    <a:pt x="0" y="46304"/>
                    <a:pt x="334" y="46637"/>
                    <a:pt x="739" y="46637"/>
                  </a:cubicBezTo>
                  <a:lnTo>
                    <a:pt x="49852" y="46637"/>
                  </a:lnTo>
                  <a:cubicBezTo>
                    <a:pt x="50257" y="46637"/>
                    <a:pt x="50590" y="46304"/>
                    <a:pt x="50590" y="45887"/>
                  </a:cubicBezTo>
                  <a:lnTo>
                    <a:pt x="50590" y="8668"/>
                  </a:lnTo>
                  <a:cubicBezTo>
                    <a:pt x="50590" y="8251"/>
                    <a:pt x="50257" y="7918"/>
                    <a:pt x="49852" y="7918"/>
                  </a:cubicBezTo>
                  <a:lnTo>
                    <a:pt x="32374" y="7918"/>
                  </a:lnTo>
                  <a:lnTo>
                    <a:pt x="32374" y="3905"/>
                  </a:lnTo>
                  <a:cubicBezTo>
                    <a:pt x="32374" y="1750"/>
                    <a:pt x="30611" y="0"/>
                    <a:pt x="28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298309" y="2531614"/>
              <a:ext cx="21352" cy="17267"/>
            </a:xfrm>
            <a:custGeom>
              <a:avLst/>
              <a:gdLst/>
              <a:ahLst/>
              <a:cxnLst/>
              <a:rect l="l" t="t" r="r" b="b"/>
              <a:pathLst>
                <a:path w="2347" h="1898" extrusionOk="0">
                  <a:moveTo>
                    <a:pt x="839" y="1"/>
                  </a:moveTo>
                  <a:cubicBezTo>
                    <a:pt x="620" y="1"/>
                    <a:pt x="402" y="99"/>
                    <a:pt x="251" y="284"/>
                  </a:cubicBezTo>
                  <a:cubicBezTo>
                    <a:pt x="1" y="606"/>
                    <a:pt x="60" y="1070"/>
                    <a:pt x="382" y="1320"/>
                  </a:cubicBezTo>
                  <a:cubicBezTo>
                    <a:pt x="632" y="1534"/>
                    <a:pt x="918" y="1701"/>
                    <a:pt x="1215" y="1832"/>
                  </a:cubicBezTo>
                  <a:cubicBezTo>
                    <a:pt x="1313" y="1876"/>
                    <a:pt x="1415" y="1897"/>
                    <a:pt x="1516" y="1897"/>
                  </a:cubicBezTo>
                  <a:cubicBezTo>
                    <a:pt x="1819" y="1897"/>
                    <a:pt x="2108" y="1707"/>
                    <a:pt x="2215" y="1403"/>
                  </a:cubicBezTo>
                  <a:cubicBezTo>
                    <a:pt x="2346" y="1046"/>
                    <a:pt x="2168" y="629"/>
                    <a:pt x="1822" y="475"/>
                  </a:cubicBezTo>
                  <a:cubicBezTo>
                    <a:pt x="1632" y="391"/>
                    <a:pt x="1453" y="284"/>
                    <a:pt x="1299" y="165"/>
                  </a:cubicBezTo>
                  <a:cubicBezTo>
                    <a:pt x="1162" y="54"/>
                    <a:pt x="1000"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2775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6" y="1476"/>
                  </a:lnTo>
                  <a:cubicBezTo>
                    <a:pt x="1941" y="1476"/>
                    <a:pt x="2275" y="1143"/>
                    <a:pt x="2275" y="738"/>
                  </a:cubicBezTo>
                  <a:cubicBezTo>
                    <a:pt x="2275"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308381" y="2498660"/>
              <a:ext cx="13546" cy="20806"/>
            </a:xfrm>
            <a:custGeom>
              <a:avLst/>
              <a:gdLst/>
              <a:ahLst/>
              <a:cxnLst/>
              <a:rect l="l" t="t" r="r" b="b"/>
              <a:pathLst>
                <a:path w="1489" h="2287" extrusionOk="0">
                  <a:moveTo>
                    <a:pt x="739" y="1"/>
                  </a:moveTo>
                  <a:cubicBezTo>
                    <a:pt x="334" y="1"/>
                    <a:pt x="0" y="334"/>
                    <a:pt x="0" y="751"/>
                  </a:cubicBezTo>
                  <a:lnTo>
                    <a:pt x="0" y="1549"/>
                  </a:lnTo>
                  <a:cubicBezTo>
                    <a:pt x="0" y="1954"/>
                    <a:pt x="334" y="2287"/>
                    <a:pt x="739" y="2287"/>
                  </a:cubicBezTo>
                  <a:cubicBezTo>
                    <a:pt x="1155" y="2287"/>
                    <a:pt x="1489" y="1954"/>
                    <a:pt x="1489" y="1549"/>
                  </a:cubicBezTo>
                  <a:lnTo>
                    <a:pt x="1489" y="751"/>
                  </a:lnTo>
                  <a:cubicBezTo>
                    <a:pt x="1489" y="334"/>
                    <a:pt x="1155"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308381" y="2462377"/>
              <a:ext cx="13546" cy="20806"/>
            </a:xfrm>
            <a:custGeom>
              <a:avLst/>
              <a:gdLst/>
              <a:ahLst/>
              <a:cxnLst/>
              <a:rect l="l" t="t" r="r" b="b"/>
              <a:pathLst>
                <a:path w="1489" h="2287" extrusionOk="0">
                  <a:moveTo>
                    <a:pt x="739" y="0"/>
                  </a:moveTo>
                  <a:cubicBezTo>
                    <a:pt x="334" y="0"/>
                    <a:pt x="0" y="334"/>
                    <a:pt x="0" y="750"/>
                  </a:cubicBezTo>
                  <a:lnTo>
                    <a:pt x="0" y="1548"/>
                  </a:lnTo>
                  <a:cubicBezTo>
                    <a:pt x="0" y="1953"/>
                    <a:pt x="334" y="2286"/>
                    <a:pt x="739" y="2286"/>
                  </a:cubicBezTo>
                  <a:cubicBezTo>
                    <a:pt x="1155" y="2286"/>
                    <a:pt x="1489" y="1953"/>
                    <a:pt x="1489" y="1548"/>
                  </a:cubicBezTo>
                  <a:lnTo>
                    <a:pt x="1489" y="750"/>
                  </a:lnTo>
                  <a:cubicBezTo>
                    <a:pt x="1489" y="334"/>
                    <a:pt x="1155"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80723" y="2462377"/>
              <a:ext cx="13546" cy="20806"/>
            </a:xfrm>
            <a:custGeom>
              <a:avLst/>
              <a:gdLst/>
              <a:ahLst/>
              <a:cxnLst/>
              <a:rect l="l" t="t" r="r" b="b"/>
              <a:pathLst>
                <a:path w="1489" h="2287" extrusionOk="0">
                  <a:moveTo>
                    <a:pt x="739" y="0"/>
                  </a:moveTo>
                  <a:cubicBezTo>
                    <a:pt x="334" y="0"/>
                    <a:pt x="1" y="334"/>
                    <a:pt x="1" y="739"/>
                  </a:cubicBezTo>
                  <a:lnTo>
                    <a:pt x="1" y="1536"/>
                  </a:lnTo>
                  <a:cubicBezTo>
                    <a:pt x="1" y="1953"/>
                    <a:pt x="334" y="2286"/>
                    <a:pt x="739" y="2286"/>
                  </a:cubicBezTo>
                  <a:cubicBezTo>
                    <a:pt x="1156" y="2286"/>
                    <a:pt x="1489" y="1953"/>
                    <a:pt x="1489" y="1536"/>
                  </a:cubicBezTo>
                  <a:lnTo>
                    <a:pt x="1489" y="739"/>
                  </a:lnTo>
                  <a:cubicBezTo>
                    <a:pt x="1489" y="334"/>
                    <a:pt x="1156"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80723" y="2498660"/>
              <a:ext cx="13546" cy="20806"/>
            </a:xfrm>
            <a:custGeom>
              <a:avLst/>
              <a:gdLst/>
              <a:ahLst/>
              <a:cxnLst/>
              <a:rect l="l" t="t" r="r" b="b"/>
              <a:pathLst>
                <a:path w="1489" h="2287" extrusionOk="0">
                  <a:moveTo>
                    <a:pt x="739" y="1"/>
                  </a:moveTo>
                  <a:cubicBezTo>
                    <a:pt x="334" y="1"/>
                    <a:pt x="1" y="334"/>
                    <a:pt x="1" y="739"/>
                  </a:cubicBezTo>
                  <a:lnTo>
                    <a:pt x="1" y="1537"/>
                  </a:lnTo>
                  <a:cubicBezTo>
                    <a:pt x="1" y="1954"/>
                    <a:pt x="334" y="2287"/>
                    <a:pt x="739" y="2287"/>
                  </a:cubicBezTo>
                  <a:cubicBezTo>
                    <a:pt x="1156" y="2287"/>
                    <a:pt x="1489" y="1954"/>
                    <a:pt x="1489" y="1537"/>
                  </a:cubicBezTo>
                  <a:lnTo>
                    <a:pt x="1489" y="739"/>
                  </a:lnTo>
                  <a:cubicBezTo>
                    <a:pt x="1489" y="334"/>
                    <a:pt x="1156"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63282" y="2531550"/>
              <a:ext cx="20915" cy="17276"/>
            </a:xfrm>
            <a:custGeom>
              <a:avLst/>
              <a:gdLst/>
              <a:ahLst/>
              <a:cxnLst/>
              <a:rect l="l" t="t" r="r" b="b"/>
              <a:pathLst>
                <a:path w="2299" h="1899" extrusionOk="0">
                  <a:moveTo>
                    <a:pt x="1464" y="1"/>
                  </a:moveTo>
                  <a:cubicBezTo>
                    <a:pt x="1302" y="1"/>
                    <a:pt x="1138" y="53"/>
                    <a:pt x="1001" y="160"/>
                  </a:cubicBezTo>
                  <a:cubicBezTo>
                    <a:pt x="834" y="291"/>
                    <a:pt x="668" y="398"/>
                    <a:pt x="477" y="482"/>
                  </a:cubicBezTo>
                  <a:cubicBezTo>
                    <a:pt x="179" y="613"/>
                    <a:pt x="1" y="946"/>
                    <a:pt x="48" y="1279"/>
                  </a:cubicBezTo>
                  <a:cubicBezTo>
                    <a:pt x="108" y="1637"/>
                    <a:pt x="429" y="1899"/>
                    <a:pt x="787" y="1899"/>
                  </a:cubicBezTo>
                  <a:cubicBezTo>
                    <a:pt x="882" y="1899"/>
                    <a:pt x="989" y="1875"/>
                    <a:pt x="1084" y="1839"/>
                  </a:cubicBezTo>
                  <a:cubicBezTo>
                    <a:pt x="1382" y="1708"/>
                    <a:pt x="1668" y="1529"/>
                    <a:pt x="1930" y="1327"/>
                  </a:cubicBezTo>
                  <a:cubicBezTo>
                    <a:pt x="2251" y="1077"/>
                    <a:pt x="2299" y="601"/>
                    <a:pt x="2049" y="279"/>
                  </a:cubicBezTo>
                  <a:cubicBezTo>
                    <a:pt x="1899" y="95"/>
                    <a:pt x="1682" y="1"/>
                    <a:pt x="1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8540" y="2537883"/>
              <a:ext cx="20706" cy="13437"/>
            </a:xfrm>
            <a:custGeom>
              <a:avLst/>
              <a:gdLst/>
              <a:ahLst/>
              <a:cxnLst/>
              <a:rect l="l" t="t" r="r" b="b"/>
              <a:pathLst>
                <a:path w="2276" h="1477" extrusionOk="0">
                  <a:moveTo>
                    <a:pt x="739" y="0"/>
                  </a:moveTo>
                  <a:cubicBezTo>
                    <a:pt x="334" y="0"/>
                    <a:pt x="1" y="321"/>
                    <a:pt x="1" y="738"/>
                  </a:cubicBezTo>
                  <a:cubicBezTo>
                    <a:pt x="1" y="1143"/>
                    <a:pt x="334" y="1476"/>
                    <a:pt x="739" y="1476"/>
                  </a:cubicBezTo>
                  <a:lnTo>
                    <a:pt x="1537" y="1476"/>
                  </a:lnTo>
                  <a:cubicBezTo>
                    <a:pt x="1942" y="1476"/>
                    <a:pt x="2275" y="1143"/>
                    <a:pt x="2275" y="738"/>
                  </a:cubicBezTo>
                  <a:cubicBezTo>
                    <a:pt x="2275" y="321"/>
                    <a:pt x="1942"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117400" y="2537883"/>
              <a:ext cx="20697" cy="13437"/>
            </a:xfrm>
            <a:custGeom>
              <a:avLst/>
              <a:gdLst/>
              <a:ahLst/>
              <a:cxnLst/>
              <a:rect l="l" t="t" r="r" b="b"/>
              <a:pathLst>
                <a:path w="2275" h="1477" extrusionOk="0">
                  <a:moveTo>
                    <a:pt x="738" y="0"/>
                  </a:moveTo>
                  <a:cubicBezTo>
                    <a:pt x="334" y="0"/>
                    <a:pt x="0" y="321"/>
                    <a:pt x="0" y="738"/>
                  </a:cubicBezTo>
                  <a:cubicBezTo>
                    <a:pt x="0" y="1143"/>
                    <a:pt x="334" y="1476"/>
                    <a:pt x="738" y="1476"/>
                  </a:cubicBezTo>
                  <a:lnTo>
                    <a:pt x="1536" y="1476"/>
                  </a:lnTo>
                  <a:cubicBezTo>
                    <a:pt x="1953" y="1476"/>
                    <a:pt x="2274" y="1143"/>
                    <a:pt x="2274" y="738"/>
                  </a:cubicBezTo>
                  <a:cubicBezTo>
                    <a:pt x="2274"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81116"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44823" y="2537883"/>
              <a:ext cx="20697" cy="13437"/>
            </a:xfrm>
            <a:custGeom>
              <a:avLst/>
              <a:gdLst/>
              <a:ahLst/>
              <a:cxnLst/>
              <a:rect l="l" t="t" r="r" b="b"/>
              <a:pathLst>
                <a:path w="2275" h="1477" extrusionOk="0">
                  <a:moveTo>
                    <a:pt x="739" y="0"/>
                  </a:moveTo>
                  <a:cubicBezTo>
                    <a:pt x="334" y="0"/>
                    <a:pt x="0" y="321"/>
                    <a:pt x="0" y="738"/>
                  </a:cubicBezTo>
                  <a:cubicBezTo>
                    <a:pt x="0" y="1143"/>
                    <a:pt x="334" y="1476"/>
                    <a:pt x="739" y="1476"/>
                  </a:cubicBezTo>
                  <a:lnTo>
                    <a:pt x="1536" y="1476"/>
                  </a:lnTo>
                  <a:cubicBezTo>
                    <a:pt x="1953" y="1476"/>
                    <a:pt x="2274" y="1143"/>
                    <a:pt x="2274" y="738"/>
                  </a:cubicBezTo>
                  <a:cubicBezTo>
                    <a:pt x="2274" y="321"/>
                    <a:pt x="1941"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262562" y="2537883"/>
              <a:ext cx="20806" cy="13437"/>
            </a:xfrm>
            <a:custGeom>
              <a:avLst/>
              <a:gdLst/>
              <a:ahLst/>
              <a:cxnLst/>
              <a:rect l="l" t="t" r="r" b="b"/>
              <a:pathLst>
                <a:path w="2287" h="1477" extrusionOk="0">
                  <a:moveTo>
                    <a:pt x="739" y="0"/>
                  </a:moveTo>
                  <a:cubicBezTo>
                    <a:pt x="334" y="0"/>
                    <a:pt x="1" y="321"/>
                    <a:pt x="1" y="738"/>
                  </a:cubicBezTo>
                  <a:cubicBezTo>
                    <a:pt x="1" y="1143"/>
                    <a:pt x="334" y="1476"/>
                    <a:pt x="739" y="1476"/>
                  </a:cubicBezTo>
                  <a:lnTo>
                    <a:pt x="1537" y="1476"/>
                  </a:lnTo>
                  <a:cubicBezTo>
                    <a:pt x="1953" y="1476"/>
                    <a:pt x="2287" y="1143"/>
                    <a:pt x="2287" y="738"/>
                  </a:cubicBezTo>
                  <a:cubicBezTo>
                    <a:pt x="2287"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226269" y="2537883"/>
              <a:ext cx="20806" cy="13437"/>
            </a:xfrm>
            <a:custGeom>
              <a:avLst/>
              <a:gdLst/>
              <a:ahLst/>
              <a:cxnLst/>
              <a:rect l="l" t="t" r="r" b="b"/>
              <a:pathLst>
                <a:path w="2287" h="1477" extrusionOk="0">
                  <a:moveTo>
                    <a:pt x="739" y="0"/>
                  </a:moveTo>
                  <a:cubicBezTo>
                    <a:pt x="334" y="0"/>
                    <a:pt x="0" y="321"/>
                    <a:pt x="0" y="738"/>
                  </a:cubicBezTo>
                  <a:cubicBezTo>
                    <a:pt x="0" y="1143"/>
                    <a:pt x="334" y="1476"/>
                    <a:pt x="739"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53693" y="2537883"/>
              <a:ext cx="20697" cy="13437"/>
            </a:xfrm>
            <a:custGeom>
              <a:avLst/>
              <a:gdLst/>
              <a:ahLst/>
              <a:cxnLst/>
              <a:rect l="l" t="t" r="r" b="b"/>
              <a:pathLst>
                <a:path w="2275" h="1477" extrusionOk="0">
                  <a:moveTo>
                    <a:pt x="739" y="0"/>
                  </a:moveTo>
                  <a:cubicBezTo>
                    <a:pt x="334" y="0"/>
                    <a:pt x="1" y="321"/>
                    <a:pt x="1" y="738"/>
                  </a:cubicBezTo>
                  <a:cubicBezTo>
                    <a:pt x="1" y="1143"/>
                    <a:pt x="334" y="1476"/>
                    <a:pt x="739" y="1476"/>
                  </a:cubicBezTo>
                  <a:lnTo>
                    <a:pt x="1537" y="1476"/>
                  </a:lnTo>
                  <a:cubicBezTo>
                    <a:pt x="1953" y="1476"/>
                    <a:pt x="2275" y="1143"/>
                    <a:pt x="2275" y="738"/>
                  </a:cubicBezTo>
                  <a:cubicBezTo>
                    <a:pt x="2275" y="321"/>
                    <a:pt x="1953"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189977" y="2537883"/>
              <a:ext cx="20797" cy="13437"/>
            </a:xfrm>
            <a:custGeom>
              <a:avLst/>
              <a:gdLst/>
              <a:ahLst/>
              <a:cxnLst/>
              <a:rect l="l" t="t" r="r" b="b"/>
              <a:pathLst>
                <a:path w="2286" h="1477" extrusionOk="0">
                  <a:moveTo>
                    <a:pt x="738" y="0"/>
                  </a:moveTo>
                  <a:cubicBezTo>
                    <a:pt x="333" y="0"/>
                    <a:pt x="0" y="321"/>
                    <a:pt x="0" y="738"/>
                  </a:cubicBezTo>
                  <a:cubicBezTo>
                    <a:pt x="0" y="1143"/>
                    <a:pt x="333" y="1476"/>
                    <a:pt x="738" y="1476"/>
                  </a:cubicBezTo>
                  <a:lnTo>
                    <a:pt x="1536" y="1476"/>
                  </a:lnTo>
                  <a:cubicBezTo>
                    <a:pt x="1953" y="1476"/>
                    <a:pt x="2286" y="1143"/>
                    <a:pt x="2286" y="738"/>
                  </a:cubicBezTo>
                  <a:cubicBezTo>
                    <a:pt x="2286" y="321"/>
                    <a:pt x="1953"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113824" y="2588250"/>
              <a:ext cx="13546" cy="13546"/>
            </a:xfrm>
            <a:custGeom>
              <a:avLst/>
              <a:gdLst/>
              <a:ahLst/>
              <a:cxnLst/>
              <a:rect l="l" t="t" r="r" b="b"/>
              <a:pathLst>
                <a:path w="1489" h="1489" extrusionOk="0">
                  <a:moveTo>
                    <a:pt x="738" y="0"/>
                  </a:moveTo>
                  <a:cubicBezTo>
                    <a:pt x="333" y="0"/>
                    <a:pt x="0" y="334"/>
                    <a:pt x="0" y="750"/>
                  </a:cubicBezTo>
                  <a:cubicBezTo>
                    <a:pt x="0" y="1155"/>
                    <a:pt x="333" y="1489"/>
                    <a:pt x="738" y="1489"/>
                  </a:cubicBezTo>
                  <a:cubicBezTo>
                    <a:pt x="1155" y="1489"/>
                    <a:pt x="1488" y="1155"/>
                    <a:pt x="1488" y="750"/>
                  </a:cubicBezTo>
                  <a:cubicBezTo>
                    <a:pt x="1488" y="334"/>
                    <a:pt x="115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50"/>
          <p:cNvGrpSpPr/>
          <p:nvPr/>
        </p:nvGrpSpPr>
        <p:grpSpPr>
          <a:xfrm>
            <a:off x="7937939" y="2840719"/>
            <a:ext cx="352728" cy="460224"/>
            <a:chOff x="-853174" y="2345465"/>
            <a:chExt cx="352728" cy="460224"/>
          </a:xfrm>
        </p:grpSpPr>
        <p:sp>
          <p:nvSpPr>
            <p:cNvPr id="1355" name="Google Shape;1355;p50"/>
            <p:cNvSpPr/>
            <p:nvPr/>
          </p:nvSpPr>
          <p:spPr>
            <a:xfrm>
              <a:off x="-853174" y="2345465"/>
              <a:ext cx="352728" cy="460224"/>
            </a:xfrm>
            <a:custGeom>
              <a:avLst/>
              <a:gdLst/>
              <a:ahLst/>
              <a:cxnLst/>
              <a:rect l="l" t="t" r="r" b="b"/>
              <a:pathLst>
                <a:path w="38772" h="50588" extrusionOk="0">
                  <a:moveTo>
                    <a:pt x="19386" y="1623"/>
                  </a:moveTo>
                  <a:lnTo>
                    <a:pt x="22970" y="3683"/>
                  </a:lnTo>
                  <a:cubicBezTo>
                    <a:pt x="23077" y="3754"/>
                    <a:pt x="23208" y="3790"/>
                    <a:pt x="23339" y="3790"/>
                  </a:cubicBezTo>
                  <a:lnTo>
                    <a:pt x="27483" y="3790"/>
                  </a:lnTo>
                  <a:lnTo>
                    <a:pt x="29542" y="7373"/>
                  </a:lnTo>
                  <a:cubicBezTo>
                    <a:pt x="29614" y="7481"/>
                    <a:pt x="29709" y="7576"/>
                    <a:pt x="29828" y="7647"/>
                  </a:cubicBezTo>
                  <a:lnTo>
                    <a:pt x="33400" y="9719"/>
                  </a:lnTo>
                  <a:lnTo>
                    <a:pt x="33400" y="13850"/>
                  </a:lnTo>
                  <a:cubicBezTo>
                    <a:pt x="33400" y="13981"/>
                    <a:pt x="33436" y="14112"/>
                    <a:pt x="33507" y="14220"/>
                  </a:cubicBezTo>
                  <a:lnTo>
                    <a:pt x="35579" y="17803"/>
                  </a:lnTo>
                  <a:lnTo>
                    <a:pt x="33507" y="21387"/>
                  </a:lnTo>
                  <a:cubicBezTo>
                    <a:pt x="33436" y="21506"/>
                    <a:pt x="33400" y="21637"/>
                    <a:pt x="33400" y="21768"/>
                  </a:cubicBezTo>
                  <a:lnTo>
                    <a:pt x="33400" y="25900"/>
                  </a:lnTo>
                  <a:lnTo>
                    <a:pt x="29828" y="27971"/>
                  </a:lnTo>
                  <a:cubicBezTo>
                    <a:pt x="29709" y="28031"/>
                    <a:pt x="29614" y="28126"/>
                    <a:pt x="29542" y="28245"/>
                  </a:cubicBezTo>
                  <a:lnTo>
                    <a:pt x="27483" y="31829"/>
                  </a:lnTo>
                  <a:lnTo>
                    <a:pt x="23339" y="31829"/>
                  </a:lnTo>
                  <a:cubicBezTo>
                    <a:pt x="23208" y="31829"/>
                    <a:pt x="23077" y="31865"/>
                    <a:pt x="22970" y="31924"/>
                  </a:cubicBezTo>
                  <a:lnTo>
                    <a:pt x="19386" y="33996"/>
                  </a:lnTo>
                  <a:lnTo>
                    <a:pt x="15803" y="31924"/>
                  </a:lnTo>
                  <a:cubicBezTo>
                    <a:pt x="15683" y="31865"/>
                    <a:pt x="15564" y="31829"/>
                    <a:pt x="15422" y="31829"/>
                  </a:cubicBezTo>
                  <a:lnTo>
                    <a:pt x="11290" y="31829"/>
                  </a:lnTo>
                  <a:lnTo>
                    <a:pt x="9218" y="28245"/>
                  </a:lnTo>
                  <a:cubicBezTo>
                    <a:pt x="9159" y="28126"/>
                    <a:pt x="9064" y="28031"/>
                    <a:pt x="8945" y="27971"/>
                  </a:cubicBezTo>
                  <a:lnTo>
                    <a:pt x="5361" y="25900"/>
                  </a:lnTo>
                  <a:lnTo>
                    <a:pt x="5361" y="21768"/>
                  </a:lnTo>
                  <a:cubicBezTo>
                    <a:pt x="5361" y="21637"/>
                    <a:pt x="5325" y="21506"/>
                    <a:pt x="5266" y="21387"/>
                  </a:cubicBezTo>
                  <a:lnTo>
                    <a:pt x="3194" y="17803"/>
                  </a:lnTo>
                  <a:lnTo>
                    <a:pt x="5266" y="14220"/>
                  </a:lnTo>
                  <a:cubicBezTo>
                    <a:pt x="5325" y="14112"/>
                    <a:pt x="5361" y="13981"/>
                    <a:pt x="5361" y="13850"/>
                  </a:cubicBezTo>
                  <a:lnTo>
                    <a:pt x="5361" y="9719"/>
                  </a:lnTo>
                  <a:lnTo>
                    <a:pt x="8945" y="7647"/>
                  </a:lnTo>
                  <a:cubicBezTo>
                    <a:pt x="9064" y="7576"/>
                    <a:pt x="9159" y="7481"/>
                    <a:pt x="9218" y="7373"/>
                  </a:cubicBezTo>
                  <a:lnTo>
                    <a:pt x="11290" y="3790"/>
                  </a:lnTo>
                  <a:lnTo>
                    <a:pt x="15422" y="3790"/>
                  </a:lnTo>
                  <a:cubicBezTo>
                    <a:pt x="15564" y="3790"/>
                    <a:pt x="15683" y="3754"/>
                    <a:pt x="15803" y="3683"/>
                  </a:cubicBezTo>
                  <a:lnTo>
                    <a:pt x="19386" y="1623"/>
                  </a:lnTo>
                  <a:close/>
                  <a:moveTo>
                    <a:pt x="9599" y="31900"/>
                  </a:moveTo>
                  <a:lnTo>
                    <a:pt x="10207" y="32960"/>
                  </a:lnTo>
                  <a:cubicBezTo>
                    <a:pt x="10338" y="33186"/>
                    <a:pt x="10588" y="33329"/>
                    <a:pt x="10861" y="33329"/>
                  </a:cubicBezTo>
                  <a:lnTo>
                    <a:pt x="15231" y="33329"/>
                  </a:lnTo>
                  <a:lnTo>
                    <a:pt x="16005" y="33782"/>
                  </a:lnTo>
                  <a:lnTo>
                    <a:pt x="8052" y="48117"/>
                  </a:lnTo>
                  <a:lnTo>
                    <a:pt x="6694" y="44807"/>
                  </a:lnTo>
                  <a:cubicBezTo>
                    <a:pt x="6579" y="44525"/>
                    <a:pt x="6299" y="44343"/>
                    <a:pt x="5999" y="44343"/>
                  </a:cubicBezTo>
                  <a:cubicBezTo>
                    <a:pt x="5957" y="44343"/>
                    <a:pt x="5915" y="44347"/>
                    <a:pt x="5873" y="44354"/>
                  </a:cubicBezTo>
                  <a:lnTo>
                    <a:pt x="2348" y="44950"/>
                  </a:lnTo>
                  <a:lnTo>
                    <a:pt x="9599" y="31900"/>
                  </a:lnTo>
                  <a:close/>
                  <a:moveTo>
                    <a:pt x="29173" y="31900"/>
                  </a:moveTo>
                  <a:lnTo>
                    <a:pt x="36424" y="44950"/>
                  </a:lnTo>
                  <a:lnTo>
                    <a:pt x="32900" y="44354"/>
                  </a:lnTo>
                  <a:cubicBezTo>
                    <a:pt x="32858" y="44347"/>
                    <a:pt x="32815" y="44343"/>
                    <a:pt x="32773" y="44343"/>
                  </a:cubicBezTo>
                  <a:cubicBezTo>
                    <a:pt x="32473" y="44343"/>
                    <a:pt x="32193" y="44525"/>
                    <a:pt x="32078" y="44807"/>
                  </a:cubicBezTo>
                  <a:lnTo>
                    <a:pt x="30721" y="48117"/>
                  </a:lnTo>
                  <a:lnTo>
                    <a:pt x="22756" y="33782"/>
                  </a:lnTo>
                  <a:lnTo>
                    <a:pt x="23542" y="33329"/>
                  </a:lnTo>
                  <a:lnTo>
                    <a:pt x="27911" y="33329"/>
                  </a:lnTo>
                  <a:cubicBezTo>
                    <a:pt x="28185" y="33329"/>
                    <a:pt x="28435" y="33186"/>
                    <a:pt x="28566" y="32960"/>
                  </a:cubicBezTo>
                  <a:lnTo>
                    <a:pt x="29173" y="31900"/>
                  </a:lnTo>
                  <a:close/>
                  <a:moveTo>
                    <a:pt x="19385" y="1"/>
                  </a:moveTo>
                  <a:cubicBezTo>
                    <a:pt x="19255" y="1"/>
                    <a:pt x="19124" y="33"/>
                    <a:pt x="19005" y="99"/>
                  </a:cubicBezTo>
                  <a:lnTo>
                    <a:pt x="15231" y="2278"/>
                  </a:lnTo>
                  <a:lnTo>
                    <a:pt x="10861" y="2278"/>
                  </a:lnTo>
                  <a:cubicBezTo>
                    <a:pt x="10588" y="2278"/>
                    <a:pt x="10338" y="2432"/>
                    <a:pt x="10207" y="2659"/>
                  </a:cubicBezTo>
                  <a:lnTo>
                    <a:pt x="8016" y="6445"/>
                  </a:lnTo>
                  <a:lnTo>
                    <a:pt x="4242" y="8624"/>
                  </a:lnTo>
                  <a:cubicBezTo>
                    <a:pt x="4003" y="8767"/>
                    <a:pt x="3861" y="9005"/>
                    <a:pt x="3861" y="9278"/>
                  </a:cubicBezTo>
                  <a:lnTo>
                    <a:pt x="3861" y="13648"/>
                  </a:lnTo>
                  <a:lnTo>
                    <a:pt x="1682" y="17434"/>
                  </a:lnTo>
                  <a:cubicBezTo>
                    <a:pt x="1539" y="17660"/>
                    <a:pt x="1539" y="17946"/>
                    <a:pt x="1682" y="18184"/>
                  </a:cubicBezTo>
                  <a:lnTo>
                    <a:pt x="3861" y="21971"/>
                  </a:lnTo>
                  <a:lnTo>
                    <a:pt x="3861" y="26340"/>
                  </a:lnTo>
                  <a:cubicBezTo>
                    <a:pt x="3861" y="26602"/>
                    <a:pt x="4003" y="26852"/>
                    <a:pt x="4242" y="26983"/>
                  </a:cubicBezTo>
                  <a:lnTo>
                    <a:pt x="8016" y="29174"/>
                  </a:lnTo>
                  <a:lnTo>
                    <a:pt x="8718" y="30388"/>
                  </a:lnTo>
                  <a:lnTo>
                    <a:pt x="277" y="45581"/>
                  </a:lnTo>
                  <a:cubicBezTo>
                    <a:pt x="1" y="46089"/>
                    <a:pt x="380" y="46699"/>
                    <a:pt x="931" y="46699"/>
                  </a:cubicBezTo>
                  <a:cubicBezTo>
                    <a:pt x="974" y="46699"/>
                    <a:pt x="1018" y="46696"/>
                    <a:pt x="1063" y="46688"/>
                  </a:cubicBezTo>
                  <a:lnTo>
                    <a:pt x="5527" y="45938"/>
                  </a:lnTo>
                  <a:lnTo>
                    <a:pt x="7254" y="50129"/>
                  </a:lnTo>
                  <a:cubicBezTo>
                    <a:pt x="7374" y="50431"/>
                    <a:pt x="7660" y="50587"/>
                    <a:pt x="7948" y="50587"/>
                  </a:cubicBezTo>
                  <a:cubicBezTo>
                    <a:pt x="8203" y="50587"/>
                    <a:pt x="8459" y="50464"/>
                    <a:pt x="8599" y="50212"/>
                  </a:cubicBezTo>
                  <a:lnTo>
                    <a:pt x="17315" y="34532"/>
                  </a:lnTo>
                  <a:lnTo>
                    <a:pt x="19005" y="35520"/>
                  </a:lnTo>
                  <a:cubicBezTo>
                    <a:pt x="19124" y="35585"/>
                    <a:pt x="19255" y="35618"/>
                    <a:pt x="19385" y="35618"/>
                  </a:cubicBezTo>
                  <a:cubicBezTo>
                    <a:pt x="19514" y="35618"/>
                    <a:pt x="19642" y="35585"/>
                    <a:pt x="19755" y="35520"/>
                  </a:cubicBezTo>
                  <a:lnTo>
                    <a:pt x="21458" y="34532"/>
                  </a:lnTo>
                  <a:lnTo>
                    <a:pt x="30161" y="50212"/>
                  </a:lnTo>
                  <a:cubicBezTo>
                    <a:pt x="30307" y="50464"/>
                    <a:pt x="30563" y="50587"/>
                    <a:pt x="30819" y="50587"/>
                  </a:cubicBezTo>
                  <a:cubicBezTo>
                    <a:pt x="31106" y="50587"/>
                    <a:pt x="31393" y="50431"/>
                    <a:pt x="31519" y="50129"/>
                  </a:cubicBezTo>
                  <a:lnTo>
                    <a:pt x="33245" y="45938"/>
                  </a:lnTo>
                  <a:lnTo>
                    <a:pt x="37710" y="46688"/>
                  </a:lnTo>
                  <a:cubicBezTo>
                    <a:pt x="37754" y="46696"/>
                    <a:pt x="37797" y="46699"/>
                    <a:pt x="37839" y="46699"/>
                  </a:cubicBezTo>
                  <a:cubicBezTo>
                    <a:pt x="38382" y="46699"/>
                    <a:pt x="38772" y="46089"/>
                    <a:pt x="38496" y="45581"/>
                  </a:cubicBezTo>
                  <a:lnTo>
                    <a:pt x="30054" y="30388"/>
                  </a:lnTo>
                  <a:lnTo>
                    <a:pt x="30745" y="29174"/>
                  </a:lnTo>
                  <a:lnTo>
                    <a:pt x="34531" y="26983"/>
                  </a:lnTo>
                  <a:cubicBezTo>
                    <a:pt x="34769" y="26852"/>
                    <a:pt x="34912" y="26602"/>
                    <a:pt x="34912" y="26340"/>
                  </a:cubicBezTo>
                  <a:lnTo>
                    <a:pt x="34912" y="21971"/>
                  </a:lnTo>
                  <a:lnTo>
                    <a:pt x="37091" y="18184"/>
                  </a:lnTo>
                  <a:cubicBezTo>
                    <a:pt x="37222" y="17946"/>
                    <a:pt x="37222" y="17660"/>
                    <a:pt x="37091" y="17434"/>
                  </a:cubicBezTo>
                  <a:lnTo>
                    <a:pt x="34912" y="13648"/>
                  </a:lnTo>
                  <a:lnTo>
                    <a:pt x="34912" y="9278"/>
                  </a:lnTo>
                  <a:cubicBezTo>
                    <a:pt x="34912" y="9005"/>
                    <a:pt x="34769" y="8767"/>
                    <a:pt x="34531" y="8624"/>
                  </a:cubicBezTo>
                  <a:lnTo>
                    <a:pt x="30745" y="6445"/>
                  </a:lnTo>
                  <a:lnTo>
                    <a:pt x="28566" y="2659"/>
                  </a:lnTo>
                  <a:cubicBezTo>
                    <a:pt x="28435" y="2432"/>
                    <a:pt x="28185" y="2278"/>
                    <a:pt x="27911" y="2278"/>
                  </a:cubicBezTo>
                  <a:lnTo>
                    <a:pt x="23542" y="2278"/>
                  </a:lnTo>
                  <a:lnTo>
                    <a:pt x="19755" y="99"/>
                  </a:lnTo>
                  <a:cubicBezTo>
                    <a:pt x="19642" y="33"/>
                    <a:pt x="19514" y="1"/>
                    <a:pt x="19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793135" y="2391102"/>
              <a:ext cx="232669" cy="232669"/>
            </a:xfrm>
            <a:custGeom>
              <a:avLst/>
              <a:gdLst/>
              <a:ahLst/>
              <a:cxnLst/>
              <a:rect l="l" t="t" r="r" b="b"/>
              <a:pathLst>
                <a:path w="25575" h="25575" extrusionOk="0">
                  <a:moveTo>
                    <a:pt x="12787" y="0"/>
                  </a:moveTo>
                  <a:cubicBezTo>
                    <a:pt x="5739" y="0"/>
                    <a:pt x="0" y="5739"/>
                    <a:pt x="0" y="12787"/>
                  </a:cubicBezTo>
                  <a:cubicBezTo>
                    <a:pt x="0" y="19836"/>
                    <a:pt x="5739" y="25575"/>
                    <a:pt x="12787" y="25575"/>
                  </a:cubicBezTo>
                  <a:cubicBezTo>
                    <a:pt x="19836" y="25575"/>
                    <a:pt x="25575" y="19836"/>
                    <a:pt x="25575" y="12787"/>
                  </a:cubicBezTo>
                  <a:cubicBezTo>
                    <a:pt x="25575" y="9204"/>
                    <a:pt x="24051" y="5763"/>
                    <a:pt x="21407" y="3346"/>
                  </a:cubicBezTo>
                  <a:cubicBezTo>
                    <a:pt x="21262" y="3211"/>
                    <a:pt x="21080" y="3145"/>
                    <a:pt x="20898" y="3145"/>
                  </a:cubicBezTo>
                  <a:cubicBezTo>
                    <a:pt x="20692" y="3145"/>
                    <a:pt x="20487" y="3229"/>
                    <a:pt x="20336" y="3393"/>
                  </a:cubicBezTo>
                  <a:cubicBezTo>
                    <a:pt x="20062" y="3703"/>
                    <a:pt x="20086" y="4179"/>
                    <a:pt x="20384" y="4453"/>
                  </a:cubicBezTo>
                  <a:cubicBezTo>
                    <a:pt x="22729" y="6584"/>
                    <a:pt x="24063" y="9632"/>
                    <a:pt x="24063" y="12787"/>
                  </a:cubicBezTo>
                  <a:cubicBezTo>
                    <a:pt x="24063" y="19014"/>
                    <a:pt x="19002" y="24074"/>
                    <a:pt x="12787" y="24074"/>
                  </a:cubicBezTo>
                  <a:cubicBezTo>
                    <a:pt x="6560" y="24074"/>
                    <a:pt x="1500" y="19014"/>
                    <a:pt x="1500" y="12787"/>
                  </a:cubicBezTo>
                  <a:cubicBezTo>
                    <a:pt x="1500" y="6572"/>
                    <a:pt x="6560" y="1512"/>
                    <a:pt x="12787" y="1512"/>
                  </a:cubicBezTo>
                  <a:cubicBezTo>
                    <a:pt x="14395" y="1512"/>
                    <a:pt x="15954" y="1846"/>
                    <a:pt x="17419" y="2500"/>
                  </a:cubicBezTo>
                  <a:cubicBezTo>
                    <a:pt x="17519" y="2544"/>
                    <a:pt x="17623" y="2565"/>
                    <a:pt x="17725" y="2565"/>
                  </a:cubicBezTo>
                  <a:cubicBezTo>
                    <a:pt x="18012" y="2565"/>
                    <a:pt x="18284" y="2400"/>
                    <a:pt x="18407" y="2119"/>
                  </a:cubicBezTo>
                  <a:cubicBezTo>
                    <a:pt x="18586" y="1750"/>
                    <a:pt x="18419" y="1298"/>
                    <a:pt x="18038" y="1131"/>
                  </a:cubicBezTo>
                  <a:cubicBezTo>
                    <a:pt x="16383" y="381"/>
                    <a:pt x="14609" y="0"/>
                    <a:pt x="1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712870" y="2427604"/>
              <a:ext cx="72152" cy="159670"/>
            </a:xfrm>
            <a:custGeom>
              <a:avLst/>
              <a:gdLst/>
              <a:ahLst/>
              <a:cxnLst/>
              <a:rect l="l" t="t" r="r" b="b"/>
              <a:pathLst>
                <a:path w="7931" h="17551" extrusionOk="0">
                  <a:moveTo>
                    <a:pt x="3965" y="0"/>
                  </a:moveTo>
                  <a:cubicBezTo>
                    <a:pt x="3549" y="0"/>
                    <a:pt x="3215" y="346"/>
                    <a:pt x="3215" y="751"/>
                  </a:cubicBezTo>
                  <a:lnTo>
                    <a:pt x="3215" y="2429"/>
                  </a:lnTo>
                  <a:cubicBezTo>
                    <a:pt x="1417" y="2608"/>
                    <a:pt x="1" y="4132"/>
                    <a:pt x="1" y="5965"/>
                  </a:cubicBezTo>
                  <a:cubicBezTo>
                    <a:pt x="1" y="7930"/>
                    <a:pt x="1596" y="9525"/>
                    <a:pt x="3561" y="9525"/>
                  </a:cubicBezTo>
                  <a:lnTo>
                    <a:pt x="4370" y="9525"/>
                  </a:lnTo>
                  <a:cubicBezTo>
                    <a:pt x="5501" y="9525"/>
                    <a:pt x="6418" y="10454"/>
                    <a:pt x="6418" y="11585"/>
                  </a:cubicBezTo>
                  <a:cubicBezTo>
                    <a:pt x="6418" y="12716"/>
                    <a:pt x="5501" y="13645"/>
                    <a:pt x="4370" y="13645"/>
                  </a:cubicBezTo>
                  <a:lnTo>
                    <a:pt x="3168" y="13645"/>
                  </a:lnTo>
                  <a:cubicBezTo>
                    <a:pt x="2251" y="13645"/>
                    <a:pt x="1513" y="12895"/>
                    <a:pt x="1513" y="11990"/>
                  </a:cubicBezTo>
                  <a:cubicBezTo>
                    <a:pt x="1513" y="11573"/>
                    <a:pt x="1167" y="11240"/>
                    <a:pt x="751" y="11240"/>
                  </a:cubicBezTo>
                  <a:cubicBezTo>
                    <a:pt x="334" y="11240"/>
                    <a:pt x="1" y="11573"/>
                    <a:pt x="1" y="11990"/>
                  </a:cubicBezTo>
                  <a:cubicBezTo>
                    <a:pt x="1" y="13728"/>
                    <a:pt x="1417" y="15145"/>
                    <a:pt x="3168" y="15145"/>
                  </a:cubicBezTo>
                  <a:lnTo>
                    <a:pt x="3215" y="15145"/>
                  </a:lnTo>
                  <a:lnTo>
                    <a:pt x="3215" y="16800"/>
                  </a:lnTo>
                  <a:cubicBezTo>
                    <a:pt x="3215" y="17217"/>
                    <a:pt x="3549" y="17550"/>
                    <a:pt x="3965" y="17550"/>
                  </a:cubicBezTo>
                  <a:cubicBezTo>
                    <a:pt x="4382" y="17550"/>
                    <a:pt x="4715" y="17217"/>
                    <a:pt x="4715" y="16800"/>
                  </a:cubicBezTo>
                  <a:lnTo>
                    <a:pt x="4715" y="15133"/>
                  </a:lnTo>
                  <a:cubicBezTo>
                    <a:pt x="6513" y="14955"/>
                    <a:pt x="7930" y="13431"/>
                    <a:pt x="7930" y="11585"/>
                  </a:cubicBezTo>
                  <a:cubicBezTo>
                    <a:pt x="7930" y="9621"/>
                    <a:pt x="6323" y="8025"/>
                    <a:pt x="4370" y="8025"/>
                  </a:cubicBezTo>
                  <a:lnTo>
                    <a:pt x="3561" y="8025"/>
                  </a:lnTo>
                  <a:cubicBezTo>
                    <a:pt x="2429" y="8025"/>
                    <a:pt x="1513" y="7108"/>
                    <a:pt x="1513" y="5965"/>
                  </a:cubicBezTo>
                  <a:cubicBezTo>
                    <a:pt x="1513" y="4834"/>
                    <a:pt x="2429" y="3918"/>
                    <a:pt x="3561" y="3918"/>
                  </a:cubicBezTo>
                  <a:lnTo>
                    <a:pt x="4763" y="3918"/>
                  </a:lnTo>
                  <a:cubicBezTo>
                    <a:pt x="5680" y="3918"/>
                    <a:pt x="6418" y="4656"/>
                    <a:pt x="6418" y="5573"/>
                  </a:cubicBezTo>
                  <a:lnTo>
                    <a:pt x="6418" y="6370"/>
                  </a:lnTo>
                  <a:cubicBezTo>
                    <a:pt x="6418" y="6787"/>
                    <a:pt x="6763" y="7120"/>
                    <a:pt x="7168" y="7120"/>
                  </a:cubicBezTo>
                  <a:cubicBezTo>
                    <a:pt x="7585" y="7120"/>
                    <a:pt x="7930" y="6787"/>
                    <a:pt x="7930" y="6370"/>
                  </a:cubicBezTo>
                  <a:lnTo>
                    <a:pt x="7930" y="5573"/>
                  </a:lnTo>
                  <a:cubicBezTo>
                    <a:pt x="7930" y="3822"/>
                    <a:pt x="6513" y="2406"/>
                    <a:pt x="4763" y="2406"/>
                  </a:cubicBezTo>
                  <a:lnTo>
                    <a:pt x="4715" y="2406"/>
                  </a:lnTo>
                  <a:lnTo>
                    <a:pt x="4715" y="751"/>
                  </a:lnTo>
                  <a:cubicBezTo>
                    <a:pt x="4715" y="346"/>
                    <a:pt x="4382" y="0"/>
                    <a:pt x="3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855547" y="1327109"/>
            <a:ext cx="4572000" cy="456535"/>
          </a:xfrm>
          <a:prstGeom prst="rect">
            <a:avLst/>
          </a:prstGeom>
        </p:spPr>
        <p:txBody>
          <a:bodyPr>
            <a:spAutoFit/>
          </a:bodyPr>
          <a:lstStyle/>
          <a:p>
            <a:pPr>
              <a:lnSpc>
                <a:spcPct val="130000"/>
              </a:lnSpc>
              <a:spcBef>
                <a:spcPts val="1200"/>
              </a:spcBef>
              <a:tabLst>
                <a:tab pos="269875" algn="l"/>
              </a:tabLst>
            </a:pPr>
            <a:r>
              <a:rPr lang="en-US" sz="2000" b="1" smtClean="0">
                <a:solidFill>
                  <a:srgbClr val="F1662D"/>
                </a:solidFill>
                <a:latin typeface="Roboto" panose="020B0604020202020204" charset="0"/>
                <a:ea typeface="Roboto" panose="020B0604020202020204" charset="0"/>
                <a:cs typeface="Times New Roman" panose="02020603050405020304" pitchFamily="18" charset="0"/>
              </a:rPr>
              <a:t>2.</a:t>
            </a:r>
            <a:r>
              <a:rPr lang="en-US" sz="2000" b="1">
                <a:solidFill>
                  <a:srgbClr val="F1662D"/>
                </a:solidFill>
                <a:latin typeface="Roboto" panose="020B0604020202020204" charset="0"/>
                <a:ea typeface="Roboto" panose="020B0604020202020204" charset="0"/>
                <a:cs typeface="Times New Roman" panose="02020603050405020304" pitchFamily="18" charset="0"/>
              </a:rPr>
              <a:t>	</a:t>
            </a:r>
            <a:r>
              <a:rPr lang="en-US" sz="2000" b="1" u="sng">
                <a:solidFill>
                  <a:srgbClr val="F1662D"/>
                </a:solidFill>
                <a:latin typeface="Roboto" panose="020B0604020202020204" charset="0"/>
                <a:ea typeface="Roboto" panose="020B0604020202020204" charset="0"/>
                <a:cs typeface="Times New Roman" panose="02020603050405020304" pitchFamily="18" charset="0"/>
              </a:rPr>
              <a:t>Quản </a:t>
            </a:r>
            <a:r>
              <a:rPr lang="en-US" sz="2000" b="1" u="sng" smtClean="0">
                <a:solidFill>
                  <a:srgbClr val="F1662D"/>
                </a:solidFill>
                <a:latin typeface="Roboto" panose="020B0604020202020204" charset="0"/>
                <a:ea typeface="Roboto" panose="020B0604020202020204" charset="0"/>
                <a:cs typeface="Times New Roman" panose="02020603050405020304" pitchFamily="18" charset="0"/>
              </a:rPr>
              <a:t>lý bán </a:t>
            </a:r>
            <a:r>
              <a:rPr lang="en-US" sz="2000" b="1" u="sng">
                <a:solidFill>
                  <a:srgbClr val="F1662D"/>
                </a:solidFill>
                <a:latin typeface="Roboto" panose="020B0604020202020204" charset="0"/>
                <a:ea typeface="Roboto" panose="020B0604020202020204" charset="0"/>
                <a:cs typeface="Times New Roman" panose="02020603050405020304" pitchFamily="18" charset="0"/>
              </a:rPr>
              <a:t>đồng hồ:</a:t>
            </a:r>
            <a:endParaRPr lang="en-US" sz="2800" b="1" u="sng">
              <a:solidFill>
                <a:srgbClr val="F1662D"/>
              </a:solidFill>
              <a:latin typeface="Roboto" panose="020B0604020202020204" charset="0"/>
              <a:ea typeface="Roboto" panose="020B0604020202020204" charset="0"/>
              <a:cs typeface="Times New Roman" panose="02020603050405020304" pitchFamily="18" charset="0"/>
            </a:endParaRPr>
          </a:p>
        </p:txBody>
      </p:sp>
      <p:sp>
        <p:nvSpPr>
          <p:cNvPr id="58" name="Google Shape;1030;p44"/>
          <p:cNvSpPr txBox="1">
            <a:spLocks noGrp="1"/>
          </p:cNvSpPr>
          <p:nvPr>
            <p:ph type="title"/>
          </p:nvPr>
        </p:nvSpPr>
        <p:spPr>
          <a:xfrm>
            <a:off x="666694" y="521775"/>
            <a:ext cx="3999340" cy="5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smtClean="0"/>
              <a:t>Đặc tả chức năng</a:t>
            </a:r>
            <a:endParaRPr sz="2400"/>
          </a:p>
        </p:txBody>
      </p:sp>
      <p:sp>
        <p:nvSpPr>
          <p:cNvPr id="3" name="TextBox 2"/>
          <p:cNvSpPr txBox="1"/>
          <p:nvPr/>
        </p:nvSpPr>
        <p:spPr>
          <a:xfrm>
            <a:off x="1134841" y="1942784"/>
            <a:ext cx="5471522"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smtClean="0"/>
              <a:t>Đồng </a:t>
            </a:r>
            <a:r>
              <a:rPr lang="en-US" sz="1600"/>
              <a:t>hồ khi được nhập vào kho sẽ được đưa vào menu khách hàng mua và chọn.</a:t>
            </a:r>
          </a:p>
        </p:txBody>
      </p:sp>
      <p:sp>
        <p:nvSpPr>
          <p:cNvPr id="4" name="Rectangle 3"/>
          <p:cNvSpPr/>
          <p:nvPr/>
        </p:nvSpPr>
        <p:spPr>
          <a:xfrm>
            <a:off x="1134841" y="2654514"/>
            <a:ext cx="5198859" cy="382733"/>
          </a:xfrm>
          <a:prstGeom prst="rect">
            <a:avLst/>
          </a:prstGeom>
        </p:spPr>
        <p:txBody>
          <a:bodyPr wrap="none">
            <a:spAutoFit/>
          </a:bodyPr>
          <a:lstStyle/>
          <a:p>
            <a:pPr marL="285750" indent="-285750">
              <a:lnSpc>
                <a:spcPct val="130000"/>
              </a:lnSpc>
              <a:spcAft>
                <a:spcPts val="800"/>
              </a:spcAft>
              <a:buFont typeface="Wingdings" panose="05000000000000000000" pitchFamily="2" charset="2"/>
              <a:buChar char="v"/>
            </a:pPr>
            <a:r>
              <a:rPr lang="en-US" sz="1600"/>
              <a:t>Số lượng bán sẽ được in hóa đơn cho khách hàng.</a:t>
            </a:r>
            <a:r>
              <a:rPr lang="en-US" sz="1600" smtClean="0">
                <a:latin typeface="Roboto" panose="020B0604020202020204" charset="0"/>
                <a:ea typeface="Roboto" panose="020B0604020202020204" charset="0"/>
                <a:cs typeface="Times New Roman" panose="02020603050405020304" pitchFamily="18" charset="0"/>
              </a:rPr>
              <a:t>.</a:t>
            </a:r>
            <a:endParaRPr lang="en-US">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163578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667</Words>
  <Application>Microsoft Office PowerPoint</Application>
  <PresentationFormat>On-screen Show (16:9)</PresentationFormat>
  <Paragraphs>81</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Oswald SemiBold</vt:lpstr>
      <vt:lpstr>Arial</vt:lpstr>
      <vt:lpstr>Barlow Semi Condensed</vt:lpstr>
      <vt:lpstr>Oswald Medium</vt:lpstr>
      <vt:lpstr>Fjalla One</vt:lpstr>
      <vt:lpstr>Wingdings</vt:lpstr>
      <vt:lpstr>Times New Roman</vt:lpstr>
      <vt:lpstr>Roboto</vt:lpstr>
      <vt:lpstr>Barlow Semi Condensed Medium</vt:lpstr>
      <vt:lpstr>PR Consulting by Slidesgo</vt:lpstr>
      <vt:lpstr>Công nghệ XML</vt:lpstr>
      <vt:lpstr>01</vt:lpstr>
      <vt:lpstr>Giới thiệu đề tài</vt:lpstr>
      <vt:lpstr>Mục đích đề tài:</vt:lpstr>
      <vt:lpstr>PowerPoint Presentation</vt:lpstr>
      <vt:lpstr>02 </vt:lpstr>
      <vt:lpstr>Đối tượng sử dụng:</vt:lpstr>
      <vt:lpstr>Đặc tả chức năng</vt:lpstr>
      <vt:lpstr>Đặc tả chức năng</vt:lpstr>
      <vt:lpstr>Đặc tả chức năng</vt:lpstr>
      <vt:lpstr>Đặc tả chức năng</vt:lpstr>
      <vt:lpstr>AWESOME WORDS</vt:lpstr>
      <vt:lpstr>OUR PARTNERS</vt:lpstr>
      <vt:lpstr>AWARDS</vt:lpstr>
      <vt:lpstr>DESKTOP WEB</vt:lpstr>
      <vt:lpstr>THANKS!</vt:lpstr>
      <vt:lpstr>ALTERNATIVE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XML</dc:title>
  <cp:lastModifiedBy>Windows 10</cp:lastModifiedBy>
  <cp:revision>8</cp:revision>
  <dcterms:modified xsi:type="dcterms:W3CDTF">2022-01-11T14:10:39Z</dcterms:modified>
</cp:coreProperties>
</file>