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2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EE66-1AEA-4276-84DF-6E7F6AE00A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3FC8A1-5C5E-4945-B81B-902450D6FDF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7775" y="1891030"/>
            <a:ext cx="6458585" cy="1386205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DETECTION SYSTEM THROUGH</a:t>
            </a:r>
            <a:b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MACHINE LEARNING BASED ON URL</a:t>
            </a:r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93" y="3262284"/>
            <a:ext cx="9144000" cy="298925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                                                                                                             GUIDE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1.G.DEEPTHI-22J41A1218                                                  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ANUSHA MAM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Y.VANI-22J41A1265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3.B.SAI VINAY-22J41A1206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A.SYENDER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-22J41A12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4379"/>
            <a:ext cx="10058400" cy="1736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93" y="341319"/>
            <a:ext cx="771407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3" y="778163"/>
            <a:ext cx="893970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explores phishing attack detection using machine learning, focusing on URL-based features to differentiate phishing from legitimate websites. It applies various models, including traditional classifiers like Decision Tree (DT), Naive Bayes (NB), and Random Forest (RF), as well as a novel hybrid LSD model (Logistic Regression + Support Vector Machine + Decision Tree). The study optimizes performance using feature selection (Canopy clustering) and hyper parameter tuning (Grid Search) with cross-validation.
Key findings:
The hybrid LSD model, with soft and hard voting, outperforms other individual classifiers.
Metrics like precision, accuracy, recall, F1-score, and specificity confirm its effectiveness.
Machine learning proves to be a strong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phishing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87" y="1290918"/>
            <a:ext cx="8953687" cy="4214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PROJECT:</a:t>
            </a:r>
            <a:endParaRPr lang="en-US" altLang="en-US" sz="2000" dirty="0"/>
          </a:p>
          <a:p>
            <a:pPr algn="just"/>
            <a:endParaRPr lang="en-US" sz="2000" dirty="0"/>
          </a:p>
          <a:p>
            <a:pPr algn="just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identification systems use white lists and blacklists to categorize legitimate and phishing websites. Whitelist-based systems generate secure websites, while blacklist-based systems track IP addresses of end-user login interfaces. Blacklist systems, like Phish-Net and Google Safe Browsing API, have a high success rate of about 20%. Automatic phishing detection mechanisms, such as Delta Phish, Phish-Safe, SVM, naive Bayes, ensemble learning, Phi DMA, and typo squatting, have achieved high accuracy rates. Machine learning techniques like CANTINA, CANTINA+, and Phish- WHO have achieved 99% accuracy. A 2011 system identified phishing websites using attributes like directory, file name, domain name, special characters, and length, using Support Vector Machine (SVM) for offline classification.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63880" y="572770"/>
            <a:ext cx="8665845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sz="2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DISADVANTAGES</a:t>
            </a:r>
            <a:endParaRPr sz="29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>
                <a:latin typeface="Times New Roman" panose="02020603050405020304"/>
                <a:ea typeface="Calibri" panose="020F0502020204030204"/>
              </a:rPr>
              <a:t>• The complexity of data: Most of the existing machine learning models must be able to accurately interpret large and complex datasets to detect phishing urls.</a:t>
            </a:r>
            <a:endParaRPr>
              <a:latin typeface="Times New Roman" panose="02020603050405020304"/>
              <a:ea typeface="Calibri" panose="020F05020202040302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>
                <a:latin typeface="Times New Roman" panose="02020603050405020304"/>
                <a:ea typeface="Calibri" panose="020F0502020204030204"/>
              </a:rPr>
              <a:t>• Data availability: Most machine learning models require large amounts of data to create accurate predictions. If data is unavailable in sufficient quantities, then model accuracy may suffer.</a:t>
            </a:r>
            <a:endParaRPr>
              <a:latin typeface="Times New Roman" panose="02020603050405020304"/>
              <a:ea typeface="Calibri" panose="020F05020202040302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>
                <a:latin typeface="Times New Roman" panose="02020603050405020304"/>
                <a:ea typeface="Calibri" panose="020F0502020204030204"/>
              </a:rPr>
              <a:t>• Incorrect labeling: The existing machine learning models are only as accurate as the data trained using the input dataset. If the data has been incorrectly labeled, the model cannot make accurate predictions.</a:t>
            </a:r>
            <a:endParaRPr>
              <a:latin typeface="Times New Roman" panose="02020603050405020304"/>
              <a:ea typeface="Calibri" panose="020F05020202040302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>
                <a:latin typeface="Times New Roman" panose="02020603050405020304"/>
                <a:ea typeface="Calibri" panose="020F0502020204030204"/>
              </a:rPr>
              <a:t> </a:t>
            </a:r>
            <a:endParaRPr sz="2200">
              <a:latin typeface="Times New Roman" panose="02020603050405020304"/>
              <a:ea typeface="Calibri" panose="020F05020202040302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sz="1600">
                <a:latin typeface="TimesLTStd-Roman"/>
                <a:ea typeface="Calibri" panose="020F0502020204030204"/>
              </a:rPr>
              <a:t> </a:t>
            </a:r>
            <a:endParaRPr sz="1600">
              <a:latin typeface="TimesLTStd-Roman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3540" y="337820"/>
            <a:ext cx="9187815" cy="6045051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PROPOSED</a:t>
            </a:r>
            <a:r>
              <a:rPr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SYSTEM</a:t>
            </a:r>
            <a:endParaRPr sz="1600" dirty="0">
              <a:latin typeface="TimesLTStd-Roman"/>
              <a:ea typeface="Calibri" panose="020F0502020204030204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dirty="0"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• Phishing URL-based cyberattack detection is proposed in this study to prevent crime and protect people’s privacy.</a:t>
            </a:r>
            <a:endParaRPr dirty="0">
              <a:latin typeface="Times New Roman" panose="02020603050405020304" pitchFamily="18" charset="0"/>
              <a:ea typeface="MTSYN"/>
              <a:cs typeface="Times New Roman" panose="02020603050405020304" pitchFamily="18" charset="0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dirty="0"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• The dataset consists of 11000+ phishing URL attributes that help classify phishing URLs based on these attributes.</a:t>
            </a:r>
            <a:endParaRPr dirty="0">
              <a:latin typeface="Times New Roman" panose="02020603050405020304" pitchFamily="18" charset="0"/>
              <a:ea typeface="MTSYN"/>
              <a:cs typeface="Times New Roman" panose="02020603050405020304" pitchFamily="18" charset="0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dirty="0"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• Machine learning models have been applied, such as decision tree (DT), linear regression (LR), naive Bayes (NB), random forest (RF), gradient boosting machine (GBM), support vector classifier (SVC), K-Neighbors classifier (KNN), and the proposed hybrid model (LR+SVC+DT) LSD with soft and hard voting, which can accurately classify the threats of phishing URLs. </a:t>
            </a:r>
            <a:endParaRPr dirty="0">
              <a:latin typeface="Times New Roman" panose="02020603050405020304" pitchFamily="18" charset="0"/>
              <a:ea typeface="MTSYN"/>
              <a:cs typeface="Times New Roman" panose="02020603050405020304" pitchFamily="18" charset="0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dirty="0"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• Cross-fold validation with a grid search parameter based on the canopy feature selection technique was used with the proposed LSD hybrid model to improve prediction results.</a:t>
            </a:r>
            <a:endParaRPr dirty="0">
              <a:latin typeface="Times New Roman" panose="02020603050405020304" pitchFamily="18" charset="0"/>
              <a:ea typeface="MTSYN"/>
              <a:cs typeface="Times New Roman" panose="02020603050405020304" pitchFamily="18" charset="0"/>
            </a:endParaRPr>
          </a:p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dirty="0"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• The proposed methodology must be evaluated using evaluation parameters, such as accuracy, precision, recall, specificity, and F1-score.</a:t>
            </a:r>
            <a:endParaRPr dirty="0">
              <a:latin typeface="Times New Roman" panose="02020603050405020304" pitchFamily="18" charset="0"/>
              <a:ea typeface="MTSYN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318" y="599076"/>
            <a:ext cx="8784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System Configuration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-   Pentium –IV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- 4 GB (min)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-   20 GB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Board                     -    Standard Windows Keyboard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                           -    Two or Three Button Mouse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                         -   SVGA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Ultimate.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Python.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			:   Python.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			:   Django-ORM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			:   Html, css,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			:   MySQL (WAMP Server).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4110</Words>
  <Application>WPS Presentation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Times New Roman</vt:lpstr>
      <vt:lpstr>Calibri</vt:lpstr>
      <vt:lpstr>TimesLTStd-Roman</vt:lpstr>
      <vt:lpstr>Segoe Print</vt:lpstr>
      <vt:lpstr>MTSYN</vt:lpstr>
      <vt:lpstr>Microsoft YaHei</vt:lpstr>
      <vt:lpstr>Arial Unicode MS</vt:lpstr>
      <vt:lpstr>Trebuchet MS</vt:lpstr>
      <vt:lpstr>Facet</vt:lpstr>
      <vt:lpstr>INFORMATION TECHNOLOGY  PHISHING DETECTION SYSTEM THROUGH  HYBRID MACHINE LEARNING BASED ON URL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</dc:title>
  <dc:creator>Preethi Gudla</dc:creator>
  <cp:lastModifiedBy>21WH1A0202 YATA KRISHNAVENI</cp:lastModifiedBy>
  <cp:revision>16</cp:revision>
  <dcterms:created xsi:type="dcterms:W3CDTF">2024-05-03T16:55:00Z</dcterms:created>
  <dcterms:modified xsi:type="dcterms:W3CDTF">2025-03-19T18:29:39Z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C2FB4C65B14846E2B228D91DCFBC5EC2_13</vt:lpwstr>
  </property>
  <property fmtid="{D5CDD505-2E9C-101B-9397-08002B2CF9AE}" pid="3" name="KSOProductBuildVer">
    <vt:lpwstr>1033-12.2.0.20326</vt:lpwstr>
  </property>
</Properties>
</file>