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5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9/18/2024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6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7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8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2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4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9/18/2024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1114425" y="2985433"/>
            <a:ext cx="8610600" cy="24917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  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2164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Hello asunm1633312216499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 (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GENERAL)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MADHA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AND SCIENCE 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3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6" name="矩形"/>
          <p:cNvSpPr/>
          <p:nvPr/>
        </p:nvSpPr>
        <p:spPr>
          <a:xfrm rot="10800000" flipV="1">
            <a:off x="2254447" y="2690336"/>
            <a:ext cx="6282335" cy="14773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 Trend Analysis: use time series analysis to track performance changes over time
•    comparative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analysis:compare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individual and team performance using pivot tables and charts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5" name="矩形"/>
          <p:cNvSpPr/>
          <p:nvPr/>
        </p:nvSpPr>
        <p:spPr>
          <a:xfrm rot="0">
            <a:off x="5193505" y="2523529"/>
            <a:ext cx="1828800" cy="18288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6" name="矩形"/>
          <p:cNvSpPr/>
          <p:nvPr/>
        </p:nvSpPr>
        <p:spPr>
          <a:xfrm rot="0">
            <a:off x="3192462" y="2789892"/>
            <a:ext cx="4650904" cy="20313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performance trends: Discuss finding from trend analysis, such as improvement or decline in performance overtime
•  High and performers: identify to performance and those needing improvement Based on the KPIs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41" name="矩形"/>
          <p:cNvSpPr/>
          <p:nvPr/>
        </p:nvSpPr>
        <p:spPr>
          <a:xfrm rot="0">
            <a:off x="2871788" y="2229662"/>
            <a:ext cx="4736306" cy="20313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The Excel-based employee performance analysis system provides a robust framework for evaluating and improving employee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performance.by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consolidating data performance detailed analysis and make informed decision that enhance productivity and employee satisfaction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4282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2451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1029811" y="2967335"/>
            <a:ext cx="5980588" cy="8915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effectively evaluate and enhance employee performance, the company needs a systematic approach to analysis various performance metrics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4" name="矩形"/>
          <p:cNvSpPr/>
          <p:nvPr/>
        </p:nvSpPr>
        <p:spPr>
          <a:xfrm rot="10800000" flipV="1">
            <a:off x="2276473" y="3253825"/>
            <a:ext cx="5456636" cy="624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This project aims to create a comprehensive employee performance analysis system using Excel.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1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3" name="矩形"/>
          <p:cNvSpPr/>
          <p:nvPr/>
        </p:nvSpPr>
        <p:spPr>
          <a:xfrm rot="0">
            <a:off x="1813559" y="2551837"/>
            <a:ext cx="5741789" cy="16916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HR managers: For evaluating employee performance identification training needs and making promotion decision
 •   Employee: To receive feedback and understand areas for improvement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2" name="矩形"/>
          <p:cNvSpPr/>
          <p:nvPr/>
        </p:nvSpPr>
        <p:spPr>
          <a:xfrm rot="0">
            <a:off x="3230167" y="2659221"/>
            <a:ext cx="5985272" cy="14773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Data consolidation: Aggregate performance data from various sources into a unified Excel workbook
•   Reporting: generate periodic reports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summarising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trends and actionable insights.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2077641" y="2690336"/>
            <a:ext cx="6494860" cy="14773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Employee data: Contains basic information such as employee ID, name, department and role
•    Attendance records: Tracks attendance, punctuality and absenteeism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6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2857500" y="2832411"/>
            <a:ext cx="8534018" cy="95410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3790197" y="3381373"/>
            <a:ext cx="4306806" cy="92332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Descriptive statistics: calculate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averages,total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and percentages to over all performance.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2024-03-28T17:07:22Z</dcterms:created>
  <dcterms:modified xsi:type="dcterms:W3CDTF">2024-09-25T07:10:44Z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73c2a0ffe7d748998083fd0bf8bc7d31</vt:lpwstr>
  </property>
</Properties>
</file>