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0" r:id="rId5"/>
    <p:sldId id="261"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94660"/>
  </p:normalViewPr>
  <p:slideViewPr>
    <p:cSldViewPr snapToGrid="0">
      <p:cViewPr>
        <p:scale>
          <a:sx n="75" d="100"/>
          <a:sy n="75" d="100"/>
        </p:scale>
        <p:origin x="117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2C8E02-08C1-44C7-9EEE-A1DBE86A4B3E}"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75F9C8-5412-4FE4-864C-59C193F99D88}" type="slidenum">
              <a:rPr lang="en-IN" smtClean="0"/>
              <a:t>‹#›</a:t>
            </a:fld>
            <a:endParaRPr lang="en-IN"/>
          </a:p>
        </p:txBody>
      </p:sp>
    </p:spTree>
    <p:extLst>
      <p:ext uri="{BB962C8B-B14F-4D97-AF65-F5344CB8AC3E}">
        <p14:creationId xmlns:p14="http://schemas.microsoft.com/office/powerpoint/2010/main" val="437562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C8E02-08C1-44C7-9EEE-A1DBE86A4B3E}"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75F9C8-5412-4FE4-864C-59C193F99D88}" type="slidenum">
              <a:rPr lang="en-IN" smtClean="0"/>
              <a:t>‹#›</a:t>
            </a:fld>
            <a:endParaRPr lang="en-IN"/>
          </a:p>
        </p:txBody>
      </p:sp>
    </p:spTree>
    <p:extLst>
      <p:ext uri="{BB962C8B-B14F-4D97-AF65-F5344CB8AC3E}">
        <p14:creationId xmlns:p14="http://schemas.microsoft.com/office/powerpoint/2010/main" val="623537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C8E02-08C1-44C7-9EEE-A1DBE86A4B3E}"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75F9C8-5412-4FE4-864C-59C193F99D8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18784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C8E02-08C1-44C7-9EEE-A1DBE86A4B3E}"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75F9C8-5412-4FE4-864C-59C193F99D88}" type="slidenum">
              <a:rPr lang="en-IN" smtClean="0"/>
              <a:t>‹#›</a:t>
            </a:fld>
            <a:endParaRPr lang="en-IN"/>
          </a:p>
        </p:txBody>
      </p:sp>
    </p:spTree>
    <p:extLst>
      <p:ext uri="{BB962C8B-B14F-4D97-AF65-F5344CB8AC3E}">
        <p14:creationId xmlns:p14="http://schemas.microsoft.com/office/powerpoint/2010/main" val="2598027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C8E02-08C1-44C7-9EEE-A1DBE86A4B3E}"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75F9C8-5412-4FE4-864C-59C193F99D8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7875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C8E02-08C1-44C7-9EEE-A1DBE86A4B3E}"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75F9C8-5412-4FE4-864C-59C193F99D88}" type="slidenum">
              <a:rPr lang="en-IN" smtClean="0"/>
              <a:t>‹#›</a:t>
            </a:fld>
            <a:endParaRPr lang="en-IN"/>
          </a:p>
        </p:txBody>
      </p:sp>
    </p:spTree>
    <p:extLst>
      <p:ext uri="{BB962C8B-B14F-4D97-AF65-F5344CB8AC3E}">
        <p14:creationId xmlns:p14="http://schemas.microsoft.com/office/powerpoint/2010/main" val="3832134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C8E02-08C1-44C7-9EEE-A1DBE86A4B3E}"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75F9C8-5412-4FE4-864C-59C193F99D88}" type="slidenum">
              <a:rPr lang="en-IN" smtClean="0"/>
              <a:t>‹#›</a:t>
            </a:fld>
            <a:endParaRPr lang="en-IN"/>
          </a:p>
        </p:txBody>
      </p:sp>
    </p:spTree>
    <p:extLst>
      <p:ext uri="{BB962C8B-B14F-4D97-AF65-F5344CB8AC3E}">
        <p14:creationId xmlns:p14="http://schemas.microsoft.com/office/powerpoint/2010/main" val="1508092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C8E02-08C1-44C7-9EEE-A1DBE86A4B3E}"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75F9C8-5412-4FE4-864C-59C193F99D88}" type="slidenum">
              <a:rPr lang="en-IN" smtClean="0"/>
              <a:t>‹#›</a:t>
            </a:fld>
            <a:endParaRPr lang="en-IN"/>
          </a:p>
        </p:txBody>
      </p:sp>
    </p:spTree>
    <p:extLst>
      <p:ext uri="{BB962C8B-B14F-4D97-AF65-F5344CB8AC3E}">
        <p14:creationId xmlns:p14="http://schemas.microsoft.com/office/powerpoint/2010/main" val="3597919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C8E02-08C1-44C7-9EEE-A1DBE86A4B3E}"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75F9C8-5412-4FE4-864C-59C193F99D88}" type="slidenum">
              <a:rPr lang="en-IN" smtClean="0"/>
              <a:t>‹#›</a:t>
            </a:fld>
            <a:endParaRPr lang="en-IN"/>
          </a:p>
        </p:txBody>
      </p:sp>
    </p:spTree>
    <p:extLst>
      <p:ext uri="{BB962C8B-B14F-4D97-AF65-F5344CB8AC3E}">
        <p14:creationId xmlns:p14="http://schemas.microsoft.com/office/powerpoint/2010/main" val="1582606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C8E02-08C1-44C7-9EEE-A1DBE86A4B3E}"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75F9C8-5412-4FE4-864C-59C193F99D88}" type="slidenum">
              <a:rPr lang="en-IN" smtClean="0"/>
              <a:t>‹#›</a:t>
            </a:fld>
            <a:endParaRPr lang="en-IN"/>
          </a:p>
        </p:txBody>
      </p:sp>
    </p:spTree>
    <p:extLst>
      <p:ext uri="{BB962C8B-B14F-4D97-AF65-F5344CB8AC3E}">
        <p14:creationId xmlns:p14="http://schemas.microsoft.com/office/powerpoint/2010/main" val="2307603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2C8E02-08C1-44C7-9EEE-A1DBE86A4B3E}"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75F9C8-5412-4FE4-864C-59C193F99D88}" type="slidenum">
              <a:rPr lang="en-IN" smtClean="0"/>
              <a:t>‹#›</a:t>
            </a:fld>
            <a:endParaRPr lang="en-IN"/>
          </a:p>
        </p:txBody>
      </p:sp>
    </p:spTree>
    <p:extLst>
      <p:ext uri="{BB962C8B-B14F-4D97-AF65-F5344CB8AC3E}">
        <p14:creationId xmlns:p14="http://schemas.microsoft.com/office/powerpoint/2010/main" val="3328352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2C8E02-08C1-44C7-9EEE-A1DBE86A4B3E}" type="datetimeFigureOut">
              <a:rPr lang="en-IN" smtClean="0"/>
              <a:t>17-09-2024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75F9C8-5412-4FE4-864C-59C193F99D88}" type="slidenum">
              <a:rPr lang="en-IN" smtClean="0"/>
              <a:t>‹#›</a:t>
            </a:fld>
            <a:endParaRPr lang="en-IN"/>
          </a:p>
        </p:txBody>
      </p:sp>
    </p:spTree>
    <p:extLst>
      <p:ext uri="{BB962C8B-B14F-4D97-AF65-F5344CB8AC3E}">
        <p14:creationId xmlns:p14="http://schemas.microsoft.com/office/powerpoint/2010/main" val="1641356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2C8E02-08C1-44C7-9EEE-A1DBE86A4B3E}" type="datetimeFigureOut">
              <a:rPr lang="en-IN" smtClean="0"/>
              <a:t>17-09-2024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75F9C8-5412-4FE4-864C-59C193F99D88}" type="slidenum">
              <a:rPr lang="en-IN" smtClean="0"/>
              <a:t>‹#›</a:t>
            </a:fld>
            <a:endParaRPr lang="en-IN"/>
          </a:p>
        </p:txBody>
      </p:sp>
    </p:spTree>
    <p:extLst>
      <p:ext uri="{BB962C8B-B14F-4D97-AF65-F5344CB8AC3E}">
        <p14:creationId xmlns:p14="http://schemas.microsoft.com/office/powerpoint/2010/main" val="4205095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C8E02-08C1-44C7-9EEE-A1DBE86A4B3E}" type="datetimeFigureOut">
              <a:rPr lang="en-IN" smtClean="0"/>
              <a:t>17-09-2024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75F9C8-5412-4FE4-864C-59C193F99D88}" type="slidenum">
              <a:rPr lang="en-IN" smtClean="0"/>
              <a:t>‹#›</a:t>
            </a:fld>
            <a:endParaRPr lang="en-IN"/>
          </a:p>
        </p:txBody>
      </p:sp>
    </p:spTree>
    <p:extLst>
      <p:ext uri="{BB962C8B-B14F-4D97-AF65-F5344CB8AC3E}">
        <p14:creationId xmlns:p14="http://schemas.microsoft.com/office/powerpoint/2010/main" val="2305301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2C8E02-08C1-44C7-9EEE-A1DBE86A4B3E}"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75F9C8-5412-4FE4-864C-59C193F99D88}" type="slidenum">
              <a:rPr lang="en-IN" smtClean="0"/>
              <a:t>‹#›</a:t>
            </a:fld>
            <a:endParaRPr lang="en-IN"/>
          </a:p>
        </p:txBody>
      </p:sp>
    </p:spTree>
    <p:extLst>
      <p:ext uri="{BB962C8B-B14F-4D97-AF65-F5344CB8AC3E}">
        <p14:creationId xmlns:p14="http://schemas.microsoft.com/office/powerpoint/2010/main" val="4046441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2C8E02-08C1-44C7-9EEE-A1DBE86A4B3E}"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75F9C8-5412-4FE4-864C-59C193F99D88}" type="slidenum">
              <a:rPr lang="en-IN" smtClean="0"/>
              <a:t>‹#›</a:t>
            </a:fld>
            <a:endParaRPr lang="en-IN"/>
          </a:p>
        </p:txBody>
      </p:sp>
    </p:spTree>
    <p:extLst>
      <p:ext uri="{BB962C8B-B14F-4D97-AF65-F5344CB8AC3E}">
        <p14:creationId xmlns:p14="http://schemas.microsoft.com/office/powerpoint/2010/main" val="29200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2C8E02-08C1-44C7-9EEE-A1DBE86A4B3E}" type="datetimeFigureOut">
              <a:rPr lang="en-IN" smtClean="0"/>
              <a:t>17-09-2024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E75F9C8-5412-4FE4-864C-59C193F99D88}" type="slidenum">
              <a:rPr lang="en-IN" smtClean="0"/>
              <a:t>‹#›</a:t>
            </a:fld>
            <a:endParaRPr lang="en-IN"/>
          </a:p>
        </p:txBody>
      </p:sp>
    </p:spTree>
    <p:extLst>
      <p:ext uri="{BB962C8B-B14F-4D97-AF65-F5344CB8AC3E}">
        <p14:creationId xmlns:p14="http://schemas.microsoft.com/office/powerpoint/2010/main" val="6440042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 name="Straight Connector 6">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Isosceles Triangle 14">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Isosceles Triangle 19">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pic>
        <p:nvPicPr>
          <p:cNvPr id="5" name="Picture 4" descr="Geometric white clouds on a blue sky">
            <a:extLst>
              <a:ext uri="{FF2B5EF4-FFF2-40B4-BE49-F238E27FC236}">
                <a16:creationId xmlns:a16="http://schemas.microsoft.com/office/drawing/2014/main" id="{26F9898F-AF46-351B-93A8-E6C6E648EC8B}"/>
              </a:ext>
            </a:extLst>
          </p:cNvPr>
          <p:cNvPicPr>
            <a:picLocks noChangeAspect="1"/>
          </p:cNvPicPr>
          <p:nvPr/>
        </p:nvPicPr>
        <p:blipFill>
          <a:blip r:embed="rId2"/>
          <a:srcRect r="1336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F09472E3-63D3-19B6-DB93-815000A2F0FB}"/>
              </a:ext>
            </a:extLst>
          </p:cNvPr>
          <p:cNvSpPr>
            <a:spLocks noGrp="1"/>
          </p:cNvSpPr>
          <p:nvPr>
            <p:ph type="ctrTitle"/>
          </p:nvPr>
        </p:nvSpPr>
        <p:spPr>
          <a:xfrm>
            <a:off x="677333" y="609600"/>
            <a:ext cx="3851123" cy="1320800"/>
          </a:xfrm>
        </p:spPr>
        <p:txBody>
          <a:bodyPr vert="horz" lIns="91440" tIns="45720" rIns="91440" bIns="45720" rtlCol="0" anchor="t">
            <a:normAutofit/>
          </a:bodyPr>
          <a:lstStyle/>
          <a:p>
            <a:pPr algn="l">
              <a:lnSpc>
                <a:spcPct val="90000"/>
              </a:lnSpc>
            </a:pPr>
            <a:r>
              <a:rPr lang="en-US" sz="2800" dirty="0"/>
              <a:t>HTI Google Cloud Day</a:t>
            </a:r>
            <a:br>
              <a:rPr lang="en-US" sz="2800" dirty="0"/>
            </a:br>
            <a:r>
              <a:rPr lang="en-US" sz="1800" dirty="0"/>
              <a:t>(17 September 2024)</a:t>
            </a:r>
            <a:br>
              <a:rPr lang="en-US" sz="2800" dirty="0"/>
            </a:br>
            <a:endParaRPr lang="en-US" sz="2800" dirty="0"/>
          </a:p>
        </p:txBody>
      </p:sp>
      <p:sp>
        <p:nvSpPr>
          <p:cNvPr id="3" name="Subtitle 2">
            <a:extLst>
              <a:ext uri="{FF2B5EF4-FFF2-40B4-BE49-F238E27FC236}">
                <a16:creationId xmlns:a16="http://schemas.microsoft.com/office/drawing/2014/main" id="{77D39A0A-D579-B6AC-58E4-6B3163A54742}"/>
              </a:ext>
            </a:extLst>
          </p:cNvPr>
          <p:cNvSpPr>
            <a:spLocks noGrp="1"/>
          </p:cNvSpPr>
          <p:nvPr>
            <p:ph type="subTitle" idx="1"/>
          </p:nvPr>
        </p:nvSpPr>
        <p:spPr>
          <a:xfrm>
            <a:off x="548033" y="3283546"/>
            <a:ext cx="3851122" cy="3880773"/>
          </a:xfrm>
        </p:spPr>
        <p:txBody>
          <a:bodyPr vert="horz" lIns="91440" tIns="45720" rIns="91440" bIns="45720" rtlCol="0">
            <a:normAutofit/>
          </a:bodyPr>
          <a:lstStyle/>
          <a:p>
            <a:pPr algn="l"/>
            <a:r>
              <a:rPr lang="en-US" b="1" dirty="0">
                <a:solidFill>
                  <a:schemeClr val="tx1">
                    <a:lumMod val="75000"/>
                    <a:lumOff val="25000"/>
                  </a:schemeClr>
                </a:solidFill>
              </a:rPr>
              <a:t> Team Name: Tech Army</a:t>
            </a:r>
            <a:endParaRPr lang="en-US" dirty="0">
              <a:solidFill>
                <a:schemeClr val="tx1">
                  <a:lumMod val="75000"/>
                  <a:lumOff val="25000"/>
                </a:schemeClr>
              </a:solidFill>
            </a:endParaRPr>
          </a:p>
          <a:p>
            <a:pPr algn="l">
              <a:buFont typeface="Wingdings 3" charset="2"/>
              <a:buChar char=""/>
            </a:pPr>
            <a:r>
              <a:rPr lang="en-US" dirty="0">
                <a:solidFill>
                  <a:schemeClr val="tx1">
                    <a:lumMod val="75000"/>
                    <a:lumOff val="25000"/>
                  </a:schemeClr>
                </a:solidFill>
              </a:rPr>
              <a:t>Vani Agarwal</a:t>
            </a:r>
          </a:p>
          <a:p>
            <a:pPr algn="l">
              <a:buFont typeface="Wingdings 3" charset="2"/>
              <a:buChar char=""/>
            </a:pPr>
            <a:r>
              <a:rPr lang="en-US" dirty="0">
                <a:solidFill>
                  <a:schemeClr val="tx1">
                    <a:lumMod val="75000"/>
                    <a:lumOff val="25000"/>
                  </a:schemeClr>
                </a:solidFill>
              </a:rPr>
              <a:t>Shubhangi Kumar</a:t>
            </a:r>
          </a:p>
          <a:p>
            <a:pPr algn="l">
              <a:buFont typeface="Wingdings 3" charset="2"/>
              <a:buChar char=""/>
            </a:pPr>
            <a:r>
              <a:rPr lang="en-US" dirty="0">
                <a:solidFill>
                  <a:schemeClr val="tx1">
                    <a:lumMod val="75000"/>
                    <a:lumOff val="25000"/>
                  </a:schemeClr>
                </a:solidFill>
              </a:rPr>
              <a:t>Archana Tiwari</a:t>
            </a:r>
          </a:p>
          <a:p>
            <a:pPr algn="l">
              <a:buFont typeface="Wingdings 3" charset="2"/>
              <a:buChar char=""/>
            </a:pPr>
            <a:endParaRPr lang="en-US" dirty="0">
              <a:solidFill>
                <a:schemeClr val="tx1">
                  <a:lumMod val="75000"/>
                  <a:lumOff val="25000"/>
                </a:schemeClr>
              </a:solidFill>
            </a:endParaRPr>
          </a:p>
        </p:txBody>
      </p:sp>
      <p:cxnSp>
        <p:nvCxnSpPr>
          <p:cNvPr id="22" name="Straight Connector 21">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4"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6"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8"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789963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11" name="Straight Connector 10">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9" name="Isosceles Triangle 8">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Isosceles Triangle 16">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a:extLst>
              <a:ext uri="{FF2B5EF4-FFF2-40B4-BE49-F238E27FC236}">
                <a16:creationId xmlns:a16="http://schemas.microsoft.com/office/drawing/2014/main" id="{F09472E3-63D3-19B6-DB93-815000A2F0FB}"/>
              </a:ext>
            </a:extLst>
          </p:cNvPr>
          <p:cNvSpPr>
            <a:spLocks noGrp="1"/>
          </p:cNvSpPr>
          <p:nvPr>
            <p:ph type="ctrTitle"/>
          </p:nvPr>
        </p:nvSpPr>
        <p:spPr>
          <a:xfrm>
            <a:off x="47242" y="890191"/>
            <a:ext cx="5693158" cy="4307148"/>
          </a:xfrm>
        </p:spPr>
        <p:txBody>
          <a:bodyPr anchor="ctr">
            <a:normAutofit/>
          </a:bodyPr>
          <a:lstStyle/>
          <a:p>
            <a:pPr>
              <a:lnSpc>
                <a:spcPct val="90000"/>
              </a:lnSpc>
            </a:pPr>
            <a:br>
              <a:rPr lang="en-IN" sz="1800" b="1" dirty="0">
                <a:solidFill>
                  <a:schemeClr val="tx1"/>
                </a:solidFill>
              </a:rPr>
            </a:br>
            <a:br>
              <a:rPr lang="en-IN" sz="1800" b="1" dirty="0">
                <a:solidFill>
                  <a:schemeClr val="tx1"/>
                </a:solidFill>
              </a:rPr>
            </a:br>
            <a:br>
              <a:rPr lang="en-IN" sz="1800" b="1" dirty="0">
                <a:solidFill>
                  <a:schemeClr val="tx1"/>
                </a:solidFill>
              </a:rPr>
            </a:br>
            <a:br>
              <a:rPr lang="en-IN" sz="1800" b="1" dirty="0">
                <a:solidFill>
                  <a:schemeClr val="tx1"/>
                </a:solidFill>
              </a:rPr>
            </a:br>
            <a:br>
              <a:rPr lang="en-IN" sz="1800" b="1" dirty="0">
                <a:solidFill>
                  <a:schemeClr val="tx1"/>
                </a:solidFill>
              </a:rPr>
            </a:br>
            <a:r>
              <a:rPr lang="en-IN" sz="1800" b="1" dirty="0">
                <a:solidFill>
                  <a:schemeClr val="tx1"/>
                </a:solidFill>
              </a:rPr>
              <a:t>Use case</a:t>
            </a:r>
            <a:r>
              <a:rPr lang="en-IN" sz="1800" dirty="0">
                <a:solidFill>
                  <a:schemeClr val="tx1"/>
                </a:solidFill>
              </a:rPr>
              <a:t>:-To create a chatbot which suggests slogans, images and hashtags for promoting events for organizations. </a:t>
            </a:r>
            <a:br>
              <a:rPr lang="en-IN" sz="1800" dirty="0">
                <a:solidFill>
                  <a:schemeClr val="tx1"/>
                </a:solidFill>
              </a:rPr>
            </a:br>
            <a:br>
              <a:rPr lang="en-IN" sz="1800" dirty="0">
                <a:solidFill>
                  <a:schemeClr val="tx1"/>
                </a:solidFill>
              </a:rPr>
            </a:br>
            <a:r>
              <a:rPr lang="en-IN" sz="1800" b="1" dirty="0">
                <a:solidFill>
                  <a:schemeClr val="tx1"/>
                </a:solidFill>
              </a:rPr>
              <a:t>Solution</a:t>
            </a:r>
            <a:r>
              <a:rPr lang="en-IN" sz="1800" dirty="0">
                <a:solidFill>
                  <a:schemeClr val="tx1"/>
                </a:solidFill>
              </a:rPr>
              <a:t> :- To implement this use case we have used</a:t>
            </a:r>
            <a:br>
              <a:rPr lang="en-IN" sz="1800" dirty="0">
                <a:solidFill>
                  <a:schemeClr val="tx1"/>
                </a:solidFill>
              </a:rPr>
            </a:br>
            <a:r>
              <a:rPr lang="en-IN" sz="1800" dirty="0">
                <a:solidFill>
                  <a:schemeClr val="tx1"/>
                </a:solidFill>
              </a:rPr>
              <a:t> Vertex AI(GCP) ,Python as a programming language, Google collab, </a:t>
            </a:r>
            <a:r>
              <a:rPr lang="en-IN" sz="1800" dirty="0" err="1">
                <a:solidFill>
                  <a:schemeClr val="tx1"/>
                </a:solidFill>
              </a:rPr>
              <a:t>Github</a:t>
            </a:r>
            <a:r>
              <a:rPr lang="en-IN" sz="1800" dirty="0">
                <a:solidFill>
                  <a:schemeClr val="tx1"/>
                </a:solidFill>
              </a:rPr>
              <a:t>, Google </a:t>
            </a:r>
            <a:r>
              <a:rPr lang="en-IN" sz="1800" dirty="0" err="1">
                <a:solidFill>
                  <a:schemeClr val="tx1"/>
                </a:solidFill>
              </a:rPr>
              <a:t>Qwiklabs</a:t>
            </a:r>
            <a:r>
              <a:rPr lang="en-IN" sz="1800" dirty="0">
                <a:solidFill>
                  <a:schemeClr val="tx1"/>
                </a:solidFill>
              </a:rPr>
              <a:t>. We have developed user-friendly chatbot for easy interaction.</a:t>
            </a:r>
          </a:p>
        </p:txBody>
      </p:sp>
      <p:sp>
        <p:nvSpPr>
          <p:cNvPr id="19" name="Freeform: Shape 18">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77D39A0A-D579-B6AC-58E4-6B3163A54742}"/>
              </a:ext>
            </a:extLst>
          </p:cNvPr>
          <p:cNvSpPr>
            <a:spLocks noGrp="1"/>
          </p:cNvSpPr>
          <p:nvPr>
            <p:ph type="subTitle" idx="1"/>
          </p:nvPr>
        </p:nvSpPr>
        <p:spPr>
          <a:xfrm>
            <a:off x="7821120" y="2510119"/>
            <a:ext cx="3602567" cy="1829292"/>
          </a:xfrm>
        </p:spPr>
        <p:txBody>
          <a:bodyPr anchor="ctr">
            <a:normAutofit/>
          </a:bodyPr>
          <a:lstStyle/>
          <a:p>
            <a:pPr algn="l"/>
            <a:endParaRPr lang="en-IN">
              <a:solidFill>
                <a:srgbClr val="FFFFFF"/>
              </a:solidFill>
            </a:endParaRPr>
          </a:p>
          <a:p>
            <a:pPr algn="l"/>
            <a:endParaRPr lang="en-IN">
              <a:solidFill>
                <a:srgbClr val="FFFFFF"/>
              </a:solidFill>
            </a:endParaRPr>
          </a:p>
          <a:p>
            <a:pPr algn="l"/>
            <a:endParaRPr lang="en-IN">
              <a:solidFill>
                <a:srgbClr val="FFFFFF"/>
              </a:solidFill>
            </a:endParaRPr>
          </a:p>
        </p:txBody>
      </p:sp>
    </p:spTree>
    <p:extLst>
      <p:ext uri="{BB962C8B-B14F-4D97-AF65-F5344CB8AC3E}">
        <p14:creationId xmlns:p14="http://schemas.microsoft.com/office/powerpoint/2010/main" val="2998294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 name="Isosceles Triangle 40">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2"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cxnSp>
        <p:nvCxnSpPr>
          <p:cNvPr id="43" name="Straight Connector 42">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Subtitle 2">
            <a:extLst>
              <a:ext uri="{FF2B5EF4-FFF2-40B4-BE49-F238E27FC236}">
                <a16:creationId xmlns:a16="http://schemas.microsoft.com/office/drawing/2014/main" id="{77D39A0A-D579-B6AC-58E4-6B3163A54742}"/>
              </a:ext>
            </a:extLst>
          </p:cNvPr>
          <p:cNvSpPr>
            <a:spLocks noGrp="1"/>
          </p:cNvSpPr>
          <p:nvPr>
            <p:ph type="subTitle" idx="1"/>
          </p:nvPr>
        </p:nvSpPr>
        <p:spPr>
          <a:xfrm>
            <a:off x="1507067" y="4050833"/>
            <a:ext cx="7766936" cy="1096899"/>
          </a:xfrm>
        </p:spPr>
        <p:txBody>
          <a:bodyPr>
            <a:normAutofit fontScale="62500" lnSpcReduction="20000"/>
          </a:bodyPr>
          <a:lstStyle/>
          <a:p>
            <a:endParaRPr lang="en-IN" dirty="0"/>
          </a:p>
          <a:p>
            <a:endParaRPr lang="en-IN" dirty="0"/>
          </a:p>
          <a:p>
            <a:endParaRPr lang="en-IN" dirty="0"/>
          </a:p>
          <a:p>
            <a:r>
              <a:rPr lang="en-IN" dirty="0"/>
              <a:t>\</a:t>
            </a:r>
          </a:p>
          <a:p>
            <a:endParaRPr lang="en-IN" dirty="0"/>
          </a:p>
        </p:txBody>
      </p:sp>
      <p:sp>
        <p:nvSpPr>
          <p:cNvPr id="2" name="Title 1">
            <a:extLst>
              <a:ext uri="{FF2B5EF4-FFF2-40B4-BE49-F238E27FC236}">
                <a16:creationId xmlns:a16="http://schemas.microsoft.com/office/drawing/2014/main" id="{F09472E3-63D3-19B6-DB93-815000A2F0FB}"/>
              </a:ext>
            </a:extLst>
          </p:cNvPr>
          <p:cNvSpPr>
            <a:spLocks noGrp="1"/>
          </p:cNvSpPr>
          <p:nvPr>
            <p:ph type="ctrTitle"/>
          </p:nvPr>
        </p:nvSpPr>
        <p:spPr>
          <a:xfrm>
            <a:off x="1507067" y="208280"/>
            <a:ext cx="4588933" cy="733621"/>
          </a:xfrm>
        </p:spPr>
        <p:txBody>
          <a:bodyPr>
            <a:normAutofit/>
          </a:bodyPr>
          <a:lstStyle/>
          <a:p>
            <a:r>
              <a:rPr lang="en-IN" sz="3000" dirty="0">
                <a:solidFill>
                  <a:schemeClr val="tx1"/>
                </a:solidFill>
              </a:rPr>
              <a:t>Design</a:t>
            </a:r>
          </a:p>
        </p:txBody>
      </p:sp>
      <p:pic>
        <p:nvPicPr>
          <p:cNvPr id="22" name="Picture 21">
            <a:extLst>
              <a:ext uri="{FF2B5EF4-FFF2-40B4-BE49-F238E27FC236}">
                <a16:creationId xmlns:a16="http://schemas.microsoft.com/office/drawing/2014/main" id="{77E8F375-0D83-E75C-4B09-9610ACF6D562}"/>
              </a:ext>
            </a:extLst>
          </p:cNvPr>
          <p:cNvPicPr>
            <a:picLocks noChangeAspect="1"/>
          </p:cNvPicPr>
          <p:nvPr/>
        </p:nvPicPr>
        <p:blipFill>
          <a:blip r:embed="rId2"/>
          <a:stretch>
            <a:fillRect/>
          </a:stretch>
        </p:blipFill>
        <p:spPr>
          <a:xfrm>
            <a:off x="670560" y="1488735"/>
            <a:ext cx="9460865" cy="3501085"/>
          </a:xfrm>
          <a:prstGeom prst="rect">
            <a:avLst/>
          </a:prstGeom>
        </p:spPr>
      </p:pic>
    </p:spTree>
    <p:extLst>
      <p:ext uri="{BB962C8B-B14F-4D97-AF65-F5344CB8AC3E}">
        <p14:creationId xmlns:p14="http://schemas.microsoft.com/office/powerpoint/2010/main" val="4048595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E71FF95C-4971-E167-FBFA-D4C0781A0C63}"/>
              </a:ext>
            </a:extLst>
          </p:cNvPr>
          <p:cNvSpPr>
            <a:spLocks noGrp="1"/>
          </p:cNvSpPr>
          <p:nvPr>
            <p:ph idx="1"/>
          </p:nvPr>
        </p:nvSpPr>
        <p:spPr>
          <a:xfrm>
            <a:off x="677334" y="721361"/>
            <a:ext cx="8596668" cy="5320002"/>
          </a:xfrm>
        </p:spPr>
        <p:txBody>
          <a:bodyPr>
            <a:normAutofit/>
          </a:bodyPr>
          <a:lstStyle/>
          <a:p>
            <a:pPr marL="0" lvl="0" indent="0">
              <a:lnSpc>
                <a:spcPct val="100000"/>
              </a:lnSpc>
              <a:buNone/>
            </a:pPr>
            <a:r>
              <a:rPr lang="en-IN" sz="1800" b="1" dirty="0"/>
              <a:t>Advantages:-</a:t>
            </a:r>
            <a:endParaRPr lang="en-IN" sz="1800" dirty="0"/>
          </a:p>
          <a:p>
            <a:pPr lvl="0">
              <a:lnSpc>
                <a:spcPct val="100000"/>
              </a:lnSpc>
            </a:pPr>
            <a:r>
              <a:rPr lang="en-IN" sz="1800" dirty="0"/>
              <a:t>Cost effective since it will save creativity cost incurred from external vendors.</a:t>
            </a:r>
          </a:p>
          <a:p>
            <a:r>
              <a:rPr lang="en-IN" sz="1800" dirty="0"/>
              <a:t>This chatbot saves time as it does not require manual thinking.</a:t>
            </a:r>
          </a:p>
          <a:p>
            <a:r>
              <a:rPr lang="en-IN" sz="1800" dirty="0"/>
              <a:t>Easy code integration.</a:t>
            </a:r>
          </a:p>
          <a:p>
            <a:r>
              <a:rPr lang="en-IN" sz="1800" dirty="0"/>
              <a:t>It is very useful for any user who wants to post about events on social media or write emails for organizational events as it can help to generate required hashtags, slogans and images in less time.</a:t>
            </a:r>
          </a:p>
          <a:p>
            <a:pPr lvl="0">
              <a:lnSpc>
                <a:spcPct val="100000"/>
              </a:lnSpc>
            </a:pPr>
            <a:r>
              <a:rPr lang="en-IN" sz="1800" dirty="0"/>
              <a:t>It also save times since you need to enter less keywords for generating output.</a:t>
            </a:r>
          </a:p>
          <a:p>
            <a:pPr marL="0" lvl="0" indent="0">
              <a:lnSpc>
                <a:spcPct val="100000"/>
              </a:lnSpc>
              <a:buNone/>
            </a:pPr>
            <a:endParaRPr lang="en-IN" sz="1800" dirty="0"/>
          </a:p>
          <a:p>
            <a:pPr marL="0" lvl="0" indent="0">
              <a:lnSpc>
                <a:spcPct val="100000"/>
              </a:lnSpc>
              <a:buNone/>
            </a:pPr>
            <a:r>
              <a:rPr lang="en-IN" sz="1800" b="1" dirty="0"/>
              <a:t>Disadvantage:-</a:t>
            </a:r>
          </a:p>
          <a:p>
            <a:pPr lvl="0">
              <a:lnSpc>
                <a:spcPct val="100000"/>
              </a:lnSpc>
            </a:pPr>
            <a:r>
              <a:rPr lang="en-IN" sz="1800" dirty="0"/>
              <a:t>It has python-based code which has less performance as compared to other programming language.</a:t>
            </a:r>
            <a:endParaRPr lang="en-US" sz="1800" dirty="0"/>
          </a:p>
          <a:p>
            <a:endParaRPr lang="en-IN" dirty="0"/>
          </a:p>
        </p:txBody>
      </p:sp>
    </p:spTree>
    <p:extLst>
      <p:ext uri="{BB962C8B-B14F-4D97-AF65-F5344CB8AC3E}">
        <p14:creationId xmlns:p14="http://schemas.microsoft.com/office/powerpoint/2010/main" val="1736504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8657A7-D25F-B1EA-59F9-529FBF21DF91}"/>
              </a:ext>
            </a:extLst>
          </p:cNvPr>
          <p:cNvSpPr>
            <a:spLocks noGrp="1"/>
          </p:cNvSpPr>
          <p:nvPr>
            <p:ph idx="1"/>
          </p:nvPr>
        </p:nvSpPr>
        <p:spPr>
          <a:xfrm>
            <a:off x="838200" y="397565"/>
            <a:ext cx="8539480" cy="5779398"/>
          </a:xfrm>
        </p:spPr>
        <p:txBody>
          <a:bodyPr>
            <a:noAutofit/>
          </a:bodyPr>
          <a:lstStyle/>
          <a:p>
            <a:pPr marL="0" indent="0">
              <a:buNone/>
            </a:pPr>
            <a:r>
              <a:rPr lang="en-IN" sz="3200" b="1" dirty="0"/>
              <a:t>			</a:t>
            </a:r>
          </a:p>
          <a:p>
            <a:pPr marL="0" indent="0">
              <a:buNone/>
            </a:pPr>
            <a:r>
              <a:rPr lang="en-IN" sz="3200" b="1" dirty="0"/>
              <a:t>			  Future Enhancement</a:t>
            </a:r>
          </a:p>
          <a:p>
            <a:pPr marL="0" indent="0">
              <a:buNone/>
            </a:pPr>
            <a:endParaRPr lang="en-IN" sz="3200" dirty="0"/>
          </a:p>
          <a:p>
            <a:pPr marL="0" indent="0">
              <a:buNone/>
            </a:pPr>
            <a:r>
              <a:rPr lang="en-IN" sz="3200" dirty="0"/>
              <a:t>We can have the code in JAVA programming language to increase the performance of responses received, in later versions.</a:t>
            </a:r>
          </a:p>
          <a:p>
            <a:pPr marL="0" indent="0">
              <a:buNone/>
            </a:pP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endParaRPr lang="en-IN" sz="3200" dirty="0"/>
          </a:p>
        </p:txBody>
      </p:sp>
    </p:spTree>
    <p:extLst>
      <p:ext uri="{BB962C8B-B14F-4D97-AF65-F5344CB8AC3E}">
        <p14:creationId xmlns:p14="http://schemas.microsoft.com/office/powerpoint/2010/main" val="2993463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7D39A0A-D579-B6AC-58E4-6B3163A54742}"/>
              </a:ext>
            </a:extLst>
          </p:cNvPr>
          <p:cNvSpPr>
            <a:spLocks noGrp="1"/>
          </p:cNvSpPr>
          <p:nvPr>
            <p:ph type="subTitle" idx="1"/>
          </p:nvPr>
        </p:nvSpPr>
        <p:spPr>
          <a:xfrm>
            <a:off x="-1239520" y="2727394"/>
            <a:ext cx="9144000" cy="1884362"/>
          </a:xfrm>
        </p:spPr>
        <p:txBody>
          <a:bodyPr>
            <a:normAutofit/>
          </a:bodyPr>
          <a:lstStyle/>
          <a:p>
            <a:r>
              <a:rPr lang="en-IN" sz="5400" dirty="0"/>
              <a:t>THANK YOU!!</a:t>
            </a:r>
          </a:p>
          <a:p>
            <a:endParaRPr lang="en-IN" dirty="0"/>
          </a:p>
        </p:txBody>
      </p:sp>
    </p:spTree>
    <p:extLst>
      <p:ext uri="{BB962C8B-B14F-4D97-AF65-F5344CB8AC3E}">
        <p14:creationId xmlns:p14="http://schemas.microsoft.com/office/powerpoint/2010/main" val="3364703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66</TotalTime>
  <Words>238</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HTI Google Cloud Day (17 September 2024) </vt:lpstr>
      <vt:lpstr>     Use case:-To create a chatbot which suggests slogans, images and hashtags for promoting events for organizations.   Solution :- To implement this use case we have used  Vertex AI(GCP) ,Python as a programming language, Google collab, Github, Google Qwiklabs. We have developed user-friendly chatbot for easy interaction.</vt:lpstr>
      <vt:lpstr>Design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ARCHANA</dc:creator>
  <cp:lastModifiedBy>ARCHANA</cp:lastModifiedBy>
  <cp:revision>8</cp:revision>
  <dcterms:created xsi:type="dcterms:W3CDTF">2024-09-17T11:50:12Z</dcterms:created>
  <dcterms:modified xsi:type="dcterms:W3CDTF">2024-09-17T12:56:53Z</dcterms:modified>
</cp:coreProperties>
</file>