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2383" autoAdjust="0"/>
  </p:normalViewPr>
  <p:slideViewPr>
    <p:cSldViewPr snapToGrid="0">
      <p:cViewPr varScale="1">
        <p:scale>
          <a:sx n="54" d="100"/>
          <a:sy n="54" d="100"/>
        </p:scale>
        <p:origin x="-84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658" y="3204754"/>
            <a:ext cx="8915399" cy="98915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975" y="0"/>
            <a:ext cx="5962604" cy="68144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Hashing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636" y="681445"/>
            <a:ext cx="10299472" cy="60764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Hashing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in password validation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Algorithms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0"/>
                            </p:stCondLst>
                            <p:childTnLst>
                              <p:par>
                                <p:cTn id="7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0140" y="154578"/>
            <a:ext cx="5962604" cy="68144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 - 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3191" y="1093652"/>
            <a:ext cx="10299472" cy="514168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Scrambling of information or data beyond recognition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the data to the 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(hashing Algorithm) </a:t>
            </a:r>
            <a:endParaRPr lang="en-I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accepts the data as input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 complex calculations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produces 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unique, fixed length hash Value or Message Digest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Hashes are 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irreversible (</a:t>
            </a:r>
            <a:r>
              <a:rPr lang="en-I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allow to reconstruct</a:t>
            </a:r>
            <a:endParaRPr lang="en-IN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940" y="5430296"/>
            <a:ext cx="7495313" cy="886098"/>
          </a:xfrm>
        </p:spPr>
        <p:txBody>
          <a:bodyPr>
            <a:noAutofit/>
          </a:bodyPr>
          <a:lstStyle/>
          <a:p>
            <a:pPr lvl="1"/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3019" y="0"/>
            <a:ext cx="5962604" cy="68144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84" y="718497"/>
            <a:ext cx="3176075" cy="28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6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78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Wisp</vt:lpstr>
      <vt:lpstr>Hashing</vt:lpstr>
      <vt:lpstr> Hashing</vt:lpstr>
      <vt:lpstr>Hashing - Introduction</vt:lpstr>
      <vt:lpstr>Hashing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Hashing</dc:title>
  <dc:creator>admin</dc:creator>
  <cp:lastModifiedBy>Admin</cp:lastModifiedBy>
  <cp:revision>100</cp:revision>
  <dcterms:created xsi:type="dcterms:W3CDTF">2023-01-10T04:44:57Z</dcterms:created>
  <dcterms:modified xsi:type="dcterms:W3CDTF">2023-01-27T09:14:50Z</dcterms:modified>
</cp:coreProperties>
</file>