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0D43-FB18-4230-525D-FAA5AEFBE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341" y="336770"/>
            <a:ext cx="9566834" cy="3392548"/>
          </a:xfrm>
        </p:spPr>
        <p:txBody>
          <a:bodyPr/>
          <a:lstStyle/>
          <a:p>
            <a:r>
              <a:rPr lang="en-US"/>
              <a:t>WEB SCRAPING using ‘PYTHON’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EC462-F5E5-0E0C-2A8A-4B221A91E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825" y="3729318"/>
            <a:ext cx="8825658" cy="1111623"/>
          </a:xfrm>
        </p:spPr>
        <p:txBody>
          <a:bodyPr>
            <a:normAutofit fontScale="92500" lnSpcReduction="20000"/>
          </a:bodyPr>
          <a:lstStyle/>
          <a:p>
            <a:r>
              <a:rPr lang="en-US" sz="3600"/>
              <a:t>NAME: VANI SHARMA</a:t>
            </a:r>
          </a:p>
          <a:p>
            <a:r>
              <a:rPr lang="en-US" sz="3600"/>
              <a:t>ROLL NO. :150 </a:t>
            </a:r>
          </a:p>
        </p:txBody>
      </p:sp>
    </p:spTree>
    <p:extLst>
      <p:ext uri="{BB962C8B-B14F-4D97-AF65-F5344CB8AC3E}">
        <p14:creationId xmlns:p14="http://schemas.microsoft.com/office/powerpoint/2010/main" val="59859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2F1A-C747-F22C-7855-A06318AD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OVERVIEW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5BDF-80CB-0465-FB0B-EAD177A7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247" y="2913528"/>
            <a:ext cx="8519366" cy="3106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/>
              <a:t>Step 1 setting up the environment </a:t>
            </a:r>
          </a:p>
          <a:p>
            <a:r>
              <a:rPr lang="en-US"/>
              <a:t>In order to use the power of python to scrap websites, we don’t have to reinvent the wheel.</a:t>
            </a:r>
          </a:p>
          <a:p>
            <a:r>
              <a:rPr lang="en-US"/>
              <a:t>We can use existing libraries to get the job done </a:t>
            </a:r>
          </a:p>
          <a:p>
            <a:r>
              <a:rPr lang="en-US"/>
              <a:t>We will install the following libraries using pip</a:t>
            </a:r>
          </a:p>
          <a:p>
            <a:pPr>
              <a:buFont typeface="+mj-lt"/>
              <a:buAutoNum type="arabicPeriod"/>
            </a:pPr>
            <a:r>
              <a:rPr lang="en-US"/>
              <a:t>Requests</a:t>
            </a:r>
          </a:p>
          <a:p>
            <a:pPr>
              <a:buFont typeface="+mj-lt"/>
              <a:buAutoNum type="arabicPeriod"/>
            </a:pPr>
            <a:r>
              <a:rPr lang="en-US"/>
              <a:t>Html5lib</a:t>
            </a:r>
          </a:p>
          <a:p>
            <a:pPr>
              <a:buFont typeface="+mj-lt"/>
              <a:buAutoNum type="arabicPeriod"/>
            </a:pPr>
            <a:r>
              <a:rPr lang="en-US"/>
              <a:t>bs4</a:t>
            </a:r>
          </a:p>
        </p:txBody>
      </p:sp>
    </p:spTree>
    <p:extLst>
      <p:ext uri="{BB962C8B-B14F-4D97-AF65-F5344CB8AC3E}">
        <p14:creationId xmlns:p14="http://schemas.microsoft.com/office/powerpoint/2010/main" val="38745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01CF-DB81-5F23-4B46-C5AF9B52D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/>
              <a:t>Step 2 Fetching the HTML content</a:t>
            </a:r>
          </a:p>
          <a:p>
            <a:r>
              <a:rPr lang="en-US"/>
              <a:t>In order to work with the HTML ,we will have to get the HTML as a string.</a:t>
            </a:r>
          </a:p>
          <a:p>
            <a:r>
              <a:rPr lang="en-US"/>
              <a:t>We will leverage the power of python requests module to get this done.</a:t>
            </a:r>
          </a:p>
          <a:p>
            <a:r>
              <a:rPr lang="en-US"/>
              <a:t>The next step then will be to parse the html content and give it a tree like structure so that it can be traversed.</a:t>
            </a:r>
          </a:p>
        </p:txBody>
      </p:sp>
    </p:spTree>
    <p:extLst>
      <p:ext uri="{BB962C8B-B14F-4D97-AF65-F5344CB8AC3E}">
        <p14:creationId xmlns:p14="http://schemas.microsoft.com/office/powerpoint/2010/main" val="318980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97E0-03FB-6B82-9233-89EAFA68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25" y="276486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sz="4000"/>
              <a:t>Step 3 Parse the HTML</a:t>
            </a:r>
          </a:p>
          <a:p>
            <a:r>
              <a:rPr lang="en-US"/>
              <a:t>Once the HTML is fetched using requests as a string we need to parse it</a:t>
            </a:r>
          </a:p>
          <a:p>
            <a:r>
              <a:rPr lang="en-US"/>
              <a:t>For parsing we will use python’s BeautifulSoup module which will create a tree like structure for our DOM.</a:t>
            </a:r>
          </a:p>
        </p:txBody>
      </p:sp>
    </p:spTree>
    <p:extLst>
      <p:ext uri="{BB962C8B-B14F-4D97-AF65-F5344CB8AC3E}">
        <p14:creationId xmlns:p14="http://schemas.microsoft.com/office/powerpoint/2010/main" val="76816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0397-67CE-4A77-1F32-8E55997E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/>
              <a:t>Step 4 once the HTML is fetched</a:t>
            </a:r>
          </a:p>
          <a:p>
            <a:r>
              <a:rPr lang="en-US"/>
              <a:t>Once the HTML is fetched and parsed, the next step is to manipulate the tree using BeautifulSoup’s functions to get our job done.</a:t>
            </a:r>
          </a:p>
          <a:p>
            <a:r>
              <a:rPr lang="en-US"/>
              <a:t>We can scrape any website and its contents into our desired format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TF10001029</vt:lpstr>
      <vt:lpstr>WEB SCRAPING using ‘PYTHON’</vt:lpstr>
      <vt:lpstr>HIGH LEVEL OVERVIEW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using ‘PYTHON’</dc:title>
  <dc:creator>Guest User</dc:creator>
  <cp:lastModifiedBy>Guest User</cp:lastModifiedBy>
  <cp:revision>1</cp:revision>
  <dcterms:created xsi:type="dcterms:W3CDTF">2023-10-28T16:27:00Z</dcterms:created>
  <dcterms:modified xsi:type="dcterms:W3CDTF">2023-10-28T16:49:32Z</dcterms:modified>
</cp:coreProperties>
</file>