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3" r:id="rId9"/>
    <p:sldId id="264" r:id="rId10"/>
    <p:sldId id="262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1.bp.blogspot.com/-wXH7WKTsyAM/T9DIze3UhII/AAAAAAAAAG8/CHBwls4-tSo/s1600/Porter_Value_Chain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Value chain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 smtClean="0"/>
              <a:t>Nama </a:t>
            </a:r>
            <a:r>
              <a:rPr lang="en-ID" dirty="0" err="1" smtClean="0"/>
              <a:t>Anggota</a:t>
            </a:r>
            <a:r>
              <a:rPr lang="en-ID" dirty="0" smtClean="0"/>
              <a:t> </a:t>
            </a:r>
            <a:r>
              <a:rPr lang="en-ID" dirty="0" err="1" smtClean="0"/>
              <a:t>Kelompok</a:t>
            </a:r>
            <a:r>
              <a:rPr lang="en-ID" dirty="0" smtClean="0"/>
              <a:t>:</a:t>
            </a:r>
          </a:p>
          <a:p>
            <a:pPr marL="342900" indent="-342900">
              <a:buAutoNum type="arabicPeriod"/>
            </a:pPr>
            <a:r>
              <a:rPr lang="en-ID" dirty="0" smtClean="0"/>
              <a:t>Fanny </a:t>
            </a:r>
            <a:r>
              <a:rPr lang="en-ID" dirty="0" err="1" smtClean="0"/>
              <a:t>Syafirha</a:t>
            </a:r>
            <a:r>
              <a:rPr lang="en-ID" dirty="0" smtClean="0"/>
              <a:t> </a:t>
            </a:r>
            <a:r>
              <a:rPr lang="en-ID" dirty="0" err="1" smtClean="0"/>
              <a:t>Azmi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Khalfiah</a:t>
            </a:r>
            <a:r>
              <a:rPr lang="en-ID" dirty="0" smtClean="0"/>
              <a:t> </a:t>
            </a:r>
            <a:r>
              <a:rPr lang="en-ID" dirty="0" err="1" smtClean="0"/>
              <a:t>Zahara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Ridwan</a:t>
            </a:r>
            <a:r>
              <a:rPr lang="en-ID" dirty="0" smtClean="0"/>
              <a:t> </a:t>
            </a:r>
            <a:r>
              <a:rPr lang="en-ID" dirty="0" err="1" smtClean="0"/>
              <a:t>Agam</a:t>
            </a:r>
            <a:r>
              <a:rPr lang="en-ID" dirty="0" smtClean="0"/>
              <a:t> </a:t>
            </a:r>
            <a:r>
              <a:rPr lang="en-ID" dirty="0" err="1" smtClean="0"/>
              <a:t>Wirya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Satria</a:t>
            </a:r>
            <a:r>
              <a:rPr lang="en-ID" dirty="0" smtClean="0"/>
              <a:t> </a:t>
            </a:r>
            <a:r>
              <a:rPr lang="en-ID" dirty="0" err="1" smtClean="0"/>
              <a:t>Gunawan</a:t>
            </a:r>
            <a:endParaRPr lang="en-ID" dirty="0" smtClean="0"/>
          </a:p>
          <a:p>
            <a:pPr marL="342900" indent="-342900">
              <a:buAutoNum type="arabicPeriod"/>
            </a:pPr>
            <a:r>
              <a:rPr lang="en-ID" dirty="0" err="1" smtClean="0"/>
              <a:t>Vania</a:t>
            </a:r>
            <a:r>
              <a:rPr lang="en-ID" dirty="0" smtClean="0"/>
              <a:t> Azari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2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aktivitas-aktivitas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94354" y="2180165"/>
            <a:ext cx="1662057" cy="104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Aktivitas</a:t>
            </a:r>
            <a:r>
              <a:rPr lang="en-ID" dirty="0" smtClean="0"/>
              <a:t> </a:t>
            </a:r>
            <a:r>
              <a:rPr lang="en-ID" dirty="0" err="1" smtClean="0"/>
              <a:t>pendukung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88869" y="3396343"/>
            <a:ext cx="909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berlangsungnya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primer.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67687"/>
              </p:ext>
            </p:extLst>
          </p:nvPr>
        </p:nvGraphicFramePr>
        <p:xfrm>
          <a:off x="1450619" y="4209982"/>
          <a:ext cx="918536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2683">
                  <a:extLst>
                    <a:ext uri="{9D8B030D-6E8A-4147-A177-3AD203B41FA5}">
                      <a16:colId xmlns:a16="http://schemas.microsoft.com/office/drawing/2014/main" val="2367483751"/>
                    </a:ext>
                  </a:extLst>
                </a:gridCol>
                <a:gridCol w="4592683">
                  <a:extLst>
                    <a:ext uri="{9D8B030D-6E8A-4147-A177-3AD203B41FA5}">
                      <a16:colId xmlns:a16="http://schemas.microsoft.com/office/drawing/2014/main" val="2219485102"/>
                    </a:ext>
                  </a:extLst>
                </a:gridCol>
              </a:tblGrid>
              <a:tr h="383995">
                <a:tc>
                  <a:txBody>
                    <a:bodyPr/>
                    <a:lstStyle/>
                    <a:p>
                      <a:r>
                        <a:rPr lang="en-US" dirty="0" smtClean="0"/>
                        <a:t>Value Chain –– Support </a:t>
                      </a:r>
                      <a:r>
                        <a:rPr lang="en-US" dirty="0" err="1" smtClean="0"/>
                        <a:t>ActivitiesSupport</a:t>
                      </a:r>
                      <a:r>
                        <a:rPr lang="en-US" dirty="0" smtClean="0"/>
                        <a:t> Activities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E--Business Opportunity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7325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ID" dirty="0" smtClean="0"/>
                        <a:t>Purchasing </a:t>
                      </a:r>
                    </a:p>
                    <a:p>
                      <a:pPr marL="342900" indent="-342900">
                        <a:buAutoNum type="alphaLcPeriod" startAt="2"/>
                      </a:pPr>
                      <a:r>
                        <a:rPr lang="en-ID" dirty="0" smtClean="0"/>
                        <a:t>Human Resources </a:t>
                      </a:r>
                    </a:p>
                    <a:p>
                      <a:pPr marL="342900" indent="-342900">
                        <a:buAutoNum type="alphaLcPeriod" startAt="2"/>
                      </a:pPr>
                      <a:r>
                        <a:rPr lang="en-ID" dirty="0" smtClean="0"/>
                        <a:t>Infrastructure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Indentifikasi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Sumber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lelang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terbalik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Indentifikasi</a:t>
                      </a:r>
                      <a:r>
                        <a:rPr lang="en-US" dirty="0" smtClean="0"/>
                        <a:t> (Reverse auction) </a:t>
                      </a:r>
                    </a:p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Pelayanan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Mandiri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karyawan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 EFT, FEDI, other electronic payments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1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25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57349"/>
            <a:ext cx="9720073" cy="5752011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Pembelian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(Purchasing)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Internet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denngan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calon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Sumber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Daya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Manusia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(human resources)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TI </a:t>
            </a:r>
            <a:r>
              <a:rPr lang="en-US" dirty="0" err="1"/>
              <a:t>memperbaiki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efektifits</a:t>
            </a:r>
            <a:r>
              <a:rPr lang="en-US" dirty="0"/>
              <a:t> SDM. </a:t>
            </a:r>
            <a:r>
              <a:rPr lang="en-US" dirty="0" err="1"/>
              <a:t>Tugas-tugas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yang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dikurangi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memusatkan</a:t>
            </a:r>
            <a:r>
              <a:rPr lang="en-US" dirty="0"/>
              <a:t> </a:t>
            </a:r>
            <a:r>
              <a:rPr lang="en-US" dirty="0" err="1"/>
              <a:t>perhatiannya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negosiasi</a:t>
            </a:r>
            <a:r>
              <a:rPr lang="en-US" dirty="0"/>
              <a:t> </a:t>
            </a:r>
            <a:r>
              <a:rPr lang="en-US" dirty="0" err="1"/>
              <a:t>syarat-syarat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Infrastruktur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Perusahaan (firm infrastructure)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TI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infrastruktur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proses </a:t>
            </a:r>
            <a:r>
              <a:rPr lang="en-US" dirty="0" err="1"/>
              <a:t>penghitungan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akuntansi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para </a:t>
            </a:r>
            <a:r>
              <a:rPr lang="en-US" dirty="0" err="1"/>
              <a:t>pelanggan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2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671" y="872599"/>
            <a:ext cx="9720072" cy="599150"/>
          </a:xfrm>
        </p:spPr>
        <p:txBody>
          <a:bodyPr>
            <a:normAutofit fontScale="90000"/>
          </a:bodyPr>
          <a:lstStyle/>
          <a:p>
            <a:r>
              <a:rPr lang="en-ID" dirty="0" err="1" smtClean="0"/>
              <a:t>Arsitektur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e-business</a:t>
            </a:r>
            <a:br>
              <a:rPr lang="en-ID" dirty="0" smtClean="0"/>
            </a:br>
            <a:endParaRPr lang="en-US" dirty="0"/>
          </a:p>
        </p:txBody>
      </p:sp>
      <p:pic>
        <p:nvPicPr>
          <p:cNvPr id="1026" name="Picture 2" descr="http://1.bp.blogspot.com/-6P4ItGdg1z4/UwC1e0UlMzI/AAAAAAAAFt4/AXWPihSRWh0/s1600/New+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26" y="2093541"/>
            <a:ext cx="6384562" cy="37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1160" y="1172174"/>
            <a:ext cx="9126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yang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pemasok</a:t>
            </a:r>
            <a:r>
              <a:rPr lang="en-US" dirty="0"/>
              <a:t>, </a:t>
            </a:r>
            <a:r>
              <a:rPr lang="en-US" dirty="0" err="1"/>
              <a:t>mitra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5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kangridwan.files.wordpress.com/2016/06/terima-kasi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08" y="576153"/>
            <a:ext cx="7534093" cy="581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2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59" y="611342"/>
            <a:ext cx="9720072" cy="1499616"/>
          </a:xfrm>
        </p:spPr>
        <p:txBody>
          <a:bodyPr/>
          <a:lstStyle/>
          <a:p>
            <a:r>
              <a:rPr lang="en-ID" dirty="0" err="1" smtClean="0"/>
              <a:t>Konsep</a:t>
            </a:r>
            <a:r>
              <a:rPr lang="en-ID" dirty="0" smtClean="0"/>
              <a:t> Value chain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4823" y="2656114"/>
            <a:ext cx="7602584" cy="21161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200" dirty="0" err="1" smtClean="0"/>
              <a:t>Apa</a:t>
            </a:r>
            <a:r>
              <a:rPr lang="en-ID" sz="3200" dirty="0" smtClean="0"/>
              <a:t> yang </a:t>
            </a:r>
            <a:r>
              <a:rPr lang="en-ID" sz="3200" dirty="0" err="1" smtClean="0"/>
              <a:t>dimaksud</a:t>
            </a:r>
            <a:r>
              <a:rPr lang="en-ID" sz="3200" dirty="0" smtClean="0"/>
              <a:t> </a:t>
            </a:r>
            <a:r>
              <a:rPr lang="en-ID" sz="3200" dirty="0" err="1" smtClean="0"/>
              <a:t>dengan</a:t>
            </a:r>
            <a:r>
              <a:rPr lang="en-ID" sz="3200" dirty="0" smtClean="0"/>
              <a:t> value chain</a:t>
            </a:r>
            <a:r>
              <a:rPr lang="en-ID" sz="8800" dirty="0" smtClean="0"/>
              <a:t> </a:t>
            </a:r>
            <a:r>
              <a:rPr lang="en-ID" sz="6000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Value chain </a:t>
            </a:r>
            <a:r>
              <a:rPr lang="en-ID" dirty="0" err="1" smtClean="0"/>
              <a:t>menurut</a:t>
            </a:r>
            <a:r>
              <a:rPr lang="en-ID" dirty="0" smtClean="0"/>
              <a:t> para </a:t>
            </a:r>
            <a:r>
              <a:rPr lang="en-ID" dirty="0" err="1" smtClean="0"/>
              <a:t>ahli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124891"/>
            <a:ext cx="9720073" cy="4023360"/>
          </a:xfrm>
        </p:spPr>
        <p:txBody>
          <a:bodyPr/>
          <a:lstStyle/>
          <a:p>
            <a:r>
              <a:rPr lang="en-ID" dirty="0" smtClean="0"/>
              <a:t>1.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Michael E. Porter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pada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tahun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1985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dalam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buku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‘Competitive Advantage, Creating and Sustaining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Superior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’.</a:t>
            </a:r>
          </a:p>
          <a:p>
            <a:r>
              <a:rPr lang="en-US" dirty="0" smtClean="0"/>
              <a:t>- </a:t>
            </a:r>
            <a:r>
              <a:rPr lang="en-US" dirty="0" err="1"/>
              <a:t>R</a:t>
            </a:r>
            <a:r>
              <a:rPr lang="en-US" dirty="0" err="1" smtClean="0"/>
              <a:t>antai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sembilan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endParaRPr lang="en-US" dirty="0" smtClean="0"/>
          </a:p>
          <a:p>
            <a:endParaRPr lang="en-ID" dirty="0">
              <a:solidFill>
                <a:srgbClr val="FF0000"/>
              </a:solidFill>
            </a:endParaRPr>
          </a:p>
          <a:p>
            <a:r>
              <a:rPr lang="en-ID" dirty="0" err="1" smtClean="0">
                <a:solidFill>
                  <a:schemeClr val="accent6">
                    <a:lumMod val="75000"/>
                  </a:schemeClr>
                </a:solidFill>
              </a:rPr>
              <a:t>Fokus</a:t>
            </a:r>
            <a:r>
              <a:rPr lang="en-ID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ID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D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7953" y="3788230"/>
            <a:ext cx="2303418" cy="72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137953" y="4476206"/>
            <a:ext cx="3017521" cy="4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7953" y="4516265"/>
            <a:ext cx="2242458" cy="68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4503635" y="3603564"/>
            <a:ext cx="499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flipH="1">
            <a:off x="5124558" y="4291540"/>
            <a:ext cx="499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4380410" y="5041320"/>
            <a:ext cx="552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permintaan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dana yang </a:t>
            </a:r>
            <a:r>
              <a:rPr lang="en-US" dirty="0" err="1"/>
              <a:t>dibuat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9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76" y="779417"/>
            <a:ext cx="9720073" cy="4023360"/>
          </a:xfrm>
        </p:spPr>
        <p:txBody>
          <a:bodyPr/>
          <a:lstStyle/>
          <a:p>
            <a:r>
              <a:rPr lang="en-ID" dirty="0" err="1" smtClean="0"/>
              <a:t>Kesimpulan</a:t>
            </a:r>
            <a:r>
              <a:rPr lang="en-ID" dirty="0" smtClean="0"/>
              <a:t> </a:t>
            </a:r>
            <a:r>
              <a:rPr lang="en-ID" dirty="0" err="1" smtClean="0"/>
              <a:t>menurut</a:t>
            </a:r>
            <a:r>
              <a:rPr lang="en-ID" dirty="0" smtClean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Michael E. Porter </a:t>
            </a:r>
            <a:endParaRPr lang="en-ID" dirty="0" smtClean="0"/>
          </a:p>
          <a:p>
            <a:endParaRPr lang="en-ID" dirty="0"/>
          </a:p>
          <a:p>
            <a:r>
              <a:rPr lang="en-US" dirty="0" smtClean="0"/>
              <a:t>-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/>
              <a:t>nilai</a:t>
            </a:r>
            <a:r>
              <a:rPr lang="en-US" dirty="0"/>
              <a:t> (value chain) </a:t>
            </a:r>
            <a:r>
              <a:rPr lang="en-US" dirty="0" err="1" smtClean="0"/>
              <a:t>adalah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/>
              <a:t>P</a:t>
            </a:r>
            <a:r>
              <a:rPr lang="en-US" dirty="0" err="1" smtClean="0"/>
              <a:t>ola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biayanya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cara-cara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tingkat-bisnisnya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 err="1"/>
              <a:t>Rantai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</a:t>
            </a:r>
            <a:r>
              <a:rPr lang="en-US" dirty="0" err="1" smtClean="0"/>
              <a:t>baku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tahap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59429" y="4667794"/>
            <a:ext cx="21248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Tahap</a:t>
            </a:r>
            <a:r>
              <a:rPr lang="en-ID" dirty="0" smtClean="0"/>
              <a:t> </a:t>
            </a:r>
            <a:r>
              <a:rPr lang="en-ID" dirty="0" err="1" smtClean="0"/>
              <a:t>bahan</a:t>
            </a:r>
            <a:r>
              <a:rPr lang="en-ID" dirty="0" smtClean="0"/>
              <a:t> </a:t>
            </a:r>
            <a:r>
              <a:rPr lang="en-ID" dirty="0" err="1" smtClean="0"/>
              <a:t>baku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5689" y="4667794"/>
            <a:ext cx="2124891" cy="84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Pelanggan</a:t>
            </a:r>
            <a:r>
              <a:rPr lang="en-ID" dirty="0" smtClean="0"/>
              <a:t> </a:t>
            </a:r>
            <a:r>
              <a:rPr lang="en-ID" dirty="0" err="1" smtClean="0"/>
              <a:t>akhir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084320" y="5090160"/>
            <a:ext cx="2241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50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79929"/>
            <a:ext cx="9720073" cy="5529431"/>
          </a:xfrm>
        </p:spPr>
        <p:txBody>
          <a:bodyPr/>
          <a:lstStyle/>
          <a:p>
            <a:endParaRPr lang="en-ID" dirty="0" smtClean="0"/>
          </a:p>
          <a:p>
            <a:r>
              <a:rPr lang="en-ID" dirty="0" smtClean="0"/>
              <a:t>Model </a:t>
            </a:r>
            <a:r>
              <a:rPr lang="en-ID" dirty="0" err="1" smtClean="0"/>
              <a:t>rantai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ini</a:t>
            </a:r>
            <a:r>
              <a:rPr lang="en-ID" dirty="0" smtClean="0"/>
              <a:t> </a:t>
            </a:r>
            <a:r>
              <a:rPr lang="en-ID" dirty="0" err="1" smtClean="0"/>
              <a:t>merupakan</a:t>
            </a:r>
            <a:r>
              <a:rPr lang="en-ID" dirty="0" smtClean="0"/>
              <a:t> </a:t>
            </a:r>
            <a:r>
              <a:rPr lang="en-ID" dirty="0" err="1" smtClean="0"/>
              <a:t>alat</a:t>
            </a:r>
            <a:r>
              <a:rPr lang="en-ID" dirty="0" smtClean="0"/>
              <a:t> </a:t>
            </a:r>
            <a:r>
              <a:rPr lang="en-ID" dirty="0" err="1" smtClean="0"/>
              <a:t>analisi</a:t>
            </a:r>
            <a:r>
              <a:rPr lang="en-ID" dirty="0" smtClean="0"/>
              <a:t> yang </a:t>
            </a:r>
            <a:r>
              <a:rPr lang="en-ID" dirty="0" err="1" smtClean="0"/>
              <a:t>dapat</a:t>
            </a:r>
            <a:r>
              <a:rPr lang="en-ID" dirty="0" smtClean="0"/>
              <a:t> </a:t>
            </a:r>
            <a:r>
              <a:rPr lang="en-ID" dirty="0" err="1" smtClean="0"/>
              <a:t>membantu</a:t>
            </a:r>
            <a:r>
              <a:rPr lang="en-ID" dirty="0" smtClean="0"/>
              <a:t> </a:t>
            </a:r>
            <a:r>
              <a:rPr lang="en-ID" dirty="0" err="1" smtClean="0"/>
              <a:t>perusahaan</a:t>
            </a:r>
            <a:r>
              <a:rPr lang="en-ID" dirty="0" smtClean="0"/>
              <a:t> </a:t>
            </a:r>
            <a:r>
              <a:rPr lang="en-ID" dirty="0" err="1" smtClean="0"/>
              <a:t>untuk</a:t>
            </a:r>
            <a:r>
              <a:rPr lang="en-ID" dirty="0" smtClean="0"/>
              <a:t> </a:t>
            </a:r>
            <a:r>
              <a:rPr lang="en-ID" dirty="0" err="1" smtClean="0"/>
              <a:t>mengejar</a:t>
            </a:r>
            <a:r>
              <a:rPr lang="en-ID" dirty="0" smtClean="0"/>
              <a:t> </a:t>
            </a:r>
            <a:r>
              <a:rPr lang="en-ID" dirty="0" err="1" smtClean="0"/>
              <a:t>keunggulan</a:t>
            </a:r>
            <a:r>
              <a:rPr lang="en-ID" dirty="0" smtClean="0"/>
              <a:t> </a:t>
            </a:r>
            <a:r>
              <a:rPr lang="en-ID" dirty="0" err="1" smtClean="0"/>
              <a:t>kompetitif</a:t>
            </a:r>
            <a:r>
              <a:rPr lang="en-ID" dirty="0" smtClean="0"/>
              <a:t>.</a:t>
            </a:r>
          </a:p>
          <a:p>
            <a:endParaRPr lang="en-ID" dirty="0" smtClean="0"/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Keunggulan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kompetitif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sebagai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berikut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r>
              <a:rPr lang="en-US" dirty="0"/>
              <a:t>• </a:t>
            </a:r>
            <a:r>
              <a:rPr lang="en-US" dirty="0" err="1">
                <a:solidFill>
                  <a:srgbClr val="FF0000"/>
                </a:solidFill>
              </a:rPr>
              <a:t>Keunggulan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Biaya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menekannya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dariaktivitas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dirty="0" err="1">
                <a:solidFill>
                  <a:srgbClr val="FF0000"/>
                </a:solidFill>
              </a:rPr>
              <a:t>Differensiasi</a:t>
            </a:r>
            <a:r>
              <a:rPr lang="en-US" dirty="0">
                <a:solidFill>
                  <a:srgbClr val="FF0000"/>
                </a:solidFill>
              </a:rPr>
              <a:t>: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aktivitas-aktivitas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inti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pesaing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13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1.bp.blogspot.com/-wXH7WKTsyAM/T9DIze3UhII/AAAAAAAAAG8/CHBwls4-tSo/s320/Porter_Value_Chain.jpg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4790" y="1367245"/>
            <a:ext cx="6341110" cy="430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180326" y="623054"/>
            <a:ext cx="3669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 smtClean="0"/>
              <a:t>Struktur</a:t>
            </a:r>
            <a:r>
              <a:rPr lang="en-ID" dirty="0" smtClean="0"/>
              <a:t> Value Chain </a:t>
            </a:r>
            <a:r>
              <a:rPr lang="en-ID" dirty="0" err="1" smtClean="0"/>
              <a:t>dalam</a:t>
            </a:r>
            <a:r>
              <a:rPr lang="en-ID" dirty="0" smtClean="0"/>
              <a:t> E-business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40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aktivitas-aktivitas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rantai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729419"/>
            <a:ext cx="9720073" cy="4023360"/>
          </a:xfrm>
        </p:spPr>
        <p:txBody>
          <a:bodyPr/>
          <a:lstStyle/>
          <a:p>
            <a:r>
              <a:rPr lang="en-ID" dirty="0" smtClean="0"/>
              <a:t>Ada </a:t>
            </a:r>
            <a:r>
              <a:rPr lang="en-ID" dirty="0" err="1" smtClean="0"/>
              <a:t>beberapa</a:t>
            </a:r>
            <a:r>
              <a:rPr lang="en-ID" dirty="0" smtClean="0"/>
              <a:t> </a:t>
            </a:r>
            <a:r>
              <a:rPr lang="en-ID" dirty="0" err="1" smtClean="0"/>
              <a:t>aktivitas-aktivitas</a:t>
            </a:r>
            <a:r>
              <a:rPr lang="en-ID" dirty="0" smtClean="0"/>
              <a:t> </a:t>
            </a:r>
            <a:r>
              <a:rPr lang="en-ID" dirty="0" err="1" smtClean="0"/>
              <a:t>dalam</a:t>
            </a:r>
            <a:r>
              <a:rPr lang="en-ID" dirty="0" smtClean="0"/>
              <a:t> </a:t>
            </a:r>
            <a:r>
              <a:rPr lang="en-ID" dirty="0" err="1" smtClean="0"/>
              <a:t>rantai</a:t>
            </a:r>
            <a:r>
              <a:rPr lang="en-ID" dirty="0" smtClean="0"/>
              <a:t> </a:t>
            </a:r>
            <a:r>
              <a:rPr lang="en-ID" dirty="0" err="1" smtClean="0"/>
              <a:t>nilai</a:t>
            </a:r>
            <a:r>
              <a:rPr lang="en-ID" dirty="0" smtClean="0"/>
              <a:t> </a:t>
            </a:r>
            <a:r>
              <a:rPr lang="en-ID" dirty="0" err="1" smtClean="0"/>
              <a:t>memiliki</a:t>
            </a:r>
            <a:r>
              <a:rPr lang="en-ID" dirty="0" smtClean="0"/>
              <a:t> 2 </a:t>
            </a:r>
            <a:r>
              <a:rPr lang="en-ID" dirty="0" err="1" smtClean="0"/>
              <a:t>kategori</a:t>
            </a:r>
            <a:r>
              <a:rPr lang="en-ID" dirty="0" smtClean="0"/>
              <a:t> 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94354" y="2180165"/>
            <a:ext cx="1662057" cy="841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 err="1" smtClean="0"/>
              <a:t>Aktivitas</a:t>
            </a:r>
            <a:r>
              <a:rPr lang="en-ID" dirty="0" smtClean="0"/>
              <a:t> primer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6070" y="2180165"/>
            <a:ext cx="816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penciptaan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distribusinya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para </a:t>
            </a:r>
            <a:r>
              <a:rPr lang="en-US" dirty="0" err="1"/>
              <a:t>pembeli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86546"/>
              </p:ext>
            </p:extLst>
          </p:nvPr>
        </p:nvGraphicFramePr>
        <p:xfrm>
          <a:off x="1598664" y="3074128"/>
          <a:ext cx="9185366" cy="368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2683">
                  <a:extLst>
                    <a:ext uri="{9D8B030D-6E8A-4147-A177-3AD203B41FA5}">
                      <a16:colId xmlns:a16="http://schemas.microsoft.com/office/drawing/2014/main" val="2367483751"/>
                    </a:ext>
                  </a:extLst>
                </a:gridCol>
                <a:gridCol w="4592683">
                  <a:extLst>
                    <a:ext uri="{9D8B030D-6E8A-4147-A177-3AD203B41FA5}">
                      <a16:colId xmlns:a16="http://schemas.microsoft.com/office/drawing/2014/main" val="2219485102"/>
                    </a:ext>
                  </a:extLst>
                </a:gridCol>
              </a:tblGrid>
              <a:tr h="383995">
                <a:tc>
                  <a:txBody>
                    <a:bodyPr/>
                    <a:lstStyle/>
                    <a:p>
                      <a:r>
                        <a:rPr lang="en-US" dirty="0" smtClean="0"/>
                        <a:t>Value Chain –– Primary Activities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E--Business Opportunity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117325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dirty="0" smtClean="0"/>
                        <a:t>a. Inbound logistics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akuisisi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didigitalkan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pengurangan</a:t>
                      </a:r>
                      <a:r>
                        <a:rPr lang="en-US" dirty="0" smtClean="0"/>
                        <a:t> inventory buffers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217612"/>
                  </a:ext>
                </a:extLst>
              </a:tr>
              <a:tr h="383995">
                <a:tc>
                  <a:txBody>
                    <a:bodyPr/>
                    <a:lstStyle/>
                    <a:p>
                      <a:r>
                        <a:rPr lang="en-US" dirty="0" smtClean="0"/>
                        <a:t>b. </a:t>
                      </a:r>
                      <a:r>
                        <a:rPr lang="en-US" dirty="0" err="1" smtClean="0"/>
                        <a:t>Operasi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produksi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cepat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akurat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15419"/>
                  </a:ext>
                </a:extLst>
              </a:tr>
              <a:tr h="662786">
                <a:tc>
                  <a:txBody>
                    <a:bodyPr/>
                    <a:lstStyle/>
                    <a:p>
                      <a:r>
                        <a:rPr lang="en-US" dirty="0" smtClean="0"/>
                        <a:t>c. Outbound logistics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distribusi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produk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dapat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didigitalkan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pelacakan</a:t>
                      </a:r>
                      <a:r>
                        <a:rPr lang="en-US" dirty="0" smtClean="0"/>
                        <a:t> status </a:t>
                      </a:r>
                      <a:r>
                        <a:rPr lang="en-US" dirty="0" err="1" smtClean="0"/>
                        <a:t>berkelanjutan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90982"/>
                  </a:ext>
                </a:extLst>
              </a:tr>
              <a:tr h="946838">
                <a:tc>
                  <a:txBody>
                    <a:bodyPr/>
                    <a:lstStyle/>
                    <a:p>
                      <a:r>
                        <a:rPr lang="en-US" dirty="0" smtClean="0"/>
                        <a:t>d. </a:t>
                      </a:r>
                      <a:r>
                        <a:rPr lang="en-US" dirty="0" err="1" smtClean="0"/>
                        <a:t>Penjualan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Pemasaran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peningkatan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pelayanan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kepada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pelanggan</a:t>
                      </a:r>
                      <a:r>
                        <a:rPr lang="en-US" dirty="0" smtClean="0"/>
                        <a:t>  </a:t>
                      </a:r>
                      <a:r>
                        <a:rPr lang="en-US" dirty="0" err="1" smtClean="0"/>
                        <a:t>pengurangan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biaya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iklan</a:t>
                      </a:r>
                      <a:r>
                        <a:rPr lang="en-US" dirty="0" smtClean="0"/>
                        <a:t>  </a:t>
                      </a:r>
                      <a:r>
                        <a:rPr lang="en-US" dirty="0" err="1" smtClean="0"/>
                        <a:t>periklanan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lebih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efektif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580693"/>
                  </a:ext>
                </a:extLst>
              </a:tr>
              <a:tr h="383995">
                <a:tc>
                  <a:txBody>
                    <a:bodyPr/>
                    <a:lstStyle/>
                    <a:p>
                      <a:r>
                        <a:rPr lang="es-ES" dirty="0" smtClean="0"/>
                        <a:t>e. </a:t>
                      </a:r>
                      <a:r>
                        <a:rPr lang="es-ES" dirty="0" err="1" smtClean="0"/>
                        <a:t>Pelayanan</a:t>
                      </a:r>
                      <a:r>
                        <a:rPr lang="es-ES" dirty="0" smtClean="0"/>
                        <a:t> dan </a:t>
                      </a:r>
                      <a:r>
                        <a:rPr lang="es-ES" dirty="0" err="1" smtClean="0"/>
                        <a:t>dukungan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Penjual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mengurangi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biaya</a:t>
                      </a:r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 </a:t>
                      </a:r>
                      <a:r>
                        <a:rPr lang="en-US" dirty="0" err="1" smtClean="0"/>
                        <a:t>ketersediaan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sevice</a:t>
                      </a:r>
                      <a:r>
                        <a:rPr lang="en-US" dirty="0" smtClean="0"/>
                        <a:t> 24/7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82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585" y="748936"/>
            <a:ext cx="9720073" cy="59087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Inbound Logistics (material receiving and storing)</a:t>
            </a:r>
            <a:r>
              <a:rPr lang="en-US" dirty="0"/>
              <a:t> e-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inbound logistic : </a:t>
            </a:r>
            <a:endParaRPr lang="en-US" dirty="0" smtClean="0"/>
          </a:p>
          <a:p>
            <a:pPr algn="just"/>
            <a:r>
              <a:rPr lang="en-US" dirty="0" smtClean="0"/>
              <a:t>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persedian</a:t>
            </a:r>
            <a:r>
              <a:rPr lang="en-US" dirty="0"/>
              <a:t> </a:t>
            </a:r>
            <a:r>
              <a:rPr lang="en-US" dirty="0" err="1"/>
              <a:t>penyangga</a:t>
            </a:r>
            <a:r>
              <a:rPr lang="en-US" dirty="0"/>
              <a:t> (inventory buffer).</a:t>
            </a:r>
            <a:endParaRPr lang="en-US" dirty="0" smtClean="0"/>
          </a:p>
          <a:p>
            <a:pPr algn="just"/>
            <a:r>
              <a:rPr lang="en-US" dirty="0" smtClean="0"/>
              <a:t>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digitalkan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penghematan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penerimaaan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,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digudang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. </a:t>
            </a:r>
          </a:p>
          <a:p>
            <a:pPr algn="just"/>
            <a:r>
              <a:rPr lang="en-US" dirty="0" smtClean="0"/>
              <a:t>b</a:t>
            </a:r>
            <a:r>
              <a:rPr lang="en-US" dirty="0"/>
              <a:t>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Operasi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Internal (Manufacture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just"/>
            <a:r>
              <a:rPr lang="en-US" dirty="0" smtClean="0"/>
              <a:t>-  </a:t>
            </a:r>
            <a:r>
              <a:rPr lang="en-US" dirty="0" err="1"/>
              <a:t>Pemanfaatan</a:t>
            </a:r>
            <a:r>
              <a:rPr lang="en-US" dirty="0"/>
              <a:t> TI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Outbound Logistic (distribution; order processing)</a:t>
            </a:r>
            <a:r>
              <a:rPr lang="en-US" dirty="0" smtClean="0"/>
              <a:t> E-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efktivitas</a:t>
            </a:r>
            <a:r>
              <a:rPr lang="en-US" dirty="0"/>
              <a:t> outbound logistic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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 smtClean="0"/>
              <a:t>pengiriman</a:t>
            </a:r>
            <a:r>
              <a:rPr lang="en-US" dirty="0"/>
              <a:t> 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 </a:t>
            </a:r>
            <a:endParaRPr lang="en-US" dirty="0" smtClean="0"/>
          </a:p>
          <a:p>
            <a:pPr algn="just"/>
            <a:r>
              <a:rPr lang="en-US" dirty="0" smtClean="0"/>
              <a:t>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digitalkan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elektronik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mengindari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pengepakan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4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551" y="1471749"/>
            <a:ext cx="9720073" cy="3496491"/>
          </a:xfrm>
        </p:spPr>
        <p:txBody>
          <a:bodyPr/>
          <a:lstStyle/>
          <a:p>
            <a:r>
              <a:rPr lang="en-US" dirty="0"/>
              <a:t>d.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Penjualan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Pemasaran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(advertising, selling)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/>
              <a:t>-</a:t>
            </a:r>
            <a:r>
              <a:rPr lang="en-US" dirty="0" err="1" smtClean="0"/>
              <a:t>Aktivitas</a:t>
            </a:r>
            <a:r>
              <a:rPr lang="en-US" dirty="0" smtClean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pemasaran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katalog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website </a:t>
            </a:r>
            <a:r>
              <a:rPr lang="en-US" dirty="0" err="1" smtClean="0"/>
              <a:t>perusahaan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Pelayanan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Dukungan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Penjual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(repair and maintenance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- E-</a:t>
            </a:r>
            <a:r>
              <a:rPr lang="en-US" dirty="0" err="1" smtClean="0"/>
              <a:t>bisnis</a:t>
            </a:r>
            <a:r>
              <a:rPr lang="en-US" dirty="0" smtClean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 smtClean="0"/>
              <a:t>dukungan</a:t>
            </a:r>
            <a:r>
              <a:rPr lang="en-US" dirty="0" smtClean="0"/>
              <a:t> </a:t>
            </a:r>
            <a:r>
              <a:rPr lang="en-US" dirty="0" err="1" smtClean="0"/>
              <a:t>penjual</a:t>
            </a:r>
            <a:r>
              <a:rPr lang="en-US" dirty="0" smtClean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website </a:t>
            </a:r>
            <a:r>
              <a:rPr lang="en-US" dirty="0" err="1"/>
              <a:t>perusahaan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65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78</TotalTime>
  <Words>702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Value chain</vt:lpstr>
      <vt:lpstr>Konsep Value chain</vt:lpstr>
      <vt:lpstr>Value chain menurut para ahli</vt:lpstr>
      <vt:lpstr>PowerPoint Presentation</vt:lpstr>
      <vt:lpstr>PowerPoint Presentation</vt:lpstr>
      <vt:lpstr>PowerPoint Presentation</vt:lpstr>
      <vt:lpstr>aktivitas-aktivitas dalam rantai nilai</vt:lpstr>
      <vt:lpstr>PowerPoint Presentation</vt:lpstr>
      <vt:lpstr>PowerPoint Presentation</vt:lpstr>
      <vt:lpstr>aktivitas-aktivitas dalam rantai nilai</vt:lpstr>
      <vt:lpstr>PowerPoint Presentation</vt:lpstr>
      <vt:lpstr>Arsitektur dalam e-business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chain</dc:title>
  <dc:creator>Windows User</dc:creator>
  <cp:lastModifiedBy>Windows User</cp:lastModifiedBy>
  <cp:revision>19</cp:revision>
  <dcterms:created xsi:type="dcterms:W3CDTF">2017-05-07T09:59:00Z</dcterms:created>
  <dcterms:modified xsi:type="dcterms:W3CDTF">2017-05-14T12:49:52Z</dcterms:modified>
</cp:coreProperties>
</file>